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7.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15.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sldIdLst>
    <p:sldId id="256" r:id="rId2"/>
    <p:sldId id="257" r:id="rId3"/>
    <p:sldId id="259" r:id="rId4"/>
    <p:sldId id="278" r:id="rId5"/>
    <p:sldId id="258" r:id="rId6"/>
    <p:sldId id="260" r:id="rId7"/>
    <p:sldId id="286" r:id="rId8"/>
    <p:sldId id="261" r:id="rId9"/>
    <p:sldId id="276" r:id="rId10"/>
    <p:sldId id="287" r:id="rId11"/>
    <p:sldId id="277" r:id="rId12"/>
    <p:sldId id="262" r:id="rId13"/>
    <p:sldId id="279" r:id="rId14"/>
    <p:sldId id="263" r:id="rId15"/>
    <p:sldId id="264" r:id="rId16"/>
    <p:sldId id="280" r:id="rId17"/>
    <p:sldId id="270" r:id="rId18"/>
    <p:sldId id="265" r:id="rId19"/>
    <p:sldId id="289" r:id="rId20"/>
    <p:sldId id="281" r:id="rId21"/>
    <p:sldId id="267" r:id="rId22"/>
    <p:sldId id="266" r:id="rId23"/>
    <p:sldId id="282" r:id="rId24"/>
    <p:sldId id="290" r:id="rId25"/>
    <p:sldId id="268" r:id="rId26"/>
    <p:sldId id="269" r:id="rId27"/>
    <p:sldId id="283" r:id="rId28"/>
    <p:sldId id="291" r:id="rId29"/>
    <p:sldId id="271" r:id="rId30"/>
    <p:sldId id="272" r:id="rId31"/>
    <p:sldId id="284" r:id="rId32"/>
    <p:sldId id="273" r:id="rId33"/>
    <p:sldId id="274" r:id="rId34"/>
    <p:sldId id="285" r:id="rId35"/>
    <p:sldId id="275" r:id="rId36"/>
    <p:sldId id="288" r:id="rId37"/>
    <p:sldId id="292" r:id="rId3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53" autoAdjust="0"/>
    <p:restoredTop sz="89299" autoAdjust="0"/>
  </p:normalViewPr>
  <p:slideViewPr>
    <p:cSldViewPr snapToGrid="0">
      <p:cViewPr varScale="1">
        <p:scale>
          <a:sx n="63" d="100"/>
          <a:sy n="63" d="100"/>
        </p:scale>
        <p:origin x="-394"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05B0EC-4977-45F4-AABE-DA68B7F4D283}" type="datetimeFigureOut">
              <a:rPr lang="en-US" smtClean="0"/>
              <a:t>3/27/2017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FC5367-0643-4FFC-8F13-1920C1BA2B49}" type="slidenum">
              <a:rPr lang="en-US" smtClean="0"/>
              <a:t>‹#›</a:t>
            </a:fld>
            <a:endParaRPr lang="en-US"/>
          </a:p>
        </p:txBody>
      </p:sp>
    </p:spTree>
    <p:extLst>
      <p:ext uri="{BB962C8B-B14F-4D97-AF65-F5344CB8AC3E}">
        <p14:creationId xmlns:p14="http://schemas.microsoft.com/office/powerpoint/2010/main" val="308224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FC5367-0643-4FFC-8F13-1920C1BA2B49}" type="slidenum">
              <a:rPr lang="en-US" smtClean="0"/>
              <a:t>1</a:t>
            </a:fld>
            <a:endParaRPr lang="en-US"/>
          </a:p>
        </p:txBody>
      </p:sp>
    </p:spTree>
    <p:extLst>
      <p:ext uri="{BB962C8B-B14F-4D97-AF65-F5344CB8AC3E}">
        <p14:creationId xmlns:p14="http://schemas.microsoft.com/office/powerpoint/2010/main" val="1665264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existing WAS/</a:t>
            </a:r>
            <a:r>
              <a:rPr lang="en-US" dirty="0" err="1"/>
              <a:t>RLAN</a:t>
            </a:r>
            <a:r>
              <a:rPr lang="en-US" dirty="0"/>
              <a:t> mitigation measures limited to the regulatory provisions of Resolution 229 (</a:t>
            </a:r>
            <a:r>
              <a:rPr lang="en-US" dirty="0" err="1"/>
              <a:t>Rev.WRC</a:t>
            </a:r>
            <a:r>
              <a:rPr lang="en-US" dirty="0"/>
              <a:t>-12) were used</a:t>
            </a:r>
          </a:p>
        </p:txBody>
      </p:sp>
      <p:sp>
        <p:nvSpPr>
          <p:cNvPr id="4" name="Slide Number Placeholder 3"/>
          <p:cNvSpPr>
            <a:spLocks noGrp="1"/>
          </p:cNvSpPr>
          <p:nvPr>
            <p:ph type="sldNum" sz="quarter" idx="10"/>
          </p:nvPr>
        </p:nvSpPr>
        <p:spPr/>
        <p:txBody>
          <a:bodyPr/>
          <a:lstStyle/>
          <a:p>
            <a:fld id="{EDFC5367-0643-4FFC-8F13-1920C1BA2B49}" type="slidenum">
              <a:rPr lang="en-US" smtClean="0"/>
              <a:t>28</a:t>
            </a:fld>
            <a:endParaRPr lang="en-US"/>
          </a:p>
        </p:txBody>
      </p:sp>
    </p:spTree>
    <p:extLst>
      <p:ext uri="{BB962C8B-B14F-4D97-AF65-F5344CB8AC3E}">
        <p14:creationId xmlns:p14="http://schemas.microsoft.com/office/powerpoint/2010/main" val="3768179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FC5367-0643-4FFC-8F13-1920C1BA2B49}" type="slidenum">
              <a:rPr lang="en-US" smtClean="0"/>
              <a:t>37</a:t>
            </a:fld>
            <a:endParaRPr lang="en-US"/>
          </a:p>
        </p:txBody>
      </p:sp>
    </p:spTree>
    <p:extLst>
      <p:ext uri="{BB962C8B-B14F-4D97-AF65-F5344CB8AC3E}">
        <p14:creationId xmlns:p14="http://schemas.microsoft.com/office/powerpoint/2010/main" val="3349090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Picture 99" descr="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2"/>
          <p:cNvGrpSpPr>
            <a:grpSpLocks noChangeAspect="1"/>
          </p:cNvGrpSpPr>
          <p:nvPr/>
        </p:nvGrpSpPr>
        <p:grpSpPr bwMode="auto">
          <a:xfrm>
            <a:off x="3657600" y="123825"/>
            <a:ext cx="1828800" cy="1498600"/>
            <a:chOff x="240" y="144"/>
            <a:chExt cx="1296" cy="1062"/>
          </a:xfrm>
        </p:grpSpPr>
        <p:sp>
          <p:nvSpPr>
            <p:cNvPr id="6" name="Freeform 3"/>
            <p:cNvSpPr>
              <a:spLocks/>
            </p:cNvSpPr>
            <p:nvPr/>
          </p:nvSpPr>
          <p:spPr bwMode="auto">
            <a:xfrm>
              <a:off x="420" y="425"/>
              <a:ext cx="74" cy="42"/>
            </a:xfrm>
            <a:custGeom>
              <a:avLst/>
              <a:gdLst>
                <a:gd name="T0" fmla="*/ 0 w 592"/>
                <a:gd name="T1" fmla="*/ 0 h 339"/>
                <a:gd name="T2" fmla="*/ 0 w 592"/>
                <a:gd name="T3" fmla="*/ 0 h 339"/>
                <a:gd name="T4" fmla="*/ 0 w 592"/>
                <a:gd name="T5" fmla="*/ 0 h 339"/>
                <a:gd name="T6" fmla="*/ 0 w 592"/>
                <a:gd name="T7" fmla="*/ 0 h 339"/>
                <a:gd name="T8" fmla="*/ 0 w 592"/>
                <a:gd name="T9" fmla="*/ 0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4"/>
            <p:cNvSpPr>
              <a:spLocks/>
            </p:cNvSpPr>
            <p:nvPr/>
          </p:nvSpPr>
          <p:spPr bwMode="auto">
            <a:xfrm>
              <a:off x="450" y="350"/>
              <a:ext cx="79" cy="79"/>
            </a:xfrm>
            <a:custGeom>
              <a:avLst/>
              <a:gdLst>
                <a:gd name="T0" fmla="*/ 0 w 634"/>
                <a:gd name="T1" fmla="*/ 0 h 632"/>
                <a:gd name="T2" fmla="*/ 0 w 634"/>
                <a:gd name="T3" fmla="*/ 0 h 632"/>
                <a:gd name="T4" fmla="*/ 0 w 634"/>
                <a:gd name="T5" fmla="*/ 0 h 632"/>
                <a:gd name="T6" fmla="*/ 0 w 634"/>
                <a:gd name="T7" fmla="*/ 0 h 632"/>
                <a:gd name="T8" fmla="*/ 0 w 634"/>
                <a:gd name="T9" fmla="*/ 0 h 632"/>
                <a:gd name="T10" fmla="*/ 0 w 634"/>
                <a:gd name="T11" fmla="*/ 0 h 632"/>
                <a:gd name="T12" fmla="*/ 0 w 634"/>
                <a:gd name="T13" fmla="*/ 0 h 632"/>
                <a:gd name="T14" fmla="*/ 0 w 634"/>
                <a:gd name="T15" fmla="*/ 0 h 632"/>
                <a:gd name="T16" fmla="*/ 0 w 634"/>
                <a:gd name="T17" fmla="*/ 0 h 632"/>
                <a:gd name="T18" fmla="*/ 0 w 634"/>
                <a:gd name="T19" fmla="*/ 0 h 632"/>
                <a:gd name="T20" fmla="*/ 0 w 634"/>
                <a:gd name="T21" fmla="*/ 0 h 632"/>
                <a:gd name="T22" fmla="*/ 0 w 634"/>
                <a:gd name="T23" fmla="*/ 0 h 632"/>
                <a:gd name="T24" fmla="*/ 0 w 634"/>
                <a:gd name="T25" fmla="*/ 0 h 632"/>
                <a:gd name="T26" fmla="*/ 0 w 634"/>
                <a:gd name="T27" fmla="*/ 0 h 632"/>
                <a:gd name="T28" fmla="*/ 0 w 634"/>
                <a:gd name="T29" fmla="*/ 0 h 632"/>
                <a:gd name="T30" fmla="*/ 0 w 634"/>
                <a:gd name="T31" fmla="*/ 0 h 632"/>
                <a:gd name="T32" fmla="*/ 0 w 634"/>
                <a:gd name="T33" fmla="*/ 0 h 632"/>
                <a:gd name="T34" fmla="*/ 0 w 634"/>
                <a:gd name="T35" fmla="*/ 0 h 632"/>
                <a:gd name="T36" fmla="*/ 0 w 634"/>
                <a:gd name="T37" fmla="*/ 0 h 632"/>
                <a:gd name="T38" fmla="*/ 0 w 634"/>
                <a:gd name="T39" fmla="*/ 0 h 632"/>
                <a:gd name="T40" fmla="*/ 0 w 634"/>
                <a:gd name="T41" fmla="*/ 0 h 632"/>
                <a:gd name="T42" fmla="*/ 0 w 634"/>
                <a:gd name="T43" fmla="*/ 0 h 632"/>
                <a:gd name="T44" fmla="*/ 0 w 634"/>
                <a:gd name="T45" fmla="*/ 0 h 632"/>
                <a:gd name="T46" fmla="*/ 0 w 634"/>
                <a:gd name="T47" fmla="*/ 0 h 632"/>
                <a:gd name="T48" fmla="*/ 0 w 634"/>
                <a:gd name="T49" fmla="*/ 0 h 632"/>
                <a:gd name="T50" fmla="*/ 0 w 634"/>
                <a:gd name="T51" fmla="*/ 0 h 632"/>
                <a:gd name="T52" fmla="*/ 0 w 634"/>
                <a:gd name="T53" fmla="*/ 0 h 632"/>
                <a:gd name="T54" fmla="*/ 0 w 634"/>
                <a:gd name="T55" fmla="*/ 0 h 632"/>
                <a:gd name="T56" fmla="*/ 0 w 634"/>
                <a:gd name="T57" fmla="*/ 0 h 632"/>
                <a:gd name="T58" fmla="*/ 0 w 634"/>
                <a:gd name="T59" fmla="*/ 0 h 632"/>
                <a:gd name="T60" fmla="*/ 0 w 634"/>
                <a:gd name="T61" fmla="*/ 0 h 632"/>
                <a:gd name="T62" fmla="*/ 0 w 634"/>
                <a:gd name="T63" fmla="*/ 0 h 632"/>
                <a:gd name="T64" fmla="*/ 0 w 634"/>
                <a:gd name="T65" fmla="*/ 0 h 632"/>
                <a:gd name="T66" fmla="*/ 0 w 634"/>
                <a:gd name="T67" fmla="*/ 0 h 632"/>
                <a:gd name="T68" fmla="*/ 0 w 634"/>
                <a:gd name="T69" fmla="*/ 0 h 632"/>
                <a:gd name="T70" fmla="*/ 0 w 634"/>
                <a:gd name="T71" fmla="*/ 0 h 632"/>
                <a:gd name="T72" fmla="*/ 0 w 634"/>
                <a:gd name="T73" fmla="*/ 0 h 632"/>
                <a:gd name="T74" fmla="*/ 0 w 634"/>
                <a:gd name="T75" fmla="*/ 0 h 632"/>
                <a:gd name="T76" fmla="*/ 0 w 634"/>
                <a:gd name="T77" fmla="*/ 0 h 632"/>
                <a:gd name="T78" fmla="*/ 0 w 634"/>
                <a:gd name="T79" fmla="*/ 0 h 632"/>
                <a:gd name="T80" fmla="*/ 0 w 634"/>
                <a:gd name="T81" fmla="*/ 0 h 632"/>
                <a:gd name="T82" fmla="*/ 0 w 634"/>
                <a:gd name="T83" fmla="*/ 0 h 632"/>
                <a:gd name="T84" fmla="*/ 0 w 634"/>
                <a:gd name="T85" fmla="*/ 0 h 632"/>
                <a:gd name="T86" fmla="*/ 0 w 634"/>
                <a:gd name="T87" fmla="*/ 0 h 632"/>
                <a:gd name="T88" fmla="*/ 0 w 634"/>
                <a:gd name="T89" fmla="*/ 0 h 632"/>
                <a:gd name="T90" fmla="*/ 0 w 634"/>
                <a:gd name="T91" fmla="*/ 0 h 632"/>
                <a:gd name="T92" fmla="*/ 0 w 634"/>
                <a:gd name="T93" fmla="*/ 0 h 632"/>
                <a:gd name="T94" fmla="*/ 0 w 634"/>
                <a:gd name="T95" fmla="*/ 0 h 632"/>
                <a:gd name="T96" fmla="*/ 0 w 634"/>
                <a:gd name="T97" fmla="*/ 0 h 632"/>
                <a:gd name="T98" fmla="*/ 0 w 634"/>
                <a:gd name="T99" fmla="*/ 0 h 632"/>
                <a:gd name="T100" fmla="*/ 0 w 634"/>
                <a:gd name="T101" fmla="*/ 0 h 632"/>
                <a:gd name="T102" fmla="*/ 0 w 634"/>
                <a:gd name="T103" fmla="*/ 0 h 632"/>
                <a:gd name="T104" fmla="*/ 0 w 634"/>
                <a:gd name="T105" fmla="*/ 0 h 632"/>
                <a:gd name="T106" fmla="*/ 0 w 634"/>
                <a:gd name="T107" fmla="*/ 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5"/>
            <p:cNvSpPr>
              <a:spLocks noEditPoints="1"/>
            </p:cNvSpPr>
            <p:nvPr/>
          </p:nvSpPr>
          <p:spPr bwMode="auto">
            <a:xfrm>
              <a:off x="509" y="298"/>
              <a:ext cx="81" cy="81"/>
            </a:xfrm>
            <a:custGeom>
              <a:avLst/>
              <a:gdLst>
                <a:gd name="T0" fmla="*/ 0 w 653"/>
                <a:gd name="T1" fmla="*/ 0 h 653"/>
                <a:gd name="T2" fmla="*/ 0 w 653"/>
                <a:gd name="T3" fmla="*/ 0 h 653"/>
                <a:gd name="T4" fmla="*/ 0 w 653"/>
                <a:gd name="T5" fmla="*/ 0 h 653"/>
                <a:gd name="T6" fmla="*/ 0 w 653"/>
                <a:gd name="T7" fmla="*/ 0 h 653"/>
                <a:gd name="T8" fmla="*/ 0 w 653"/>
                <a:gd name="T9" fmla="*/ 0 h 653"/>
                <a:gd name="T10" fmla="*/ 0 w 653"/>
                <a:gd name="T11" fmla="*/ 0 h 653"/>
                <a:gd name="T12" fmla="*/ 0 w 653"/>
                <a:gd name="T13" fmla="*/ 0 h 653"/>
                <a:gd name="T14" fmla="*/ 0 w 653"/>
                <a:gd name="T15" fmla="*/ 0 h 653"/>
                <a:gd name="T16" fmla="*/ 0 w 653"/>
                <a:gd name="T17" fmla="*/ 0 h 653"/>
                <a:gd name="T18" fmla="*/ 0 w 653"/>
                <a:gd name="T19" fmla="*/ 0 h 653"/>
                <a:gd name="T20" fmla="*/ 0 w 653"/>
                <a:gd name="T21" fmla="*/ 0 h 653"/>
                <a:gd name="T22" fmla="*/ 0 w 653"/>
                <a:gd name="T23" fmla="*/ 0 h 653"/>
                <a:gd name="T24" fmla="*/ 0 w 653"/>
                <a:gd name="T25" fmla="*/ 0 h 653"/>
                <a:gd name="T26" fmla="*/ 0 w 653"/>
                <a:gd name="T27" fmla="*/ 0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6"/>
            <p:cNvSpPr>
              <a:spLocks noEditPoints="1"/>
            </p:cNvSpPr>
            <p:nvPr/>
          </p:nvSpPr>
          <p:spPr bwMode="auto">
            <a:xfrm>
              <a:off x="562" y="234"/>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7"/>
            <p:cNvSpPr>
              <a:spLocks noEditPoints="1"/>
            </p:cNvSpPr>
            <p:nvPr/>
          </p:nvSpPr>
          <p:spPr bwMode="auto">
            <a:xfrm>
              <a:off x="665" y="216"/>
              <a:ext cx="30" cy="29"/>
            </a:xfrm>
            <a:custGeom>
              <a:avLst/>
              <a:gdLst>
                <a:gd name="T0" fmla="*/ 0 w 236"/>
                <a:gd name="T1" fmla="*/ 0 h 236"/>
                <a:gd name="T2" fmla="*/ 0 w 236"/>
                <a:gd name="T3" fmla="*/ 0 h 236"/>
                <a:gd name="T4" fmla="*/ 0 w 236"/>
                <a:gd name="T5" fmla="*/ 0 h 236"/>
                <a:gd name="T6" fmla="*/ 0 w 236"/>
                <a:gd name="T7" fmla="*/ 0 h 236"/>
                <a:gd name="T8" fmla="*/ 0 w 236"/>
                <a:gd name="T9" fmla="*/ 0 h 236"/>
                <a:gd name="T10" fmla="*/ 0 w 236"/>
                <a:gd name="T11" fmla="*/ 0 h 236"/>
                <a:gd name="T12" fmla="*/ 0 w 236"/>
                <a:gd name="T13" fmla="*/ 0 h 236"/>
                <a:gd name="T14" fmla="*/ 0 w 236"/>
                <a:gd name="T15" fmla="*/ 0 h 236"/>
                <a:gd name="T16" fmla="*/ 0 w 236"/>
                <a:gd name="T17" fmla="*/ 0 h 236"/>
                <a:gd name="T18" fmla="*/ 0 w 236"/>
                <a:gd name="T19" fmla="*/ 0 h 236"/>
                <a:gd name="T20" fmla="*/ 0 w 236"/>
                <a:gd name="T21" fmla="*/ 0 h 236"/>
                <a:gd name="T22" fmla="*/ 0 w 236"/>
                <a:gd name="T23" fmla="*/ 0 h 236"/>
                <a:gd name="T24" fmla="*/ 0 w 236"/>
                <a:gd name="T25" fmla="*/ 0 h 236"/>
                <a:gd name="T26" fmla="*/ 0 w 236"/>
                <a:gd name="T27" fmla="*/ 0 h 236"/>
                <a:gd name="T28" fmla="*/ 0 w 236"/>
                <a:gd name="T29" fmla="*/ 0 h 236"/>
                <a:gd name="T30" fmla="*/ 0 w 236"/>
                <a:gd name="T31" fmla="*/ 0 h 236"/>
                <a:gd name="T32" fmla="*/ 0 w 236"/>
                <a:gd name="T33" fmla="*/ 0 h 236"/>
                <a:gd name="T34" fmla="*/ 0 w 236"/>
                <a:gd name="T35" fmla="*/ 0 h 236"/>
                <a:gd name="T36" fmla="*/ 0 w 236"/>
                <a:gd name="T37" fmla="*/ 0 h 236"/>
                <a:gd name="T38" fmla="*/ 0 w 236"/>
                <a:gd name="T39" fmla="*/ 0 h 236"/>
                <a:gd name="T40" fmla="*/ 0 w 236"/>
                <a:gd name="T41" fmla="*/ 0 h 236"/>
                <a:gd name="T42" fmla="*/ 0 w 236"/>
                <a:gd name="T43" fmla="*/ 0 h 236"/>
                <a:gd name="T44" fmla="*/ 0 w 236"/>
                <a:gd name="T45" fmla="*/ 0 h 236"/>
                <a:gd name="T46" fmla="*/ 0 w 236"/>
                <a:gd name="T47" fmla="*/ 0 h 236"/>
                <a:gd name="T48" fmla="*/ 0 w 236"/>
                <a:gd name="T49" fmla="*/ 0 h 236"/>
                <a:gd name="T50" fmla="*/ 0 w 236"/>
                <a:gd name="T51" fmla="*/ 0 h 236"/>
                <a:gd name="T52" fmla="*/ 0 w 236"/>
                <a:gd name="T53" fmla="*/ 0 h 236"/>
                <a:gd name="T54" fmla="*/ 0 w 236"/>
                <a:gd name="T55" fmla="*/ 0 h 236"/>
                <a:gd name="T56" fmla="*/ 0 w 236"/>
                <a:gd name="T57" fmla="*/ 0 h 236"/>
                <a:gd name="T58" fmla="*/ 0 w 236"/>
                <a:gd name="T59" fmla="*/ 0 h 236"/>
                <a:gd name="T60" fmla="*/ 0 w 236"/>
                <a:gd name="T61" fmla="*/ 0 h 236"/>
                <a:gd name="T62" fmla="*/ 0 w 236"/>
                <a:gd name="T63" fmla="*/ 0 h 236"/>
                <a:gd name="T64" fmla="*/ 0 w 236"/>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8"/>
            <p:cNvSpPr>
              <a:spLocks noEditPoints="1"/>
            </p:cNvSpPr>
            <p:nvPr/>
          </p:nvSpPr>
          <p:spPr bwMode="auto">
            <a:xfrm>
              <a:off x="728" y="157"/>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9"/>
            <p:cNvSpPr>
              <a:spLocks noEditPoints="1"/>
            </p:cNvSpPr>
            <p:nvPr/>
          </p:nvSpPr>
          <p:spPr bwMode="auto">
            <a:xfrm>
              <a:off x="821" y="145"/>
              <a:ext cx="68" cy="78"/>
            </a:xfrm>
            <a:custGeom>
              <a:avLst/>
              <a:gdLst>
                <a:gd name="T0" fmla="*/ 0 w 543"/>
                <a:gd name="T1" fmla="*/ 0 h 631"/>
                <a:gd name="T2" fmla="*/ 0 w 543"/>
                <a:gd name="T3" fmla="*/ 0 h 631"/>
                <a:gd name="T4" fmla="*/ 0 w 543"/>
                <a:gd name="T5" fmla="*/ 0 h 631"/>
                <a:gd name="T6" fmla="*/ 0 w 543"/>
                <a:gd name="T7" fmla="*/ 0 h 631"/>
                <a:gd name="T8" fmla="*/ 0 w 543"/>
                <a:gd name="T9" fmla="*/ 0 h 631"/>
                <a:gd name="T10" fmla="*/ 0 w 543"/>
                <a:gd name="T11" fmla="*/ 0 h 631"/>
                <a:gd name="T12" fmla="*/ 0 w 543"/>
                <a:gd name="T13" fmla="*/ 0 h 631"/>
                <a:gd name="T14" fmla="*/ 0 w 543"/>
                <a:gd name="T15" fmla="*/ 0 h 631"/>
                <a:gd name="T16" fmla="*/ 0 w 543"/>
                <a:gd name="T17" fmla="*/ 0 h 631"/>
                <a:gd name="T18" fmla="*/ 0 w 543"/>
                <a:gd name="T19" fmla="*/ 0 h 631"/>
                <a:gd name="T20" fmla="*/ 0 w 543"/>
                <a:gd name="T21" fmla="*/ 0 h 631"/>
                <a:gd name="T22" fmla="*/ 0 w 543"/>
                <a:gd name="T23" fmla="*/ 0 h 631"/>
                <a:gd name="T24" fmla="*/ 0 w 543"/>
                <a:gd name="T25" fmla="*/ 0 h 631"/>
                <a:gd name="T26" fmla="*/ 0 w 543"/>
                <a:gd name="T27" fmla="*/ 0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0"/>
            <p:cNvSpPr>
              <a:spLocks/>
            </p:cNvSpPr>
            <p:nvPr/>
          </p:nvSpPr>
          <p:spPr bwMode="auto">
            <a:xfrm>
              <a:off x="898" y="144"/>
              <a:ext cx="75" cy="79"/>
            </a:xfrm>
            <a:custGeom>
              <a:avLst/>
              <a:gdLst>
                <a:gd name="T0" fmla="*/ 0 w 605"/>
                <a:gd name="T1" fmla="*/ 0 h 634"/>
                <a:gd name="T2" fmla="*/ 0 w 605"/>
                <a:gd name="T3" fmla="*/ 0 h 634"/>
                <a:gd name="T4" fmla="*/ 0 w 605"/>
                <a:gd name="T5" fmla="*/ 0 h 634"/>
                <a:gd name="T6" fmla="*/ 0 w 605"/>
                <a:gd name="T7" fmla="*/ 0 h 634"/>
                <a:gd name="T8" fmla="*/ 0 w 605"/>
                <a:gd name="T9" fmla="*/ 0 h 634"/>
                <a:gd name="T10" fmla="*/ 0 w 605"/>
                <a:gd name="T11" fmla="*/ 0 h 634"/>
                <a:gd name="T12" fmla="*/ 0 w 605"/>
                <a:gd name="T13" fmla="*/ 0 h 634"/>
                <a:gd name="T14" fmla="*/ 0 w 605"/>
                <a:gd name="T15" fmla="*/ 0 h 634"/>
                <a:gd name="T16" fmla="*/ 0 w 605"/>
                <a:gd name="T17" fmla="*/ 0 h 634"/>
                <a:gd name="T18" fmla="*/ 0 w 605"/>
                <a:gd name="T19" fmla="*/ 0 h 634"/>
                <a:gd name="T20" fmla="*/ 0 w 605"/>
                <a:gd name="T21" fmla="*/ 0 h 634"/>
                <a:gd name="T22" fmla="*/ 0 w 605"/>
                <a:gd name="T23" fmla="*/ 0 h 634"/>
                <a:gd name="T24" fmla="*/ 0 w 605"/>
                <a:gd name="T25" fmla="*/ 0 h 634"/>
                <a:gd name="T26" fmla="*/ 0 w 605"/>
                <a:gd name="T27" fmla="*/ 0 h 634"/>
                <a:gd name="T28" fmla="*/ 0 w 605"/>
                <a:gd name="T29" fmla="*/ 0 h 634"/>
                <a:gd name="T30" fmla="*/ 0 w 605"/>
                <a:gd name="T31" fmla="*/ 0 h 634"/>
                <a:gd name="T32" fmla="*/ 0 w 605"/>
                <a:gd name="T33" fmla="*/ 0 h 634"/>
                <a:gd name="T34" fmla="*/ 0 w 605"/>
                <a:gd name="T35" fmla="*/ 0 h 634"/>
                <a:gd name="T36" fmla="*/ 0 w 605"/>
                <a:gd name="T37" fmla="*/ 0 h 634"/>
                <a:gd name="T38" fmla="*/ 0 w 605"/>
                <a:gd name="T39" fmla="*/ 0 h 634"/>
                <a:gd name="T40" fmla="*/ 0 w 605"/>
                <a:gd name="T41" fmla="*/ 0 h 634"/>
                <a:gd name="T42" fmla="*/ 0 w 605"/>
                <a:gd name="T43" fmla="*/ 0 h 634"/>
                <a:gd name="T44" fmla="*/ 0 w 605"/>
                <a:gd name="T45" fmla="*/ 0 h 634"/>
                <a:gd name="T46" fmla="*/ 0 w 605"/>
                <a:gd name="T47" fmla="*/ 0 h 634"/>
                <a:gd name="T48" fmla="*/ 0 w 605"/>
                <a:gd name="T49" fmla="*/ 0 h 634"/>
                <a:gd name="T50" fmla="*/ 0 w 605"/>
                <a:gd name="T51" fmla="*/ 0 h 634"/>
                <a:gd name="T52" fmla="*/ 0 w 605"/>
                <a:gd name="T53" fmla="*/ 0 h 634"/>
                <a:gd name="T54" fmla="*/ 0 w 605"/>
                <a:gd name="T55" fmla="*/ 0 h 634"/>
                <a:gd name="T56" fmla="*/ 0 w 605"/>
                <a:gd name="T57" fmla="*/ 0 h 634"/>
                <a:gd name="T58" fmla="*/ 0 w 605"/>
                <a:gd name="T59" fmla="*/ 0 h 634"/>
                <a:gd name="T60" fmla="*/ 0 w 605"/>
                <a:gd name="T61" fmla="*/ 0 h 634"/>
                <a:gd name="T62" fmla="*/ 0 w 605"/>
                <a:gd name="T63" fmla="*/ 0 h 634"/>
                <a:gd name="T64" fmla="*/ 0 w 605"/>
                <a:gd name="T65" fmla="*/ 0 h 634"/>
                <a:gd name="T66" fmla="*/ 0 w 605"/>
                <a:gd name="T67" fmla="*/ 0 h 634"/>
                <a:gd name="T68" fmla="*/ 0 w 605"/>
                <a:gd name="T69" fmla="*/ 0 h 634"/>
                <a:gd name="T70" fmla="*/ 0 w 605"/>
                <a:gd name="T71" fmla="*/ 0 h 634"/>
                <a:gd name="T72" fmla="*/ 0 w 605"/>
                <a:gd name="T73" fmla="*/ 0 h 634"/>
                <a:gd name="T74" fmla="*/ 0 w 605"/>
                <a:gd name="T75" fmla="*/ 0 h 634"/>
                <a:gd name="T76" fmla="*/ 0 w 605"/>
                <a:gd name="T77" fmla="*/ 0 h 634"/>
                <a:gd name="T78" fmla="*/ 0 w 605"/>
                <a:gd name="T79" fmla="*/ 0 h 634"/>
                <a:gd name="T80" fmla="*/ 0 w 605"/>
                <a:gd name="T81" fmla="*/ 0 h 634"/>
                <a:gd name="T82" fmla="*/ 0 w 605"/>
                <a:gd name="T83" fmla="*/ 0 h 634"/>
                <a:gd name="T84" fmla="*/ 0 w 605"/>
                <a:gd name="T85" fmla="*/ 0 h 634"/>
                <a:gd name="T86" fmla="*/ 0 w 605"/>
                <a:gd name="T87" fmla="*/ 0 h 634"/>
                <a:gd name="T88" fmla="*/ 0 w 605"/>
                <a:gd name="T89" fmla="*/ 0 h 634"/>
                <a:gd name="T90" fmla="*/ 0 w 605"/>
                <a:gd name="T91" fmla="*/ 0 h 634"/>
                <a:gd name="T92" fmla="*/ 0 w 605"/>
                <a:gd name="T93" fmla="*/ 0 h 634"/>
                <a:gd name="T94" fmla="*/ 0 w 605"/>
                <a:gd name="T95" fmla="*/ 0 h 634"/>
                <a:gd name="T96" fmla="*/ 0 w 605"/>
                <a:gd name="T97" fmla="*/ 0 h 634"/>
                <a:gd name="T98" fmla="*/ 0 w 605"/>
                <a:gd name="T99" fmla="*/ 0 h 634"/>
                <a:gd name="T100" fmla="*/ 0 w 605"/>
                <a:gd name="T101" fmla="*/ 0 h 634"/>
                <a:gd name="T102" fmla="*/ 0 w 605"/>
                <a:gd name="T103" fmla="*/ 0 h 634"/>
                <a:gd name="T104" fmla="*/ 0 w 605"/>
                <a:gd name="T105" fmla="*/ 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1"/>
            <p:cNvSpPr>
              <a:spLocks/>
            </p:cNvSpPr>
            <p:nvPr/>
          </p:nvSpPr>
          <p:spPr bwMode="auto">
            <a:xfrm>
              <a:off x="982" y="155"/>
              <a:ext cx="28" cy="77"/>
            </a:xfrm>
            <a:custGeom>
              <a:avLst/>
              <a:gdLst>
                <a:gd name="T0" fmla="*/ 0 w 224"/>
                <a:gd name="T1" fmla="*/ 0 h 615"/>
                <a:gd name="T2" fmla="*/ 0 w 224"/>
                <a:gd name="T3" fmla="*/ 0 h 615"/>
                <a:gd name="T4" fmla="*/ 0 w 224"/>
                <a:gd name="T5" fmla="*/ 0 h 615"/>
                <a:gd name="T6" fmla="*/ 0 w 224"/>
                <a:gd name="T7" fmla="*/ 0 h 615"/>
                <a:gd name="T8" fmla="*/ 0 w 224"/>
                <a:gd name="T9" fmla="*/ 0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2"/>
            <p:cNvSpPr>
              <a:spLocks noEditPoints="1"/>
            </p:cNvSpPr>
            <p:nvPr/>
          </p:nvSpPr>
          <p:spPr bwMode="auto">
            <a:xfrm>
              <a:off x="1039" y="198"/>
              <a:ext cx="30" cy="30"/>
            </a:xfrm>
            <a:custGeom>
              <a:avLst/>
              <a:gdLst>
                <a:gd name="T0" fmla="*/ 0 w 237"/>
                <a:gd name="T1" fmla="*/ 0 h 236"/>
                <a:gd name="T2" fmla="*/ 0 w 237"/>
                <a:gd name="T3" fmla="*/ 0 h 236"/>
                <a:gd name="T4" fmla="*/ 0 w 237"/>
                <a:gd name="T5" fmla="*/ 0 h 236"/>
                <a:gd name="T6" fmla="*/ 0 w 237"/>
                <a:gd name="T7" fmla="*/ 0 h 236"/>
                <a:gd name="T8" fmla="*/ 0 w 237"/>
                <a:gd name="T9" fmla="*/ 0 h 236"/>
                <a:gd name="T10" fmla="*/ 0 w 237"/>
                <a:gd name="T11" fmla="*/ 0 h 236"/>
                <a:gd name="T12" fmla="*/ 0 w 237"/>
                <a:gd name="T13" fmla="*/ 0 h 236"/>
                <a:gd name="T14" fmla="*/ 0 w 237"/>
                <a:gd name="T15" fmla="*/ 0 h 236"/>
                <a:gd name="T16" fmla="*/ 0 w 237"/>
                <a:gd name="T17" fmla="*/ 0 h 236"/>
                <a:gd name="T18" fmla="*/ 0 w 237"/>
                <a:gd name="T19" fmla="*/ 0 h 236"/>
                <a:gd name="T20" fmla="*/ 0 w 237"/>
                <a:gd name="T21" fmla="*/ 0 h 236"/>
                <a:gd name="T22" fmla="*/ 0 w 237"/>
                <a:gd name="T23" fmla="*/ 0 h 236"/>
                <a:gd name="T24" fmla="*/ 0 w 237"/>
                <a:gd name="T25" fmla="*/ 0 h 236"/>
                <a:gd name="T26" fmla="*/ 0 w 237"/>
                <a:gd name="T27" fmla="*/ 0 h 236"/>
                <a:gd name="T28" fmla="*/ 0 w 237"/>
                <a:gd name="T29" fmla="*/ 0 h 236"/>
                <a:gd name="T30" fmla="*/ 0 w 237"/>
                <a:gd name="T31" fmla="*/ 0 h 236"/>
                <a:gd name="T32" fmla="*/ 0 w 237"/>
                <a:gd name="T33" fmla="*/ 0 h 236"/>
                <a:gd name="T34" fmla="*/ 0 w 237"/>
                <a:gd name="T35" fmla="*/ 0 h 236"/>
                <a:gd name="T36" fmla="*/ 0 w 237"/>
                <a:gd name="T37" fmla="*/ 0 h 236"/>
                <a:gd name="T38" fmla="*/ 0 w 237"/>
                <a:gd name="T39" fmla="*/ 0 h 236"/>
                <a:gd name="T40" fmla="*/ 0 w 237"/>
                <a:gd name="T41" fmla="*/ 0 h 236"/>
                <a:gd name="T42" fmla="*/ 0 w 237"/>
                <a:gd name="T43" fmla="*/ 0 h 236"/>
                <a:gd name="T44" fmla="*/ 0 w 237"/>
                <a:gd name="T45" fmla="*/ 0 h 236"/>
                <a:gd name="T46" fmla="*/ 0 w 237"/>
                <a:gd name="T47" fmla="*/ 0 h 236"/>
                <a:gd name="T48" fmla="*/ 0 w 237"/>
                <a:gd name="T49" fmla="*/ 0 h 236"/>
                <a:gd name="T50" fmla="*/ 0 w 237"/>
                <a:gd name="T51" fmla="*/ 0 h 236"/>
                <a:gd name="T52" fmla="*/ 0 w 237"/>
                <a:gd name="T53" fmla="*/ 0 h 236"/>
                <a:gd name="T54" fmla="*/ 0 w 237"/>
                <a:gd name="T55" fmla="*/ 0 h 236"/>
                <a:gd name="T56" fmla="*/ 0 w 237"/>
                <a:gd name="T57" fmla="*/ 0 h 236"/>
                <a:gd name="T58" fmla="*/ 0 w 237"/>
                <a:gd name="T59" fmla="*/ 0 h 236"/>
                <a:gd name="T60" fmla="*/ 0 w 237"/>
                <a:gd name="T61" fmla="*/ 0 h 236"/>
                <a:gd name="T62" fmla="*/ 0 w 237"/>
                <a:gd name="T63" fmla="*/ 0 h 236"/>
                <a:gd name="T64" fmla="*/ 0 w 237"/>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3"/>
            <p:cNvSpPr>
              <a:spLocks/>
            </p:cNvSpPr>
            <p:nvPr/>
          </p:nvSpPr>
          <p:spPr bwMode="auto">
            <a:xfrm>
              <a:off x="1090" y="200"/>
              <a:ext cx="91" cy="97"/>
            </a:xfrm>
            <a:custGeom>
              <a:avLst/>
              <a:gdLst>
                <a:gd name="T0" fmla="*/ 0 w 730"/>
                <a:gd name="T1" fmla="*/ 0 h 773"/>
                <a:gd name="T2" fmla="*/ 0 w 730"/>
                <a:gd name="T3" fmla="*/ 0 h 773"/>
                <a:gd name="T4" fmla="*/ 0 w 730"/>
                <a:gd name="T5" fmla="*/ 0 h 773"/>
                <a:gd name="T6" fmla="*/ 0 w 730"/>
                <a:gd name="T7" fmla="*/ 0 h 773"/>
                <a:gd name="T8" fmla="*/ 0 w 730"/>
                <a:gd name="T9" fmla="*/ 0 h 773"/>
                <a:gd name="T10" fmla="*/ 0 w 730"/>
                <a:gd name="T11" fmla="*/ 0 h 773"/>
                <a:gd name="T12" fmla="*/ 0 w 730"/>
                <a:gd name="T13" fmla="*/ 0 h 773"/>
                <a:gd name="T14" fmla="*/ 0 w 730"/>
                <a:gd name="T15" fmla="*/ 0 h 773"/>
                <a:gd name="T16" fmla="*/ 0 w 730"/>
                <a:gd name="T17" fmla="*/ 0 h 773"/>
                <a:gd name="T18" fmla="*/ 0 w 730"/>
                <a:gd name="T19" fmla="*/ 0 h 773"/>
                <a:gd name="T20" fmla="*/ 0 w 730"/>
                <a:gd name="T21" fmla="*/ 0 h 773"/>
                <a:gd name="T22" fmla="*/ 0 w 730"/>
                <a:gd name="T23" fmla="*/ 0 h 773"/>
                <a:gd name="T24" fmla="*/ 0 w 730"/>
                <a:gd name="T25" fmla="*/ 0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4"/>
            <p:cNvSpPr>
              <a:spLocks/>
            </p:cNvSpPr>
            <p:nvPr/>
          </p:nvSpPr>
          <p:spPr bwMode="auto">
            <a:xfrm>
              <a:off x="1159" y="251"/>
              <a:ext cx="90" cy="93"/>
            </a:xfrm>
            <a:custGeom>
              <a:avLst/>
              <a:gdLst>
                <a:gd name="T0" fmla="*/ 0 w 724"/>
                <a:gd name="T1" fmla="*/ 0 h 746"/>
                <a:gd name="T2" fmla="*/ 0 w 724"/>
                <a:gd name="T3" fmla="*/ 0 h 746"/>
                <a:gd name="T4" fmla="*/ 0 w 724"/>
                <a:gd name="T5" fmla="*/ 0 h 746"/>
                <a:gd name="T6" fmla="*/ 0 w 724"/>
                <a:gd name="T7" fmla="*/ 0 h 746"/>
                <a:gd name="T8" fmla="*/ 0 w 724"/>
                <a:gd name="T9" fmla="*/ 0 h 746"/>
                <a:gd name="T10" fmla="*/ 0 w 724"/>
                <a:gd name="T11" fmla="*/ 0 h 746"/>
                <a:gd name="T12" fmla="*/ 0 w 724"/>
                <a:gd name="T13" fmla="*/ 0 h 746"/>
                <a:gd name="T14" fmla="*/ 0 w 724"/>
                <a:gd name="T15" fmla="*/ 0 h 746"/>
                <a:gd name="T16" fmla="*/ 0 w 724"/>
                <a:gd name="T17" fmla="*/ 0 h 746"/>
                <a:gd name="T18" fmla="*/ 0 w 724"/>
                <a:gd name="T19" fmla="*/ 0 h 746"/>
                <a:gd name="T20" fmla="*/ 0 w 724"/>
                <a:gd name="T21" fmla="*/ 0 h 746"/>
                <a:gd name="T22" fmla="*/ 0 w 724"/>
                <a:gd name="T23" fmla="*/ 0 h 746"/>
                <a:gd name="T24" fmla="*/ 0 w 724"/>
                <a:gd name="T25" fmla="*/ 0 h 746"/>
                <a:gd name="T26" fmla="*/ 0 w 724"/>
                <a:gd name="T27" fmla="*/ 0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5"/>
            <p:cNvSpPr>
              <a:spLocks noEditPoints="1"/>
            </p:cNvSpPr>
            <p:nvPr/>
          </p:nvSpPr>
          <p:spPr bwMode="auto">
            <a:xfrm>
              <a:off x="1202" y="317"/>
              <a:ext cx="83" cy="80"/>
            </a:xfrm>
            <a:custGeom>
              <a:avLst/>
              <a:gdLst>
                <a:gd name="T0" fmla="*/ 0 w 664"/>
                <a:gd name="T1" fmla="*/ 0 h 641"/>
                <a:gd name="T2" fmla="*/ 0 w 664"/>
                <a:gd name="T3" fmla="*/ 0 h 641"/>
                <a:gd name="T4" fmla="*/ 0 w 664"/>
                <a:gd name="T5" fmla="*/ 0 h 641"/>
                <a:gd name="T6" fmla="*/ 0 w 664"/>
                <a:gd name="T7" fmla="*/ 0 h 641"/>
                <a:gd name="T8" fmla="*/ 0 w 664"/>
                <a:gd name="T9" fmla="*/ 0 h 641"/>
                <a:gd name="T10" fmla="*/ 0 w 664"/>
                <a:gd name="T11" fmla="*/ 0 h 641"/>
                <a:gd name="T12" fmla="*/ 0 w 664"/>
                <a:gd name="T13" fmla="*/ 0 h 641"/>
                <a:gd name="T14" fmla="*/ 0 w 664"/>
                <a:gd name="T15" fmla="*/ 0 h 641"/>
                <a:gd name="T16" fmla="*/ 0 w 664"/>
                <a:gd name="T17" fmla="*/ 0 h 641"/>
                <a:gd name="T18" fmla="*/ 0 w 664"/>
                <a:gd name="T19" fmla="*/ 0 h 641"/>
                <a:gd name="T20" fmla="*/ 0 w 664"/>
                <a:gd name="T21" fmla="*/ 0 h 641"/>
                <a:gd name="T22" fmla="*/ 0 w 664"/>
                <a:gd name="T23" fmla="*/ 0 h 641"/>
                <a:gd name="T24" fmla="*/ 0 w 664"/>
                <a:gd name="T25" fmla="*/ 0 h 641"/>
                <a:gd name="T26" fmla="*/ 0 w 664"/>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6"/>
            <p:cNvSpPr>
              <a:spLocks noEditPoints="1"/>
            </p:cNvSpPr>
            <p:nvPr/>
          </p:nvSpPr>
          <p:spPr bwMode="auto">
            <a:xfrm>
              <a:off x="1263" y="376"/>
              <a:ext cx="80" cy="79"/>
            </a:xfrm>
            <a:custGeom>
              <a:avLst/>
              <a:gdLst>
                <a:gd name="T0" fmla="*/ 0 w 636"/>
                <a:gd name="T1" fmla="*/ 0 h 635"/>
                <a:gd name="T2" fmla="*/ 0 w 636"/>
                <a:gd name="T3" fmla="*/ 0 h 635"/>
                <a:gd name="T4" fmla="*/ 0 w 636"/>
                <a:gd name="T5" fmla="*/ 0 h 635"/>
                <a:gd name="T6" fmla="*/ 0 w 636"/>
                <a:gd name="T7" fmla="*/ 0 h 635"/>
                <a:gd name="T8" fmla="*/ 0 w 636"/>
                <a:gd name="T9" fmla="*/ 0 h 635"/>
                <a:gd name="T10" fmla="*/ 0 w 636"/>
                <a:gd name="T11" fmla="*/ 0 h 635"/>
                <a:gd name="T12" fmla="*/ 0 w 636"/>
                <a:gd name="T13" fmla="*/ 0 h 635"/>
                <a:gd name="T14" fmla="*/ 0 w 636"/>
                <a:gd name="T15" fmla="*/ 0 h 635"/>
                <a:gd name="T16" fmla="*/ 0 w 636"/>
                <a:gd name="T17" fmla="*/ 0 h 635"/>
                <a:gd name="T18" fmla="*/ 0 w 636"/>
                <a:gd name="T19" fmla="*/ 0 h 635"/>
                <a:gd name="T20" fmla="*/ 0 w 636"/>
                <a:gd name="T21" fmla="*/ 0 h 635"/>
                <a:gd name="T22" fmla="*/ 0 w 636"/>
                <a:gd name="T23" fmla="*/ 0 h 635"/>
                <a:gd name="T24" fmla="*/ 0 w 636"/>
                <a:gd name="T25" fmla="*/ 0 h 635"/>
                <a:gd name="T26" fmla="*/ 0 w 636"/>
                <a:gd name="T27" fmla="*/ 0 h 635"/>
                <a:gd name="T28" fmla="*/ 0 w 636"/>
                <a:gd name="T29" fmla="*/ 0 h 635"/>
                <a:gd name="T30" fmla="*/ 0 w 636"/>
                <a:gd name="T31" fmla="*/ 0 h 635"/>
                <a:gd name="T32" fmla="*/ 0 w 636"/>
                <a:gd name="T33" fmla="*/ 0 h 635"/>
                <a:gd name="T34" fmla="*/ 0 w 636"/>
                <a:gd name="T35" fmla="*/ 0 h 635"/>
                <a:gd name="T36" fmla="*/ 0 w 636"/>
                <a:gd name="T37" fmla="*/ 0 h 635"/>
                <a:gd name="T38" fmla="*/ 0 w 636"/>
                <a:gd name="T39" fmla="*/ 0 h 635"/>
                <a:gd name="T40" fmla="*/ 0 w 636"/>
                <a:gd name="T41" fmla="*/ 0 h 635"/>
                <a:gd name="T42" fmla="*/ 0 w 636"/>
                <a:gd name="T43" fmla="*/ 0 h 635"/>
                <a:gd name="T44" fmla="*/ 0 w 636"/>
                <a:gd name="T45" fmla="*/ 0 h 635"/>
                <a:gd name="T46" fmla="*/ 0 w 636"/>
                <a:gd name="T47" fmla="*/ 0 h 635"/>
                <a:gd name="T48" fmla="*/ 0 w 636"/>
                <a:gd name="T49" fmla="*/ 0 h 635"/>
                <a:gd name="T50" fmla="*/ 0 w 636"/>
                <a:gd name="T51" fmla="*/ 0 h 635"/>
                <a:gd name="T52" fmla="*/ 0 w 636"/>
                <a:gd name="T53" fmla="*/ 0 h 635"/>
                <a:gd name="T54" fmla="*/ 0 w 636"/>
                <a:gd name="T55" fmla="*/ 0 h 635"/>
                <a:gd name="T56" fmla="*/ 0 w 636"/>
                <a:gd name="T57" fmla="*/ 0 h 635"/>
                <a:gd name="T58" fmla="*/ 0 w 636"/>
                <a:gd name="T59" fmla="*/ 0 h 635"/>
                <a:gd name="T60" fmla="*/ 0 w 636"/>
                <a:gd name="T61" fmla="*/ 0 h 635"/>
                <a:gd name="T62" fmla="*/ 0 w 636"/>
                <a:gd name="T63" fmla="*/ 0 h 635"/>
                <a:gd name="T64" fmla="*/ 0 w 636"/>
                <a:gd name="T65" fmla="*/ 0 h 635"/>
                <a:gd name="T66" fmla="*/ 0 w 636"/>
                <a:gd name="T67" fmla="*/ 0 h 635"/>
                <a:gd name="T68" fmla="*/ 0 w 636"/>
                <a:gd name="T69" fmla="*/ 0 h 635"/>
                <a:gd name="T70" fmla="*/ 0 w 636"/>
                <a:gd name="T71" fmla="*/ 0 h 635"/>
                <a:gd name="T72" fmla="*/ 0 w 636"/>
                <a:gd name="T73" fmla="*/ 0 h 635"/>
                <a:gd name="T74" fmla="*/ 0 w 636"/>
                <a:gd name="T75" fmla="*/ 0 h 635"/>
                <a:gd name="T76" fmla="*/ 0 w 636"/>
                <a:gd name="T77" fmla="*/ 0 h 635"/>
                <a:gd name="T78" fmla="*/ 0 w 636"/>
                <a:gd name="T79" fmla="*/ 0 h 635"/>
                <a:gd name="T80" fmla="*/ 0 w 636"/>
                <a:gd name="T81" fmla="*/ 0 h 635"/>
                <a:gd name="T82" fmla="*/ 0 w 636"/>
                <a:gd name="T83" fmla="*/ 0 h 635"/>
                <a:gd name="T84" fmla="*/ 0 w 636"/>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7"/>
            <p:cNvSpPr>
              <a:spLocks noEditPoints="1"/>
            </p:cNvSpPr>
            <p:nvPr/>
          </p:nvSpPr>
          <p:spPr bwMode="auto">
            <a:xfrm>
              <a:off x="492" y="951"/>
              <a:ext cx="92" cy="93"/>
            </a:xfrm>
            <a:custGeom>
              <a:avLst/>
              <a:gdLst>
                <a:gd name="T0" fmla="*/ 0 w 738"/>
                <a:gd name="T1" fmla="*/ 0 h 752"/>
                <a:gd name="T2" fmla="*/ 0 w 738"/>
                <a:gd name="T3" fmla="*/ 0 h 752"/>
                <a:gd name="T4" fmla="*/ 0 w 738"/>
                <a:gd name="T5" fmla="*/ 0 h 752"/>
                <a:gd name="T6" fmla="*/ 0 w 738"/>
                <a:gd name="T7" fmla="*/ 0 h 752"/>
                <a:gd name="T8" fmla="*/ 0 w 738"/>
                <a:gd name="T9" fmla="*/ 0 h 752"/>
                <a:gd name="T10" fmla="*/ 0 w 738"/>
                <a:gd name="T11" fmla="*/ 0 h 752"/>
                <a:gd name="T12" fmla="*/ 0 w 738"/>
                <a:gd name="T13" fmla="*/ 0 h 752"/>
                <a:gd name="T14" fmla="*/ 0 w 738"/>
                <a:gd name="T15" fmla="*/ 0 h 752"/>
                <a:gd name="T16" fmla="*/ 0 w 738"/>
                <a:gd name="T17" fmla="*/ 0 h 752"/>
                <a:gd name="T18" fmla="*/ 0 w 738"/>
                <a:gd name="T19" fmla="*/ 0 h 752"/>
                <a:gd name="T20" fmla="*/ 0 w 738"/>
                <a:gd name="T21" fmla="*/ 0 h 752"/>
                <a:gd name="T22" fmla="*/ 0 w 738"/>
                <a:gd name="T23" fmla="*/ 0 h 752"/>
                <a:gd name="T24" fmla="*/ 0 w 738"/>
                <a:gd name="T25" fmla="*/ 0 h 752"/>
                <a:gd name="T26" fmla="*/ 0 w 738"/>
                <a:gd name="T27" fmla="*/ 0 h 752"/>
                <a:gd name="T28" fmla="*/ 0 w 738"/>
                <a:gd name="T29" fmla="*/ 0 h 752"/>
                <a:gd name="T30" fmla="*/ 0 w 738"/>
                <a:gd name="T31" fmla="*/ 0 h 752"/>
                <a:gd name="T32" fmla="*/ 0 w 738"/>
                <a:gd name="T33" fmla="*/ 0 h 752"/>
                <a:gd name="T34" fmla="*/ 0 w 738"/>
                <a:gd name="T35" fmla="*/ 0 h 752"/>
                <a:gd name="T36" fmla="*/ 0 w 738"/>
                <a:gd name="T37" fmla="*/ 0 h 752"/>
                <a:gd name="T38" fmla="*/ 0 w 738"/>
                <a:gd name="T39" fmla="*/ 0 h 752"/>
                <a:gd name="T40" fmla="*/ 0 w 738"/>
                <a:gd name="T41" fmla="*/ 0 h 752"/>
                <a:gd name="T42" fmla="*/ 0 w 738"/>
                <a:gd name="T43" fmla="*/ 0 h 752"/>
                <a:gd name="T44" fmla="*/ 0 w 738"/>
                <a:gd name="T45" fmla="*/ 0 h 752"/>
                <a:gd name="T46" fmla="*/ 0 w 738"/>
                <a:gd name="T47" fmla="*/ 0 h 752"/>
                <a:gd name="T48" fmla="*/ 0 w 738"/>
                <a:gd name="T49" fmla="*/ 0 h 752"/>
                <a:gd name="T50" fmla="*/ 0 w 738"/>
                <a:gd name="T51" fmla="*/ 0 h 752"/>
                <a:gd name="T52" fmla="*/ 0 w 738"/>
                <a:gd name="T53" fmla="*/ 0 h 752"/>
                <a:gd name="T54" fmla="*/ 0 w 738"/>
                <a:gd name="T55" fmla="*/ 0 h 752"/>
                <a:gd name="T56" fmla="*/ 0 w 738"/>
                <a:gd name="T57" fmla="*/ 0 h 752"/>
                <a:gd name="T58" fmla="*/ 0 w 738"/>
                <a:gd name="T59" fmla="*/ 0 h 752"/>
                <a:gd name="T60" fmla="*/ 0 w 738"/>
                <a:gd name="T61" fmla="*/ 0 h 752"/>
                <a:gd name="T62" fmla="*/ 0 w 738"/>
                <a:gd name="T63" fmla="*/ 0 h 752"/>
                <a:gd name="T64" fmla="*/ 0 w 738"/>
                <a:gd name="T65" fmla="*/ 0 h 752"/>
                <a:gd name="T66" fmla="*/ 0 w 738"/>
                <a:gd name="T67" fmla="*/ 0 h 752"/>
                <a:gd name="T68" fmla="*/ 0 w 738"/>
                <a:gd name="T69" fmla="*/ 0 h 752"/>
                <a:gd name="T70" fmla="*/ 0 w 738"/>
                <a:gd name="T71" fmla="*/ 0 h 752"/>
                <a:gd name="T72" fmla="*/ 0 w 738"/>
                <a:gd name="T73" fmla="*/ 0 h 752"/>
                <a:gd name="T74" fmla="*/ 0 w 738"/>
                <a:gd name="T75" fmla="*/ 0 h 752"/>
                <a:gd name="T76" fmla="*/ 0 w 738"/>
                <a:gd name="T77" fmla="*/ 0 h 752"/>
                <a:gd name="T78" fmla="*/ 0 w 738"/>
                <a:gd name="T79" fmla="*/ 0 h 752"/>
                <a:gd name="T80" fmla="*/ 0 w 738"/>
                <a:gd name="T81" fmla="*/ 0 h 752"/>
                <a:gd name="T82" fmla="*/ 0 w 738"/>
                <a:gd name="T83" fmla="*/ 0 h 752"/>
                <a:gd name="T84" fmla="*/ 0 w 738"/>
                <a:gd name="T85" fmla="*/ 0 h 752"/>
                <a:gd name="T86" fmla="*/ 0 w 738"/>
                <a:gd name="T87" fmla="*/ 0 h 752"/>
                <a:gd name="T88" fmla="*/ 0 w 738"/>
                <a:gd name="T89" fmla="*/ 0 h 752"/>
                <a:gd name="T90" fmla="*/ 0 w 738"/>
                <a:gd name="T91" fmla="*/ 0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8"/>
            <p:cNvSpPr>
              <a:spLocks noEditPoints="1"/>
            </p:cNvSpPr>
            <p:nvPr/>
          </p:nvSpPr>
          <p:spPr bwMode="auto">
            <a:xfrm>
              <a:off x="876" y="1140"/>
              <a:ext cx="23" cy="23"/>
            </a:xfrm>
            <a:custGeom>
              <a:avLst/>
              <a:gdLst>
                <a:gd name="T0" fmla="*/ 0 w 186"/>
                <a:gd name="T1" fmla="*/ 0 h 186"/>
                <a:gd name="T2" fmla="*/ 0 w 186"/>
                <a:gd name="T3" fmla="*/ 0 h 186"/>
                <a:gd name="T4" fmla="*/ 0 w 186"/>
                <a:gd name="T5" fmla="*/ 0 h 186"/>
                <a:gd name="T6" fmla="*/ 0 w 186"/>
                <a:gd name="T7" fmla="*/ 0 h 186"/>
                <a:gd name="T8" fmla="*/ 0 w 186"/>
                <a:gd name="T9" fmla="*/ 0 h 186"/>
                <a:gd name="T10" fmla="*/ 0 w 186"/>
                <a:gd name="T11" fmla="*/ 0 h 186"/>
                <a:gd name="T12" fmla="*/ 0 w 186"/>
                <a:gd name="T13" fmla="*/ 0 h 186"/>
                <a:gd name="T14" fmla="*/ 0 w 186"/>
                <a:gd name="T15" fmla="*/ 0 h 186"/>
                <a:gd name="T16" fmla="*/ 0 w 186"/>
                <a:gd name="T17" fmla="*/ 0 h 186"/>
                <a:gd name="T18" fmla="*/ 0 w 186"/>
                <a:gd name="T19" fmla="*/ 0 h 186"/>
                <a:gd name="T20" fmla="*/ 0 w 186"/>
                <a:gd name="T21" fmla="*/ 0 h 186"/>
                <a:gd name="T22" fmla="*/ 0 w 186"/>
                <a:gd name="T23" fmla="*/ 0 h 186"/>
                <a:gd name="T24" fmla="*/ 0 w 186"/>
                <a:gd name="T25" fmla="*/ 0 h 186"/>
                <a:gd name="T26" fmla="*/ 0 w 186"/>
                <a:gd name="T27" fmla="*/ 0 h 186"/>
                <a:gd name="T28" fmla="*/ 0 w 186"/>
                <a:gd name="T29" fmla="*/ 0 h 186"/>
                <a:gd name="T30" fmla="*/ 0 w 186"/>
                <a:gd name="T31" fmla="*/ 0 h 186"/>
                <a:gd name="T32" fmla="*/ 0 w 186"/>
                <a:gd name="T33" fmla="*/ 0 h 186"/>
                <a:gd name="T34" fmla="*/ 0 w 186"/>
                <a:gd name="T35" fmla="*/ 0 h 186"/>
                <a:gd name="T36" fmla="*/ 0 w 186"/>
                <a:gd name="T37" fmla="*/ 0 h 186"/>
                <a:gd name="T38" fmla="*/ 0 w 186"/>
                <a:gd name="T39" fmla="*/ 0 h 186"/>
                <a:gd name="T40" fmla="*/ 0 w 186"/>
                <a:gd name="T41" fmla="*/ 0 h 186"/>
                <a:gd name="T42" fmla="*/ 0 w 186"/>
                <a:gd name="T43" fmla="*/ 0 h 186"/>
                <a:gd name="T44" fmla="*/ 0 w 186"/>
                <a:gd name="T45" fmla="*/ 0 h 186"/>
                <a:gd name="T46" fmla="*/ 0 w 186"/>
                <a:gd name="T47" fmla="*/ 0 h 186"/>
                <a:gd name="T48" fmla="*/ 0 w 186"/>
                <a:gd name="T49" fmla="*/ 0 h 186"/>
                <a:gd name="T50" fmla="*/ 0 w 186"/>
                <a:gd name="T51" fmla="*/ 0 h 186"/>
                <a:gd name="T52" fmla="*/ 0 w 186"/>
                <a:gd name="T53" fmla="*/ 0 h 186"/>
                <a:gd name="T54" fmla="*/ 0 w 186"/>
                <a:gd name="T55" fmla="*/ 0 h 186"/>
                <a:gd name="T56" fmla="*/ 0 w 186"/>
                <a:gd name="T57" fmla="*/ 0 h 186"/>
                <a:gd name="T58" fmla="*/ 0 w 186"/>
                <a:gd name="T59" fmla="*/ 0 h 186"/>
                <a:gd name="T60" fmla="*/ 0 w 186"/>
                <a:gd name="T61" fmla="*/ 0 h 186"/>
                <a:gd name="T62" fmla="*/ 0 w 186"/>
                <a:gd name="T63" fmla="*/ 0 h 186"/>
                <a:gd name="T64" fmla="*/ 0 w 186"/>
                <a:gd name="T65" fmla="*/ 0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19"/>
            <p:cNvSpPr>
              <a:spLocks noEditPoints="1"/>
            </p:cNvSpPr>
            <p:nvPr/>
          </p:nvSpPr>
          <p:spPr bwMode="auto">
            <a:xfrm>
              <a:off x="960" y="1142"/>
              <a:ext cx="42" cy="64"/>
            </a:xfrm>
            <a:custGeom>
              <a:avLst/>
              <a:gdLst>
                <a:gd name="T0" fmla="*/ 0 w 339"/>
                <a:gd name="T1" fmla="*/ 0 h 514"/>
                <a:gd name="T2" fmla="*/ 0 w 339"/>
                <a:gd name="T3" fmla="*/ 0 h 514"/>
                <a:gd name="T4" fmla="*/ 0 w 339"/>
                <a:gd name="T5" fmla="*/ 0 h 514"/>
                <a:gd name="T6" fmla="*/ 0 w 339"/>
                <a:gd name="T7" fmla="*/ 0 h 514"/>
                <a:gd name="T8" fmla="*/ 0 w 339"/>
                <a:gd name="T9" fmla="*/ 0 h 514"/>
                <a:gd name="T10" fmla="*/ 0 w 339"/>
                <a:gd name="T11" fmla="*/ 0 h 514"/>
                <a:gd name="T12" fmla="*/ 0 w 339"/>
                <a:gd name="T13" fmla="*/ 0 h 514"/>
                <a:gd name="T14" fmla="*/ 0 w 339"/>
                <a:gd name="T15" fmla="*/ 0 h 514"/>
                <a:gd name="T16" fmla="*/ 0 w 339"/>
                <a:gd name="T17" fmla="*/ 0 h 514"/>
                <a:gd name="T18" fmla="*/ 0 w 339"/>
                <a:gd name="T19" fmla="*/ 0 h 514"/>
                <a:gd name="T20" fmla="*/ 0 w 339"/>
                <a:gd name="T21" fmla="*/ 0 h 514"/>
                <a:gd name="T22" fmla="*/ 0 w 339"/>
                <a:gd name="T23" fmla="*/ 0 h 514"/>
                <a:gd name="T24" fmla="*/ 0 w 339"/>
                <a:gd name="T25" fmla="*/ 0 h 514"/>
                <a:gd name="T26" fmla="*/ 0 w 339"/>
                <a:gd name="T27" fmla="*/ 0 h 514"/>
                <a:gd name="T28" fmla="*/ 0 w 339"/>
                <a:gd name="T29" fmla="*/ 0 h 514"/>
                <a:gd name="T30" fmla="*/ 0 w 339"/>
                <a:gd name="T31" fmla="*/ 0 h 514"/>
                <a:gd name="T32" fmla="*/ 0 w 339"/>
                <a:gd name="T33" fmla="*/ 0 h 514"/>
                <a:gd name="T34" fmla="*/ 0 w 339"/>
                <a:gd name="T35" fmla="*/ 0 h 514"/>
                <a:gd name="T36" fmla="*/ 0 w 339"/>
                <a:gd name="T37" fmla="*/ 0 h 514"/>
                <a:gd name="T38" fmla="*/ 0 w 339"/>
                <a:gd name="T39" fmla="*/ 0 h 514"/>
                <a:gd name="T40" fmla="*/ 0 w 339"/>
                <a:gd name="T41" fmla="*/ 0 h 514"/>
                <a:gd name="T42" fmla="*/ 0 w 339"/>
                <a:gd name="T43" fmla="*/ 0 h 514"/>
                <a:gd name="T44" fmla="*/ 0 w 339"/>
                <a:gd name="T45" fmla="*/ 0 h 514"/>
                <a:gd name="T46" fmla="*/ 0 w 339"/>
                <a:gd name="T47" fmla="*/ 0 h 514"/>
                <a:gd name="T48" fmla="*/ 0 w 339"/>
                <a:gd name="T49" fmla="*/ 0 h 514"/>
                <a:gd name="T50" fmla="*/ 0 w 339"/>
                <a:gd name="T51" fmla="*/ 0 h 514"/>
                <a:gd name="T52" fmla="*/ 0 w 339"/>
                <a:gd name="T53" fmla="*/ 0 h 514"/>
                <a:gd name="T54" fmla="*/ 0 w 339"/>
                <a:gd name="T55" fmla="*/ 0 h 514"/>
                <a:gd name="T56" fmla="*/ 0 w 339"/>
                <a:gd name="T57" fmla="*/ 0 h 514"/>
                <a:gd name="T58" fmla="*/ 0 w 339"/>
                <a:gd name="T59" fmla="*/ 0 h 514"/>
                <a:gd name="T60" fmla="*/ 0 w 339"/>
                <a:gd name="T61" fmla="*/ 0 h 514"/>
                <a:gd name="T62" fmla="*/ 0 w 339"/>
                <a:gd name="T63" fmla="*/ 0 h 514"/>
                <a:gd name="T64" fmla="*/ 0 w 339"/>
                <a:gd name="T65" fmla="*/ 0 h 514"/>
                <a:gd name="T66" fmla="*/ 0 w 339"/>
                <a:gd name="T67" fmla="*/ 0 h 514"/>
                <a:gd name="T68" fmla="*/ 0 w 339"/>
                <a:gd name="T69" fmla="*/ 0 h 514"/>
                <a:gd name="T70" fmla="*/ 0 w 339"/>
                <a:gd name="T71" fmla="*/ 0 h 514"/>
                <a:gd name="T72" fmla="*/ 0 w 339"/>
                <a:gd name="T73" fmla="*/ 0 h 514"/>
                <a:gd name="T74" fmla="*/ 0 w 339"/>
                <a:gd name="T75" fmla="*/ 0 h 514"/>
                <a:gd name="T76" fmla="*/ 0 w 339"/>
                <a:gd name="T77" fmla="*/ 0 h 514"/>
                <a:gd name="T78" fmla="*/ 0 w 339"/>
                <a:gd name="T79" fmla="*/ 0 h 514"/>
                <a:gd name="T80" fmla="*/ 0 w 339"/>
                <a:gd name="T81" fmla="*/ 0 h 514"/>
                <a:gd name="T82" fmla="*/ 0 w 339"/>
                <a:gd name="T83" fmla="*/ 0 h 514"/>
                <a:gd name="T84" fmla="*/ 0 w 339"/>
                <a:gd name="T85" fmla="*/ 0 h 514"/>
                <a:gd name="T86" fmla="*/ 0 w 339"/>
                <a:gd name="T87" fmla="*/ 0 h 514"/>
                <a:gd name="T88" fmla="*/ 0 w 339"/>
                <a:gd name="T89" fmla="*/ 0 h 514"/>
                <a:gd name="T90" fmla="*/ 0 w 339"/>
                <a:gd name="T91" fmla="*/ 0 h 514"/>
                <a:gd name="T92" fmla="*/ 0 w 339"/>
                <a:gd name="T93" fmla="*/ 0 h 514"/>
                <a:gd name="T94" fmla="*/ 0 w 339"/>
                <a:gd name="T95" fmla="*/ 0 h 514"/>
                <a:gd name="T96" fmla="*/ 0 w 339"/>
                <a:gd name="T97" fmla="*/ 0 h 514"/>
                <a:gd name="T98" fmla="*/ 0 w 339"/>
                <a:gd name="T99" fmla="*/ 0 h 514"/>
                <a:gd name="T100" fmla="*/ 0 w 339"/>
                <a:gd name="T101" fmla="*/ 0 h 514"/>
                <a:gd name="T102" fmla="*/ 0 w 339"/>
                <a:gd name="T103" fmla="*/ 0 h 514"/>
                <a:gd name="T104" fmla="*/ 0 w 339"/>
                <a:gd name="T105" fmla="*/ 0 h 514"/>
                <a:gd name="T106" fmla="*/ 0 w 339"/>
                <a:gd name="T107" fmla="*/ 0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20"/>
            <p:cNvSpPr>
              <a:spLocks/>
            </p:cNvSpPr>
            <p:nvPr/>
          </p:nvSpPr>
          <p:spPr bwMode="auto">
            <a:xfrm>
              <a:off x="1313" y="972"/>
              <a:ext cx="17" cy="17"/>
            </a:xfrm>
            <a:custGeom>
              <a:avLst/>
              <a:gdLst>
                <a:gd name="T0" fmla="*/ 0 w 137"/>
                <a:gd name="T1" fmla="*/ 0 h 137"/>
                <a:gd name="T2" fmla="*/ 0 w 137"/>
                <a:gd name="T3" fmla="*/ 0 h 137"/>
                <a:gd name="T4" fmla="*/ 0 w 137"/>
                <a:gd name="T5" fmla="*/ 0 h 137"/>
                <a:gd name="T6" fmla="*/ 0 w 137"/>
                <a:gd name="T7" fmla="*/ 0 h 137"/>
                <a:gd name="T8" fmla="*/ 0 w 137"/>
                <a:gd name="T9" fmla="*/ 0 h 137"/>
                <a:gd name="T10" fmla="*/ 0 w 137"/>
                <a:gd name="T11" fmla="*/ 0 h 137"/>
                <a:gd name="T12" fmla="*/ 0 w 137"/>
                <a:gd name="T13" fmla="*/ 0 h 137"/>
                <a:gd name="T14" fmla="*/ 0 w 137"/>
                <a:gd name="T15" fmla="*/ 0 h 137"/>
                <a:gd name="T16" fmla="*/ 0 w 137"/>
                <a:gd name="T17" fmla="*/ 0 h 137"/>
                <a:gd name="T18" fmla="*/ 0 w 137"/>
                <a:gd name="T19" fmla="*/ 0 h 137"/>
                <a:gd name="T20" fmla="*/ 0 w 137"/>
                <a:gd name="T21" fmla="*/ 0 h 137"/>
                <a:gd name="T22" fmla="*/ 0 w 137"/>
                <a:gd name="T23" fmla="*/ 0 h 137"/>
                <a:gd name="T24" fmla="*/ 0 w 137"/>
                <a:gd name="T25" fmla="*/ 0 h 137"/>
                <a:gd name="T26" fmla="*/ 0 w 137"/>
                <a:gd name="T27" fmla="*/ 0 h 137"/>
                <a:gd name="T28" fmla="*/ 0 w 137"/>
                <a:gd name="T29" fmla="*/ 0 h 137"/>
                <a:gd name="T30" fmla="*/ 0 w 137"/>
                <a:gd name="T31" fmla="*/ 0 h 137"/>
                <a:gd name="T32" fmla="*/ 0 w 137"/>
                <a:gd name="T33" fmla="*/ 0 h 137"/>
                <a:gd name="T34" fmla="*/ 0 w 137"/>
                <a:gd name="T35" fmla="*/ 0 h 137"/>
                <a:gd name="T36" fmla="*/ 0 w 137"/>
                <a:gd name="T37" fmla="*/ 0 h 137"/>
                <a:gd name="T38" fmla="*/ 0 w 137"/>
                <a:gd name="T39" fmla="*/ 0 h 137"/>
                <a:gd name="T40" fmla="*/ 0 w 137"/>
                <a:gd name="T41" fmla="*/ 0 h 137"/>
                <a:gd name="T42" fmla="*/ 0 w 137"/>
                <a:gd name="T43" fmla="*/ 0 h 137"/>
                <a:gd name="T44" fmla="*/ 0 w 137"/>
                <a:gd name="T45" fmla="*/ 0 h 137"/>
                <a:gd name="T46" fmla="*/ 0 w 137"/>
                <a:gd name="T47" fmla="*/ 0 h 137"/>
                <a:gd name="T48" fmla="*/ 0 w 137"/>
                <a:gd name="T49" fmla="*/ 0 h 137"/>
                <a:gd name="T50" fmla="*/ 0 w 137"/>
                <a:gd name="T51" fmla="*/ 0 h 137"/>
                <a:gd name="T52" fmla="*/ 0 w 137"/>
                <a:gd name="T53" fmla="*/ 0 h 137"/>
                <a:gd name="T54" fmla="*/ 0 w 137"/>
                <a:gd name="T55" fmla="*/ 0 h 137"/>
                <a:gd name="T56" fmla="*/ 0 w 137"/>
                <a:gd name="T57" fmla="*/ 0 h 137"/>
                <a:gd name="T58" fmla="*/ 0 w 137"/>
                <a:gd name="T59" fmla="*/ 0 h 137"/>
                <a:gd name="T60" fmla="*/ 0 w 137"/>
                <a:gd name="T61" fmla="*/ 0 h 137"/>
                <a:gd name="T62" fmla="*/ 0 w 137"/>
                <a:gd name="T63" fmla="*/ 0 h 137"/>
                <a:gd name="T64" fmla="*/ 0 w 137"/>
                <a:gd name="T65" fmla="*/ 0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21"/>
            <p:cNvSpPr>
              <a:spLocks/>
            </p:cNvSpPr>
            <p:nvPr/>
          </p:nvSpPr>
          <p:spPr bwMode="auto">
            <a:xfrm>
              <a:off x="1329" y="952"/>
              <a:ext cx="17" cy="17"/>
            </a:xfrm>
            <a:custGeom>
              <a:avLst/>
              <a:gdLst>
                <a:gd name="T0" fmla="*/ 0 w 136"/>
                <a:gd name="T1" fmla="*/ 0 h 136"/>
                <a:gd name="T2" fmla="*/ 0 w 136"/>
                <a:gd name="T3" fmla="*/ 0 h 136"/>
                <a:gd name="T4" fmla="*/ 0 w 136"/>
                <a:gd name="T5" fmla="*/ 0 h 136"/>
                <a:gd name="T6" fmla="*/ 0 w 136"/>
                <a:gd name="T7" fmla="*/ 0 h 136"/>
                <a:gd name="T8" fmla="*/ 0 w 136"/>
                <a:gd name="T9" fmla="*/ 0 h 136"/>
                <a:gd name="T10" fmla="*/ 0 w 136"/>
                <a:gd name="T11" fmla="*/ 0 h 136"/>
                <a:gd name="T12" fmla="*/ 0 w 136"/>
                <a:gd name="T13" fmla="*/ 0 h 136"/>
                <a:gd name="T14" fmla="*/ 0 w 136"/>
                <a:gd name="T15" fmla="*/ 0 h 136"/>
                <a:gd name="T16" fmla="*/ 0 w 136"/>
                <a:gd name="T17" fmla="*/ 0 h 136"/>
                <a:gd name="T18" fmla="*/ 0 w 136"/>
                <a:gd name="T19" fmla="*/ 0 h 136"/>
                <a:gd name="T20" fmla="*/ 0 w 136"/>
                <a:gd name="T21" fmla="*/ 0 h 136"/>
                <a:gd name="T22" fmla="*/ 0 w 136"/>
                <a:gd name="T23" fmla="*/ 0 h 136"/>
                <a:gd name="T24" fmla="*/ 0 w 136"/>
                <a:gd name="T25" fmla="*/ 0 h 136"/>
                <a:gd name="T26" fmla="*/ 0 w 136"/>
                <a:gd name="T27" fmla="*/ 0 h 136"/>
                <a:gd name="T28" fmla="*/ 0 w 136"/>
                <a:gd name="T29" fmla="*/ 0 h 136"/>
                <a:gd name="T30" fmla="*/ 0 w 136"/>
                <a:gd name="T31" fmla="*/ 0 h 136"/>
                <a:gd name="T32" fmla="*/ 0 w 136"/>
                <a:gd name="T33" fmla="*/ 0 h 136"/>
                <a:gd name="T34" fmla="*/ 0 w 136"/>
                <a:gd name="T35" fmla="*/ 0 h 136"/>
                <a:gd name="T36" fmla="*/ 0 w 136"/>
                <a:gd name="T37" fmla="*/ 0 h 136"/>
                <a:gd name="T38" fmla="*/ 0 w 136"/>
                <a:gd name="T39" fmla="*/ 0 h 136"/>
                <a:gd name="T40" fmla="*/ 0 w 136"/>
                <a:gd name="T41" fmla="*/ 0 h 136"/>
                <a:gd name="T42" fmla="*/ 0 w 136"/>
                <a:gd name="T43" fmla="*/ 0 h 136"/>
                <a:gd name="T44" fmla="*/ 0 w 136"/>
                <a:gd name="T45" fmla="*/ 0 h 136"/>
                <a:gd name="T46" fmla="*/ 0 w 136"/>
                <a:gd name="T47" fmla="*/ 0 h 136"/>
                <a:gd name="T48" fmla="*/ 0 w 136"/>
                <a:gd name="T49" fmla="*/ 0 h 136"/>
                <a:gd name="T50" fmla="*/ 0 w 136"/>
                <a:gd name="T51" fmla="*/ 0 h 136"/>
                <a:gd name="T52" fmla="*/ 0 w 136"/>
                <a:gd name="T53" fmla="*/ 0 h 136"/>
                <a:gd name="T54" fmla="*/ 0 w 136"/>
                <a:gd name="T55" fmla="*/ 0 h 136"/>
                <a:gd name="T56" fmla="*/ 0 w 136"/>
                <a:gd name="T57" fmla="*/ 0 h 136"/>
                <a:gd name="T58" fmla="*/ 0 w 136"/>
                <a:gd name="T59" fmla="*/ 0 h 136"/>
                <a:gd name="T60" fmla="*/ 0 w 136"/>
                <a:gd name="T61" fmla="*/ 0 h 136"/>
                <a:gd name="T62" fmla="*/ 0 w 136"/>
                <a:gd name="T63" fmla="*/ 0 h 136"/>
                <a:gd name="T64" fmla="*/ 0 w 136"/>
                <a:gd name="T65" fmla="*/ 0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22"/>
            <p:cNvSpPr>
              <a:spLocks/>
            </p:cNvSpPr>
            <p:nvPr/>
          </p:nvSpPr>
          <p:spPr bwMode="auto">
            <a:xfrm>
              <a:off x="1344" y="909"/>
              <a:ext cx="1" cy="1"/>
            </a:xfrm>
            <a:custGeom>
              <a:avLst/>
              <a:gdLst>
                <a:gd name="T0" fmla="*/ 0 w 2"/>
                <a:gd name="T1" fmla="*/ 0 h 1"/>
                <a:gd name="T2" fmla="*/ 1 w 2"/>
                <a:gd name="T3" fmla="*/ 0 h 1"/>
                <a:gd name="T4" fmla="*/ 1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23"/>
            <p:cNvSpPr>
              <a:spLocks/>
            </p:cNvSpPr>
            <p:nvPr/>
          </p:nvSpPr>
          <p:spPr bwMode="auto">
            <a:xfrm>
              <a:off x="1286" y="839"/>
              <a:ext cx="65" cy="69"/>
            </a:xfrm>
            <a:custGeom>
              <a:avLst/>
              <a:gdLst>
                <a:gd name="T0" fmla="*/ 0 w 517"/>
                <a:gd name="T1" fmla="*/ 0 h 553"/>
                <a:gd name="T2" fmla="*/ 0 w 517"/>
                <a:gd name="T3" fmla="*/ 0 h 553"/>
                <a:gd name="T4" fmla="*/ 0 w 517"/>
                <a:gd name="T5" fmla="*/ 0 h 553"/>
                <a:gd name="T6" fmla="*/ 0 w 517"/>
                <a:gd name="T7" fmla="*/ 0 h 553"/>
                <a:gd name="T8" fmla="*/ 0 w 517"/>
                <a:gd name="T9" fmla="*/ 0 h 553"/>
                <a:gd name="T10" fmla="*/ 0 w 517"/>
                <a:gd name="T11" fmla="*/ 0 h 553"/>
                <a:gd name="T12" fmla="*/ 0 w 517"/>
                <a:gd name="T13" fmla="*/ 0 h 553"/>
                <a:gd name="T14" fmla="*/ 0 w 517"/>
                <a:gd name="T15" fmla="*/ 0 h 553"/>
                <a:gd name="T16" fmla="*/ 0 w 517"/>
                <a:gd name="T17" fmla="*/ 0 h 553"/>
                <a:gd name="T18" fmla="*/ 0 w 517"/>
                <a:gd name="T19" fmla="*/ 0 h 553"/>
                <a:gd name="T20" fmla="*/ 0 w 517"/>
                <a:gd name="T21" fmla="*/ 0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24"/>
            <p:cNvSpPr>
              <a:spLocks noEditPoints="1"/>
            </p:cNvSpPr>
            <p:nvPr/>
          </p:nvSpPr>
          <p:spPr bwMode="auto">
            <a:xfrm>
              <a:off x="692" y="353"/>
              <a:ext cx="392" cy="542"/>
            </a:xfrm>
            <a:custGeom>
              <a:avLst/>
              <a:gdLst>
                <a:gd name="T0" fmla="*/ 0 w 3137"/>
                <a:gd name="T1" fmla="*/ 0 h 4338"/>
                <a:gd name="T2" fmla="*/ 0 w 3137"/>
                <a:gd name="T3" fmla="*/ 0 h 4338"/>
                <a:gd name="T4" fmla="*/ 0 w 3137"/>
                <a:gd name="T5" fmla="*/ 0 h 4338"/>
                <a:gd name="T6" fmla="*/ 0 w 3137"/>
                <a:gd name="T7" fmla="*/ 0 h 4338"/>
                <a:gd name="T8" fmla="*/ 0 w 3137"/>
                <a:gd name="T9" fmla="*/ 0 h 4338"/>
                <a:gd name="T10" fmla="*/ 0 w 3137"/>
                <a:gd name="T11" fmla="*/ 0 h 4338"/>
                <a:gd name="T12" fmla="*/ 0 w 3137"/>
                <a:gd name="T13" fmla="*/ 0 h 4338"/>
                <a:gd name="T14" fmla="*/ 0 w 3137"/>
                <a:gd name="T15" fmla="*/ 0 h 4338"/>
                <a:gd name="T16" fmla="*/ 0 w 3137"/>
                <a:gd name="T17" fmla="*/ 0 h 4338"/>
                <a:gd name="T18" fmla="*/ 0 w 3137"/>
                <a:gd name="T19" fmla="*/ 0 h 4338"/>
                <a:gd name="T20" fmla="*/ 0 w 3137"/>
                <a:gd name="T21" fmla="*/ 0 h 4338"/>
                <a:gd name="T22" fmla="*/ 0 w 3137"/>
                <a:gd name="T23" fmla="*/ 0 h 4338"/>
                <a:gd name="T24" fmla="*/ 0 w 3137"/>
                <a:gd name="T25" fmla="*/ 0 h 4338"/>
                <a:gd name="T26" fmla="*/ 0 w 3137"/>
                <a:gd name="T27" fmla="*/ 0 h 4338"/>
                <a:gd name="T28" fmla="*/ 0 w 3137"/>
                <a:gd name="T29" fmla="*/ 0 h 4338"/>
                <a:gd name="T30" fmla="*/ 0 w 3137"/>
                <a:gd name="T31" fmla="*/ 0 h 4338"/>
                <a:gd name="T32" fmla="*/ 0 w 3137"/>
                <a:gd name="T33" fmla="*/ 0 h 4338"/>
                <a:gd name="T34" fmla="*/ 0 w 3137"/>
                <a:gd name="T35" fmla="*/ 0 h 4338"/>
                <a:gd name="T36" fmla="*/ 0 w 3137"/>
                <a:gd name="T37" fmla="*/ 0 h 4338"/>
                <a:gd name="T38" fmla="*/ 0 w 3137"/>
                <a:gd name="T39" fmla="*/ 0 h 4338"/>
                <a:gd name="T40" fmla="*/ 0 w 3137"/>
                <a:gd name="T41" fmla="*/ 0 h 4338"/>
                <a:gd name="T42" fmla="*/ 0 w 3137"/>
                <a:gd name="T43" fmla="*/ 0 h 4338"/>
                <a:gd name="T44" fmla="*/ 0 w 3137"/>
                <a:gd name="T45" fmla="*/ 0 h 4338"/>
                <a:gd name="T46" fmla="*/ 0 w 3137"/>
                <a:gd name="T47" fmla="*/ 0 h 4338"/>
                <a:gd name="T48" fmla="*/ 0 w 3137"/>
                <a:gd name="T49" fmla="*/ 0 h 4338"/>
                <a:gd name="T50" fmla="*/ 0 w 3137"/>
                <a:gd name="T51" fmla="*/ 0 h 4338"/>
                <a:gd name="T52" fmla="*/ 0 w 3137"/>
                <a:gd name="T53" fmla="*/ 0 h 4338"/>
                <a:gd name="T54" fmla="*/ 0 w 3137"/>
                <a:gd name="T55" fmla="*/ 0 h 4338"/>
                <a:gd name="T56" fmla="*/ 0 w 3137"/>
                <a:gd name="T57" fmla="*/ 0 h 4338"/>
                <a:gd name="T58" fmla="*/ 0 w 3137"/>
                <a:gd name="T59" fmla="*/ 0 h 4338"/>
                <a:gd name="T60" fmla="*/ 0 w 3137"/>
                <a:gd name="T61" fmla="*/ 0 h 4338"/>
                <a:gd name="T62" fmla="*/ 0 w 3137"/>
                <a:gd name="T63" fmla="*/ 0 h 4338"/>
                <a:gd name="T64" fmla="*/ 0 w 3137"/>
                <a:gd name="T65" fmla="*/ 0 h 4338"/>
                <a:gd name="T66" fmla="*/ 0 w 3137"/>
                <a:gd name="T67" fmla="*/ 0 h 4338"/>
                <a:gd name="T68" fmla="*/ 0 w 3137"/>
                <a:gd name="T69" fmla="*/ 0 h 4338"/>
                <a:gd name="T70" fmla="*/ 0 w 3137"/>
                <a:gd name="T71" fmla="*/ 0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25"/>
            <p:cNvSpPr>
              <a:spLocks/>
            </p:cNvSpPr>
            <p:nvPr/>
          </p:nvSpPr>
          <p:spPr bwMode="auto">
            <a:xfrm>
              <a:off x="888" y="578"/>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26"/>
            <p:cNvSpPr>
              <a:spLocks/>
            </p:cNvSpPr>
            <p:nvPr/>
          </p:nvSpPr>
          <p:spPr bwMode="auto">
            <a:xfrm>
              <a:off x="888" y="633"/>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Freeform 27"/>
            <p:cNvSpPr>
              <a:spLocks/>
            </p:cNvSpPr>
            <p:nvPr/>
          </p:nvSpPr>
          <p:spPr bwMode="auto">
            <a:xfrm>
              <a:off x="833" y="633"/>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28"/>
            <p:cNvSpPr>
              <a:spLocks/>
            </p:cNvSpPr>
            <p:nvPr/>
          </p:nvSpPr>
          <p:spPr bwMode="auto">
            <a:xfrm>
              <a:off x="833" y="578"/>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Freeform 29"/>
            <p:cNvSpPr>
              <a:spLocks noEditPoints="1"/>
            </p:cNvSpPr>
            <p:nvPr/>
          </p:nvSpPr>
          <p:spPr bwMode="auto">
            <a:xfrm>
              <a:off x="775" y="520"/>
              <a:ext cx="226" cy="226"/>
            </a:xfrm>
            <a:custGeom>
              <a:avLst/>
              <a:gdLst>
                <a:gd name="T0" fmla="*/ 0 w 1810"/>
                <a:gd name="T1" fmla="*/ 0 h 1808"/>
                <a:gd name="T2" fmla="*/ 0 w 1810"/>
                <a:gd name="T3" fmla="*/ 0 h 1808"/>
                <a:gd name="T4" fmla="*/ 0 w 1810"/>
                <a:gd name="T5" fmla="*/ 0 h 1808"/>
                <a:gd name="T6" fmla="*/ 0 w 1810"/>
                <a:gd name="T7" fmla="*/ 0 h 1808"/>
                <a:gd name="T8" fmla="*/ 0 w 1810"/>
                <a:gd name="T9" fmla="*/ 0 h 1808"/>
                <a:gd name="T10" fmla="*/ 0 w 1810"/>
                <a:gd name="T11" fmla="*/ 0 h 1808"/>
                <a:gd name="T12" fmla="*/ 0 w 1810"/>
                <a:gd name="T13" fmla="*/ 0 h 1808"/>
                <a:gd name="T14" fmla="*/ 0 w 1810"/>
                <a:gd name="T15" fmla="*/ 0 h 1808"/>
                <a:gd name="T16" fmla="*/ 0 w 1810"/>
                <a:gd name="T17" fmla="*/ 0 h 1808"/>
                <a:gd name="T18" fmla="*/ 0 w 1810"/>
                <a:gd name="T19" fmla="*/ 0 h 1808"/>
                <a:gd name="T20" fmla="*/ 0 w 1810"/>
                <a:gd name="T21" fmla="*/ 0 h 1808"/>
                <a:gd name="T22" fmla="*/ 0 w 1810"/>
                <a:gd name="T23" fmla="*/ 0 h 1808"/>
                <a:gd name="T24" fmla="*/ 0 w 1810"/>
                <a:gd name="T25" fmla="*/ 0 h 1808"/>
                <a:gd name="T26" fmla="*/ 0 w 1810"/>
                <a:gd name="T27" fmla="*/ 0 h 1808"/>
                <a:gd name="T28" fmla="*/ 0 w 1810"/>
                <a:gd name="T29" fmla="*/ 0 h 1808"/>
                <a:gd name="T30" fmla="*/ 0 w 1810"/>
                <a:gd name="T31" fmla="*/ 0 h 1808"/>
                <a:gd name="T32" fmla="*/ 0 w 1810"/>
                <a:gd name="T33" fmla="*/ 0 h 1808"/>
                <a:gd name="T34" fmla="*/ 0 w 1810"/>
                <a:gd name="T35" fmla="*/ 0 h 1808"/>
                <a:gd name="T36" fmla="*/ 0 w 1810"/>
                <a:gd name="T37" fmla="*/ 0 h 1808"/>
                <a:gd name="T38" fmla="*/ 0 w 1810"/>
                <a:gd name="T39" fmla="*/ 0 h 1808"/>
                <a:gd name="T40" fmla="*/ 0 w 1810"/>
                <a:gd name="T41" fmla="*/ 0 h 1808"/>
                <a:gd name="T42" fmla="*/ 0 w 1810"/>
                <a:gd name="T43" fmla="*/ 0 h 1808"/>
                <a:gd name="T44" fmla="*/ 0 w 1810"/>
                <a:gd name="T45" fmla="*/ 0 h 1808"/>
                <a:gd name="T46" fmla="*/ 0 w 1810"/>
                <a:gd name="T47" fmla="*/ 0 h 1808"/>
                <a:gd name="T48" fmla="*/ 0 w 1810"/>
                <a:gd name="T49" fmla="*/ 0 h 1808"/>
                <a:gd name="T50" fmla="*/ 0 w 1810"/>
                <a:gd name="T51" fmla="*/ 0 h 1808"/>
                <a:gd name="T52" fmla="*/ 0 w 1810"/>
                <a:gd name="T53" fmla="*/ 0 h 1808"/>
                <a:gd name="T54" fmla="*/ 0 w 1810"/>
                <a:gd name="T55" fmla="*/ 0 h 1808"/>
                <a:gd name="T56" fmla="*/ 0 w 1810"/>
                <a:gd name="T57" fmla="*/ 0 h 1808"/>
                <a:gd name="T58" fmla="*/ 0 w 1810"/>
                <a:gd name="T59" fmla="*/ 0 h 1808"/>
                <a:gd name="T60" fmla="*/ 0 w 1810"/>
                <a:gd name="T61" fmla="*/ 0 h 1808"/>
                <a:gd name="T62" fmla="*/ 0 w 1810"/>
                <a:gd name="T63" fmla="*/ 0 h 1808"/>
                <a:gd name="T64" fmla="*/ 0 w 1810"/>
                <a:gd name="T65" fmla="*/ 0 h 1808"/>
                <a:gd name="T66" fmla="*/ 0 w 1810"/>
                <a:gd name="T67" fmla="*/ 0 h 1808"/>
                <a:gd name="T68" fmla="*/ 0 w 1810"/>
                <a:gd name="T69" fmla="*/ 0 h 1808"/>
                <a:gd name="T70" fmla="*/ 0 w 1810"/>
                <a:gd name="T71" fmla="*/ 0 h 1808"/>
                <a:gd name="T72" fmla="*/ 0 w 1810"/>
                <a:gd name="T73" fmla="*/ 0 h 1808"/>
                <a:gd name="T74" fmla="*/ 0 w 1810"/>
                <a:gd name="T75" fmla="*/ 0 h 1808"/>
                <a:gd name="T76" fmla="*/ 0 w 1810"/>
                <a:gd name="T77" fmla="*/ 0 h 1808"/>
                <a:gd name="T78" fmla="*/ 0 w 1810"/>
                <a:gd name="T79" fmla="*/ 0 h 1808"/>
                <a:gd name="T80" fmla="*/ 0 w 1810"/>
                <a:gd name="T81" fmla="*/ 0 h 1808"/>
                <a:gd name="T82" fmla="*/ 0 w 1810"/>
                <a:gd name="T83" fmla="*/ 0 h 1808"/>
                <a:gd name="T84" fmla="*/ 0 w 1810"/>
                <a:gd name="T85" fmla="*/ 0 h 1808"/>
                <a:gd name="T86" fmla="*/ 0 w 1810"/>
                <a:gd name="T87" fmla="*/ 0 h 1808"/>
                <a:gd name="T88" fmla="*/ 0 w 1810"/>
                <a:gd name="T89" fmla="*/ 0 h 1808"/>
                <a:gd name="T90" fmla="*/ 0 w 1810"/>
                <a:gd name="T91" fmla="*/ 0 h 1808"/>
                <a:gd name="T92" fmla="*/ 0 w 1810"/>
                <a:gd name="T93" fmla="*/ 0 h 1808"/>
                <a:gd name="T94" fmla="*/ 0 w 1810"/>
                <a:gd name="T95" fmla="*/ 0 h 1808"/>
                <a:gd name="T96" fmla="*/ 0 w 1810"/>
                <a:gd name="T97" fmla="*/ 0 h 1808"/>
                <a:gd name="T98" fmla="*/ 0 w 1810"/>
                <a:gd name="T99" fmla="*/ 0 h 1808"/>
                <a:gd name="T100" fmla="*/ 0 w 1810"/>
                <a:gd name="T101" fmla="*/ 0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30"/>
            <p:cNvSpPr>
              <a:spLocks noEditPoints="1"/>
            </p:cNvSpPr>
            <p:nvPr/>
          </p:nvSpPr>
          <p:spPr bwMode="auto">
            <a:xfrm>
              <a:off x="722" y="466"/>
              <a:ext cx="333" cy="334"/>
            </a:xfrm>
            <a:custGeom>
              <a:avLst/>
              <a:gdLst>
                <a:gd name="T0" fmla="*/ 0 w 2665"/>
                <a:gd name="T1" fmla="*/ 0 h 2666"/>
                <a:gd name="T2" fmla="*/ 0 w 2665"/>
                <a:gd name="T3" fmla="*/ 0 h 2666"/>
                <a:gd name="T4" fmla="*/ 0 w 2665"/>
                <a:gd name="T5" fmla="*/ 0 h 2666"/>
                <a:gd name="T6" fmla="*/ 0 w 2665"/>
                <a:gd name="T7" fmla="*/ 0 h 2666"/>
                <a:gd name="T8" fmla="*/ 0 w 2665"/>
                <a:gd name="T9" fmla="*/ 0 h 2666"/>
                <a:gd name="T10" fmla="*/ 0 w 2665"/>
                <a:gd name="T11" fmla="*/ 0 h 2666"/>
                <a:gd name="T12" fmla="*/ 0 w 2665"/>
                <a:gd name="T13" fmla="*/ 0 h 2666"/>
                <a:gd name="T14" fmla="*/ 0 w 2665"/>
                <a:gd name="T15" fmla="*/ 0 h 2666"/>
                <a:gd name="T16" fmla="*/ 0 w 2665"/>
                <a:gd name="T17" fmla="*/ 0 h 2666"/>
                <a:gd name="T18" fmla="*/ 0 w 2665"/>
                <a:gd name="T19" fmla="*/ 0 h 2666"/>
                <a:gd name="T20" fmla="*/ 0 w 2665"/>
                <a:gd name="T21" fmla="*/ 0 h 2666"/>
                <a:gd name="T22" fmla="*/ 0 w 2665"/>
                <a:gd name="T23" fmla="*/ 0 h 2666"/>
                <a:gd name="T24" fmla="*/ 0 w 2665"/>
                <a:gd name="T25" fmla="*/ 0 h 2666"/>
                <a:gd name="T26" fmla="*/ 0 w 2665"/>
                <a:gd name="T27" fmla="*/ 0 h 2666"/>
                <a:gd name="T28" fmla="*/ 0 w 2665"/>
                <a:gd name="T29" fmla="*/ 0 h 2666"/>
                <a:gd name="T30" fmla="*/ 0 w 2665"/>
                <a:gd name="T31" fmla="*/ 0 h 2666"/>
                <a:gd name="T32" fmla="*/ 0 w 2665"/>
                <a:gd name="T33" fmla="*/ 0 h 2666"/>
                <a:gd name="T34" fmla="*/ 0 w 2665"/>
                <a:gd name="T35" fmla="*/ 0 h 2666"/>
                <a:gd name="T36" fmla="*/ 0 w 2665"/>
                <a:gd name="T37" fmla="*/ 0 h 2666"/>
                <a:gd name="T38" fmla="*/ 0 w 2665"/>
                <a:gd name="T39" fmla="*/ 0 h 2666"/>
                <a:gd name="T40" fmla="*/ 0 w 2665"/>
                <a:gd name="T41" fmla="*/ 0 h 2666"/>
                <a:gd name="T42" fmla="*/ 0 w 2665"/>
                <a:gd name="T43" fmla="*/ 0 h 2666"/>
                <a:gd name="T44" fmla="*/ 0 w 2665"/>
                <a:gd name="T45" fmla="*/ 0 h 2666"/>
                <a:gd name="T46" fmla="*/ 0 w 2665"/>
                <a:gd name="T47" fmla="*/ 0 h 2666"/>
                <a:gd name="T48" fmla="*/ 0 w 2665"/>
                <a:gd name="T49" fmla="*/ 0 h 2666"/>
                <a:gd name="T50" fmla="*/ 0 w 2665"/>
                <a:gd name="T51" fmla="*/ 0 h 2666"/>
                <a:gd name="T52" fmla="*/ 0 w 2665"/>
                <a:gd name="T53" fmla="*/ 0 h 2666"/>
                <a:gd name="T54" fmla="*/ 0 w 2665"/>
                <a:gd name="T55" fmla="*/ 0 h 2666"/>
                <a:gd name="T56" fmla="*/ 0 w 2665"/>
                <a:gd name="T57" fmla="*/ 0 h 2666"/>
                <a:gd name="T58" fmla="*/ 0 w 2665"/>
                <a:gd name="T59" fmla="*/ 0 h 2666"/>
                <a:gd name="T60" fmla="*/ 0 w 2665"/>
                <a:gd name="T61" fmla="*/ 0 h 2666"/>
                <a:gd name="T62" fmla="*/ 0 w 2665"/>
                <a:gd name="T63" fmla="*/ 0 h 2666"/>
                <a:gd name="T64" fmla="*/ 0 w 2665"/>
                <a:gd name="T65" fmla="*/ 0 h 2666"/>
                <a:gd name="T66" fmla="*/ 0 w 2665"/>
                <a:gd name="T67" fmla="*/ 0 h 2666"/>
                <a:gd name="T68" fmla="*/ 0 w 2665"/>
                <a:gd name="T69" fmla="*/ 0 h 2666"/>
                <a:gd name="T70" fmla="*/ 0 w 2665"/>
                <a:gd name="T71" fmla="*/ 0 h 2666"/>
                <a:gd name="T72" fmla="*/ 0 w 2665"/>
                <a:gd name="T73" fmla="*/ 0 h 2666"/>
                <a:gd name="T74" fmla="*/ 0 w 2665"/>
                <a:gd name="T75" fmla="*/ 0 h 2666"/>
                <a:gd name="T76" fmla="*/ 0 w 2665"/>
                <a:gd name="T77" fmla="*/ 0 h 2666"/>
                <a:gd name="T78" fmla="*/ 0 w 2665"/>
                <a:gd name="T79" fmla="*/ 0 h 2666"/>
                <a:gd name="T80" fmla="*/ 0 w 2665"/>
                <a:gd name="T81" fmla="*/ 0 h 2666"/>
                <a:gd name="T82" fmla="*/ 0 w 2665"/>
                <a:gd name="T83" fmla="*/ 0 h 2666"/>
                <a:gd name="T84" fmla="*/ 0 w 2665"/>
                <a:gd name="T85" fmla="*/ 0 h 2666"/>
                <a:gd name="T86" fmla="*/ 0 w 2665"/>
                <a:gd name="T87" fmla="*/ 0 h 2666"/>
                <a:gd name="T88" fmla="*/ 0 w 2665"/>
                <a:gd name="T89" fmla="*/ 0 h 2666"/>
                <a:gd name="T90" fmla="*/ 0 w 2665"/>
                <a:gd name="T91" fmla="*/ 0 h 2666"/>
                <a:gd name="T92" fmla="*/ 0 w 2665"/>
                <a:gd name="T93" fmla="*/ 0 h 2666"/>
                <a:gd name="T94" fmla="*/ 0 w 2665"/>
                <a:gd name="T95" fmla="*/ 0 h 2666"/>
                <a:gd name="T96" fmla="*/ 0 w 2665"/>
                <a:gd name="T97" fmla="*/ 0 h 2666"/>
                <a:gd name="T98" fmla="*/ 0 w 2665"/>
                <a:gd name="T99" fmla="*/ 0 h 2666"/>
                <a:gd name="T100" fmla="*/ 0 w 2665"/>
                <a:gd name="T101" fmla="*/ 0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Freeform 31"/>
            <p:cNvSpPr>
              <a:spLocks/>
            </p:cNvSpPr>
            <p:nvPr/>
          </p:nvSpPr>
          <p:spPr bwMode="auto">
            <a:xfrm>
              <a:off x="645" y="929"/>
              <a:ext cx="341" cy="86"/>
            </a:xfrm>
            <a:custGeom>
              <a:avLst/>
              <a:gdLst>
                <a:gd name="T0" fmla="*/ 0 w 2722"/>
                <a:gd name="T1" fmla="*/ 0 h 680"/>
                <a:gd name="T2" fmla="*/ 0 w 2722"/>
                <a:gd name="T3" fmla="*/ 0 h 680"/>
                <a:gd name="T4" fmla="*/ 0 w 2722"/>
                <a:gd name="T5" fmla="*/ 0 h 680"/>
                <a:gd name="T6" fmla="*/ 0 w 2722"/>
                <a:gd name="T7" fmla="*/ 0 h 680"/>
                <a:gd name="T8" fmla="*/ 0 w 2722"/>
                <a:gd name="T9" fmla="*/ 0 h 680"/>
                <a:gd name="T10" fmla="*/ 0 w 2722"/>
                <a:gd name="T11" fmla="*/ 0 h 680"/>
                <a:gd name="T12" fmla="*/ 0 w 2722"/>
                <a:gd name="T13" fmla="*/ 0 h 680"/>
                <a:gd name="T14" fmla="*/ 0 w 2722"/>
                <a:gd name="T15" fmla="*/ 0 h 680"/>
                <a:gd name="T16" fmla="*/ 0 w 2722"/>
                <a:gd name="T17" fmla="*/ 0 h 680"/>
                <a:gd name="T18" fmla="*/ 0 w 2722"/>
                <a:gd name="T19" fmla="*/ 0 h 680"/>
                <a:gd name="T20" fmla="*/ 0 w 2722"/>
                <a:gd name="T21" fmla="*/ 0 h 680"/>
                <a:gd name="T22" fmla="*/ 0 w 2722"/>
                <a:gd name="T23" fmla="*/ 0 h 680"/>
                <a:gd name="T24" fmla="*/ 0 w 2722"/>
                <a:gd name="T25" fmla="*/ 0 h 680"/>
                <a:gd name="T26" fmla="*/ 0 w 2722"/>
                <a:gd name="T27" fmla="*/ 0 h 680"/>
                <a:gd name="T28" fmla="*/ 0 w 2722"/>
                <a:gd name="T29" fmla="*/ 0 h 680"/>
                <a:gd name="T30" fmla="*/ 0 w 2722"/>
                <a:gd name="T31" fmla="*/ 0 h 680"/>
                <a:gd name="T32" fmla="*/ 0 w 2722"/>
                <a:gd name="T33" fmla="*/ 0 h 680"/>
                <a:gd name="T34" fmla="*/ 0 w 2722"/>
                <a:gd name="T35" fmla="*/ 0 h 680"/>
                <a:gd name="T36" fmla="*/ 0 w 2722"/>
                <a:gd name="T37" fmla="*/ 0 h 680"/>
                <a:gd name="T38" fmla="*/ 0 w 2722"/>
                <a:gd name="T39" fmla="*/ 0 h 680"/>
                <a:gd name="T40" fmla="*/ 0 w 2722"/>
                <a:gd name="T41" fmla="*/ 0 h 680"/>
                <a:gd name="T42" fmla="*/ 0 w 2722"/>
                <a:gd name="T43" fmla="*/ 0 h 680"/>
                <a:gd name="T44" fmla="*/ 0 w 2722"/>
                <a:gd name="T45" fmla="*/ 0 h 680"/>
                <a:gd name="T46" fmla="*/ 0 w 2722"/>
                <a:gd name="T47" fmla="*/ 0 h 680"/>
                <a:gd name="T48" fmla="*/ 0 w 2722"/>
                <a:gd name="T49" fmla="*/ 0 h 680"/>
                <a:gd name="T50" fmla="*/ 0 w 2722"/>
                <a:gd name="T51" fmla="*/ 0 h 680"/>
                <a:gd name="T52" fmla="*/ 0 w 2722"/>
                <a:gd name="T53" fmla="*/ 0 h 680"/>
                <a:gd name="T54" fmla="*/ 0 w 2722"/>
                <a:gd name="T55" fmla="*/ 0 h 680"/>
                <a:gd name="T56" fmla="*/ 0 w 2722"/>
                <a:gd name="T57" fmla="*/ 0 h 680"/>
                <a:gd name="T58" fmla="*/ 0 w 2722"/>
                <a:gd name="T59" fmla="*/ 0 h 680"/>
                <a:gd name="T60" fmla="*/ 0 w 2722"/>
                <a:gd name="T61" fmla="*/ 0 h 680"/>
                <a:gd name="T62" fmla="*/ 0 w 2722"/>
                <a:gd name="T63" fmla="*/ 0 h 680"/>
                <a:gd name="T64" fmla="*/ 0 w 2722"/>
                <a:gd name="T65" fmla="*/ 0 h 680"/>
                <a:gd name="T66" fmla="*/ 0 w 2722"/>
                <a:gd name="T67" fmla="*/ 0 h 680"/>
                <a:gd name="T68" fmla="*/ 0 w 2722"/>
                <a:gd name="T69" fmla="*/ 0 h 680"/>
                <a:gd name="T70" fmla="*/ 0 w 2722"/>
                <a:gd name="T71" fmla="*/ 0 h 680"/>
                <a:gd name="T72" fmla="*/ 0 w 2722"/>
                <a:gd name="T73" fmla="*/ 0 h 680"/>
                <a:gd name="T74" fmla="*/ 0 w 2722"/>
                <a:gd name="T75" fmla="*/ 0 h 680"/>
                <a:gd name="T76" fmla="*/ 0 w 2722"/>
                <a:gd name="T77" fmla="*/ 0 h 680"/>
                <a:gd name="T78" fmla="*/ 0 w 2722"/>
                <a:gd name="T79" fmla="*/ 0 h 680"/>
                <a:gd name="T80" fmla="*/ 0 w 2722"/>
                <a:gd name="T81" fmla="*/ 0 h 680"/>
                <a:gd name="T82" fmla="*/ 0 w 2722"/>
                <a:gd name="T83" fmla="*/ 0 h 680"/>
                <a:gd name="T84" fmla="*/ 0 w 2722"/>
                <a:gd name="T85" fmla="*/ 0 h 680"/>
                <a:gd name="T86" fmla="*/ 0 w 2722"/>
                <a:gd name="T87" fmla="*/ 0 h 680"/>
                <a:gd name="T88" fmla="*/ 0 w 2722"/>
                <a:gd name="T89" fmla="*/ 0 h 680"/>
                <a:gd name="T90" fmla="*/ 0 w 2722"/>
                <a:gd name="T91" fmla="*/ 0 h 680"/>
                <a:gd name="T92" fmla="*/ 0 w 2722"/>
                <a:gd name="T93" fmla="*/ 0 h 680"/>
                <a:gd name="T94" fmla="*/ 0 w 2722"/>
                <a:gd name="T95" fmla="*/ 0 h 680"/>
                <a:gd name="T96" fmla="*/ 0 w 2722"/>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 name="Freeform 32"/>
            <p:cNvSpPr>
              <a:spLocks/>
            </p:cNvSpPr>
            <p:nvPr/>
          </p:nvSpPr>
          <p:spPr bwMode="auto">
            <a:xfrm>
              <a:off x="570" y="825"/>
              <a:ext cx="182" cy="114"/>
            </a:xfrm>
            <a:custGeom>
              <a:avLst/>
              <a:gdLst>
                <a:gd name="T0" fmla="*/ 0 w 1450"/>
                <a:gd name="T1" fmla="*/ 0 h 914"/>
                <a:gd name="T2" fmla="*/ 0 w 1450"/>
                <a:gd name="T3" fmla="*/ 0 h 914"/>
                <a:gd name="T4" fmla="*/ 0 w 1450"/>
                <a:gd name="T5" fmla="*/ 0 h 914"/>
                <a:gd name="T6" fmla="*/ 0 w 1450"/>
                <a:gd name="T7" fmla="*/ 0 h 914"/>
                <a:gd name="T8" fmla="*/ 0 w 1450"/>
                <a:gd name="T9" fmla="*/ 0 h 914"/>
                <a:gd name="T10" fmla="*/ 0 w 1450"/>
                <a:gd name="T11" fmla="*/ 0 h 914"/>
                <a:gd name="T12" fmla="*/ 0 w 1450"/>
                <a:gd name="T13" fmla="*/ 0 h 914"/>
                <a:gd name="T14" fmla="*/ 0 w 1450"/>
                <a:gd name="T15" fmla="*/ 0 h 914"/>
                <a:gd name="T16" fmla="*/ 0 w 1450"/>
                <a:gd name="T17" fmla="*/ 0 h 914"/>
                <a:gd name="T18" fmla="*/ 0 w 1450"/>
                <a:gd name="T19" fmla="*/ 0 h 914"/>
                <a:gd name="T20" fmla="*/ 0 w 1450"/>
                <a:gd name="T21" fmla="*/ 0 h 914"/>
                <a:gd name="T22" fmla="*/ 0 w 1450"/>
                <a:gd name="T23" fmla="*/ 0 h 914"/>
                <a:gd name="T24" fmla="*/ 0 w 1450"/>
                <a:gd name="T25" fmla="*/ 0 h 914"/>
                <a:gd name="T26" fmla="*/ 0 w 1450"/>
                <a:gd name="T27" fmla="*/ 0 h 914"/>
                <a:gd name="T28" fmla="*/ 0 w 1450"/>
                <a:gd name="T29" fmla="*/ 0 h 914"/>
                <a:gd name="T30" fmla="*/ 0 w 1450"/>
                <a:gd name="T31" fmla="*/ 0 h 914"/>
                <a:gd name="T32" fmla="*/ 0 w 1450"/>
                <a:gd name="T33" fmla="*/ 0 h 914"/>
                <a:gd name="T34" fmla="*/ 0 w 1450"/>
                <a:gd name="T35" fmla="*/ 0 h 914"/>
                <a:gd name="T36" fmla="*/ 0 w 1450"/>
                <a:gd name="T37" fmla="*/ 0 h 914"/>
                <a:gd name="T38" fmla="*/ 0 w 1450"/>
                <a:gd name="T39" fmla="*/ 0 h 914"/>
                <a:gd name="T40" fmla="*/ 0 w 1450"/>
                <a:gd name="T41" fmla="*/ 0 h 914"/>
                <a:gd name="T42" fmla="*/ 0 w 1450"/>
                <a:gd name="T43" fmla="*/ 0 h 914"/>
                <a:gd name="T44" fmla="*/ 0 w 1450"/>
                <a:gd name="T45" fmla="*/ 0 h 914"/>
                <a:gd name="T46" fmla="*/ 0 w 1450"/>
                <a:gd name="T47" fmla="*/ 0 h 914"/>
                <a:gd name="T48" fmla="*/ 0 w 1450"/>
                <a:gd name="T49" fmla="*/ 0 h 914"/>
                <a:gd name="T50" fmla="*/ 0 w 1450"/>
                <a:gd name="T51" fmla="*/ 0 h 914"/>
                <a:gd name="T52" fmla="*/ 0 w 1450"/>
                <a:gd name="T53" fmla="*/ 0 h 914"/>
                <a:gd name="T54" fmla="*/ 0 w 1450"/>
                <a:gd name="T55" fmla="*/ 0 h 914"/>
                <a:gd name="T56" fmla="*/ 0 w 1450"/>
                <a:gd name="T57" fmla="*/ 0 h 914"/>
                <a:gd name="T58" fmla="*/ 0 w 1450"/>
                <a:gd name="T59" fmla="*/ 0 h 914"/>
                <a:gd name="T60" fmla="*/ 0 w 1450"/>
                <a:gd name="T61" fmla="*/ 0 h 914"/>
                <a:gd name="T62" fmla="*/ 0 w 1450"/>
                <a:gd name="T63" fmla="*/ 0 h 914"/>
                <a:gd name="T64" fmla="*/ 0 w 1450"/>
                <a:gd name="T65" fmla="*/ 0 h 914"/>
                <a:gd name="T66" fmla="*/ 0 w 1450"/>
                <a:gd name="T67" fmla="*/ 0 h 914"/>
                <a:gd name="T68" fmla="*/ 0 w 1450"/>
                <a:gd name="T69" fmla="*/ 0 h 914"/>
                <a:gd name="T70" fmla="*/ 0 w 1450"/>
                <a:gd name="T71" fmla="*/ 0 h 914"/>
                <a:gd name="T72" fmla="*/ 0 w 1450"/>
                <a:gd name="T73" fmla="*/ 0 h 914"/>
                <a:gd name="T74" fmla="*/ 0 w 1450"/>
                <a:gd name="T75" fmla="*/ 0 h 914"/>
                <a:gd name="T76" fmla="*/ 0 w 1450"/>
                <a:gd name="T77" fmla="*/ 0 h 914"/>
                <a:gd name="T78" fmla="*/ 0 w 1450"/>
                <a:gd name="T79" fmla="*/ 0 h 914"/>
                <a:gd name="T80" fmla="*/ 0 w 1450"/>
                <a:gd name="T81" fmla="*/ 0 h 914"/>
                <a:gd name="T82" fmla="*/ 0 w 1450"/>
                <a:gd name="T83" fmla="*/ 0 h 914"/>
                <a:gd name="T84" fmla="*/ 0 w 1450"/>
                <a:gd name="T85" fmla="*/ 0 h 914"/>
                <a:gd name="T86" fmla="*/ 0 w 1450"/>
                <a:gd name="T87" fmla="*/ 0 h 914"/>
                <a:gd name="T88" fmla="*/ 0 w 1450"/>
                <a:gd name="T89" fmla="*/ 0 h 914"/>
                <a:gd name="T90" fmla="*/ 0 w 1450"/>
                <a:gd name="T91" fmla="*/ 0 h 914"/>
                <a:gd name="T92" fmla="*/ 0 w 1450"/>
                <a:gd name="T93" fmla="*/ 0 h 914"/>
                <a:gd name="T94" fmla="*/ 0 w 1450"/>
                <a:gd name="T95" fmla="*/ 0 h 914"/>
                <a:gd name="T96" fmla="*/ 0 w 1450"/>
                <a:gd name="T97" fmla="*/ 0 h 914"/>
                <a:gd name="T98" fmla="*/ 0 w 1450"/>
                <a:gd name="T99" fmla="*/ 0 h 914"/>
                <a:gd name="T100" fmla="*/ 0 w 1450"/>
                <a:gd name="T101" fmla="*/ 0 h 914"/>
                <a:gd name="T102" fmla="*/ 0 w 1450"/>
                <a:gd name="T103" fmla="*/ 0 h 914"/>
                <a:gd name="T104" fmla="*/ 0 w 1450"/>
                <a:gd name="T105" fmla="*/ 0 h 914"/>
                <a:gd name="T106" fmla="*/ 0 w 1450"/>
                <a:gd name="T107" fmla="*/ 0 h 914"/>
                <a:gd name="T108" fmla="*/ 0 w 1450"/>
                <a:gd name="T109" fmla="*/ 0 h 914"/>
                <a:gd name="T110" fmla="*/ 0 w 1450"/>
                <a:gd name="T111" fmla="*/ 0 h 914"/>
                <a:gd name="T112" fmla="*/ 0 w 1450"/>
                <a:gd name="T113" fmla="*/ 0 h 914"/>
                <a:gd name="T114" fmla="*/ 0 w 1450"/>
                <a:gd name="T115" fmla="*/ 0 h 914"/>
                <a:gd name="T116" fmla="*/ 0 w 1450"/>
                <a:gd name="T117" fmla="*/ 0 h 914"/>
                <a:gd name="T118" fmla="*/ 0 w 1450"/>
                <a:gd name="T119" fmla="*/ 0 h 914"/>
                <a:gd name="T120" fmla="*/ 0 w 1450"/>
                <a:gd name="T121" fmla="*/ 0 h 914"/>
                <a:gd name="T122" fmla="*/ 0 w 1450"/>
                <a:gd name="T123" fmla="*/ 0 h 914"/>
                <a:gd name="T124" fmla="*/ 0 w 1450"/>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Freeform 33"/>
            <p:cNvSpPr>
              <a:spLocks/>
            </p:cNvSpPr>
            <p:nvPr/>
          </p:nvSpPr>
          <p:spPr bwMode="auto">
            <a:xfrm>
              <a:off x="526" y="761"/>
              <a:ext cx="137"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 name="Freeform 34"/>
            <p:cNvSpPr>
              <a:spLocks/>
            </p:cNvSpPr>
            <p:nvPr/>
          </p:nvSpPr>
          <p:spPr bwMode="auto">
            <a:xfrm>
              <a:off x="536"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Freeform 35"/>
            <p:cNvSpPr>
              <a:spLocks/>
            </p:cNvSpPr>
            <p:nvPr/>
          </p:nvSpPr>
          <p:spPr bwMode="auto">
            <a:xfrm>
              <a:off x="522" y="447"/>
              <a:ext cx="41" cy="105"/>
            </a:xfrm>
            <a:custGeom>
              <a:avLst/>
              <a:gdLst>
                <a:gd name="T0" fmla="*/ 0 w 327"/>
                <a:gd name="T1" fmla="*/ 0 h 843"/>
                <a:gd name="T2" fmla="*/ 0 w 327"/>
                <a:gd name="T3" fmla="*/ 0 h 843"/>
                <a:gd name="T4" fmla="*/ 0 w 327"/>
                <a:gd name="T5" fmla="*/ 0 h 843"/>
                <a:gd name="T6" fmla="*/ 0 w 327"/>
                <a:gd name="T7" fmla="*/ 0 h 843"/>
                <a:gd name="T8" fmla="*/ 0 w 327"/>
                <a:gd name="T9" fmla="*/ 0 h 843"/>
                <a:gd name="T10" fmla="*/ 0 w 327"/>
                <a:gd name="T11" fmla="*/ 0 h 843"/>
                <a:gd name="T12" fmla="*/ 0 w 327"/>
                <a:gd name="T13" fmla="*/ 0 h 843"/>
                <a:gd name="T14" fmla="*/ 0 w 327"/>
                <a:gd name="T15" fmla="*/ 0 h 843"/>
                <a:gd name="T16" fmla="*/ 0 w 327"/>
                <a:gd name="T17" fmla="*/ 0 h 843"/>
                <a:gd name="T18" fmla="*/ 0 w 327"/>
                <a:gd name="T19" fmla="*/ 0 h 843"/>
                <a:gd name="T20" fmla="*/ 0 w 327"/>
                <a:gd name="T21" fmla="*/ 0 h 843"/>
                <a:gd name="T22" fmla="*/ 0 w 327"/>
                <a:gd name="T23" fmla="*/ 0 h 843"/>
                <a:gd name="T24" fmla="*/ 0 w 327"/>
                <a:gd name="T25" fmla="*/ 0 h 843"/>
                <a:gd name="T26" fmla="*/ 0 w 327"/>
                <a:gd name="T27" fmla="*/ 0 h 843"/>
                <a:gd name="T28" fmla="*/ 0 w 327"/>
                <a:gd name="T29" fmla="*/ 0 h 843"/>
                <a:gd name="T30" fmla="*/ 0 w 327"/>
                <a:gd name="T31" fmla="*/ 0 h 843"/>
                <a:gd name="T32" fmla="*/ 0 w 327"/>
                <a:gd name="T33" fmla="*/ 0 h 843"/>
                <a:gd name="T34" fmla="*/ 0 w 327"/>
                <a:gd name="T35" fmla="*/ 0 h 843"/>
                <a:gd name="T36" fmla="*/ 0 w 327"/>
                <a:gd name="T37" fmla="*/ 0 h 843"/>
                <a:gd name="T38" fmla="*/ 0 w 327"/>
                <a:gd name="T39" fmla="*/ 0 h 843"/>
                <a:gd name="T40" fmla="*/ 0 w 327"/>
                <a:gd name="T41" fmla="*/ 0 h 843"/>
                <a:gd name="T42" fmla="*/ 0 w 327"/>
                <a:gd name="T43" fmla="*/ 0 h 843"/>
                <a:gd name="T44" fmla="*/ 0 w 327"/>
                <a:gd name="T45" fmla="*/ 0 h 843"/>
                <a:gd name="T46" fmla="*/ 0 w 327"/>
                <a:gd name="T47" fmla="*/ 0 h 843"/>
                <a:gd name="T48" fmla="*/ 0 w 327"/>
                <a:gd name="T49" fmla="*/ 0 h 843"/>
                <a:gd name="T50" fmla="*/ 0 w 327"/>
                <a:gd name="T51" fmla="*/ 0 h 843"/>
                <a:gd name="T52" fmla="*/ 0 w 327"/>
                <a:gd name="T53" fmla="*/ 0 h 843"/>
                <a:gd name="T54" fmla="*/ 0 w 327"/>
                <a:gd name="T55" fmla="*/ 0 h 843"/>
                <a:gd name="T56" fmla="*/ 0 w 327"/>
                <a:gd name="T57" fmla="*/ 0 h 843"/>
                <a:gd name="T58" fmla="*/ 0 w 327"/>
                <a:gd name="T59" fmla="*/ 0 h 843"/>
                <a:gd name="T60" fmla="*/ 0 w 327"/>
                <a:gd name="T61" fmla="*/ 0 h 843"/>
                <a:gd name="T62" fmla="*/ 0 w 327"/>
                <a:gd name="T63" fmla="*/ 0 h 843"/>
                <a:gd name="T64" fmla="*/ 0 w 327"/>
                <a:gd name="T65" fmla="*/ 0 h 843"/>
                <a:gd name="T66" fmla="*/ 0 w 327"/>
                <a:gd name="T67" fmla="*/ 0 h 843"/>
                <a:gd name="T68" fmla="*/ 0 w 327"/>
                <a:gd name="T69" fmla="*/ 0 h 843"/>
                <a:gd name="T70" fmla="*/ 0 w 327"/>
                <a:gd name="T71" fmla="*/ 0 h 843"/>
                <a:gd name="T72" fmla="*/ 0 w 327"/>
                <a:gd name="T73" fmla="*/ 0 h 843"/>
                <a:gd name="T74" fmla="*/ 0 w 327"/>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 name="Freeform 36"/>
            <p:cNvSpPr>
              <a:spLocks/>
            </p:cNvSpPr>
            <p:nvPr/>
          </p:nvSpPr>
          <p:spPr bwMode="auto">
            <a:xfrm>
              <a:off x="565" y="490"/>
              <a:ext cx="61" cy="62"/>
            </a:xfrm>
            <a:custGeom>
              <a:avLst/>
              <a:gdLst>
                <a:gd name="T0" fmla="*/ 0 w 488"/>
                <a:gd name="T1" fmla="*/ 0 h 493"/>
                <a:gd name="T2" fmla="*/ 0 w 488"/>
                <a:gd name="T3" fmla="*/ 0 h 493"/>
                <a:gd name="T4" fmla="*/ 0 w 488"/>
                <a:gd name="T5" fmla="*/ 0 h 493"/>
                <a:gd name="T6" fmla="*/ 0 w 488"/>
                <a:gd name="T7" fmla="*/ 0 h 493"/>
                <a:gd name="T8" fmla="*/ 0 w 488"/>
                <a:gd name="T9" fmla="*/ 0 h 493"/>
                <a:gd name="T10" fmla="*/ 0 w 488"/>
                <a:gd name="T11" fmla="*/ 0 h 493"/>
                <a:gd name="T12" fmla="*/ 0 w 488"/>
                <a:gd name="T13" fmla="*/ 0 h 493"/>
                <a:gd name="T14" fmla="*/ 0 w 488"/>
                <a:gd name="T15" fmla="*/ 0 h 493"/>
                <a:gd name="T16" fmla="*/ 0 w 488"/>
                <a:gd name="T17" fmla="*/ 0 h 493"/>
                <a:gd name="T18" fmla="*/ 0 w 488"/>
                <a:gd name="T19" fmla="*/ 0 h 493"/>
                <a:gd name="T20" fmla="*/ 0 w 488"/>
                <a:gd name="T21" fmla="*/ 0 h 493"/>
                <a:gd name="T22" fmla="*/ 0 w 488"/>
                <a:gd name="T23" fmla="*/ 0 h 493"/>
                <a:gd name="T24" fmla="*/ 0 w 488"/>
                <a:gd name="T25" fmla="*/ 0 h 493"/>
                <a:gd name="T26" fmla="*/ 0 w 488"/>
                <a:gd name="T27" fmla="*/ 0 h 493"/>
                <a:gd name="T28" fmla="*/ 0 w 488"/>
                <a:gd name="T29" fmla="*/ 0 h 493"/>
                <a:gd name="T30" fmla="*/ 0 w 488"/>
                <a:gd name="T31" fmla="*/ 0 h 493"/>
                <a:gd name="T32" fmla="*/ 0 w 488"/>
                <a:gd name="T33" fmla="*/ 0 h 493"/>
                <a:gd name="T34" fmla="*/ 0 w 488"/>
                <a:gd name="T35" fmla="*/ 0 h 493"/>
                <a:gd name="T36" fmla="*/ 0 w 488"/>
                <a:gd name="T37" fmla="*/ 0 h 493"/>
                <a:gd name="T38" fmla="*/ 0 w 488"/>
                <a:gd name="T39" fmla="*/ 0 h 493"/>
                <a:gd name="T40" fmla="*/ 0 w 488"/>
                <a:gd name="T41" fmla="*/ 0 h 493"/>
                <a:gd name="T42" fmla="*/ 0 w 488"/>
                <a:gd name="T43" fmla="*/ 0 h 493"/>
                <a:gd name="T44" fmla="*/ 0 w 488"/>
                <a:gd name="T45" fmla="*/ 0 h 493"/>
                <a:gd name="T46" fmla="*/ 0 w 488"/>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Freeform 37"/>
            <p:cNvSpPr>
              <a:spLocks/>
            </p:cNvSpPr>
            <p:nvPr/>
          </p:nvSpPr>
          <p:spPr bwMode="auto">
            <a:xfrm>
              <a:off x="566" y="390"/>
              <a:ext cx="97" cy="145"/>
            </a:xfrm>
            <a:custGeom>
              <a:avLst/>
              <a:gdLst>
                <a:gd name="T0" fmla="*/ 0 w 779"/>
                <a:gd name="T1" fmla="*/ 0 h 1160"/>
                <a:gd name="T2" fmla="*/ 0 w 779"/>
                <a:gd name="T3" fmla="*/ 0 h 1160"/>
                <a:gd name="T4" fmla="*/ 0 w 779"/>
                <a:gd name="T5" fmla="*/ 0 h 1160"/>
                <a:gd name="T6" fmla="*/ 0 w 779"/>
                <a:gd name="T7" fmla="*/ 0 h 1160"/>
                <a:gd name="T8" fmla="*/ 0 w 779"/>
                <a:gd name="T9" fmla="*/ 0 h 1160"/>
                <a:gd name="T10" fmla="*/ 0 w 779"/>
                <a:gd name="T11" fmla="*/ 0 h 1160"/>
                <a:gd name="T12" fmla="*/ 0 w 779"/>
                <a:gd name="T13" fmla="*/ 0 h 1160"/>
                <a:gd name="T14" fmla="*/ 0 w 779"/>
                <a:gd name="T15" fmla="*/ 0 h 1160"/>
                <a:gd name="T16" fmla="*/ 0 w 779"/>
                <a:gd name="T17" fmla="*/ 0 h 1160"/>
                <a:gd name="T18" fmla="*/ 0 w 779"/>
                <a:gd name="T19" fmla="*/ 0 h 1160"/>
                <a:gd name="T20" fmla="*/ 0 w 779"/>
                <a:gd name="T21" fmla="*/ 0 h 1160"/>
                <a:gd name="T22" fmla="*/ 0 w 779"/>
                <a:gd name="T23" fmla="*/ 0 h 1160"/>
                <a:gd name="T24" fmla="*/ 0 w 779"/>
                <a:gd name="T25" fmla="*/ 0 h 1160"/>
                <a:gd name="T26" fmla="*/ 0 w 779"/>
                <a:gd name="T27" fmla="*/ 0 h 1160"/>
                <a:gd name="T28" fmla="*/ 0 w 779"/>
                <a:gd name="T29" fmla="*/ 0 h 1160"/>
                <a:gd name="T30" fmla="*/ 0 w 779"/>
                <a:gd name="T31" fmla="*/ 0 h 1160"/>
                <a:gd name="T32" fmla="*/ 0 w 779"/>
                <a:gd name="T33" fmla="*/ 0 h 1160"/>
                <a:gd name="T34" fmla="*/ 0 w 779"/>
                <a:gd name="T35" fmla="*/ 0 h 1160"/>
                <a:gd name="T36" fmla="*/ 0 w 779"/>
                <a:gd name="T37" fmla="*/ 0 h 1160"/>
                <a:gd name="T38" fmla="*/ 0 w 779"/>
                <a:gd name="T39" fmla="*/ 0 h 1160"/>
                <a:gd name="T40" fmla="*/ 0 w 779"/>
                <a:gd name="T41" fmla="*/ 0 h 1160"/>
                <a:gd name="T42" fmla="*/ 0 w 779"/>
                <a:gd name="T43" fmla="*/ 0 h 1160"/>
                <a:gd name="T44" fmla="*/ 0 w 779"/>
                <a:gd name="T45" fmla="*/ 0 h 1160"/>
                <a:gd name="T46" fmla="*/ 0 w 779"/>
                <a:gd name="T47" fmla="*/ 0 h 1160"/>
                <a:gd name="T48" fmla="*/ 0 w 779"/>
                <a:gd name="T49" fmla="*/ 0 h 1160"/>
                <a:gd name="T50" fmla="*/ 0 w 779"/>
                <a:gd name="T51" fmla="*/ 0 h 1160"/>
                <a:gd name="T52" fmla="*/ 0 w 779"/>
                <a:gd name="T53" fmla="*/ 0 h 1160"/>
                <a:gd name="T54" fmla="*/ 0 w 779"/>
                <a:gd name="T55" fmla="*/ 0 h 1160"/>
                <a:gd name="T56" fmla="*/ 0 w 779"/>
                <a:gd name="T57" fmla="*/ 0 h 1160"/>
                <a:gd name="T58" fmla="*/ 0 w 779"/>
                <a:gd name="T59" fmla="*/ 0 h 1160"/>
                <a:gd name="T60" fmla="*/ 0 w 779"/>
                <a:gd name="T61" fmla="*/ 0 h 1160"/>
                <a:gd name="T62" fmla="*/ 0 w 779"/>
                <a:gd name="T63" fmla="*/ 0 h 1160"/>
                <a:gd name="T64" fmla="*/ 0 w 779"/>
                <a:gd name="T65" fmla="*/ 0 h 1160"/>
                <a:gd name="T66" fmla="*/ 0 w 779"/>
                <a:gd name="T67" fmla="*/ 0 h 1160"/>
                <a:gd name="T68" fmla="*/ 0 w 779"/>
                <a:gd name="T69" fmla="*/ 0 h 1160"/>
                <a:gd name="T70" fmla="*/ 0 w 779"/>
                <a:gd name="T71" fmla="*/ 0 h 1160"/>
                <a:gd name="T72" fmla="*/ 0 w 779"/>
                <a:gd name="T73" fmla="*/ 0 h 1160"/>
                <a:gd name="T74" fmla="*/ 0 w 779"/>
                <a:gd name="T75" fmla="*/ 0 h 1160"/>
                <a:gd name="T76" fmla="*/ 0 w 779"/>
                <a:gd name="T77" fmla="*/ 0 h 1160"/>
                <a:gd name="T78" fmla="*/ 0 w 779"/>
                <a:gd name="T79" fmla="*/ 0 h 1160"/>
                <a:gd name="T80" fmla="*/ 0 w 779"/>
                <a:gd name="T81" fmla="*/ 0 h 1160"/>
                <a:gd name="T82" fmla="*/ 0 w 779"/>
                <a:gd name="T83" fmla="*/ 0 h 1160"/>
                <a:gd name="T84" fmla="*/ 0 w 779"/>
                <a:gd name="T85" fmla="*/ 0 h 1160"/>
                <a:gd name="T86" fmla="*/ 0 w 779"/>
                <a:gd name="T87" fmla="*/ 0 h 1160"/>
                <a:gd name="T88" fmla="*/ 0 w 779"/>
                <a:gd name="T89" fmla="*/ 0 h 1160"/>
                <a:gd name="T90" fmla="*/ 0 w 779"/>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 name="Freeform 38"/>
            <p:cNvSpPr>
              <a:spLocks/>
            </p:cNvSpPr>
            <p:nvPr/>
          </p:nvSpPr>
          <p:spPr bwMode="auto">
            <a:xfrm>
              <a:off x="602" y="360"/>
              <a:ext cx="86" cy="89"/>
            </a:xfrm>
            <a:custGeom>
              <a:avLst/>
              <a:gdLst>
                <a:gd name="T0" fmla="*/ 0 w 687"/>
                <a:gd name="T1" fmla="*/ 0 h 706"/>
                <a:gd name="T2" fmla="*/ 0 w 687"/>
                <a:gd name="T3" fmla="*/ 0 h 706"/>
                <a:gd name="T4" fmla="*/ 0 w 687"/>
                <a:gd name="T5" fmla="*/ 0 h 706"/>
                <a:gd name="T6" fmla="*/ 0 w 687"/>
                <a:gd name="T7" fmla="*/ 0 h 706"/>
                <a:gd name="T8" fmla="*/ 0 w 687"/>
                <a:gd name="T9" fmla="*/ 0 h 706"/>
                <a:gd name="T10" fmla="*/ 0 w 687"/>
                <a:gd name="T11" fmla="*/ 0 h 706"/>
                <a:gd name="T12" fmla="*/ 0 w 687"/>
                <a:gd name="T13" fmla="*/ 0 h 706"/>
                <a:gd name="T14" fmla="*/ 0 w 687"/>
                <a:gd name="T15" fmla="*/ 0 h 706"/>
                <a:gd name="T16" fmla="*/ 0 w 687"/>
                <a:gd name="T17" fmla="*/ 0 h 706"/>
                <a:gd name="T18" fmla="*/ 0 w 687"/>
                <a:gd name="T19" fmla="*/ 0 h 706"/>
                <a:gd name="T20" fmla="*/ 0 w 687"/>
                <a:gd name="T21" fmla="*/ 0 h 706"/>
                <a:gd name="T22" fmla="*/ 0 w 687"/>
                <a:gd name="T23" fmla="*/ 0 h 706"/>
                <a:gd name="T24" fmla="*/ 0 w 687"/>
                <a:gd name="T25" fmla="*/ 0 h 706"/>
                <a:gd name="T26" fmla="*/ 0 w 687"/>
                <a:gd name="T27" fmla="*/ 0 h 706"/>
                <a:gd name="T28" fmla="*/ 0 w 687"/>
                <a:gd name="T29" fmla="*/ 0 h 706"/>
                <a:gd name="T30" fmla="*/ 0 w 687"/>
                <a:gd name="T31" fmla="*/ 0 h 706"/>
                <a:gd name="T32" fmla="*/ 0 w 687"/>
                <a:gd name="T33" fmla="*/ 0 h 706"/>
                <a:gd name="T34" fmla="*/ 0 w 687"/>
                <a:gd name="T35" fmla="*/ 0 h 706"/>
                <a:gd name="T36" fmla="*/ 0 w 687"/>
                <a:gd name="T37" fmla="*/ 0 h 706"/>
                <a:gd name="T38" fmla="*/ 0 w 687"/>
                <a:gd name="T39" fmla="*/ 0 h 706"/>
                <a:gd name="T40" fmla="*/ 0 w 687"/>
                <a:gd name="T41" fmla="*/ 0 h 706"/>
                <a:gd name="T42" fmla="*/ 0 w 687"/>
                <a:gd name="T43" fmla="*/ 0 h 706"/>
                <a:gd name="T44" fmla="*/ 0 w 687"/>
                <a:gd name="T45" fmla="*/ 0 h 706"/>
                <a:gd name="T46" fmla="*/ 0 w 687"/>
                <a:gd name="T47" fmla="*/ 0 h 706"/>
                <a:gd name="T48" fmla="*/ 0 w 687"/>
                <a:gd name="T49" fmla="*/ 0 h 706"/>
                <a:gd name="T50" fmla="*/ 0 w 687"/>
                <a:gd name="T51" fmla="*/ 0 h 706"/>
                <a:gd name="T52" fmla="*/ 0 w 687"/>
                <a:gd name="T53" fmla="*/ 0 h 706"/>
                <a:gd name="T54" fmla="*/ 0 w 687"/>
                <a:gd name="T55" fmla="*/ 0 h 706"/>
                <a:gd name="T56" fmla="*/ 0 w 687"/>
                <a:gd name="T57" fmla="*/ 0 h 706"/>
                <a:gd name="T58" fmla="*/ 0 w 687"/>
                <a:gd name="T59" fmla="*/ 0 h 706"/>
                <a:gd name="T60" fmla="*/ 0 w 687"/>
                <a:gd name="T61" fmla="*/ 0 h 706"/>
                <a:gd name="T62" fmla="*/ 0 w 687"/>
                <a:gd name="T63" fmla="*/ 0 h 706"/>
                <a:gd name="T64" fmla="*/ 0 w 687"/>
                <a:gd name="T65" fmla="*/ 0 h 706"/>
                <a:gd name="T66" fmla="*/ 0 w 687"/>
                <a:gd name="T67" fmla="*/ 0 h 706"/>
                <a:gd name="T68" fmla="*/ 0 w 687"/>
                <a:gd name="T69" fmla="*/ 0 h 706"/>
                <a:gd name="T70" fmla="*/ 0 w 687"/>
                <a:gd name="T71" fmla="*/ 0 h 706"/>
                <a:gd name="T72" fmla="*/ 0 w 687"/>
                <a:gd name="T73" fmla="*/ 0 h 706"/>
                <a:gd name="T74" fmla="*/ 0 w 687"/>
                <a:gd name="T75" fmla="*/ 0 h 706"/>
                <a:gd name="T76" fmla="*/ 0 w 687"/>
                <a:gd name="T77" fmla="*/ 0 h 706"/>
                <a:gd name="T78" fmla="*/ 0 w 687"/>
                <a:gd name="T79" fmla="*/ 0 h 706"/>
                <a:gd name="T80" fmla="*/ 0 w 687"/>
                <a:gd name="T81" fmla="*/ 0 h 706"/>
                <a:gd name="T82" fmla="*/ 0 w 687"/>
                <a:gd name="T83" fmla="*/ 0 h 706"/>
                <a:gd name="T84" fmla="*/ 0 w 687"/>
                <a:gd name="T85" fmla="*/ 0 h 706"/>
                <a:gd name="T86" fmla="*/ 0 w 687"/>
                <a:gd name="T87" fmla="*/ 0 h 706"/>
                <a:gd name="T88" fmla="*/ 0 w 687"/>
                <a:gd name="T89" fmla="*/ 0 h 706"/>
                <a:gd name="T90" fmla="*/ 0 w 687"/>
                <a:gd name="T91" fmla="*/ 0 h 706"/>
                <a:gd name="T92" fmla="*/ 0 w 687"/>
                <a:gd name="T93" fmla="*/ 0 h 706"/>
                <a:gd name="T94" fmla="*/ 0 w 687"/>
                <a:gd name="T95" fmla="*/ 0 h 706"/>
                <a:gd name="T96" fmla="*/ 0 w 687"/>
                <a:gd name="T97" fmla="*/ 0 h 706"/>
                <a:gd name="T98" fmla="*/ 0 w 687"/>
                <a:gd name="T99" fmla="*/ 0 h 706"/>
                <a:gd name="T100" fmla="*/ 0 w 687"/>
                <a:gd name="T101" fmla="*/ 0 h 706"/>
                <a:gd name="T102" fmla="*/ 0 w 687"/>
                <a:gd name="T103" fmla="*/ 0 h 706"/>
                <a:gd name="T104" fmla="*/ 0 w 687"/>
                <a:gd name="T105" fmla="*/ 0 h 706"/>
                <a:gd name="T106" fmla="*/ 0 w 687"/>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 name="Freeform 39"/>
            <p:cNvSpPr>
              <a:spLocks/>
            </p:cNvSpPr>
            <p:nvPr/>
          </p:nvSpPr>
          <p:spPr bwMode="auto">
            <a:xfrm>
              <a:off x="790" y="929"/>
              <a:ext cx="341" cy="86"/>
            </a:xfrm>
            <a:custGeom>
              <a:avLst/>
              <a:gdLst>
                <a:gd name="T0" fmla="*/ 0 w 2723"/>
                <a:gd name="T1" fmla="*/ 0 h 680"/>
                <a:gd name="T2" fmla="*/ 0 w 2723"/>
                <a:gd name="T3" fmla="*/ 0 h 680"/>
                <a:gd name="T4" fmla="*/ 0 w 2723"/>
                <a:gd name="T5" fmla="*/ 0 h 680"/>
                <a:gd name="T6" fmla="*/ 0 w 2723"/>
                <a:gd name="T7" fmla="*/ 0 h 680"/>
                <a:gd name="T8" fmla="*/ 0 w 2723"/>
                <a:gd name="T9" fmla="*/ 0 h 680"/>
                <a:gd name="T10" fmla="*/ 0 w 2723"/>
                <a:gd name="T11" fmla="*/ 0 h 680"/>
                <a:gd name="T12" fmla="*/ 0 w 2723"/>
                <a:gd name="T13" fmla="*/ 0 h 680"/>
                <a:gd name="T14" fmla="*/ 0 w 2723"/>
                <a:gd name="T15" fmla="*/ 0 h 680"/>
                <a:gd name="T16" fmla="*/ 0 w 2723"/>
                <a:gd name="T17" fmla="*/ 0 h 680"/>
                <a:gd name="T18" fmla="*/ 0 w 2723"/>
                <a:gd name="T19" fmla="*/ 0 h 680"/>
                <a:gd name="T20" fmla="*/ 0 w 2723"/>
                <a:gd name="T21" fmla="*/ 0 h 680"/>
                <a:gd name="T22" fmla="*/ 0 w 2723"/>
                <a:gd name="T23" fmla="*/ 0 h 680"/>
                <a:gd name="T24" fmla="*/ 0 w 2723"/>
                <a:gd name="T25" fmla="*/ 0 h 680"/>
                <a:gd name="T26" fmla="*/ 0 w 2723"/>
                <a:gd name="T27" fmla="*/ 0 h 680"/>
                <a:gd name="T28" fmla="*/ 0 w 2723"/>
                <a:gd name="T29" fmla="*/ 0 h 680"/>
                <a:gd name="T30" fmla="*/ 0 w 2723"/>
                <a:gd name="T31" fmla="*/ 0 h 680"/>
                <a:gd name="T32" fmla="*/ 0 w 2723"/>
                <a:gd name="T33" fmla="*/ 0 h 680"/>
                <a:gd name="T34" fmla="*/ 0 w 2723"/>
                <a:gd name="T35" fmla="*/ 0 h 680"/>
                <a:gd name="T36" fmla="*/ 0 w 2723"/>
                <a:gd name="T37" fmla="*/ 0 h 680"/>
                <a:gd name="T38" fmla="*/ 0 w 2723"/>
                <a:gd name="T39" fmla="*/ 0 h 680"/>
                <a:gd name="T40" fmla="*/ 0 w 2723"/>
                <a:gd name="T41" fmla="*/ 0 h 680"/>
                <a:gd name="T42" fmla="*/ 0 w 2723"/>
                <a:gd name="T43" fmla="*/ 0 h 680"/>
                <a:gd name="T44" fmla="*/ 0 w 2723"/>
                <a:gd name="T45" fmla="*/ 0 h 680"/>
                <a:gd name="T46" fmla="*/ 0 w 2723"/>
                <a:gd name="T47" fmla="*/ 0 h 680"/>
                <a:gd name="T48" fmla="*/ 0 w 2723"/>
                <a:gd name="T49" fmla="*/ 0 h 680"/>
                <a:gd name="T50" fmla="*/ 0 w 2723"/>
                <a:gd name="T51" fmla="*/ 0 h 680"/>
                <a:gd name="T52" fmla="*/ 0 w 2723"/>
                <a:gd name="T53" fmla="*/ 0 h 680"/>
                <a:gd name="T54" fmla="*/ 0 w 2723"/>
                <a:gd name="T55" fmla="*/ 0 h 680"/>
                <a:gd name="T56" fmla="*/ 0 w 2723"/>
                <a:gd name="T57" fmla="*/ 0 h 680"/>
                <a:gd name="T58" fmla="*/ 0 w 2723"/>
                <a:gd name="T59" fmla="*/ 0 h 680"/>
                <a:gd name="T60" fmla="*/ 0 w 2723"/>
                <a:gd name="T61" fmla="*/ 0 h 680"/>
                <a:gd name="T62" fmla="*/ 0 w 2723"/>
                <a:gd name="T63" fmla="*/ 0 h 680"/>
                <a:gd name="T64" fmla="*/ 0 w 2723"/>
                <a:gd name="T65" fmla="*/ 0 h 680"/>
                <a:gd name="T66" fmla="*/ 0 w 2723"/>
                <a:gd name="T67" fmla="*/ 0 h 680"/>
                <a:gd name="T68" fmla="*/ 0 w 2723"/>
                <a:gd name="T69" fmla="*/ 0 h 680"/>
                <a:gd name="T70" fmla="*/ 0 w 2723"/>
                <a:gd name="T71" fmla="*/ 0 h 680"/>
                <a:gd name="T72" fmla="*/ 0 w 2723"/>
                <a:gd name="T73" fmla="*/ 0 h 680"/>
                <a:gd name="T74" fmla="*/ 0 w 2723"/>
                <a:gd name="T75" fmla="*/ 0 h 680"/>
                <a:gd name="T76" fmla="*/ 0 w 2723"/>
                <a:gd name="T77" fmla="*/ 0 h 680"/>
                <a:gd name="T78" fmla="*/ 0 w 2723"/>
                <a:gd name="T79" fmla="*/ 0 h 680"/>
                <a:gd name="T80" fmla="*/ 0 w 2723"/>
                <a:gd name="T81" fmla="*/ 0 h 680"/>
                <a:gd name="T82" fmla="*/ 0 w 2723"/>
                <a:gd name="T83" fmla="*/ 0 h 680"/>
                <a:gd name="T84" fmla="*/ 0 w 2723"/>
                <a:gd name="T85" fmla="*/ 0 h 680"/>
                <a:gd name="T86" fmla="*/ 0 w 2723"/>
                <a:gd name="T87" fmla="*/ 0 h 680"/>
                <a:gd name="T88" fmla="*/ 0 w 2723"/>
                <a:gd name="T89" fmla="*/ 0 h 680"/>
                <a:gd name="T90" fmla="*/ 0 w 2723"/>
                <a:gd name="T91" fmla="*/ 0 h 680"/>
                <a:gd name="T92" fmla="*/ 0 w 2723"/>
                <a:gd name="T93" fmla="*/ 0 h 680"/>
                <a:gd name="T94" fmla="*/ 0 w 2723"/>
                <a:gd name="T95" fmla="*/ 0 h 680"/>
                <a:gd name="T96" fmla="*/ 0 w 2723"/>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 name="Freeform 40"/>
            <p:cNvSpPr>
              <a:spLocks/>
            </p:cNvSpPr>
            <p:nvPr/>
          </p:nvSpPr>
          <p:spPr bwMode="auto">
            <a:xfrm>
              <a:off x="1025" y="825"/>
              <a:ext cx="181" cy="114"/>
            </a:xfrm>
            <a:custGeom>
              <a:avLst/>
              <a:gdLst>
                <a:gd name="T0" fmla="*/ 0 w 1449"/>
                <a:gd name="T1" fmla="*/ 0 h 914"/>
                <a:gd name="T2" fmla="*/ 0 w 1449"/>
                <a:gd name="T3" fmla="*/ 0 h 914"/>
                <a:gd name="T4" fmla="*/ 0 w 1449"/>
                <a:gd name="T5" fmla="*/ 0 h 914"/>
                <a:gd name="T6" fmla="*/ 0 w 1449"/>
                <a:gd name="T7" fmla="*/ 0 h 914"/>
                <a:gd name="T8" fmla="*/ 0 w 1449"/>
                <a:gd name="T9" fmla="*/ 0 h 914"/>
                <a:gd name="T10" fmla="*/ 0 w 1449"/>
                <a:gd name="T11" fmla="*/ 0 h 914"/>
                <a:gd name="T12" fmla="*/ 0 w 1449"/>
                <a:gd name="T13" fmla="*/ 0 h 914"/>
                <a:gd name="T14" fmla="*/ 0 w 1449"/>
                <a:gd name="T15" fmla="*/ 0 h 914"/>
                <a:gd name="T16" fmla="*/ 0 w 1449"/>
                <a:gd name="T17" fmla="*/ 0 h 914"/>
                <a:gd name="T18" fmla="*/ 0 w 1449"/>
                <a:gd name="T19" fmla="*/ 0 h 914"/>
                <a:gd name="T20" fmla="*/ 0 w 1449"/>
                <a:gd name="T21" fmla="*/ 0 h 914"/>
                <a:gd name="T22" fmla="*/ 0 w 1449"/>
                <a:gd name="T23" fmla="*/ 0 h 914"/>
                <a:gd name="T24" fmla="*/ 0 w 1449"/>
                <a:gd name="T25" fmla="*/ 0 h 914"/>
                <a:gd name="T26" fmla="*/ 0 w 1449"/>
                <a:gd name="T27" fmla="*/ 0 h 914"/>
                <a:gd name="T28" fmla="*/ 0 w 1449"/>
                <a:gd name="T29" fmla="*/ 0 h 914"/>
                <a:gd name="T30" fmla="*/ 0 w 1449"/>
                <a:gd name="T31" fmla="*/ 0 h 914"/>
                <a:gd name="T32" fmla="*/ 0 w 1449"/>
                <a:gd name="T33" fmla="*/ 0 h 914"/>
                <a:gd name="T34" fmla="*/ 0 w 1449"/>
                <a:gd name="T35" fmla="*/ 0 h 914"/>
                <a:gd name="T36" fmla="*/ 0 w 1449"/>
                <a:gd name="T37" fmla="*/ 0 h 914"/>
                <a:gd name="T38" fmla="*/ 0 w 1449"/>
                <a:gd name="T39" fmla="*/ 0 h 914"/>
                <a:gd name="T40" fmla="*/ 0 w 1449"/>
                <a:gd name="T41" fmla="*/ 0 h 914"/>
                <a:gd name="T42" fmla="*/ 0 w 1449"/>
                <a:gd name="T43" fmla="*/ 0 h 914"/>
                <a:gd name="T44" fmla="*/ 0 w 1449"/>
                <a:gd name="T45" fmla="*/ 0 h 914"/>
                <a:gd name="T46" fmla="*/ 0 w 1449"/>
                <a:gd name="T47" fmla="*/ 0 h 914"/>
                <a:gd name="T48" fmla="*/ 0 w 1449"/>
                <a:gd name="T49" fmla="*/ 0 h 914"/>
                <a:gd name="T50" fmla="*/ 0 w 1449"/>
                <a:gd name="T51" fmla="*/ 0 h 914"/>
                <a:gd name="T52" fmla="*/ 0 w 1449"/>
                <a:gd name="T53" fmla="*/ 0 h 914"/>
                <a:gd name="T54" fmla="*/ 0 w 1449"/>
                <a:gd name="T55" fmla="*/ 0 h 914"/>
                <a:gd name="T56" fmla="*/ 0 w 1449"/>
                <a:gd name="T57" fmla="*/ 0 h 914"/>
                <a:gd name="T58" fmla="*/ 0 w 1449"/>
                <a:gd name="T59" fmla="*/ 0 h 914"/>
                <a:gd name="T60" fmla="*/ 0 w 1449"/>
                <a:gd name="T61" fmla="*/ 0 h 914"/>
                <a:gd name="T62" fmla="*/ 0 w 1449"/>
                <a:gd name="T63" fmla="*/ 0 h 914"/>
                <a:gd name="T64" fmla="*/ 0 w 1449"/>
                <a:gd name="T65" fmla="*/ 0 h 914"/>
                <a:gd name="T66" fmla="*/ 0 w 1449"/>
                <a:gd name="T67" fmla="*/ 0 h 914"/>
                <a:gd name="T68" fmla="*/ 0 w 1449"/>
                <a:gd name="T69" fmla="*/ 0 h 914"/>
                <a:gd name="T70" fmla="*/ 0 w 1449"/>
                <a:gd name="T71" fmla="*/ 0 h 914"/>
                <a:gd name="T72" fmla="*/ 0 w 1449"/>
                <a:gd name="T73" fmla="*/ 0 h 914"/>
                <a:gd name="T74" fmla="*/ 0 w 1449"/>
                <a:gd name="T75" fmla="*/ 0 h 914"/>
                <a:gd name="T76" fmla="*/ 0 w 1449"/>
                <a:gd name="T77" fmla="*/ 0 h 914"/>
                <a:gd name="T78" fmla="*/ 0 w 1449"/>
                <a:gd name="T79" fmla="*/ 0 h 914"/>
                <a:gd name="T80" fmla="*/ 0 w 1449"/>
                <a:gd name="T81" fmla="*/ 0 h 914"/>
                <a:gd name="T82" fmla="*/ 0 w 1449"/>
                <a:gd name="T83" fmla="*/ 0 h 914"/>
                <a:gd name="T84" fmla="*/ 0 w 1449"/>
                <a:gd name="T85" fmla="*/ 0 h 914"/>
                <a:gd name="T86" fmla="*/ 0 w 1449"/>
                <a:gd name="T87" fmla="*/ 0 h 914"/>
                <a:gd name="T88" fmla="*/ 0 w 1449"/>
                <a:gd name="T89" fmla="*/ 0 h 914"/>
                <a:gd name="T90" fmla="*/ 0 w 1449"/>
                <a:gd name="T91" fmla="*/ 0 h 914"/>
                <a:gd name="T92" fmla="*/ 0 w 1449"/>
                <a:gd name="T93" fmla="*/ 0 h 914"/>
                <a:gd name="T94" fmla="*/ 0 w 1449"/>
                <a:gd name="T95" fmla="*/ 0 h 914"/>
                <a:gd name="T96" fmla="*/ 0 w 1449"/>
                <a:gd name="T97" fmla="*/ 0 h 914"/>
                <a:gd name="T98" fmla="*/ 0 w 1449"/>
                <a:gd name="T99" fmla="*/ 0 h 914"/>
                <a:gd name="T100" fmla="*/ 0 w 1449"/>
                <a:gd name="T101" fmla="*/ 0 h 914"/>
                <a:gd name="T102" fmla="*/ 0 w 1449"/>
                <a:gd name="T103" fmla="*/ 0 h 914"/>
                <a:gd name="T104" fmla="*/ 0 w 1449"/>
                <a:gd name="T105" fmla="*/ 0 h 914"/>
                <a:gd name="T106" fmla="*/ 0 w 1449"/>
                <a:gd name="T107" fmla="*/ 0 h 914"/>
                <a:gd name="T108" fmla="*/ 0 w 1449"/>
                <a:gd name="T109" fmla="*/ 0 h 914"/>
                <a:gd name="T110" fmla="*/ 0 w 1449"/>
                <a:gd name="T111" fmla="*/ 0 h 914"/>
                <a:gd name="T112" fmla="*/ 0 w 1449"/>
                <a:gd name="T113" fmla="*/ 0 h 914"/>
                <a:gd name="T114" fmla="*/ 0 w 1449"/>
                <a:gd name="T115" fmla="*/ 0 h 914"/>
                <a:gd name="T116" fmla="*/ 0 w 1449"/>
                <a:gd name="T117" fmla="*/ 0 h 914"/>
                <a:gd name="T118" fmla="*/ 0 w 1449"/>
                <a:gd name="T119" fmla="*/ 0 h 914"/>
                <a:gd name="T120" fmla="*/ 0 w 1449"/>
                <a:gd name="T121" fmla="*/ 0 h 914"/>
                <a:gd name="T122" fmla="*/ 0 w 1449"/>
                <a:gd name="T123" fmla="*/ 0 h 914"/>
                <a:gd name="T124" fmla="*/ 0 w 1449"/>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Freeform 41"/>
            <p:cNvSpPr>
              <a:spLocks/>
            </p:cNvSpPr>
            <p:nvPr/>
          </p:nvSpPr>
          <p:spPr bwMode="auto">
            <a:xfrm>
              <a:off x="1113" y="761"/>
              <a:ext cx="138"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 name="Freeform 42"/>
            <p:cNvSpPr>
              <a:spLocks/>
            </p:cNvSpPr>
            <p:nvPr/>
          </p:nvSpPr>
          <p:spPr bwMode="auto">
            <a:xfrm>
              <a:off x="1177"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6" name="Freeform 43"/>
            <p:cNvSpPr>
              <a:spLocks/>
            </p:cNvSpPr>
            <p:nvPr/>
          </p:nvSpPr>
          <p:spPr bwMode="auto">
            <a:xfrm>
              <a:off x="1213" y="447"/>
              <a:ext cx="41" cy="105"/>
            </a:xfrm>
            <a:custGeom>
              <a:avLst/>
              <a:gdLst>
                <a:gd name="T0" fmla="*/ 0 w 325"/>
                <a:gd name="T1" fmla="*/ 0 h 843"/>
                <a:gd name="T2" fmla="*/ 0 w 325"/>
                <a:gd name="T3" fmla="*/ 0 h 843"/>
                <a:gd name="T4" fmla="*/ 0 w 325"/>
                <a:gd name="T5" fmla="*/ 0 h 843"/>
                <a:gd name="T6" fmla="*/ 0 w 325"/>
                <a:gd name="T7" fmla="*/ 0 h 843"/>
                <a:gd name="T8" fmla="*/ 0 w 325"/>
                <a:gd name="T9" fmla="*/ 0 h 843"/>
                <a:gd name="T10" fmla="*/ 0 w 325"/>
                <a:gd name="T11" fmla="*/ 0 h 843"/>
                <a:gd name="T12" fmla="*/ 0 w 325"/>
                <a:gd name="T13" fmla="*/ 0 h 843"/>
                <a:gd name="T14" fmla="*/ 0 w 325"/>
                <a:gd name="T15" fmla="*/ 0 h 843"/>
                <a:gd name="T16" fmla="*/ 0 w 325"/>
                <a:gd name="T17" fmla="*/ 0 h 843"/>
                <a:gd name="T18" fmla="*/ 0 w 325"/>
                <a:gd name="T19" fmla="*/ 0 h 843"/>
                <a:gd name="T20" fmla="*/ 0 w 325"/>
                <a:gd name="T21" fmla="*/ 0 h 843"/>
                <a:gd name="T22" fmla="*/ 0 w 325"/>
                <a:gd name="T23" fmla="*/ 0 h 843"/>
                <a:gd name="T24" fmla="*/ 0 w 325"/>
                <a:gd name="T25" fmla="*/ 0 h 843"/>
                <a:gd name="T26" fmla="*/ 0 w 325"/>
                <a:gd name="T27" fmla="*/ 0 h 843"/>
                <a:gd name="T28" fmla="*/ 0 w 325"/>
                <a:gd name="T29" fmla="*/ 0 h 843"/>
                <a:gd name="T30" fmla="*/ 0 w 325"/>
                <a:gd name="T31" fmla="*/ 0 h 843"/>
                <a:gd name="T32" fmla="*/ 0 w 325"/>
                <a:gd name="T33" fmla="*/ 0 h 843"/>
                <a:gd name="T34" fmla="*/ 0 w 325"/>
                <a:gd name="T35" fmla="*/ 0 h 843"/>
                <a:gd name="T36" fmla="*/ 0 w 325"/>
                <a:gd name="T37" fmla="*/ 0 h 843"/>
                <a:gd name="T38" fmla="*/ 0 w 325"/>
                <a:gd name="T39" fmla="*/ 0 h 843"/>
                <a:gd name="T40" fmla="*/ 0 w 325"/>
                <a:gd name="T41" fmla="*/ 0 h 843"/>
                <a:gd name="T42" fmla="*/ 0 w 325"/>
                <a:gd name="T43" fmla="*/ 0 h 843"/>
                <a:gd name="T44" fmla="*/ 0 w 325"/>
                <a:gd name="T45" fmla="*/ 0 h 843"/>
                <a:gd name="T46" fmla="*/ 0 w 325"/>
                <a:gd name="T47" fmla="*/ 0 h 843"/>
                <a:gd name="T48" fmla="*/ 0 w 325"/>
                <a:gd name="T49" fmla="*/ 0 h 843"/>
                <a:gd name="T50" fmla="*/ 0 w 325"/>
                <a:gd name="T51" fmla="*/ 0 h 843"/>
                <a:gd name="T52" fmla="*/ 0 w 325"/>
                <a:gd name="T53" fmla="*/ 0 h 843"/>
                <a:gd name="T54" fmla="*/ 0 w 325"/>
                <a:gd name="T55" fmla="*/ 0 h 843"/>
                <a:gd name="T56" fmla="*/ 0 w 325"/>
                <a:gd name="T57" fmla="*/ 0 h 843"/>
                <a:gd name="T58" fmla="*/ 0 w 325"/>
                <a:gd name="T59" fmla="*/ 0 h 843"/>
                <a:gd name="T60" fmla="*/ 0 w 325"/>
                <a:gd name="T61" fmla="*/ 0 h 843"/>
                <a:gd name="T62" fmla="*/ 0 w 325"/>
                <a:gd name="T63" fmla="*/ 0 h 843"/>
                <a:gd name="T64" fmla="*/ 0 w 325"/>
                <a:gd name="T65" fmla="*/ 0 h 843"/>
                <a:gd name="T66" fmla="*/ 0 w 325"/>
                <a:gd name="T67" fmla="*/ 0 h 843"/>
                <a:gd name="T68" fmla="*/ 0 w 325"/>
                <a:gd name="T69" fmla="*/ 0 h 843"/>
                <a:gd name="T70" fmla="*/ 0 w 325"/>
                <a:gd name="T71" fmla="*/ 0 h 843"/>
                <a:gd name="T72" fmla="*/ 0 w 325"/>
                <a:gd name="T73" fmla="*/ 0 h 843"/>
                <a:gd name="T74" fmla="*/ 0 w 325"/>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 name="Freeform 44"/>
            <p:cNvSpPr>
              <a:spLocks/>
            </p:cNvSpPr>
            <p:nvPr/>
          </p:nvSpPr>
          <p:spPr bwMode="auto">
            <a:xfrm>
              <a:off x="1150" y="490"/>
              <a:ext cx="61" cy="62"/>
            </a:xfrm>
            <a:custGeom>
              <a:avLst/>
              <a:gdLst>
                <a:gd name="T0" fmla="*/ 0 w 487"/>
                <a:gd name="T1" fmla="*/ 0 h 493"/>
                <a:gd name="T2" fmla="*/ 0 w 487"/>
                <a:gd name="T3" fmla="*/ 0 h 493"/>
                <a:gd name="T4" fmla="*/ 0 w 487"/>
                <a:gd name="T5" fmla="*/ 0 h 493"/>
                <a:gd name="T6" fmla="*/ 0 w 487"/>
                <a:gd name="T7" fmla="*/ 0 h 493"/>
                <a:gd name="T8" fmla="*/ 0 w 487"/>
                <a:gd name="T9" fmla="*/ 0 h 493"/>
                <a:gd name="T10" fmla="*/ 0 w 487"/>
                <a:gd name="T11" fmla="*/ 0 h 493"/>
                <a:gd name="T12" fmla="*/ 0 w 487"/>
                <a:gd name="T13" fmla="*/ 0 h 493"/>
                <a:gd name="T14" fmla="*/ 0 w 487"/>
                <a:gd name="T15" fmla="*/ 0 h 493"/>
                <a:gd name="T16" fmla="*/ 0 w 487"/>
                <a:gd name="T17" fmla="*/ 0 h 493"/>
                <a:gd name="T18" fmla="*/ 0 w 487"/>
                <a:gd name="T19" fmla="*/ 0 h 493"/>
                <a:gd name="T20" fmla="*/ 0 w 487"/>
                <a:gd name="T21" fmla="*/ 0 h 493"/>
                <a:gd name="T22" fmla="*/ 0 w 487"/>
                <a:gd name="T23" fmla="*/ 0 h 493"/>
                <a:gd name="T24" fmla="*/ 0 w 487"/>
                <a:gd name="T25" fmla="*/ 0 h 493"/>
                <a:gd name="T26" fmla="*/ 0 w 487"/>
                <a:gd name="T27" fmla="*/ 0 h 493"/>
                <a:gd name="T28" fmla="*/ 0 w 487"/>
                <a:gd name="T29" fmla="*/ 0 h 493"/>
                <a:gd name="T30" fmla="*/ 0 w 487"/>
                <a:gd name="T31" fmla="*/ 0 h 493"/>
                <a:gd name="T32" fmla="*/ 0 w 487"/>
                <a:gd name="T33" fmla="*/ 0 h 493"/>
                <a:gd name="T34" fmla="*/ 0 w 487"/>
                <a:gd name="T35" fmla="*/ 0 h 493"/>
                <a:gd name="T36" fmla="*/ 0 w 487"/>
                <a:gd name="T37" fmla="*/ 0 h 493"/>
                <a:gd name="T38" fmla="*/ 0 w 487"/>
                <a:gd name="T39" fmla="*/ 0 h 493"/>
                <a:gd name="T40" fmla="*/ 0 w 487"/>
                <a:gd name="T41" fmla="*/ 0 h 493"/>
                <a:gd name="T42" fmla="*/ 0 w 487"/>
                <a:gd name="T43" fmla="*/ 0 h 493"/>
                <a:gd name="T44" fmla="*/ 0 w 487"/>
                <a:gd name="T45" fmla="*/ 0 h 493"/>
                <a:gd name="T46" fmla="*/ 0 w 487"/>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 name="Freeform 45"/>
            <p:cNvSpPr>
              <a:spLocks/>
            </p:cNvSpPr>
            <p:nvPr/>
          </p:nvSpPr>
          <p:spPr bwMode="auto">
            <a:xfrm>
              <a:off x="1113" y="390"/>
              <a:ext cx="98" cy="145"/>
            </a:xfrm>
            <a:custGeom>
              <a:avLst/>
              <a:gdLst>
                <a:gd name="T0" fmla="*/ 0 w 780"/>
                <a:gd name="T1" fmla="*/ 0 h 1160"/>
                <a:gd name="T2" fmla="*/ 0 w 780"/>
                <a:gd name="T3" fmla="*/ 0 h 1160"/>
                <a:gd name="T4" fmla="*/ 0 w 780"/>
                <a:gd name="T5" fmla="*/ 0 h 1160"/>
                <a:gd name="T6" fmla="*/ 0 w 780"/>
                <a:gd name="T7" fmla="*/ 0 h 1160"/>
                <a:gd name="T8" fmla="*/ 0 w 780"/>
                <a:gd name="T9" fmla="*/ 0 h 1160"/>
                <a:gd name="T10" fmla="*/ 0 w 780"/>
                <a:gd name="T11" fmla="*/ 0 h 1160"/>
                <a:gd name="T12" fmla="*/ 0 w 780"/>
                <a:gd name="T13" fmla="*/ 0 h 1160"/>
                <a:gd name="T14" fmla="*/ 0 w 780"/>
                <a:gd name="T15" fmla="*/ 0 h 1160"/>
                <a:gd name="T16" fmla="*/ 0 w 780"/>
                <a:gd name="T17" fmla="*/ 0 h 1160"/>
                <a:gd name="T18" fmla="*/ 0 w 780"/>
                <a:gd name="T19" fmla="*/ 0 h 1160"/>
                <a:gd name="T20" fmla="*/ 0 w 780"/>
                <a:gd name="T21" fmla="*/ 0 h 1160"/>
                <a:gd name="T22" fmla="*/ 0 w 780"/>
                <a:gd name="T23" fmla="*/ 0 h 1160"/>
                <a:gd name="T24" fmla="*/ 0 w 780"/>
                <a:gd name="T25" fmla="*/ 0 h 1160"/>
                <a:gd name="T26" fmla="*/ 0 w 780"/>
                <a:gd name="T27" fmla="*/ 0 h 1160"/>
                <a:gd name="T28" fmla="*/ 0 w 780"/>
                <a:gd name="T29" fmla="*/ 0 h 1160"/>
                <a:gd name="T30" fmla="*/ 0 w 780"/>
                <a:gd name="T31" fmla="*/ 0 h 1160"/>
                <a:gd name="T32" fmla="*/ 0 w 780"/>
                <a:gd name="T33" fmla="*/ 0 h 1160"/>
                <a:gd name="T34" fmla="*/ 0 w 780"/>
                <a:gd name="T35" fmla="*/ 0 h 1160"/>
                <a:gd name="T36" fmla="*/ 0 w 780"/>
                <a:gd name="T37" fmla="*/ 0 h 1160"/>
                <a:gd name="T38" fmla="*/ 0 w 780"/>
                <a:gd name="T39" fmla="*/ 0 h 1160"/>
                <a:gd name="T40" fmla="*/ 0 w 780"/>
                <a:gd name="T41" fmla="*/ 0 h 1160"/>
                <a:gd name="T42" fmla="*/ 0 w 780"/>
                <a:gd name="T43" fmla="*/ 0 h 1160"/>
                <a:gd name="T44" fmla="*/ 0 w 780"/>
                <a:gd name="T45" fmla="*/ 0 h 1160"/>
                <a:gd name="T46" fmla="*/ 0 w 780"/>
                <a:gd name="T47" fmla="*/ 0 h 1160"/>
                <a:gd name="T48" fmla="*/ 0 w 780"/>
                <a:gd name="T49" fmla="*/ 0 h 1160"/>
                <a:gd name="T50" fmla="*/ 0 w 780"/>
                <a:gd name="T51" fmla="*/ 0 h 1160"/>
                <a:gd name="T52" fmla="*/ 0 w 780"/>
                <a:gd name="T53" fmla="*/ 0 h 1160"/>
                <a:gd name="T54" fmla="*/ 0 w 780"/>
                <a:gd name="T55" fmla="*/ 0 h 1160"/>
                <a:gd name="T56" fmla="*/ 0 w 780"/>
                <a:gd name="T57" fmla="*/ 0 h 1160"/>
                <a:gd name="T58" fmla="*/ 0 w 780"/>
                <a:gd name="T59" fmla="*/ 0 h 1160"/>
                <a:gd name="T60" fmla="*/ 0 w 780"/>
                <a:gd name="T61" fmla="*/ 0 h 1160"/>
                <a:gd name="T62" fmla="*/ 0 w 780"/>
                <a:gd name="T63" fmla="*/ 0 h 1160"/>
                <a:gd name="T64" fmla="*/ 0 w 780"/>
                <a:gd name="T65" fmla="*/ 0 h 1160"/>
                <a:gd name="T66" fmla="*/ 0 w 780"/>
                <a:gd name="T67" fmla="*/ 0 h 1160"/>
                <a:gd name="T68" fmla="*/ 0 w 780"/>
                <a:gd name="T69" fmla="*/ 0 h 1160"/>
                <a:gd name="T70" fmla="*/ 0 w 780"/>
                <a:gd name="T71" fmla="*/ 0 h 1160"/>
                <a:gd name="T72" fmla="*/ 0 w 780"/>
                <a:gd name="T73" fmla="*/ 0 h 1160"/>
                <a:gd name="T74" fmla="*/ 0 w 780"/>
                <a:gd name="T75" fmla="*/ 0 h 1160"/>
                <a:gd name="T76" fmla="*/ 0 w 780"/>
                <a:gd name="T77" fmla="*/ 0 h 1160"/>
                <a:gd name="T78" fmla="*/ 0 w 780"/>
                <a:gd name="T79" fmla="*/ 0 h 1160"/>
                <a:gd name="T80" fmla="*/ 0 w 780"/>
                <a:gd name="T81" fmla="*/ 0 h 1160"/>
                <a:gd name="T82" fmla="*/ 0 w 780"/>
                <a:gd name="T83" fmla="*/ 0 h 1160"/>
                <a:gd name="T84" fmla="*/ 0 w 780"/>
                <a:gd name="T85" fmla="*/ 0 h 1160"/>
                <a:gd name="T86" fmla="*/ 0 w 780"/>
                <a:gd name="T87" fmla="*/ 0 h 1160"/>
                <a:gd name="T88" fmla="*/ 0 w 780"/>
                <a:gd name="T89" fmla="*/ 0 h 1160"/>
                <a:gd name="T90" fmla="*/ 0 w 780"/>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 name="Freeform 46"/>
            <p:cNvSpPr>
              <a:spLocks/>
            </p:cNvSpPr>
            <p:nvPr/>
          </p:nvSpPr>
          <p:spPr bwMode="auto">
            <a:xfrm>
              <a:off x="1088" y="360"/>
              <a:ext cx="86" cy="89"/>
            </a:xfrm>
            <a:custGeom>
              <a:avLst/>
              <a:gdLst>
                <a:gd name="T0" fmla="*/ 0 w 688"/>
                <a:gd name="T1" fmla="*/ 0 h 706"/>
                <a:gd name="T2" fmla="*/ 0 w 688"/>
                <a:gd name="T3" fmla="*/ 0 h 706"/>
                <a:gd name="T4" fmla="*/ 0 w 688"/>
                <a:gd name="T5" fmla="*/ 0 h 706"/>
                <a:gd name="T6" fmla="*/ 0 w 688"/>
                <a:gd name="T7" fmla="*/ 0 h 706"/>
                <a:gd name="T8" fmla="*/ 0 w 688"/>
                <a:gd name="T9" fmla="*/ 0 h 706"/>
                <a:gd name="T10" fmla="*/ 0 w 688"/>
                <a:gd name="T11" fmla="*/ 0 h 706"/>
                <a:gd name="T12" fmla="*/ 0 w 688"/>
                <a:gd name="T13" fmla="*/ 0 h 706"/>
                <a:gd name="T14" fmla="*/ 0 w 688"/>
                <a:gd name="T15" fmla="*/ 0 h 706"/>
                <a:gd name="T16" fmla="*/ 0 w 688"/>
                <a:gd name="T17" fmla="*/ 0 h 706"/>
                <a:gd name="T18" fmla="*/ 0 w 688"/>
                <a:gd name="T19" fmla="*/ 0 h 706"/>
                <a:gd name="T20" fmla="*/ 0 w 688"/>
                <a:gd name="T21" fmla="*/ 0 h 706"/>
                <a:gd name="T22" fmla="*/ 0 w 688"/>
                <a:gd name="T23" fmla="*/ 0 h 706"/>
                <a:gd name="T24" fmla="*/ 0 w 688"/>
                <a:gd name="T25" fmla="*/ 0 h 706"/>
                <a:gd name="T26" fmla="*/ 0 w 688"/>
                <a:gd name="T27" fmla="*/ 0 h 706"/>
                <a:gd name="T28" fmla="*/ 0 w 688"/>
                <a:gd name="T29" fmla="*/ 0 h 706"/>
                <a:gd name="T30" fmla="*/ 0 w 688"/>
                <a:gd name="T31" fmla="*/ 0 h 706"/>
                <a:gd name="T32" fmla="*/ 0 w 688"/>
                <a:gd name="T33" fmla="*/ 0 h 706"/>
                <a:gd name="T34" fmla="*/ 0 w 688"/>
                <a:gd name="T35" fmla="*/ 0 h 706"/>
                <a:gd name="T36" fmla="*/ 0 w 688"/>
                <a:gd name="T37" fmla="*/ 0 h 706"/>
                <a:gd name="T38" fmla="*/ 0 w 688"/>
                <a:gd name="T39" fmla="*/ 0 h 706"/>
                <a:gd name="T40" fmla="*/ 0 w 688"/>
                <a:gd name="T41" fmla="*/ 0 h 706"/>
                <a:gd name="T42" fmla="*/ 0 w 688"/>
                <a:gd name="T43" fmla="*/ 0 h 706"/>
                <a:gd name="T44" fmla="*/ 0 w 688"/>
                <a:gd name="T45" fmla="*/ 0 h 706"/>
                <a:gd name="T46" fmla="*/ 0 w 688"/>
                <a:gd name="T47" fmla="*/ 0 h 706"/>
                <a:gd name="T48" fmla="*/ 0 w 688"/>
                <a:gd name="T49" fmla="*/ 0 h 706"/>
                <a:gd name="T50" fmla="*/ 0 w 688"/>
                <a:gd name="T51" fmla="*/ 0 h 706"/>
                <a:gd name="T52" fmla="*/ 0 w 688"/>
                <a:gd name="T53" fmla="*/ 0 h 706"/>
                <a:gd name="T54" fmla="*/ 0 w 688"/>
                <a:gd name="T55" fmla="*/ 0 h 706"/>
                <a:gd name="T56" fmla="*/ 0 w 688"/>
                <a:gd name="T57" fmla="*/ 0 h 706"/>
                <a:gd name="T58" fmla="*/ 0 w 688"/>
                <a:gd name="T59" fmla="*/ 0 h 706"/>
                <a:gd name="T60" fmla="*/ 0 w 688"/>
                <a:gd name="T61" fmla="*/ 0 h 706"/>
                <a:gd name="T62" fmla="*/ 0 w 688"/>
                <a:gd name="T63" fmla="*/ 0 h 706"/>
                <a:gd name="T64" fmla="*/ 0 w 688"/>
                <a:gd name="T65" fmla="*/ 0 h 706"/>
                <a:gd name="T66" fmla="*/ 0 w 688"/>
                <a:gd name="T67" fmla="*/ 0 h 706"/>
                <a:gd name="T68" fmla="*/ 0 w 688"/>
                <a:gd name="T69" fmla="*/ 0 h 706"/>
                <a:gd name="T70" fmla="*/ 0 w 688"/>
                <a:gd name="T71" fmla="*/ 0 h 706"/>
                <a:gd name="T72" fmla="*/ 0 w 688"/>
                <a:gd name="T73" fmla="*/ 0 h 706"/>
                <a:gd name="T74" fmla="*/ 0 w 688"/>
                <a:gd name="T75" fmla="*/ 0 h 706"/>
                <a:gd name="T76" fmla="*/ 0 w 688"/>
                <a:gd name="T77" fmla="*/ 0 h 706"/>
                <a:gd name="T78" fmla="*/ 0 w 688"/>
                <a:gd name="T79" fmla="*/ 0 h 706"/>
                <a:gd name="T80" fmla="*/ 0 w 688"/>
                <a:gd name="T81" fmla="*/ 0 h 706"/>
                <a:gd name="T82" fmla="*/ 0 w 688"/>
                <a:gd name="T83" fmla="*/ 0 h 706"/>
                <a:gd name="T84" fmla="*/ 0 w 688"/>
                <a:gd name="T85" fmla="*/ 0 h 706"/>
                <a:gd name="T86" fmla="*/ 0 w 688"/>
                <a:gd name="T87" fmla="*/ 0 h 706"/>
                <a:gd name="T88" fmla="*/ 0 w 688"/>
                <a:gd name="T89" fmla="*/ 0 h 706"/>
                <a:gd name="T90" fmla="*/ 0 w 688"/>
                <a:gd name="T91" fmla="*/ 0 h 706"/>
                <a:gd name="T92" fmla="*/ 0 w 688"/>
                <a:gd name="T93" fmla="*/ 0 h 706"/>
                <a:gd name="T94" fmla="*/ 0 w 688"/>
                <a:gd name="T95" fmla="*/ 0 h 706"/>
                <a:gd name="T96" fmla="*/ 0 w 688"/>
                <a:gd name="T97" fmla="*/ 0 h 706"/>
                <a:gd name="T98" fmla="*/ 0 w 688"/>
                <a:gd name="T99" fmla="*/ 0 h 706"/>
                <a:gd name="T100" fmla="*/ 0 w 688"/>
                <a:gd name="T101" fmla="*/ 0 h 706"/>
                <a:gd name="T102" fmla="*/ 0 w 688"/>
                <a:gd name="T103" fmla="*/ 0 h 706"/>
                <a:gd name="T104" fmla="*/ 0 w 688"/>
                <a:gd name="T105" fmla="*/ 0 h 706"/>
                <a:gd name="T106" fmla="*/ 0 w 688"/>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 name="Freeform 47"/>
            <p:cNvSpPr>
              <a:spLocks/>
            </p:cNvSpPr>
            <p:nvPr/>
          </p:nvSpPr>
          <p:spPr bwMode="auto">
            <a:xfrm>
              <a:off x="648" y="653"/>
              <a:ext cx="146" cy="130"/>
            </a:xfrm>
            <a:custGeom>
              <a:avLst/>
              <a:gdLst>
                <a:gd name="T0" fmla="*/ 0 w 1164"/>
                <a:gd name="T1" fmla="*/ 0 h 1039"/>
                <a:gd name="T2" fmla="*/ 0 w 1164"/>
                <a:gd name="T3" fmla="*/ 0 h 1039"/>
                <a:gd name="T4" fmla="*/ 0 w 1164"/>
                <a:gd name="T5" fmla="*/ 0 h 1039"/>
                <a:gd name="T6" fmla="*/ 0 w 1164"/>
                <a:gd name="T7" fmla="*/ 0 h 1039"/>
                <a:gd name="T8" fmla="*/ 0 w 1164"/>
                <a:gd name="T9" fmla="*/ 0 h 1039"/>
                <a:gd name="T10" fmla="*/ 0 w 1164"/>
                <a:gd name="T11" fmla="*/ 0 h 1039"/>
                <a:gd name="T12" fmla="*/ 0 w 1164"/>
                <a:gd name="T13" fmla="*/ 0 h 1039"/>
                <a:gd name="T14" fmla="*/ 0 w 1164"/>
                <a:gd name="T15" fmla="*/ 0 h 1039"/>
                <a:gd name="T16" fmla="*/ 0 w 1164"/>
                <a:gd name="T17" fmla="*/ 0 h 1039"/>
                <a:gd name="T18" fmla="*/ 0 w 1164"/>
                <a:gd name="T19" fmla="*/ 0 h 1039"/>
                <a:gd name="T20" fmla="*/ 0 w 1164"/>
                <a:gd name="T21" fmla="*/ 0 h 1039"/>
                <a:gd name="T22" fmla="*/ 0 w 1164"/>
                <a:gd name="T23" fmla="*/ 0 h 1039"/>
                <a:gd name="T24" fmla="*/ 0 w 1164"/>
                <a:gd name="T25" fmla="*/ 0 h 1039"/>
                <a:gd name="T26" fmla="*/ 0 w 1164"/>
                <a:gd name="T27" fmla="*/ 0 h 1039"/>
                <a:gd name="T28" fmla="*/ 0 w 1164"/>
                <a:gd name="T29" fmla="*/ 0 h 1039"/>
                <a:gd name="T30" fmla="*/ 0 w 1164"/>
                <a:gd name="T31" fmla="*/ 0 h 1039"/>
                <a:gd name="T32" fmla="*/ 0 w 1164"/>
                <a:gd name="T33" fmla="*/ 0 h 1039"/>
                <a:gd name="T34" fmla="*/ 0 w 1164"/>
                <a:gd name="T35" fmla="*/ 0 h 1039"/>
                <a:gd name="T36" fmla="*/ 0 w 1164"/>
                <a:gd name="T37" fmla="*/ 0 h 1039"/>
                <a:gd name="T38" fmla="*/ 0 w 1164"/>
                <a:gd name="T39" fmla="*/ 0 h 1039"/>
                <a:gd name="T40" fmla="*/ 0 w 1164"/>
                <a:gd name="T41" fmla="*/ 0 h 1039"/>
                <a:gd name="T42" fmla="*/ 0 w 1164"/>
                <a:gd name="T43" fmla="*/ 0 h 1039"/>
                <a:gd name="T44" fmla="*/ 0 w 1164"/>
                <a:gd name="T45" fmla="*/ 0 h 1039"/>
                <a:gd name="T46" fmla="*/ 0 w 1164"/>
                <a:gd name="T47" fmla="*/ 0 h 1039"/>
                <a:gd name="T48" fmla="*/ 0 w 1164"/>
                <a:gd name="T49" fmla="*/ 0 h 1039"/>
                <a:gd name="T50" fmla="*/ 0 w 1164"/>
                <a:gd name="T51" fmla="*/ 0 h 1039"/>
                <a:gd name="T52" fmla="*/ 0 w 1164"/>
                <a:gd name="T53" fmla="*/ 0 h 1039"/>
                <a:gd name="T54" fmla="*/ 0 w 1164"/>
                <a:gd name="T55" fmla="*/ 0 h 1039"/>
                <a:gd name="T56" fmla="*/ 0 w 1164"/>
                <a:gd name="T57" fmla="*/ 0 h 1039"/>
                <a:gd name="T58" fmla="*/ 0 w 1164"/>
                <a:gd name="T59" fmla="*/ 0 h 1039"/>
                <a:gd name="T60" fmla="*/ 0 w 1164"/>
                <a:gd name="T61" fmla="*/ 0 h 1039"/>
                <a:gd name="T62" fmla="*/ 0 w 1164"/>
                <a:gd name="T63" fmla="*/ 0 h 1039"/>
                <a:gd name="T64" fmla="*/ 0 w 1164"/>
                <a:gd name="T65" fmla="*/ 0 h 1039"/>
                <a:gd name="T66" fmla="*/ 0 w 1164"/>
                <a:gd name="T67" fmla="*/ 0 h 1039"/>
                <a:gd name="T68" fmla="*/ 0 w 1164"/>
                <a:gd name="T69" fmla="*/ 0 h 1039"/>
                <a:gd name="T70" fmla="*/ 0 w 1164"/>
                <a:gd name="T71" fmla="*/ 0 h 1039"/>
                <a:gd name="T72" fmla="*/ 0 w 1164"/>
                <a:gd name="T73" fmla="*/ 0 h 1039"/>
                <a:gd name="T74" fmla="*/ 0 w 1164"/>
                <a:gd name="T75" fmla="*/ 0 h 1039"/>
                <a:gd name="T76" fmla="*/ 0 w 1164"/>
                <a:gd name="T77" fmla="*/ 0 h 1039"/>
                <a:gd name="T78" fmla="*/ 0 w 1164"/>
                <a:gd name="T79" fmla="*/ 0 h 1039"/>
                <a:gd name="T80" fmla="*/ 0 w 1164"/>
                <a:gd name="T81" fmla="*/ 0 h 1039"/>
                <a:gd name="T82" fmla="*/ 0 w 1164"/>
                <a:gd name="T83" fmla="*/ 0 h 1039"/>
                <a:gd name="T84" fmla="*/ 0 w 1164"/>
                <a:gd name="T85" fmla="*/ 0 h 1039"/>
                <a:gd name="T86" fmla="*/ 0 w 1164"/>
                <a:gd name="T87" fmla="*/ 0 h 1039"/>
                <a:gd name="T88" fmla="*/ 0 w 1164"/>
                <a:gd name="T89" fmla="*/ 0 h 1039"/>
                <a:gd name="T90" fmla="*/ 0 w 1164"/>
                <a:gd name="T91" fmla="*/ 0 h 1039"/>
                <a:gd name="T92" fmla="*/ 0 w 1164"/>
                <a:gd name="T93" fmla="*/ 0 h 1039"/>
                <a:gd name="T94" fmla="*/ 0 w 1164"/>
                <a:gd name="T95" fmla="*/ 0 h 1039"/>
                <a:gd name="T96" fmla="*/ 0 w 1164"/>
                <a:gd name="T97" fmla="*/ 0 h 1039"/>
                <a:gd name="T98" fmla="*/ 0 w 1164"/>
                <a:gd name="T99" fmla="*/ 0 h 1039"/>
                <a:gd name="T100" fmla="*/ 0 w 1164"/>
                <a:gd name="T101" fmla="*/ 0 h 1039"/>
                <a:gd name="T102" fmla="*/ 0 w 1164"/>
                <a:gd name="T103" fmla="*/ 0 h 1039"/>
                <a:gd name="T104" fmla="*/ 0 w 1164"/>
                <a:gd name="T105" fmla="*/ 0 h 1039"/>
                <a:gd name="T106" fmla="*/ 0 w 1164"/>
                <a:gd name="T107" fmla="*/ 0 h 1039"/>
                <a:gd name="T108" fmla="*/ 0 w 1164"/>
                <a:gd name="T109" fmla="*/ 0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 name="Freeform 48"/>
            <p:cNvSpPr>
              <a:spLocks/>
            </p:cNvSpPr>
            <p:nvPr/>
          </p:nvSpPr>
          <p:spPr bwMode="auto">
            <a:xfrm>
              <a:off x="849" y="626"/>
              <a:ext cx="36" cy="46"/>
            </a:xfrm>
            <a:custGeom>
              <a:avLst/>
              <a:gdLst>
                <a:gd name="T0" fmla="*/ 0 w 290"/>
                <a:gd name="T1" fmla="*/ 0 h 368"/>
                <a:gd name="T2" fmla="*/ 0 w 290"/>
                <a:gd name="T3" fmla="*/ 0 h 368"/>
                <a:gd name="T4" fmla="*/ 0 w 290"/>
                <a:gd name="T5" fmla="*/ 0 h 368"/>
                <a:gd name="T6" fmla="*/ 0 w 290"/>
                <a:gd name="T7" fmla="*/ 0 h 368"/>
                <a:gd name="T8" fmla="*/ 0 w 290"/>
                <a:gd name="T9" fmla="*/ 0 h 368"/>
                <a:gd name="T10" fmla="*/ 0 w 290"/>
                <a:gd name="T11" fmla="*/ 0 h 368"/>
                <a:gd name="T12" fmla="*/ 0 w 290"/>
                <a:gd name="T13" fmla="*/ 0 h 368"/>
                <a:gd name="T14" fmla="*/ 0 w 290"/>
                <a:gd name="T15" fmla="*/ 0 h 368"/>
                <a:gd name="T16" fmla="*/ 0 w 290"/>
                <a:gd name="T17" fmla="*/ 0 h 368"/>
                <a:gd name="T18" fmla="*/ 0 w 290"/>
                <a:gd name="T19" fmla="*/ 0 h 368"/>
                <a:gd name="T20" fmla="*/ 0 w 290"/>
                <a:gd name="T21" fmla="*/ 0 h 368"/>
                <a:gd name="T22" fmla="*/ 0 w 290"/>
                <a:gd name="T23" fmla="*/ 0 h 368"/>
                <a:gd name="T24" fmla="*/ 0 w 290"/>
                <a:gd name="T25" fmla="*/ 0 h 368"/>
                <a:gd name="T26" fmla="*/ 0 w 290"/>
                <a:gd name="T27" fmla="*/ 0 h 368"/>
                <a:gd name="T28" fmla="*/ 0 w 290"/>
                <a:gd name="T29" fmla="*/ 0 h 368"/>
                <a:gd name="T30" fmla="*/ 0 w 290"/>
                <a:gd name="T31" fmla="*/ 0 h 368"/>
                <a:gd name="T32" fmla="*/ 0 w 290"/>
                <a:gd name="T33" fmla="*/ 0 h 368"/>
                <a:gd name="T34" fmla="*/ 0 w 290"/>
                <a:gd name="T35" fmla="*/ 0 h 368"/>
                <a:gd name="T36" fmla="*/ 0 w 290"/>
                <a:gd name="T37" fmla="*/ 0 h 368"/>
                <a:gd name="T38" fmla="*/ 0 w 290"/>
                <a:gd name="T39" fmla="*/ 0 h 368"/>
                <a:gd name="T40" fmla="*/ 0 w 290"/>
                <a:gd name="T41" fmla="*/ 0 h 368"/>
                <a:gd name="T42" fmla="*/ 0 w 290"/>
                <a:gd name="T43" fmla="*/ 0 h 368"/>
                <a:gd name="T44" fmla="*/ 0 w 290"/>
                <a:gd name="T45" fmla="*/ 0 h 368"/>
                <a:gd name="T46" fmla="*/ 0 w 290"/>
                <a:gd name="T47" fmla="*/ 0 h 368"/>
                <a:gd name="T48" fmla="*/ 0 w 290"/>
                <a:gd name="T49" fmla="*/ 0 h 368"/>
                <a:gd name="T50" fmla="*/ 0 w 290"/>
                <a:gd name="T51" fmla="*/ 0 h 368"/>
                <a:gd name="T52" fmla="*/ 0 w 290"/>
                <a:gd name="T53" fmla="*/ 0 h 368"/>
                <a:gd name="T54" fmla="*/ 0 w 290"/>
                <a:gd name="T55" fmla="*/ 0 h 368"/>
                <a:gd name="T56" fmla="*/ 0 w 290"/>
                <a:gd name="T57" fmla="*/ 0 h 368"/>
                <a:gd name="T58" fmla="*/ 0 w 290"/>
                <a:gd name="T59" fmla="*/ 0 h 368"/>
                <a:gd name="T60" fmla="*/ 0 w 290"/>
                <a:gd name="T61" fmla="*/ 0 h 368"/>
                <a:gd name="T62" fmla="*/ 0 w 290"/>
                <a:gd name="T63" fmla="*/ 0 h 368"/>
                <a:gd name="T64" fmla="*/ 0 w 290"/>
                <a:gd name="T65" fmla="*/ 0 h 368"/>
                <a:gd name="T66" fmla="*/ 0 w 290"/>
                <a:gd name="T67" fmla="*/ 0 h 368"/>
                <a:gd name="T68" fmla="*/ 0 w 290"/>
                <a:gd name="T69" fmla="*/ 0 h 368"/>
                <a:gd name="T70" fmla="*/ 0 w 290"/>
                <a:gd name="T71" fmla="*/ 0 h 368"/>
                <a:gd name="T72" fmla="*/ 0 w 290"/>
                <a:gd name="T73" fmla="*/ 0 h 368"/>
                <a:gd name="T74" fmla="*/ 0 w 290"/>
                <a:gd name="T75" fmla="*/ 0 h 368"/>
                <a:gd name="T76" fmla="*/ 0 w 290"/>
                <a:gd name="T77" fmla="*/ 0 h 368"/>
                <a:gd name="T78" fmla="*/ 0 w 290"/>
                <a:gd name="T79" fmla="*/ 0 h 368"/>
                <a:gd name="T80" fmla="*/ 0 w 290"/>
                <a:gd name="T81" fmla="*/ 0 h 368"/>
                <a:gd name="T82" fmla="*/ 0 w 290"/>
                <a:gd name="T83" fmla="*/ 0 h 368"/>
                <a:gd name="T84" fmla="*/ 0 w 290"/>
                <a:gd name="T85" fmla="*/ 0 h 368"/>
                <a:gd name="T86" fmla="*/ 0 w 290"/>
                <a:gd name="T87" fmla="*/ 0 h 368"/>
                <a:gd name="T88" fmla="*/ 0 w 290"/>
                <a:gd name="T89" fmla="*/ 0 h 368"/>
                <a:gd name="T90" fmla="*/ 0 w 290"/>
                <a:gd name="T91" fmla="*/ 0 h 368"/>
                <a:gd name="T92" fmla="*/ 0 w 290"/>
                <a:gd name="T93" fmla="*/ 0 h 368"/>
                <a:gd name="T94" fmla="*/ 0 w 290"/>
                <a:gd name="T95" fmla="*/ 0 h 368"/>
                <a:gd name="T96" fmla="*/ 0 w 290"/>
                <a:gd name="T97" fmla="*/ 0 h 368"/>
                <a:gd name="T98" fmla="*/ 0 w 290"/>
                <a:gd name="T99" fmla="*/ 0 h 368"/>
                <a:gd name="T100" fmla="*/ 0 w 290"/>
                <a:gd name="T101" fmla="*/ 0 h 368"/>
                <a:gd name="T102" fmla="*/ 0 w 290"/>
                <a:gd name="T103" fmla="*/ 0 h 368"/>
                <a:gd name="T104" fmla="*/ 0 w 290"/>
                <a:gd name="T105" fmla="*/ 0 h 368"/>
                <a:gd name="T106" fmla="*/ 0 w 290"/>
                <a:gd name="T107" fmla="*/ 0 h 368"/>
                <a:gd name="T108" fmla="*/ 0 w 290"/>
                <a:gd name="T109" fmla="*/ 0 h 368"/>
                <a:gd name="T110" fmla="*/ 0 w 290"/>
                <a:gd name="T111" fmla="*/ 0 h 368"/>
                <a:gd name="T112" fmla="*/ 0 w 290"/>
                <a:gd name="T113" fmla="*/ 0 h 368"/>
                <a:gd name="T114" fmla="*/ 0 w 290"/>
                <a:gd name="T115" fmla="*/ 0 h 368"/>
                <a:gd name="T116" fmla="*/ 0 w 290"/>
                <a:gd name="T117" fmla="*/ 0 h 368"/>
                <a:gd name="T118" fmla="*/ 0 w 290"/>
                <a:gd name="T119" fmla="*/ 0 h 368"/>
                <a:gd name="T120" fmla="*/ 0 w 290"/>
                <a:gd name="T121" fmla="*/ 0 h 368"/>
                <a:gd name="T122" fmla="*/ 0 w 290"/>
                <a:gd name="T123" fmla="*/ 0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Freeform 49"/>
            <p:cNvSpPr>
              <a:spLocks/>
            </p:cNvSpPr>
            <p:nvPr/>
          </p:nvSpPr>
          <p:spPr bwMode="auto">
            <a:xfrm>
              <a:off x="1016" y="745"/>
              <a:ext cx="20" cy="36"/>
            </a:xfrm>
            <a:custGeom>
              <a:avLst/>
              <a:gdLst>
                <a:gd name="T0" fmla="*/ 0 w 158"/>
                <a:gd name="T1" fmla="*/ 0 h 289"/>
                <a:gd name="T2" fmla="*/ 0 w 158"/>
                <a:gd name="T3" fmla="*/ 0 h 289"/>
                <a:gd name="T4" fmla="*/ 0 w 158"/>
                <a:gd name="T5" fmla="*/ 0 h 289"/>
                <a:gd name="T6" fmla="*/ 0 w 158"/>
                <a:gd name="T7" fmla="*/ 0 h 289"/>
                <a:gd name="T8" fmla="*/ 0 w 158"/>
                <a:gd name="T9" fmla="*/ 0 h 289"/>
                <a:gd name="T10" fmla="*/ 0 w 158"/>
                <a:gd name="T11" fmla="*/ 0 h 289"/>
                <a:gd name="T12" fmla="*/ 0 w 158"/>
                <a:gd name="T13" fmla="*/ 0 h 289"/>
                <a:gd name="T14" fmla="*/ 0 w 158"/>
                <a:gd name="T15" fmla="*/ 0 h 289"/>
                <a:gd name="T16" fmla="*/ 0 w 158"/>
                <a:gd name="T17" fmla="*/ 0 h 289"/>
                <a:gd name="T18" fmla="*/ 0 w 158"/>
                <a:gd name="T19" fmla="*/ 0 h 289"/>
                <a:gd name="T20" fmla="*/ 0 w 158"/>
                <a:gd name="T21" fmla="*/ 0 h 289"/>
                <a:gd name="T22" fmla="*/ 0 w 158"/>
                <a:gd name="T23" fmla="*/ 0 h 289"/>
                <a:gd name="T24" fmla="*/ 0 w 158"/>
                <a:gd name="T25" fmla="*/ 0 h 289"/>
                <a:gd name="T26" fmla="*/ 0 w 158"/>
                <a:gd name="T27" fmla="*/ 0 h 289"/>
                <a:gd name="T28" fmla="*/ 0 w 158"/>
                <a:gd name="T29" fmla="*/ 0 h 289"/>
                <a:gd name="T30" fmla="*/ 0 w 158"/>
                <a:gd name="T31" fmla="*/ 0 h 289"/>
                <a:gd name="T32" fmla="*/ 0 w 158"/>
                <a:gd name="T33" fmla="*/ 0 h 289"/>
                <a:gd name="T34" fmla="*/ 0 w 158"/>
                <a:gd name="T35" fmla="*/ 0 h 289"/>
                <a:gd name="T36" fmla="*/ 0 w 158"/>
                <a:gd name="T37" fmla="*/ 0 h 289"/>
                <a:gd name="T38" fmla="*/ 0 w 158"/>
                <a:gd name="T39" fmla="*/ 0 h 289"/>
                <a:gd name="T40" fmla="*/ 0 w 158"/>
                <a:gd name="T41" fmla="*/ 0 h 289"/>
                <a:gd name="T42" fmla="*/ 0 w 158"/>
                <a:gd name="T43" fmla="*/ 0 h 289"/>
                <a:gd name="T44" fmla="*/ 0 w 158"/>
                <a:gd name="T45" fmla="*/ 0 h 289"/>
                <a:gd name="T46" fmla="*/ 0 w 158"/>
                <a:gd name="T47" fmla="*/ 0 h 289"/>
                <a:gd name="T48" fmla="*/ 0 w 158"/>
                <a:gd name="T49" fmla="*/ 0 h 289"/>
                <a:gd name="T50" fmla="*/ 0 w 158"/>
                <a:gd name="T51" fmla="*/ 0 h 289"/>
                <a:gd name="T52" fmla="*/ 0 w 158"/>
                <a:gd name="T53" fmla="*/ 0 h 289"/>
                <a:gd name="T54" fmla="*/ 0 w 158"/>
                <a:gd name="T55" fmla="*/ 0 h 289"/>
                <a:gd name="T56" fmla="*/ 0 w 158"/>
                <a:gd name="T57" fmla="*/ 0 h 289"/>
                <a:gd name="T58" fmla="*/ 0 w 158"/>
                <a:gd name="T59" fmla="*/ 0 h 289"/>
                <a:gd name="T60" fmla="*/ 0 w 158"/>
                <a:gd name="T61" fmla="*/ 0 h 289"/>
                <a:gd name="T62" fmla="*/ 0 w 158"/>
                <a:gd name="T63" fmla="*/ 0 h 289"/>
                <a:gd name="T64" fmla="*/ 0 w 158"/>
                <a:gd name="T65" fmla="*/ 0 h 289"/>
                <a:gd name="T66" fmla="*/ 0 w 158"/>
                <a:gd name="T67" fmla="*/ 0 h 289"/>
                <a:gd name="T68" fmla="*/ 0 w 158"/>
                <a:gd name="T69" fmla="*/ 0 h 289"/>
                <a:gd name="T70" fmla="*/ 0 w 158"/>
                <a:gd name="T71" fmla="*/ 0 h 289"/>
                <a:gd name="T72" fmla="*/ 0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 name="Freeform 50"/>
            <p:cNvSpPr>
              <a:spLocks/>
            </p:cNvSpPr>
            <p:nvPr/>
          </p:nvSpPr>
          <p:spPr bwMode="auto">
            <a:xfrm>
              <a:off x="769" y="663"/>
              <a:ext cx="12" cy="19"/>
            </a:xfrm>
            <a:custGeom>
              <a:avLst/>
              <a:gdLst>
                <a:gd name="T0" fmla="*/ 0 w 90"/>
                <a:gd name="T1" fmla="*/ 0 h 152"/>
                <a:gd name="T2" fmla="*/ 0 w 90"/>
                <a:gd name="T3" fmla="*/ 0 h 152"/>
                <a:gd name="T4" fmla="*/ 0 w 90"/>
                <a:gd name="T5" fmla="*/ 0 h 152"/>
                <a:gd name="T6" fmla="*/ 0 w 90"/>
                <a:gd name="T7" fmla="*/ 0 h 152"/>
                <a:gd name="T8" fmla="*/ 0 w 90"/>
                <a:gd name="T9" fmla="*/ 0 h 152"/>
                <a:gd name="T10" fmla="*/ 0 w 90"/>
                <a:gd name="T11" fmla="*/ 0 h 152"/>
                <a:gd name="T12" fmla="*/ 0 w 90"/>
                <a:gd name="T13" fmla="*/ 0 h 152"/>
                <a:gd name="T14" fmla="*/ 0 w 90"/>
                <a:gd name="T15" fmla="*/ 0 h 152"/>
                <a:gd name="T16" fmla="*/ 0 w 90"/>
                <a:gd name="T17" fmla="*/ 0 h 152"/>
                <a:gd name="T18" fmla="*/ 0 w 90"/>
                <a:gd name="T19" fmla="*/ 0 h 152"/>
                <a:gd name="T20" fmla="*/ 0 w 90"/>
                <a:gd name="T21" fmla="*/ 0 h 152"/>
                <a:gd name="T22" fmla="*/ 0 w 90"/>
                <a:gd name="T23" fmla="*/ 0 h 152"/>
                <a:gd name="T24" fmla="*/ 0 w 90"/>
                <a:gd name="T25" fmla="*/ 0 h 152"/>
                <a:gd name="T26" fmla="*/ 0 w 90"/>
                <a:gd name="T27" fmla="*/ 0 h 152"/>
                <a:gd name="T28" fmla="*/ 0 w 90"/>
                <a:gd name="T29" fmla="*/ 0 h 152"/>
                <a:gd name="T30" fmla="*/ 0 w 90"/>
                <a:gd name="T31" fmla="*/ 0 h 152"/>
                <a:gd name="T32" fmla="*/ 0 w 90"/>
                <a:gd name="T33" fmla="*/ 0 h 152"/>
                <a:gd name="T34" fmla="*/ 0 w 90"/>
                <a:gd name="T35" fmla="*/ 0 h 152"/>
                <a:gd name="T36" fmla="*/ 0 w 90"/>
                <a:gd name="T37" fmla="*/ 0 h 152"/>
                <a:gd name="T38" fmla="*/ 0 w 90"/>
                <a:gd name="T39" fmla="*/ 0 h 152"/>
                <a:gd name="T40" fmla="*/ 0 w 90"/>
                <a:gd name="T41" fmla="*/ 0 h 152"/>
                <a:gd name="T42" fmla="*/ 0 w 90"/>
                <a:gd name="T43" fmla="*/ 0 h 152"/>
                <a:gd name="T44" fmla="*/ 0 w 90"/>
                <a:gd name="T45" fmla="*/ 0 h 152"/>
                <a:gd name="T46" fmla="*/ 0 w 90"/>
                <a:gd name="T47" fmla="*/ 0 h 152"/>
                <a:gd name="T48" fmla="*/ 0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4" name="Freeform 51"/>
            <p:cNvSpPr>
              <a:spLocks/>
            </p:cNvSpPr>
            <p:nvPr/>
          </p:nvSpPr>
          <p:spPr bwMode="auto">
            <a:xfrm>
              <a:off x="764" y="641"/>
              <a:ext cx="13" cy="16"/>
            </a:xfrm>
            <a:custGeom>
              <a:avLst/>
              <a:gdLst>
                <a:gd name="T0" fmla="*/ 0 w 102"/>
                <a:gd name="T1" fmla="*/ 0 h 128"/>
                <a:gd name="T2" fmla="*/ 0 w 102"/>
                <a:gd name="T3" fmla="*/ 0 h 128"/>
                <a:gd name="T4" fmla="*/ 0 w 102"/>
                <a:gd name="T5" fmla="*/ 0 h 128"/>
                <a:gd name="T6" fmla="*/ 0 w 102"/>
                <a:gd name="T7" fmla="*/ 0 h 128"/>
                <a:gd name="T8" fmla="*/ 0 w 102"/>
                <a:gd name="T9" fmla="*/ 0 h 128"/>
                <a:gd name="T10" fmla="*/ 0 w 102"/>
                <a:gd name="T11" fmla="*/ 0 h 128"/>
                <a:gd name="T12" fmla="*/ 0 w 102"/>
                <a:gd name="T13" fmla="*/ 0 h 128"/>
                <a:gd name="T14" fmla="*/ 0 w 102"/>
                <a:gd name="T15" fmla="*/ 0 h 128"/>
                <a:gd name="T16" fmla="*/ 0 w 102"/>
                <a:gd name="T17" fmla="*/ 0 h 128"/>
                <a:gd name="T18" fmla="*/ 0 w 102"/>
                <a:gd name="T19" fmla="*/ 0 h 128"/>
                <a:gd name="T20" fmla="*/ 0 w 102"/>
                <a:gd name="T21" fmla="*/ 0 h 128"/>
                <a:gd name="T22" fmla="*/ 0 w 102"/>
                <a:gd name="T23" fmla="*/ 0 h 128"/>
                <a:gd name="T24" fmla="*/ 0 w 102"/>
                <a:gd name="T25" fmla="*/ 0 h 128"/>
                <a:gd name="T26" fmla="*/ 0 w 102"/>
                <a:gd name="T27" fmla="*/ 0 h 128"/>
                <a:gd name="T28" fmla="*/ 0 w 102"/>
                <a:gd name="T29" fmla="*/ 0 h 128"/>
                <a:gd name="T30" fmla="*/ 0 w 102"/>
                <a:gd name="T31" fmla="*/ 0 h 128"/>
                <a:gd name="T32" fmla="*/ 0 w 102"/>
                <a:gd name="T33" fmla="*/ 0 h 128"/>
                <a:gd name="T34" fmla="*/ 0 w 102"/>
                <a:gd name="T35" fmla="*/ 0 h 128"/>
                <a:gd name="T36" fmla="*/ 0 w 102"/>
                <a:gd name="T37" fmla="*/ 0 h 128"/>
                <a:gd name="T38" fmla="*/ 0 w 102"/>
                <a:gd name="T39" fmla="*/ 0 h 128"/>
                <a:gd name="T40" fmla="*/ 0 w 102"/>
                <a:gd name="T41" fmla="*/ 0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 name="Freeform 52"/>
            <p:cNvSpPr>
              <a:spLocks/>
            </p:cNvSpPr>
            <p:nvPr/>
          </p:nvSpPr>
          <p:spPr bwMode="auto">
            <a:xfrm>
              <a:off x="874" y="683"/>
              <a:ext cx="13" cy="14"/>
            </a:xfrm>
            <a:custGeom>
              <a:avLst/>
              <a:gdLst>
                <a:gd name="T0" fmla="*/ 0 w 101"/>
                <a:gd name="T1" fmla="*/ 0 h 115"/>
                <a:gd name="T2" fmla="*/ 0 w 101"/>
                <a:gd name="T3" fmla="*/ 0 h 115"/>
                <a:gd name="T4" fmla="*/ 0 w 101"/>
                <a:gd name="T5" fmla="*/ 0 h 115"/>
                <a:gd name="T6" fmla="*/ 0 w 101"/>
                <a:gd name="T7" fmla="*/ 0 h 115"/>
                <a:gd name="T8" fmla="*/ 0 w 101"/>
                <a:gd name="T9" fmla="*/ 0 h 115"/>
                <a:gd name="T10" fmla="*/ 0 w 101"/>
                <a:gd name="T11" fmla="*/ 0 h 115"/>
                <a:gd name="T12" fmla="*/ 0 w 101"/>
                <a:gd name="T13" fmla="*/ 0 h 115"/>
                <a:gd name="T14" fmla="*/ 0 w 101"/>
                <a:gd name="T15" fmla="*/ 0 h 115"/>
                <a:gd name="T16" fmla="*/ 0 w 101"/>
                <a:gd name="T17" fmla="*/ 0 h 115"/>
                <a:gd name="T18" fmla="*/ 0 w 101"/>
                <a:gd name="T19" fmla="*/ 0 h 115"/>
                <a:gd name="T20" fmla="*/ 0 w 101"/>
                <a:gd name="T21" fmla="*/ 0 h 115"/>
                <a:gd name="T22" fmla="*/ 0 w 101"/>
                <a:gd name="T23" fmla="*/ 0 h 115"/>
                <a:gd name="T24" fmla="*/ 0 w 101"/>
                <a:gd name="T25" fmla="*/ 0 h 115"/>
                <a:gd name="T26" fmla="*/ 0 w 101"/>
                <a:gd name="T27" fmla="*/ 0 h 115"/>
                <a:gd name="T28" fmla="*/ 0 w 101"/>
                <a:gd name="T29" fmla="*/ 0 h 115"/>
                <a:gd name="T30" fmla="*/ 0 w 101"/>
                <a:gd name="T31" fmla="*/ 0 h 115"/>
                <a:gd name="T32" fmla="*/ 0 w 101"/>
                <a:gd name="T33" fmla="*/ 0 h 115"/>
                <a:gd name="T34" fmla="*/ 0 w 101"/>
                <a:gd name="T35" fmla="*/ 0 h 115"/>
                <a:gd name="T36" fmla="*/ 0 w 101"/>
                <a:gd name="T37" fmla="*/ 0 h 115"/>
                <a:gd name="T38" fmla="*/ 0 w 101"/>
                <a:gd name="T39" fmla="*/ 0 h 115"/>
                <a:gd name="T40" fmla="*/ 0 w 101"/>
                <a:gd name="T41" fmla="*/ 0 h 115"/>
                <a:gd name="T42" fmla="*/ 0 w 101"/>
                <a:gd name="T43" fmla="*/ 0 h 115"/>
                <a:gd name="T44" fmla="*/ 0 w 101"/>
                <a:gd name="T45" fmla="*/ 0 h 115"/>
                <a:gd name="T46" fmla="*/ 0 w 101"/>
                <a:gd name="T47" fmla="*/ 0 h 115"/>
                <a:gd name="T48" fmla="*/ 0 w 101"/>
                <a:gd name="T49" fmla="*/ 0 h 115"/>
                <a:gd name="T50" fmla="*/ 0 w 101"/>
                <a:gd name="T51" fmla="*/ 0 h 115"/>
                <a:gd name="T52" fmla="*/ 0 w 101"/>
                <a:gd name="T53" fmla="*/ 0 h 115"/>
                <a:gd name="T54" fmla="*/ 0 w 101"/>
                <a:gd name="T55" fmla="*/ 0 h 115"/>
                <a:gd name="T56" fmla="*/ 0 w 101"/>
                <a:gd name="T57" fmla="*/ 0 h 115"/>
                <a:gd name="T58" fmla="*/ 0 w 101"/>
                <a:gd name="T59" fmla="*/ 0 h 115"/>
                <a:gd name="T60" fmla="*/ 0 w 101"/>
                <a:gd name="T61" fmla="*/ 0 h 115"/>
                <a:gd name="T62" fmla="*/ 0 w 101"/>
                <a:gd name="T63" fmla="*/ 0 h 115"/>
                <a:gd name="T64" fmla="*/ 0 w 101"/>
                <a:gd name="T65" fmla="*/ 0 h 115"/>
                <a:gd name="T66" fmla="*/ 0 w 101"/>
                <a:gd name="T67" fmla="*/ 0 h 115"/>
                <a:gd name="T68" fmla="*/ 0 w 101"/>
                <a:gd name="T69" fmla="*/ 0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 name="Freeform 53"/>
            <p:cNvSpPr>
              <a:spLocks/>
            </p:cNvSpPr>
            <p:nvPr/>
          </p:nvSpPr>
          <p:spPr bwMode="auto">
            <a:xfrm>
              <a:off x="991" y="541"/>
              <a:ext cx="20" cy="28"/>
            </a:xfrm>
            <a:custGeom>
              <a:avLst/>
              <a:gdLst>
                <a:gd name="T0" fmla="*/ 0 w 163"/>
                <a:gd name="T1" fmla="*/ 0 h 230"/>
                <a:gd name="T2" fmla="*/ 0 w 163"/>
                <a:gd name="T3" fmla="*/ 0 h 230"/>
                <a:gd name="T4" fmla="*/ 0 w 163"/>
                <a:gd name="T5" fmla="*/ 0 h 230"/>
                <a:gd name="T6" fmla="*/ 0 w 163"/>
                <a:gd name="T7" fmla="*/ 0 h 230"/>
                <a:gd name="T8" fmla="*/ 0 w 163"/>
                <a:gd name="T9" fmla="*/ 0 h 230"/>
                <a:gd name="T10" fmla="*/ 0 w 163"/>
                <a:gd name="T11" fmla="*/ 0 h 230"/>
                <a:gd name="T12" fmla="*/ 0 w 163"/>
                <a:gd name="T13" fmla="*/ 0 h 230"/>
                <a:gd name="T14" fmla="*/ 0 w 163"/>
                <a:gd name="T15" fmla="*/ 0 h 230"/>
                <a:gd name="T16" fmla="*/ 0 w 163"/>
                <a:gd name="T17" fmla="*/ 0 h 230"/>
                <a:gd name="T18" fmla="*/ 0 w 163"/>
                <a:gd name="T19" fmla="*/ 0 h 230"/>
                <a:gd name="T20" fmla="*/ 0 w 163"/>
                <a:gd name="T21" fmla="*/ 0 h 230"/>
                <a:gd name="T22" fmla="*/ 0 w 163"/>
                <a:gd name="T23" fmla="*/ 0 h 230"/>
                <a:gd name="T24" fmla="*/ 0 w 163"/>
                <a:gd name="T25" fmla="*/ 0 h 230"/>
                <a:gd name="T26" fmla="*/ 0 w 163"/>
                <a:gd name="T27" fmla="*/ 0 h 230"/>
                <a:gd name="T28" fmla="*/ 0 w 163"/>
                <a:gd name="T29" fmla="*/ 0 h 230"/>
                <a:gd name="T30" fmla="*/ 0 w 163"/>
                <a:gd name="T31" fmla="*/ 0 h 230"/>
                <a:gd name="T32" fmla="*/ 0 w 163"/>
                <a:gd name="T33" fmla="*/ 0 h 230"/>
                <a:gd name="T34" fmla="*/ 0 w 163"/>
                <a:gd name="T35" fmla="*/ 0 h 230"/>
                <a:gd name="T36" fmla="*/ 0 w 163"/>
                <a:gd name="T37" fmla="*/ 0 h 230"/>
                <a:gd name="T38" fmla="*/ 0 w 163"/>
                <a:gd name="T39" fmla="*/ 0 h 230"/>
                <a:gd name="T40" fmla="*/ 0 w 163"/>
                <a:gd name="T41" fmla="*/ 0 h 230"/>
                <a:gd name="T42" fmla="*/ 0 w 163"/>
                <a:gd name="T43" fmla="*/ 0 h 230"/>
                <a:gd name="T44" fmla="*/ 0 w 163"/>
                <a:gd name="T45" fmla="*/ 0 h 230"/>
                <a:gd name="T46" fmla="*/ 0 w 163"/>
                <a:gd name="T47" fmla="*/ 0 h 230"/>
                <a:gd name="T48" fmla="*/ 0 w 163"/>
                <a:gd name="T49" fmla="*/ 0 h 230"/>
                <a:gd name="T50" fmla="*/ 0 w 163"/>
                <a:gd name="T51" fmla="*/ 0 h 230"/>
                <a:gd name="T52" fmla="*/ 0 w 163"/>
                <a:gd name="T53" fmla="*/ 0 h 230"/>
                <a:gd name="T54" fmla="*/ 0 w 163"/>
                <a:gd name="T55" fmla="*/ 0 h 230"/>
                <a:gd name="T56" fmla="*/ 0 w 163"/>
                <a:gd name="T57" fmla="*/ 0 h 230"/>
                <a:gd name="T58" fmla="*/ 0 w 163"/>
                <a:gd name="T59" fmla="*/ 0 h 230"/>
                <a:gd name="T60" fmla="*/ 0 w 163"/>
                <a:gd name="T61" fmla="*/ 0 h 230"/>
                <a:gd name="T62" fmla="*/ 0 w 163"/>
                <a:gd name="T63" fmla="*/ 0 h 230"/>
                <a:gd name="T64" fmla="*/ 0 w 163"/>
                <a:gd name="T65" fmla="*/ 0 h 230"/>
                <a:gd name="T66" fmla="*/ 0 w 163"/>
                <a:gd name="T67" fmla="*/ 0 h 230"/>
                <a:gd name="T68" fmla="*/ 0 w 163"/>
                <a:gd name="T69" fmla="*/ 0 h 230"/>
                <a:gd name="T70" fmla="*/ 0 w 163"/>
                <a:gd name="T71" fmla="*/ 0 h 230"/>
                <a:gd name="T72" fmla="*/ 0 w 163"/>
                <a:gd name="T73" fmla="*/ 0 h 230"/>
                <a:gd name="T74" fmla="*/ 0 w 163"/>
                <a:gd name="T75" fmla="*/ 0 h 230"/>
                <a:gd name="T76" fmla="*/ 0 w 163"/>
                <a:gd name="T77" fmla="*/ 0 h 230"/>
                <a:gd name="T78" fmla="*/ 0 w 163"/>
                <a:gd name="T79" fmla="*/ 0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7" name="Freeform 54"/>
            <p:cNvSpPr>
              <a:spLocks/>
            </p:cNvSpPr>
            <p:nvPr/>
          </p:nvSpPr>
          <p:spPr bwMode="auto">
            <a:xfrm>
              <a:off x="912" y="393"/>
              <a:ext cx="31" cy="12"/>
            </a:xfrm>
            <a:custGeom>
              <a:avLst/>
              <a:gdLst>
                <a:gd name="T0" fmla="*/ 0 w 250"/>
                <a:gd name="T1" fmla="*/ 0 h 96"/>
                <a:gd name="T2" fmla="*/ 0 w 250"/>
                <a:gd name="T3" fmla="*/ 0 h 96"/>
                <a:gd name="T4" fmla="*/ 0 w 250"/>
                <a:gd name="T5" fmla="*/ 0 h 96"/>
                <a:gd name="T6" fmla="*/ 0 w 250"/>
                <a:gd name="T7" fmla="*/ 0 h 96"/>
                <a:gd name="T8" fmla="*/ 0 w 250"/>
                <a:gd name="T9" fmla="*/ 0 h 96"/>
                <a:gd name="T10" fmla="*/ 0 w 250"/>
                <a:gd name="T11" fmla="*/ 0 h 96"/>
                <a:gd name="T12" fmla="*/ 0 w 250"/>
                <a:gd name="T13" fmla="*/ 0 h 96"/>
                <a:gd name="T14" fmla="*/ 0 w 250"/>
                <a:gd name="T15" fmla="*/ 0 h 96"/>
                <a:gd name="T16" fmla="*/ 0 w 250"/>
                <a:gd name="T17" fmla="*/ 0 h 96"/>
                <a:gd name="T18" fmla="*/ 0 w 250"/>
                <a:gd name="T19" fmla="*/ 0 h 96"/>
                <a:gd name="T20" fmla="*/ 0 w 250"/>
                <a:gd name="T21" fmla="*/ 0 h 96"/>
                <a:gd name="T22" fmla="*/ 0 w 250"/>
                <a:gd name="T23" fmla="*/ 0 h 96"/>
                <a:gd name="T24" fmla="*/ 0 w 250"/>
                <a:gd name="T25" fmla="*/ 0 h 96"/>
                <a:gd name="T26" fmla="*/ 0 w 250"/>
                <a:gd name="T27" fmla="*/ 0 h 96"/>
                <a:gd name="T28" fmla="*/ 0 w 250"/>
                <a:gd name="T29" fmla="*/ 0 h 96"/>
                <a:gd name="T30" fmla="*/ 0 w 250"/>
                <a:gd name="T31" fmla="*/ 0 h 96"/>
                <a:gd name="T32" fmla="*/ 0 w 250"/>
                <a:gd name="T33" fmla="*/ 0 h 96"/>
                <a:gd name="T34" fmla="*/ 0 w 250"/>
                <a:gd name="T35" fmla="*/ 0 h 96"/>
                <a:gd name="T36" fmla="*/ 0 w 250"/>
                <a:gd name="T37" fmla="*/ 0 h 96"/>
                <a:gd name="T38" fmla="*/ 0 w 250"/>
                <a:gd name="T39" fmla="*/ 0 h 96"/>
                <a:gd name="T40" fmla="*/ 0 w 250"/>
                <a:gd name="T41" fmla="*/ 0 h 96"/>
                <a:gd name="T42" fmla="*/ 0 w 250"/>
                <a:gd name="T43" fmla="*/ 0 h 96"/>
                <a:gd name="T44" fmla="*/ 0 w 250"/>
                <a:gd name="T45" fmla="*/ 0 h 96"/>
                <a:gd name="T46" fmla="*/ 0 w 250"/>
                <a:gd name="T47" fmla="*/ 0 h 96"/>
                <a:gd name="T48" fmla="*/ 0 w 250"/>
                <a:gd name="T49" fmla="*/ 0 h 96"/>
                <a:gd name="T50" fmla="*/ 0 w 250"/>
                <a:gd name="T51" fmla="*/ 0 h 96"/>
                <a:gd name="T52" fmla="*/ 0 w 250"/>
                <a:gd name="T53" fmla="*/ 0 h 96"/>
                <a:gd name="T54" fmla="*/ 0 w 250"/>
                <a:gd name="T55" fmla="*/ 0 h 96"/>
                <a:gd name="T56" fmla="*/ 0 w 250"/>
                <a:gd name="T57" fmla="*/ 0 h 96"/>
                <a:gd name="T58" fmla="*/ 0 w 250"/>
                <a:gd name="T59" fmla="*/ 0 h 96"/>
                <a:gd name="T60" fmla="*/ 0 w 250"/>
                <a:gd name="T61" fmla="*/ 0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 name="Freeform 55"/>
            <p:cNvSpPr>
              <a:spLocks/>
            </p:cNvSpPr>
            <p:nvPr/>
          </p:nvSpPr>
          <p:spPr bwMode="auto">
            <a:xfrm>
              <a:off x="895" y="397"/>
              <a:ext cx="24" cy="19"/>
            </a:xfrm>
            <a:custGeom>
              <a:avLst/>
              <a:gdLst>
                <a:gd name="T0" fmla="*/ 0 w 195"/>
                <a:gd name="T1" fmla="*/ 0 h 149"/>
                <a:gd name="T2" fmla="*/ 0 w 195"/>
                <a:gd name="T3" fmla="*/ 0 h 149"/>
                <a:gd name="T4" fmla="*/ 0 w 195"/>
                <a:gd name="T5" fmla="*/ 0 h 149"/>
                <a:gd name="T6" fmla="*/ 0 w 195"/>
                <a:gd name="T7" fmla="*/ 0 h 149"/>
                <a:gd name="T8" fmla="*/ 0 w 195"/>
                <a:gd name="T9" fmla="*/ 0 h 149"/>
                <a:gd name="T10" fmla="*/ 0 w 195"/>
                <a:gd name="T11" fmla="*/ 0 h 149"/>
                <a:gd name="T12" fmla="*/ 0 w 195"/>
                <a:gd name="T13" fmla="*/ 0 h 149"/>
                <a:gd name="T14" fmla="*/ 0 w 195"/>
                <a:gd name="T15" fmla="*/ 0 h 149"/>
                <a:gd name="T16" fmla="*/ 0 w 195"/>
                <a:gd name="T17" fmla="*/ 0 h 149"/>
                <a:gd name="T18" fmla="*/ 0 w 195"/>
                <a:gd name="T19" fmla="*/ 0 h 149"/>
                <a:gd name="T20" fmla="*/ 0 w 195"/>
                <a:gd name="T21" fmla="*/ 0 h 149"/>
                <a:gd name="T22" fmla="*/ 0 w 195"/>
                <a:gd name="T23" fmla="*/ 0 h 149"/>
                <a:gd name="T24" fmla="*/ 0 w 195"/>
                <a:gd name="T25" fmla="*/ 0 h 149"/>
                <a:gd name="T26" fmla="*/ 0 w 195"/>
                <a:gd name="T27" fmla="*/ 0 h 149"/>
                <a:gd name="T28" fmla="*/ 0 w 195"/>
                <a:gd name="T29" fmla="*/ 0 h 149"/>
                <a:gd name="T30" fmla="*/ 0 w 195"/>
                <a:gd name="T31" fmla="*/ 0 h 149"/>
                <a:gd name="T32" fmla="*/ 0 w 195"/>
                <a:gd name="T33" fmla="*/ 0 h 149"/>
                <a:gd name="T34" fmla="*/ 0 w 195"/>
                <a:gd name="T35" fmla="*/ 0 h 149"/>
                <a:gd name="T36" fmla="*/ 0 w 195"/>
                <a:gd name="T37" fmla="*/ 0 h 149"/>
                <a:gd name="T38" fmla="*/ 0 w 195"/>
                <a:gd name="T39" fmla="*/ 0 h 149"/>
                <a:gd name="T40" fmla="*/ 0 w 195"/>
                <a:gd name="T41" fmla="*/ 0 h 149"/>
                <a:gd name="T42" fmla="*/ 0 w 195"/>
                <a:gd name="T43" fmla="*/ 0 h 149"/>
                <a:gd name="T44" fmla="*/ 0 w 195"/>
                <a:gd name="T45" fmla="*/ 0 h 149"/>
                <a:gd name="T46" fmla="*/ 0 w 195"/>
                <a:gd name="T47" fmla="*/ 0 h 149"/>
                <a:gd name="T48" fmla="*/ 0 w 195"/>
                <a:gd name="T49" fmla="*/ 0 h 149"/>
                <a:gd name="T50" fmla="*/ 0 w 195"/>
                <a:gd name="T51" fmla="*/ 0 h 149"/>
                <a:gd name="T52" fmla="*/ 0 w 195"/>
                <a:gd name="T53" fmla="*/ 0 h 149"/>
                <a:gd name="T54" fmla="*/ 0 w 195"/>
                <a:gd name="T55" fmla="*/ 0 h 149"/>
                <a:gd name="T56" fmla="*/ 0 w 195"/>
                <a:gd name="T57" fmla="*/ 0 h 149"/>
                <a:gd name="T58" fmla="*/ 0 w 195"/>
                <a:gd name="T59" fmla="*/ 0 h 149"/>
                <a:gd name="T60" fmla="*/ 0 w 195"/>
                <a:gd name="T61" fmla="*/ 0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 name="Freeform 56"/>
            <p:cNvSpPr>
              <a:spLocks/>
            </p:cNvSpPr>
            <p:nvPr/>
          </p:nvSpPr>
          <p:spPr bwMode="auto">
            <a:xfrm>
              <a:off x="935" y="439"/>
              <a:ext cx="10" cy="9"/>
            </a:xfrm>
            <a:custGeom>
              <a:avLst/>
              <a:gdLst>
                <a:gd name="T0" fmla="*/ 0 w 80"/>
                <a:gd name="T1" fmla="*/ 0 h 72"/>
                <a:gd name="T2" fmla="*/ 0 w 80"/>
                <a:gd name="T3" fmla="*/ 0 h 72"/>
                <a:gd name="T4" fmla="*/ 0 w 80"/>
                <a:gd name="T5" fmla="*/ 0 h 72"/>
                <a:gd name="T6" fmla="*/ 0 w 80"/>
                <a:gd name="T7" fmla="*/ 0 h 72"/>
                <a:gd name="T8" fmla="*/ 0 w 80"/>
                <a:gd name="T9" fmla="*/ 0 h 72"/>
                <a:gd name="T10" fmla="*/ 0 w 80"/>
                <a:gd name="T11" fmla="*/ 0 h 72"/>
                <a:gd name="T12" fmla="*/ 0 w 80"/>
                <a:gd name="T13" fmla="*/ 0 h 72"/>
                <a:gd name="T14" fmla="*/ 0 w 80"/>
                <a:gd name="T15" fmla="*/ 0 h 72"/>
                <a:gd name="T16" fmla="*/ 0 w 80"/>
                <a:gd name="T17" fmla="*/ 0 h 72"/>
                <a:gd name="T18" fmla="*/ 0 w 80"/>
                <a:gd name="T19" fmla="*/ 0 h 72"/>
                <a:gd name="T20" fmla="*/ 0 w 80"/>
                <a:gd name="T21" fmla="*/ 0 h 72"/>
                <a:gd name="T22" fmla="*/ 0 w 80"/>
                <a:gd name="T23" fmla="*/ 0 h 72"/>
                <a:gd name="T24" fmla="*/ 0 w 80"/>
                <a:gd name="T25" fmla="*/ 0 h 72"/>
                <a:gd name="T26" fmla="*/ 0 w 80"/>
                <a:gd name="T27" fmla="*/ 0 h 72"/>
                <a:gd name="T28" fmla="*/ 0 w 80"/>
                <a:gd name="T29" fmla="*/ 0 h 72"/>
                <a:gd name="T30" fmla="*/ 0 w 80"/>
                <a:gd name="T31" fmla="*/ 0 h 72"/>
                <a:gd name="T32" fmla="*/ 0 w 80"/>
                <a:gd name="T33" fmla="*/ 0 h 72"/>
                <a:gd name="T34" fmla="*/ 0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 name="Freeform 57"/>
            <p:cNvSpPr>
              <a:spLocks/>
            </p:cNvSpPr>
            <p:nvPr/>
          </p:nvSpPr>
          <p:spPr bwMode="auto">
            <a:xfrm>
              <a:off x="926" y="448"/>
              <a:ext cx="7" cy="9"/>
            </a:xfrm>
            <a:custGeom>
              <a:avLst/>
              <a:gdLst>
                <a:gd name="T0" fmla="*/ 0 w 53"/>
                <a:gd name="T1" fmla="*/ 0 h 69"/>
                <a:gd name="T2" fmla="*/ 0 w 53"/>
                <a:gd name="T3" fmla="*/ 0 h 69"/>
                <a:gd name="T4" fmla="*/ 0 w 53"/>
                <a:gd name="T5" fmla="*/ 0 h 69"/>
                <a:gd name="T6" fmla="*/ 0 w 53"/>
                <a:gd name="T7" fmla="*/ 0 h 69"/>
                <a:gd name="T8" fmla="*/ 0 w 53"/>
                <a:gd name="T9" fmla="*/ 0 h 69"/>
                <a:gd name="T10" fmla="*/ 0 w 53"/>
                <a:gd name="T11" fmla="*/ 0 h 69"/>
                <a:gd name="T12" fmla="*/ 0 w 53"/>
                <a:gd name="T13" fmla="*/ 0 h 69"/>
                <a:gd name="T14" fmla="*/ 0 w 53"/>
                <a:gd name="T15" fmla="*/ 0 h 69"/>
                <a:gd name="T16" fmla="*/ 0 w 53"/>
                <a:gd name="T17" fmla="*/ 0 h 69"/>
                <a:gd name="T18" fmla="*/ 0 w 53"/>
                <a:gd name="T19" fmla="*/ 0 h 69"/>
                <a:gd name="T20" fmla="*/ 0 w 53"/>
                <a:gd name="T21" fmla="*/ 0 h 69"/>
                <a:gd name="T22" fmla="*/ 0 w 53"/>
                <a:gd name="T23" fmla="*/ 0 h 69"/>
                <a:gd name="T24" fmla="*/ 0 w 53"/>
                <a:gd name="T25" fmla="*/ 0 h 69"/>
                <a:gd name="T26" fmla="*/ 0 w 53"/>
                <a:gd name="T27" fmla="*/ 0 h 69"/>
                <a:gd name="T28" fmla="*/ 0 w 53"/>
                <a:gd name="T29" fmla="*/ 0 h 69"/>
                <a:gd name="T30" fmla="*/ 0 w 53"/>
                <a:gd name="T31" fmla="*/ 0 h 69"/>
                <a:gd name="T32" fmla="*/ 0 w 53"/>
                <a:gd name="T33" fmla="*/ 0 h 69"/>
                <a:gd name="T34" fmla="*/ 0 w 53"/>
                <a:gd name="T35" fmla="*/ 0 h 69"/>
                <a:gd name="T36" fmla="*/ 0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 name="Freeform 58"/>
            <p:cNvSpPr>
              <a:spLocks/>
            </p:cNvSpPr>
            <p:nvPr/>
          </p:nvSpPr>
          <p:spPr bwMode="auto">
            <a:xfrm>
              <a:off x="922" y="437"/>
              <a:ext cx="10" cy="10"/>
            </a:xfrm>
            <a:custGeom>
              <a:avLst/>
              <a:gdLst>
                <a:gd name="T0" fmla="*/ 0 w 85"/>
                <a:gd name="T1" fmla="*/ 0 h 83"/>
                <a:gd name="T2" fmla="*/ 0 w 85"/>
                <a:gd name="T3" fmla="*/ 0 h 83"/>
                <a:gd name="T4" fmla="*/ 0 w 85"/>
                <a:gd name="T5" fmla="*/ 0 h 83"/>
                <a:gd name="T6" fmla="*/ 0 w 85"/>
                <a:gd name="T7" fmla="*/ 0 h 83"/>
                <a:gd name="T8" fmla="*/ 0 w 85"/>
                <a:gd name="T9" fmla="*/ 0 h 83"/>
                <a:gd name="T10" fmla="*/ 0 w 85"/>
                <a:gd name="T11" fmla="*/ 0 h 83"/>
                <a:gd name="T12" fmla="*/ 0 w 85"/>
                <a:gd name="T13" fmla="*/ 0 h 83"/>
                <a:gd name="T14" fmla="*/ 0 w 85"/>
                <a:gd name="T15" fmla="*/ 0 h 83"/>
                <a:gd name="T16" fmla="*/ 0 w 85"/>
                <a:gd name="T17" fmla="*/ 0 h 83"/>
                <a:gd name="T18" fmla="*/ 0 w 85"/>
                <a:gd name="T19" fmla="*/ 0 h 83"/>
                <a:gd name="T20" fmla="*/ 0 w 85"/>
                <a:gd name="T21" fmla="*/ 0 h 83"/>
                <a:gd name="T22" fmla="*/ 0 w 85"/>
                <a:gd name="T23" fmla="*/ 0 h 83"/>
                <a:gd name="T24" fmla="*/ 0 w 85"/>
                <a:gd name="T25" fmla="*/ 0 h 83"/>
                <a:gd name="T26" fmla="*/ 0 w 85"/>
                <a:gd name="T27" fmla="*/ 0 h 83"/>
                <a:gd name="T28" fmla="*/ 0 w 85"/>
                <a:gd name="T29" fmla="*/ 0 h 83"/>
                <a:gd name="T30" fmla="*/ 0 w 85"/>
                <a:gd name="T31" fmla="*/ 0 h 83"/>
                <a:gd name="T32" fmla="*/ 0 w 85"/>
                <a:gd name="T33" fmla="*/ 0 h 83"/>
                <a:gd name="T34" fmla="*/ 0 w 85"/>
                <a:gd name="T35" fmla="*/ 0 h 83"/>
                <a:gd name="T36" fmla="*/ 0 w 85"/>
                <a:gd name="T37" fmla="*/ 0 h 83"/>
                <a:gd name="T38" fmla="*/ 0 w 85"/>
                <a:gd name="T39" fmla="*/ 0 h 83"/>
                <a:gd name="T40" fmla="*/ 0 w 85"/>
                <a:gd name="T41" fmla="*/ 0 h 83"/>
                <a:gd name="T42" fmla="*/ 0 w 85"/>
                <a:gd name="T43" fmla="*/ 0 h 83"/>
                <a:gd name="T44" fmla="*/ 0 w 85"/>
                <a:gd name="T45" fmla="*/ 0 h 83"/>
                <a:gd name="T46" fmla="*/ 0 w 85"/>
                <a:gd name="T47" fmla="*/ 0 h 83"/>
                <a:gd name="T48" fmla="*/ 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2" name="Freeform 59"/>
            <p:cNvSpPr>
              <a:spLocks/>
            </p:cNvSpPr>
            <p:nvPr/>
          </p:nvSpPr>
          <p:spPr bwMode="auto">
            <a:xfrm>
              <a:off x="929" y="381"/>
              <a:ext cx="8" cy="7"/>
            </a:xfrm>
            <a:custGeom>
              <a:avLst/>
              <a:gdLst>
                <a:gd name="T0" fmla="*/ 0 w 58"/>
                <a:gd name="T1" fmla="*/ 0 h 57"/>
                <a:gd name="T2" fmla="*/ 0 w 58"/>
                <a:gd name="T3" fmla="*/ 0 h 57"/>
                <a:gd name="T4" fmla="*/ 0 w 58"/>
                <a:gd name="T5" fmla="*/ 0 h 57"/>
                <a:gd name="T6" fmla="*/ 0 w 58"/>
                <a:gd name="T7" fmla="*/ 0 h 57"/>
                <a:gd name="T8" fmla="*/ 0 w 58"/>
                <a:gd name="T9" fmla="*/ 0 h 57"/>
                <a:gd name="T10" fmla="*/ 0 w 58"/>
                <a:gd name="T11" fmla="*/ 0 h 57"/>
                <a:gd name="T12" fmla="*/ 0 w 58"/>
                <a:gd name="T13" fmla="*/ 0 h 57"/>
                <a:gd name="T14" fmla="*/ 0 w 58"/>
                <a:gd name="T15" fmla="*/ 0 h 57"/>
                <a:gd name="T16" fmla="*/ 0 w 58"/>
                <a:gd name="T17" fmla="*/ 0 h 57"/>
                <a:gd name="T18" fmla="*/ 0 w 58"/>
                <a:gd name="T19" fmla="*/ 0 h 57"/>
                <a:gd name="T20" fmla="*/ 0 w 58"/>
                <a:gd name="T21" fmla="*/ 0 h 57"/>
                <a:gd name="T22" fmla="*/ 0 w 58"/>
                <a:gd name="T23" fmla="*/ 0 h 57"/>
                <a:gd name="T24" fmla="*/ 0 w 58"/>
                <a:gd name="T25" fmla="*/ 0 h 57"/>
                <a:gd name="T26" fmla="*/ 0 w 58"/>
                <a:gd name="T27" fmla="*/ 0 h 57"/>
                <a:gd name="T28" fmla="*/ 0 w 58"/>
                <a:gd name="T29" fmla="*/ 0 h 57"/>
                <a:gd name="T30" fmla="*/ 0 w 58"/>
                <a:gd name="T31" fmla="*/ 0 h 57"/>
                <a:gd name="T32" fmla="*/ 0 w 58"/>
                <a:gd name="T33" fmla="*/ 0 h 57"/>
                <a:gd name="T34" fmla="*/ 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3" name="Freeform 60"/>
            <p:cNvSpPr>
              <a:spLocks/>
            </p:cNvSpPr>
            <p:nvPr/>
          </p:nvSpPr>
          <p:spPr bwMode="auto">
            <a:xfrm>
              <a:off x="940" y="428"/>
              <a:ext cx="142" cy="194"/>
            </a:xfrm>
            <a:custGeom>
              <a:avLst/>
              <a:gdLst>
                <a:gd name="T0" fmla="*/ 0 w 1133"/>
                <a:gd name="T1" fmla="*/ 0 h 1555"/>
                <a:gd name="T2" fmla="*/ 0 w 1133"/>
                <a:gd name="T3" fmla="*/ 0 h 1555"/>
                <a:gd name="T4" fmla="*/ 0 w 1133"/>
                <a:gd name="T5" fmla="*/ 0 h 1555"/>
                <a:gd name="T6" fmla="*/ 0 w 1133"/>
                <a:gd name="T7" fmla="*/ 0 h 1555"/>
                <a:gd name="T8" fmla="*/ 0 w 1133"/>
                <a:gd name="T9" fmla="*/ 0 h 1555"/>
                <a:gd name="T10" fmla="*/ 0 w 1133"/>
                <a:gd name="T11" fmla="*/ 0 h 1555"/>
                <a:gd name="T12" fmla="*/ 0 w 1133"/>
                <a:gd name="T13" fmla="*/ 0 h 1555"/>
                <a:gd name="T14" fmla="*/ 0 w 1133"/>
                <a:gd name="T15" fmla="*/ 0 h 1555"/>
                <a:gd name="T16" fmla="*/ 0 w 1133"/>
                <a:gd name="T17" fmla="*/ 0 h 1555"/>
                <a:gd name="T18" fmla="*/ 0 w 1133"/>
                <a:gd name="T19" fmla="*/ 0 h 1555"/>
                <a:gd name="T20" fmla="*/ 0 w 1133"/>
                <a:gd name="T21" fmla="*/ 0 h 1555"/>
                <a:gd name="T22" fmla="*/ 0 w 1133"/>
                <a:gd name="T23" fmla="*/ 0 h 1555"/>
                <a:gd name="T24" fmla="*/ 0 w 1133"/>
                <a:gd name="T25" fmla="*/ 0 h 1555"/>
                <a:gd name="T26" fmla="*/ 0 w 1133"/>
                <a:gd name="T27" fmla="*/ 0 h 1555"/>
                <a:gd name="T28" fmla="*/ 0 w 1133"/>
                <a:gd name="T29" fmla="*/ 0 h 1555"/>
                <a:gd name="T30" fmla="*/ 0 w 1133"/>
                <a:gd name="T31" fmla="*/ 0 h 1555"/>
                <a:gd name="T32" fmla="*/ 0 w 1133"/>
                <a:gd name="T33" fmla="*/ 0 h 1555"/>
                <a:gd name="T34" fmla="*/ 0 w 1133"/>
                <a:gd name="T35" fmla="*/ 0 h 1555"/>
                <a:gd name="T36" fmla="*/ 0 w 1133"/>
                <a:gd name="T37" fmla="*/ 0 h 1555"/>
                <a:gd name="T38" fmla="*/ 0 w 1133"/>
                <a:gd name="T39" fmla="*/ 0 h 1555"/>
                <a:gd name="T40" fmla="*/ 0 w 1133"/>
                <a:gd name="T41" fmla="*/ 0 h 1555"/>
                <a:gd name="T42" fmla="*/ 0 w 1133"/>
                <a:gd name="T43" fmla="*/ 0 h 1555"/>
                <a:gd name="T44" fmla="*/ 0 w 1133"/>
                <a:gd name="T45" fmla="*/ 0 h 1555"/>
                <a:gd name="T46" fmla="*/ 0 w 1133"/>
                <a:gd name="T47" fmla="*/ 0 h 1555"/>
                <a:gd name="T48" fmla="*/ 0 w 1133"/>
                <a:gd name="T49" fmla="*/ 0 h 1555"/>
                <a:gd name="T50" fmla="*/ 0 w 1133"/>
                <a:gd name="T51" fmla="*/ 0 h 1555"/>
                <a:gd name="T52" fmla="*/ 0 w 1133"/>
                <a:gd name="T53" fmla="*/ 0 h 1555"/>
                <a:gd name="T54" fmla="*/ 0 w 1133"/>
                <a:gd name="T55" fmla="*/ 0 h 1555"/>
                <a:gd name="T56" fmla="*/ 0 w 1133"/>
                <a:gd name="T57" fmla="*/ 0 h 1555"/>
                <a:gd name="T58" fmla="*/ 0 w 1133"/>
                <a:gd name="T59" fmla="*/ 0 h 1555"/>
                <a:gd name="T60" fmla="*/ 0 w 1133"/>
                <a:gd name="T61" fmla="*/ 0 h 1555"/>
                <a:gd name="T62" fmla="*/ 0 w 1133"/>
                <a:gd name="T63" fmla="*/ 0 h 1555"/>
                <a:gd name="T64" fmla="*/ 0 w 1133"/>
                <a:gd name="T65" fmla="*/ 0 h 1555"/>
                <a:gd name="T66" fmla="*/ 0 w 1133"/>
                <a:gd name="T67" fmla="*/ 0 h 1555"/>
                <a:gd name="T68" fmla="*/ 0 w 1133"/>
                <a:gd name="T69" fmla="*/ 0 h 1555"/>
                <a:gd name="T70" fmla="*/ 0 w 1133"/>
                <a:gd name="T71" fmla="*/ 0 h 1555"/>
                <a:gd name="T72" fmla="*/ 0 w 1133"/>
                <a:gd name="T73" fmla="*/ 0 h 1555"/>
                <a:gd name="T74" fmla="*/ 0 w 1133"/>
                <a:gd name="T75" fmla="*/ 0 h 1555"/>
                <a:gd name="T76" fmla="*/ 0 w 1133"/>
                <a:gd name="T77" fmla="*/ 0 h 1555"/>
                <a:gd name="T78" fmla="*/ 0 w 1133"/>
                <a:gd name="T79" fmla="*/ 0 h 1555"/>
                <a:gd name="T80" fmla="*/ 0 w 1133"/>
                <a:gd name="T81" fmla="*/ 0 h 1555"/>
                <a:gd name="T82" fmla="*/ 0 w 1133"/>
                <a:gd name="T83" fmla="*/ 0 h 1555"/>
                <a:gd name="T84" fmla="*/ 0 w 1133"/>
                <a:gd name="T85" fmla="*/ 0 h 1555"/>
                <a:gd name="T86" fmla="*/ 0 w 1133"/>
                <a:gd name="T87" fmla="*/ 0 h 1555"/>
                <a:gd name="T88" fmla="*/ 0 w 1133"/>
                <a:gd name="T89" fmla="*/ 0 h 1555"/>
                <a:gd name="T90" fmla="*/ 0 w 1133"/>
                <a:gd name="T91" fmla="*/ 0 h 1555"/>
                <a:gd name="T92" fmla="*/ 0 w 1133"/>
                <a:gd name="T93" fmla="*/ 0 h 1555"/>
                <a:gd name="T94" fmla="*/ 0 w 1133"/>
                <a:gd name="T95" fmla="*/ 0 h 1555"/>
                <a:gd name="T96" fmla="*/ 0 w 1133"/>
                <a:gd name="T97" fmla="*/ 0 h 1555"/>
                <a:gd name="T98" fmla="*/ 0 w 1133"/>
                <a:gd name="T99" fmla="*/ 0 h 1555"/>
                <a:gd name="T100" fmla="*/ 0 w 1133"/>
                <a:gd name="T101" fmla="*/ 0 h 1555"/>
                <a:gd name="T102" fmla="*/ 0 w 1133"/>
                <a:gd name="T103" fmla="*/ 0 h 1555"/>
                <a:gd name="T104" fmla="*/ 0 w 1133"/>
                <a:gd name="T105" fmla="*/ 0 h 1555"/>
                <a:gd name="T106" fmla="*/ 0 w 1133"/>
                <a:gd name="T107" fmla="*/ 0 h 1555"/>
                <a:gd name="T108" fmla="*/ 0 w 1133"/>
                <a:gd name="T109" fmla="*/ 0 h 1555"/>
                <a:gd name="T110" fmla="*/ 0 w 1133"/>
                <a:gd name="T111" fmla="*/ 0 h 1555"/>
                <a:gd name="T112" fmla="*/ 0 w 1133"/>
                <a:gd name="T113" fmla="*/ 0 h 1555"/>
                <a:gd name="T114" fmla="*/ 0 w 1133"/>
                <a:gd name="T115" fmla="*/ 0 h 1555"/>
                <a:gd name="T116" fmla="*/ 0 w 1133"/>
                <a:gd name="T117" fmla="*/ 0 h 1555"/>
                <a:gd name="T118" fmla="*/ 0 w 1133"/>
                <a:gd name="T119" fmla="*/ 0 h 1555"/>
                <a:gd name="T120" fmla="*/ 0 w 1133"/>
                <a:gd name="T121" fmla="*/ 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4" name="Freeform 61"/>
            <p:cNvSpPr>
              <a:spLocks/>
            </p:cNvSpPr>
            <p:nvPr/>
          </p:nvSpPr>
          <p:spPr bwMode="auto">
            <a:xfrm>
              <a:off x="739" y="568"/>
              <a:ext cx="146" cy="96"/>
            </a:xfrm>
            <a:custGeom>
              <a:avLst/>
              <a:gdLst>
                <a:gd name="T0" fmla="*/ 0 w 1165"/>
                <a:gd name="T1" fmla="*/ 0 h 768"/>
                <a:gd name="T2" fmla="*/ 0 w 1165"/>
                <a:gd name="T3" fmla="*/ 0 h 768"/>
                <a:gd name="T4" fmla="*/ 0 w 1165"/>
                <a:gd name="T5" fmla="*/ 0 h 768"/>
                <a:gd name="T6" fmla="*/ 0 w 1165"/>
                <a:gd name="T7" fmla="*/ 0 h 768"/>
                <a:gd name="T8" fmla="*/ 0 w 1165"/>
                <a:gd name="T9" fmla="*/ 0 h 768"/>
                <a:gd name="T10" fmla="*/ 0 w 1165"/>
                <a:gd name="T11" fmla="*/ 0 h 768"/>
                <a:gd name="T12" fmla="*/ 0 w 1165"/>
                <a:gd name="T13" fmla="*/ 0 h 768"/>
                <a:gd name="T14" fmla="*/ 0 w 1165"/>
                <a:gd name="T15" fmla="*/ 0 h 768"/>
                <a:gd name="T16" fmla="*/ 0 w 1165"/>
                <a:gd name="T17" fmla="*/ 0 h 768"/>
                <a:gd name="T18" fmla="*/ 0 w 1165"/>
                <a:gd name="T19" fmla="*/ 0 h 768"/>
                <a:gd name="T20" fmla="*/ 0 w 1165"/>
                <a:gd name="T21" fmla="*/ 0 h 768"/>
                <a:gd name="T22" fmla="*/ 0 w 1165"/>
                <a:gd name="T23" fmla="*/ 0 h 768"/>
                <a:gd name="T24" fmla="*/ 0 w 1165"/>
                <a:gd name="T25" fmla="*/ 0 h 768"/>
                <a:gd name="T26" fmla="*/ 0 w 1165"/>
                <a:gd name="T27" fmla="*/ 0 h 768"/>
                <a:gd name="T28" fmla="*/ 0 w 1165"/>
                <a:gd name="T29" fmla="*/ 0 h 768"/>
                <a:gd name="T30" fmla="*/ 0 w 1165"/>
                <a:gd name="T31" fmla="*/ 0 h 768"/>
                <a:gd name="T32" fmla="*/ 0 w 1165"/>
                <a:gd name="T33" fmla="*/ 0 h 768"/>
                <a:gd name="T34" fmla="*/ 0 w 1165"/>
                <a:gd name="T35" fmla="*/ 0 h 768"/>
                <a:gd name="T36" fmla="*/ 0 w 1165"/>
                <a:gd name="T37" fmla="*/ 0 h 768"/>
                <a:gd name="T38" fmla="*/ 0 w 1165"/>
                <a:gd name="T39" fmla="*/ 0 h 768"/>
                <a:gd name="T40" fmla="*/ 0 w 1165"/>
                <a:gd name="T41" fmla="*/ 0 h 768"/>
                <a:gd name="T42" fmla="*/ 0 w 1165"/>
                <a:gd name="T43" fmla="*/ 0 h 768"/>
                <a:gd name="T44" fmla="*/ 0 w 1165"/>
                <a:gd name="T45" fmla="*/ 0 h 768"/>
                <a:gd name="T46" fmla="*/ 0 w 1165"/>
                <a:gd name="T47" fmla="*/ 0 h 768"/>
                <a:gd name="T48" fmla="*/ 0 w 1165"/>
                <a:gd name="T49" fmla="*/ 0 h 768"/>
                <a:gd name="T50" fmla="*/ 0 w 1165"/>
                <a:gd name="T51" fmla="*/ 0 h 768"/>
                <a:gd name="T52" fmla="*/ 0 w 1165"/>
                <a:gd name="T53" fmla="*/ 0 h 768"/>
                <a:gd name="T54" fmla="*/ 0 w 1165"/>
                <a:gd name="T55" fmla="*/ 0 h 768"/>
                <a:gd name="T56" fmla="*/ 0 w 1165"/>
                <a:gd name="T57" fmla="*/ 0 h 768"/>
                <a:gd name="T58" fmla="*/ 0 w 1165"/>
                <a:gd name="T59" fmla="*/ 0 h 768"/>
                <a:gd name="T60" fmla="*/ 0 w 1165"/>
                <a:gd name="T61" fmla="*/ 0 h 768"/>
                <a:gd name="T62" fmla="*/ 0 w 1165"/>
                <a:gd name="T63" fmla="*/ 0 h 768"/>
                <a:gd name="T64" fmla="*/ 0 w 1165"/>
                <a:gd name="T65" fmla="*/ 0 h 768"/>
                <a:gd name="T66" fmla="*/ 0 w 1165"/>
                <a:gd name="T67" fmla="*/ 0 h 768"/>
                <a:gd name="T68" fmla="*/ 0 w 1165"/>
                <a:gd name="T69" fmla="*/ 0 h 768"/>
                <a:gd name="T70" fmla="*/ 0 w 1165"/>
                <a:gd name="T71" fmla="*/ 0 h 768"/>
                <a:gd name="T72" fmla="*/ 0 w 1165"/>
                <a:gd name="T73" fmla="*/ 0 h 768"/>
                <a:gd name="T74" fmla="*/ 0 w 1165"/>
                <a:gd name="T75" fmla="*/ 0 h 768"/>
                <a:gd name="T76" fmla="*/ 0 w 1165"/>
                <a:gd name="T77" fmla="*/ 0 h 768"/>
                <a:gd name="T78" fmla="*/ 0 w 1165"/>
                <a:gd name="T79" fmla="*/ 0 h 768"/>
                <a:gd name="T80" fmla="*/ 0 w 1165"/>
                <a:gd name="T81" fmla="*/ 0 h 768"/>
                <a:gd name="T82" fmla="*/ 0 w 1165"/>
                <a:gd name="T83" fmla="*/ 0 h 768"/>
                <a:gd name="T84" fmla="*/ 0 w 1165"/>
                <a:gd name="T85" fmla="*/ 0 h 768"/>
                <a:gd name="T86" fmla="*/ 0 w 1165"/>
                <a:gd name="T87" fmla="*/ 0 h 768"/>
                <a:gd name="T88" fmla="*/ 0 w 1165"/>
                <a:gd name="T89" fmla="*/ 0 h 768"/>
                <a:gd name="T90" fmla="*/ 0 w 1165"/>
                <a:gd name="T91" fmla="*/ 0 h 768"/>
                <a:gd name="T92" fmla="*/ 0 w 1165"/>
                <a:gd name="T93" fmla="*/ 0 h 768"/>
                <a:gd name="T94" fmla="*/ 0 w 1165"/>
                <a:gd name="T95" fmla="*/ 0 h 768"/>
                <a:gd name="T96" fmla="*/ 0 w 1165"/>
                <a:gd name="T97" fmla="*/ 0 h 768"/>
                <a:gd name="T98" fmla="*/ 0 w 1165"/>
                <a:gd name="T99" fmla="*/ 0 h 768"/>
                <a:gd name="T100" fmla="*/ 0 w 1165"/>
                <a:gd name="T101" fmla="*/ 0 h 768"/>
                <a:gd name="T102" fmla="*/ 0 w 1165"/>
                <a:gd name="T103" fmla="*/ 0 h 768"/>
                <a:gd name="T104" fmla="*/ 0 w 1165"/>
                <a:gd name="T105" fmla="*/ 0 h 768"/>
                <a:gd name="T106" fmla="*/ 0 w 1165"/>
                <a:gd name="T107" fmla="*/ 0 h 768"/>
                <a:gd name="T108" fmla="*/ 0 w 1165"/>
                <a:gd name="T109" fmla="*/ 0 h 768"/>
                <a:gd name="T110" fmla="*/ 0 w 1165"/>
                <a:gd name="T111" fmla="*/ 0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 name="Freeform 62"/>
            <p:cNvSpPr>
              <a:spLocks/>
            </p:cNvSpPr>
            <p:nvPr/>
          </p:nvSpPr>
          <p:spPr bwMode="auto">
            <a:xfrm>
              <a:off x="885" y="569"/>
              <a:ext cx="1" cy="1"/>
            </a:xfrm>
            <a:custGeom>
              <a:avLst/>
              <a:gdLst>
                <a:gd name="T0" fmla="*/ 0 w 5"/>
                <a:gd name="T1" fmla="*/ 0 h 4"/>
                <a:gd name="T2" fmla="*/ 0 w 5"/>
                <a:gd name="T3" fmla="*/ 0 h 4"/>
                <a:gd name="T4" fmla="*/ 0 w 5"/>
                <a:gd name="T5" fmla="*/ 0 h 4"/>
                <a:gd name="T6" fmla="*/ 0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6" name="Freeform 63"/>
            <p:cNvSpPr>
              <a:spLocks/>
            </p:cNvSpPr>
            <p:nvPr/>
          </p:nvSpPr>
          <p:spPr bwMode="auto">
            <a:xfrm>
              <a:off x="885" y="589"/>
              <a:ext cx="1" cy="1"/>
            </a:xfrm>
            <a:custGeom>
              <a:avLst/>
              <a:gdLst>
                <a:gd name="T0" fmla="*/ 0 w 3"/>
                <a:gd name="T1" fmla="*/ 1 h 2"/>
                <a:gd name="T2" fmla="*/ 0 w 3"/>
                <a:gd name="T3" fmla="*/ 1 h 2"/>
                <a:gd name="T4" fmla="*/ 0 w 3"/>
                <a:gd name="T5" fmla="*/ 0 h 2"/>
                <a:gd name="T6" fmla="*/ 0 w 3"/>
                <a:gd name="T7" fmla="*/ 1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 name="Freeform 64"/>
            <p:cNvSpPr>
              <a:spLocks/>
            </p:cNvSpPr>
            <p:nvPr/>
          </p:nvSpPr>
          <p:spPr bwMode="auto">
            <a:xfrm>
              <a:off x="849" y="720"/>
              <a:ext cx="156" cy="127"/>
            </a:xfrm>
            <a:custGeom>
              <a:avLst/>
              <a:gdLst>
                <a:gd name="T0" fmla="*/ 0 w 1255"/>
                <a:gd name="T1" fmla="*/ 0 h 1018"/>
                <a:gd name="T2" fmla="*/ 0 w 1255"/>
                <a:gd name="T3" fmla="*/ 0 h 1018"/>
                <a:gd name="T4" fmla="*/ 0 w 1255"/>
                <a:gd name="T5" fmla="*/ 0 h 1018"/>
                <a:gd name="T6" fmla="*/ 0 w 1255"/>
                <a:gd name="T7" fmla="*/ 0 h 1018"/>
                <a:gd name="T8" fmla="*/ 0 w 1255"/>
                <a:gd name="T9" fmla="*/ 0 h 1018"/>
                <a:gd name="T10" fmla="*/ 0 w 1255"/>
                <a:gd name="T11" fmla="*/ 0 h 1018"/>
                <a:gd name="T12" fmla="*/ 0 w 1255"/>
                <a:gd name="T13" fmla="*/ 0 h 1018"/>
                <a:gd name="T14" fmla="*/ 0 w 1255"/>
                <a:gd name="T15" fmla="*/ 0 h 1018"/>
                <a:gd name="T16" fmla="*/ 0 w 1255"/>
                <a:gd name="T17" fmla="*/ 0 h 1018"/>
                <a:gd name="T18" fmla="*/ 0 w 1255"/>
                <a:gd name="T19" fmla="*/ 0 h 1018"/>
                <a:gd name="T20" fmla="*/ 0 w 1255"/>
                <a:gd name="T21" fmla="*/ 0 h 1018"/>
                <a:gd name="T22" fmla="*/ 0 w 1255"/>
                <a:gd name="T23" fmla="*/ 0 h 1018"/>
                <a:gd name="T24" fmla="*/ 0 w 1255"/>
                <a:gd name="T25" fmla="*/ 0 h 1018"/>
                <a:gd name="T26" fmla="*/ 0 w 1255"/>
                <a:gd name="T27" fmla="*/ 0 h 1018"/>
                <a:gd name="T28" fmla="*/ 0 w 1255"/>
                <a:gd name="T29" fmla="*/ 0 h 1018"/>
                <a:gd name="T30" fmla="*/ 0 w 1255"/>
                <a:gd name="T31" fmla="*/ 0 h 1018"/>
                <a:gd name="T32" fmla="*/ 0 w 1255"/>
                <a:gd name="T33" fmla="*/ 0 h 1018"/>
                <a:gd name="T34" fmla="*/ 0 w 1255"/>
                <a:gd name="T35" fmla="*/ 0 h 1018"/>
                <a:gd name="T36" fmla="*/ 0 w 1255"/>
                <a:gd name="T37" fmla="*/ 0 h 1018"/>
                <a:gd name="T38" fmla="*/ 0 w 1255"/>
                <a:gd name="T39" fmla="*/ 0 h 1018"/>
                <a:gd name="T40" fmla="*/ 0 w 1255"/>
                <a:gd name="T41" fmla="*/ 0 h 1018"/>
                <a:gd name="T42" fmla="*/ 0 w 1255"/>
                <a:gd name="T43" fmla="*/ 0 h 1018"/>
                <a:gd name="T44" fmla="*/ 0 w 1255"/>
                <a:gd name="T45" fmla="*/ 0 h 1018"/>
                <a:gd name="T46" fmla="*/ 0 w 1255"/>
                <a:gd name="T47" fmla="*/ 0 h 1018"/>
                <a:gd name="T48" fmla="*/ 0 w 1255"/>
                <a:gd name="T49" fmla="*/ 0 h 1018"/>
                <a:gd name="T50" fmla="*/ 0 w 1255"/>
                <a:gd name="T51" fmla="*/ 0 h 1018"/>
                <a:gd name="T52" fmla="*/ 0 w 1255"/>
                <a:gd name="T53" fmla="*/ 0 h 1018"/>
                <a:gd name="T54" fmla="*/ 0 w 1255"/>
                <a:gd name="T55" fmla="*/ 0 h 1018"/>
                <a:gd name="T56" fmla="*/ 0 w 1255"/>
                <a:gd name="T57" fmla="*/ 0 h 1018"/>
                <a:gd name="T58" fmla="*/ 0 w 1255"/>
                <a:gd name="T59" fmla="*/ 0 h 1018"/>
                <a:gd name="T60" fmla="*/ 0 w 1255"/>
                <a:gd name="T61" fmla="*/ 0 h 1018"/>
                <a:gd name="T62" fmla="*/ 0 w 1255"/>
                <a:gd name="T63" fmla="*/ 0 h 1018"/>
                <a:gd name="T64" fmla="*/ 0 w 1255"/>
                <a:gd name="T65" fmla="*/ 0 h 1018"/>
                <a:gd name="T66" fmla="*/ 0 w 1255"/>
                <a:gd name="T67" fmla="*/ 0 h 1018"/>
                <a:gd name="T68" fmla="*/ 0 w 1255"/>
                <a:gd name="T69" fmla="*/ 0 h 1018"/>
                <a:gd name="T70" fmla="*/ 0 w 1255"/>
                <a:gd name="T71" fmla="*/ 0 h 1018"/>
                <a:gd name="T72" fmla="*/ 0 w 1255"/>
                <a:gd name="T73" fmla="*/ 0 h 1018"/>
                <a:gd name="T74" fmla="*/ 0 w 1255"/>
                <a:gd name="T75" fmla="*/ 0 h 1018"/>
                <a:gd name="T76" fmla="*/ 0 w 1255"/>
                <a:gd name="T77" fmla="*/ 0 h 1018"/>
                <a:gd name="T78" fmla="*/ 0 w 1255"/>
                <a:gd name="T79" fmla="*/ 0 h 1018"/>
                <a:gd name="T80" fmla="*/ 0 w 1255"/>
                <a:gd name="T81" fmla="*/ 0 h 1018"/>
                <a:gd name="T82" fmla="*/ 0 w 1255"/>
                <a:gd name="T83" fmla="*/ 0 h 1018"/>
                <a:gd name="T84" fmla="*/ 0 w 1255"/>
                <a:gd name="T85" fmla="*/ 0 h 1018"/>
                <a:gd name="T86" fmla="*/ 0 w 1255"/>
                <a:gd name="T87" fmla="*/ 0 h 1018"/>
                <a:gd name="T88" fmla="*/ 0 w 1255"/>
                <a:gd name="T89" fmla="*/ 0 h 1018"/>
                <a:gd name="T90" fmla="*/ 0 w 1255"/>
                <a:gd name="T91" fmla="*/ 0 h 1018"/>
                <a:gd name="T92" fmla="*/ 0 w 1255"/>
                <a:gd name="T93" fmla="*/ 0 h 1018"/>
                <a:gd name="T94" fmla="*/ 0 w 1255"/>
                <a:gd name="T95" fmla="*/ 0 h 1018"/>
                <a:gd name="T96" fmla="*/ 0 w 1255"/>
                <a:gd name="T97" fmla="*/ 0 h 1018"/>
                <a:gd name="T98" fmla="*/ 0 w 1255"/>
                <a:gd name="T99" fmla="*/ 0 h 1018"/>
                <a:gd name="T100" fmla="*/ 0 w 1255"/>
                <a:gd name="T101" fmla="*/ 0 h 1018"/>
                <a:gd name="T102" fmla="*/ 0 w 1255"/>
                <a:gd name="T103" fmla="*/ 0 h 1018"/>
                <a:gd name="T104" fmla="*/ 0 w 1255"/>
                <a:gd name="T105" fmla="*/ 0 h 1018"/>
                <a:gd name="T106" fmla="*/ 0 w 1255"/>
                <a:gd name="T107" fmla="*/ 0 h 1018"/>
                <a:gd name="T108" fmla="*/ 0 w 1255"/>
                <a:gd name="T109" fmla="*/ 0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 name="Freeform 65"/>
            <p:cNvSpPr>
              <a:spLocks/>
            </p:cNvSpPr>
            <p:nvPr/>
          </p:nvSpPr>
          <p:spPr bwMode="auto">
            <a:xfrm>
              <a:off x="892" y="722"/>
              <a:ext cx="1" cy="1"/>
            </a:xfrm>
            <a:custGeom>
              <a:avLst/>
              <a:gdLst>
                <a:gd name="T0" fmla="*/ 0 w 3"/>
                <a:gd name="T1" fmla="*/ 0 h 3"/>
                <a:gd name="T2" fmla="*/ 0 w 3"/>
                <a:gd name="T3" fmla="*/ 0 h 3"/>
                <a:gd name="T4" fmla="*/ 0 w 3"/>
                <a:gd name="T5" fmla="*/ 0 h 3"/>
                <a:gd name="T6" fmla="*/ 0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9" name="Freeform 66"/>
            <p:cNvSpPr>
              <a:spLocks/>
            </p:cNvSpPr>
            <p:nvPr/>
          </p:nvSpPr>
          <p:spPr bwMode="auto">
            <a:xfrm>
              <a:off x="864" y="562"/>
              <a:ext cx="163" cy="168"/>
            </a:xfrm>
            <a:custGeom>
              <a:avLst/>
              <a:gdLst>
                <a:gd name="T0" fmla="*/ 0 w 1305"/>
                <a:gd name="T1" fmla="*/ 0 h 1340"/>
                <a:gd name="T2" fmla="*/ 0 w 1305"/>
                <a:gd name="T3" fmla="*/ 0 h 1340"/>
                <a:gd name="T4" fmla="*/ 0 w 1305"/>
                <a:gd name="T5" fmla="*/ 0 h 1340"/>
                <a:gd name="T6" fmla="*/ 0 w 1305"/>
                <a:gd name="T7" fmla="*/ 0 h 1340"/>
                <a:gd name="T8" fmla="*/ 0 w 1305"/>
                <a:gd name="T9" fmla="*/ 0 h 1340"/>
                <a:gd name="T10" fmla="*/ 0 w 1305"/>
                <a:gd name="T11" fmla="*/ 0 h 1340"/>
                <a:gd name="T12" fmla="*/ 0 w 1305"/>
                <a:gd name="T13" fmla="*/ 0 h 1340"/>
                <a:gd name="T14" fmla="*/ 0 w 1305"/>
                <a:gd name="T15" fmla="*/ 0 h 1340"/>
                <a:gd name="T16" fmla="*/ 0 w 1305"/>
                <a:gd name="T17" fmla="*/ 0 h 1340"/>
                <a:gd name="T18" fmla="*/ 0 w 1305"/>
                <a:gd name="T19" fmla="*/ 0 h 1340"/>
                <a:gd name="T20" fmla="*/ 0 w 1305"/>
                <a:gd name="T21" fmla="*/ 0 h 1340"/>
                <a:gd name="T22" fmla="*/ 0 w 1305"/>
                <a:gd name="T23" fmla="*/ 0 h 1340"/>
                <a:gd name="T24" fmla="*/ 0 w 1305"/>
                <a:gd name="T25" fmla="*/ 0 h 1340"/>
                <a:gd name="T26" fmla="*/ 0 w 1305"/>
                <a:gd name="T27" fmla="*/ 0 h 1340"/>
                <a:gd name="T28" fmla="*/ 0 w 1305"/>
                <a:gd name="T29" fmla="*/ 0 h 1340"/>
                <a:gd name="T30" fmla="*/ 0 w 1305"/>
                <a:gd name="T31" fmla="*/ 0 h 1340"/>
                <a:gd name="T32" fmla="*/ 0 w 1305"/>
                <a:gd name="T33" fmla="*/ 0 h 1340"/>
                <a:gd name="T34" fmla="*/ 0 w 1305"/>
                <a:gd name="T35" fmla="*/ 0 h 1340"/>
                <a:gd name="T36" fmla="*/ 0 w 1305"/>
                <a:gd name="T37" fmla="*/ 0 h 1340"/>
                <a:gd name="T38" fmla="*/ 0 w 1305"/>
                <a:gd name="T39" fmla="*/ 0 h 1340"/>
                <a:gd name="T40" fmla="*/ 0 w 1305"/>
                <a:gd name="T41" fmla="*/ 0 h 1340"/>
                <a:gd name="T42" fmla="*/ 0 w 1305"/>
                <a:gd name="T43" fmla="*/ 0 h 1340"/>
                <a:gd name="T44" fmla="*/ 0 w 1305"/>
                <a:gd name="T45" fmla="*/ 0 h 1340"/>
                <a:gd name="T46" fmla="*/ 0 w 1305"/>
                <a:gd name="T47" fmla="*/ 0 h 1340"/>
                <a:gd name="T48" fmla="*/ 0 w 1305"/>
                <a:gd name="T49" fmla="*/ 0 h 1340"/>
                <a:gd name="T50" fmla="*/ 0 w 1305"/>
                <a:gd name="T51" fmla="*/ 0 h 1340"/>
                <a:gd name="T52" fmla="*/ 0 w 1305"/>
                <a:gd name="T53" fmla="*/ 0 h 1340"/>
                <a:gd name="T54" fmla="*/ 0 w 1305"/>
                <a:gd name="T55" fmla="*/ 0 h 1340"/>
                <a:gd name="T56" fmla="*/ 0 w 1305"/>
                <a:gd name="T57" fmla="*/ 0 h 1340"/>
                <a:gd name="T58" fmla="*/ 0 w 1305"/>
                <a:gd name="T59" fmla="*/ 0 h 1340"/>
                <a:gd name="T60" fmla="*/ 0 w 1305"/>
                <a:gd name="T61" fmla="*/ 0 h 1340"/>
                <a:gd name="T62" fmla="*/ 0 w 1305"/>
                <a:gd name="T63" fmla="*/ 0 h 1340"/>
                <a:gd name="T64" fmla="*/ 0 w 1305"/>
                <a:gd name="T65" fmla="*/ 0 h 1340"/>
                <a:gd name="T66" fmla="*/ 0 w 1305"/>
                <a:gd name="T67" fmla="*/ 0 h 1340"/>
                <a:gd name="T68" fmla="*/ 0 w 1305"/>
                <a:gd name="T69" fmla="*/ 0 h 1340"/>
                <a:gd name="T70" fmla="*/ 0 w 1305"/>
                <a:gd name="T71" fmla="*/ 0 h 1340"/>
                <a:gd name="T72" fmla="*/ 0 w 1305"/>
                <a:gd name="T73" fmla="*/ 0 h 1340"/>
                <a:gd name="T74" fmla="*/ 0 w 1305"/>
                <a:gd name="T75" fmla="*/ 0 h 1340"/>
                <a:gd name="T76" fmla="*/ 0 w 1305"/>
                <a:gd name="T77" fmla="*/ 0 h 1340"/>
                <a:gd name="T78" fmla="*/ 0 w 1305"/>
                <a:gd name="T79" fmla="*/ 0 h 1340"/>
                <a:gd name="T80" fmla="*/ 0 w 1305"/>
                <a:gd name="T81" fmla="*/ 0 h 1340"/>
                <a:gd name="T82" fmla="*/ 0 w 1305"/>
                <a:gd name="T83" fmla="*/ 0 h 1340"/>
                <a:gd name="T84" fmla="*/ 0 w 1305"/>
                <a:gd name="T85" fmla="*/ 0 h 1340"/>
                <a:gd name="T86" fmla="*/ 0 w 1305"/>
                <a:gd name="T87" fmla="*/ 0 h 1340"/>
                <a:gd name="T88" fmla="*/ 0 w 1305"/>
                <a:gd name="T89" fmla="*/ 0 h 1340"/>
                <a:gd name="T90" fmla="*/ 0 w 1305"/>
                <a:gd name="T91" fmla="*/ 0 h 1340"/>
                <a:gd name="T92" fmla="*/ 0 w 1305"/>
                <a:gd name="T93" fmla="*/ 0 h 1340"/>
                <a:gd name="T94" fmla="*/ 0 w 1305"/>
                <a:gd name="T95" fmla="*/ 0 h 1340"/>
                <a:gd name="T96" fmla="*/ 0 w 1305"/>
                <a:gd name="T97" fmla="*/ 0 h 1340"/>
                <a:gd name="T98" fmla="*/ 0 w 1305"/>
                <a:gd name="T99" fmla="*/ 0 h 1340"/>
                <a:gd name="T100" fmla="*/ 0 w 1305"/>
                <a:gd name="T101" fmla="*/ 0 h 1340"/>
                <a:gd name="T102" fmla="*/ 0 w 1305"/>
                <a:gd name="T103" fmla="*/ 0 h 1340"/>
                <a:gd name="T104" fmla="*/ 0 w 1305"/>
                <a:gd name="T105" fmla="*/ 0 h 1340"/>
                <a:gd name="T106" fmla="*/ 0 w 1305"/>
                <a:gd name="T107" fmla="*/ 0 h 1340"/>
                <a:gd name="T108" fmla="*/ 0 w 1305"/>
                <a:gd name="T109" fmla="*/ 0 h 1340"/>
                <a:gd name="T110" fmla="*/ 0 w 1305"/>
                <a:gd name="T111" fmla="*/ 0 h 1340"/>
                <a:gd name="T112" fmla="*/ 0 w 1305"/>
                <a:gd name="T113" fmla="*/ 0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 name="Freeform 67"/>
            <p:cNvSpPr>
              <a:spLocks/>
            </p:cNvSpPr>
            <p:nvPr/>
          </p:nvSpPr>
          <p:spPr bwMode="auto">
            <a:xfrm>
              <a:off x="310" y="622"/>
              <a:ext cx="354" cy="61"/>
            </a:xfrm>
            <a:custGeom>
              <a:avLst/>
              <a:gdLst>
                <a:gd name="T0" fmla="*/ 0 w 2833"/>
                <a:gd name="T1" fmla="*/ 0 h 487"/>
                <a:gd name="T2" fmla="*/ 0 w 2833"/>
                <a:gd name="T3" fmla="*/ 0 h 487"/>
                <a:gd name="T4" fmla="*/ 0 w 2833"/>
                <a:gd name="T5" fmla="*/ 0 h 487"/>
                <a:gd name="T6" fmla="*/ 0 w 2833"/>
                <a:gd name="T7" fmla="*/ 0 h 487"/>
                <a:gd name="T8" fmla="*/ 0 w 2833"/>
                <a:gd name="T9" fmla="*/ 0 h 487"/>
                <a:gd name="T10" fmla="*/ 0 w 2833"/>
                <a:gd name="T11" fmla="*/ 0 h 487"/>
                <a:gd name="T12" fmla="*/ 0 w 2833"/>
                <a:gd name="T13" fmla="*/ 0 h 487"/>
                <a:gd name="T14" fmla="*/ 0 w 2833"/>
                <a:gd name="T15" fmla="*/ 0 h 487"/>
                <a:gd name="T16" fmla="*/ 0 w 2833"/>
                <a:gd name="T17" fmla="*/ 0 h 487"/>
                <a:gd name="T18" fmla="*/ 0 w 2833"/>
                <a:gd name="T19" fmla="*/ 0 h 487"/>
                <a:gd name="T20" fmla="*/ 0 w 2833"/>
                <a:gd name="T21" fmla="*/ 0 h 487"/>
                <a:gd name="T22" fmla="*/ 0 w 2833"/>
                <a:gd name="T23" fmla="*/ 0 h 487"/>
                <a:gd name="T24" fmla="*/ 0 w 2833"/>
                <a:gd name="T25" fmla="*/ 0 h 487"/>
                <a:gd name="T26" fmla="*/ 0 w 2833"/>
                <a:gd name="T27" fmla="*/ 0 h 487"/>
                <a:gd name="T28" fmla="*/ 0 w 2833"/>
                <a:gd name="T29" fmla="*/ 0 h 487"/>
                <a:gd name="T30" fmla="*/ 0 w 2833"/>
                <a:gd name="T31" fmla="*/ 0 h 487"/>
                <a:gd name="T32" fmla="*/ 0 w 2833"/>
                <a:gd name="T33" fmla="*/ 0 h 487"/>
                <a:gd name="T34" fmla="*/ 0 w 2833"/>
                <a:gd name="T35" fmla="*/ 0 h 487"/>
                <a:gd name="T36" fmla="*/ 0 w 2833"/>
                <a:gd name="T37" fmla="*/ 0 h 487"/>
                <a:gd name="T38" fmla="*/ 0 w 2833"/>
                <a:gd name="T39" fmla="*/ 0 h 487"/>
                <a:gd name="T40" fmla="*/ 0 w 2833"/>
                <a:gd name="T41" fmla="*/ 0 h 487"/>
                <a:gd name="T42" fmla="*/ 0 w 2833"/>
                <a:gd name="T43" fmla="*/ 0 h 487"/>
                <a:gd name="T44" fmla="*/ 0 w 2833"/>
                <a:gd name="T45" fmla="*/ 0 h 487"/>
                <a:gd name="T46" fmla="*/ 0 w 2833"/>
                <a:gd name="T47" fmla="*/ 0 h 487"/>
                <a:gd name="T48" fmla="*/ 0 w 2833"/>
                <a:gd name="T49" fmla="*/ 0 h 487"/>
                <a:gd name="T50" fmla="*/ 0 w 2833"/>
                <a:gd name="T51" fmla="*/ 0 h 487"/>
                <a:gd name="T52" fmla="*/ 0 w 2833"/>
                <a:gd name="T53" fmla="*/ 0 h 487"/>
                <a:gd name="T54" fmla="*/ 0 w 2833"/>
                <a:gd name="T55" fmla="*/ 0 h 487"/>
                <a:gd name="T56" fmla="*/ 0 w 2833"/>
                <a:gd name="T57" fmla="*/ 0 h 487"/>
                <a:gd name="T58" fmla="*/ 0 w 2833"/>
                <a:gd name="T59" fmla="*/ 0 h 487"/>
                <a:gd name="T60" fmla="*/ 0 w 2833"/>
                <a:gd name="T61" fmla="*/ 0 h 487"/>
                <a:gd name="T62" fmla="*/ 0 w 2833"/>
                <a:gd name="T63" fmla="*/ 0 h 487"/>
                <a:gd name="T64" fmla="*/ 0 w 2833"/>
                <a:gd name="T65" fmla="*/ 0 h 487"/>
                <a:gd name="T66" fmla="*/ 0 w 2833"/>
                <a:gd name="T67" fmla="*/ 0 h 487"/>
                <a:gd name="T68" fmla="*/ 0 w 2833"/>
                <a:gd name="T69" fmla="*/ 0 h 487"/>
                <a:gd name="T70" fmla="*/ 0 w 2833"/>
                <a:gd name="T71" fmla="*/ 0 h 487"/>
                <a:gd name="T72" fmla="*/ 0 w 2833"/>
                <a:gd name="T73" fmla="*/ 0 h 487"/>
                <a:gd name="T74" fmla="*/ 0 w 2833"/>
                <a:gd name="T75" fmla="*/ 0 h 487"/>
                <a:gd name="T76" fmla="*/ 0 w 2833"/>
                <a:gd name="T77" fmla="*/ 0 h 487"/>
                <a:gd name="T78" fmla="*/ 0 w 2833"/>
                <a:gd name="T79" fmla="*/ 0 h 487"/>
                <a:gd name="T80" fmla="*/ 0 w 2833"/>
                <a:gd name="T81" fmla="*/ 0 h 487"/>
                <a:gd name="T82" fmla="*/ 0 w 2833"/>
                <a:gd name="T83" fmla="*/ 0 h 487"/>
                <a:gd name="T84" fmla="*/ 0 w 2833"/>
                <a:gd name="T85" fmla="*/ 0 h 487"/>
                <a:gd name="T86" fmla="*/ 0 w 2833"/>
                <a:gd name="T87" fmla="*/ 0 h 487"/>
                <a:gd name="T88" fmla="*/ 0 w 2833"/>
                <a:gd name="T89" fmla="*/ 0 h 487"/>
                <a:gd name="T90" fmla="*/ 0 w 2833"/>
                <a:gd name="T91" fmla="*/ 0 h 487"/>
                <a:gd name="T92" fmla="*/ 0 w 2833"/>
                <a:gd name="T93" fmla="*/ 0 h 487"/>
                <a:gd name="T94" fmla="*/ 0 w 2833"/>
                <a:gd name="T95" fmla="*/ 0 h 487"/>
                <a:gd name="T96" fmla="*/ 0 w 2833"/>
                <a:gd name="T97" fmla="*/ 0 h 487"/>
                <a:gd name="T98" fmla="*/ 0 w 2833"/>
                <a:gd name="T99" fmla="*/ 0 h 487"/>
                <a:gd name="T100" fmla="*/ 0 w 2833"/>
                <a:gd name="T101" fmla="*/ 0 h 487"/>
                <a:gd name="T102" fmla="*/ 0 w 2833"/>
                <a:gd name="T103" fmla="*/ 0 h 487"/>
                <a:gd name="T104" fmla="*/ 0 w 2833"/>
                <a:gd name="T105" fmla="*/ 0 h 487"/>
                <a:gd name="T106" fmla="*/ 0 w 2833"/>
                <a:gd name="T107" fmla="*/ 0 h 487"/>
                <a:gd name="T108" fmla="*/ 0 w 2833"/>
                <a:gd name="T109" fmla="*/ 0 h 487"/>
                <a:gd name="T110" fmla="*/ 0 w 2833"/>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 name="Freeform 68"/>
            <p:cNvSpPr>
              <a:spLocks/>
            </p:cNvSpPr>
            <p:nvPr/>
          </p:nvSpPr>
          <p:spPr bwMode="auto">
            <a:xfrm>
              <a:off x="378" y="687"/>
              <a:ext cx="510" cy="227"/>
            </a:xfrm>
            <a:custGeom>
              <a:avLst/>
              <a:gdLst>
                <a:gd name="T0" fmla="*/ 0 w 4080"/>
                <a:gd name="T1" fmla="*/ 0 h 1817"/>
                <a:gd name="T2" fmla="*/ 0 w 4080"/>
                <a:gd name="T3" fmla="*/ 0 h 1817"/>
                <a:gd name="T4" fmla="*/ 0 w 4080"/>
                <a:gd name="T5" fmla="*/ 0 h 1817"/>
                <a:gd name="T6" fmla="*/ 0 w 4080"/>
                <a:gd name="T7" fmla="*/ 0 h 1817"/>
                <a:gd name="T8" fmla="*/ 0 w 4080"/>
                <a:gd name="T9" fmla="*/ 0 h 1817"/>
                <a:gd name="T10" fmla="*/ 0 w 4080"/>
                <a:gd name="T11" fmla="*/ 0 h 1817"/>
                <a:gd name="T12" fmla="*/ 0 w 4080"/>
                <a:gd name="T13" fmla="*/ 0 h 1817"/>
                <a:gd name="T14" fmla="*/ 0 w 4080"/>
                <a:gd name="T15" fmla="*/ 0 h 1817"/>
                <a:gd name="T16" fmla="*/ 0 w 4080"/>
                <a:gd name="T17" fmla="*/ 0 h 1817"/>
                <a:gd name="T18" fmla="*/ 0 w 4080"/>
                <a:gd name="T19" fmla="*/ 0 h 1817"/>
                <a:gd name="T20" fmla="*/ 0 w 4080"/>
                <a:gd name="T21" fmla="*/ 0 h 1817"/>
                <a:gd name="T22" fmla="*/ 0 w 4080"/>
                <a:gd name="T23" fmla="*/ 0 h 1817"/>
                <a:gd name="T24" fmla="*/ 0 w 4080"/>
                <a:gd name="T25" fmla="*/ 0 h 1817"/>
                <a:gd name="T26" fmla="*/ 0 w 4080"/>
                <a:gd name="T27" fmla="*/ 0 h 1817"/>
                <a:gd name="T28" fmla="*/ 0 w 4080"/>
                <a:gd name="T29" fmla="*/ 0 h 1817"/>
                <a:gd name="T30" fmla="*/ 0 w 4080"/>
                <a:gd name="T31" fmla="*/ 0 h 1817"/>
                <a:gd name="T32" fmla="*/ 0 w 4080"/>
                <a:gd name="T33" fmla="*/ 0 h 1817"/>
                <a:gd name="T34" fmla="*/ 0 w 4080"/>
                <a:gd name="T35" fmla="*/ 0 h 1817"/>
                <a:gd name="T36" fmla="*/ 0 w 4080"/>
                <a:gd name="T37" fmla="*/ 0 h 1817"/>
                <a:gd name="T38" fmla="*/ 0 w 4080"/>
                <a:gd name="T39" fmla="*/ 0 h 1817"/>
                <a:gd name="T40" fmla="*/ 0 w 4080"/>
                <a:gd name="T41" fmla="*/ 0 h 1817"/>
                <a:gd name="T42" fmla="*/ 0 w 4080"/>
                <a:gd name="T43" fmla="*/ 0 h 1817"/>
                <a:gd name="T44" fmla="*/ 0 w 4080"/>
                <a:gd name="T45" fmla="*/ 0 h 1817"/>
                <a:gd name="T46" fmla="*/ 0 w 4080"/>
                <a:gd name="T47" fmla="*/ 0 h 1817"/>
                <a:gd name="T48" fmla="*/ 0 w 4080"/>
                <a:gd name="T49" fmla="*/ 0 h 1817"/>
                <a:gd name="T50" fmla="*/ 0 w 4080"/>
                <a:gd name="T51" fmla="*/ 0 h 1817"/>
                <a:gd name="T52" fmla="*/ 0 w 4080"/>
                <a:gd name="T53" fmla="*/ 0 h 1817"/>
                <a:gd name="T54" fmla="*/ 0 w 4080"/>
                <a:gd name="T55" fmla="*/ 0 h 1817"/>
                <a:gd name="T56" fmla="*/ 0 w 4080"/>
                <a:gd name="T57" fmla="*/ 0 h 1817"/>
                <a:gd name="T58" fmla="*/ 0 w 4080"/>
                <a:gd name="T59" fmla="*/ 0 h 1817"/>
                <a:gd name="T60" fmla="*/ 0 w 4080"/>
                <a:gd name="T61" fmla="*/ 0 h 1817"/>
                <a:gd name="T62" fmla="*/ 0 w 4080"/>
                <a:gd name="T63" fmla="*/ 0 h 1817"/>
                <a:gd name="T64" fmla="*/ 0 w 4080"/>
                <a:gd name="T65" fmla="*/ 0 h 1817"/>
                <a:gd name="T66" fmla="*/ 0 w 4080"/>
                <a:gd name="T67" fmla="*/ 0 h 1817"/>
                <a:gd name="T68" fmla="*/ 0 w 4080"/>
                <a:gd name="T69" fmla="*/ 0 h 1817"/>
                <a:gd name="T70" fmla="*/ 0 w 4080"/>
                <a:gd name="T71" fmla="*/ 0 h 1817"/>
                <a:gd name="T72" fmla="*/ 0 w 4080"/>
                <a:gd name="T73" fmla="*/ 0 h 1817"/>
                <a:gd name="T74" fmla="*/ 0 w 4080"/>
                <a:gd name="T75" fmla="*/ 0 h 1817"/>
                <a:gd name="T76" fmla="*/ 0 w 4080"/>
                <a:gd name="T77" fmla="*/ 0 h 1817"/>
                <a:gd name="T78" fmla="*/ 0 w 4080"/>
                <a:gd name="T79" fmla="*/ 0 h 1817"/>
                <a:gd name="T80" fmla="*/ 0 w 4080"/>
                <a:gd name="T81" fmla="*/ 0 h 1817"/>
                <a:gd name="T82" fmla="*/ 0 w 4080"/>
                <a:gd name="T83" fmla="*/ 0 h 1817"/>
                <a:gd name="T84" fmla="*/ 0 w 4080"/>
                <a:gd name="T85" fmla="*/ 0 h 1817"/>
                <a:gd name="T86" fmla="*/ 0 w 4080"/>
                <a:gd name="T87" fmla="*/ 0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2" name="Freeform 69"/>
            <p:cNvSpPr>
              <a:spLocks noEditPoints="1"/>
            </p:cNvSpPr>
            <p:nvPr/>
          </p:nvSpPr>
          <p:spPr bwMode="auto">
            <a:xfrm>
              <a:off x="240" y="351"/>
              <a:ext cx="1296" cy="546"/>
            </a:xfrm>
            <a:custGeom>
              <a:avLst/>
              <a:gdLst>
                <a:gd name="T0" fmla="*/ 0 w 10368"/>
                <a:gd name="T1" fmla="*/ 0 h 4367"/>
                <a:gd name="T2" fmla="*/ 0 w 10368"/>
                <a:gd name="T3" fmla="*/ 0 h 4367"/>
                <a:gd name="T4" fmla="*/ 0 w 10368"/>
                <a:gd name="T5" fmla="*/ 0 h 4367"/>
                <a:gd name="T6" fmla="*/ 0 w 10368"/>
                <a:gd name="T7" fmla="*/ 0 h 4367"/>
                <a:gd name="T8" fmla="*/ 0 w 10368"/>
                <a:gd name="T9" fmla="*/ 0 h 4367"/>
                <a:gd name="T10" fmla="*/ 0 w 10368"/>
                <a:gd name="T11" fmla="*/ 0 h 4367"/>
                <a:gd name="T12" fmla="*/ 0 w 10368"/>
                <a:gd name="T13" fmla="*/ 0 h 4367"/>
                <a:gd name="T14" fmla="*/ 0 w 10368"/>
                <a:gd name="T15" fmla="*/ 0 h 4367"/>
                <a:gd name="T16" fmla="*/ 0 w 10368"/>
                <a:gd name="T17" fmla="*/ 0 h 4367"/>
                <a:gd name="T18" fmla="*/ 0 w 10368"/>
                <a:gd name="T19" fmla="*/ 0 h 4367"/>
                <a:gd name="T20" fmla="*/ 0 w 10368"/>
                <a:gd name="T21" fmla="*/ 0 h 4367"/>
                <a:gd name="T22" fmla="*/ 0 w 10368"/>
                <a:gd name="T23" fmla="*/ 0 h 4367"/>
                <a:gd name="T24" fmla="*/ 0 w 10368"/>
                <a:gd name="T25" fmla="*/ 0 h 4367"/>
                <a:gd name="T26" fmla="*/ 0 w 10368"/>
                <a:gd name="T27" fmla="*/ 0 h 4367"/>
                <a:gd name="T28" fmla="*/ 0 w 10368"/>
                <a:gd name="T29" fmla="*/ 0 h 4367"/>
                <a:gd name="T30" fmla="*/ 0 w 10368"/>
                <a:gd name="T31" fmla="*/ 0 h 4367"/>
                <a:gd name="T32" fmla="*/ 0 w 10368"/>
                <a:gd name="T33" fmla="*/ 0 h 4367"/>
                <a:gd name="T34" fmla="*/ 0 w 10368"/>
                <a:gd name="T35" fmla="*/ 0 h 4367"/>
                <a:gd name="T36" fmla="*/ 0 w 10368"/>
                <a:gd name="T37" fmla="*/ 0 h 4367"/>
                <a:gd name="T38" fmla="*/ 0 w 10368"/>
                <a:gd name="T39" fmla="*/ 0 h 4367"/>
                <a:gd name="T40" fmla="*/ 0 w 10368"/>
                <a:gd name="T41" fmla="*/ 0 h 4367"/>
                <a:gd name="T42" fmla="*/ 0 w 10368"/>
                <a:gd name="T43" fmla="*/ 0 h 4367"/>
                <a:gd name="T44" fmla="*/ 0 w 10368"/>
                <a:gd name="T45" fmla="*/ 0 h 4367"/>
                <a:gd name="T46" fmla="*/ 0 w 10368"/>
                <a:gd name="T47" fmla="*/ 0 h 4367"/>
                <a:gd name="T48" fmla="*/ 0 w 10368"/>
                <a:gd name="T49" fmla="*/ 0 h 4367"/>
                <a:gd name="T50" fmla="*/ 0 w 10368"/>
                <a:gd name="T51" fmla="*/ 0 h 4367"/>
                <a:gd name="T52" fmla="*/ 0 w 10368"/>
                <a:gd name="T53" fmla="*/ 0 h 4367"/>
                <a:gd name="T54" fmla="*/ 0 w 10368"/>
                <a:gd name="T55" fmla="*/ 0 h 4367"/>
                <a:gd name="T56" fmla="*/ 0 w 10368"/>
                <a:gd name="T57" fmla="*/ 0 h 4367"/>
                <a:gd name="T58" fmla="*/ 0 w 10368"/>
                <a:gd name="T59" fmla="*/ 0 h 4367"/>
                <a:gd name="T60" fmla="*/ 0 w 10368"/>
                <a:gd name="T61" fmla="*/ 0 h 4367"/>
                <a:gd name="T62" fmla="*/ 0 w 10368"/>
                <a:gd name="T63" fmla="*/ 0 h 4367"/>
                <a:gd name="T64" fmla="*/ 0 w 10368"/>
                <a:gd name="T65" fmla="*/ 0 h 4367"/>
                <a:gd name="T66" fmla="*/ 0 w 10368"/>
                <a:gd name="T67" fmla="*/ 0 h 4367"/>
                <a:gd name="T68" fmla="*/ 0 w 10368"/>
                <a:gd name="T69" fmla="*/ 0 h 4367"/>
                <a:gd name="T70" fmla="*/ 0 w 10368"/>
                <a:gd name="T71" fmla="*/ 0 h 4367"/>
                <a:gd name="T72" fmla="*/ 0 w 10368"/>
                <a:gd name="T73" fmla="*/ 0 h 4367"/>
                <a:gd name="T74" fmla="*/ 0 w 10368"/>
                <a:gd name="T75" fmla="*/ 0 h 4367"/>
                <a:gd name="T76" fmla="*/ 0 w 10368"/>
                <a:gd name="T77" fmla="*/ 0 h 4367"/>
                <a:gd name="T78" fmla="*/ 0 w 10368"/>
                <a:gd name="T79" fmla="*/ 0 h 4367"/>
                <a:gd name="T80" fmla="*/ 0 w 10368"/>
                <a:gd name="T81" fmla="*/ 0 h 4367"/>
                <a:gd name="T82" fmla="*/ 0 w 10368"/>
                <a:gd name="T83" fmla="*/ 0 h 4367"/>
                <a:gd name="T84" fmla="*/ 0 w 10368"/>
                <a:gd name="T85" fmla="*/ 0 h 4367"/>
                <a:gd name="T86" fmla="*/ 0 w 10368"/>
                <a:gd name="T87" fmla="*/ 0 h 4367"/>
                <a:gd name="T88" fmla="*/ 0 w 10368"/>
                <a:gd name="T89" fmla="*/ 0 h 4367"/>
                <a:gd name="T90" fmla="*/ 0 w 10368"/>
                <a:gd name="T91" fmla="*/ 0 h 4367"/>
                <a:gd name="T92" fmla="*/ 0 w 10368"/>
                <a:gd name="T93" fmla="*/ 0 h 4367"/>
                <a:gd name="T94" fmla="*/ 0 w 10368"/>
                <a:gd name="T95" fmla="*/ 0 h 4367"/>
                <a:gd name="T96" fmla="*/ 0 w 10368"/>
                <a:gd name="T97" fmla="*/ 0 h 4367"/>
                <a:gd name="T98" fmla="*/ 0 w 10368"/>
                <a:gd name="T99" fmla="*/ 0 h 4367"/>
                <a:gd name="T100" fmla="*/ 0 w 10368"/>
                <a:gd name="T101" fmla="*/ 0 h 4367"/>
                <a:gd name="T102" fmla="*/ 0 w 10368"/>
                <a:gd name="T103" fmla="*/ 0 h 4367"/>
                <a:gd name="T104" fmla="*/ 0 w 10368"/>
                <a:gd name="T105" fmla="*/ 0 h 4367"/>
                <a:gd name="T106" fmla="*/ 0 w 10368"/>
                <a:gd name="T107" fmla="*/ 0 h 4367"/>
                <a:gd name="T108" fmla="*/ 0 w 10368"/>
                <a:gd name="T109" fmla="*/ 0 h 4367"/>
                <a:gd name="T110" fmla="*/ 0 w 10368"/>
                <a:gd name="T111" fmla="*/ 0 h 4367"/>
                <a:gd name="T112" fmla="*/ 0 w 10368"/>
                <a:gd name="T113" fmla="*/ 0 h 4367"/>
                <a:gd name="T114" fmla="*/ 0 w 10368"/>
                <a:gd name="T115" fmla="*/ 0 h 4367"/>
                <a:gd name="T116" fmla="*/ 0 w 10368"/>
                <a:gd name="T117" fmla="*/ 0 h 4367"/>
                <a:gd name="T118" fmla="*/ 0 w 10368"/>
                <a:gd name="T119" fmla="*/ 0 h 4367"/>
                <a:gd name="T120" fmla="*/ 0 w 10368"/>
                <a:gd name="T121" fmla="*/ 0 h 4367"/>
                <a:gd name="T122" fmla="*/ 0 w 10368"/>
                <a:gd name="T123" fmla="*/ 0 h 4367"/>
                <a:gd name="T124" fmla="*/ 0 w 10368"/>
                <a:gd name="T125" fmla="*/ 0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3" name="Freeform 70"/>
            <p:cNvSpPr>
              <a:spLocks/>
            </p:cNvSpPr>
            <p:nvPr/>
          </p:nvSpPr>
          <p:spPr bwMode="auto">
            <a:xfrm>
              <a:off x="1112" y="622"/>
              <a:ext cx="355" cy="61"/>
            </a:xfrm>
            <a:custGeom>
              <a:avLst/>
              <a:gdLst>
                <a:gd name="T0" fmla="*/ 0 w 2834"/>
                <a:gd name="T1" fmla="*/ 0 h 487"/>
                <a:gd name="T2" fmla="*/ 0 w 2834"/>
                <a:gd name="T3" fmla="*/ 0 h 487"/>
                <a:gd name="T4" fmla="*/ 0 w 2834"/>
                <a:gd name="T5" fmla="*/ 0 h 487"/>
                <a:gd name="T6" fmla="*/ 0 w 2834"/>
                <a:gd name="T7" fmla="*/ 0 h 487"/>
                <a:gd name="T8" fmla="*/ 0 w 2834"/>
                <a:gd name="T9" fmla="*/ 0 h 487"/>
                <a:gd name="T10" fmla="*/ 0 w 2834"/>
                <a:gd name="T11" fmla="*/ 0 h 487"/>
                <a:gd name="T12" fmla="*/ 0 w 2834"/>
                <a:gd name="T13" fmla="*/ 0 h 487"/>
                <a:gd name="T14" fmla="*/ 0 w 2834"/>
                <a:gd name="T15" fmla="*/ 0 h 487"/>
                <a:gd name="T16" fmla="*/ 0 w 2834"/>
                <a:gd name="T17" fmla="*/ 0 h 487"/>
                <a:gd name="T18" fmla="*/ 0 w 2834"/>
                <a:gd name="T19" fmla="*/ 0 h 487"/>
                <a:gd name="T20" fmla="*/ 0 w 2834"/>
                <a:gd name="T21" fmla="*/ 0 h 487"/>
                <a:gd name="T22" fmla="*/ 0 w 2834"/>
                <a:gd name="T23" fmla="*/ 0 h 487"/>
                <a:gd name="T24" fmla="*/ 0 w 2834"/>
                <a:gd name="T25" fmla="*/ 0 h 487"/>
                <a:gd name="T26" fmla="*/ 0 w 2834"/>
                <a:gd name="T27" fmla="*/ 0 h 487"/>
                <a:gd name="T28" fmla="*/ 0 w 2834"/>
                <a:gd name="T29" fmla="*/ 0 h 487"/>
                <a:gd name="T30" fmla="*/ 0 w 2834"/>
                <a:gd name="T31" fmla="*/ 0 h 487"/>
                <a:gd name="T32" fmla="*/ 0 w 2834"/>
                <a:gd name="T33" fmla="*/ 0 h 487"/>
                <a:gd name="T34" fmla="*/ 0 w 2834"/>
                <a:gd name="T35" fmla="*/ 0 h 487"/>
                <a:gd name="T36" fmla="*/ 0 w 2834"/>
                <a:gd name="T37" fmla="*/ 0 h 487"/>
                <a:gd name="T38" fmla="*/ 0 w 2834"/>
                <a:gd name="T39" fmla="*/ 0 h 487"/>
                <a:gd name="T40" fmla="*/ 0 w 2834"/>
                <a:gd name="T41" fmla="*/ 0 h 487"/>
                <a:gd name="T42" fmla="*/ 0 w 2834"/>
                <a:gd name="T43" fmla="*/ 0 h 487"/>
                <a:gd name="T44" fmla="*/ 0 w 2834"/>
                <a:gd name="T45" fmla="*/ 0 h 487"/>
                <a:gd name="T46" fmla="*/ 0 w 2834"/>
                <a:gd name="T47" fmla="*/ 0 h 487"/>
                <a:gd name="T48" fmla="*/ 0 w 2834"/>
                <a:gd name="T49" fmla="*/ 0 h 487"/>
                <a:gd name="T50" fmla="*/ 0 w 2834"/>
                <a:gd name="T51" fmla="*/ 0 h 487"/>
                <a:gd name="T52" fmla="*/ 0 w 2834"/>
                <a:gd name="T53" fmla="*/ 0 h 487"/>
                <a:gd name="T54" fmla="*/ 0 w 2834"/>
                <a:gd name="T55" fmla="*/ 0 h 487"/>
                <a:gd name="T56" fmla="*/ 0 w 2834"/>
                <a:gd name="T57" fmla="*/ 0 h 487"/>
                <a:gd name="T58" fmla="*/ 0 w 2834"/>
                <a:gd name="T59" fmla="*/ 0 h 487"/>
                <a:gd name="T60" fmla="*/ 0 w 2834"/>
                <a:gd name="T61" fmla="*/ 0 h 487"/>
                <a:gd name="T62" fmla="*/ 0 w 2834"/>
                <a:gd name="T63" fmla="*/ 0 h 487"/>
                <a:gd name="T64" fmla="*/ 0 w 2834"/>
                <a:gd name="T65" fmla="*/ 0 h 487"/>
                <a:gd name="T66" fmla="*/ 0 w 2834"/>
                <a:gd name="T67" fmla="*/ 0 h 487"/>
                <a:gd name="T68" fmla="*/ 0 w 2834"/>
                <a:gd name="T69" fmla="*/ 0 h 487"/>
                <a:gd name="T70" fmla="*/ 0 w 2834"/>
                <a:gd name="T71" fmla="*/ 0 h 487"/>
                <a:gd name="T72" fmla="*/ 0 w 2834"/>
                <a:gd name="T73" fmla="*/ 0 h 487"/>
                <a:gd name="T74" fmla="*/ 0 w 2834"/>
                <a:gd name="T75" fmla="*/ 0 h 487"/>
                <a:gd name="T76" fmla="*/ 0 w 2834"/>
                <a:gd name="T77" fmla="*/ 0 h 487"/>
                <a:gd name="T78" fmla="*/ 0 w 2834"/>
                <a:gd name="T79" fmla="*/ 0 h 487"/>
                <a:gd name="T80" fmla="*/ 0 w 2834"/>
                <a:gd name="T81" fmla="*/ 0 h 487"/>
                <a:gd name="T82" fmla="*/ 0 w 2834"/>
                <a:gd name="T83" fmla="*/ 0 h 487"/>
                <a:gd name="T84" fmla="*/ 0 w 2834"/>
                <a:gd name="T85" fmla="*/ 0 h 487"/>
                <a:gd name="T86" fmla="*/ 0 w 2834"/>
                <a:gd name="T87" fmla="*/ 0 h 487"/>
                <a:gd name="T88" fmla="*/ 0 w 2834"/>
                <a:gd name="T89" fmla="*/ 0 h 487"/>
                <a:gd name="T90" fmla="*/ 0 w 2834"/>
                <a:gd name="T91" fmla="*/ 0 h 487"/>
                <a:gd name="T92" fmla="*/ 0 w 2834"/>
                <a:gd name="T93" fmla="*/ 0 h 487"/>
                <a:gd name="T94" fmla="*/ 0 w 2834"/>
                <a:gd name="T95" fmla="*/ 0 h 487"/>
                <a:gd name="T96" fmla="*/ 0 w 2834"/>
                <a:gd name="T97" fmla="*/ 0 h 487"/>
                <a:gd name="T98" fmla="*/ 0 w 2834"/>
                <a:gd name="T99" fmla="*/ 0 h 487"/>
                <a:gd name="T100" fmla="*/ 0 w 2834"/>
                <a:gd name="T101" fmla="*/ 0 h 487"/>
                <a:gd name="T102" fmla="*/ 0 w 2834"/>
                <a:gd name="T103" fmla="*/ 0 h 487"/>
                <a:gd name="T104" fmla="*/ 0 w 2834"/>
                <a:gd name="T105" fmla="*/ 0 h 487"/>
                <a:gd name="T106" fmla="*/ 0 w 2834"/>
                <a:gd name="T107" fmla="*/ 0 h 487"/>
                <a:gd name="T108" fmla="*/ 0 w 2834"/>
                <a:gd name="T109" fmla="*/ 0 h 487"/>
                <a:gd name="T110" fmla="*/ 0 w 2834"/>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 name="Freeform 71"/>
            <p:cNvSpPr>
              <a:spLocks/>
            </p:cNvSpPr>
            <p:nvPr/>
          </p:nvSpPr>
          <p:spPr bwMode="auto">
            <a:xfrm>
              <a:off x="888" y="687"/>
              <a:ext cx="510" cy="227"/>
            </a:xfrm>
            <a:custGeom>
              <a:avLst/>
              <a:gdLst>
                <a:gd name="T0" fmla="*/ 0 w 4079"/>
                <a:gd name="T1" fmla="*/ 0 h 1817"/>
                <a:gd name="T2" fmla="*/ 0 w 4079"/>
                <a:gd name="T3" fmla="*/ 0 h 1817"/>
                <a:gd name="T4" fmla="*/ 0 w 4079"/>
                <a:gd name="T5" fmla="*/ 0 h 1817"/>
                <a:gd name="T6" fmla="*/ 0 w 4079"/>
                <a:gd name="T7" fmla="*/ 0 h 1817"/>
                <a:gd name="T8" fmla="*/ 0 w 4079"/>
                <a:gd name="T9" fmla="*/ 0 h 1817"/>
                <a:gd name="T10" fmla="*/ 0 w 4079"/>
                <a:gd name="T11" fmla="*/ 0 h 1817"/>
                <a:gd name="T12" fmla="*/ 0 w 4079"/>
                <a:gd name="T13" fmla="*/ 0 h 1817"/>
                <a:gd name="T14" fmla="*/ 0 w 4079"/>
                <a:gd name="T15" fmla="*/ 0 h 1817"/>
                <a:gd name="T16" fmla="*/ 0 w 4079"/>
                <a:gd name="T17" fmla="*/ 0 h 1817"/>
                <a:gd name="T18" fmla="*/ 0 w 4079"/>
                <a:gd name="T19" fmla="*/ 0 h 1817"/>
                <a:gd name="T20" fmla="*/ 0 w 4079"/>
                <a:gd name="T21" fmla="*/ 0 h 1817"/>
                <a:gd name="T22" fmla="*/ 0 w 4079"/>
                <a:gd name="T23" fmla="*/ 0 h 1817"/>
                <a:gd name="T24" fmla="*/ 0 w 4079"/>
                <a:gd name="T25" fmla="*/ 0 h 1817"/>
                <a:gd name="T26" fmla="*/ 0 w 4079"/>
                <a:gd name="T27" fmla="*/ 0 h 1817"/>
                <a:gd name="T28" fmla="*/ 0 w 4079"/>
                <a:gd name="T29" fmla="*/ 0 h 1817"/>
                <a:gd name="T30" fmla="*/ 0 w 4079"/>
                <a:gd name="T31" fmla="*/ 0 h 1817"/>
                <a:gd name="T32" fmla="*/ 0 w 4079"/>
                <a:gd name="T33" fmla="*/ 0 h 1817"/>
                <a:gd name="T34" fmla="*/ 0 w 4079"/>
                <a:gd name="T35" fmla="*/ 0 h 1817"/>
                <a:gd name="T36" fmla="*/ 0 w 4079"/>
                <a:gd name="T37" fmla="*/ 0 h 1817"/>
                <a:gd name="T38" fmla="*/ 0 w 4079"/>
                <a:gd name="T39" fmla="*/ 0 h 1817"/>
                <a:gd name="T40" fmla="*/ 0 w 4079"/>
                <a:gd name="T41" fmla="*/ 0 h 1817"/>
                <a:gd name="T42" fmla="*/ 0 w 4079"/>
                <a:gd name="T43" fmla="*/ 0 h 1817"/>
                <a:gd name="T44" fmla="*/ 0 w 4079"/>
                <a:gd name="T45" fmla="*/ 0 h 1817"/>
                <a:gd name="T46" fmla="*/ 0 w 4079"/>
                <a:gd name="T47" fmla="*/ 0 h 1817"/>
                <a:gd name="T48" fmla="*/ 0 w 4079"/>
                <a:gd name="T49" fmla="*/ 0 h 1817"/>
                <a:gd name="T50" fmla="*/ 0 w 4079"/>
                <a:gd name="T51" fmla="*/ 0 h 1817"/>
                <a:gd name="T52" fmla="*/ 0 w 4079"/>
                <a:gd name="T53" fmla="*/ 0 h 1817"/>
                <a:gd name="T54" fmla="*/ 0 w 4079"/>
                <a:gd name="T55" fmla="*/ 0 h 1817"/>
                <a:gd name="T56" fmla="*/ 0 w 4079"/>
                <a:gd name="T57" fmla="*/ 0 h 1817"/>
                <a:gd name="T58" fmla="*/ 0 w 4079"/>
                <a:gd name="T59" fmla="*/ 0 h 1817"/>
                <a:gd name="T60" fmla="*/ 0 w 4079"/>
                <a:gd name="T61" fmla="*/ 0 h 1817"/>
                <a:gd name="T62" fmla="*/ 0 w 4079"/>
                <a:gd name="T63" fmla="*/ 0 h 1817"/>
                <a:gd name="T64" fmla="*/ 0 w 4079"/>
                <a:gd name="T65" fmla="*/ 0 h 1817"/>
                <a:gd name="T66" fmla="*/ 0 w 4079"/>
                <a:gd name="T67" fmla="*/ 0 h 1817"/>
                <a:gd name="T68" fmla="*/ 0 w 4079"/>
                <a:gd name="T69" fmla="*/ 0 h 1817"/>
                <a:gd name="T70" fmla="*/ 0 w 4079"/>
                <a:gd name="T71" fmla="*/ 0 h 1817"/>
                <a:gd name="T72" fmla="*/ 0 w 4079"/>
                <a:gd name="T73" fmla="*/ 0 h 1817"/>
                <a:gd name="T74" fmla="*/ 0 w 4079"/>
                <a:gd name="T75" fmla="*/ 0 h 1817"/>
                <a:gd name="T76" fmla="*/ 0 w 4079"/>
                <a:gd name="T77" fmla="*/ 0 h 1817"/>
                <a:gd name="T78" fmla="*/ 0 w 4079"/>
                <a:gd name="T79" fmla="*/ 0 h 1817"/>
                <a:gd name="T80" fmla="*/ 0 w 4079"/>
                <a:gd name="T81" fmla="*/ 0 h 1817"/>
                <a:gd name="T82" fmla="*/ 0 w 4079"/>
                <a:gd name="T83" fmla="*/ 0 h 1817"/>
                <a:gd name="T84" fmla="*/ 0 w 4079"/>
                <a:gd name="T85" fmla="*/ 0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5" name="Freeform 72"/>
            <p:cNvSpPr>
              <a:spLocks noEditPoints="1"/>
            </p:cNvSpPr>
            <p:nvPr/>
          </p:nvSpPr>
          <p:spPr bwMode="auto">
            <a:xfrm>
              <a:off x="391" y="804"/>
              <a:ext cx="96" cy="91"/>
            </a:xfrm>
            <a:custGeom>
              <a:avLst/>
              <a:gdLst>
                <a:gd name="T0" fmla="*/ 0 w 766"/>
                <a:gd name="T1" fmla="*/ 0 h 728"/>
                <a:gd name="T2" fmla="*/ 0 w 766"/>
                <a:gd name="T3" fmla="*/ 0 h 728"/>
                <a:gd name="T4" fmla="*/ 0 w 766"/>
                <a:gd name="T5" fmla="*/ 0 h 728"/>
                <a:gd name="T6" fmla="*/ 0 w 766"/>
                <a:gd name="T7" fmla="*/ 0 h 728"/>
                <a:gd name="T8" fmla="*/ 0 w 766"/>
                <a:gd name="T9" fmla="*/ 0 h 728"/>
                <a:gd name="T10" fmla="*/ 0 w 766"/>
                <a:gd name="T11" fmla="*/ 0 h 728"/>
                <a:gd name="T12" fmla="*/ 0 w 766"/>
                <a:gd name="T13" fmla="*/ 0 h 728"/>
                <a:gd name="T14" fmla="*/ 0 w 766"/>
                <a:gd name="T15" fmla="*/ 0 h 728"/>
                <a:gd name="T16" fmla="*/ 0 w 766"/>
                <a:gd name="T17" fmla="*/ 0 h 728"/>
                <a:gd name="T18" fmla="*/ 0 w 766"/>
                <a:gd name="T19" fmla="*/ 0 h 728"/>
                <a:gd name="T20" fmla="*/ 0 w 766"/>
                <a:gd name="T21" fmla="*/ 0 h 728"/>
                <a:gd name="T22" fmla="*/ 0 w 766"/>
                <a:gd name="T23" fmla="*/ 0 h 728"/>
                <a:gd name="T24" fmla="*/ 0 w 766"/>
                <a:gd name="T25" fmla="*/ 0 h 728"/>
                <a:gd name="T26" fmla="*/ 0 w 766"/>
                <a:gd name="T27" fmla="*/ 0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6" name="Freeform 73"/>
            <p:cNvSpPr>
              <a:spLocks/>
            </p:cNvSpPr>
            <p:nvPr/>
          </p:nvSpPr>
          <p:spPr bwMode="auto">
            <a:xfrm>
              <a:off x="412" y="822"/>
              <a:ext cx="56" cy="55"/>
            </a:xfrm>
            <a:custGeom>
              <a:avLst/>
              <a:gdLst>
                <a:gd name="T0" fmla="*/ 0 w 448"/>
                <a:gd name="T1" fmla="*/ 0 h 440"/>
                <a:gd name="T2" fmla="*/ 0 w 448"/>
                <a:gd name="T3" fmla="*/ 0 h 440"/>
                <a:gd name="T4" fmla="*/ 0 w 448"/>
                <a:gd name="T5" fmla="*/ 0 h 440"/>
                <a:gd name="T6" fmla="*/ 0 w 448"/>
                <a:gd name="T7" fmla="*/ 0 h 440"/>
                <a:gd name="T8" fmla="*/ 0 w 448"/>
                <a:gd name="T9" fmla="*/ 0 h 440"/>
                <a:gd name="T10" fmla="*/ 0 w 448"/>
                <a:gd name="T11" fmla="*/ 0 h 440"/>
                <a:gd name="T12" fmla="*/ 0 w 448"/>
                <a:gd name="T13" fmla="*/ 0 h 440"/>
                <a:gd name="T14" fmla="*/ 0 w 448"/>
                <a:gd name="T15" fmla="*/ 0 h 440"/>
                <a:gd name="T16" fmla="*/ 0 w 448"/>
                <a:gd name="T17" fmla="*/ 0 h 440"/>
                <a:gd name="T18" fmla="*/ 0 w 448"/>
                <a:gd name="T19" fmla="*/ 0 h 440"/>
                <a:gd name="T20" fmla="*/ 0 w 448"/>
                <a:gd name="T21" fmla="*/ 0 h 440"/>
                <a:gd name="T22" fmla="*/ 0 w 448"/>
                <a:gd name="T23" fmla="*/ 0 h 440"/>
                <a:gd name="T24" fmla="*/ 0 w 448"/>
                <a:gd name="T25" fmla="*/ 0 h 440"/>
                <a:gd name="T26" fmla="*/ 0 w 448"/>
                <a:gd name="T27" fmla="*/ 0 h 440"/>
                <a:gd name="T28" fmla="*/ 0 w 448"/>
                <a:gd name="T29" fmla="*/ 0 h 440"/>
                <a:gd name="T30" fmla="*/ 0 w 448"/>
                <a:gd name="T31" fmla="*/ 0 h 440"/>
                <a:gd name="T32" fmla="*/ 0 w 448"/>
                <a:gd name="T33" fmla="*/ 0 h 440"/>
                <a:gd name="T34" fmla="*/ 0 w 448"/>
                <a:gd name="T35" fmla="*/ 0 h 440"/>
                <a:gd name="T36" fmla="*/ 0 w 448"/>
                <a:gd name="T37" fmla="*/ 0 h 440"/>
                <a:gd name="T38" fmla="*/ 0 w 448"/>
                <a:gd name="T39" fmla="*/ 0 h 440"/>
                <a:gd name="T40" fmla="*/ 0 w 448"/>
                <a:gd name="T41" fmla="*/ 0 h 440"/>
                <a:gd name="T42" fmla="*/ 0 w 448"/>
                <a:gd name="T43" fmla="*/ 0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 name="Freeform 74"/>
            <p:cNvSpPr>
              <a:spLocks/>
            </p:cNvSpPr>
            <p:nvPr/>
          </p:nvSpPr>
          <p:spPr bwMode="auto">
            <a:xfrm>
              <a:off x="435" y="858"/>
              <a:ext cx="9" cy="8"/>
            </a:xfrm>
            <a:custGeom>
              <a:avLst/>
              <a:gdLst>
                <a:gd name="T0" fmla="*/ 0 w 69"/>
                <a:gd name="T1" fmla="*/ 0 h 65"/>
                <a:gd name="T2" fmla="*/ 0 w 69"/>
                <a:gd name="T3" fmla="*/ 0 h 65"/>
                <a:gd name="T4" fmla="*/ 0 w 69"/>
                <a:gd name="T5" fmla="*/ 0 h 65"/>
                <a:gd name="T6" fmla="*/ 0 w 69"/>
                <a:gd name="T7" fmla="*/ 0 h 65"/>
                <a:gd name="T8" fmla="*/ 0 w 69"/>
                <a:gd name="T9" fmla="*/ 0 h 65"/>
                <a:gd name="T10" fmla="*/ 0 w 69"/>
                <a:gd name="T11" fmla="*/ 0 h 65"/>
                <a:gd name="T12" fmla="*/ 0 w 69"/>
                <a:gd name="T13" fmla="*/ 0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8" name="Freeform 75"/>
            <p:cNvSpPr>
              <a:spLocks/>
            </p:cNvSpPr>
            <p:nvPr/>
          </p:nvSpPr>
          <p:spPr bwMode="auto">
            <a:xfrm>
              <a:off x="433" y="878"/>
              <a:ext cx="73" cy="50"/>
            </a:xfrm>
            <a:custGeom>
              <a:avLst/>
              <a:gdLst>
                <a:gd name="T0" fmla="*/ 0 w 589"/>
                <a:gd name="T1" fmla="*/ 0 h 404"/>
                <a:gd name="T2" fmla="*/ 0 w 589"/>
                <a:gd name="T3" fmla="*/ 0 h 404"/>
                <a:gd name="T4" fmla="*/ 0 w 589"/>
                <a:gd name="T5" fmla="*/ 0 h 404"/>
                <a:gd name="T6" fmla="*/ 0 w 589"/>
                <a:gd name="T7" fmla="*/ 0 h 404"/>
                <a:gd name="T8" fmla="*/ 0 w 589"/>
                <a:gd name="T9" fmla="*/ 0 h 404"/>
                <a:gd name="T10" fmla="*/ 0 w 589"/>
                <a:gd name="T11" fmla="*/ 0 h 404"/>
                <a:gd name="T12" fmla="*/ 0 w 589"/>
                <a:gd name="T13" fmla="*/ 0 h 404"/>
                <a:gd name="T14" fmla="*/ 0 w 589"/>
                <a:gd name="T15" fmla="*/ 0 h 404"/>
                <a:gd name="T16" fmla="*/ 0 w 589"/>
                <a:gd name="T17" fmla="*/ 0 h 404"/>
                <a:gd name="T18" fmla="*/ 0 w 589"/>
                <a:gd name="T19" fmla="*/ 0 h 404"/>
                <a:gd name="T20" fmla="*/ 0 w 589"/>
                <a:gd name="T21" fmla="*/ 0 h 404"/>
                <a:gd name="T22" fmla="*/ 0 w 589"/>
                <a:gd name="T23" fmla="*/ 0 h 404"/>
                <a:gd name="T24" fmla="*/ 0 w 589"/>
                <a:gd name="T25" fmla="*/ 0 h 404"/>
                <a:gd name="T26" fmla="*/ 0 w 589"/>
                <a:gd name="T27" fmla="*/ 0 h 404"/>
                <a:gd name="T28" fmla="*/ 0 w 589"/>
                <a:gd name="T29" fmla="*/ 0 h 404"/>
                <a:gd name="T30" fmla="*/ 0 w 589"/>
                <a:gd name="T31" fmla="*/ 0 h 404"/>
                <a:gd name="T32" fmla="*/ 0 w 589"/>
                <a:gd name="T33" fmla="*/ 0 h 404"/>
                <a:gd name="T34" fmla="*/ 0 w 589"/>
                <a:gd name="T35" fmla="*/ 0 h 404"/>
                <a:gd name="T36" fmla="*/ 0 w 589"/>
                <a:gd name="T37" fmla="*/ 0 h 404"/>
                <a:gd name="T38" fmla="*/ 0 w 589"/>
                <a:gd name="T39" fmla="*/ 0 h 404"/>
                <a:gd name="T40" fmla="*/ 0 w 589"/>
                <a:gd name="T41" fmla="*/ 0 h 404"/>
                <a:gd name="T42" fmla="*/ 0 w 589"/>
                <a:gd name="T43" fmla="*/ 0 h 404"/>
                <a:gd name="T44" fmla="*/ 0 w 589"/>
                <a:gd name="T45" fmla="*/ 0 h 404"/>
                <a:gd name="T46" fmla="*/ 0 w 589"/>
                <a:gd name="T47" fmla="*/ 0 h 404"/>
                <a:gd name="T48" fmla="*/ 0 w 589"/>
                <a:gd name="T49" fmla="*/ 0 h 404"/>
                <a:gd name="T50" fmla="*/ 0 w 589"/>
                <a:gd name="T51" fmla="*/ 0 h 404"/>
                <a:gd name="T52" fmla="*/ 0 w 589"/>
                <a:gd name="T53" fmla="*/ 0 h 404"/>
                <a:gd name="T54" fmla="*/ 0 w 589"/>
                <a:gd name="T55" fmla="*/ 0 h 404"/>
                <a:gd name="T56" fmla="*/ 0 w 589"/>
                <a:gd name="T57" fmla="*/ 0 h 404"/>
                <a:gd name="T58" fmla="*/ 0 w 589"/>
                <a:gd name="T59" fmla="*/ 0 h 404"/>
                <a:gd name="T60" fmla="*/ 0 w 589"/>
                <a:gd name="T61" fmla="*/ 0 h 404"/>
                <a:gd name="T62" fmla="*/ 0 w 589"/>
                <a:gd name="T63" fmla="*/ 0 h 404"/>
                <a:gd name="T64" fmla="*/ 0 w 589"/>
                <a:gd name="T65" fmla="*/ 0 h 404"/>
                <a:gd name="T66" fmla="*/ 0 w 589"/>
                <a:gd name="T67" fmla="*/ 0 h 404"/>
                <a:gd name="T68" fmla="*/ 0 w 589"/>
                <a:gd name="T69" fmla="*/ 0 h 404"/>
                <a:gd name="T70" fmla="*/ 0 w 589"/>
                <a:gd name="T71" fmla="*/ 0 h 404"/>
                <a:gd name="T72" fmla="*/ 0 w 589"/>
                <a:gd name="T73" fmla="*/ 0 h 404"/>
                <a:gd name="T74" fmla="*/ 0 w 589"/>
                <a:gd name="T75" fmla="*/ 0 h 404"/>
                <a:gd name="T76" fmla="*/ 0 w 589"/>
                <a:gd name="T77" fmla="*/ 0 h 404"/>
                <a:gd name="T78" fmla="*/ 0 w 589"/>
                <a:gd name="T79" fmla="*/ 0 h 404"/>
                <a:gd name="T80" fmla="*/ 0 w 589"/>
                <a:gd name="T81" fmla="*/ 0 h 404"/>
                <a:gd name="T82" fmla="*/ 0 w 589"/>
                <a:gd name="T83" fmla="*/ 0 h 404"/>
                <a:gd name="T84" fmla="*/ 0 w 589"/>
                <a:gd name="T85" fmla="*/ 0 h 404"/>
                <a:gd name="T86" fmla="*/ 0 w 589"/>
                <a:gd name="T87" fmla="*/ 0 h 404"/>
                <a:gd name="T88" fmla="*/ 0 w 589"/>
                <a:gd name="T89" fmla="*/ 0 h 404"/>
                <a:gd name="T90" fmla="*/ 0 w 589"/>
                <a:gd name="T91" fmla="*/ 0 h 404"/>
                <a:gd name="T92" fmla="*/ 0 w 589"/>
                <a:gd name="T93" fmla="*/ 0 h 404"/>
                <a:gd name="T94" fmla="*/ 0 w 589"/>
                <a:gd name="T95" fmla="*/ 0 h 404"/>
                <a:gd name="T96" fmla="*/ 0 w 589"/>
                <a:gd name="T97" fmla="*/ 0 h 404"/>
                <a:gd name="T98" fmla="*/ 0 w 589"/>
                <a:gd name="T99" fmla="*/ 0 h 404"/>
                <a:gd name="T100" fmla="*/ 0 w 589"/>
                <a:gd name="T101" fmla="*/ 0 h 404"/>
                <a:gd name="T102" fmla="*/ 0 w 589"/>
                <a:gd name="T103" fmla="*/ 0 h 404"/>
                <a:gd name="T104" fmla="*/ 0 w 589"/>
                <a:gd name="T105" fmla="*/ 0 h 404"/>
                <a:gd name="T106" fmla="*/ 0 w 589"/>
                <a:gd name="T107" fmla="*/ 0 h 404"/>
                <a:gd name="T108" fmla="*/ 0 w 589"/>
                <a:gd name="T109" fmla="*/ 0 h 404"/>
                <a:gd name="T110" fmla="*/ 0 w 589"/>
                <a:gd name="T111" fmla="*/ 0 h 404"/>
                <a:gd name="T112" fmla="*/ 0 w 589"/>
                <a:gd name="T113" fmla="*/ 0 h 404"/>
                <a:gd name="T114" fmla="*/ 0 w 589"/>
                <a:gd name="T115" fmla="*/ 0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9" name="Freeform 76"/>
            <p:cNvSpPr>
              <a:spLocks/>
            </p:cNvSpPr>
            <p:nvPr/>
          </p:nvSpPr>
          <p:spPr bwMode="auto">
            <a:xfrm>
              <a:off x="451" y="926"/>
              <a:ext cx="29" cy="13"/>
            </a:xfrm>
            <a:custGeom>
              <a:avLst/>
              <a:gdLst>
                <a:gd name="T0" fmla="*/ 0 w 238"/>
                <a:gd name="T1" fmla="*/ 0 h 109"/>
                <a:gd name="T2" fmla="*/ 0 w 238"/>
                <a:gd name="T3" fmla="*/ 0 h 109"/>
                <a:gd name="T4" fmla="*/ 0 w 238"/>
                <a:gd name="T5" fmla="*/ 0 h 109"/>
                <a:gd name="T6" fmla="*/ 0 w 238"/>
                <a:gd name="T7" fmla="*/ 0 h 109"/>
                <a:gd name="T8" fmla="*/ 0 w 238"/>
                <a:gd name="T9" fmla="*/ 0 h 109"/>
                <a:gd name="T10" fmla="*/ 0 w 238"/>
                <a:gd name="T11" fmla="*/ 0 h 109"/>
                <a:gd name="T12" fmla="*/ 0 w 238"/>
                <a:gd name="T13" fmla="*/ 0 h 109"/>
                <a:gd name="T14" fmla="*/ 0 w 238"/>
                <a:gd name="T15" fmla="*/ 0 h 109"/>
                <a:gd name="T16" fmla="*/ 0 w 238"/>
                <a:gd name="T17" fmla="*/ 0 h 109"/>
                <a:gd name="T18" fmla="*/ 0 w 238"/>
                <a:gd name="T19" fmla="*/ 0 h 109"/>
                <a:gd name="T20" fmla="*/ 0 w 238"/>
                <a:gd name="T21" fmla="*/ 0 h 109"/>
                <a:gd name="T22" fmla="*/ 0 w 238"/>
                <a:gd name="T23" fmla="*/ 0 h 109"/>
                <a:gd name="T24" fmla="*/ 0 w 238"/>
                <a:gd name="T25" fmla="*/ 0 h 109"/>
                <a:gd name="T26" fmla="*/ 0 w 238"/>
                <a:gd name="T27" fmla="*/ 0 h 109"/>
                <a:gd name="T28" fmla="*/ 0 w 238"/>
                <a:gd name="T29" fmla="*/ 0 h 109"/>
                <a:gd name="T30" fmla="*/ 0 w 238"/>
                <a:gd name="T31" fmla="*/ 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0" name="Freeform 77"/>
            <p:cNvSpPr>
              <a:spLocks/>
            </p:cNvSpPr>
            <p:nvPr/>
          </p:nvSpPr>
          <p:spPr bwMode="auto">
            <a:xfrm>
              <a:off x="453" y="909"/>
              <a:ext cx="63" cy="51"/>
            </a:xfrm>
            <a:custGeom>
              <a:avLst/>
              <a:gdLst>
                <a:gd name="T0" fmla="*/ 0 w 500"/>
                <a:gd name="T1" fmla="*/ 0 h 404"/>
                <a:gd name="T2" fmla="*/ 0 w 500"/>
                <a:gd name="T3" fmla="*/ 0 h 404"/>
                <a:gd name="T4" fmla="*/ 0 w 500"/>
                <a:gd name="T5" fmla="*/ 0 h 404"/>
                <a:gd name="T6" fmla="*/ 0 w 500"/>
                <a:gd name="T7" fmla="*/ 0 h 404"/>
                <a:gd name="T8" fmla="*/ 0 w 500"/>
                <a:gd name="T9" fmla="*/ 0 h 404"/>
                <a:gd name="T10" fmla="*/ 0 w 500"/>
                <a:gd name="T11" fmla="*/ 0 h 404"/>
                <a:gd name="T12" fmla="*/ 0 w 500"/>
                <a:gd name="T13" fmla="*/ 0 h 404"/>
                <a:gd name="T14" fmla="*/ 0 w 500"/>
                <a:gd name="T15" fmla="*/ 0 h 404"/>
                <a:gd name="T16" fmla="*/ 0 w 500"/>
                <a:gd name="T17" fmla="*/ 0 h 404"/>
                <a:gd name="T18" fmla="*/ 0 w 500"/>
                <a:gd name="T19" fmla="*/ 0 h 404"/>
                <a:gd name="T20" fmla="*/ 0 w 500"/>
                <a:gd name="T21" fmla="*/ 0 h 404"/>
                <a:gd name="T22" fmla="*/ 0 w 500"/>
                <a:gd name="T23" fmla="*/ 0 h 404"/>
                <a:gd name="T24" fmla="*/ 0 w 500"/>
                <a:gd name="T25" fmla="*/ 0 h 404"/>
                <a:gd name="T26" fmla="*/ 0 w 500"/>
                <a:gd name="T27" fmla="*/ 0 h 404"/>
                <a:gd name="T28" fmla="*/ 0 w 500"/>
                <a:gd name="T29" fmla="*/ 0 h 404"/>
                <a:gd name="T30" fmla="*/ 0 w 500"/>
                <a:gd name="T31" fmla="*/ 0 h 404"/>
                <a:gd name="T32" fmla="*/ 0 w 500"/>
                <a:gd name="T33" fmla="*/ 0 h 404"/>
                <a:gd name="T34" fmla="*/ 0 w 500"/>
                <a:gd name="T35" fmla="*/ 0 h 404"/>
                <a:gd name="T36" fmla="*/ 0 w 500"/>
                <a:gd name="T37" fmla="*/ 0 h 404"/>
                <a:gd name="T38" fmla="*/ 0 w 500"/>
                <a:gd name="T39" fmla="*/ 0 h 404"/>
                <a:gd name="T40" fmla="*/ 0 w 500"/>
                <a:gd name="T41" fmla="*/ 0 h 404"/>
                <a:gd name="T42" fmla="*/ 0 w 500"/>
                <a:gd name="T43" fmla="*/ 0 h 404"/>
                <a:gd name="T44" fmla="*/ 0 w 500"/>
                <a:gd name="T45" fmla="*/ 0 h 404"/>
                <a:gd name="T46" fmla="*/ 0 w 500"/>
                <a:gd name="T47" fmla="*/ 0 h 404"/>
                <a:gd name="T48" fmla="*/ 0 w 500"/>
                <a:gd name="T49" fmla="*/ 0 h 404"/>
                <a:gd name="T50" fmla="*/ 0 w 500"/>
                <a:gd name="T51" fmla="*/ 0 h 404"/>
                <a:gd name="T52" fmla="*/ 0 w 500"/>
                <a:gd name="T53" fmla="*/ 0 h 404"/>
                <a:gd name="T54" fmla="*/ 0 w 500"/>
                <a:gd name="T55" fmla="*/ 0 h 404"/>
                <a:gd name="T56" fmla="*/ 0 w 500"/>
                <a:gd name="T57" fmla="*/ 0 h 404"/>
                <a:gd name="T58" fmla="*/ 0 w 500"/>
                <a:gd name="T59" fmla="*/ 0 h 404"/>
                <a:gd name="T60" fmla="*/ 0 w 500"/>
                <a:gd name="T61" fmla="*/ 0 h 404"/>
                <a:gd name="T62" fmla="*/ 0 w 500"/>
                <a:gd name="T63" fmla="*/ 0 h 404"/>
                <a:gd name="T64" fmla="*/ 0 w 500"/>
                <a:gd name="T65" fmla="*/ 0 h 404"/>
                <a:gd name="T66" fmla="*/ 0 w 500"/>
                <a:gd name="T67" fmla="*/ 0 h 404"/>
                <a:gd name="T68" fmla="*/ 0 w 500"/>
                <a:gd name="T69" fmla="*/ 0 h 404"/>
                <a:gd name="T70" fmla="*/ 0 w 500"/>
                <a:gd name="T71" fmla="*/ 0 h 404"/>
                <a:gd name="T72" fmla="*/ 0 w 500"/>
                <a:gd name="T73" fmla="*/ 0 h 404"/>
                <a:gd name="T74" fmla="*/ 0 w 500"/>
                <a:gd name="T75" fmla="*/ 0 h 404"/>
                <a:gd name="T76" fmla="*/ 0 w 500"/>
                <a:gd name="T77" fmla="*/ 0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 name="Freeform 78"/>
            <p:cNvSpPr>
              <a:spLocks/>
            </p:cNvSpPr>
            <p:nvPr/>
          </p:nvSpPr>
          <p:spPr bwMode="auto">
            <a:xfrm>
              <a:off x="479" y="945"/>
              <a:ext cx="16" cy="28"/>
            </a:xfrm>
            <a:custGeom>
              <a:avLst/>
              <a:gdLst>
                <a:gd name="T0" fmla="*/ 0 w 128"/>
                <a:gd name="T1" fmla="*/ 0 h 224"/>
                <a:gd name="T2" fmla="*/ 0 w 128"/>
                <a:gd name="T3" fmla="*/ 0 h 224"/>
                <a:gd name="T4" fmla="*/ 0 w 128"/>
                <a:gd name="T5" fmla="*/ 0 h 224"/>
                <a:gd name="T6" fmla="*/ 0 w 128"/>
                <a:gd name="T7" fmla="*/ 0 h 224"/>
                <a:gd name="T8" fmla="*/ 0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 name="Freeform 79"/>
            <p:cNvSpPr>
              <a:spLocks/>
            </p:cNvSpPr>
            <p:nvPr/>
          </p:nvSpPr>
          <p:spPr bwMode="auto">
            <a:xfrm>
              <a:off x="501" y="902"/>
              <a:ext cx="28" cy="32"/>
            </a:xfrm>
            <a:custGeom>
              <a:avLst/>
              <a:gdLst>
                <a:gd name="T0" fmla="*/ 0 w 223"/>
                <a:gd name="T1" fmla="*/ 0 h 253"/>
                <a:gd name="T2" fmla="*/ 0 w 223"/>
                <a:gd name="T3" fmla="*/ 0 h 253"/>
                <a:gd name="T4" fmla="*/ 0 w 223"/>
                <a:gd name="T5" fmla="*/ 0 h 253"/>
                <a:gd name="T6" fmla="*/ 0 w 223"/>
                <a:gd name="T7" fmla="*/ 0 h 253"/>
                <a:gd name="T8" fmla="*/ 0 w 223"/>
                <a:gd name="T9" fmla="*/ 0 h 253"/>
                <a:gd name="T10" fmla="*/ 0 w 223"/>
                <a:gd name="T11" fmla="*/ 0 h 253"/>
                <a:gd name="T12" fmla="*/ 0 w 223"/>
                <a:gd name="T13" fmla="*/ 0 h 253"/>
                <a:gd name="T14" fmla="*/ 0 w 223"/>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 name="Freeform 80"/>
            <p:cNvSpPr>
              <a:spLocks/>
            </p:cNvSpPr>
            <p:nvPr/>
          </p:nvSpPr>
          <p:spPr bwMode="auto">
            <a:xfrm>
              <a:off x="631" y="1028"/>
              <a:ext cx="7" cy="12"/>
            </a:xfrm>
            <a:custGeom>
              <a:avLst/>
              <a:gdLst>
                <a:gd name="T0" fmla="*/ 0 w 63"/>
                <a:gd name="T1" fmla="*/ 0 h 93"/>
                <a:gd name="T2" fmla="*/ 0 w 63"/>
                <a:gd name="T3" fmla="*/ 0 h 93"/>
                <a:gd name="T4" fmla="*/ 0 w 63"/>
                <a:gd name="T5" fmla="*/ 0 h 93"/>
                <a:gd name="T6" fmla="*/ 0 w 63"/>
                <a:gd name="T7" fmla="*/ 0 h 93"/>
                <a:gd name="T8" fmla="*/ 0 w 63"/>
                <a:gd name="T9" fmla="*/ 0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4" name="Freeform 81"/>
            <p:cNvSpPr>
              <a:spLocks noEditPoints="1"/>
            </p:cNvSpPr>
            <p:nvPr/>
          </p:nvSpPr>
          <p:spPr bwMode="auto">
            <a:xfrm>
              <a:off x="557" y="1011"/>
              <a:ext cx="93" cy="92"/>
            </a:xfrm>
            <a:custGeom>
              <a:avLst/>
              <a:gdLst>
                <a:gd name="T0" fmla="*/ 0 w 744"/>
                <a:gd name="T1" fmla="*/ 0 h 736"/>
                <a:gd name="T2" fmla="*/ 0 w 744"/>
                <a:gd name="T3" fmla="*/ 0 h 736"/>
                <a:gd name="T4" fmla="*/ 0 w 744"/>
                <a:gd name="T5" fmla="*/ 0 h 736"/>
                <a:gd name="T6" fmla="*/ 0 w 744"/>
                <a:gd name="T7" fmla="*/ 0 h 736"/>
                <a:gd name="T8" fmla="*/ 0 w 744"/>
                <a:gd name="T9" fmla="*/ 0 h 736"/>
                <a:gd name="T10" fmla="*/ 0 w 744"/>
                <a:gd name="T11" fmla="*/ 0 h 736"/>
                <a:gd name="T12" fmla="*/ 0 w 744"/>
                <a:gd name="T13" fmla="*/ 0 h 736"/>
                <a:gd name="T14" fmla="*/ 0 w 744"/>
                <a:gd name="T15" fmla="*/ 0 h 736"/>
                <a:gd name="T16" fmla="*/ 0 w 744"/>
                <a:gd name="T17" fmla="*/ 0 h 736"/>
                <a:gd name="T18" fmla="*/ 0 w 744"/>
                <a:gd name="T19" fmla="*/ 0 h 736"/>
                <a:gd name="T20" fmla="*/ 0 w 744"/>
                <a:gd name="T21" fmla="*/ 0 h 736"/>
                <a:gd name="T22" fmla="*/ 0 w 744"/>
                <a:gd name="T23" fmla="*/ 0 h 736"/>
                <a:gd name="T24" fmla="*/ 0 w 744"/>
                <a:gd name="T25" fmla="*/ 0 h 736"/>
                <a:gd name="T26" fmla="*/ 0 w 744"/>
                <a:gd name="T27" fmla="*/ 0 h 736"/>
                <a:gd name="T28" fmla="*/ 0 w 744"/>
                <a:gd name="T29" fmla="*/ 0 h 736"/>
                <a:gd name="T30" fmla="*/ 0 w 744"/>
                <a:gd name="T31" fmla="*/ 0 h 736"/>
                <a:gd name="T32" fmla="*/ 0 w 744"/>
                <a:gd name="T33" fmla="*/ 0 h 736"/>
                <a:gd name="T34" fmla="*/ 0 w 744"/>
                <a:gd name="T35" fmla="*/ 0 h 736"/>
                <a:gd name="T36" fmla="*/ 0 w 744"/>
                <a:gd name="T37" fmla="*/ 0 h 736"/>
                <a:gd name="T38" fmla="*/ 0 w 744"/>
                <a:gd name="T39" fmla="*/ 0 h 736"/>
                <a:gd name="T40" fmla="*/ 0 w 744"/>
                <a:gd name="T41" fmla="*/ 0 h 736"/>
                <a:gd name="T42" fmla="*/ 0 w 744"/>
                <a:gd name="T43" fmla="*/ 0 h 736"/>
                <a:gd name="T44" fmla="*/ 0 w 744"/>
                <a:gd name="T45" fmla="*/ 0 h 736"/>
                <a:gd name="T46" fmla="*/ 0 w 744"/>
                <a:gd name="T47" fmla="*/ 0 h 736"/>
                <a:gd name="T48" fmla="*/ 0 w 744"/>
                <a:gd name="T49" fmla="*/ 0 h 736"/>
                <a:gd name="T50" fmla="*/ 0 w 744"/>
                <a:gd name="T51" fmla="*/ 0 h 736"/>
                <a:gd name="T52" fmla="*/ 0 w 744"/>
                <a:gd name="T53" fmla="*/ 0 h 736"/>
                <a:gd name="T54" fmla="*/ 0 w 744"/>
                <a:gd name="T55" fmla="*/ 0 h 736"/>
                <a:gd name="T56" fmla="*/ 0 w 744"/>
                <a:gd name="T57" fmla="*/ 0 h 736"/>
                <a:gd name="T58" fmla="*/ 0 w 744"/>
                <a:gd name="T59" fmla="*/ 0 h 736"/>
                <a:gd name="T60" fmla="*/ 0 w 744"/>
                <a:gd name="T61" fmla="*/ 0 h 736"/>
                <a:gd name="T62" fmla="*/ 0 w 744"/>
                <a:gd name="T63" fmla="*/ 0 h 736"/>
                <a:gd name="T64" fmla="*/ 0 w 744"/>
                <a:gd name="T65" fmla="*/ 0 h 736"/>
                <a:gd name="T66" fmla="*/ 0 w 744"/>
                <a:gd name="T67" fmla="*/ 0 h 736"/>
                <a:gd name="T68" fmla="*/ 0 w 744"/>
                <a:gd name="T69" fmla="*/ 0 h 736"/>
                <a:gd name="T70" fmla="*/ 0 w 744"/>
                <a:gd name="T71" fmla="*/ 0 h 736"/>
                <a:gd name="T72" fmla="*/ 0 w 744"/>
                <a:gd name="T73" fmla="*/ 0 h 736"/>
                <a:gd name="T74" fmla="*/ 0 w 744"/>
                <a:gd name="T75" fmla="*/ 0 h 736"/>
                <a:gd name="T76" fmla="*/ 0 w 744"/>
                <a:gd name="T77" fmla="*/ 0 h 736"/>
                <a:gd name="T78" fmla="*/ 0 w 744"/>
                <a:gd name="T79" fmla="*/ 0 h 736"/>
                <a:gd name="T80" fmla="*/ 0 w 744"/>
                <a:gd name="T81" fmla="*/ 0 h 736"/>
                <a:gd name="T82" fmla="*/ 0 w 744"/>
                <a:gd name="T83" fmla="*/ 0 h 736"/>
                <a:gd name="T84" fmla="*/ 0 w 744"/>
                <a:gd name="T85" fmla="*/ 0 h 736"/>
                <a:gd name="T86" fmla="*/ 0 w 744"/>
                <a:gd name="T87" fmla="*/ 0 h 736"/>
                <a:gd name="T88" fmla="*/ 0 w 744"/>
                <a:gd name="T89" fmla="*/ 0 h 736"/>
                <a:gd name="T90" fmla="*/ 0 w 744"/>
                <a:gd name="T91" fmla="*/ 0 h 736"/>
                <a:gd name="T92" fmla="*/ 0 w 744"/>
                <a:gd name="T93" fmla="*/ 0 h 736"/>
                <a:gd name="T94" fmla="*/ 0 w 744"/>
                <a:gd name="T95" fmla="*/ 0 h 736"/>
                <a:gd name="T96" fmla="*/ 0 w 744"/>
                <a:gd name="T97" fmla="*/ 0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5" name="Freeform 82"/>
            <p:cNvSpPr>
              <a:spLocks/>
            </p:cNvSpPr>
            <p:nvPr/>
          </p:nvSpPr>
          <p:spPr bwMode="auto">
            <a:xfrm>
              <a:off x="594" y="1028"/>
              <a:ext cx="8" cy="10"/>
            </a:xfrm>
            <a:custGeom>
              <a:avLst/>
              <a:gdLst>
                <a:gd name="T0" fmla="*/ 0 w 68"/>
                <a:gd name="T1" fmla="*/ 0 h 82"/>
                <a:gd name="T2" fmla="*/ 0 w 68"/>
                <a:gd name="T3" fmla="*/ 0 h 82"/>
                <a:gd name="T4" fmla="*/ 0 w 68"/>
                <a:gd name="T5" fmla="*/ 0 h 82"/>
                <a:gd name="T6" fmla="*/ 0 w 68"/>
                <a:gd name="T7" fmla="*/ 0 h 82"/>
                <a:gd name="T8" fmla="*/ 0 w 68"/>
                <a:gd name="T9" fmla="*/ 0 h 82"/>
                <a:gd name="T10" fmla="*/ 0 w 68"/>
                <a:gd name="T11" fmla="*/ 0 h 82"/>
                <a:gd name="T12" fmla="*/ 0 w 68"/>
                <a:gd name="T13" fmla="*/ 0 h 82"/>
                <a:gd name="T14" fmla="*/ 0 w 68"/>
                <a:gd name="T15" fmla="*/ 0 h 82"/>
                <a:gd name="T16" fmla="*/ 0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6" name="Freeform 83"/>
            <p:cNvSpPr>
              <a:spLocks/>
            </p:cNvSpPr>
            <p:nvPr/>
          </p:nvSpPr>
          <p:spPr bwMode="auto">
            <a:xfrm>
              <a:off x="579" y="1049"/>
              <a:ext cx="10" cy="12"/>
            </a:xfrm>
            <a:custGeom>
              <a:avLst/>
              <a:gdLst>
                <a:gd name="T0" fmla="*/ 0 w 78"/>
                <a:gd name="T1" fmla="*/ 0 h 92"/>
                <a:gd name="T2" fmla="*/ 0 w 78"/>
                <a:gd name="T3" fmla="*/ 0 h 92"/>
                <a:gd name="T4" fmla="*/ 0 w 78"/>
                <a:gd name="T5" fmla="*/ 0 h 92"/>
                <a:gd name="T6" fmla="*/ 0 w 78"/>
                <a:gd name="T7" fmla="*/ 0 h 92"/>
                <a:gd name="T8" fmla="*/ 0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7" name="Freeform 84"/>
            <p:cNvSpPr>
              <a:spLocks/>
            </p:cNvSpPr>
            <p:nvPr/>
          </p:nvSpPr>
          <p:spPr bwMode="auto">
            <a:xfrm>
              <a:off x="652" y="1059"/>
              <a:ext cx="42" cy="53"/>
            </a:xfrm>
            <a:custGeom>
              <a:avLst/>
              <a:gdLst>
                <a:gd name="T0" fmla="*/ 0 w 343"/>
                <a:gd name="T1" fmla="*/ 0 h 421"/>
                <a:gd name="T2" fmla="*/ 0 w 343"/>
                <a:gd name="T3" fmla="*/ 0 h 421"/>
                <a:gd name="T4" fmla="*/ 0 w 343"/>
                <a:gd name="T5" fmla="*/ 0 h 421"/>
                <a:gd name="T6" fmla="*/ 0 w 343"/>
                <a:gd name="T7" fmla="*/ 0 h 421"/>
                <a:gd name="T8" fmla="*/ 0 w 343"/>
                <a:gd name="T9" fmla="*/ 0 h 421"/>
                <a:gd name="T10" fmla="*/ 0 w 343"/>
                <a:gd name="T11" fmla="*/ 0 h 421"/>
                <a:gd name="T12" fmla="*/ 0 w 343"/>
                <a:gd name="T13" fmla="*/ 0 h 421"/>
                <a:gd name="T14" fmla="*/ 0 w 343"/>
                <a:gd name="T15" fmla="*/ 0 h 421"/>
                <a:gd name="T16" fmla="*/ 0 w 343"/>
                <a:gd name="T17" fmla="*/ 0 h 421"/>
                <a:gd name="T18" fmla="*/ 0 w 343"/>
                <a:gd name="T19" fmla="*/ 0 h 421"/>
                <a:gd name="T20" fmla="*/ 0 w 343"/>
                <a:gd name="T21" fmla="*/ 0 h 421"/>
                <a:gd name="T22" fmla="*/ 0 w 343"/>
                <a:gd name="T23" fmla="*/ 0 h 421"/>
                <a:gd name="T24" fmla="*/ 0 w 343"/>
                <a:gd name="T25" fmla="*/ 0 h 421"/>
                <a:gd name="T26" fmla="*/ 0 w 343"/>
                <a:gd name="T27" fmla="*/ 0 h 421"/>
                <a:gd name="T28" fmla="*/ 0 w 343"/>
                <a:gd name="T29" fmla="*/ 0 h 421"/>
                <a:gd name="T30" fmla="*/ 0 w 343"/>
                <a:gd name="T31" fmla="*/ 0 h 421"/>
                <a:gd name="T32" fmla="*/ 0 w 343"/>
                <a:gd name="T33" fmla="*/ 0 h 421"/>
                <a:gd name="T34" fmla="*/ 0 w 343"/>
                <a:gd name="T35" fmla="*/ 0 h 421"/>
                <a:gd name="T36" fmla="*/ 0 w 343"/>
                <a:gd name="T37" fmla="*/ 0 h 421"/>
                <a:gd name="T38" fmla="*/ 0 w 343"/>
                <a:gd name="T39" fmla="*/ 0 h 421"/>
                <a:gd name="T40" fmla="*/ 0 w 343"/>
                <a:gd name="T41" fmla="*/ 0 h 421"/>
                <a:gd name="T42" fmla="*/ 0 w 343"/>
                <a:gd name="T43" fmla="*/ 0 h 421"/>
                <a:gd name="T44" fmla="*/ 0 w 343"/>
                <a:gd name="T45" fmla="*/ 0 h 421"/>
                <a:gd name="T46" fmla="*/ 0 w 343"/>
                <a:gd name="T47" fmla="*/ 0 h 421"/>
                <a:gd name="T48" fmla="*/ 0 w 343"/>
                <a:gd name="T49" fmla="*/ 0 h 421"/>
                <a:gd name="T50" fmla="*/ 0 w 343"/>
                <a:gd name="T51" fmla="*/ 0 h 421"/>
                <a:gd name="T52" fmla="*/ 0 w 343"/>
                <a:gd name="T53" fmla="*/ 0 h 421"/>
                <a:gd name="T54" fmla="*/ 0 w 343"/>
                <a:gd name="T55" fmla="*/ 0 h 421"/>
                <a:gd name="T56" fmla="*/ 0 w 343"/>
                <a:gd name="T57" fmla="*/ 0 h 421"/>
                <a:gd name="T58" fmla="*/ 0 w 343"/>
                <a:gd name="T59" fmla="*/ 0 h 421"/>
                <a:gd name="T60" fmla="*/ 0 w 343"/>
                <a:gd name="T61" fmla="*/ 0 h 421"/>
                <a:gd name="T62" fmla="*/ 0 w 343"/>
                <a:gd name="T63" fmla="*/ 0 h 421"/>
                <a:gd name="T64" fmla="*/ 0 w 343"/>
                <a:gd name="T65" fmla="*/ 0 h 421"/>
                <a:gd name="T66" fmla="*/ 0 w 343"/>
                <a:gd name="T67" fmla="*/ 0 h 421"/>
                <a:gd name="T68" fmla="*/ 0 w 343"/>
                <a:gd name="T69" fmla="*/ 0 h 421"/>
                <a:gd name="T70" fmla="*/ 0 w 343"/>
                <a:gd name="T71" fmla="*/ 0 h 421"/>
                <a:gd name="T72" fmla="*/ 0 w 343"/>
                <a:gd name="T73" fmla="*/ 0 h 421"/>
                <a:gd name="T74" fmla="*/ 0 w 343"/>
                <a:gd name="T75" fmla="*/ 0 h 421"/>
                <a:gd name="T76" fmla="*/ 0 w 343"/>
                <a:gd name="T77" fmla="*/ 0 h 421"/>
                <a:gd name="T78" fmla="*/ 0 w 343"/>
                <a:gd name="T79" fmla="*/ 0 h 421"/>
                <a:gd name="T80" fmla="*/ 0 w 343"/>
                <a:gd name="T81" fmla="*/ 0 h 421"/>
                <a:gd name="T82" fmla="*/ 0 w 343"/>
                <a:gd name="T83" fmla="*/ 0 h 421"/>
                <a:gd name="T84" fmla="*/ 0 w 343"/>
                <a:gd name="T85" fmla="*/ 0 h 421"/>
                <a:gd name="T86" fmla="*/ 0 w 343"/>
                <a:gd name="T87" fmla="*/ 0 h 421"/>
                <a:gd name="T88" fmla="*/ 0 w 343"/>
                <a:gd name="T89" fmla="*/ 0 h 421"/>
                <a:gd name="T90" fmla="*/ 0 w 343"/>
                <a:gd name="T91" fmla="*/ 0 h 421"/>
                <a:gd name="T92" fmla="*/ 0 w 343"/>
                <a:gd name="T93" fmla="*/ 0 h 421"/>
                <a:gd name="T94" fmla="*/ 0 w 343"/>
                <a:gd name="T95" fmla="*/ 0 h 421"/>
                <a:gd name="T96" fmla="*/ 0 w 343"/>
                <a:gd name="T97" fmla="*/ 0 h 421"/>
                <a:gd name="T98" fmla="*/ 0 w 343"/>
                <a:gd name="T99" fmla="*/ 0 h 421"/>
                <a:gd name="T100" fmla="*/ 0 w 343"/>
                <a:gd name="T101" fmla="*/ 0 h 421"/>
                <a:gd name="T102" fmla="*/ 0 w 343"/>
                <a:gd name="T103" fmla="*/ 0 h 421"/>
                <a:gd name="T104" fmla="*/ 0 w 343"/>
                <a:gd name="T105" fmla="*/ 0 h 421"/>
                <a:gd name="T106" fmla="*/ 0 w 343"/>
                <a:gd name="T107" fmla="*/ 0 h 421"/>
                <a:gd name="T108" fmla="*/ 0 w 343"/>
                <a:gd name="T109" fmla="*/ 0 h 421"/>
                <a:gd name="T110" fmla="*/ 0 w 343"/>
                <a:gd name="T111" fmla="*/ 0 h 421"/>
                <a:gd name="T112" fmla="*/ 0 w 343"/>
                <a:gd name="T113" fmla="*/ 0 h 421"/>
                <a:gd name="T114" fmla="*/ 0 w 343"/>
                <a:gd name="T115" fmla="*/ 0 h 421"/>
                <a:gd name="T116" fmla="*/ 0 w 343"/>
                <a:gd name="T117" fmla="*/ 0 h 421"/>
                <a:gd name="T118" fmla="*/ 0 w 343"/>
                <a:gd name="T119" fmla="*/ 0 h 421"/>
                <a:gd name="T120" fmla="*/ 0 w 343"/>
                <a:gd name="T121" fmla="*/ 0 h 421"/>
                <a:gd name="T122" fmla="*/ 0 w 343"/>
                <a:gd name="T123" fmla="*/ 0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8" name="Freeform 85"/>
            <p:cNvSpPr>
              <a:spLocks/>
            </p:cNvSpPr>
            <p:nvPr/>
          </p:nvSpPr>
          <p:spPr bwMode="auto">
            <a:xfrm>
              <a:off x="644" y="1110"/>
              <a:ext cx="27" cy="14"/>
            </a:xfrm>
            <a:custGeom>
              <a:avLst/>
              <a:gdLst>
                <a:gd name="T0" fmla="*/ 0 w 218"/>
                <a:gd name="T1" fmla="*/ 0 h 112"/>
                <a:gd name="T2" fmla="*/ 0 w 218"/>
                <a:gd name="T3" fmla="*/ 0 h 112"/>
                <a:gd name="T4" fmla="*/ 0 w 218"/>
                <a:gd name="T5" fmla="*/ 0 h 112"/>
                <a:gd name="T6" fmla="*/ 0 w 218"/>
                <a:gd name="T7" fmla="*/ 0 h 112"/>
                <a:gd name="T8" fmla="*/ 0 w 218"/>
                <a:gd name="T9" fmla="*/ 0 h 112"/>
                <a:gd name="T10" fmla="*/ 0 w 218"/>
                <a:gd name="T11" fmla="*/ 0 h 112"/>
                <a:gd name="T12" fmla="*/ 0 w 218"/>
                <a:gd name="T13" fmla="*/ 0 h 112"/>
                <a:gd name="T14" fmla="*/ 0 w 218"/>
                <a:gd name="T15" fmla="*/ 0 h 112"/>
                <a:gd name="T16" fmla="*/ 0 w 218"/>
                <a:gd name="T17" fmla="*/ 0 h 112"/>
                <a:gd name="T18" fmla="*/ 0 w 218"/>
                <a:gd name="T19" fmla="*/ 0 h 112"/>
                <a:gd name="T20" fmla="*/ 0 w 218"/>
                <a:gd name="T21" fmla="*/ 0 h 112"/>
                <a:gd name="T22" fmla="*/ 0 w 218"/>
                <a:gd name="T23" fmla="*/ 0 h 112"/>
                <a:gd name="T24" fmla="*/ 0 w 218"/>
                <a:gd name="T25" fmla="*/ 0 h 112"/>
                <a:gd name="T26" fmla="*/ 0 w 218"/>
                <a:gd name="T27" fmla="*/ 0 h 112"/>
                <a:gd name="T28" fmla="*/ 0 w 218"/>
                <a:gd name="T29" fmla="*/ 0 h 112"/>
                <a:gd name="T30" fmla="*/ 0 w 218"/>
                <a:gd name="T31" fmla="*/ 0 h 112"/>
                <a:gd name="T32" fmla="*/ 0 w 218"/>
                <a:gd name="T33" fmla="*/ 0 h 112"/>
                <a:gd name="T34" fmla="*/ 0 w 218"/>
                <a:gd name="T35" fmla="*/ 0 h 112"/>
                <a:gd name="T36" fmla="*/ 0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9" name="Freeform 86"/>
            <p:cNvSpPr>
              <a:spLocks noEditPoints="1"/>
            </p:cNvSpPr>
            <p:nvPr/>
          </p:nvSpPr>
          <p:spPr bwMode="auto">
            <a:xfrm>
              <a:off x="663" y="1071"/>
              <a:ext cx="70" cy="81"/>
            </a:xfrm>
            <a:custGeom>
              <a:avLst/>
              <a:gdLst>
                <a:gd name="T0" fmla="*/ 0 w 564"/>
                <a:gd name="T1" fmla="*/ 0 h 648"/>
                <a:gd name="T2" fmla="*/ 0 w 564"/>
                <a:gd name="T3" fmla="*/ 0 h 648"/>
                <a:gd name="T4" fmla="*/ 0 w 564"/>
                <a:gd name="T5" fmla="*/ 0 h 648"/>
                <a:gd name="T6" fmla="*/ 0 w 564"/>
                <a:gd name="T7" fmla="*/ 0 h 648"/>
                <a:gd name="T8" fmla="*/ 0 w 564"/>
                <a:gd name="T9" fmla="*/ 0 h 648"/>
                <a:gd name="T10" fmla="*/ 0 w 564"/>
                <a:gd name="T11" fmla="*/ 0 h 648"/>
                <a:gd name="T12" fmla="*/ 0 w 564"/>
                <a:gd name="T13" fmla="*/ 0 h 648"/>
                <a:gd name="T14" fmla="*/ 0 w 564"/>
                <a:gd name="T15" fmla="*/ 0 h 648"/>
                <a:gd name="T16" fmla="*/ 0 w 564"/>
                <a:gd name="T17" fmla="*/ 0 h 648"/>
                <a:gd name="T18" fmla="*/ 0 w 564"/>
                <a:gd name="T19" fmla="*/ 0 h 648"/>
                <a:gd name="T20" fmla="*/ 0 w 564"/>
                <a:gd name="T21" fmla="*/ 0 h 648"/>
                <a:gd name="T22" fmla="*/ 0 w 564"/>
                <a:gd name="T23" fmla="*/ 0 h 648"/>
                <a:gd name="T24" fmla="*/ 0 w 564"/>
                <a:gd name="T25" fmla="*/ 0 h 648"/>
                <a:gd name="T26" fmla="*/ 0 w 564"/>
                <a:gd name="T27" fmla="*/ 0 h 648"/>
                <a:gd name="T28" fmla="*/ 0 w 564"/>
                <a:gd name="T29" fmla="*/ 0 h 648"/>
                <a:gd name="T30" fmla="*/ 0 w 564"/>
                <a:gd name="T31" fmla="*/ 0 h 648"/>
                <a:gd name="T32" fmla="*/ 0 w 564"/>
                <a:gd name="T33" fmla="*/ 0 h 648"/>
                <a:gd name="T34" fmla="*/ 0 w 564"/>
                <a:gd name="T35" fmla="*/ 0 h 648"/>
                <a:gd name="T36" fmla="*/ 0 w 564"/>
                <a:gd name="T37" fmla="*/ 0 h 648"/>
                <a:gd name="T38" fmla="*/ 0 w 564"/>
                <a:gd name="T39" fmla="*/ 0 h 648"/>
                <a:gd name="T40" fmla="*/ 0 w 564"/>
                <a:gd name="T41" fmla="*/ 0 h 648"/>
                <a:gd name="T42" fmla="*/ 0 w 564"/>
                <a:gd name="T43" fmla="*/ 0 h 648"/>
                <a:gd name="T44" fmla="*/ 0 w 564"/>
                <a:gd name="T45" fmla="*/ 0 h 648"/>
                <a:gd name="T46" fmla="*/ 0 w 564"/>
                <a:gd name="T47" fmla="*/ 0 h 648"/>
                <a:gd name="T48" fmla="*/ 0 w 564"/>
                <a:gd name="T49" fmla="*/ 0 h 648"/>
                <a:gd name="T50" fmla="*/ 0 w 564"/>
                <a:gd name="T51" fmla="*/ 0 h 648"/>
                <a:gd name="T52" fmla="*/ 0 w 564"/>
                <a:gd name="T53" fmla="*/ 0 h 648"/>
                <a:gd name="T54" fmla="*/ 0 w 564"/>
                <a:gd name="T55" fmla="*/ 0 h 648"/>
                <a:gd name="T56" fmla="*/ 0 w 564"/>
                <a:gd name="T57" fmla="*/ 0 h 648"/>
                <a:gd name="T58" fmla="*/ 0 w 564"/>
                <a:gd name="T59" fmla="*/ 0 h 648"/>
                <a:gd name="T60" fmla="*/ 0 w 564"/>
                <a:gd name="T61" fmla="*/ 0 h 648"/>
                <a:gd name="T62" fmla="*/ 0 w 564"/>
                <a:gd name="T63" fmla="*/ 0 h 648"/>
                <a:gd name="T64" fmla="*/ 0 w 564"/>
                <a:gd name="T65" fmla="*/ 0 h 648"/>
                <a:gd name="T66" fmla="*/ 0 w 564"/>
                <a:gd name="T67" fmla="*/ 0 h 648"/>
                <a:gd name="T68" fmla="*/ 0 w 564"/>
                <a:gd name="T69" fmla="*/ 0 h 648"/>
                <a:gd name="T70" fmla="*/ 0 w 564"/>
                <a:gd name="T71" fmla="*/ 0 h 648"/>
                <a:gd name="T72" fmla="*/ 0 w 564"/>
                <a:gd name="T73" fmla="*/ 0 h 648"/>
                <a:gd name="T74" fmla="*/ 0 w 564"/>
                <a:gd name="T75" fmla="*/ 0 h 648"/>
                <a:gd name="T76" fmla="*/ 0 w 564"/>
                <a:gd name="T77" fmla="*/ 0 h 648"/>
                <a:gd name="T78" fmla="*/ 0 w 564"/>
                <a:gd name="T79" fmla="*/ 0 h 648"/>
                <a:gd name="T80" fmla="*/ 0 w 564"/>
                <a:gd name="T81" fmla="*/ 0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0" name="Freeform 87"/>
            <p:cNvSpPr>
              <a:spLocks/>
            </p:cNvSpPr>
            <p:nvPr/>
          </p:nvSpPr>
          <p:spPr bwMode="auto">
            <a:xfrm>
              <a:off x="742" y="1092"/>
              <a:ext cx="38" cy="53"/>
            </a:xfrm>
            <a:custGeom>
              <a:avLst/>
              <a:gdLst>
                <a:gd name="T0" fmla="*/ 0 w 310"/>
                <a:gd name="T1" fmla="*/ 0 h 426"/>
                <a:gd name="T2" fmla="*/ 0 w 310"/>
                <a:gd name="T3" fmla="*/ 0 h 426"/>
                <a:gd name="T4" fmla="*/ 0 w 310"/>
                <a:gd name="T5" fmla="*/ 0 h 426"/>
                <a:gd name="T6" fmla="*/ 0 w 310"/>
                <a:gd name="T7" fmla="*/ 0 h 426"/>
                <a:gd name="T8" fmla="*/ 0 w 310"/>
                <a:gd name="T9" fmla="*/ 0 h 426"/>
                <a:gd name="T10" fmla="*/ 0 w 310"/>
                <a:gd name="T11" fmla="*/ 0 h 426"/>
                <a:gd name="T12" fmla="*/ 0 w 310"/>
                <a:gd name="T13" fmla="*/ 0 h 426"/>
                <a:gd name="T14" fmla="*/ 0 w 310"/>
                <a:gd name="T15" fmla="*/ 0 h 426"/>
                <a:gd name="T16" fmla="*/ 0 w 310"/>
                <a:gd name="T17" fmla="*/ 0 h 426"/>
                <a:gd name="T18" fmla="*/ 0 w 310"/>
                <a:gd name="T19" fmla="*/ 0 h 426"/>
                <a:gd name="T20" fmla="*/ 0 w 310"/>
                <a:gd name="T21" fmla="*/ 0 h 426"/>
                <a:gd name="T22" fmla="*/ 0 w 310"/>
                <a:gd name="T23" fmla="*/ 0 h 426"/>
                <a:gd name="T24" fmla="*/ 0 w 310"/>
                <a:gd name="T25" fmla="*/ 0 h 426"/>
                <a:gd name="T26" fmla="*/ 0 w 310"/>
                <a:gd name="T27" fmla="*/ 0 h 426"/>
                <a:gd name="T28" fmla="*/ 0 w 310"/>
                <a:gd name="T29" fmla="*/ 0 h 426"/>
                <a:gd name="T30" fmla="*/ 0 w 310"/>
                <a:gd name="T31" fmla="*/ 0 h 426"/>
                <a:gd name="T32" fmla="*/ 0 w 310"/>
                <a:gd name="T33" fmla="*/ 0 h 426"/>
                <a:gd name="T34" fmla="*/ 0 w 310"/>
                <a:gd name="T35" fmla="*/ 0 h 426"/>
                <a:gd name="T36" fmla="*/ 0 w 310"/>
                <a:gd name="T37" fmla="*/ 0 h 426"/>
                <a:gd name="T38" fmla="*/ 0 w 310"/>
                <a:gd name="T39" fmla="*/ 0 h 426"/>
                <a:gd name="T40" fmla="*/ 0 w 310"/>
                <a:gd name="T41" fmla="*/ 0 h 426"/>
                <a:gd name="T42" fmla="*/ 0 w 310"/>
                <a:gd name="T43" fmla="*/ 0 h 426"/>
                <a:gd name="T44" fmla="*/ 0 w 310"/>
                <a:gd name="T45" fmla="*/ 0 h 426"/>
                <a:gd name="T46" fmla="*/ 0 w 310"/>
                <a:gd name="T47" fmla="*/ 0 h 426"/>
                <a:gd name="T48" fmla="*/ 0 w 310"/>
                <a:gd name="T49" fmla="*/ 0 h 426"/>
                <a:gd name="T50" fmla="*/ 0 w 310"/>
                <a:gd name="T51" fmla="*/ 0 h 426"/>
                <a:gd name="T52" fmla="*/ 0 w 310"/>
                <a:gd name="T53" fmla="*/ 0 h 426"/>
                <a:gd name="T54" fmla="*/ 0 w 310"/>
                <a:gd name="T55" fmla="*/ 0 h 426"/>
                <a:gd name="T56" fmla="*/ 0 w 310"/>
                <a:gd name="T57" fmla="*/ 0 h 426"/>
                <a:gd name="T58" fmla="*/ 0 w 310"/>
                <a:gd name="T59" fmla="*/ 0 h 426"/>
                <a:gd name="T60" fmla="*/ 0 w 310"/>
                <a:gd name="T61" fmla="*/ 0 h 426"/>
                <a:gd name="T62" fmla="*/ 0 w 310"/>
                <a:gd name="T63" fmla="*/ 0 h 426"/>
                <a:gd name="T64" fmla="*/ 0 w 310"/>
                <a:gd name="T65" fmla="*/ 0 h 426"/>
                <a:gd name="T66" fmla="*/ 0 w 310"/>
                <a:gd name="T67" fmla="*/ 0 h 426"/>
                <a:gd name="T68" fmla="*/ 0 w 310"/>
                <a:gd name="T69" fmla="*/ 0 h 426"/>
                <a:gd name="T70" fmla="*/ 0 w 310"/>
                <a:gd name="T71" fmla="*/ 0 h 426"/>
                <a:gd name="T72" fmla="*/ 0 w 310"/>
                <a:gd name="T73" fmla="*/ 0 h 426"/>
                <a:gd name="T74" fmla="*/ 0 w 310"/>
                <a:gd name="T75" fmla="*/ 0 h 426"/>
                <a:gd name="T76" fmla="*/ 0 w 310"/>
                <a:gd name="T77" fmla="*/ 0 h 426"/>
                <a:gd name="T78" fmla="*/ 0 w 310"/>
                <a:gd name="T79" fmla="*/ 0 h 426"/>
                <a:gd name="T80" fmla="*/ 0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 name="Freeform 88"/>
            <p:cNvSpPr>
              <a:spLocks noEditPoints="1"/>
            </p:cNvSpPr>
            <p:nvPr/>
          </p:nvSpPr>
          <p:spPr bwMode="auto">
            <a:xfrm>
              <a:off x="776" y="1102"/>
              <a:ext cx="44" cy="46"/>
            </a:xfrm>
            <a:custGeom>
              <a:avLst/>
              <a:gdLst>
                <a:gd name="T0" fmla="*/ 0 w 347"/>
                <a:gd name="T1" fmla="*/ 0 h 368"/>
                <a:gd name="T2" fmla="*/ 0 w 347"/>
                <a:gd name="T3" fmla="*/ 0 h 368"/>
                <a:gd name="T4" fmla="*/ 0 w 347"/>
                <a:gd name="T5" fmla="*/ 0 h 368"/>
                <a:gd name="T6" fmla="*/ 0 w 347"/>
                <a:gd name="T7" fmla="*/ 0 h 368"/>
                <a:gd name="T8" fmla="*/ 0 w 347"/>
                <a:gd name="T9" fmla="*/ 0 h 368"/>
                <a:gd name="T10" fmla="*/ 0 w 347"/>
                <a:gd name="T11" fmla="*/ 0 h 368"/>
                <a:gd name="T12" fmla="*/ 0 w 347"/>
                <a:gd name="T13" fmla="*/ 0 h 368"/>
                <a:gd name="T14" fmla="*/ 0 w 347"/>
                <a:gd name="T15" fmla="*/ 0 h 368"/>
                <a:gd name="T16" fmla="*/ 0 w 347"/>
                <a:gd name="T17" fmla="*/ 0 h 368"/>
                <a:gd name="T18" fmla="*/ 0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 name="Freeform 89"/>
            <p:cNvSpPr>
              <a:spLocks/>
            </p:cNvSpPr>
            <p:nvPr/>
          </p:nvSpPr>
          <p:spPr bwMode="auto">
            <a:xfrm>
              <a:off x="790" y="1152"/>
              <a:ext cx="18" cy="25"/>
            </a:xfrm>
            <a:custGeom>
              <a:avLst/>
              <a:gdLst>
                <a:gd name="T0" fmla="*/ 0 w 142"/>
                <a:gd name="T1" fmla="*/ 0 h 201"/>
                <a:gd name="T2" fmla="*/ 0 w 142"/>
                <a:gd name="T3" fmla="*/ 0 h 201"/>
                <a:gd name="T4" fmla="*/ 0 w 142"/>
                <a:gd name="T5" fmla="*/ 0 h 201"/>
                <a:gd name="T6" fmla="*/ 0 w 142"/>
                <a:gd name="T7" fmla="*/ 0 h 201"/>
                <a:gd name="T8" fmla="*/ 0 w 142"/>
                <a:gd name="T9" fmla="*/ 0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3" name="Freeform 90"/>
            <p:cNvSpPr>
              <a:spLocks/>
            </p:cNvSpPr>
            <p:nvPr/>
          </p:nvSpPr>
          <p:spPr bwMode="auto">
            <a:xfrm>
              <a:off x="737" y="1149"/>
              <a:ext cx="50" cy="22"/>
            </a:xfrm>
            <a:custGeom>
              <a:avLst/>
              <a:gdLst>
                <a:gd name="T0" fmla="*/ 0 w 407"/>
                <a:gd name="T1" fmla="*/ 0 h 177"/>
                <a:gd name="T2" fmla="*/ 0 w 407"/>
                <a:gd name="T3" fmla="*/ 0 h 177"/>
                <a:gd name="T4" fmla="*/ 0 w 407"/>
                <a:gd name="T5" fmla="*/ 0 h 177"/>
                <a:gd name="T6" fmla="*/ 0 w 407"/>
                <a:gd name="T7" fmla="*/ 0 h 177"/>
                <a:gd name="T8" fmla="*/ 0 w 407"/>
                <a:gd name="T9" fmla="*/ 0 h 177"/>
                <a:gd name="T10" fmla="*/ 0 w 407"/>
                <a:gd name="T11" fmla="*/ 0 h 177"/>
                <a:gd name="T12" fmla="*/ 0 w 407"/>
                <a:gd name="T13" fmla="*/ 0 h 177"/>
                <a:gd name="T14" fmla="*/ 0 w 407"/>
                <a:gd name="T15" fmla="*/ 0 h 177"/>
                <a:gd name="T16" fmla="*/ 0 w 407"/>
                <a:gd name="T17" fmla="*/ 0 h 177"/>
                <a:gd name="T18" fmla="*/ 0 w 407"/>
                <a:gd name="T19" fmla="*/ 0 h 177"/>
                <a:gd name="T20" fmla="*/ 0 w 407"/>
                <a:gd name="T21" fmla="*/ 0 h 177"/>
                <a:gd name="T22" fmla="*/ 0 w 407"/>
                <a:gd name="T23" fmla="*/ 0 h 177"/>
                <a:gd name="T24" fmla="*/ 0 w 407"/>
                <a:gd name="T25" fmla="*/ 0 h 177"/>
                <a:gd name="T26" fmla="*/ 0 w 407"/>
                <a:gd name="T27" fmla="*/ 0 h 177"/>
                <a:gd name="T28" fmla="*/ 0 w 407"/>
                <a:gd name="T29" fmla="*/ 0 h 177"/>
                <a:gd name="T30" fmla="*/ 0 w 407"/>
                <a:gd name="T31" fmla="*/ 0 h 177"/>
                <a:gd name="T32" fmla="*/ 0 w 407"/>
                <a:gd name="T33" fmla="*/ 0 h 177"/>
                <a:gd name="T34" fmla="*/ 0 w 407"/>
                <a:gd name="T35" fmla="*/ 0 h 177"/>
                <a:gd name="T36" fmla="*/ 0 w 407"/>
                <a:gd name="T37" fmla="*/ 0 h 177"/>
                <a:gd name="T38" fmla="*/ 0 w 407"/>
                <a:gd name="T39" fmla="*/ 0 h 177"/>
                <a:gd name="T40" fmla="*/ 0 w 407"/>
                <a:gd name="T41" fmla="*/ 0 h 177"/>
                <a:gd name="T42" fmla="*/ 0 w 407"/>
                <a:gd name="T43" fmla="*/ 0 h 177"/>
                <a:gd name="T44" fmla="*/ 0 w 407"/>
                <a:gd name="T45" fmla="*/ 0 h 177"/>
                <a:gd name="T46" fmla="*/ 0 w 407"/>
                <a:gd name="T47" fmla="*/ 0 h 177"/>
                <a:gd name="T48" fmla="*/ 0 w 407"/>
                <a:gd name="T49" fmla="*/ 0 h 177"/>
                <a:gd name="T50" fmla="*/ 0 w 407"/>
                <a:gd name="T51" fmla="*/ 0 h 177"/>
                <a:gd name="T52" fmla="*/ 0 w 407"/>
                <a:gd name="T53" fmla="*/ 0 h 177"/>
                <a:gd name="T54" fmla="*/ 0 w 407"/>
                <a:gd name="T55" fmla="*/ 0 h 177"/>
                <a:gd name="T56" fmla="*/ 0 w 407"/>
                <a:gd name="T57" fmla="*/ 0 h 177"/>
                <a:gd name="T58" fmla="*/ 0 w 407"/>
                <a:gd name="T59" fmla="*/ 0 h 177"/>
                <a:gd name="T60" fmla="*/ 0 w 407"/>
                <a:gd name="T61" fmla="*/ 0 h 177"/>
                <a:gd name="T62" fmla="*/ 0 w 407"/>
                <a:gd name="T63" fmla="*/ 0 h 177"/>
                <a:gd name="T64" fmla="*/ 0 w 407"/>
                <a:gd name="T65" fmla="*/ 0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4" name="Freeform 91"/>
            <p:cNvSpPr>
              <a:spLocks/>
            </p:cNvSpPr>
            <p:nvPr/>
          </p:nvSpPr>
          <p:spPr bwMode="auto">
            <a:xfrm>
              <a:off x="993" y="904"/>
              <a:ext cx="334" cy="259"/>
            </a:xfrm>
            <a:custGeom>
              <a:avLst/>
              <a:gdLst>
                <a:gd name="T0" fmla="*/ 0 w 2677"/>
                <a:gd name="T1" fmla="*/ 0 h 2067"/>
                <a:gd name="T2" fmla="*/ 0 w 2677"/>
                <a:gd name="T3" fmla="*/ 0 h 2067"/>
                <a:gd name="T4" fmla="*/ 0 w 2677"/>
                <a:gd name="T5" fmla="*/ 0 h 2067"/>
                <a:gd name="T6" fmla="*/ 0 w 2677"/>
                <a:gd name="T7" fmla="*/ 0 h 2067"/>
                <a:gd name="T8" fmla="*/ 0 w 2677"/>
                <a:gd name="T9" fmla="*/ 0 h 2067"/>
                <a:gd name="T10" fmla="*/ 0 w 2677"/>
                <a:gd name="T11" fmla="*/ 0 h 2067"/>
                <a:gd name="T12" fmla="*/ 0 w 2677"/>
                <a:gd name="T13" fmla="*/ 0 h 2067"/>
                <a:gd name="T14" fmla="*/ 0 w 2677"/>
                <a:gd name="T15" fmla="*/ 0 h 2067"/>
                <a:gd name="T16" fmla="*/ 0 w 2677"/>
                <a:gd name="T17" fmla="*/ 0 h 2067"/>
                <a:gd name="T18" fmla="*/ 0 w 2677"/>
                <a:gd name="T19" fmla="*/ 0 h 2067"/>
                <a:gd name="T20" fmla="*/ 0 w 2677"/>
                <a:gd name="T21" fmla="*/ 0 h 2067"/>
                <a:gd name="T22" fmla="*/ 0 w 2677"/>
                <a:gd name="T23" fmla="*/ 0 h 2067"/>
                <a:gd name="T24" fmla="*/ 0 w 2677"/>
                <a:gd name="T25" fmla="*/ 0 h 2067"/>
                <a:gd name="T26" fmla="*/ 0 w 2677"/>
                <a:gd name="T27" fmla="*/ 0 h 2067"/>
                <a:gd name="T28" fmla="*/ 0 w 2677"/>
                <a:gd name="T29" fmla="*/ 0 h 2067"/>
                <a:gd name="T30" fmla="*/ 0 w 2677"/>
                <a:gd name="T31" fmla="*/ 0 h 2067"/>
                <a:gd name="T32" fmla="*/ 0 w 2677"/>
                <a:gd name="T33" fmla="*/ 0 h 2067"/>
                <a:gd name="T34" fmla="*/ 0 w 2677"/>
                <a:gd name="T35" fmla="*/ 0 h 2067"/>
                <a:gd name="T36" fmla="*/ 0 w 2677"/>
                <a:gd name="T37" fmla="*/ 0 h 2067"/>
                <a:gd name="T38" fmla="*/ 0 w 2677"/>
                <a:gd name="T39" fmla="*/ 0 h 2067"/>
                <a:gd name="T40" fmla="*/ 0 w 2677"/>
                <a:gd name="T41" fmla="*/ 0 h 2067"/>
                <a:gd name="T42" fmla="*/ 0 w 2677"/>
                <a:gd name="T43" fmla="*/ 0 h 2067"/>
                <a:gd name="T44" fmla="*/ 0 w 2677"/>
                <a:gd name="T45" fmla="*/ 0 h 2067"/>
                <a:gd name="T46" fmla="*/ 0 w 2677"/>
                <a:gd name="T47" fmla="*/ 0 h 2067"/>
                <a:gd name="T48" fmla="*/ 0 w 2677"/>
                <a:gd name="T49" fmla="*/ 0 h 2067"/>
                <a:gd name="T50" fmla="*/ 0 w 2677"/>
                <a:gd name="T51" fmla="*/ 0 h 2067"/>
                <a:gd name="T52" fmla="*/ 0 w 2677"/>
                <a:gd name="T53" fmla="*/ 0 h 2067"/>
                <a:gd name="T54" fmla="*/ 0 w 2677"/>
                <a:gd name="T55" fmla="*/ 0 h 2067"/>
                <a:gd name="T56" fmla="*/ 0 w 2677"/>
                <a:gd name="T57" fmla="*/ 0 h 2067"/>
                <a:gd name="T58" fmla="*/ 0 w 2677"/>
                <a:gd name="T59" fmla="*/ 0 h 2067"/>
                <a:gd name="T60" fmla="*/ 0 w 2677"/>
                <a:gd name="T61" fmla="*/ 0 h 2067"/>
                <a:gd name="T62" fmla="*/ 0 w 2677"/>
                <a:gd name="T63" fmla="*/ 0 h 2067"/>
                <a:gd name="T64" fmla="*/ 0 w 2677"/>
                <a:gd name="T65" fmla="*/ 0 h 2067"/>
                <a:gd name="T66" fmla="*/ 0 w 2677"/>
                <a:gd name="T67" fmla="*/ 0 h 2067"/>
                <a:gd name="T68" fmla="*/ 0 w 2677"/>
                <a:gd name="T69" fmla="*/ 0 h 2067"/>
                <a:gd name="T70" fmla="*/ 0 w 2677"/>
                <a:gd name="T71" fmla="*/ 0 h 2067"/>
                <a:gd name="T72" fmla="*/ 0 w 2677"/>
                <a:gd name="T73" fmla="*/ 0 h 2067"/>
                <a:gd name="T74" fmla="*/ 0 w 2677"/>
                <a:gd name="T75" fmla="*/ 0 h 2067"/>
                <a:gd name="T76" fmla="*/ 0 w 2677"/>
                <a:gd name="T77" fmla="*/ 0 h 2067"/>
                <a:gd name="T78" fmla="*/ 0 w 2677"/>
                <a:gd name="T79" fmla="*/ 0 h 2067"/>
                <a:gd name="T80" fmla="*/ 0 w 2677"/>
                <a:gd name="T81" fmla="*/ 0 h 2067"/>
                <a:gd name="T82" fmla="*/ 0 w 2677"/>
                <a:gd name="T83" fmla="*/ 0 h 2067"/>
                <a:gd name="T84" fmla="*/ 0 w 2677"/>
                <a:gd name="T85" fmla="*/ 0 h 2067"/>
                <a:gd name="T86" fmla="*/ 0 w 2677"/>
                <a:gd name="T87" fmla="*/ 0 h 2067"/>
                <a:gd name="T88" fmla="*/ 0 w 2677"/>
                <a:gd name="T89" fmla="*/ 0 h 2067"/>
                <a:gd name="T90" fmla="*/ 0 w 2677"/>
                <a:gd name="T91" fmla="*/ 0 h 2067"/>
                <a:gd name="T92" fmla="*/ 0 w 2677"/>
                <a:gd name="T93" fmla="*/ 0 h 2067"/>
                <a:gd name="T94" fmla="*/ 0 w 2677"/>
                <a:gd name="T95" fmla="*/ 0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5" name="Rectangle 190"/>
          <p:cNvSpPr/>
          <p:nvPr/>
        </p:nvSpPr>
        <p:spPr>
          <a:xfrm>
            <a:off x="0" y="0"/>
            <a:ext cx="9144000" cy="1676400"/>
          </a:xfrm>
          <a:prstGeom prst="rect">
            <a:avLst/>
          </a:prstGeom>
          <a:solidFill>
            <a:srgbClr val="2C6A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sp>
        <p:nvSpPr>
          <p:cNvPr id="97" name="TextBox 192"/>
          <p:cNvSpPr txBox="1">
            <a:spLocks noChangeArrowheads="1"/>
          </p:cNvSpPr>
          <p:nvPr/>
        </p:nvSpPr>
        <p:spPr bwMode="auto">
          <a:xfrm>
            <a:off x="1905000" y="758825"/>
            <a:ext cx="30845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r>
              <a:rPr lang="en-GB" sz="1400">
                <a:solidFill>
                  <a:schemeClr val="bg1"/>
                </a:solidFill>
                <a:cs typeface="Arial" charset="0"/>
              </a:rPr>
              <a:t>International Civil Aviation Organization</a:t>
            </a:r>
          </a:p>
        </p:txBody>
      </p:sp>
      <p:grpSp>
        <p:nvGrpSpPr>
          <p:cNvPr id="98" name="Group 2"/>
          <p:cNvGrpSpPr>
            <a:grpSpLocks noChangeAspect="1"/>
          </p:cNvGrpSpPr>
          <p:nvPr/>
        </p:nvGrpSpPr>
        <p:grpSpPr bwMode="auto">
          <a:xfrm>
            <a:off x="0" y="88900"/>
            <a:ext cx="1828800" cy="1498600"/>
            <a:chOff x="240" y="144"/>
            <a:chExt cx="1296" cy="1062"/>
          </a:xfrm>
          <a:solidFill>
            <a:schemeClr val="bg1"/>
          </a:solidFill>
        </p:grpSpPr>
        <p:sp>
          <p:nvSpPr>
            <p:cNvPr id="9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grpSp>
      <p:sp>
        <p:nvSpPr>
          <p:cNvPr id="2" name="Title 1"/>
          <p:cNvSpPr>
            <a:spLocks noGrp="1"/>
          </p:cNvSpPr>
          <p:nvPr>
            <p:ph type="ctrTitle"/>
          </p:nvPr>
        </p:nvSpPr>
        <p:spPr>
          <a:xfrm>
            <a:off x="685800" y="2130425"/>
            <a:ext cx="7772400" cy="1470025"/>
          </a:xfrm>
        </p:spPr>
        <p:txBody>
          <a:bodyPr lIns="45720" rIns="45720"/>
          <a:lstStyle>
            <a:lvl1pPr marL="0" algn="ctr">
              <a:defRPr>
                <a:solidFill>
                  <a:srgbClr val="00153E"/>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895724"/>
            <a:ext cx="6400800" cy="2200275"/>
          </a:xfrm>
        </p:spPr>
        <p:txBody>
          <a:bodyPr/>
          <a:lstStyle>
            <a:lvl1pPr marL="0" indent="0" algn="ctr">
              <a:buNone/>
              <a:defRPr>
                <a:solidFill>
                  <a:srgbClr val="00153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88" name="Date Placeholder 3"/>
          <p:cNvSpPr>
            <a:spLocks noGrp="1"/>
          </p:cNvSpPr>
          <p:nvPr>
            <p:ph type="dt" sz="half" idx="10"/>
          </p:nvPr>
        </p:nvSpPr>
        <p:spPr/>
        <p:txBody>
          <a:bodyPr/>
          <a:lstStyle>
            <a:lvl1pPr>
              <a:defRPr/>
            </a:lvl1pPr>
          </a:lstStyle>
          <a:p>
            <a:r>
              <a:rPr lang="en-US"/>
              <a:t>27 Mar 2017</a:t>
            </a:r>
          </a:p>
        </p:txBody>
      </p:sp>
      <p:sp>
        <p:nvSpPr>
          <p:cNvPr id="189" name="Footer Placeholder 4"/>
          <p:cNvSpPr>
            <a:spLocks noGrp="1"/>
          </p:cNvSpPr>
          <p:nvPr>
            <p:ph type="ftr" sz="quarter" idx="11"/>
          </p:nvPr>
        </p:nvSpPr>
        <p:spPr/>
        <p:txBody>
          <a:bodyPr/>
          <a:lstStyle>
            <a:lvl1pPr>
              <a:defRPr/>
            </a:lvl1pPr>
          </a:lstStyle>
          <a:p>
            <a:r>
              <a:rPr lang="en-US"/>
              <a:t>ICAO WRC-19 Positions</a:t>
            </a:r>
          </a:p>
        </p:txBody>
      </p:sp>
      <p:sp>
        <p:nvSpPr>
          <p:cNvPr id="190"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2825247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Blank_White">
    <p:spTree>
      <p:nvGrpSpPr>
        <p:cNvPr id="1" name=""/>
        <p:cNvGrpSpPr/>
        <p:nvPr/>
      </p:nvGrpSpPr>
      <p:grpSpPr>
        <a:xfrm>
          <a:off x="0" y="0"/>
          <a:ext cx="0" cy="0"/>
          <a:chOff x="0" y="0"/>
          <a:chExt cx="0" cy="0"/>
        </a:xfrm>
      </p:grpSpPr>
      <p:pic>
        <p:nvPicPr>
          <p:cNvPr id="2" name="Picture 99" descr="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2"/>
          <p:cNvSpPr>
            <a:spLocks noGrp="1"/>
          </p:cNvSpPr>
          <p:nvPr>
            <p:ph type="dt" sz="half" idx="10"/>
          </p:nvPr>
        </p:nvSpPr>
        <p:spPr/>
        <p:txBody>
          <a:bodyPr/>
          <a:lstStyle>
            <a:lvl1pPr>
              <a:defRPr/>
            </a:lvl1pPr>
          </a:lstStyle>
          <a:p>
            <a:r>
              <a:rPr lang="en-US"/>
              <a:t>27 Mar 2017</a:t>
            </a:r>
          </a:p>
        </p:txBody>
      </p:sp>
      <p:sp>
        <p:nvSpPr>
          <p:cNvPr id="4" name="Footer Placeholder 3"/>
          <p:cNvSpPr>
            <a:spLocks noGrp="1"/>
          </p:cNvSpPr>
          <p:nvPr>
            <p:ph type="ftr" sz="quarter" idx="11"/>
          </p:nvPr>
        </p:nvSpPr>
        <p:spPr/>
        <p:txBody>
          <a:bodyPr/>
          <a:lstStyle>
            <a:lvl1pPr>
              <a:defRPr/>
            </a:lvl1pPr>
          </a:lstStyle>
          <a:p>
            <a:r>
              <a:rPr lang="en-US"/>
              <a:t>ICAO WRC-19 Positions</a:t>
            </a:r>
          </a:p>
        </p:txBody>
      </p:sp>
      <p:sp>
        <p:nvSpPr>
          <p:cNvPr id="5" name="Slide Number Placeholder 4"/>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4226816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lank_White_No_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303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99" descr="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2"/>
          <p:cNvGrpSpPr>
            <a:grpSpLocks noChangeAspect="1"/>
          </p:cNvGrpSpPr>
          <p:nvPr/>
        </p:nvGrpSpPr>
        <p:grpSpPr bwMode="auto">
          <a:xfrm>
            <a:off x="3017520" y="304800"/>
            <a:ext cx="411480" cy="337185"/>
            <a:chOff x="240" y="144"/>
            <a:chExt cx="1296" cy="1062"/>
          </a:xfrm>
          <a:solidFill>
            <a:srgbClr val="E4EDF8"/>
          </a:solidFill>
        </p:grpSpPr>
        <p:sp>
          <p:nvSpPr>
            <p:cNvPr id="7"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9"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0"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2"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5"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6"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7"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8"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9"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0"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1"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2"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3"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4"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5"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6"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7"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8"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9"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0"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1"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2"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3"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4"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5"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6"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7"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8"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9"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0"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1"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2"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3"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4"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5"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6"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7"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8"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9"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0"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1"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2"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3"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4"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5"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6"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7"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8"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9"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0"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1"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2"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3"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4"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5"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6"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7"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8"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9"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0"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1"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2"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3"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4"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5"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6"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7"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8"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9"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0"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1"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2"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3"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4"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5"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grpSp>
      <p:sp>
        <p:nvSpPr>
          <p:cNvPr id="2" name="Title 1"/>
          <p:cNvSpPr>
            <a:spLocks noGrp="1"/>
          </p:cNvSpPr>
          <p:nvPr>
            <p:ph type="title"/>
          </p:nvPr>
        </p:nvSpPr>
        <p:spPr>
          <a:xfrm>
            <a:off x="457200" y="273050"/>
            <a:ext cx="3008313" cy="1162050"/>
          </a:xfrm>
          <a:solidFill>
            <a:srgbClr val="2C6ABA"/>
          </a:solidFill>
        </p:spPr>
        <p:txBody>
          <a:bodyPr lIns="45720" rIns="45720"/>
          <a:lstStyle>
            <a:lvl1pPr marL="0"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6" name="Date Placeholder 4"/>
          <p:cNvSpPr>
            <a:spLocks noGrp="1"/>
          </p:cNvSpPr>
          <p:nvPr>
            <p:ph type="dt" sz="half" idx="10"/>
          </p:nvPr>
        </p:nvSpPr>
        <p:spPr/>
        <p:txBody>
          <a:bodyPr/>
          <a:lstStyle>
            <a:lvl1pPr>
              <a:defRPr/>
            </a:lvl1pPr>
          </a:lstStyle>
          <a:p>
            <a:r>
              <a:rPr lang="en-US"/>
              <a:t>27 Mar 2017</a:t>
            </a:r>
          </a:p>
        </p:txBody>
      </p:sp>
      <p:sp>
        <p:nvSpPr>
          <p:cNvPr id="97" name="Footer Placeholder 5"/>
          <p:cNvSpPr>
            <a:spLocks noGrp="1"/>
          </p:cNvSpPr>
          <p:nvPr>
            <p:ph type="ftr" sz="quarter" idx="11"/>
          </p:nvPr>
        </p:nvSpPr>
        <p:spPr/>
        <p:txBody>
          <a:bodyPr/>
          <a:lstStyle>
            <a:lvl1pPr>
              <a:defRPr/>
            </a:lvl1pPr>
          </a:lstStyle>
          <a:p>
            <a:r>
              <a:rPr lang="en-US"/>
              <a:t>ICAO WRC-19 Positions</a:t>
            </a:r>
          </a:p>
        </p:txBody>
      </p:sp>
      <p:sp>
        <p:nvSpPr>
          <p:cNvPr id="98" name="Slide Number Placeholder 6"/>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3565935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447799"/>
            <a:ext cx="5486400" cy="32797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r>
              <a:rPr lang="en-US"/>
              <a:t>27 Mar 2017</a:t>
            </a:r>
          </a:p>
        </p:txBody>
      </p:sp>
      <p:sp>
        <p:nvSpPr>
          <p:cNvPr id="6" name="Footer Placeholder 4"/>
          <p:cNvSpPr>
            <a:spLocks noGrp="1"/>
          </p:cNvSpPr>
          <p:nvPr>
            <p:ph type="ftr" sz="quarter" idx="11"/>
          </p:nvPr>
        </p:nvSpPr>
        <p:spPr/>
        <p:txBody>
          <a:bodyPr/>
          <a:lstStyle>
            <a:lvl1pPr>
              <a:defRPr/>
            </a:lvl1pPr>
          </a:lstStyle>
          <a:p>
            <a:r>
              <a:rPr lang="en-US"/>
              <a:t>ICAO WRC-19 Positions</a:t>
            </a:r>
          </a:p>
        </p:txBody>
      </p:sp>
      <p:sp>
        <p:nvSpPr>
          <p:cNvPr id="7"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494127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t>27 Mar 2017</a:t>
            </a:r>
          </a:p>
        </p:txBody>
      </p:sp>
      <p:sp>
        <p:nvSpPr>
          <p:cNvPr id="5" name="Footer Placeholder 4"/>
          <p:cNvSpPr>
            <a:spLocks noGrp="1"/>
          </p:cNvSpPr>
          <p:nvPr>
            <p:ph type="ftr" sz="quarter" idx="11"/>
          </p:nvPr>
        </p:nvSpPr>
        <p:spPr/>
        <p:txBody>
          <a:bodyPr/>
          <a:lstStyle>
            <a:lvl1pPr>
              <a:defRPr/>
            </a:lvl1pPr>
          </a:lstStyle>
          <a:p>
            <a:r>
              <a:rPr lang="en-US"/>
              <a:t>ICAO WRC-19 Positions</a:t>
            </a:r>
          </a:p>
        </p:txBody>
      </p:sp>
      <p:sp>
        <p:nvSpPr>
          <p:cNvPr id="6"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634137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99" descr="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2"/>
          <p:cNvGrpSpPr>
            <a:grpSpLocks noChangeAspect="1"/>
          </p:cNvGrpSpPr>
          <p:nvPr/>
        </p:nvGrpSpPr>
        <p:grpSpPr bwMode="auto">
          <a:xfrm rot="-5400000" flipH="1" flipV="1">
            <a:off x="8014494" y="5004594"/>
            <a:ext cx="1116012" cy="914400"/>
            <a:chOff x="240" y="144"/>
            <a:chExt cx="1296" cy="1062"/>
          </a:xfrm>
        </p:grpSpPr>
        <p:sp>
          <p:nvSpPr>
            <p:cNvPr id="6" name="Freeform 3"/>
            <p:cNvSpPr>
              <a:spLocks/>
            </p:cNvSpPr>
            <p:nvPr/>
          </p:nvSpPr>
          <p:spPr bwMode="auto">
            <a:xfrm>
              <a:off x="420" y="425"/>
              <a:ext cx="74" cy="42"/>
            </a:xfrm>
            <a:custGeom>
              <a:avLst/>
              <a:gdLst>
                <a:gd name="T0" fmla="*/ 0 w 592"/>
                <a:gd name="T1" fmla="*/ 0 h 339"/>
                <a:gd name="T2" fmla="*/ 0 w 592"/>
                <a:gd name="T3" fmla="*/ 0 h 339"/>
                <a:gd name="T4" fmla="*/ 0 w 592"/>
                <a:gd name="T5" fmla="*/ 0 h 339"/>
                <a:gd name="T6" fmla="*/ 0 w 592"/>
                <a:gd name="T7" fmla="*/ 0 h 339"/>
                <a:gd name="T8" fmla="*/ 0 w 592"/>
                <a:gd name="T9" fmla="*/ 0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4"/>
            <p:cNvSpPr>
              <a:spLocks/>
            </p:cNvSpPr>
            <p:nvPr/>
          </p:nvSpPr>
          <p:spPr bwMode="auto">
            <a:xfrm>
              <a:off x="450" y="350"/>
              <a:ext cx="79" cy="79"/>
            </a:xfrm>
            <a:custGeom>
              <a:avLst/>
              <a:gdLst>
                <a:gd name="T0" fmla="*/ 0 w 634"/>
                <a:gd name="T1" fmla="*/ 0 h 632"/>
                <a:gd name="T2" fmla="*/ 0 w 634"/>
                <a:gd name="T3" fmla="*/ 0 h 632"/>
                <a:gd name="T4" fmla="*/ 0 w 634"/>
                <a:gd name="T5" fmla="*/ 0 h 632"/>
                <a:gd name="T6" fmla="*/ 0 w 634"/>
                <a:gd name="T7" fmla="*/ 0 h 632"/>
                <a:gd name="T8" fmla="*/ 0 w 634"/>
                <a:gd name="T9" fmla="*/ 0 h 632"/>
                <a:gd name="T10" fmla="*/ 0 w 634"/>
                <a:gd name="T11" fmla="*/ 0 h 632"/>
                <a:gd name="T12" fmla="*/ 0 w 634"/>
                <a:gd name="T13" fmla="*/ 0 h 632"/>
                <a:gd name="T14" fmla="*/ 0 w 634"/>
                <a:gd name="T15" fmla="*/ 0 h 632"/>
                <a:gd name="T16" fmla="*/ 0 w 634"/>
                <a:gd name="T17" fmla="*/ 0 h 632"/>
                <a:gd name="T18" fmla="*/ 0 w 634"/>
                <a:gd name="T19" fmla="*/ 0 h 632"/>
                <a:gd name="T20" fmla="*/ 0 w 634"/>
                <a:gd name="T21" fmla="*/ 0 h 632"/>
                <a:gd name="T22" fmla="*/ 0 w 634"/>
                <a:gd name="T23" fmla="*/ 0 h 632"/>
                <a:gd name="T24" fmla="*/ 0 w 634"/>
                <a:gd name="T25" fmla="*/ 0 h 632"/>
                <a:gd name="T26" fmla="*/ 0 w 634"/>
                <a:gd name="T27" fmla="*/ 0 h 632"/>
                <a:gd name="T28" fmla="*/ 0 w 634"/>
                <a:gd name="T29" fmla="*/ 0 h 632"/>
                <a:gd name="T30" fmla="*/ 0 w 634"/>
                <a:gd name="T31" fmla="*/ 0 h 632"/>
                <a:gd name="T32" fmla="*/ 0 w 634"/>
                <a:gd name="T33" fmla="*/ 0 h 632"/>
                <a:gd name="T34" fmla="*/ 0 w 634"/>
                <a:gd name="T35" fmla="*/ 0 h 632"/>
                <a:gd name="T36" fmla="*/ 0 w 634"/>
                <a:gd name="T37" fmla="*/ 0 h 632"/>
                <a:gd name="T38" fmla="*/ 0 w 634"/>
                <a:gd name="T39" fmla="*/ 0 h 632"/>
                <a:gd name="T40" fmla="*/ 0 w 634"/>
                <a:gd name="T41" fmla="*/ 0 h 632"/>
                <a:gd name="T42" fmla="*/ 0 w 634"/>
                <a:gd name="T43" fmla="*/ 0 h 632"/>
                <a:gd name="T44" fmla="*/ 0 w 634"/>
                <a:gd name="T45" fmla="*/ 0 h 632"/>
                <a:gd name="T46" fmla="*/ 0 w 634"/>
                <a:gd name="T47" fmla="*/ 0 h 632"/>
                <a:gd name="T48" fmla="*/ 0 w 634"/>
                <a:gd name="T49" fmla="*/ 0 h 632"/>
                <a:gd name="T50" fmla="*/ 0 w 634"/>
                <a:gd name="T51" fmla="*/ 0 h 632"/>
                <a:gd name="T52" fmla="*/ 0 w 634"/>
                <a:gd name="T53" fmla="*/ 0 h 632"/>
                <a:gd name="T54" fmla="*/ 0 w 634"/>
                <a:gd name="T55" fmla="*/ 0 h 632"/>
                <a:gd name="T56" fmla="*/ 0 w 634"/>
                <a:gd name="T57" fmla="*/ 0 h 632"/>
                <a:gd name="T58" fmla="*/ 0 w 634"/>
                <a:gd name="T59" fmla="*/ 0 h 632"/>
                <a:gd name="T60" fmla="*/ 0 w 634"/>
                <a:gd name="T61" fmla="*/ 0 h 632"/>
                <a:gd name="T62" fmla="*/ 0 w 634"/>
                <a:gd name="T63" fmla="*/ 0 h 632"/>
                <a:gd name="T64" fmla="*/ 0 w 634"/>
                <a:gd name="T65" fmla="*/ 0 h 632"/>
                <a:gd name="T66" fmla="*/ 0 w 634"/>
                <a:gd name="T67" fmla="*/ 0 h 632"/>
                <a:gd name="T68" fmla="*/ 0 w 634"/>
                <a:gd name="T69" fmla="*/ 0 h 632"/>
                <a:gd name="T70" fmla="*/ 0 w 634"/>
                <a:gd name="T71" fmla="*/ 0 h 632"/>
                <a:gd name="T72" fmla="*/ 0 w 634"/>
                <a:gd name="T73" fmla="*/ 0 h 632"/>
                <a:gd name="T74" fmla="*/ 0 w 634"/>
                <a:gd name="T75" fmla="*/ 0 h 632"/>
                <a:gd name="T76" fmla="*/ 0 w 634"/>
                <a:gd name="T77" fmla="*/ 0 h 632"/>
                <a:gd name="T78" fmla="*/ 0 w 634"/>
                <a:gd name="T79" fmla="*/ 0 h 632"/>
                <a:gd name="T80" fmla="*/ 0 w 634"/>
                <a:gd name="T81" fmla="*/ 0 h 632"/>
                <a:gd name="T82" fmla="*/ 0 w 634"/>
                <a:gd name="T83" fmla="*/ 0 h 632"/>
                <a:gd name="T84" fmla="*/ 0 w 634"/>
                <a:gd name="T85" fmla="*/ 0 h 632"/>
                <a:gd name="T86" fmla="*/ 0 w 634"/>
                <a:gd name="T87" fmla="*/ 0 h 632"/>
                <a:gd name="T88" fmla="*/ 0 w 634"/>
                <a:gd name="T89" fmla="*/ 0 h 632"/>
                <a:gd name="T90" fmla="*/ 0 w 634"/>
                <a:gd name="T91" fmla="*/ 0 h 632"/>
                <a:gd name="T92" fmla="*/ 0 w 634"/>
                <a:gd name="T93" fmla="*/ 0 h 632"/>
                <a:gd name="T94" fmla="*/ 0 w 634"/>
                <a:gd name="T95" fmla="*/ 0 h 632"/>
                <a:gd name="T96" fmla="*/ 0 w 634"/>
                <a:gd name="T97" fmla="*/ 0 h 632"/>
                <a:gd name="T98" fmla="*/ 0 w 634"/>
                <a:gd name="T99" fmla="*/ 0 h 632"/>
                <a:gd name="T100" fmla="*/ 0 w 634"/>
                <a:gd name="T101" fmla="*/ 0 h 632"/>
                <a:gd name="T102" fmla="*/ 0 w 634"/>
                <a:gd name="T103" fmla="*/ 0 h 632"/>
                <a:gd name="T104" fmla="*/ 0 w 634"/>
                <a:gd name="T105" fmla="*/ 0 h 632"/>
                <a:gd name="T106" fmla="*/ 0 w 634"/>
                <a:gd name="T107" fmla="*/ 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5"/>
            <p:cNvSpPr>
              <a:spLocks noEditPoints="1"/>
            </p:cNvSpPr>
            <p:nvPr/>
          </p:nvSpPr>
          <p:spPr bwMode="auto">
            <a:xfrm>
              <a:off x="509" y="298"/>
              <a:ext cx="81" cy="81"/>
            </a:xfrm>
            <a:custGeom>
              <a:avLst/>
              <a:gdLst>
                <a:gd name="T0" fmla="*/ 0 w 653"/>
                <a:gd name="T1" fmla="*/ 0 h 653"/>
                <a:gd name="T2" fmla="*/ 0 w 653"/>
                <a:gd name="T3" fmla="*/ 0 h 653"/>
                <a:gd name="T4" fmla="*/ 0 w 653"/>
                <a:gd name="T5" fmla="*/ 0 h 653"/>
                <a:gd name="T6" fmla="*/ 0 w 653"/>
                <a:gd name="T7" fmla="*/ 0 h 653"/>
                <a:gd name="T8" fmla="*/ 0 w 653"/>
                <a:gd name="T9" fmla="*/ 0 h 653"/>
                <a:gd name="T10" fmla="*/ 0 w 653"/>
                <a:gd name="T11" fmla="*/ 0 h 653"/>
                <a:gd name="T12" fmla="*/ 0 w 653"/>
                <a:gd name="T13" fmla="*/ 0 h 653"/>
                <a:gd name="T14" fmla="*/ 0 w 653"/>
                <a:gd name="T15" fmla="*/ 0 h 653"/>
                <a:gd name="T16" fmla="*/ 0 w 653"/>
                <a:gd name="T17" fmla="*/ 0 h 653"/>
                <a:gd name="T18" fmla="*/ 0 w 653"/>
                <a:gd name="T19" fmla="*/ 0 h 653"/>
                <a:gd name="T20" fmla="*/ 0 w 653"/>
                <a:gd name="T21" fmla="*/ 0 h 653"/>
                <a:gd name="T22" fmla="*/ 0 w 653"/>
                <a:gd name="T23" fmla="*/ 0 h 653"/>
                <a:gd name="T24" fmla="*/ 0 w 653"/>
                <a:gd name="T25" fmla="*/ 0 h 653"/>
                <a:gd name="T26" fmla="*/ 0 w 653"/>
                <a:gd name="T27" fmla="*/ 0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6"/>
            <p:cNvSpPr>
              <a:spLocks noEditPoints="1"/>
            </p:cNvSpPr>
            <p:nvPr/>
          </p:nvSpPr>
          <p:spPr bwMode="auto">
            <a:xfrm>
              <a:off x="562" y="234"/>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7"/>
            <p:cNvSpPr>
              <a:spLocks noEditPoints="1"/>
            </p:cNvSpPr>
            <p:nvPr/>
          </p:nvSpPr>
          <p:spPr bwMode="auto">
            <a:xfrm>
              <a:off x="665" y="216"/>
              <a:ext cx="30" cy="29"/>
            </a:xfrm>
            <a:custGeom>
              <a:avLst/>
              <a:gdLst>
                <a:gd name="T0" fmla="*/ 0 w 236"/>
                <a:gd name="T1" fmla="*/ 0 h 236"/>
                <a:gd name="T2" fmla="*/ 0 w 236"/>
                <a:gd name="T3" fmla="*/ 0 h 236"/>
                <a:gd name="T4" fmla="*/ 0 w 236"/>
                <a:gd name="T5" fmla="*/ 0 h 236"/>
                <a:gd name="T6" fmla="*/ 0 w 236"/>
                <a:gd name="T7" fmla="*/ 0 h 236"/>
                <a:gd name="T8" fmla="*/ 0 w 236"/>
                <a:gd name="T9" fmla="*/ 0 h 236"/>
                <a:gd name="T10" fmla="*/ 0 w 236"/>
                <a:gd name="T11" fmla="*/ 0 h 236"/>
                <a:gd name="T12" fmla="*/ 0 w 236"/>
                <a:gd name="T13" fmla="*/ 0 h 236"/>
                <a:gd name="T14" fmla="*/ 0 w 236"/>
                <a:gd name="T15" fmla="*/ 0 h 236"/>
                <a:gd name="T16" fmla="*/ 0 w 236"/>
                <a:gd name="T17" fmla="*/ 0 h 236"/>
                <a:gd name="T18" fmla="*/ 0 w 236"/>
                <a:gd name="T19" fmla="*/ 0 h 236"/>
                <a:gd name="T20" fmla="*/ 0 w 236"/>
                <a:gd name="T21" fmla="*/ 0 h 236"/>
                <a:gd name="T22" fmla="*/ 0 w 236"/>
                <a:gd name="T23" fmla="*/ 0 h 236"/>
                <a:gd name="T24" fmla="*/ 0 w 236"/>
                <a:gd name="T25" fmla="*/ 0 h 236"/>
                <a:gd name="T26" fmla="*/ 0 w 236"/>
                <a:gd name="T27" fmla="*/ 0 h 236"/>
                <a:gd name="T28" fmla="*/ 0 w 236"/>
                <a:gd name="T29" fmla="*/ 0 h 236"/>
                <a:gd name="T30" fmla="*/ 0 w 236"/>
                <a:gd name="T31" fmla="*/ 0 h 236"/>
                <a:gd name="T32" fmla="*/ 0 w 236"/>
                <a:gd name="T33" fmla="*/ 0 h 236"/>
                <a:gd name="T34" fmla="*/ 0 w 236"/>
                <a:gd name="T35" fmla="*/ 0 h 236"/>
                <a:gd name="T36" fmla="*/ 0 w 236"/>
                <a:gd name="T37" fmla="*/ 0 h 236"/>
                <a:gd name="T38" fmla="*/ 0 w 236"/>
                <a:gd name="T39" fmla="*/ 0 h 236"/>
                <a:gd name="T40" fmla="*/ 0 w 236"/>
                <a:gd name="T41" fmla="*/ 0 h 236"/>
                <a:gd name="T42" fmla="*/ 0 w 236"/>
                <a:gd name="T43" fmla="*/ 0 h 236"/>
                <a:gd name="T44" fmla="*/ 0 w 236"/>
                <a:gd name="T45" fmla="*/ 0 h 236"/>
                <a:gd name="T46" fmla="*/ 0 w 236"/>
                <a:gd name="T47" fmla="*/ 0 h 236"/>
                <a:gd name="T48" fmla="*/ 0 w 236"/>
                <a:gd name="T49" fmla="*/ 0 h 236"/>
                <a:gd name="T50" fmla="*/ 0 w 236"/>
                <a:gd name="T51" fmla="*/ 0 h 236"/>
                <a:gd name="T52" fmla="*/ 0 w 236"/>
                <a:gd name="T53" fmla="*/ 0 h 236"/>
                <a:gd name="T54" fmla="*/ 0 w 236"/>
                <a:gd name="T55" fmla="*/ 0 h 236"/>
                <a:gd name="T56" fmla="*/ 0 w 236"/>
                <a:gd name="T57" fmla="*/ 0 h 236"/>
                <a:gd name="T58" fmla="*/ 0 w 236"/>
                <a:gd name="T59" fmla="*/ 0 h 236"/>
                <a:gd name="T60" fmla="*/ 0 w 236"/>
                <a:gd name="T61" fmla="*/ 0 h 236"/>
                <a:gd name="T62" fmla="*/ 0 w 236"/>
                <a:gd name="T63" fmla="*/ 0 h 236"/>
                <a:gd name="T64" fmla="*/ 0 w 236"/>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8"/>
            <p:cNvSpPr>
              <a:spLocks noEditPoints="1"/>
            </p:cNvSpPr>
            <p:nvPr/>
          </p:nvSpPr>
          <p:spPr bwMode="auto">
            <a:xfrm>
              <a:off x="728" y="157"/>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9"/>
            <p:cNvSpPr>
              <a:spLocks noEditPoints="1"/>
            </p:cNvSpPr>
            <p:nvPr/>
          </p:nvSpPr>
          <p:spPr bwMode="auto">
            <a:xfrm>
              <a:off x="821" y="145"/>
              <a:ext cx="68" cy="78"/>
            </a:xfrm>
            <a:custGeom>
              <a:avLst/>
              <a:gdLst>
                <a:gd name="T0" fmla="*/ 0 w 543"/>
                <a:gd name="T1" fmla="*/ 0 h 631"/>
                <a:gd name="T2" fmla="*/ 0 w 543"/>
                <a:gd name="T3" fmla="*/ 0 h 631"/>
                <a:gd name="T4" fmla="*/ 0 w 543"/>
                <a:gd name="T5" fmla="*/ 0 h 631"/>
                <a:gd name="T6" fmla="*/ 0 w 543"/>
                <a:gd name="T7" fmla="*/ 0 h 631"/>
                <a:gd name="T8" fmla="*/ 0 w 543"/>
                <a:gd name="T9" fmla="*/ 0 h 631"/>
                <a:gd name="T10" fmla="*/ 0 w 543"/>
                <a:gd name="T11" fmla="*/ 0 h 631"/>
                <a:gd name="T12" fmla="*/ 0 w 543"/>
                <a:gd name="T13" fmla="*/ 0 h 631"/>
                <a:gd name="T14" fmla="*/ 0 w 543"/>
                <a:gd name="T15" fmla="*/ 0 h 631"/>
                <a:gd name="T16" fmla="*/ 0 w 543"/>
                <a:gd name="T17" fmla="*/ 0 h 631"/>
                <a:gd name="T18" fmla="*/ 0 w 543"/>
                <a:gd name="T19" fmla="*/ 0 h 631"/>
                <a:gd name="T20" fmla="*/ 0 w 543"/>
                <a:gd name="T21" fmla="*/ 0 h 631"/>
                <a:gd name="T22" fmla="*/ 0 w 543"/>
                <a:gd name="T23" fmla="*/ 0 h 631"/>
                <a:gd name="T24" fmla="*/ 0 w 543"/>
                <a:gd name="T25" fmla="*/ 0 h 631"/>
                <a:gd name="T26" fmla="*/ 0 w 543"/>
                <a:gd name="T27" fmla="*/ 0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0"/>
            <p:cNvSpPr>
              <a:spLocks/>
            </p:cNvSpPr>
            <p:nvPr/>
          </p:nvSpPr>
          <p:spPr bwMode="auto">
            <a:xfrm>
              <a:off x="898" y="144"/>
              <a:ext cx="75" cy="79"/>
            </a:xfrm>
            <a:custGeom>
              <a:avLst/>
              <a:gdLst>
                <a:gd name="T0" fmla="*/ 0 w 605"/>
                <a:gd name="T1" fmla="*/ 0 h 634"/>
                <a:gd name="T2" fmla="*/ 0 w 605"/>
                <a:gd name="T3" fmla="*/ 0 h 634"/>
                <a:gd name="T4" fmla="*/ 0 w 605"/>
                <a:gd name="T5" fmla="*/ 0 h 634"/>
                <a:gd name="T6" fmla="*/ 0 w 605"/>
                <a:gd name="T7" fmla="*/ 0 h 634"/>
                <a:gd name="T8" fmla="*/ 0 w 605"/>
                <a:gd name="T9" fmla="*/ 0 h 634"/>
                <a:gd name="T10" fmla="*/ 0 w 605"/>
                <a:gd name="T11" fmla="*/ 0 h 634"/>
                <a:gd name="T12" fmla="*/ 0 w 605"/>
                <a:gd name="T13" fmla="*/ 0 h 634"/>
                <a:gd name="T14" fmla="*/ 0 w 605"/>
                <a:gd name="T15" fmla="*/ 0 h 634"/>
                <a:gd name="T16" fmla="*/ 0 w 605"/>
                <a:gd name="T17" fmla="*/ 0 h 634"/>
                <a:gd name="T18" fmla="*/ 0 w 605"/>
                <a:gd name="T19" fmla="*/ 0 h 634"/>
                <a:gd name="T20" fmla="*/ 0 w 605"/>
                <a:gd name="T21" fmla="*/ 0 h 634"/>
                <a:gd name="T22" fmla="*/ 0 w 605"/>
                <a:gd name="T23" fmla="*/ 0 h 634"/>
                <a:gd name="T24" fmla="*/ 0 w 605"/>
                <a:gd name="T25" fmla="*/ 0 h 634"/>
                <a:gd name="T26" fmla="*/ 0 w 605"/>
                <a:gd name="T27" fmla="*/ 0 h 634"/>
                <a:gd name="T28" fmla="*/ 0 w 605"/>
                <a:gd name="T29" fmla="*/ 0 h 634"/>
                <a:gd name="T30" fmla="*/ 0 w 605"/>
                <a:gd name="T31" fmla="*/ 0 h 634"/>
                <a:gd name="T32" fmla="*/ 0 w 605"/>
                <a:gd name="T33" fmla="*/ 0 h 634"/>
                <a:gd name="T34" fmla="*/ 0 w 605"/>
                <a:gd name="T35" fmla="*/ 0 h 634"/>
                <a:gd name="T36" fmla="*/ 0 w 605"/>
                <a:gd name="T37" fmla="*/ 0 h 634"/>
                <a:gd name="T38" fmla="*/ 0 w 605"/>
                <a:gd name="T39" fmla="*/ 0 h 634"/>
                <a:gd name="T40" fmla="*/ 0 w 605"/>
                <a:gd name="T41" fmla="*/ 0 h 634"/>
                <a:gd name="T42" fmla="*/ 0 w 605"/>
                <a:gd name="T43" fmla="*/ 0 h 634"/>
                <a:gd name="T44" fmla="*/ 0 w 605"/>
                <a:gd name="T45" fmla="*/ 0 h 634"/>
                <a:gd name="T46" fmla="*/ 0 w 605"/>
                <a:gd name="T47" fmla="*/ 0 h 634"/>
                <a:gd name="T48" fmla="*/ 0 w 605"/>
                <a:gd name="T49" fmla="*/ 0 h 634"/>
                <a:gd name="T50" fmla="*/ 0 w 605"/>
                <a:gd name="T51" fmla="*/ 0 h 634"/>
                <a:gd name="T52" fmla="*/ 0 w 605"/>
                <a:gd name="T53" fmla="*/ 0 h 634"/>
                <a:gd name="T54" fmla="*/ 0 w 605"/>
                <a:gd name="T55" fmla="*/ 0 h 634"/>
                <a:gd name="T56" fmla="*/ 0 w 605"/>
                <a:gd name="T57" fmla="*/ 0 h 634"/>
                <a:gd name="T58" fmla="*/ 0 w 605"/>
                <a:gd name="T59" fmla="*/ 0 h 634"/>
                <a:gd name="T60" fmla="*/ 0 w 605"/>
                <a:gd name="T61" fmla="*/ 0 h 634"/>
                <a:gd name="T62" fmla="*/ 0 w 605"/>
                <a:gd name="T63" fmla="*/ 0 h 634"/>
                <a:gd name="T64" fmla="*/ 0 w 605"/>
                <a:gd name="T65" fmla="*/ 0 h 634"/>
                <a:gd name="T66" fmla="*/ 0 w 605"/>
                <a:gd name="T67" fmla="*/ 0 h 634"/>
                <a:gd name="T68" fmla="*/ 0 w 605"/>
                <a:gd name="T69" fmla="*/ 0 h 634"/>
                <a:gd name="T70" fmla="*/ 0 w 605"/>
                <a:gd name="T71" fmla="*/ 0 h 634"/>
                <a:gd name="T72" fmla="*/ 0 w 605"/>
                <a:gd name="T73" fmla="*/ 0 h 634"/>
                <a:gd name="T74" fmla="*/ 0 w 605"/>
                <a:gd name="T75" fmla="*/ 0 h 634"/>
                <a:gd name="T76" fmla="*/ 0 w 605"/>
                <a:gd name="T77" fmla="*/ 0 h 634"/>
                <a:gd name="T78" fmla="*/ 0 w 605"/>
                <a:gd name="T79" fmla="*/ 0 h 634"/>
                <a:gd name="T80" fmla="*/ 0 w 605"/>
                <a:gd name="T81" fmla="*/ 0 h 634"/>
                <a:gd name="T82" fmla="*/ 0 w 605"/>
                <a:gd name="T83" fmla="*/ 0 h 634"/>
                <a:gd name="T84" fmla="*/ 0 w 605"/>
                <a:gd name="T85" fmla="*/ 0 h 634"/>
                <a:gd name="T86" fmla="*/ 0 w 605"/>
                <a:gd name="T87" fmla="*/ 0 h 634"/>
                <a:gd name="T88" fmla="*/ 0 w 605"/>
                <a:gd name="T89" fmla="*/ 0 h 634"/>
                <a:gd name="T90" fmla="*/ 0 w 605"/>
                <a:gd name="T91" fmla="*/ 0 h 634"/>
                <a:gd name="T92" fmla="*/ 0 w 605"/>
                <a:gd name="T93" fmla="*/ 0 h 634"/>
                <a:gd name="T94" fmla="*/ 0 w 605"/>
                <a:gd name="T95" fmla="*/ 0 h 634"/>
                <a:gd name="T96" fmla="*/ 0 w 605"/>
                <a:gd name="T97" fmla="*/ 0 h 634"/>
                <a:gd name="T98" fmla="*/ 0 w 605"/>
                <a:gd name="T99" fmla="*/ 0 h 634"/>
                <a:gd name="T100" fmla="*/ 0 w 605"/>
                <a:gd name="T101" fmla="*/ 0 h 634"/>
                <a:gd name="T102" fmla="*/ 0 w 605"/>
                <a:gd name="T103" fmla="*/ 0 h 634"/>
                <a:gd name="T104" fmla="*/ 0 w 605"/>
                <a:gd name="T105" fmla="*/ 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1"/>
            <p:cNvSpPr>
              <a:spLocks/>
            </p:cNvSpPr>
            <p:nvPr/>
          </p:nvSpPr>
          <p:spPr bwMode="auto">
            <a:xfrm>
              <a:off x="982" y="155"/>
              <a:ext cx="28" cy="77"/>
            </a:xfrm>
            <a:custGeom>
              <a:avLst/>
              <a:gdLst>
                <a:gd name="T0" fmla="*/ 0 w 224"/>
                <a:gd name="T1" fmla="*/ 0 h 615"/>
                <a:gd name="T2" fmla="*/ 0 w 224"/>
                <a:gd name="T3" fmla="*/ 0 h 615"/>
                <a:gd name="T4" fmla="*/ 0 w 224"/>
                <a:gd name="T5" fmla="*/ 0 h 615"/>
                <a:gd name="T6" fmla="*/ 0 w 224"/>
                <a:gd name="T7" fmla="*/ 0 h 615"/>
                <a:gd name="T8" fmla="*/ 0 w 224"/>
                <a:gd name="T9" fmla="*/ 0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2"/>
            <p:cNvSpPr>
              <a:spLocks noEditPoints="1"/>
            </p:cNvSpPr>
            <p:nvPr/>
          </p:nvSpPr>
          <p:spPr bwMode="auto">
            <a:xfrm>
              <a:off x="1039" y="198"/>
              <a:ext cx="30" cy="30"/>
            </a:xfrm>
            <a:custGeom>
              <a:avLst/>
              <a:gdLst>
                <a:gd name="T0" fmla="*/ 0 w 237"/>
                <a:gd name="T1" fmla="*/ 0 h 236"/>
                <a:gd name="T2" fmla="*/ 0 w 237"/>
                <a:gd name="T3" fmla="*/ 0 h 236"/>
                <a:gd name="T4" fmla="*/ 0 w 237"/>
                <a:gd name="T5" fmla="*/ 0 h 236"/>
                <a:gd name="T6" fmla="*/ 0 w 237"/>
                <a:gd name="T7" fmla="*/ 0 h 236"/>
                <a:gd name="T8" fmla="*/ 0 w 237"/>
                <a:gd name="T9" fmla="*/ 0 h 236"/>
                <a:gd name="T10" fmla="*/ 0 w 237"/>
                <a:gd name="T11" fmla="*/ 0 h 236"/>
                <a:gd name="T12" fmla="*/ 0 w 237"/>
                <a:gd name="T13" fmla="*/ 0 h 236"/>
                <a:gd name="T14" fmla="*/ 0 w 237"/>
                <a:gd name="T15" fmla="*/ 0 h 236"/>
                <a:gd name="T16" fmla="*/ 0 w 237"/>
                <a:gd name="T17" fmla="*/ 0 h 236"/>
                <a:gd name="T18" fmla="*/ 0 w 237"/>
                <a:gd name="T19" fmla="*/ 0 h 236"/>
                <a:gd name="T20" fmla="*/ 0 w 237"/>
                <a:gd name="T21" fmla="*/ 0 h 236"/>
                <a:gd name="T22" fmla="*/ 0 w 237"/>
                <a:gd name="T23" fmla="*/ 0 h 236"/>
                <a:gd name="T24" fmla="*/ 0 w 237"/>
                <a:gd name="T25" fmla="*/ 0 h 236"/>
                <a:gd name="T26" fmla="*/ 0 w 237"/>
                <a:gd name="T27" fmla="*/ 0 h 236"/>
                <a:gd name="T28" fmla="*/ 0 w 237"/>
                <a:gd name="T29" fmla="*/ 0 h 236"/>
                <a:gd name="T30" fmla="*/ 0 w 237"/>
                <a:gd name="T31" fmla="*/ 0 h 236"/>
                <a:gd name="T32" fmla="*/ 0 w 237"/>
                <a:gd name="T33" fmla="*/ 0 h 236"/>
                <a:gd name="T34" fmla="*/ 0 w 237"/>
                <a:gd name="T35" fmla="*/ 0 h 236"/>
                <a:gd name="T36" fmla="*/ 0 w 237"/>
                <a:gd name="T37" fmla="*/ 0 h 236"/>
                <a:gd name="T38" fmla="*/ 0 w 237"/>
                <a:gd name="T39" fmla="*/ 0 h 236"/>
                <a:gd name="T40" fmla="*/ 0 w 237"/>
                <a:gd name="T41" fmla="*/ 0 h 236"/>
                <a:gd name="T42" fmla="*/ 0 w 237"/>
                <a:gd name="T43" fmla="*/ 0 h 236"/>
                <a:gd name="T44" fmla="*/ 0 w 237"/>
                <a:gd name="T45" fmla="*/ 0 h 236"/>
                <a:gd name="T46" fmla="*/ 0 w 237"/>
                <a:gd name="T47" fmla="*/ 0 h 236"/>
                <a:gd name="T48" fmla="*/ 0 w 237"/>
                <a:gd name="T49" fmla="*/ 0 h 236"/>
                <a:gd name="T50" fmla="*/ 0 w 237"/>
                <a:gd name="T51" fmla="*/ 0 h 236"/>
                <a:gd name="T52" fmla="*/ 0 w 237"/>
                <a:gd name="T53" fmla="*/ 0 h 236"/>
                <a:gd name="T54" fmla="*/ 0 w 237"/>
                <a:gd name="T55" fmla="*/ 0 h 236"/>
                <a:gd name="T56" fmla="*/ 0 w 237"/>
                <a:gd name="T57" fmla="*/ 0 h 236"/>
                <a:gd name="T58" fmla="*/ 0 w 237"/>
                <a:gd name="T59" fmla="*/ 0 h 236"/>
                <a:gd name="T60" fmla="*/ 0 w 237"/>
                <a:gd name="T61" fmla="*/ 0 h 236"/>
                <a:gd name="T62" fmla="*/ 0 w 237"/>
                <a:gd name="T63" fmla="*/ 0 h 236"/>
                <a:gd name="T64" fmla="*/ 0 w 237"/>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3"/>
            <p:cNvSpPr>
              <a:spLocks/>
            </p:cNvSpPr>
            <p:nvPr/>
          </p:nvSpPr>
          <p:spPr bwMode="auto">
            <a:xfrm>
              <a:off x="1090" y="200"/>
              <a:ext cx="91" cy="97"/>
            </a:xfrm>
            <a:custGeom>
              <a:avLst/>
              <a:gdLst>
                <a:gd name="T0" fmla="*/ 0 w 730"/>
                <a:gd name="T1" fmla="*/ 0 h 773"/>
                <a:gd name="T2" fmla="*/ 0 w 730"/>
                <a:gd name="T3" fmla="*/ 0 h 773"/>
                <a:gd name="T4" fmla="*/ 0 w 730"/>
                <a:gd name="T5" fmla="*/ 0 h 773"/>
                <a:gd name="T6" fmla="*/ 0 w 730"/>
                <a:gd name="T7" fmla="*/ 0 h 773"/>
                <a:gd name="T8" fmla="*/ 0 w 730"/>
                <a:gd name="T9" fmla="*/ 0 h 773"/>
                <a:gd name="T10" fmla="*/ 0 w 730"/>
                <a:gd name="T11" fmla="*/ 0 h 773"/>
                <a:gd name="T12" fmla="*/ 0 w 730"/>
                <a:gd name="T13" fmla="*/ 0 h 773"/>
                <a:gd name="T14" fmla="*/ 0 w 730"/>
                <a:gd name="T15" fmla="*/ 0 h 773"/>
                <a:gd name="T16" fmla="*/ 0 w 730"/>
                <a:gd name="T17" fmla="*/ 0 h 773"/>
                <a:gd name="T18" fmla="*/ 0 w 730"/>
                <a:gd name="T19" fmla="*/ 0 h 773"/>
                <a:gd name="T20" fmla="*/ 0 w 730"/>
                <a:gd name="T21" fmla="*/ 0 h 773"/>
                <a:gd name="T22" fmla="*/ 0 w 730"/>
                <a:gd name="T23" fmla="*/ 0 h 773"/>
                <a:gd name="T24" fmla="*/ 0 w 730"/>
                <a:gd name="T25" fmla="*/ 0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4"/>
            <p:cNvSpPr>
              <a:spLocks/>
            </p:cNvSpPr>
            <p:nvPr/>
          </p:nvSpPr>
          <p:spPr bwMode="auto">
            <a:xfrm>
              <a:off x="1159" y="251"/>
              <a:ext cx="90" cy="93"/>
            </a:xfrm>
            <a:custGeom>
              <a:avLst/>
              <a:gdLst>
                <a:gd name="T0" fmla="*/ 0 w 724"/>
                <a:gd name="T1" fmla="*/ 0 h 746"/>
                <a:gd name="T2" fmla="*/ 0 w 724"/>
                <a:gd name="T3" fmla="*/ 0 h 746"/>
                <a:gd name="T4" fmla="*/ 0 w 724"/>
                <a:gd name="T5" fmla="*/ 0 h 746"/>
                <a:gd name="T6" fmla="*/ 0 w 724"/>
                <a:gd name="T7" fmla="*/ 0 h 746"/>
                <a:gd name="T8" fmla="*/ 0 w 724"/>
                <a:gd name="T9" fmla="*/ 0 h 746"/>
                <a:gd name="T10" fmla="*/ 0 w 724"/>
                <a:gd name="T11" fmla="*/ 0 h 746"/>
                <a:gd name="T12" fmla="*/ 0 w 724"/>
                <a:gd name="T13" fmla="*/ 0 h 746"/>
                <a:gd name="T14" fmla="*/ 0 w 724"/>
                <a:gd name="T15" fmla="*/ 0 h 746"/>
                <a:gd name="T16" fmla="*/ 0 w 724"/>
                <a:gd name="T17" fmla="*/ 0 h 746"/>
                <a:gd name="T18" fmla="*/ 0 w 724"/>
                <a:gd name="T19" fmla="*/ 0 h 746"/>
                <a:gd name="T20" fmla="*/ 0 w 724"/>
                <a:gd name="T21" fmla="*/ 0 h 746"/>
                <a:gd name="T22" fmla="*/ 0 w 724"/>
                <a:gd name="T23" fmla="*/ 0 h 746"/>
                <a:gd name="T24" fmla="*/ 0 w 724"/>
                <a:gd name="T25" fmla="*/ 0 h 746"/>
                <a:gd name="T26" fmla="*/ 0 w 724"/>
                <a:gd name="T27" fmla="*/ 0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5"/>
            <p:cNvSpPr>
              <a:spLocks noEditPoints="1"/>
            </p:cNvSpPr>
            <p:nvPr/>
          </p:nvSpPr>
          <p:spPr bwMode="auto">
            <a:xfrm>
              <a:off x="1202" y="317"/>
              <a:ext cx="83" cy="80"/>
            </a:xfrm>
            <a:custGeom>
              <a:avLst/>
              <a:gdLst>
                <a:gd name="T0" fmla="*/ 0 w 664"/>
                <a:gd name="T1" fmla="*/ 0 h 641"/>
                <a:gd name="T2" fmla="*/ 0 w 664"/>
                <a:gd name="T3" fmla="*/ 0 h 641"/>
                <a:gd name="T4" fmla="*/ 0 w 664"/>
                <a:gd name="T5" fmla="*/ 0 h 641"/>
                <a:gd name="T6" fmla="*/ 0 w 664"/>
                <a:gd name="T7" fmla="*/ 0 h 641"/>
                <a:gd name="T8" fmla="*/ 0 w 664"/>
                <a:gd name="T9" fmla="*/ 0 h 641"/>
                <a:gd name="T10" fmla="*/ 0 w 664"/>
                <a:gd name="T11" fmla="*/ 0 h 641"/>
                <a:gd name="T12" fmla="*/ 0 w 664"/>
                <a:gd name="T13" fmla="*/ 0 h 641"/>
                <a:gd name="T14" fmla="*/ 0 w 664"/>
                <a:gd name="T15" fmla="*/ 0 h 641"/>
                <a:gd name="T16" fmla="*/ 0 w 664"/>
                <a:gd name="T17" fmla="*/ 0 h 641"/>
                <a:gd name="T18" fmla="*/ 0 w 664"/>
                <a:gd name="T19" fmla="*/ 0 h 641"/>
                <a:gd name="T20" fmla="*/ 0 w 664"/>
                <a:gd name="T21" fmla="*/ 0 h 641"/>
                <a:gd name="T22" fmla="*/ 0 w 664"/>
                <a:gd name="T23" fmla="*/ 0 h 641"/>
                <a:gd name="T24" fmla="*/ 0 w 664"/>
                <a:gd name="T25" fmla="*/ 0 h 641"/>
                <a:gd name="T26" fmla="*/ 0 w 664"/>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6"/>
            <p:cNvSpPr>
              <a:spLocks noEditPoints="1"/>
            </p:cNvSpPr>
            <p:nvPr/>
          </p:nvSpPr>
          <p:spPr bwMode="auto">
            <a:xfrm>
              <a:off x="1263" y="376"/>
              <a:ext cx="80" cy="79"/>
            </a:xfrm>
            <a:custGeom>
              <a:avLst/>
              <a:gdLst>
                <a:gd name="T0" fmla="*/ 0 w 636"/>
                <a:gd name="T1" fmla="*/ 0 h 635"/>
                <a:gd name="T2" fmla="*/ 0 w 636"/>
                <a:gd name="T3" fmla="*/ 0 h 635"/>
                <a:gd name="T4" fmla="*/ 0 w 636"/>
                <a:gd name="T5" fmla="*/ 0 h 635"/>
                <a:gd name="T6" fmla="*/ 0 w 636"/>
                <a:gd name="T7" fmla="*/ 0 h 635"/>
                <a:gd name="T8" fmla="*/ 0 w 636"/>
                <a:gd name="T9" fmla="*/ 0 h 635"/>
                <a:gd name="T10" fmla="*/ 0 w 636"/>
                <a:gd name="T11" fmla="*/ 0 h 635"/>
                <a:gd name="T12" fmla="*/ 0 w 636"/>
                <a:gd name="T13" fmla="*/ 0 h 635"/>
                <a:gd name="T14" fmla="*/ 0 w 636"/>
                <a:gd name="T15" fmla="*/ 0 h 635"/>
                <a:gd name="T16" fmla="*/ 0 w 636"/>
                <a:gd name="T17" fmla="*/ 0 h 635"/>
                <a:gd name="T18" fmla="*/ 0 w 636"/>
                <a:gd name="T19" fmla="*/ 0 h 635"/>
                <a:gd name="T20" fmla="*/ 0 w 636"/>
                <a:gd name="T21" fmla="*/ 0 h 635"/>
                <a:gd name="T22" fmla="*/ 0 w 636"/>
                <a:gd name="T23" fmla="*/ 0 h 635"/>
                <a:gd name="T24" fmla="*/ 0 w 636"/>
                <a:gd name="T25" fmla="*/ 0 h 635"/>
                <a:gd name="T26" fmla="*/ 0 w 636"/>
                <a:gd name="T27" fmla="*/ 0 h 635"/>
                <a:gd name="T28" fmla="*/ 0 w 636"/>
                <a:gd name="T29" fmla="*/ 0 h 635"/>
                <a:gd name="T30" fmla="*/ 0 w 636"/>
                <a:gd name="T31" fmla="*/ 0 h 635"/>
                <a:gd name="T32" fmla="*/ 0 w 636"/>
                <a:gd name="T33" fmla="*/ 0 h 635"/>
                <a:gd name="T34" fmla="*/ 0 w 636"/>
                <a:gd name="T35" fmla="*/ 0 h 635"/>
                <a:gd name="T36" fmla="*/ 0 w 636"/>
                <a:gd name="T37" fmla="*/ 0 h 635"/>
                <a:gd name="T38" fmla="*/ 0 w 636"/>
                <a:gd name="T39" fmla="*/ 0 h 635"/>
                <a:gd name="T40" fmla="*/ 0 w 636"/>
                <a:gd name="T41" fmla="*/ 0 h 635"/>
                <a:gd name="T42" fmla="*/ 0 w 636"/>
                <a:gd name="T43" fmla="*/ 0 h 635"/>
                <a:gd name="T44" fmla="*/ 0 w 636"/>
                <a:gd name="T45" fmla="*/ 0 h 635"/>
                <a:gd name="T46" fmla="*/ 0 w 636"/>
                <a:gd name="T47" fmla="*/ 0 h 635"/>
                <a:gd name="T48" fmla="*/ 0 w 636"/>
                <a:gd name="T49" fmla="*/ 0 h 635"/>
                <a:gd name="T50" fmla="*/ 0 w 636"/>
                <a:gd name="T51" fmla="*/ 0 h 635"/>
                <a:gd name="T52" fmla="*/ 0 w 636"/>
                <a:gd name="T53" fmla="*/ 0 h 635"/>
                <a:gd name="T54" fmla="*/ 0 w 636"/>
                <a:gd name="T55" fmla="*/ 0 h 635"/>
                <a:gd name="T56" fmla="*/ 0 w 636"/>
                <a:gd name="T57" fmla="*/ 0 h 635"/>
                <a:gd name="T58" fmla="*/ 0 w 636"/>
                <a:gd name="T59" fmla="*/ 0 h 635"/>
                <a:gd name="T60" fmla="*/ 0 w 636"/>
                <a:gd name="T61" fmla="*/ 0 h 635"/>
                <a:gd name="T62" fmla="*/ 0 w 636"/>
                <a:gd name="T63" fmla="*/ 0 h 635"/>
                <a:gd name="T64" fmla="*/ 0 w 636"/>
                <a:gd name="T65" fmla="*/ 0 h 635"/>
                <a:gd name="T66" fmla="*/ 0 w 636"/>
                <a:gd name="T67" fmla="*/ 0 h 635"/>
                <a:gd name="T68" fmla="*/ 0 w 636"/>
                <a:gd name="T69" fmla="*/ 0 h 635"/>
                <a:gd name="T70" fmla="*/ 0 w 636"/>
                <a:gd name="T71" fmla="*/ 0 h 635"/>
                <a:gd name="T72" fmla="*/ 0 w 636"/>
                <a:gd name="T73" fmla="*/ 0 h 635"/>
                <a:gd name="T74" fmla="*/ 0 w 636"/>
                <a:gd name="T75" fmla="*/ 0 h 635"/>
                <a:gd name="T76" fmla="*/ 0 w 636"/>
                <a:gd name="T77" fmla="*/ 0 h 635"/>
                <a:gd name="T78" fmla="*/ 0 w 636"/>
                <a:gd name="T79" fmla="*/ 0 h 635"/>
                <a:gd name="T80" fmla="*/ 0 w 636"/>
                <a:gd name="T81" fmla="*/ 0 h 635"/>
                <a:gd name="T82" fmla="*/ 0 w 636"/>
                <a:gd name="T83" fmla="*/ 0 h 635"/>
                <a:gd name="T84" fmla="*/ 0 w 636"/>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7"/>
            <p:cNvSpPr>
              <a:spLocks noEditPoints="1"/>
            </p:cNvSpPr>
            <p:nvPr/>
          </p:nvSpPr>
          <p:spPr bwMode="auto">
            <a:xfrm>
              <a:off x="492" y="951"/>
              <a:ext cx="92" cy="93"/>
            </a:xfrm>
            <a:custGeom>
              <a:avLst/>
              <a:gdLst>
                <a:gd name="T0" fmla="*/ 0 w 738"/>
                <a:gd name="T1" fmla="*/ 0 h 752"/>
                <a:gd name="T2" fmla="*/ 0 w 738"/>
                <a:gd name="T3" fmla="*/ 0 h 752"/>
                <a:gd name="T4" fmla="*/ 0 w 738"/>
                <a:gd name="T5" fmla="*/ 0 h 752"/>
                <a:gd name="T6" fmla="*/ 0 w 738"/>
                <a:gd name="T7" fmla="*/ 0 h 752"/>
                <a:gd name="T8" fmla="*/ 0 w 738"/>
                <a:gd name="T9" fmla="*/ 0 h 752"/>
                <a:gd name="T10" fmla="*/ 0 w 738"/>
                <a:gd name="T11" fmla="*/ 0 h 752"/>
                <a:gd name="T12" fmla="*/ 0 w 738"/>
                <a:gd name="T13" fmla="*/ 0 h 752"/>
                <a:gd name="T14" fmla="*/ 0 w 738"/>
                <a:gd name="T15" fmla="*/ 0 h 752"/>
                <a:gd name="T16" fmla="*/ 0 w 738"/>
                <a:gd name="T17" fmla="*/ 0 h 752"/>
                <a:gd name="T18" fmla="*/ 0 w 738"/>
                <a:gd name="T19" fmla="*/ 0 h 752"/>
                <a:gd name="T20" fmla="*/ 0 w 738"/>
                <a:gd name="T21" fmla="*/ 0 h 752"/>
                <a:gd name="T22" fmla="*/ 0 w 738"/>
                <a:gd name="T23" fmla="*/ 0 h 752"/>
                <a:gd name="T24" fmla="*/ 0 w 738"/>
                <a:gd name="T25" fmla="*/ 0 h 752"/>
                <a:gd name="T26" fmla="*/ 0 w 738"/>
                <a:gd name="T27" fmla="*/ 0 h 752"/>
                <a:gd name="T28" fmla="*/ 0 w 738"/>
                <a:gd name="T29" fmla="*/ 0 h 752"/>
                <a:gd name="T30" fmla="*/ 0 w 738"/>
                <a:gd name="T31" fmla="*/ 0 h 752"/>
                <a:gd name="T32" fmla="*/ 0 w 738"/>
                <a:gd name="T33" fmla="*/ 0 h 752"/>
                <a:gd name="T34" fmla="*/ 0 w 738"/>
                <a:gd name="T35" fmla="*/ 0 h 752"/>
                <a:gd name="T36" fmla="*/ 0 w 738"/>
                <a:gd name="T37" fmla="*/ 0 h 752"/>
                <a:gd name="T38" fmla="*/ 0 w 738"/>
                <a:gd name="T39" fmla="*/ 0 h 752"/>
                <a:gd name="T40" fmla="*/ 0 w 738"/>
                <a:gd name="T41" fmla="*/ 0 h 752"/>
                <a:gd name="T42" fmla="*/ 0 w 738"/>
                <a:gd name="T43" fmla="*/ 0 h 752"/>
                <a:gd name="T44" fmla="*/ 0 w 738"/>
                <a:gd name="T45" fmla="*/ 0 h 752"/>
                <a:gd name="T46" fmla="*/ 0 w 738"/>
                <a:gd name="T47" fmla="*/ 0 h 752"/>
                <a:gd name="T48" fmla="*/ 0 w 738"/>
                <a:gd name="T49" fmla="*/ 0 h 752"/>
                <a:gd name="T50" fmla="*/ 0 w 738"/>
                <a:gd name="T51" fmla="*/ 0 h 752"/>
                <a:gd name="T52" fmla="*/ 0 w 738"/>
                <a:gd name="T53" fmla="*/ 0 h 752"/>
                <a:gd name="T54" fmla="*/ 0 w 738"/>
                <a:gd name="T55" fmla="*/ 0 h 752"/>
                <a:gd name="T56" fmla="*/ 0 w 738"/>
                <a:gd name="T57" fmla="*/ 0 h 752"/>
                <a:gd name="T58" fmla="*/ 0 w 738"/>
                <a:gd name="T59" fmla="*/ 0 h 752"/>
                <a:gd name="T60" fmla="*/ 0 w 738"/>
                <a:gd name="T61" fmla="*/ 0 h 752"/>
                <a:gd name="T62" fmla="*/ 0 w 738"/>
                <a:gd name="T63" fmla="*/ 0 h 752"/>
                <a:gd name="T64" fmla="*/ 0 w 738"/>
                <a:gd name="T65" fmla="*/ 0 h 752"/>
                <a:gd name="T66" fmla="*/ 0 w 738"/>
                <a:gd name="T67" fmla="*/ 0 h 752"/>
                <a:gd name="T68" fmla="*/ 0 w 738"/>
                <a:gd name="T69" fmla="*/ 0 h 752"/>
                <a:gd name="T70" fmla="*/ 0 w 738"/>
                <a:gd name="T71" fmla="*/ 0 h 752"/>
                <a:gd name="T72" fmla="*/ 0 w 738"/>
                <a:gd name="T73" fmla="*/ 0 h 752"/>
                <a:gd name="T74" fmla="*/ 0 w 738"/>
                <a:gd name="T75" fmla="*/ 0 h 752"/>
                <a:gd name="T76" fmla="*/ 0 w 738"/>
                <a:gd name="T77" fmla="*/ 0 h 752"/>
                <a:gd name="T78" fmla="*/ 0 w 738"/>
                <a:gd name="T79" fmla="*/ 0 h 752"/>
                <a:gd name="T80" fmla="*/ 0 w 738"/>
                <a:gd name="T81" fmla="*/ 0 h 752"/>
                <a:gd name="T82" fmla="*/ 0 w 738"/>
                <a:gd name="T83" fmla="*/ 0 h 752"/>
                <a:gd name="T84" fmla="*/ 0 w 738"/>
                <a:gd name="T85" fmla="*/ 0 h 752"/>
                <a:gd name="T86" fmla="*/ 0 w 738"/>
                <a:gd name="T87" fmla="*/ 0 h 752"/>
                <a:gd name="T88" fmla="*/ 0 w 738"/>
                <a:gd name="T89" fmla="*/ 0 h 752"/>
                <a:gd name="T90" fmla="*/ 0 w 738"/>
                <a:gd name="T91" fmla="*/ 0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8"/>
            <p:cNvSpPr>
              <a:spLocks noEditPoints="1"/>
            </p:cNvSpPr>
            <p:nvPr/>
          </p:nvSpPr>
          <p:spPr bwMode="auto">
            <a:xfrm>
              <a:off x="876" y="1140"/>
              <a:ext cx="23" cy="23"/>
            </a:xfrm>
            <a:custGeom>
              <a:avLst/>
              <a:gdLst>
                <a:gd name="T0" fmla="*/ 0 w 186"/>
                <a:gd name="T1" fmla="*/ 0 h 186"/>
                <a:gd name="T2" fmla="*/ 0 w 186"/>
                <a:gd name="T3" fmla="*/ 0 h 186"/>
                <a:gd name="T4" fmla="*/ 0 w 186"/>
                <a:gd name="T5" fmla="*/ 0 h 186"/>
                <a:gd name="T6" fmla="*/ 0 w 186"/>
                <a:gd name="T7" fmla="*/ 0 h 186"/>
                <a:gd name="T8" fmla="*/ 0 w 186"/>
                <a:gd name="T9" fmla="*/ 0 h 186"/>
                <a:gd name="T10" fmla="*/ 0 w 186"/>
                <a:gd name="T11" fmla="*/ 0 h 186"/>
                <a:gd name="T12" fmla="*/ 0 w 186"/>
                <a:gd name="T13" fmla="*/ 0 h 186"/>
                <a:gd name="T14" fmla="*/ 0 w 186"/>
                <a:gd name="T15" fmla="*/ 0 h 186"/>
                <a:gd name="T16" fmla="*/ 0 w 186"/>
                <a:gd name="T17" fmla="*/ 0 h 186"/>
                <a:gd name="T18" fmla="*/ 0 w 186"/>
                <a:gd name="T19" fmla="*/ 0 h 186"/>
                <a:gd name="T20" fmla="*/ 0 w 186"/>
                <a:gd name="T21" fmla="*/ 0 h 186"/>
                <a:gd name="T22" fmla="*/ 0 w 186"/>
                <a:gd name="T23" fmla="*/ 0 h 186"/>
                <a:gd name="T24" fmla="*/ 0 w 186"/>
                <a:gd name="T25" fmla="*/ 0 h 186"/>
                <a:gd name="T26" fmla="*/ 0 w 186"/>
                <a:gd name="T27" fmla="*/ 0 h 186"/>
                <a:gd name="T28" fmla="*/ 0 w 186"/>
                <a:gd name="T29" fmla="*/ 0 h 186"/>
                <a:gd name="T30" fmla="*/ 0 w 186"/>
                <a:gd name="T31" fmla="*/ 0 h 186"/>
                <a:gd name="T32" fmla="*/ 0 w 186"/>
                <a:gd name="T33" fmla="*/ 0 h 186"/>
                <a:gd name="T34" fmla="*/ 0 w 186"/>
                <a:gd name="T35" fmla="*/ 0 h 186"/>
                <a:gd name="T36" fmla="*/ 0 w 186"/>
                <a:gd name="T37" fmla="*/ 0 h 186"/>
                <a:gd name="T38" fmla="*/ 0 w 186"/>
                <a:gd name="T39" fmla="*/ 0 h 186"/>
                <a:gd name="T40" fmla="*/ 0 w 186"/>
                <a:gd name="T41" fmla="*/ 0 h 186"/>
                <a:gd name="T42" fmla="*/ 0 w 186"/>
                <a:gd name="T43" fmla="*/ 0 h 186"/>
                <a:gd name="T44" fmla="*/ 0 w 186"/>
                <a:gd name="T45" fmla="*/ 0 h 186"/>
                <a:gd name="T46" fmla="*/ 0 w 186"/>
                <a:gd name="T47" fmla="*/ 0 h 186"/>
                <a:gd name="T48" fmla="*/ 0 w 186"/>
                <a:gd name="T49" fmla="*/ 0 h 186"/>
                <a:gd name="T50" fmla="*/ 0 w 186"/>
                <a:gd name="T51" fmla="*/ 0 h 186"/>
                <a:gd name="T52" fmla="*/ 0 w 186"/>
                <a:gd name="T53" fmla="*/ 0 h 186"/>
                <a:gd name="T54" fmla="*/ 0 w 186"/>
                <a:gd name="T55" fmla="*/ 0 h 186"/>
                <a:gd name="T56" fmla="*/ 0 w 186"/>
                <a:gd name="T57" fmla="*/ 0 h 186"/>
                <a:gd name="T58" fmla="*/ 0 w 186"/>
                <a:gd name="T59" fmla="*/ 0 h 186"/>
                <a:gd name="T60" fmla="*/ 0 w 186"/>
                <a:gd name="T61" fmla="*/ 0 h 186"/>
                <a:gd name="T62" fmla="*/ 0 w 186"/>
                <a:gd name="T63" fmla="*/ 0 h 186"/>
                <a:gd name="T64" fmla="*/ 0 w 186"/>
                <a:gd name="T65" fmla="*/ 0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19"/>
            <p:cNvSpPr>
              <a:spLocks noEditPoints="1"/>
            </p:cNvSpPr>
            <p:nvPr/>
          </p:nvSpPr>
          <p:spPr bwMode="auto">
            <a:xfrm>
              <a:off x="960" y="1142"/>
              <a:ext cx="42" cy="64"/>
            </a:xfrm>
            <a:custGeom>
              <a:avLst/>
              <a:gdLst>
                <a:gd name="T0" fmla="*/ 0 w 339"/>
                <a:gd name="T1" fmla="*/ 0 h 514"/>
                <a:gd name="T2" fmla="*/ 0 w 339"/>
                <a:gd name="T3" fmla="*/ 0 h 514"/>
                <a:gd name="T4" fmla="*/ 0 w 339"/>
                <a:gd name="T5" fmla="*/ 0 h 514"/>
                <a:gd name="T6" fmla="*/ 0 w 339"/>
                <a:gd name="T7" fmla="*/ 0 h 514"/>
                <a:gd name="T8" fmla="*/ 0 w 339"/>
                <a:gd name="T9" fmla="*/ 0 h 514"/>
                <a:gd name="T10" fmla="*/ 0 w 339"/>
                <a:gd name="T11" fmla="*/ 0 h 514"/>
                <a:gd name="T12" fmla="*/ 0 w 339"/>
                <a:gd name="T13" fmla="*/ 0 h 514"/>
                <a:gd name="T14" fmla="*/ 0 w 339"/>
                <a:gd name="T15" fmla="*/ 0 h 514"/>
                <a:gd name="T16" fmla="*/ 0 w 339"/>
                <a:gd name="T17" fmla="*/ 0 h 514"/>
                <a:gd name="T18" fmla="*/ 0 w 339"/>
                <a:gd name="T19" fmla="*/ 0 h 514"/>
                <a:gd name="T20" fmla="*/ 0 w 339"/>
                <a:gd name="T21" fmla="*/ 0 h 514"/>
                <a:gd name="T22" fmla="*/ 0 w 339"/>
                <a:gd name="T23" fmla="*/ 0 h 514"/>
                <a:gd name="T24" fmla="*/ 0 w 339"/>
                <a:gd name="T25" fmla="*/ 0 h 514"/>
                <a:gd name="T26" fmla="*/ 0 w 339"/>
                <a:gd name="T27" fmla="*/ 0 h 514"/>
                <a:gd name="T28" fmla="*/ 0 w 339"/>
                <a:gd name="T29" fmla="*/ 0 h 514"/>
                <a:gd name="T30" fmla="*/ 0 w 339"/>
                <a:gd name="T31" fmla="*/ 0 h 514"/>
                <a:gd name="T32" fmla="*/ 0 w 339"/>
                <a:gd name="T33" fmla="*/ 0 h 514"/>
                <a:gd name="T34" fmla="*/ 0 w 339"/>
                <a:gd name="T35" fmla="*/ 0 h 514"/>
                <a:gd name="T36" fmla="*/ 0 w 339"/>
                <a:gd name="T37" fmla="*/ 0 h 514"/>
                <a:gd name="T38" fmla="*/ 0 w 339"/>
                <a:gd name="T39" fmla="*/ 0 h 514"/>
                <a:gd name="T40" fmla="*/ 0 w 339"/>
                <a:gd name="T41" fmla="*/ 0 h 514"/>
                <a:gd name="T42" fmla="*/ 0 w 339"/>
                <a:gd name="T43" fmla="*/ 0 h 514"/>
                <a:gd name="T44" fmla="*/ 0 w 339"/>
                <a:gd name="T45" fmla="*/ 0 h 514"/>
                <a:gd name="T46" fmla="*/ 0 w 339"/>
                <a:gd name="T47" fmla="*/ 0 h 514"/>
                <a:gd name="T48" fmla="*/ 0 w 339"/>
                <a:gd name="T49" fmla="*/ 0 h 514"/>
                <a:gd name="T50" fmla="*/ 0 w 339"/>
                <a:gd name="T51" fmla="*/ 0 h 514"/>
                <a:gd name="T52" fmla="*/ 0 w 339"/>
                <a:gd name="T53" fmla="*/ 0 h 514"/>
                <a:gd name="T54" fmla="*/ 0 w 339"/>
                <a:gd name="T55" fmla="*/ 0 h 514"/>
                <a:gd name="T56" fmla="*/ 0 w 339"/>
                <a:gd name="T57" fmla="*/ 0 h 514"/>
                <a:gd name="T58" fmla="*/ 0 w 339"/>
                <a:gd name="T59" fmla="*/ 0 h 514"/>
                <a:gd name="T60" fmla="*/ 0 w 339"/>
                <a:gd name="T61" fmla="*/ 0 h 514"/>
                <a:gd name="T62" fmla="*/ 0 w 339"/>
                <a:gd name="T63" fmla="*/ 0 h 514"/>
                <a:gd name="T64" fmla="*/ 0 w 339"/>
                <a:gd name="T65" fmla="*/ 0 h 514"/>
                <a:gd name="T66" fmla="*/ 0 w 339"/>
                <a:gd name="T67" fmla="*/ 0 h 514"/>
                <a:gd name="T68" fmla="*/ 0 w 339"/>
                <a:gd name="T69" fmla="*/ 0 h 514"/>
                <a:gd name="T70" fmla="*/ 0 w 339"/>
                <a:gd name="T71" fmla="*/ 0 h 514"/>
                <a:gd name="T72" fmla="*/ 0 w 339"/>
                <a:gd name="T73" fmla="*/ 0 h 514"/>
                <a:gd name="T74" fmla="*/ 0 w 339"/>
                <a:gd name="T75" fmla="*/ 0 h 514"/>
                <a:gd name="T76" fmla="*/ 0 w 339"/>
                <a:gd name="T77" fmla="*/ 0 h 514"/>
                <a:gd name="T78" fmla="*/ 0 w 339"/>
                <a:gd name="T79" fmla="*/ 0 h 514"/>
                <a:gd name="T80" fmla="*/ 0 w 339"/>
                <a:gd name="T81" fmla="*/ 0 h 514"/>
                <a:gd name="T82" fmla="*/ 0 w 339"/>
                <a:gd name="T83" fmla="*/ 0 h 514"/>
                <a:gd name="T84" fmla="*/ 0 w 339"/>
                <a:gd name="T85" fmla="*/ 0 h 514"/>
                <a:gd name="T86" fmla="*/ 0 w 339"/>
                <a:gd name="T87" fmla="*/ 0 h 514"/>
                <a:gd name="T88" fmla="*/ 0 w 339"/>
                <a:gd name="T89" fmla="*/ 0 h 514"/>
                <a:gd name="T90" fmla="*/ 0 w 339"/>
                <a:gd name="T91" fmla="*/ 0 h 514"/>
                <a:gd name="T92" fmla="*/ 0 w 339"/>
                <a:gd name="T93" fmla="*/ 0 h 514"/>
                <a:gd name="T94" fmla="*/ 0 w 339"/>
                <a:gd name="T95" fmla="*/ 0 h 514"/>
                <a:gd name="T96" fmla="*/ 0 w 339"/>
                <a:gd name="T97" fmla="*/ 0 h 514"/>
                <a:gd name="T98" fmla="*/ 0 w 339"/>
                <a:gd name="T99" fmla="*/ 0 h 514"/>
                <a:gd name="T100" fmla="*/ 0 w 339"/>
                <a:gd name="T101" fmla="*/ 0 h 514"/>
                <a:gd name="T102" fmla="*/ 0 w 339"/>
                <a:gd name="T103" fmla="*/ 0 h 514"/>
                <a:gd name="T104" fmla="*/ 0 w 339"/>
                <a:gd name="T105" fmla="*/ 0 h 514"/>
                <a:gd name="T106" fmla="*/ 0 w 339"/>
                <a:gd name="T107" fmla="*/ 0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20"/>
            <p:cNvSpPr>
              <a:spLocks/>
            </p:cNvSpPr>
            <p:nvPr/>
          </p:nvSpPr>
          <p:spPr bwMode="auto">
            <a:xfrm>
              <a:off x="1313" y="972"/>
              <a:ext cx="17" cy="17"/>
            </a:xfrm>
            <a:custGeom>
              <a:avLst/>
              <a:gdLst>
                <a:gd name="T0" fmla="*/ 0 w 137"/>
                <a:gd name="T1" fmla="*/ 0 h 137"/>
                <a:gd name="T2" fmla="*/ 0 w 137"/>
                <a:gd name="T3" fmla="*/ 0 h 137"/>
                <a:gd name="T4" fmla="*/ 0 w 137"/>
                <a:gd name="T5" fmla="*/ 0 h 137"/>
                <a:gd name="T6" fmla="*/ 0 w 137"/>
                <a:gd name="T7" fmla="*/ 0 h 137"/>
                <a:gd name="T8" fmla="*/ 0 w 137"/>
                <a:gd name="T9" fmla="*/ 0 h 137"/>
                <a:gd name="T10" fmla="*/ 0 w 137"/>
                <a:gd name="T11" fmla="*/ 0 h 137"/>
                <a:gd name="T12" fmla="*/ 0 w 137"/>
                <a:gd name="T13" fmla="*/ 0 h 137"/>
                <a:gd name="T14" fmla="*/ 0 w 137"/>
                <a:gd name="T15" fmla="*/ 0 h 137"/>
                <a:gd name="T16" fmla="*/ 0 w 137"/>
                <a:gd name="T17" fmla="*/ 0 h 137"/>
                <a:gd name="T18" fmla="*/ 0 w 137"/>
                <a:gd name="T19" fmla="*/ 0 h 137"/>
                <a:gd name="T20" fmla="*/ 0 w 137"/>
                <a:gd name="T21" fmla="*/ 0 h 137"/>
                <a:gd name="T22" fmla="*/ 0 w 137"/>
                <a:gd name="T23" fmla="*/ 0 h 137"/>
                <a:gd name="T24" fmla="*/ 0 w 137"/>
                <a:gd name="T25" fmla="*/ 0 h 137"/>
                <a:gd name="T26" fmla="*/ 0 w 137"/>
                <a:gd name="T27" fmla="*/ 0 h 137"/>
                <a:gd name="T28" fmla="*/ 0 w 137"/>
                <a:gd name="T29" fmla="*/ 0 h 137"/>
                <a:gd name="T30" fmla="*/ 0 w 137"/>
                <a:gd name="T31" fmla="*/ 0 h 137"/>
                <a:gd name="T32" fmla="*/ 0 w 137"/>
                <a:gd name="T33" fmla="*/ 0 h 137"/>
                <a:gd name="T34" fmla="*/ 0 w 137"/>
                <a:gd name="T35" fmla="*/ 0 h 137"/>
                <a:gd name="T36" fmla="*/ 0 w 137"/>
                <a:gd name="T37" fmla="*/ 0 h 137"/>
                <a:gd name="T38" fmla="*/ 0 w 137"/>
                <a:gd name="T39" fmla="*/ 0 h 137"/>
                <a:gd name="T40" fmla="*/ 0 w 137"/>
                <a:gd name="T41" fmla="*/ 0 h 137"/>
                <a:gd name="T42" fmla="*/ 0 w 137"/>
                <a:gd name="T43" fmla="*/ 0 h 137"/>
                <a:gd name="T44" fmla="*/ 0 w 137"/>
                <a:gd name="T45" fmla="*/ 0 h 137"/>
                <a:gd name="T46" fmla="*/ 0 w 137"/>
                <a:gd name="T47" fmla="*/ 0 h 137"/>
                <a:gd name="T48" fmla="*/ 0 w 137"/>
                <a:gd name="T49" fmla="*/ 0 h 137"/>
                <a:gd name="T50" fmla="*/ 0 w 137"/>
                <a:gd name="T51" fmla="*/ 0 h 137"/>
                <a:gd name="T52" fmla="*/ 0 w 137"/>
                <a:gd name="T53" fmla="*/ 0 h 137"/>
                <a:gd name="T54" fmla="*/ 0 w 137"/>
                <a:gd name="T55" fmla="*/ 0 h 137"/>
                <a:gd name="T56" fmla="*/ 0 w 137"/>
                <a:gd name="T57" fmla="*/ 0 h 137"/>
                <a:gd name="T58" fmla="*/ 0 w 137"/>
                <a:gd name="T59" fmla="*/ 0 h 137"/>
                <a:gd name="T60" fmla="*/ 0 w 137"/>
                <a:gd name="T61" fmla="*/ 0 h 137"/>
                <a:gd name="T62" fmla="*/ 0 w 137"/>
                <a:gd name="T63" fmla="*/ 0 h 137"/>
                <a:gd name="T64" fmla="*/ 0 w 137"/>
                <a:gd name="T65" fmla="*/ 0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21"/>
            <p:cNvSpPr>
              <a:spLocks/>
            </p:cNvSpPr>
            <p:nvPr/>
          </p:nvSpPr>
          <p:spPr bwMode="auto">
            <a:xfrm>
              <a:off x="1329" y="952"/>
              <a:ext cx="17" cy="17"/>
            </a:xfrm>
            <a:custGeom>
              <a:avLst/>
              <a:gdLst>
                <a:gd name="T0" fmla="*/ 0 w 136"/>
                <a:gd name="T1" fmla="*/ 0 h 136"/>
                <a:gd name="T2" fmla="*/ 0 w 136"/>
                <a:gd name="T3" fmla="*/ 0 h 136"/>
                <a:gd name="T4" fmla="*/ 0 w 136"/>
                <a:gd name="T5" fmla="*/ 0 h 136"/>
                <a:gd name="T6" fmla="*/ 0 w 136"/>
                <a:gd name="T7" fmla="*/ 0 h 136"/>
                <a:gd name="T8" fmla="*/ 0 w 136"/>
                <a:gd name="T9" fmla="*/ 0 h 136"/>
                <a:gd name="T10" fmla="*/ 0 w 136"/>
                <a:gd name="T11" fmla="*/ 0 h 136"/>
                <a:gd name="T12" fmla="*/ 0 w 136"/>
                <a:gd name="T13" fmla="*/ 0 h 136"/>
                <a:gd name="T14" fmla="*/ 0 w 136"/>
                <a:gd name="T15" fmla="*/ 0 h 136"/>
                <a:gd name="T16" fmla="*/ 0 w 136"/>
                <a:gd name="T17" fmla="*/ 0 h 136"/>
                <a:gd name="T18" fmla="*/ 0 w 136"/>
                <a:gd name="T19" fmla="*/ 0 h 136"/>
                <a:gd name="T20" fmla="*/ 0 w 136"/>
                <a:gd name="T21" fmla="*/ 0 h 136"/>
                <a:gd name="T22" fmla="*/ 0 w 136"/>
                <a:gd name="T23" fmla="*/ 0 h 136"/>
                <a:gd name="T24" fmla="*/ 0 w 136"/>
                <a:gd name="T25" fmla="*/ 0 h 136"/>
                <a:gd name="T26" fmla="*/ 0 w 136"/>
                <a:gd name="T27" fmla="*/ 0 h 136"/>
                <a:gd name="T28" fmla="*/ 0 w 136"/>
                <a:gd name="T29" fmla="*/ 0 h 136"/>
                <a:gd name="T30" fmla="*/ 0 w 136"/>
                <a:gd name="T31" fmla="*/ 0 h 136"/>
                <a:gd name="T32" fmla="*/ 0 w 136"/>
                <a:gd name="T33" fmla="*/ 0 h 136"/>
                <a:gd name="T34" fmla="*/ 0 w 136"/>
                <a:gd name="T35" fmla="*/ 0 h 136"/>
                <a:gd name="T36" fmla="*/ 0 w 136"/>
                <a:gd name="T37" fmla="*/ 0 h 136"/>
                <a:gd name="T38" fmla="*/ 0 w 136"/>
                <a:gd name="T39" fmla="*/ 0 h 136"/>
                <a:gd name="T40" fmla="*/ 0 w 136"/>
                <a:gd name="T41" fmla="*/ 0 h 136"/>
                <a:gd name="T42" fmla="*/ 0 w 136"/>
                <a:gd name="T43" fmla="*/ 0 h 136"/>
                <a:gd name="T44" fmla="*/ 0 w 136"/>
                <a:gd name="T45" fmla="*/ 0 h 136"/>
                <a:gd name="T46" fmla="*/ 0 w 136"/>
                <a:gd name="T47" fmla="*/ 0 h 136"/>
                <a:gd name="T48" fmla="*/ 0 w 136"/>
                <a:gd name="T49" fmla="*/ 0 h 136"/>
                <a:gd name="T50" fmla="*/ 0 w 136"/>
                <a:gd name="T51" fmla="*/ 0 h 136"/>
                <a:gd name="T52" fmla="*/ 0 w 136"/>
                <a:gd name="T53" fmla="*/ 0 h 136"/>
                <a:gd name="T54" fmla="*/ 0 w 136"/>
                <a:gd name="T55" fmla="*/ 0 h 136"/>
                <a:gd name="T56" fmla="*/ 0 w 136"/>
                <a:gd name="T57" fmla="*/ 0 h 136"/>
                <a:gd name="T58" fmla="*/ 0 w 136"/>
                <a:gd name="T59" fmla="*/ 0 h 136"/>
                <a:gd name="T60" fmla="*/ 0 w 136"/>
                <a:gd name="T61" fmla="*/ 0 h 136"/>
                <a:gd name="T62" fmla="*/ 0 w 136"/>
                <a:gd name="T63" fmla="*/ 0 h 136"/>
                <a:gd name="T64" fmla="*/ 0 w 136"/>
                <a:gd name="T65" fmla="*/ 0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22"/>
            <p:cNvSpPr>
              <a:spLocks/>
            </p:cNvSpPr>
            <p:nvPr/>
          </p:nvSpPr>
          <p:spPr bwMode="auto">
            <a:xfrm>
              <a:off x="1344" y="909"/>
              <a:ext cx="1" cy="1"/>
            </a:xfrm>
            <a:custGeom>
              <a:avLst/>
              <a:gdLst>
                <a:gd name="T0" fmla="*/ 0 w 2"/>
                <a:gd name="T1" fmla="*/ 0 h 1"/>
                <a:gd name="T2" fmla="*/ 1 w 2"/>
                <a:gd name="T3" fmla="*/ 0 h 1"/>
                <a:gd name="T4" fmla="*/ 1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23"/>
            <p:cNvSpPr>
              <a:spLocks/>
            </p:cNvSpPr>
            <p:nvPr/>
          </p:nvSpPr>
          <p:spPr bwMode="auto">
            <a:xfrm>
              <a:off x="1286" y="839"/>
              <a:ext cx="65" cy="69"/>
            </a:xfrm>
            <a:custGeom>
              <a:avLst/>
              <a:gdLst>
                <a:gd name="T0" fmla="*/ 0 w 517"/>
                <a:gd name="T1" fmla="*/ 0 h 553"/>
                <a:gd name="T2" fmla="*/ 0 w 517"/>
                <a:gd name="T3" fmla="*/ 0 h 553"/>
                <a:gd name="T4" fmla="*/ 0 w 517"/>
                <a:gd name="T5" fmla="*/ 0 h 553"/>
                <a:gd name="T6" fmla="*/ 0 w 517"/>
                <a:gd name="T7" fmla="*/ 0 h 553"/>
                <a:gd name="T8" fmla="*/ 0 w 517"/>
                <a:gd name="T9" fmla="*/ 0 h 553"/>
                <a:gd name="T10" fmla="*/ 0 w 517"/>
                <a:gd name="T11" fmla="*/ 0 h 553"/>
                <a:gd name="T12" fmla="*/ 0 w 517"/>
                <a:gd name="T13" fmla="*/ 0 h 553"/>
                <a:gd name="T14" fmla="*/ 0 w 517"/>
                <a:gd name="T15" fmla="*/ 0 h 553"/>
                <a:gd name="T16" fmla="*/ 0 w 517"/>
                <a:gd name="T17" fmla="*/ 0 h 553"/>
                <a:gd name="T18" fmla="*/ 0 w 517"/>
                <a:gd name="T19" fmla="*/ 0 h 553"/>
                <a:gd name="T20" fmla="*/ 0 w 517"/>
                <a:gd name="T21" fmla="*/ 0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24"/>
            <p:cNvSpPr>
              <a:spLocks noEditPoints="1"/>
            </p:cNvSpPr>
            <p:nvPr/>
          </p:nvSpPr>
          <p:spPr bwMode="auto">
            <a:xfrm>
              <a:off x="692" y="353"/>
              <a:ext cx="392" cy="542"/>
            </a:xfrm>
            <a:custGeom>
              <a:avLst/>
              <a:gdLst>
                <a:gd name="T0" fmla="*/ 0 w 3137"/>
                <a:gd name="T1" fmla="*/ 0 h 4338"/>
                <a:gd name="T2" fmla="*/ 0 w 3137"/>
                <a:gd name="T3" fmla="*/ 0 h 4338"/>
                <a:gd name="T4" fmla="*/ 0 w 3137"/>
                <a:gd name="T5" fmla="*/ 0 h 4338"/>
                <a:gd name="T6" fmla="*/ 0 w 3137"/>
                <a:gd name="T7" fmla="*/ 0 h 4338"/>
                <a:gd name="T8" fmla="*/ 0 w 3137"/>
                <a:gd name="T9" fmla="*/ 0 h 4338"/>
                <a:gd name="T10" fmla="*/ 0 w 3137"/>
                <a:gd name="T11" fmla="*/ 0 h 4338"/>
                <a:gd name="T12" fmla="*/ 0 w 3137"/>
                <a:gd name="T13" fmla="*/ 0 h 4338"/>
                <a:gd name="T14" fmla="*/ 0 w 3137"/>
                <a:gd name="T15" fmla="*/ 0 h 4338"/>
                <a:gd name="T16" fmla="*/ 0 w 3137"/>
                <a:gd name="T17" fmla="*/ 0 h 4338"/>
                <a:gd name="T18" fmla="*/ 0 w 3137"/>
                <a:gd name="T19" fmla="*/ 0 h 4338"/>
                <a:gd name="T20" fmla="*/ 0 w 3137"/>
                <a:gd name="T21" fmla="*/ 0 h 4338"/>
                <a:gd name="T22" fmla="*/ 0 w 3137"/>
                <a:gd name="T23" fmla="*/ 0 h 4338"/>
                <a:gd name="T24" fmla="*/ 0 w 3137"/>
                <a:gd name="T25" fmla="*/ 0 h 4338"/>
                <a:gd name="T26" fmla="*/ 0 w 3137"/>
                <a:gd name="T27" fmla="*/ 0 h 4338"/>
                <a:gd name="T28" fmla="*/ 0 w 3137"/>
                <a:gd name="T29" fmla="*/ 0 h 4338"/>
                <a:gd name="T30" fmla="*/ 0 w 3137"/>
                <a:gd name="T31" fmla="*/ 0 h 4338"/>
                <a:gd name="T32" fmla="*/ 0 w 3137"/>
                <a:gd name="T33" fmla="*/ 0 h 4338"/>
                <a:gd name="T34" fmla="*/ 0 w 3137"/>
                <a:gd name="T35" fmla="*/ 0 h 4338"/>
                <a:gd name="T36" fmla="*/ 0 w 3137"/>
                <a:gd name="T37" fmla="*/ 0 h 4338"/>
                <a:gd name="T38" fmla="*/ 0 w 3137"/>
                <a:gd name="T39" fmla="*/ 0 h 4338"/>
                <a:gd name="T40" fmla="*/ 0 w 3137"/>
                <a:gd name="T41" fmla="*/ 0 h 4338"/>
                <a:gd name="T42" fmla="*/ 0 w 3137"/>
                <a:gd name="T43" fmla="*/ 0 h 4338"/>
                <a:gd name="T44" fmla="*/ 0 w 3137"/>
                <a:gd name="T45" fmla="*/ 0 h 4338"/>
                <a:gd name="T46" fmla="*/ 0 w 3137"/>
                <a:gd name="T47" fmla="*/ 0 h 4338"/>
                <a:gd name="T48" fmla="*/ 0 w 3137"/>
                <a:gd name="T49" fmla="*/ 0 h 4338"/>
                <a:gd name="T50" fmla="*/ 0 w 3137"/>
                <a:gd name="T51" fmla="*/ 0 h 4338"/>
                <a:gd name="T52" fmla="*/ 0 w 3137"/>
                <a:gd name="T53" fmla="*/ 0 h 4338"/>
                <a:gd name="T54" fmla="*/ 0 w 3137"/>
                <a:gd name="T55" fmla="*/ 0 h 4338"/>
                <a:gd name="T56" fmla="*/ 0 w 3137"/>
                <a:gd name="T57" fmla="*/ 0 h 4338"/>
                <a:gd name="T58" fmla="*/ 0 w 3137"/>
                <a:gd name="T59" fmla="*/ 0 h 4338"/>
                <a:gd name="T60" fmla="*/ 0 w 3137"/>
                <a:gd name="T61" fmla="*/ 0 h 4338"/>
                <a:gd name="T62" fmla="*/ 0 w 3137"/>
                <a:gd name="T63" fmla="*/ 0 h 4338"/>
                <a:gd name="T64" fmla="*/ 0 w 3137"/>
                <a:gd name="T65" fmla="*/ 0 h 4338"/>
                <a:gd name="T66" fmla="*/ 0 w 3137"/>
                <a:gd name="T67" fmla="*/ 0 h 4338"/>
                <a:gd name="T68" fmla="*/ 0 w 3137"/>
                <a:gd name="T69" fmla="*/ 0 h 4338"/>
                <a:gd name="T70" fmla="*/ 0 w 3137"/>
                <a:gd name="T71" fmla="*/ 0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25"/>
            <p:cNvSpPr>
              <a:spLocks/>
            </p:cNvSpPr>
            <p:nvPr/>
          </p:nvSpPr>
          <p:spPr bwMode="auto">
            <a:xfrm>
              <a:off x="888" y="578"/>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26"/>
            <p:cNvSpPr>
              <a:spLocks/>
            </p:cNvSpPr>
            <p:nvPr/>
          </p:nvSpPr>
          <p:spPr bwMode="auto">
            <a:xfrm>
              <a:off x="888" y="633"/>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 name="Freeform 27"/>
            <p:cNvSpPr>
              <a:spLocks/>
            </p:cNvSpPr>
            <p:nvPr/>
          </p:nvSpPr>
          <p:spPr bwMode="auto">
            <a:xfrm>
              <a:off x="833" y="633"/>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28"/>
            <p:cNvSpPr>
              <a:spLocks/>
            </p:cNvSpPr>
            <p:nvPr/>
          </p:nvSpPr>
          <p:spPr bwMode="auto">
            <a:xfrm>
              <a:off x="833" y="578"/>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 name="Freeform 29"/>
            <p:cNvSpPr>
              <a:spLocks noEditPoints="1"/>
            </p:cNvSpPr>
            <p:nvPr/>
          </p:nvSpPr>
          <p:spPr bwMode="auto">
            <a:xfrm>
              <a:off x="775" y="520"/>
              <a:ext cx="226" cy="226"/>
            </a:xfrm>
            <a:custGeom>
              <a:avLst/>
              <a:gdLst>
                <a:gd name="T0" fmla="*/ 0 w 1810"/>
                <a:gd name="T1" fmla="*/ 0 h 1808"/>
                <a:gd name="T2" fmla="*/ 0 w 1810"/>
                <a:gd name="T3" fmla="*/ 0 h 1808"/>
                <a:gd name="T4" fmla="*/ 0 w 1810"/>
                <a:gd name="T5" fmla="*/ 0 h 1808"/>
                <a:gd name="T6" fmla="*/ 0 w 1810"/>
                <a:gd name="T7" fmla="*/ 0 h 1808"/>
                <a:gd name="T8" fmla="*/ 0 w 1810"/>
                <a:gd name="T9" fmla="*/ 0 h 1808"/>
                <a:gd name="T10" fmla="*/ 0 w 1810"/>
                <a:gd name="T11" fmla="*/ 0 h 1808"/>
                <a:gd name="T12" fmla="*/ 0 w 1810"/>
                <a:gd name="T13" fmla="*/ 0 h 1808"/>
                <a:gd name="T14" fmla="*/ 0 w 1810"/>
                <a:gd name="T15" fmla="*/ 0 h 1808"/>
                <a:gd name="T16" fmla="*/ 0 w 1810"/>
                <a:gd name="T17" fmla="*/ 0 h 1808"/>
                <a:gd name="T18" fmla="*/ 0 w 1810"/>
                <a:gd name="T19" fmla="*/ 0 h 1808"/>
                <a:gd name="T20" fmla="*/ 0 w 1810"/>
                <a:gd name="T21" fmla="*/ 0 h 1808"/>
                <a:gd name="T22" fmla="*/ 0 w 1810"/>
                <a:gd name="T23" fmla="*/ 0 h 1808"/>
                <a:gd name="T24" fmla="*/ 0 w 1810"/>
                <a:gd name="T25" fmla="*/ 0 h 1808"/>
                <a:gd name="T26" fmla="*/ 0 w 1810"/>
                <a:gd name="T27" fmla="*/ 0 h 1808"/>
                <a:gd name="T28" fmla="*/ 0 w 1810"/>
                <a:gd name="T29" fmla="*/ 0 h 1808"/>
                <a:gd name="T30" fmla="*/ 0 w 1810"/>
                <a:gd name="T31" fmla="*/ 0 h 1808"/>
                <a:gd name="T32" fmla="*/ 0 w 1810"/>
                <a:gd name="T33" fmla="*/ 0 h 1808"/>
                <a:gd name="T34" fmla="*/ 0 w 1810"/>
                <a:gd name="T35" fmla="*/ 0 h 1808"/>
                <a:gd name="T36" fmla="*/ 0 w 1810"/>
                <a:gd name="T37" fmla="*/ 0 h 1808"/>
                <a:gd name="T38" fmla="*/ 0 w 1810"/>
                <a:gd name="T39" fmla="*/ 0 h 1808"/>
                <a:gd name="T40" fmla="*/ 0 w 1810"/>
                <a:gd name="T41" fmla="*/ 0 h 1808"/>
                <a:gd name="T42" fmla="*/ 0 w 1810"/>
                <a:gd name="T43" fmla="*/ 0 h 1808"/>
                <a:gd name="T44" fmla="*/ 0 w 1810"/>
                <a:gd name="T45" fmla="*/ 0 h 1808"/>
                <a:gd name="T46" fmla="*/ 0 w 1810"/>
                <a:gd name="T47" fmla="*/ 0 h 1808"/>
                <a:gd name="T48" fmla="*/ 0 w 1810"/>
                <a:gd name="T49" fmla="*/ 0 h 1808"/>
                <a:gd name="T50" fmla="*/ 0 w 1810"/>
                <a:gd name="T51" fmla="*/ 0 h 1808"/>
                <a:gd name="T52" fmla="*/ 0 w 1810"/>
                <a:gd name="T53" fmla="*/ 0 h 1808"/>
                <a:gd name="T54" fmla="*/ 0 w 1810"/>
                <a:gd name="T55" fmla="*/ 0 h 1808"/>
                <a:gd name="T56" fmla="*/ 0 w 1810"/>
                <a:gd name="T57" fmla="*/ 0 h 1808"/>
                <a:gd name="T58" fmla="*/ 0 w 1810"/>
                <a:gd name="T59" fmla="*/ 0 h 1808"/>
                <a:gd name="T60" fmla="*/ 0 w 1810"/>
                <a:gd name="T61" fmla="*/ 0 h 1808"/>
                <a:gd name="T62" fmla="*/ 0 w 1810"/>
                <a:gd name="T63" fmla="*/ 0 h 1808"/>
                <a:gd name="T64" fmla="*/ 0 w 1810"/>
                <a:gd name="T65" fmla="*/ 0 h 1808"/>
                <a:gd name="T66" fmla="*/ 0 w 1810"/>
                <a:gd name="T67" fmla="*/ 0 h 1808"/>
                <a:gd name="T68" fmla="*/ 0 w 1810"/>
                <a:gd name="T69" fmla="*/ 0 h 1808"/>
                <a:gd name="T70" fmla="*/ 0 w 1810"/>
                <a:gd name="T71" fmla="*/ 0 h 1808"/>
                <a:gd name="T72" fmla="*/ 0 w 1810"/>
                <a:gd name="T73" fmla="*/ 0 h 1808"/>
                <a:gd name="T74" fmla="*/ 0 w 1810"/>
                <a:gd name="T75" fmla="*/ 0 h 1808"/>
                <a:gd name="T76" fmla="*/ 0 w 1810"/>
                <a:gd name="T77" fmla="*/ 0 h 1808"/>
                <a:gd name="T78" fmla="*/ 0 w 1810"/>
                <a:gd name="T79" fmla="*/ 0 h 1808"/>
                <a:gd name="T80" fmla="*/ 0 w 1810"/>
                <a:gd name="T81" fmla="*/ 0 h 1808"/>
                <a:gd name="T82" fmla="*/ 0 w 1810"/>
                <a:gd name="T83" fmla="*/ 0 h 1808"/>
                <a:gd name="T84" fmla="*/ 0 w 1810"/>
                <a:gd name="T85" fmla="*/ 0 h 1808"/>
                <a:gd name="T86" fmla="*/ 0 w 1810"/>
                <a:gd name="T87" fmla="*/ 0 h 1808"/>
                <a:gd name="T88" fmla="*/ 0 w 1810"/>
                <a:gd name="T89" fmla="*/ 0 h 1808"/>
                <a:gd name="T90" fmla="*/ 0 w 1810"/>
                <a:gd name="T91" fmla="*/ 0 h 1808"/>
                <a:gd name="T92" fmla="*/ 0 w 1810"/>
                <a:gd name="T93" fmla="*/ 0 h 1808"/>
                <a:gd name="T94" fmla="*/ 0 w 1810"/>
                <a:gd name="T95" fmla="*/ 0 h 1808"/>
                <a:gd name="T96" fmla="*/ 0 w 1810"/>
                <a:gd name="T97" fmla="*/ 0 h 1808"/>
                <a:gd name="T98" fmla="*/ 0 w 1810"/>
                <a:gd name="T99" fmla="*/ 0 h 1808"/>
                <a:gd name="T100" fmla="*/ 0 w 1810"/>
                <a:gd name="T101" fmla="*/ 0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30"/>
            <p:cNvSpPr>
              <a:spLocks noEditPoints="1"/>
            </p:cNvSpPr>
            <p:nvPr/>
          </p:nvSpPr>
          <p:spPr bwMode="auto">
            <a:xfrm>
              <a:off x="722" y="466"/>
              <a:ext cx="333" cy="334"/>
            </a:xfrm>
            <a:custGeom>
              <a:avLst/>
              <a:gdLst>
                <a:gd name="T0" fmla="*/ 0 w 2665"/>
                <a:gd name="T1" fmla="*/ 0 h 2666"/>
                <a:gd name="T2" fmla="*/ 0 w 2665"/>
                <a:gd name="T3" fmla="*/ 0 h 2666"/>
                <a:gd name="T4" fmla="*/ 0 w 2665"/>
                <a:gd name="T5" fmla="*/ 0 h 2666"/>
                <a:gd name="T6" fmla="*/ 0 w 2665"/>
                <a:gd name="T7" fmla="*/ 0 h 2666"/>
                <a:gd name="T8" fmla="*/ 0 w 2665"/>
                <a:gd name="T9" fmla="*/ 0 h 2666"/>
                <a:gd name="T10" fmla="*/ 0 w 2665"/>
                <a:gd name="T11" fmla="*/ 0 h 2666"/>
                <a:gd name="T12" fmla="*/ 0 w 2665"/>
                <a:gd name="T13" fmla="*/ 0 h 2666"/>
                <a:gd name="T14" fmla="*/ 0 w 2665"/>
                <a:gd name="T15" fmla="*/ 0 h 2666"/>
                <a:gd name="T16" fmla="*/ 0 w 2665"/>
                <a:gd name="T17" fmla="*/ 0 h 2666"/>
                <a:gd name="T18" fmla="*/ 0 w 2665"/>
                <a:gd name="T19" fmla="*/ 0 h 2666"/>
                <a:gd name="T20" fmla="*/ 0 w 2665"/>
                <a:gd name="T21" fmla="*/ 0 h 2666"/>
                <a:gd name="T22" fmla="*/ 0 w 2665"/>
                <a:gd name="T23" fmla="*/ 0 h 2666"/>
                <a:gd name="T24" fmla="*/ 0 w 2665"/>
                <a:gd name="T25" fmla="*/ 0 h 2666"/>
                <a:gd name="T26" fmla="*/ 0 w 2665"/>
                <a:gd name="T27" fmla="*/ 0 h 2666"/>
                <a:gd name="T28" fmla="*/ 0 w 2665"/>
                <a:gd name="T29" fmla="*/ 0 h 2666"/>
                <a:gd name="T30" fmla="*/ 0 w 2665"/>
                <a:gd name="T31" fmla="*/ 0 h 2666"/>
                <a:gd name="T32" fmla="*/ 0 w 2665"/>
                <a:gd name="T33" fmla="*/ 0 h 2666"/>
                <a:gd name="T34" fmla="*/ 0 w 2665"/>
                <a:gd name="T35" fmla="*/ 0 h 2666"/>
                <a:gd name="T36" fmla="*/ 0 w 2665"/>
                <a:gd name="T37" fmla="*/ 0 h 2666"/>
                <a:gd name="T38" fmla="*/ 0 w 2665"/>
                <a:gd name="T39" fmla="*/ 0 h 2666"/>
                <a:gd name="T40" fmla="*/ 0 w 2665"/>
                <a:gd name="T41" fmla="*/ 0 h 2666"/>
                <a:gd name="T42" fmla="*/ 0 w 2665"/>
                <a:gd name="T43" fmla="*/ 0 h 2666"/>
                <a:gd name="T44" fmla="*/ 0 w 2665"/>
                <a:gd name="T45" fmla="*/ 0 h 2666"/>
                <a:gd name="T46" fmla="*/ 0 w 2665"/>
                <a:gd name="T47" fmla="*/ 0 h 2666"/>
                <a:gd name="T48" fmla="*/ 0 w 2665"/>
                <a:gd name="T49" fmla="*/ 0 h 2666"/>
                <a:gd name="T50" fmla="*/ 0 w 2665"/>
                <a:gd name="T51" fmla="*/ 0 h 2666"/>
                <a:gd name="T52" fmla="*/ 0 w 2665"/>
                <a:gd name="T53" fmla="*/ 0 h 2666"/>
                <a:gd name="T54" fmla="*/ 0 w 2665"/>
                <a:gd name="T55" fmla="*/ 0 h 2666"/>
                <a:gd name="T56" fmla="*/ 0 w 2665"/>
                <a:gd name="T57" fmla="*/ 0 h 2666"/>
                <a:gd name="T58" fmla="*/ 0 w 2665"/>
                <a:gd name="T59" fmla="*/ 0 h 2666"/>
                <a:gd name="T60" fmla="*/ 0 w 2665"/>
                <a:gd name="T61" fmla="*/ 0 h 2666"/>
                <a:gd name="T62" fmla="*/ 0 w 2665"/>
                <a:gd name="T63" fmla="*/ 0 h 2666"/>
                <a:gd name="T64" fmla="*/ 0 w 2665"/>
                <a:gd name="T65" fmla="*/ 0 h 2666"/>
                <a:gd name="T66" fmla="*/ 0 w 2665"/>
                <a:gd name="T67" fmla="*/ 0 h 2666"/>
                <a:gd name="T68" fmla="*/ 0 w 2665"/>
                <a:gd name="T69" fmla="*/ 0 h 2666"/>
                <a:gd name="T70" fmla="*/ 0 w 2665"/>
                <a:gd name="T71" fmla="*/ 0 h 2666"/>
                <a:gd name="T72" fmla="*/ 0 w 2665"/>
                <a:gd name="T73" fmla="*/ 0 h 2666"/>
                <a:gd name="T74" fmla="*/ 0 w 2665"/>
                <a:gd name="T75" fmla="*/ 0 h 2666"/>
                <a:gd name="T76" fmla="*/ 0 w 2665"/>
                <a:gd name="T77" fmla="*/ 0 h 2666"/>
                <a:gd name="T78" fmla="*/ 0 w 2665"/>
                <a:gd name="T79" fmla="*/ 0 h 2666"/>
                <a:gd name="T80" fmla="*/ 0 w 2665"/>
                <a:gd name="T81" fmla="*/ 0 h 2666"/>
                <a:gd name="T82" fmla="*/ 0 w 2665"/>
                <a:gd name="T83" fmla="*/ 0 h 2666"/>
                <a:gd name="T84" fmla="*/ 0 w 2665"/>
                <a:gd name="T85" fmla="*/ 0 h 2666"/>
                <a:gd name="T86" fmla="*/ 0 w 2665"/>
                <a:gd name="T87" fmla="*/ 0 h 2666"/>
                <a:gd name="T88" fmla="*/ 0 w 2665"/>
                <a:gd name="T89" fmla="*/ 0 h 2666"/>
                <a:gd name="T90" fmla="*/ 0 w 2665"/>
                <a:gd name="T91" fmla="*/ 0 h 2666"/>
                <a:gd name="T92" fmla="*/ 0 w 2665"/>
                <a:gd name="T93" fmla="*/ 0 h 2666"/>
                <a:gd name="T94" fmla="*/ 0 w 2665"/>
                <a:gd name="T95" fmla="*/ 0 h 2666"/>
                <a:gd name="T96" fmla="*/ 0 w 2665"/>
                <a:gd name="T97" fmla="*/ 0 h 2666"/>
                <a:gd name="T98" fmla="*/ 0 w 2665"/>
                <a:gd name="T99" fmla="*/ 0 h 2666"/>
                <a:gd name="T100" fmla="*/ 0 w 2665"/>
                <a:gd name="T101" fmla="*/ 0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Freeform 31"/>
            <p:cNvSpPr>
              <a:spLocks/>
            </p:cNvSpPr>
            <p:nvPr/>
          </p:nvSpPr>
          <p:spPr bwMode="auto">
            <a:xfrm>
              <a:off x="645" y="929"/>
              <a:ext cx="341" cy="86"/>
            </a:xfrm>
            <a:custGeom>
              <a:avLst/>
              <a:gdLst>
                <a:gd name="T0" fmla="*/ 0 w 2722"/>
                <a:gd name="T1" fmla="*/ 0 h 680"/>
                <a:gd name="T2" fmla="*/ 0 w 2722"/>
                <a:gd name="T3" fmla="*/ 0 h 680"/>
                <a:gd name="T4" fmla="*/ 0 w 2722"/>
                <a:gd name="T5" fmla="*/ 0 h 680"/>
                <a:gd name="T6" fmla="*/ 0 w 2722"/>
                <a:gd name="T7" fmla="*/ 0 h 680"/>
                <a:gd name="T8" fmla="*/ 0 w 2722"/>
                <a:gd name="T9" fmla="*/ 0 h 680"/>
                <a:gd name="T10" fmla="*/ 0 w 2722"/>
                <a:gd name="T11" fmla="*/ 0 h 680"/>
                <a:gd name="T12" fmla="*/ 0 w 2722"/>
                <a:gd name="T13" fmla="*/ 0 h 680"/>
                <a:gd name="T14" fmla="*/ 0 w 2722"/>
                <a:gd name="T15" fmla="*/ 0 h 680"/>
                <a:gd name="T16" fmla="*/ 0 w 2722"/>
                <a:gd name="T17" fmla="*/ 0 h 680"/>
                <a:gd name="T18" fmla="*/ 0 w 2722"/>
                <a:gd name="T19" fmla="*/ 0 h 680"/>
                <a:gd name="T20" fmla="*/ 0 w 2722"/>
                <a:gd name="T21" fmla="*/ 0 h 680"/>
                <a:gd name="T22" fmla="*/ 0 w 2722"/>
                <a:gd name="T23" fmla="*/ 0 h 680"/>
                <a:gd name="T24" fmla="*/ 0 w 2722"/>
                <a:gd name="T25" fmla="*/ 0 h 680"/>
                <a:gd name="T26" fmla="*/ 0 w 2722"/>
                <a:gd name="T27" fmla="*/ 0 h 680"/>
                <a:gd name="T28" fmla="*/ 0 w 2722"/>
                <a:gd name="T29" fmla="*/ 0 h 680"/>
                <a:gd name="T30" fmla="*/ 0 w 2722"/>
                <a:gd name="T31" fmla="*/ 0 h 680"/>
                <a:gd name="T32" fmla="*/ 0 w 2722"/>
                <a:gd name="T33" fmla="*/ 0 h 680"/>
                <a:gd name="T34" fmla="*/ 0 w 2722"/>
                <a:gd name="T35" fmla="*/ 0 h 680"/>
                <a:gd name="T36" fmla="*/ 0 w 2722"/>
                <a:gd name="T37" fmla="*/ 0 h 680"/>
                <a:gd name="T38" fmla="*/ 0 w 2722"/>
                <a:gd name="T39" fmla="*/ 0 h 680"/>
                <a:gd name="T40" fmla="*/ 0 w 2722"/>
                <a:gd name="T41" fmla="*/ 0 h 680"/>
                <a:gd name="T42" fmla="*/ 0 w 2722"/>
                <a:gd name="T43" fmla="*/ 0 h 680"/>
                <a:gd name="T44" fmla="*/ 0 w 2722"/>
                <a:gd name="T45" fmla="*/ 0 h 680"/>
                <a:gd name="T46" fmla="*/ 0 w 2722"/>
                <a:gd name="T47" fmla="*/ 0 h 680"/>
                <a:gd name="T48" fmla="*/ 0 w 2722"/>
                <a:gd name="T49" fmla="*/ 0 h 680"/>
                <a:gd name="T50" fmla="*/ 0 w 2722"/>
                <a:gd name="T51" fmla="*/ 0 h 680"/>
                <a:gd name="T52" fmla="*/ 0 w 2722"/>
                <a:gd name="T53" fmla="*/ 0 h 680"/>
                <a:gd name="T54" fmla="*/ 0 w 2722"/>
                <a:gd name="T55" fmla="*/ 0 h 680"/>
                <a:gd name="T56" fmla="*/ 0 w 2722"/>
                <a:gd name="T57" fmla="*/ 0 h 680"/>
                <a:gd name="T58" fmla="*/ 0 w 2722"/>
                <a:gd name="T59" fmla="*/ 0 h 680"/>
                <a:gd name="T60" fmla="*/ 0 w 2722"/>
                <a:gd name="T61" fmla="*/ 0 h 680"/>
                <a:gd name="T62" fmla="*/ 0 w 2722"/>
                <a:gd name="T63" fmla="*/ 0 h 680"/>
                <a:gd name="T64" fmla="*/ 0 w 2722"/>
                <a:gd name="T65" fmla="*/ 0 h 680"/>
                <a:gd name="T66" fmla="*/ 0 w 2722"/>
                <a:gd name="T67" fmla="*/ 0 h 680"/>
                <a:gd name="T68" fmla="*/ 0 w 2722"/>
                <a:gd name="T69" fmla="*/ 0 h 680"/>
                <a:gd name="T70" fmla="*/ 0 w 2722"/>
                <a:gd name="T71" fmla="*/ 0 h 680"/>
                <a:gd name="T72" fmla="*/ 0 w 2722"/>
                <a:gd name="T73" fmla="*/ 0 h 680"/>
                <a:gd name="T74" fmla="*/ 0 w 2722"/>
                <a:gd name="T75" fmla="*/ 0 h 680"/>
                <a:gd name="T76" fmla="*/ 0 w 2722"/>
                <a:gd name="T77" fmla="*/ 0 h 680"/>
                <a:gd name="T78" fmla="*/ 0 w 2722"/>
                <a:gd name="T79" fmla="*/ 0 h 680"/>
                <a:gd name="T80" fmla="*/ 0 w 2722"/>
                <a:gd name="T81" fmla="*/ 0 h 680"/>
                <a:gd name="T82" fmla="*/ 0 w 2722"/>
                <a:gd name="T83" fmla="*/ 0 h 680"/>
                <a:gd name="T84" fmla="*/ 0 w 2722"/>
                <a:gd name="T85" fmla="*/ 0 h 680"/>
                <a:gd name="T86" fmla="*/ 0 w 2722"/>
                <a:gd name="T87" fmla="*/ 0 h 680"/>
                <a:gd name="T88" fmla="*/ 0 w 2722"/>
                <a:gd name="T89" fmla="*/ 0 h 680"/>
                <a:gd name="T90" fmla="*/ 0 w 2722"/>
                <a:gd name="T91" fmla="*/ 0 h 680"/>
                <a:gd name="T92" fmla="*/ 0 w 2722"/>
                <a:gd name="T93" fmla="*/ 0 h 680"/>
                <a:gd name="T94" fmla="*/ 0 w 2722"/>
                <a:gd name="T95" fmla="*/ 0 h 680"/>
                <a:gd name="T96" fmla="*/ 0 w 2722"/>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 name="Freeform 32"/>
            <p:cNvSpPr>
              <a:spLocks/>
            </p:cNvSpPr>
            <p:nvPr/>
          </p:nvSpPr>
          <p:spPr bwMode="auto">
            <a:xfrm>
              <a:off x="570" y="825"/>
              <a:ext cx="182" cy="114"/>
            </a:xfrm>
            <a:custGeom>
              <a:avLst/>
              <a:gdLst>
                <a:gd name="T0" fmla="*/ 0 w 1450"/>
                <a:gd name="T1" fmla="*/ 0 h 914"/>
                <a:gd name="T2" fmla="*/ 0 w 1450"/>
                <a:gd name="T3" fmla="*/ 0 h 914"/>
                <a:gd name="T4" fmla="*/ 0 w 1450"/>
                <a:gd name="T5" fmla="*/ 0 h 914"/>
                <a:gd name="T6" fmla="*/ 0 w 1450"/>
                <a:gd name="T7" fmla="*/ 0 h 914"/>
                <a:gd name="T8" fmla="*/ 0 w 1450"/>
                <a:gd name="T9" fmla="*/ 0 h 914"/>
                <a:gd name="T10" fmla="*/ 0 w 1450"/>
                <a:gd name="T11" fmla="*/ 0 h 914"/>
                <a:gd name="T12" fmla="*/ 0 w 1450"/>
                <a:gd name="T13" fmla="*/ 0 h 914"/>
                <a:gd name="T14" fmla="*/ 0 w 1450"/>
                <a:gd name="T15" fmla="*/ 0 h 914"/>
                <a:gd name="T16" fmla="*/ 0 w 1450"/>
                <a:gd name="T17" fmla="*/ 0 h 914"/>
                <a:gd name="T18" fmla="*/ 0 w 1450"/>
                <a:gd name="T19" fmla="*/ 0 h 914"/>
                <a:gd name="T20" fmla="*/ 0 w 1450"/>
                <a:gd name="T21" fmla="*/ 0 h 914"/>
                <a:gd name="T22" fmla="*/ 0 w 1450"/>
                <a:gd name="T23" fmla="*/ 0 h 914"/>
                <a:gd name="T24" fmla="*/ 0 w 1450"/>
                <a:gd name="T25" fmla="*/ 0 h 914"/>
                <a:gd name="T26" fmla="*/ 0 w 1450"/>
                <a:gd name="T27" fmla="*/ 0 h 914"/>
                <a:gd name="T28" fmla="*/ 0 w 1450"/>
                <a:gd name="T29" fmla="*/ 0 h 914"/>
                <a:gd name="T30" fmla="*/ 0 w 1450"/>
                <a:gd name="T31" fmla="*/ 0 h 914"/>
                <a:gd name="T32" fmla="*/ 0 w 1450"/>
                <a:gd name="T33" fmla="*/ 0 h 914"/>
                <a:gd name="T34" fmla="*/ 0 w 1450"/>
                <a:gd name="T35" fmla="*/ 0 h 914"/>
                <a:gd name="T36" fmla="*/ 0 w 1450"/>
                <a:gd name="T37" fmla="*/ 0 h 914"/>
                <a:gd name="T38" fmla="*/ 0 w 1450"/>
                <a:gd name="T39" fmla="*/ 0 h 914"/>
                <a:gd name="T40" fmla="*/ 0 w 1450"/>
                <a:gd name="T41" fmla="*/ 0 h 914"/>
                <a:gd name="T42" fmla="*/ 0 w 1450"/>
                <a:gd name="T43" fmla="*/ 0 h 914"/>
                <a:gd name="T44" fmla="*/ 0 w 1450"/>
                <a:gd name="T45" fmla="*/ 0 h 914"/>
                <a:gd name="T46" fmla="*/ 0 w 1450"/>
                <a:gd name="T47" fmla="*/ 0 h 914"/>
                <a:gd name="T48" fmla="*/ 0 w 1450"/>
                <a:gd name="T49" fmla="*/ 0 h 914"/>
                <a:gd name="T50" fmla="*/ 0 w 1450"/>
                <a:gd name="T51" fmla="*/ 0 h 914"/>
                <a:gd name="T52" fmla="*/ 0 w 1450"/>
                <a:gd name="T53" fmla="*/ 0 h 914"/>
                <a:gd name="T54" fmla="*/ 0 w 1450"/>
                <a:gd name="T55" fmla="*/ 0 h 914"/>
                <a:gd name="T56" fmla="*/ 0 w 1450"/>
                <a:gd name="T57" fmla="*/ 0 h 914"/>
                <a:gd name="T58" fmla="*/ 0 w 1450"/>
                <a:gd name="T59" fmla="*/ 0 h 914"/>
                <a:gd name="T60" fmla="*/ 0 w 1450"/>
                <a:gd name="T61" fmla="*/ 0 h 914"/>
                <a:gd name="T62" fmla="*/ 0 w 1450"/>
                <a:gd name="T63" fmla="*/ 0 h 914"/>
                <a:gd name="T64" fmla="*/ 0 w 1450"/>
                <a:gd name="T65" fmla="*/ 0 h 914"/>
                <a:gd name="T66" fmla="*/ 0 w 1450"/>
                <a:gd name="T67" fmla="*/ 0 h 914"/>
                <a:gd name="T68" fmla="*/ 0 w 1450"/>
                <a:gd name="T69" fmla="*/ 0 h 914"/>
                <a:gd name="T70" fmla="*/ 0 w 1450"/>
                <a:gd name="T71" fmla="*/ 0 h 914"/>
                <a:gd name="T72" fmla="*/ 0 w 1450"/>
                <a:gd name="T73" fmla="*/ 0 h 914"/>
                <a:gd name="T74" fmla="*/ 0 w 1450"/>
                <a:gd name="T75" fmla="*/ 0 h 914"/>
                <a:gd name="T76" fmla="*/ 0 w 1450"/>
                <a:gd name="T77" fmla="*/ 0 h 914"/>
                <a:gd name="T78" fmla="*/ 0 w 1450"/>
                <a:gd name="T79" fmla="*/ 0 h 914"/>
                <a:gd name="T80" fmla="*/ 0 w 1450"/>
                <a:gd name="T81" fmla="*/ 0 h 914"/>
                <a:gd name="T82" fmla="*/ 0 w 1450"/>
                <a:gd name="T83" fmla="*/ 0 h 914"/>
                <a:gd name="T84" fmla="*/ 0 w 1450"/>
                <a:gd name="T85" fmla="*/ 0 h 914"/>
                <a:gd name="T86" fmla="*/ 0 w 1450"/>
                <a:gd name="T87" fmla="*/ 0 h 914"/>
                <a:gd name="T88" fmla="*/ 0 w 1450"/>
                <a:gd name="T89" fmla="*/ 0 h 914"/>
                <a:gd name="T90" fmla="*/ 0 w 1450"/>
                <a:gd name="T91" fmla="*/ 0 h 914"/>
                <a:gd name="T92" fmla="*/ 0 w 1450"/>
                <a:gd name="T93" fmla="*/ 0 h 914"/>
                <a:gd name="T94" fmla="*/ 0 w 1450"/>
                <a:gd name="T95" fmla="*/ 0 h 914"/>
                <a:gd name="T96" fmla="*/ 0 w 1450"/>
                <a:gd name="T97" fmla="*/ 0 h 914"/>
                <a:gd name="T98" fmla="*/ 0 w 1450"/>
                <a:gd name="T99" fmla="*/ 0 h 914"/>
                <a:gd name="T100" fmla="*/ 0 w 1450"/>
                <a:gd name="T101" fmla="*/ 0 h 914"/>
                <a:gd name="T102" fmla="*/ 0 w 1450"/>
                <a:gd name="T103" fmla="*/ 0 h 914"/>
                <a:gd name="T104" fmla="*/ 0 w 1450"/>
                <a:gd name="T105" fmla="*/ 0 h 914"/>
                <a:gd name="T106" fmla="*/ 0 w 1450"/>
                <a:gd name="T107" fmla="*/ 0 h 914"/>
                <a:gd name="T108" fmla="*/ 0 w 1450"/>
                <a:gd name="T109" fmla="*/ 0 h 914"/>
                <a:gd name="T110" fmla="*/ 0 w 1450"/>
                <a:gd name="T111" fmla="*/ 0 h 914"/>
                <a:gd name="T112" fmla="*/ 0 w 1450"/>
                <a:gd name="T113" fmla="*/ 0 h 914"/>
                <a:gd name="T114" fmla="*/ 0 w 1450"/>
                <a:gd name="T115" fmla="*/ 0 h 914"/>
                <a:gd name="T116" fmla="*/ 0 w 1450"/>
                <a:gd name="T117" fmla="*/ 0 h 914"/>
                <a:gd name="T118" fmla="*/ 0 w 1450"/>
                <a:gd name="T119" fmla="*/ 0 h 914"/>
                <a:gd name="T120" fmla="*/ 0 w 1450"/>
                <a:gd name="T121" fmla="*/ 0 h 914"/>
                <a:gd name="T122" fmla="*/ 0 w 1450"/>
                <a:gd name="T123" fmla="*/ 0 h 914"/>
                <a:gd name="T124" fmla="*/ 0 w 1450"/>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Freeform 33"/>
            <p:cNvSpPr>
              <a:spLocks/>
            </p:cNvSpPr>
            <p:nvPr/>
          </p:nvSpPr>
          <p:spPr bwMode="auto">
            <a:xfrm>
              <a:off x="526" y="761"/>
              <a:ext cx="137"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 name="Freeform 34"/>
            <p:cNvSpPr>
              <a:spLocks/>
            </p:cNvSpPr>
            <p:nvPr/>
          </p:nvSpPr>
          <p:spPr bwMode="auto">
            <a:xfrm>
              <a:off x="536"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Freeform 35"/>
            <p:cNvSpPr>
              <a:spLocks/>
            </p:cNvSpPr>
            <p:nvPr/>
          </p:nvSpPr>
          <p:spPr bwMode="auto">
            <a:xfrm>
              <a:off x="522" y="447"/>
              <a:ext cx="41" cy="105"/>
            </a:xfrm>
            <a:custGeom>
              <a:avLst/>
              <a:gdLst>
                <a:gd name="T0" fmla="*/ 0 w 327"/>
                <a:gd name="T1" fmla="*/ 0 h 843"/>
                <a:gd name="T2" fmla="*/ 0 w 327"/>
                <a:gd name="T3" fmla="*/ 0 h 843"/>
                <a:gd name="T4" fmla="*/ 0 w 327"/>
                <a:gd name="T5" fmla="*/ 0 h 843"/>
                <a:gd name="T6" fmla="*/ 0 w 327"/>
                <a:gd name="T7" fmla="*/ 0 h 843"/>
                <a:gd name="T8" fmla="*/ 0 w 327"/>
                <a:gd name="T9" fmla="*/ 0 h 843"/>
                <a:gd name="T10" fmla="*/ 0 w 327"/>
                <a:gd name="T11" fmla="*/ 0 h 843"/>
                <a:gd name="T12" fmla="*/ 0 w 327"/>
                <a:gd name="T13" fmla="*/ 0 h 843"/>
                <a:gd name="T14" fmla="*/ 0 w 327"/>
                <a:gd name="T15" fmla="*/ 0 h 843"/>
                <a:gd name="T16" fmla="*/ 0 w 327"/>
                <a:gd name="T17" fmla="*/ 0 h 843"/>
                <a:gd name="T18" fmla="*/ 0 w 327"/>
                <a:gd name="T19" fmla="*/ 0 h 843"/>
                <a:gd name="T20" fmla="*/ 0 w 327"/>
                <a:gd name="T21" fmla="*/ 0 h 843"/>
                <a:gd name="T22" fmla="*/ 0 w 327"/>
                <a:gd name="T23" fmla="*/ 0 h 843"/>
                <a:gd name="T24" fmla="*/ 0 w 327"/>
                <a:gd name="T25" fmla="*/ 0 h 843"/>
                <a:gd name="T26" fmla="*/ 0 w 327"/>
                <a:gd name="T27" fmla="*/ 0 h 843"/>
                <a:gd name="T28" fmla="*/ 0 w 327"/>
                <a:gd name="T29" fmla="*/ 0 h 843"/>
                <a:gd name="T30" fmla="*/ 0 w 327"/>
                <a:gd name="T31" fmla="*/ 0 h 843"/>
                <a:gd name="T32" fmla="*/ 0 w 327"/>
                <a:gd name="T33" fmla="*/ 0 h 843"/>
                <a:gd name="T34" fmla="*/ 0 w 327"/>
                <a:gd name="T35" fmla="*/ 0 h 843"/>
                <a:gd name="T36" fmla="*/ 0 w 327"/>
                <a:gd name="T37" fmla="*/ 0 h 843"/>
                <a:gd name="T38" fmla="*/ 0 w 327"/>
                <a:gd name="T39" fmla="*/ 0 h 843"/>
                <a:gd name="T40" fmla="*/ 0 w 327"/>
                <a:gd name="T41" fmla="*/ 0 h 843"/>
                <a:gd name="T42" fmla="*/ 0 w 327"/>
                <a:gd name="T43" fmla="*/ 0 h 843"/>
                <a:gd name="T44" fmla="*/ 0 w 327"/>
                <a:gd name="T45" fmla="*/ 0 h 843"/>
                <a:gd name="T46" fmla="*/ 0 w 327"/>
                <a:gd name="T47" fmla="*/ 0 h 843"/>
                <a:gd name="T48" fmla="*/ 0 w 327"/>
                <a:gd name="T49" fmla="*/ 0 h 843"/>
                <a:gd name="T50" fmla="*/ 0 w 327"/>
                <a:gd name="T51" fmla="*/ 0 h 843"/>
                <a:gd name="T52" fmla="*/ 0 w 327"/>
                <a:gd name="T53" fmla="*/ 0 h 843"/>
                <a:gd name="T54" fmla="*/ 0 w 327"/>
                <a:gd name="T55" fmla="*/ 0 h 843"/>
                <a:gd name="T56" fmla="*/ 0 w 327"/>
                <a:gd name="T57" fmla="*/ 0 h 843"/>
                <a:gd name="T58" fmla="*/ 0 w 327"/>
                <a:gd name="T59" fmla="*/ 0 h 843"/>
                <a:gd name="T60" fmla="*/ 0 w 327"/>
                <a:gd name="T61" fmla="*/ 0 h 843"/>
                <a:gd name="T62" fmla="*/ 0 w 327"/>
                <a:gd name="T63" fmla="*/ 0 h 843"/>
                <a:gd name="T64" fmla="*/ 0 w 327"/>
                <a:gd name="T65" fmla="*/ 0 h 843"/>
                <a:gd name="T66" fmla="*/ 0 w 327"/>
                <a:gd name="T67" fmla="*/ 0 h 843"/>
                <a:gd name="T68" fmla="*/ 0 w 327"/>
                <a:gd name="T69" fmla="*/ 0 h 843"/>
                <a:gd name="T70" fmla="*/ 0 w 327"/>
                <a:gd name="T71" fmla="*/ 0 h 843"/>
                <a:gd name="T72" fmla="*/ 0 w 327"/>
                <a:gd name="T73" fmla="*/ 0 h 843"/>
                <a:gd name="T74" fmla="*/ 0 w 327"/>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 name="Freeform 36"/>
            <p:cNvSpPr>
              <a:spLocks/>
            </p:cNvSpPr>
            <p:nvPr/>
          </p:nvSpPr>
          <p:spPr bwMode="auto">
            <a:xfrm>
              <a:off x="565" y="490"/>
              <a:ext cx="61" cy="62"/>
            </a:xfrm>
            <a:custGeom>
              <a:avLst/>
              <a:gdLst>
                <a:gd name="T0" fmla="*/ 0 w 488"/>
                <a:gd name="T1" fmla="*/ 0 h 493"/>
                <a:gd name="T2" fmla="*/ 0 w 488"/>
                <a:gd name="T3" fmla="*/ 0 h 493"/>
                <a:gd name="T4" fmla="*/ 0 w 488"/>
                <a:gd name="T5" fmla="*/ 0 h 493"/>
                <a:gd name="T6" fmla="*/ 0 w 488"/>
                <a:gd name="T7" fmla="*/ 0 h 493"/>
                <a:gd name="T8" fmla="*/ 0 w 488"/>
                <a:gd name="T9" fmla="*/ 0 h 493"/>
                <a:gd name="T10" fmla="*/ 0 w 488"/>
                <a:gd name="T11" fmla="*/ 0 h 493"/>
                <a:gd name="T12" fmla="*/ 0 w 488"/>
                <a:gd name="T13" fmla="*/ 0 h 493"/>
                <a:gd name="T14" fmla="*/ 0 w 488"/>
                <a:gd name="T15" fmla="*/ 0 h 493"/>
                <a:gd name="T16" fmla="*/ 0 w 488"/>
                <a:gd name="T17" fmla="*/ 0 h 493"/>
                <a:gd name="T18" fmla="*/ 0 w 488"/>
                <a:gd name="T19" fmla="*/ 0 h 493"/>
                <a:gd name="T20" fmla="*/ 0 w 488"/>
                <a:gd name="T21" fmla="*/ 0 h 493"/>
                <a:gd name="T22" fmla="*/ 0 w 488"/>
                <a:gd name="T23" fmla="*/ 0 h 493"/>
                <a:gd name="T24" fmla="*/ 0 w 488"/>
                <a:gd name="T25" fmla="*/ 0 h 493"/>
                <a:gd name="T26" fmla="*/ 0 w 488"/>
                <a:gd name="T27" fmla="*/ 0 h 493"/>
                <a:gd name="T28" fmla="*/ 0 w 488"/>
                <a:gd name="T29" fmla="*/ 0 h 493"/>
                <a:gd name="T30" fmla="*/ 0 w 488"/>
                <a:gd name="T31" fmla="*/ 0 h 493"/>
                <a:gd name="T32" fmla="*/ 0 w 488"/>
                <a:gd name="T33" fmla="*/ 0 h 493"/>
                <a:gd name="T34" fmla="*/ 0 w 488"/>
                <a:gd name="T35" fmla="*/ 0 h 493"/>
                <a:gd name="T36" fmla="*/ 0 w 488"/>
                <a:gd name="T37" fmla="*/ 0 h 493"/>
                <a:gd name="T38" fmla="*/ 0 w 488"/>
                <a:gd name="T39" fmla="*/ 0 h 493"/>
                <a:gd name="T40" fmla="*/ 0 w 488"/>
                <a:gd name="T41" fmla="*/ 0 h 493"/>
                <a:gd name="T42" fmla="*/ 0 w 488"/>
                <a:gd name="T43" fmla="*/ 0 h 493"/>
                <a:gd name="T44" fmla="*/ 0 w 488"/>
                <a:gd name="T45" fmla="*/ 0 h 493"/>
                <a:gd name="T46" fmla="*/ 0 w 488"/>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Freeform 37"/>
            <p:cNvSpPr>
              <a:spLocks/>
            </p:cNvSpPr>
            <p:nvPr/>
          </p:nvSpPr>
          <p:spPr bwMode="auto">
            <a:xfrm>
              <a:off x="566" y="390"/>
              <a:ext cx="97" cy="145"/>
            </a:xfrm>
            <a:custGeom>
              <a:avLst/>
              <a:gdLst>
                <a:gd name="T0" fmla="*/ 0 w 779"/>
                <a:gd name="T1" fmla="*/ 0 h 1160"/>
                <a:gd name="T2" fmla="*/ 0 w 779"/>
                <a:gd name="T3" fmla="*/ 0 h 1160"/>
                <a:gd name="T4" fmla="*/ 0 w 779"/>
                <a:gd name="T5" fmla="*/ 0 h 1160"/>
                <a:gd name="T6" fmla="*/ 0 w 779"/>
                <a:gd name="T7" fmla="*/ 0 h 1160"/>
                <a:gd name="T8" fmla="*/ 0 w 779"/>
                <a:gd name="T9" fmla="*/ 0 h 1160"/>
                <a:gd name="T10" fmla="*/ 0 w 779"/>
                <a:gd name="T11" fmla="*/ 0 h 1160"/>
                <a:gd name="T12" fmla="*/ 0 w 779"/>
                <a:gd name="T13" fmla="*/ 0 h 1160"/>
                <a:gd name="T14" fmla="*/ 0 w 779"/>
                <a:gd name="T15" fmla="*/ 0 h 1160"/>
                <a:gd name="T16" fmla="*/ 0 w 779"/>
                <a:gd name="T17" fmla="*/ 0 h 1160"/>
                <a:gd name="T18" fmla="*/ 0 w 779"/>
                <a:gd name="T19" fmla="*/ 0 h 1160"/>
                <a:gd name="T20" fmla="*/ 0 w 779"/>
                <a:gd name="T21" fmla="*/ 0 h 1160"/>
                <a:gd name="T22" fmla="*/ 0 w 779"/>
                <a:gd name="T23" fmla="*/ 0 h 1160"/>
                <a:gd name="T24" fmla="*/ 0 w 779"/>
                <a:gd name="T25" fmla="*/ 0 h 1160"/>
                <a:gd name="T26" fmla="*/ 0 w 779"/>
                <a:gd name="T27" fmla="*/ 0 h 1160"/>
                <a:gd name="T28" fmla="*/ 0 w 779"/>
                <a:gd name="T29" fmla="*/ 0 h 1160"/>
                <a:gd name="T30" fmla="*/ 0 w 779"/>
                <a:gd name="T31" fmla="*/ 0 h 1160"/>
                <a:gd name="T32" fmla="*/ 0 w 779"/>
                <a:gd name="T33" fmla="*/ 0 h 1160"/>
                <a:gd name="T34" fmla="*/ 0 w 779"/>
                <a:gd name="T35" fmla="*/ 0 h 1160"/>
                <a:gd name="T36" fmla="*/ 0 w 779"/>
                <a:gd name="T37" fmla="*/ 0 h 1160"/>
                <a:gd name="T38" fmla="*/ 0 w 779"/>
                <a:gd name="T39" fmla="*/ 0 h 1160"/>
                <a:gd name="T40" fmla="*/ 0 w 779"/>
                <a:gd name="T41" fmla="*/ 0 h 1160"/>
                <a:gd name="T42" fmla="*/ 0 w 779"/>
                <a:gd name="T43" fmla="*/ 0 h 1160"/>
                <a:gd name="T44" fmla="*/ 0 w 779"/>
                <a:gd name="T45" fmla="*/ 0 h 1160"/>
                <a:gd name="T46" fmla="*/ 0 w 779"/>
                <a:gd name="T47" fmla="*/ 0 h 1160"/>
                <a:gd name="T48" fmla="*/ 0 w 779"/>
                <a:gd name="T49" fmla="*/ 0 h 1160"/>
                <a:gd name="T50" fmla="*/ 0 w 779"/>
                <a:gd name="T51" fmla="*/ 0 h 1160"/>
                <a:gd name="T52" fmla="*/ 0 w 779"/>
                <a:gd name="T53" fmla="*/ 0 h 1160"/>
                <a:gd name="T54" fmla="*/ 0 w 779"/>
                <a:gd name="T55" fmla="*/ 0 h 1160"/>
                <a:gd name="T56" fmla="*/ 0 w 779"/>
                <a:gd name="T57" fmla="*/ 0 h 1160"/>
                <a:gd name="T58" fmla="*/ 0 w 779"/>
                <a:gd name="T59" fmla="*/ 0 h 1160"/>
                <a:gd name="T60" fmla="*/ 0 w 779"/>
                <a:gd name="T61" fmla="*/ 0 h 1160"/>
                <a:gd name="T62" fmla="*/ 0 w 779"/>
                <a:gd name="T63" fmla="*/ 0 h 1160"/>
                <a:gd name="T64" fmla="*/ 0 w 779"/>
                <a:gd name="T65" fmla="*/ 0 h 1160"/>
                <a:gd name="T66" fmla="*/ 0 w 779"/>
                <a:gd name="T67" fmla="*/ 0 h 1160"/>
                <a:gd name="T68" fmla="*/ 0 w 779"/>
                <a:gd name="T69" fmla="*/ 0 h 1160"/>
                <a:gd name="T70" fmla="*/ 0 w 779"/>
                <a:gd name="T71" fmla="*/ 0 h 1160"/>
                <a:gd name="T72" fmla="*/ 0 w 779"/>
                <a:gd name="T73" fmla="*/ 0 h 1160"/>
                <a:gd name="T74" fmla="*/ 0 w 779"/>
                <a:gd name="T75" fmla="*/ 0 h 1160"/>
                <a:gd name="T76" fmla="*/ 0 w 779"/>
                <a:gd name="T77" fmla="*/ 0 h 1160"/>
                <a:gd name="T78" fmla="*/ 0 w 779"/>
                <a:gd name="T79" fmla="*/ 0 h 1160"/>
                <a:gd name="T80" fmla="*/ 0 w 779"/>
                <a:gd name="T81" fmla="*/ 0 h 1160"/>
                <a:gd name="T82" fmla="*/ 0 w 779"/>
                <a:gd name="T83" fmla="*/ 0 h 1160"/>
                <a:gd name="T84" fmla="*/ 0 w 779"/>
                <a:gd name="T85" fmla="*/ 0 h 1160"/>
                <a:gd name="T86" fmla="*/ 0 w 779"/>
                <a:gd name="T87" fmla="*/ 0 h 1160"/>
                <a:gd name="T88" fmla="*/ 0 w 779"/>
                <a:gd name="T89" fmla="*/ 0 h 1160"/>
                <a:gd name="T90" fmla="*/ 0 w 779"/>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 name="Freeform 38"/>
            <p:cNvSpPr>
              <a:spLocks/>
            </p:cNvSpPr>
            <p:nvPr/>
          </p:nvSpPr>
          <p:spPr bwMode="auto">
            <a:xfrm>
              <a:off x="602" y="360"/>
              <a:ext cx="86" cy="89"/>
            </a:xfrm>
            <a:custGeom>
              <a:avLst/>
              <a:gdLst>
                <a:gd name="T0" fmla="*/ 0 w 687"/>
                <a:gd name="T1" fmla="*/ 0 h 706"/>
                <a:gd name="T2" fmla="*/ 0 w 687"/>
                <a:gd name="T3" fmla="*/ 0 h 706"/>
                <a:gd name="T4" fmla="*/ 0 w 687"/>
                <a:gd name="T5" fmla="*/ 0 h 706"/>
                <a:gd name="T6" fmla="*/ 0 w 687"/>
                <a:gd name="T7" fmla="*/ 0 h 706"/>
                <a:gd name="T8" fmla="*/ 0 w 687"/>
                <a:gd name="T9" fmla="*/ 0 h 706"/>
                <a:gd name="T10" fmla="*/ 0 w 687"/>
                <a:gd name="T11" fmla="*/ 0 h 706"/>
                <a:gd name="T12" fmla="*/ 0 w 687"/>
                <a:gd name="T13" fmla="*/ 0 h 706"/>
                <a:gd name="T14" fmla="*/ 0 w 687"/>
                <a:gd name="T15" fmla="*/ 0 h 706"/>
                <a:gd name="T16" fmla="*/ 0 w 687"/>
                <a:gd name="T17" fmla="*/ 0 h 706"/>
                <a:gd name="T18" fmla="*/ 0 w 687"/>
                <a:gd name="T19" fmla="*/ 0 h 706"/>
                <a:gd name="T20" fmla="*/ 0 w 687"/>
                <a:gd name="T21" fmla="*/ 0 h 706"/>
                <a:gd name="T22" fmla="*/ 0 w 687"/>
                <a:gd name="T23" fmla="*/ 0 h 706"/>
                <a:gd name="T24" fmla="*/ 0 w 687"/>
                <a:gd name="T25" fmla="*/ 0 h 706"/>
                <a:gd name="T26" fmla="*/ 0 w 687"/>
                <a:gd name="T27" fmla="*/ 0 h 706"/>
                <a:gd name="T28" fmla="*/ 0 w 687"/>
                <a:gd name="T29" fmla="*/ 0 h 706"/>
                <a:gd name="T30" fmla="*/ 0 w 687"/>
                <a:gd name="T31" fmla="*/ 0 h 706"/>
                <a:gd name="T32" fmla="*/ 0 w 687"/>
                <a:gd name="T33" fmla="*/ 0 h 706"/>
                <a:gd name="T34" fmla="*/ 0 w 687"/>
                <a:gd name="T35" fmla="*/ 0 h 706"/>
                <a:gd name="T36" fmla="*/ 0 w 687"/>
                <a:gd name="T37" fmla="*/ 0 h 706"/>
                <a:gd name="T38" fmla="*/ 0 w 687"/>
                <a:gd name="T39" fmla="*/ 0 h 706"/>
                <a:gd name="T40" fmla="*/ 0 w 687"/>
                <a:gd name="T41" fmla="*/ 0 h 706"/>
                <a:gd name="T42" fmla="*/ 0 w 687"/>
                <a:gd name="T43" fmla="*/ 0 h 706"/>
                <a:gd name="T44" fmla="*/ 0 w 687"/>
                <a:gd name="T45" fmla="*/ 0 h 706"/>
                <a:gd name="T46" fmla="*/ 0 w 687"/>
                <a:gd name="T47" fmla="*/ 0 h 706"/>
                <a:gd name="T48" fmla="*/ 0 w 687"/>
                <a:gd name="T49" fmla="*/ 0 h 706"/>
                <a:gd name="T50" fmla="*/ 0 w 687"/>
                <a:gd name="T51" fmla="*/ 0 h 706"/>
                <a:gd name="T52" fmla="*/ 0 w 687"/>
                <a:gd name="T53" fmla="*/ 0 h 706"/>
                <a:gd name="T54" fmla="*/ 0 w 687"/>
                <a:gd name="T55" fmla="*/ 0 h 706"/>
                <a:gd name="T56" fmla="*/ 0 w 687"/>
                <a:gd name="T57" fmla="*/ 0 h 706"/>
                <a:gd name="T58" fmla="*/ 0 w 687"/>
                <a:gd name="T59" fmla="*/ 0 h 706"/>
                <a:gd name="T60" fmla="*/ 0 w 687"/>
                <a:gd name="T61" fmla="*/ 0 h 706"/>
                <a:gd name="T62" fmla="*/ 0 w 687"/>
                <a:gd name="T63" fmla="*/ 0 h 706"/>
                <a:gd name="T64" fmla="*/ 0 w 687"/>
                <a:gd name="T65" fmla="*/ 0 h 706"/>
                <a:gd name="T66" fmla="*/ 0 w 687"/>
                <a:gd name="T67" fmla="*/ 0 h 706"/>
                <a:gd name="T68" fmla="*/ 0 w 687"/>
                <a:gd name="T69" fmla="*/ 0 h 706"/>
                <a:gd name="T70" fmla="*/ 0 w 687"/>
                <a:gd name="T71" fmla="*/ 0 h 706"/>
                <a:gd name="T72" fmla="*/ 0 w 687"/>
                <a:gd name="T73" fmla="*/ 0 h 706"/>
                <a:gd name="T74" fmla="*/ 0 w 687"/>
                <a:gd name="T75" fmla="*/ 0 h 706"/>
                <a:gd name="T76" fmla="*/ 0 w 687"/>
                <a:gd name="T77" fmla="*/ 0 h 706"/>
                <a:gd name="T78" fmla="*/ 0 w 687"/>
                <a:gd name="T79" fmla="*/ 0 h 706"/>
                <a:gd name="T80" fmla="*/ 0 w 687"/>
                <a:gd name="T81" fmla="*/ 0 h 706"/>
                <a:gd name="T82" fmla="*/ 0 w 687"/>
                <a:gd name="T83" fmla="*/ 0 h 706"/>
                <a:gd name="T84" fmla="*/ 0 w 687"/>
                <a:gd name="T85" fmla="*/ 0 h 706"/>
                <a:gd name="T86" fmla="*/ 0 w 687"/>
                <a:gd name="T87" fmla="*/ 0 h 706"/>
                <a:gd name="T88" fmla="*/ 0 w 687"/>
                <a:gd name="T89" fmla="*/ 0 h 706"/>
                <a:gd name="T90" fmla="*/ 0 w 687"/>
                <a:gd name="T91" fmla="*/ 0 h 706"/>
                <a:gd name="T92" fmla="*/ 0 w 687"/>
                <a:gd name="T93" fmla="*/ 0 h 706"/>
                <a:gd name="T94" fmla="*/ 0 w 687"/>
                <a:gd name="T95" fmla="*/ 0 h 706"/>
                <a:gd name="T96" fmla="*/ 0 w 687"/>
                <a:gd name="T97" fmla="*/ 0 h 706"/>
                <a:gd name="T98" fmla="*/ 0 w 687"/>
                <a:gd name="T99" fmla="*/ 0 h 706"/>
                <a:gd name="T100" fmla="*/ 0 w 687"/>
                <a:gd name="T101" fmla="*/ 0 h 706"/>
                <a:gd name="T102" fmla="*/ 0 w 687"/>
                <a:gd name="T103" fmla="*/ 0 h 706"/>
                <a:gd name="T104" fmla="*/ 0 w 687"/>
                <a:gd name="T105" fmla="*/ 0 h 706"/>
                <a:gd name="T106" fmla="*/ 0 w 687"/>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 name="Freeform 39"/>
            <p:cNvSpPr>
              <a:spLocks/>
            </p:cNvSpPr>
            <p:nvPr/>
          </p:nvSpPr>
          <p:spPr bwMode="auto">
            <a:xfrm>
              <a:off x="790" y="929"/>
              <a:ext cx="341" cy="86"/>
            </a:xfrm>
            <a:custGeom>
              <a:avLst/>
              <a:gdLst>
                <a:gd name="T0" fmla="*/ 0 w 2723"/>
                <a:gd name="T1" fmla="*/ 0 h 680"/>
                <a:gd name="T2" fmla="*/ 0 w 2723"/>
                <a:gd name="T3" fmla="*/ 0 h 680"/>
                <a:gd name="T4" fmla="*/ 0 w 2723"/>
                <a:gd name="T5" fmla="*/ 0 h 680"/>
                <a:gd name="T6" fmla="*/ 0 w 2723"/>
                <a:gd name="T7" fmla="*/ 0 h 680"/>
                <a:gd name="T8" fmla="*/ 0 w 2723"/>
                <a:gd name="T9" fmla="*/ 0 h 680"/>
                <a:gd name="T10" fmla="*/ 0 w 2723"/>
                <a:gd name="T11" fmla="*/ 0 h 680"/>
                <a:gd name="T12" fmla="*/ 0 w 2723"/>
                <a:gd name="T13" fmla="*/ 0 h 680"/>
                <a:gd name="T14" fmla="*/ 0 w 2723"/>
                <a:gd name="T15" fmla="*/ 0 h 680"/>
                <a:gd name="T16" fmla="*/ 0 w 2723"/>
                <a:gd name="T17" fmla="*/ 0 h 680"/>
                <a:gd name="T18" fmla="*/ 0 w 2723"/>
                <a:gd name="T19" fmla="*/ 0 h 680"/>
                <a:gd name="T20" fmla="*/ 0 w 2723"/>
                <a:gd name="T21" fmla="*/ 0 h 680"/>
                <a:gd name="T22" fmla="*/ 0 w 2723"/>
                <a:gd name="T23" fmla="*/ 0 h 680"/>
                <a:gd name="T24" fmla="*/ 0 w 2723"/>
                <a:gd name="T25" fmla="*/ 0 h 680"/>
                <a:gd name="T26" fmla="*/ 0 w 2723"/>
                <a:gd name="T27" fmla="*/ 0 h 680"/>
                <a:gd name="T28" fmla="*/ 0 w 2723"/>
                <a:gd name="T29" fmla="*/ 0 h 680"/>
                <a:gd name="T30" fmla="*/ 0 w 2723"/>
                <a:gd name="T31" fmla="*/ 0 h 680"/>
                <a:gd name="T32" fmla="*/ 0 w 2723"/>
                <a:gd name="T33" fmla="*/ 0 h 680"/>
                <a:gd name="T34" fmla="*/ 0 w 2723"/>
                <a:gd name="T35" fmla="*/ 0 h 680"/>
                <a:gd name="T36" fmla="*/ 0 w 2723"/>
                <a:gd name="T37" fmla="*/ 0 h 680"/>
                <a:gd name="T38" fmla="*/ 0 w 2723"/>
                <a:gd name="T39" fmla="*/ 0 h 680"/>
                <a:gd name="T40" fmla="*/ 0 w 2723"/>
                <a:gd name="T41" fmla="*/ 0 h 680"/>
                <a:gd name="T42" fmla="*/ 0 w 2723"/>
                <a:gd name="T43" fmla="*/ 0 h 680"/>
                <a:gd name="T44" fmla="*/ 0 w 2723"/>
                <a:gd name="T45" fmla="*/ 0 h 680"/>
                <a:gd name="T46" fmla="*/ 0 w 2723"/>
                <a:gd name="T47" fmla="*/ 0 h 680"/>
                <a:gd name="T48" fmla="*/ 0 w 2723"/>
                <a:gd name="T49" fmla="*/ 0 h 680"/>
                <a:gd name="T50" fmla="*/ 0 w 2723"/>
                <a:gd name="T51" fmla="*/ 0 h 680"/>
                <a:gd name="T52" fmla="*/ 0 w 2723"/>
                <a:gd name="T53" fmla="*/ 0 h 680"/>
                <a:gd name="T54" fmla="*/ 0 w 2723"/>
                <a:gd name="T55" fmla="*/ 0 h 680"/>
                <a:gd name="T56" fmla="*/ 0 w 2723"/>
                <a:gd name="T57" fmla="*/ 0 h 680"/>
                <a:gd name="T58" fmla="*/ 0 w 2723"/>
                <a:gd name="T59" fmla="*/ 0 h 680"/>
                <a:gd name="T60" fmla="*/ 0 w 2723"/>
                <a:gd name="T61" fmla="*/ 0 h 680"/>
                <a:gd name="T62" fmla="*/ 0 w 2723"/>
                <a:gd name="T63" fmla="*/ 0 h 680"/>
                <a:gd name="T64" fmla="*/ 0 w 2723"/>
                <a:gd name="T65" fmla="*/ 0 h 680"/>
                <a:gd name="T66" fmla="*/ 0 w 2723"/>
                <a:gd name="T67" fmla="*/ 0 h 680"/>
                <a:gd name="T68" fmla="*/ 0 w 2723"/>
                <a:gd name="T69" fmla="*/ 0 h 680"/>
                <a:gd name="T70" fmla="*/ 0 w 2723"/>
                <a:gd name="T71" fmla="*/ 0 h 680"/>
                <a:gd name="T72" fmla="*/ 0 w 2723"/>
                <a:gd name="T73" fmla="*/ 0 h 680"/>
                <a:gd name="T74" fmla="*/ 0 w 2723"/>
                <a:gd name="T75" fmla="*/ 0 h 680"/>
                <a:gd name="T76" fmla="*/ 0 w 2723"/>
                <a:gd name="T77" fmla="*/ 0 h 680"/>
                <a:gd name="T78" fmla="*/ 0 w 2723"/>
                <a:gd name="T79" fmla="*/ 0 h 680"/>
                <a:gd name="T80" fmla="*/ 0 w 2723"/>
                <a:gd name="T81" fmla="*/ 0 h 680"/>
                <a:gd name="T82" fmla="*/ 0 w 2723"/>
                <a:gd name="T83" fmla="*/ 0 h 680"/>
                <a:gd name="T84" fmla="*/ 0 w 2723"/>
                <a:gd name="T85" fmla="*/ 0 h 680"/>
                <a:gd name="T86" fmla="*/ 0 w 2723"/>
                <a:gd name="T87" fmla="*/ 0 h 680"/>
                <a:gd name="T88" fmla="*/ 0 w 2723"/>
                <a:gd name="T89" fmla="*/ 0 h 680"/>
                <a:gd name="T90" fmla="*/ 0 w 2723"/>
                <a:gd name="T91" fmla="*/ 0 h 680"/>
                <a:gd name="T92" fmla="*/ 0 w 2723"/>
                <a:gd name="T93" fmla="*/ 0 h 680"/>
                <a:gd name="T94" fmla="*/ 0 w 2723"/>
                <a:gd name="T95" fmla="*/ 0 h 680"/>
                <a:gd name="T96" fmla="*/ 0 w 2723"/>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3" name="Freeform 40"/>
            <p:cNvSpPr>
              <a:spLocks/>
            </p:cNvSpPr>
            <p:nvPr/>
          </p:nvSpPr>
          <p:spPr bwMode="auto">
            <a:xfrm>
              <a:off x="1025" y="825"/>
              <a:ext cx="181" cy="114"/>
            </a:xfrm>
            <a:custGeom>
              <a:avLst/>
              <a:gdLst>
                <a:gd name="T0" fmla="*/ 0 w 1449"/>
                <a:gd name="T1" fmla="*/ 0 h 914"/>
                <a:gd name="T2" fmla="*/ 0 w 1449"/>
                <a:gd name="T3" fmla="*/ 0 h 914"/>
                <a:gd name="T4" fmla="*/ 0 w 1449"/>
                <a:gd name="T5" fmla="*/ 0 h 914"/>
                <a:gd name="T6" fmla="*/ 0 w 1449"/>
                <a:gd name="T7" fmla="*/ 0 h 914"/>
                <a:gd name="T8" fmla="*/ 0 w 1449"/>
                <a:gd name="T9" fmla="*/ 0 h 914"/>
                <a:gd name="T10" fmla="*/ 0 w 1449"/>
                <a:gd name="T11" fmla="*/ 0 h 914"/>
                <a:gd name="T12" fmla="*/ 0 w 1449"/>
                <a:gd name="T13" fmla="*/ 0 h 914"/>
                <a:gd name="T14" fmla="*/ 0 w 1449"/>
                <a:gd name="T15" fmla="*/ 0 h 914"/>
                <a:gd name="T16" fmla="*/ 0 w 1449"/>
                <a:gd name="T17" fmla="*/ 0 h 914"/>
                <a:gd name="T18" fmla="*/ 0 w 1449"/>
                <a:gd name="T19" fmla="*/ 0 h 914"/>
                <a:gd name="T20" fmla="*/ 0 w 1449"/>
                <a:gd name="T21" fmla="*/ 0 h 914"/>
                <a:gd name="T22" fmla="*/ 0 w 1449"/>
                <a:gd name="T23" fmla="*/ 0 h 914"/>
                <a:gd name="T24" fmla="*/ 0 w 1449"/>
                <a:gd name="T25" fmla="*/ 0 h 914"/>
                <a:gd name="T26" fmla="*/ 0 w 1449"/>
                <a:gd name="T27" fmla="*/ 0 h 914"/>
                <a:gd name="T28" fmla="*/ 0 w 1449"/>
                <a:gd name="T29" fmla="*/ 0 h 914"/>
                <a:gd name="T30" fmla="*/ 0 w 1449"/>
                <a:gd name="T31" fmla="*/ 0 h 914"/>
                <a:gd name="T32" fmla="*/ 0 w 1449"/>
                <a:gd name="T33" fmla="*/ 0 h 914"/>
                <a:gd name="T34" fmla="*/ 0 w 1449"/>
                <a:gd name="T35" fmla="*/ 0 h 914"/>
                <a:gd name="T36" fmla="*/ 0 w 1449"/>
                <a:gd name="T37" fmla="*/ 0 h 914"/>
                <a:gd name="T38" fmla="*/ 0 w 1449"/>
                <a:gd name="T39" fmla="*/ 0 h 914"/>
                <a:gd name="T40" fmla="*/ 0 w 1449"/>
                <a:gd name="T41" fmla="*/ 0 h 914"/>
                <a:gd name="T42" fmla="*/ 0 w 1449"/>
                <a:gd name="T43" fmla="*/ 0 h 914"/>
                <a:gd name="T44" fmla="*/ 0 w 1449"/>
                <a:gd name="T45" fmla="*/ 0 h 914"/>
                <a:gd name="T46" fmla="*/ 0 w 1449"/>
                <a:gd name="T47" fmla="*/ 0 h 914"/>
                <a:gd name="T48" fmla="*/ 0 w 1449"/>
                <a:gd name="T49" fmla="*/ 0 h 914"/>
                <a:gd name="T50" fmla="*/ 0 w 1449"/>
                <a:gd name="T51" fmla="*/ 0 h 914"/>
                <a:gd name="T52" fmla="*/ 0 w 1449"/>
                <a:gd name="T53" fmla="*/ 0 h 914"/>
                <a:gd name="T54" fmla="*/ 0 w 1449"/>
                <a:gd name="T55" fmla="*/ 0 h 914"/>
                <a:gd name="T56" fmla="*/ 0 w 1449"/>
                <a:gd name="T57" fmla="*/ 0 h 914"/>
                <a:gd name="T58" fmla="*/ 0 w 1449"/>
                <a:gd name="T59" fmla="*/ 0 h 914"/>
                <a:gd name="T60" fmla="*/ 0 w 1449"/>
                <a:gd name="T61" fmla="*/ 0 h 914"/>
                <a:gd name="T62" fmla="*/ 0 w 1449"/>
                <a:gd name="T63" fmla="*/ 0 h 914"/>
                <a:gd name="T64" fmla="*/ 0 w 1449"/>
                <a:gd name="T65" fmla="*/ 0 h 914"/>
                <a:gd name="T66" fmla="*/ 0 w 1449"/>
                <a:gd name="T67" fmla="*/ 0 h 914"/>
                <a:gd name="T68" fmla="*/ 0 w 1449"/>
                <a:gd name="T69" fmla="*/ 0 h 914"/>
                <a:gd name="T70" fmla="*/ 0 w 1449"/>
                <a:gd name="T71" fmla="*/ 0 h 914"/>
                <a:gd name="T72" fmla="*/ 0 w 1449"/>
                <a:gd name="T73" fmla="*/ 0 h 914"/>
                <a:gd name="T74" fmla="*/ 0 w 1449"/>
                <a:gd name="T75" fmla="*/ 0 h 914"/>
                <a:gd name="T76" fmla="*/ 0 w 1449"/>
                <a:gd name="T77" fmla="*/ 0 h 914"/>
                <a:gd name="T78" fmla="*/ 0 w 1449"/>
                <a:gd name="T79" fmla="*/ 0 h 914"/>
                <a:gd name="T80" fmla="*/ 0 w 1449"/>
                <a:gd name="T81" fmla="*/ 0 h 914"/>
                <a:gd name="T82" fmla="*/ 0 w 1449"/>
                <a:gd name="T83" fmla="*/ 0 h 914"/>
                <a:gd name="T84" fmla="*/ 0 w 1449"/>
                <a:gd name="T85" fmla="*/ 0 h 914"/>
                <a:gd name="T86" fmla="*/ 0 w 1449"/>
                <a:gd name="T87" fmla="*/ 0 h 914"/>
                <a:gd name="T88" fmla="*/ 0 w 1449"/>
                <a:gd name="T89" fmla="*/ 0 h 914"/>
                <a:gd name="T90" fmla="*/ 0 w 1449"/>
                <a:gd name="T91" fmla="*/ 0 h 914"/>
                <a:gd name="T92" fmla="*/ 0 w 1449"/>
                <a:gd name="T93" fmla="*/ 0 h 914"/>
                <a:gd name="T94" fmla="*/ 0 w 1449"/>
                <a:gd name="T95" fmla="*/ 0 h 914"/>
                <a:gd name="T96" fmla="*/ 0 w 1449"/>
                <a:gd name="T97" fmla="*/ 0 h 914"/>
                <a:gd name="T98" fmla="*/ 0 w 1449"/>
                <a:gd name="T99" fmla="*/ 0 h 914"/>
                <a:gd name="T100" fmla="*/ 0 w 1449"/>
                <a:gd name="T101" fmla="*/ 0 h 914"/>
                <a:gd name="T102" fmla="*/ 0 w 1449"/>
                <a:gd name="T103" fmla="*/ 0 h 914"/>
                <a:gd name="T104" fmla="*/ 0 w 1449"/>
                <a:gd name="T105" fmla="*/ 0 h 914"/>
                <a:gd name="T106" fmla="*/ 0 w 1449"/>
                <a:gd name="T107" fmla="*/ 0 h 914"/>
                <a:gd name="T108" fmla="*/ 0 w 1449"/>
                <a:gd name="T109" fmla="*/ 0 h 914"/>
                <a:gd name="T110" fmla="*/ 0 w 1449"/>
                <a:gd name="T111" fmla="*/ 0 h 914"/>
                <a:gd name="T112" fmla="*/ 0 w 1449"/>
                <a:gd name="T113" fmla="*/ 0 h 914"/>
                <a:gd name="T114" fmla="*/ 0 w 1449"/>
                <a:gd name="T115" fmla="*/ 0 h 914"/>
                <a:gd name="T116" fmla="*/ 0 w 1449"/>
                <a:gd name="T117" fmla="*/ 0 h 914"/>
                <a:gd name="T118" fmla="*/ 0 w 1449"/>
                <a:gd name="T119" fmla="*/ 0 h 914"/>
                <a:gd name="T120" fmla="*/ 0 w 1449"/>
                <a:gd name="T121" fmla="*/ 0 h 914"/>
                <a:gd name="T122" fmla="*/ 0 w 1449"/>
                <a:gd name="T123" fmla="*/ 0 h 914"/>
                <a:gd name="T124" fmla="*/ 0 w 1449"/>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Freeform 41"/>
            <p:cNvSpPr>
              <a:spLocks/>
            </p:cNvSpPr>
            <p:nvPr/>
          </p:nvSpPr>
          <p:spPr bwMode="auto">
            <a:xfrm>
              <a:off x="1113" y="761"/>
              <a:ext cx="138"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5" name="Freeform 42"/>
            <p:cNvSpPr>
              <a:spLocks/>
            </p:cNvSpPr>
            <p:nvPr/>
          </p:nvSpPr>
          <p:spPr bwMode="auto">
            <a:xfrm>
              <a:off x="1177"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6" name="Freeform 43"/>
            <p:cNvSpPr>
              <a:spLocks/>
            </p:cNvSpPr>
            <p:nvPr/>
          </p:nvSpPr>
          <p:spPr bwMode="auto">
            <a:xfrm>
              <a:off x="1213" y="447"/>
              <a:ext cx="41" cy="105"/>
            </a:xfrm>
            <a:custGeom>
              <a:avLst/>
              <a:gdLst>
                <a:gd name="T0" fmla="*/ 0 w 325"/>
                <a:gd name="T1" fmla="*/ 0 h 843"/>
                <a:gd name="T2" fmla="*/ 0 w 325"/>
                <a:gd name="T3" fmla="*/ 0 h 843"/>
                <a:gd name="T4" fmla="*/ 0 w 325"/>
                <a:gd name="T5" fmla="*/ 0 h 843"/>
                <a:gd name="T6" fmla="*/ 0 w 325"/>
                <a:gd name="T7" fmla="*/ 0 h 843"/>
                <a:gd name="T8" fmla="*/ 0 w 325"/>
                <a:gd name="T9" fmla="*/ 0 h 843"/>
                <a:gd name="T10" fmla="*/ 0 w 325"/>
                <a:gd name="T11" fmla="*/ 0 h 843"/>
                <a:gd name="T12" fmla="*/ 0 w 325"/>
                <a:gd name="T13" fmla="*/ 0 h 843"/>
                <a:gd name="T14" fmla="*/ 0 w 325"/>
                <a:gd name="T15" fmla="*/ 0 h 843"/>
                <a:gd name="T16" fmla="*/ 0 w 325"/>
                <a:gd name="T17" fmla="*/ 0 h 843"/>
                <a:gd name="T18" fmla="*/ 0 w 325"/>
                <a:gd name="T19" fmla="*/ 0 h 843"/>
                <a:gd name="T20" fmla="*/ 0 w 325"/>
                <a:gd name="T21" fmla="*/ 0 h 843"/>
                <a:gd name="T22" fmla="*/ 0 w 325"/>
                <a:gd name="T23" fmla="*/ 0 h 843"/>
                <a:gd name="T24" fmla="*/ 0 w 325"/>
                <a:gd name="T25" fmla="*/ 0 h 843"/>
                <a:gd name="T26" fmla="*/ 0 w 325"/>
                <a:gd name="T27" fmla="*/ 0 h 843"/>
                <a:gd name="T28" fmla="*/ 0 w 325"/>
                <a:gd name="T29" fmla="*/ 0 h 843"/>
                <a:gd name="T30" fmla="*/ 0 w 325"/>
                <a:gd name="T31" fmla="*/ 0 h 843"/>
                <a:gd name="T32" fmla="*/ 0 w 325"/>
                <a:gd name="T33" fmla="*/ 0 h 843"/>
                <a:gd name="T34" fmla="*/ 0 w 325"/>
                <a:gd name="T35" fmla="*/ 0 h 843"/>
                <a:gd name="T36" fmla="*/ 0 w 325"/>
                <a:gd name="T37" fmla="*/ 0 h 843"/>
                <a:gd name="T38" fmla="*/ 0 w 325"/>
                <a:gd name="T39" fmla="*/ 0 h 843"/>
                <a:gd name="T40" fmla="*/ 0 w 325"/>
                <a:gd name="T41" fmla="*/ 0 h 843"/>
                <a:gd name="T42" fmla="*/ 0 w 325"/>
                <a:gd name="T43" fmla="*/ 0 h 843"/>
                <a:gd name="T44" fmla="*/ 0 w 325"/>
                <a:gd name="T45" fmla="*/ 0 h 843"/>
                <a:gd name="T46" fmla="*/ 0 w 325"/>
                <a:gd name="T47" fmla="*/ 0 h 843"/>
                <a:gd name="T48" fmla="*/ 0 w 325"/>
                <a:gd name="T49" fmla="*/ 0 h 843"/>
                <a:gd name="T50" fmla="*/ 0 w 325"/>
                <a:gd name="T51" fmla="*/ 0 h 843"/>
                <a:gd name="T52" fmla="*/ 0 w 325"/>
                <a:gd name="T53" fmla="*/ 0 h 843"/>
                <a:gd name="T54" fmla="*/ 0 w 325"/>
                <a:gd name="T55" fmla="*/ 0 h 843"/>
                <a:gd name="T56" fmla="*/ 0 w 325"/>
                <a:gd name="T57" fmla="*/ 0 h 843"/>
                <a:gd name="T58" fmla="*/ 0 w 325"/>
                <a:gd name="T59" fmla="*/ 0 h 843"/>
                <a:gd name="T60" fmla="*/ 0 w 325"/>
                <a:gd name="T61" fmla="*/ 0 h 843"/>
                <a:gd name="T62" fmla="*/ 0 w 325"/>
                <a:gd name="T63" fmla="*/ 0 h 843"/>
                <a:gd name="T64" fmla="*/ 0 w 325"/>
                <a:gd name="T65" fmla="*/ 0 h 843"/>
                <a:gd name="T66" fmla="*/ 0 w 325"/>
                <a:gd name="T67" fmla="*/ 0 h 843"/>
                <a:gd name="T68" fmla="*/ 0 w 325"/>
                <a:gd name="T69" fmla="*/ 0 h 843"/>
                <a:gd name="T70" fmla="*/ 0 w 325"/>
                <a:gd name="T71" fmla="*/ 0 h 843"/>
                <a:gd name="T72" fmla="*/ 0 w 325"/>
                <a:gd name="T73" fmla="*/ 0 h 843"/>
                <a:gd name="T74" fmla="*/ 0 w 325"/>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7" name="Freeform 44"/>
            <p:cNvSpPr>
              <a:spLocks/>
            </p:cNvSpPr>
            <p:nvPr/>
          </p:nvSpPr>
          <p:spPr bwMode="auto">
            <a:xfrm>
              <a:off x="1150" y="490"/>
              <a:ext cx="61" cy="62"/>
            </a:xfrm>
            <a:custGeom>
              <a:avLst/>
              <a:gdLst>
                <a:gd name="T0" fmla="*/ 0 w 487"/>
                <a:gd name="T1" fmla="*/ 0 h 493"/>
                <a:gd name="T2" fmla="*/ 0 w 487"/>
                <a:gd name="T3" fmla="*/ 0 h 493"/>
                <a:gd name="T4" fmla="*/ 0 w 487"/>
                <a:gd name="T5" fmla="*/ 0 h 493"/>
                <a:gd name="T6" fmla="*/ 0 w 487"/>
                <a:gd name="T7" fmla="*/ 0 h 493"/>
                <a:gd name="T8" fmla="*/ 0 w 487"/>
                <a:gd name="T9" fmla="*/ 0 h 493"/>
                <a:gd name="T10" fmla="*/ 0 w 487"/>
                <a:gd name="T11" fmla="*/ 0 h 493"/>
                <a:gd name="T12" fmla="*/ 0 w 487"/>
                <a:gd name="T13" fmla="*/ 0 h 493"/>
                <a:gd name="T14" fmla="*/ 0 w 487"/>
                <a:gd name="T15" fmla="*/ 0 h 493"/>
                <a:gd name="T16" fmla="*/ 0 w 487"/>
                <a:gd name="T17" fmla="*/ 0 h 493"/>
                <a:gd name="T18" fmla="*/ 0 w 487"/>
                <a:gd name="T19" fmla="*/ 0 h 493"/>
                <a:gd name="T20" fmla="*/ 0 w 487"/>
                <a:gd name="T21" fmla="*/ 0 h 493"/>
                <a:gd name="T22" fmla="*/ 0 w 487"/>
                <a:gd name="T23" fmla="*/ 0 h 493"/>
                <a:gd name="T24" fmla="*/ 0 w 487"/>
                <a:gd name="T25" fmla="*/ 0 h 493"/>
                <a:gd name="T26" fmla="*/ 0 w 487"/>
                <a:gd name="T27" fmla="*/ 0 h 493"/>
                <a:gd name="T28" fmla="*/ 0 w 487"/>
                <a:gd name="T29" fmla="*/ 0 h 493"/>
                <a:gd name="T30" fmla="*/ 0 w 487"/>
                <a:gd name="T31" fmla="*/ 0 h 493"/>
                <a:gd name="T32" fmla="*/ 0 w 487"/>
                <a:gd name="T33" fmla="*/ 0 h 493"/>
                <a:gd name="T34" fmla="*/ 0 w 487"/>
                <a:gd name="T35" fmla="*/ 0 h 493"/>
                <a:gd name="T36" fmla="*/ 0 w 487"/>
                <a:gd name="T37" fmla="*/ 0 h 493"/>
                <a:gd name="T38" fmla="*/ 0 w 487"/>
                <a:gd name="T39" fmla="*/ 0 h 493"/>
                <a:gd name="T40" fmla="*/ 0 w 487"/>
                <a:gd name="T41" fmla="*/ 0 h 493"/>
                <a:gd name="T42" fmla="*/ 0 w 487"/>
                <a:gd name="T43" fmla="*/ 0 h 493"/>
                <a:gd name="T44" fmla="*/ 0 w 487"/>
                <a:gd name="T45" fmla="*/ 0 h 493"/>
                <a:gd name="T46" fmla="*/ 0 w 487"/>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 name="Freeform 45"/>
            <p:cNvSpPr>
              <a:spLocks/>
            </p:cNvSpPr>
            <p:nvPr/>
          </p:nvSpPr>
          <p:spPr bwMode="auto">
            <a:xfrm>
              <a:off x="1113" y="390"/>
              <a:ext cx="98" cy="145"/>
            </a:xfrm>
            <a:custGeom>
              <a:avLst/>
              <a:gdLst>
                <a:gd name="T0" fmla="*/ 0 w 780"/>
                <a:gd name="T1" fmla="*/ 0 h 1160"/>
                <a:gd name="T2" fmla="*/ 0 w 780"/>
                <a:gd name="T3" fmla="*/ 0 h 1160"/>
                <a:gd name="T4" fmla="*/ 0 w 780"/>
                <a:gd name="T5" fmla="*/ 0 h 1160"/>
                <a:gd name="T6" fmla="*/ 0 w 780"/>
                <a:gd name="T7" fmla="*/ 0 h 1160"/>
                <a:gd name="T8" fmla="*/ 0 w 780"/>
                <a:gd name="T9" fmla="*/ 0 h 1160"/>
                <a:gd name="T10" fmla="*/ 0 w 780"/>
                <a:gd name="T11" fmla="*/ 0 h 1160"/>
                <a:gd name="T12" fmla="*/ 0 w 780"/>
                <a:gd name="T13" fmla="*/ 0 h 1160"/>
                <a:gd name="T14" fmla="*/ 0 w 780"/>
                <a:gd name="T15" fmla="*/ 0 h 1160"/>
                <a:gd name="T16" fmla="*/ 0 w 780"/>
                <a:gd name="T17" fmla="*/ 0 h 1160"/>
                <a:gd name="T18" fmla="*/ 0 w 780"/>
                <a:gd name="T19" fmla="*/ 0 h 1160"/>
                <a:gd name="T20" fmla="*/ 0 w 780"/>
                <a:gd name="T21" fmla="*/ 0 h 1160"/>
                <a:gd name="T22" fmla="*/ 0 w 780"/>
                <a:gd name="T23" fmla="*/ 0 h 1160"/>
                <a:gd name="T24" fmla="*/ 0 w 780"/>
                <a:gd name="T25" fmla="*/ 0 h 1160"/>
                <a:gd name="T26" fmla="*/ 0 w 780"/>
                <a:gd name="T27" fmla="*/ 0 h 1160"/>
                <a:gd name="T28" fmla="*/ 0 w 780"/>
                <a:gd name="T29" fmla="*/ 0 h 1160"/>
                <a:gd name="T30" fmla="*/ 0 w 780"/>
                <a:gd name="T31" fmla="*/ 0 h 1160"/>
                <a:gd name="T32" fmla="*/ 0 w 780"/>
                <a:gd name="T33" fmla="*/ 0 h 1160"/>
                <a:gd name="T34" fmla="*/ 0 w 780"/>
                <a:gd name="T35" fmla="*/ 0 h 1160"/>
                <a:gd name="T36" fmla="*/ 0 w 780"/>
                <a:gd name="T37" fmla="*/ 0 h 1160"/>
                <a:gd name="T38" fmla="*/ 0 w 780"/>
                <a:gd name="T39" fmla="*/ 0 h 1160"/>
                <a:gd name="T40" fmla="*/ 0 w 780"/>
                <a:gd name="T41" fmla="*/ 0 h 1160"/>
                <a:gd name="T42" fmla="*/ 0 w 780"/>
                <a:gd name="T43" fmla="*/ 0 h 1160"/>
                <a:gd name="T44" fmla="*/ 0 w 780"/>
                <a:gd name="T45" fmla="*/ 0 h 1160"/>
                <a:gd name="T46" fmla="*/ 0 w 780"/>
                <a:gd name="T47" fmla="*/ 0 h 1160"/>
                <a:gd name="T48" fmla="*/ 0 w 780"/>
                <a:gd name="T49" fmla="*/ 0 h 1160"/>
                <a:gd name="T50" fmla="*/ 0 w 780"/>
                <a:gd name="T51" fmla="*/ 0 h 1160"/>
                <a:gd name="T52" fmla="*/ 0 w 780"/>
                <a:gd name="T53" fmla="*/ 0 h 1160"/>
                <a:gd name="T54" fmla="*/ 0 w 780"/>
                <a:gd name="T55" fmla="*/ 0 h 1160"/>
                <a:gd name="T56" fmla="*/ 0 w 780"/>
                <a:gd name="T57" fmla="*/ 0 h 1160"/>
                <a:gd name="T58" fmla="*/ 0 w 780"/>
                <a:gd name="T59" fmla="*/ 0 h 1160"/>
                <a:gd name="T60" fmla="*/ 0 w 780"/>
                <a:gd name="T61" fmla="*/ 0 h 1160"/>
                <a:gd name="T62" fmla="*/ 0 w 780"/>
                <a:gd name="T63" fmla="*/ 0 h 1160"/>
                <a:gd name="T64" fmla="*/ 0 w 780"/>
                <a:gd name="T65" fmla="*/ 0 h 1160"/>
                <a:gd name="T66" fmla="*/ 0 w 780"/>
                <a:gd name="T67" fmla="*/ 0 h 1160"/>
                <a:gd name="T68" fmla="*/ 0 w 780"/>
                <a:gd name="T69" fmla="*/ 0 h 1160"/>
                <a:gd name="T70" fmla="*/ 0 w 780"/>
                <a:gd name="T71" fmla="*/ 0 h 1160"/>
                <a:gd name="T72" fmla="*/ 0 w 780"/>
                <a:gd name="T73" fmla="*/ 0 h 1160"/>
                <a:gd name="T74" fmla="*/ 0 w 780"/>
                <a:gd name="T75" fmla="*/ 0 h 1160"/>
                <a:gd name="T76" fmla="*/ 0 w 780"/>
                <a:gd name="T77" fmla="*/ 0 h 1160"/>
                <a:gd name="T78" fmla="*/ 0 w 780"/>
                <a:gd name="T79" fmla="*/ 0 h 1160"/>
                <a:gd name="T80" fmla="*/ 0 w 780"/>
                <a:gd name="T81" fmla="*/ 0 h 1160"/>
                <a:gd name="T82" fmla="*/ 0 w 780"/>
                <a:gd name="T83" fmla="*/ 0 h 1160"/>
                <a:gd name="T84" fmla="*/ 0 w 780"/>
                <a:gd name="T85" fmla="*/ 0 h 1160"/>
                <a:gd name="T86" fmla="*/ 0 w 780"/>
                <a:gd name="T87" fmla="*/ 0 h 1160"/>
                <a:gd name="T88" fmla="*/ 0 w 780"/>
                <a:gd name="T89" fmla="*/ 0 h 1160"/>
                <a:gd name="T90" fmla="*/ 0 w 780"/>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9" name="Freeform 46"/>
            <p:cNvSpPr>
              <a:spLocks/>
            </p:cNvSpPr>
            <p:nvPr/>
          </p:nvSpPr>
          <p:spPr bwMode="auto">
            <a:xfrm>
              <a:off x="1088" y="360"/>
              <a:ext cx="86" cy="89"/>
            </a:xfrm>
            <a:custGeom>
              <a:avLst/>
              <a:gdLst>
                <a:gd name="T0" fmla="*/ 0 w 688"/>
                <a:gd name="T1" fmla="*/ 0 h 706"/>
                <a:gd name="T2" fmla="*/ 0 w 688"/>
                <a:gd name="T3" fmla="*/ 0 h 706"/>
                <a:gd name="T4" fmla="*/ 0 w 688"/>
                <a:gd name="T5" fmla="*/ 0 h 706"/>
                <a:gd name="T6" fmla="*/ 0 w 688"/>
                <a:gd name="T7" fmla="*/ 0 h 706"/>
                <a:gd name="T8" fmla="*/ 0 w 688"/>
                <a:gd name="T9" fmla="*/ 0 h 706"/>
                <a:gd name="T10" fmla="*/ 0 w 688"/>
                <a:gd name="T11" fmla="*/ 0 h 706"/>
                <a:gd name="T12" fmla="*/ 0 w 688"/>
                <a:gd name="T13" fmla="*/ 0 h 706"/>
                <a:gd name="T14" fmla="*/ 0 w 688"/>
                <a:gd name="T15" fmla="*/ 0 h 706"/>
                <a:gd name="T16" fmla="*/ 0 w 688"/>
                <a:gd name="T17" fmla="*/ 0 h 706"/>
                <a:gd name="T18" fmla="*/ 0 w 688"/>
                <a:gd name="T19" fmla="*/ 0 h 706"/>
                <a:gd name="T20" fmla="*/ 0 w 688"/>
                <a:gd name="T21" fmla="*/ 0 h 706"/>
                <a:gd name="T22" fmla="*/ 0 w 688"/>
                <a:gd name="T23" fmla="*/ 0 h 706"/>
                <a:gd name="T24" fmla="*/ 0 w 688"/>
                <a:gd name="T25" fmla="*/ 0 h 706"/>
                <a:gd name="T26" fmla="*/ 0 w 688"/>
                <a:gd name="T27" fmla="*/ 0 h 706"/>
                <a:gd name="T28" fmla="*/ 0 w 688"/>
                <a:gd name="T29" fmla="*/ 0 h 706"/>
                <a:gd name="T30" fmla="*/ 0 w 688"/>
                <a:gd name="T31" fmla="*/ 0 h 706"/>
                <a:gd name="T32" fmla="*/ 0 w 688"/>
                <a:gd name="T33" fmla="*/ 0 h 706"/>
                <a:gd name="T34" fmla="*/ 0 w 688"/>
                <a:gd name="T35" fmla="*/ 0 h 706"/>
                <a:gd name="T36" fmla="*/ 0 w 688"/>
                <a:gd name="T37" fmla="*/ 0 h 706"/>
                <a:gd name="T38" fmla="*/ 0 w 688"/>
                <a:gd name="T39" fmla="*/ 0 h 706"/>
                <a:gd name="T40" fmla="*/ 0 w 688"/>
                <a:gd name="T41" fmla="*/ 0 h 706"/>
                <a:gd name="T42" fmla="*/ 0 w 688"/>
                <a:gd name="T43" fmla="*/ 0 h 706"/>
                <a:gd name="T44" fmla="*/ 0 w 688"/>
                <a:gd name="T45" fmla="*/ 0 h 706"/>
                <a:gd name="T46" fmla="*/ 0 w 688"/>
                <a:gd name="T47" fmla="*/ 0 h 706"/>
                <a:gd name="T48" fmla="*/ 0 w 688"/>
                <a:gd name="T49" fmla="*/ 0 h 706"/>
                <a:gd name="T50" fmla="*/ 0 w 688"/>
                <a:gd name="T51" fmla="*/ 0 h 706"/>
                <a:gd name="T52" fmla="*/ 0 w 688"/>
                <a:gd name="T53" fmla="*/ 0 h 706"/>
                <a:gd name="T54" fmla="*/ 0 w 688"/>
                <a:gd name="T55" fmla="*/ 0 h 706"/>
                <a:gd name="T56" fmla="*/ 0 w 688"/>
                <a:gd name="T57" fmla="*/ 0 h 706"/>
                <a:gd name="T58" fmla="*/ 0 w 688"/>
                <a:gd name="T59" fmla="*/ 0 h 706"/>
                <a:gd name="T60" fmla="*/ 0 w 688"/>
                <a:gd name="T61" fmla="*/ 0 h 706"/>
                <a:gd name="T62" fmla="*/ 0 w 688"/>
                <a:gd name="T63" fmla="*/ 0 h 706"/>
                <a:gd name="T64" fmla="*/ 0 w 688"/>
                <a:gd name="T65" fmla="*/ 0 h 706"/>
                <a:gd name="T66" fmla="*/ 0 w 688"/>
                <a:gd name="T67" fmla="*/ 0 h 706"/>
                <a:gd name="T68" fmla="*/ 0 w 688"/>
                <a:gd name="T69" fmla="*/ 0 h 706"/>
                <a:gd name="T70" fmla="*/ 0 w 688"/>
                <a:gd name="T71" fmla="*/ 0 h 706"/>
                <a:gd name="T72" fmla="*/ 0 w 688"/>
                <a:gd name="T73" fmla="*/ 0 h 706"/>
                <a:gd name="T74" fmla="*/ 0 w 688"/>
                <a:gd name="T75" fmla="*/ 0 h 706"/>
                <a:gd name="T76" fmla="*/ 0 w 688"/>
                <a:gd name="T77" fmla="*/ 0 h 706"/>
                <a:gd name="T78" fmla="*/ 0 w 688"/>
                <a:gd name="T79" fmla="*/ 0 h 706"/>
                <a:gd name="T80" fmla="*/ 0 w 688"/>
                <a:gd name="T81" fmla="*/ 0 h 706"/>
                <a:gd name="T82" fmla="*/ 0 w 688"/>
                <a:gd name="T83" fmla="*/ 0 h 706"/>
                <a:gd name="T84" fmla="*/ 0 w 688"/>
                <a:gd name="T85" fmla="*/ 0 h 706"/>
                <a:gd name="T86" fmla="*/ 0 w 688"/>
                <a:gd name="T87" fmla="*/ 0 h 706"/>
                <a:gd name="T88" fmla="*/ 0 w 688"/>
                <a:gd name="T89" fmla="*/ 0 h 706"/>
                <a:gd name="T90" fmla="*/ 0 w 688"/>
                <a:gd name="T91" fmla="*/ 0 h 706"/>
                <a:gd name="T92" fmla="*/ 0 w 688"/>
                <a:gd name="T93" fmla="*/ 0 h 706"/>
                <a:gd name="T94" fmla="*/ 0 w 688"/>
                <a:gd name="T95" fmla="*/ 0 h 706"/>
                <a:gd name="T96" fmla="*/ 0 w 688"/>
                <a:gd name="T97" fmla="*/ 0 h 706"/>
                <a:gd name="T98" fmla="*/ 0 w 688"/>
                <a:gd name="T99" fmla="*/ 0 h 706"/>
                <a:gd name="T100" fmla="*/ 0 w 688"/>
                <a:gd name="T101" fmla="*/ 0 h 706"/>
                <a:gd name="T102" fmla="*/ 0 w 688"/>
                <a:gd name="T103" fmla="*/ 0 h 706"/>
                <a:gd name="T104" fmla="*/ 0 w 688"/>
                <a:gd name="T105" fmla="*/ 0 h 706"/>
                <a:gd name="T106" fmla="*/ 0 w 688"/>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 name="Freeform 47"/>
            <p:cNvSpPr>
              <a:spLocks/>
            </p:cNvSpPr>
            <p:nvPr/>
          </p:nvSpPr>
          <p:spPr bwMode="auto">
            <a:xfrm>
              <a:off x="648" y="653"/>
              <a:ext cx="146" cy="130"/>
            </a:xfrm>
            <a:custGeom>
              <a:avLst/>
              <a:gdLst>
                <a:gd name="T0" fmla="*/ 0 w 1164"/>
                <a:gd name="T1" fmla="*/ 0 h 1039"/>
                <a:gd name="T2" fmla="*/ 0 w 1164"/>
                <a:gd name="T3" fmla="*/ 0 h 1039"/>
                <a:gd name="T4" fmla="*/ 0 w 1164"/>
                <a:gd name="T5" fmla="*/ 0 h 1039"/>
                <a:gd name="T6" fmla="*/ 0 w 1164"/>
                <a:gd name="T7" fmla="*/ 0 h 1039"/>
                <a:gd name="T8" fmla="*/ 0 w 1164"/>
                <a:gd name="T9" fmla="*/ 0 h 1039"/>
                <a:gd name="T10" fmla="*/ 0 w 1164"/>
                <a:gd name="T11" fmla="*/ 0 h 1039"/>
                <a:gd name="T12" fmla="*/ 0 w 1164"/>
                <a:gd name="T13" fmla="*/ 0 h 1039"/>
                <a:gd name="T14" fmla="*/ 0 w 1164"/>
                <a:gd name="T15" fmla="*/ 0 h 1039"/>
                <a:gd name="T16" fmla="*/ 0 w 1164"/>
                <a:gd name="T17" fmla="*/ 0 h 1039"/>
                <a:gd name="T18" fmla="*/ 0 w 1164"/>
                <a:gd name="T19" fmla="*/ 0 h 1039"/>
                <a:gd name="T20" fmla="*/ 0 w 1164"/>
                <a:gd name="T21" fmla="*/ 0 h 1039"/>
                <a:gd name="T22" fmla="*/ 0 w 1164"/>
                <a:gd name="T23" fmla="*/ 0 h 1039"/>
                <a:gd name="T24" fmla="*/ 0 w 1164"/>
                <a:gd name="T25" fmla="*/ 0 h 1039"/>
                <a:gd name="T26" fmla="*/ 0 w 1164"/>
                <a:gd name="T27" fmla="*/ 0 h 1039"/>
                <a:gd name="T28" fmla="*/ 0 w 1164"/>
                <a:gd name="T29" fmla="*/ 0 h 1039"/>
                <a:gd name="T30" fmla="*/ 0 w 1164"/>
                <a:gd name="T31" fmla="*/ 0 h 1039"/>
                <a:gd name="T32" fmla="*/ 0 w 1164"/>
                <a:gd name="T33" fmla="*/ 0 h 1039"/>
                <a:gd name="T34" fmla="*/ 0 w 1164"/>
                <a:gd name="T35" fmla="*/ 0 h 1039"/>
                <a:gd name="T36" fmla="*/ 0 w 1164"/>
                <a:gd name="T37" fmla="*/ 0 h 1039"/>
                <a:gd name="T38" fmla="*/ 0 w 1164"/>
                <a:gd name="T39" fmla="*/ 0 h 1039"/>
                <a:gd name="T40" fmla="*/ 0 w 1164"/>
                <a:gd name="T41" fmla="*/ 0 h 1039"/>
                <a:gd name="T42" fmla="*/ 0 w 1164"/>
                <a:gd name="T43" fmla="*/ 0 h 1039"/>
                <a:gd name="T44" fmla="*/ 0 w 1164"/>
                <a:gd name="T45" fmla="*/ 0 h 1039"/>
                <a:gd name="T46" fmla="*/ 0 w 1164"/>
                <a:gd name="T47" fmla="*/ 0 h 1039"/>
                <a:gd name="T48" fmla="*/ 0 w 1164"/>
                <a:gd name="T49" fmla="*/ 0 h 1039"/>
                <a:gd name="T50" fmla="*/ 0 w 1164"/>
                <a:gd name="T51" fmla="*/ 0 h 1039"/>
                <a:gd name="T52" fmla="*/ 0 w 1164"/>
                <a:gd name="T53" fmla="*/ 0 h 1039"/>
                <a:gd name="T54" fmla="*/ 0 w 1164"/>
                <a:gd name="T55" fmla="*/ 0 h 1039"/>
                <a:gd name="T56" fmla="*/ 0 w 1164"/>
                <a:gd name="T57" fmla="*/ 0 h 1039"/>
                <a:gd name="T58" fmla="*/ 0 w 1164"/>
                <a:gd name="T59" fmla="*/ 0 h 1039"/>
                <a:gd name="T60" fmla="*/ 0 w 1164"/>
                <a:gd name="T61" fmla="*/ 0 h 1039"/>
                <a:gd name="T62" fmla="*/ 0 w 1164"/>
                <a:gd name="T63" fmla="*/ 0 h 1039"/>
                <a:gd name="T64" fmla="*/ 0 w 1164"/>
                <a:gd name="T65" fmla="*/ 0 h 1039"/>
                <a:gd name="T66" fmla="*/ 0 w 1164"/>
                <a:gd name="T67" fmla="*/ 0 h 1039"/>
                <a:gd name="T68" fmla="*/ 0 w 1164"/>
                <a:gd name="T69" fmla="*/ 0 h 1039"/>
                <a:gd name="T70" fmla="*/ 0 w 1164"/>
                <a:gd name="T71" fmla="*/ 0 h 1039"/>
                <a:gd name="T72" fmla="*/ 0 w 1164"/>
                <a:gd name="T73" fmla="*/ 0 h 1039"/>
                <a:gd name="T74" fmla="*/ 0 w 1164"/>
                <a:gd name="T75" fmla="*/ 0 h 1039"/>
                <a:gd name="T76" fmla="*/ 0 w 1164"/>
                <a:gd name="T77" fmla="*/ 0 h 1039"/>
                <a:gd name="T78" fmla="*/ 0 w 1164"/>
                <a:gd name="T79" fmla="*/ 0 h 1039"/>
                <a:gd name="T80" fmla="*/ 0 w 1164"/>
                <a:gd name="T81" fmla="*/ 0 h 1039"/>
                <a:gd name="T82" fmla="*/ 0 w 1164"/>
                <a:gd name="T83" fmla="*/ 0 h 1039"/>
                <a:gd name="T84" fmla="*/ 0 w 1164"/>
                <a:gd name="T85" fmla="*/ 0 h 1039"/>
                <a:gd name="T86" fmla="*/ 0 w 1164"/>
                <a:gd name="T87" fmla="*/ 0 h 1039"/>
                <a:gd name="T88" fmla="*/ 0 w 1164"/>
                <a:gd name="T89" fmla="*/ 0 h 1039"/>
                <a:gd name="T90" fmla="*/ 0 w 1164"/>
                <a:gd name="T91" fmla="*/ 0 h 1039"/>
                <a:gd name="T92" fmla="*/ 0 w 1164"/>
                <a:gd name="T93" fmla="*/ 0 h 1039"/>
                <a:gd name="T94" fmla="*/ 0 w 1164"/>
                <a:gd name="T95" fmla="*/ 0 h 1039"/>
                <a:gd name="T96" fmla="*/ 0 w 1164"/>
                <a:gd name="T97" fmla="*/ 0 h 1039"/>
                <a:gd name="T98" fmla="*/ 0 w 1164"/>
                <a:gd name="T99" fmla="*/ 0 h 1039"/>
                <a:gd name="T100" fmla="*/ 0 w 1164"/>
                <a:gd name="T101" fmla="*/ 0 h 1039"/>
                <a:gd name="T102" fmla="*/ 0 w 1164"/>
                <a:gd name="T103" fmla="*/ 0 h 1039"/>
                <a:gd name="T104" fmla="*/ 0 w 1164"/>
                <a:gd name="T105" fmla="*/ 0 h 1039"/>
                <a:gd name="T106" fmla="*/ 0 w 1164"/>
                <a:gd name="T107" fmla="*/ 0 h 1039"/>
                <a:gd name="T108" fmla="*/ 0 w 1164"/>
                <a:gd name="T109" fmla="*/ 0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 name="Freeform 48"/>
            <p:cNvSpPr>
              <a:spLocks/>
            </p:cNvSpPr>
            <p:nvPr/>
          </p:nvSpPr>
          <p:spPr bwMode="auto">
            <a:xfrm>
              <a:off x="849" y="626"/>
              <a:ext cx="36" cy="46"/>
            </a:xfrm>
            <a:custGeom>
              <a:avLst/>
              <a:gdLst>
                <a:gd name="T0" fmla="*/ 0 w 290"/>
                <a:gd name="T1" fmla="*/ 0 h 368"/>
                <a:gd name="T2" fmla="*/ 0 w 290"/>
                <a:gd name="T3" fmla="*/ 0 h 368"/>
                <a:gd name="T4" fmla="*/ 0 w 290"/>
                <a:gd name="T5" fmla="*/ 0 h 368"/>
                <a:gd name="T6" fmla="*/ 0 w 290"/>
                <a:gd name="T7" fmla="*/ 0 h 368"/>
                <a:gd name="T8" fmla="*/ 0 w 290"/>
                <a:gd name="T9" fmla="*/ 0 h 368"/>
                <a:gd name="T10" fmla="*/ 0 w 290"/>
                <a:gd name="T11" fmla="*/ 0 h 368"/>
                <a:gd name="T12" fmla="*/ 0 w 290"/>
                <a:gd name="T13" fmla="*/ 0 h 368"/>
                <a:gd name="T14" fmla="*/ 0 w 290"/>
                <a:gd name="T15" fmla="*/ 0 h 368"/>
                <a:gd name="T16" fmla="*/ 0 w 290"/>
                <a:gd name="T17" fmla="*/ 0 h 368"/>
                <a:gd name="T18" fmla="*/ 0 w 290"/>
                <a:gd name="T19" fmla="*/ 0 h 368"/>
                <a:gd name="T20" fmla="*/ 0 w 290"/>
                <a:gd name="T21" fmla="*/ 0 h 368"/>
                <a:gd name="T22" fmla="*/ 0 w 290"/>
                <a:gd name="T23" fmla="*/ 0 h 368"/>
                <a:gd name="T24" fmla="*/ 0 w 290"/>
                <a:gd name="T25" fmla="*/ 0 h 368"/>
                <a:gd name="T26" fmla="*/ 0 w 290"/>
                <a:gd name="T27" fmla="*/ 0 h 368"/>
                <a:gd name="T28" fmla="*/ 0 w 290"/>
                <a:gd name="T29" fmla="*/ 0 h 368"/>
                <a:gd name="T30" fmla="*/ 0 w 290"/>
                <a:gd name="T31" fmla="*/ 0 h 368"/>
                <a:gd name="T32" fmla="*/ 0 w 290"/>
                <a:gd name="T33" fmla="*/ 0 h 368"/>
                <a:gd name="T34" fmla="*/ 0 w 290"/>
                <a:gd name="T35" fmla="*/ 0 h 368"/>
                <a:gd name="T36" fmla="*/ 0 w 290"/>
                <a:gd name="T37" fmla="*/ 0 h 368"/>
                <a:gd name="T38" fmla="*/ 0 w 290"/>
                <a:gd name="T39" fmla="*/ 0 h 368"/>
                <a:gd name="T40" fmla="*/ 0 w 290"/>
                <a:gd name="T41" fmla="*/ 0 h 368"/>
                <a:gd name="T42" fmla="*/ 0 w 290"/>
                <a:gd name="T43" fmla="*/ 0 h 368"/>
                <a:gd name="T44" fmla="*/ 0 w 290"/>
                <a:gd name="T45" fmla="*/ 0 h 368"/>
                <a:gd name="T46" fmla="*/ 0 w 290"/>
                <a:gd name="T47" fmla="*/ 0 h 368"/>
                <a:gd name="T48" fmla="*/ 0 w 290"/>
                <a:gd name="T49" fmla="*/ 0 h 368"/>
                <a:gd name="T50" fmla="*/ 0 w 290"/>
                <a:gd name="T51" fmla="*/ 0 h 368"/>
                <a:gd name="T52" fmla="*/ 0 w 290"/>
                <a:gd name="T53" fmla="*/ 0 h 368"/>
                <a:gd name="T54" fmla="*/ 0 w 290"/>
                <a:gd name="T55" fmla="*/ 0 h 368"/>
                <a:gd name="T56" fmla="*/ 0 w 290"/>
                <a:gd name="T57" fmla="*/ 0 h 368"/>
                <a:gd name="T58" fmla="*/ 0 w 290"/>
                <a:gd name="T59" fmla="*/ 0 h 368"/>
                <a:gd name="T60" fmla="*/ 0 w 290"/>
                <a:gd name="T61" fmla="*/ 0 h 368"/>
                <a:gd name="T62" fmla="*/ 0 w 290"/>
                <a:gd name="T63" fmla="*/ 0 h 368"/>
                <a:gd name="T64" fmla="*/ 0 w 290"/>
                <a:gd name="T65" fmla="*/ 0 h 368"/>
                <a:gd name="T66" fmla="*/ 0 w 290"/>
                <a:gd name="T67" fmla="*/ 0 h 368"/>
                <a:gd name="T68" fmla="*/ 0 w 290"/>
                <a:gd name="T69" fmla="*/ 0 h 368"/>
                <a:gd name="T70" fmla="*/ 0 w 290"/>
                <a:gd name="T71" fmla="*/ 0 h 368"/>
                <a:gd name="T72" fmla="*/ 0 w 290"/>
                <a:gd name="T73" fmla="*/ 0 h 368"/>
                <a:gd name="T74" fmla="*/ 0 w 290"/>
                <a:gd name="T75" fmla="*/ 0 h 368"/>
                <a:gd name="T76" fmla="*/ 0 w 290"/>
                <a:gd name="T77" fmla="*/ 0 h 368"/>
                <a:gd name="T78" fmla="*/ 0 w 290"/>
                <a:gd name="T79" fmla="*/ 0 h 368"/>
                <a:gd name="T80" fmla="*/ 0 w 290"/>
                <a:gd name="T81" fmla="*/ 0 h 368"/>
                <a:gd name="T82" fmla="*/ 0 w 290"/>
                <a:gd name="T83" fmla="*/ 0 h 368"/>
                <a:gd name="T84" fmla="*/ 0 w 290"/>
                <a:gd name="T85" fmla="*/ 0 h 368"/>
                <a:gd name="T86" fmla="*/ 0 w 290"/>
                <a:gd name="T87" fmla="*/ 0 h 368"/>
                <a:gd name="T88" fmla="*/ 0 w 290"/>
                <a:gd name="T89" fmla="*/ 0 h 368"/>
                <a:gd name="T90" fmla="*/ 0 w 290"/>
                <a:gd name="T91" fmla="*/ 0 h 368"/>
                <a:gd name="T92" fmla="*/ 0 w 290"/>
                <a:gd name="T93" fmla="*/ 0 h 368"/>
                <a:gd name="T94" fmla="*/ 0 w 290"/>
                <a:gd name="T95" fmla="*/ 0 h 368"/>
                <a:gd name="T96" fmla="*/ 0 w 290"/>
                <a:gd name="T97" fmla="*/ 0 h 368"/>
                <a:gd name="T98" fmla="*/ 0 w 290"/>
                <a:gd name="T99" fmla="*/ 0 h 368"/>
                <a:gd name="T100" fmla="*/ 0 w 290"/>
                <a:gd name="T101" fmla="*/ 0 h 368"/>
                <a:gd name="T102" fmla="*/ 0 w 290"/>
                <a:gd name="T103" fmla="*/ 0 h 368"/>
                <a:gd name="T104" fmla="*/ 0 w 290"/>
                <a:gd name="T105" fmla="*/ 0 h 368"/>
                <a:gd name="T106" fmla="*/ 0 w 290"/>
                <a:gd name="T107" fmla="*/ 0 h 368"/>
                <a:gd name="T108" fmla="*/ 0 w 290"/>
                <a:gd name="T109" fmla="*/ 0 h 368"/>
                <a:gd name="T110" fmla="*/ 0 w 290"/>
                <a:gd name="T111" fmla="*/ 0 h 368"/>
                <a:gd name="T112" fmla="*/ 0 w 290"/>
                <a:gd name="T113" fmla="*/ 0 h 368"/>
                <a:gd name="T114" fmla="*/ 0 w 290"/>
                <a:gd name="T115" fmla="*/ 0 h 368"/>
                <a:gd name="T116" fmla="*/ 0 w 290"/>
                <a:gd name="T117" fmla="*/ 0 h 368"/>
                <a:gd name="T118" fmla="*/ 0 w 290"/>
                <a:gd name="T119" fmla="*/ 0 h 368"/>
                <a:gd name="T120" fmla="*/ 0 w 290"/>
                <a:gd name="T121" fmla="*/ 0 h 368"/>
                <a:gd name="T122" fmla="*/ 0 w 290"/>
                <a:gd name="T123" fmla="*/ 0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2" name="Freeform 49"/>
            <p:cNvSpPr>
              <a:spLocks/>
            </p:cNvSpPr>
            <p:nvPr/>
          </p:nvSpPr>
          <p:spPr bwMode="auto">
            <a:xfrm>
              <a:off x="1016" y="745"/>
              <a:ext cx="20" cy="36"/>
            </a:xfrm>
            <a:custGeom>
              <a:avLst/>
              <a:gdLst>
                <a:gd name="T0" fmla="*/ 0 w 158"/>
                <a:gd name="T1" fmla="*/ 0 h 289"/>
                <a:gd name="T2" fmla="*/ 0 w 158"/>
                <a:gd name="T3" fmla="*/ 0 h 289"/>
                <a:gd name="T4" fmla="*/ 0 w 158"/>
                <a:gd name="T5" fmla="*/ 0 h 289"/>
                <a:gd name="T6" fmla="*/ 0 w 158"/>
                <a:gd name="T7" fmla="*/ 0 h 289"/>
                <a:gd name="T8" fmla="*/ 0 w 158"/>
                <a:gd name="T9" fmla="*/ 0 h 289"/>
                <a:gd name="T10" fmla="*/ 0 w 158"/>
                <a:gd name="T11" fmla="*/ 0 h 289"/>
                <a:gd name="T12" fmla="*/ 0 w 158"/>
                <a:gd name="T13" fmla="*/ 0 h 289"/>
                <a:gd name="T14" fmla="*/ 0 w 158"/>
                <a:gd name="T15" fmla="*/ 0 h 289"/>
                <a:gd name="T16" fmla="*/ 0 w 158"/>
                <a:gd name="T17" fmla="*/ 0 h 289"/>
                <a:gd name="T18" fmla="*/ 0 w 158"/>
                <a:gd name="T19" fmla="*/ 0 h 289"/>
                <a:gd name="T20" fmla="*/ 0 w 158"/>
                <a:gd name="T21" fmla="*/ 0 h 289"/>
                <a:gd name="T22" fmla="*/ 0 w 158"/>
                <a:gd name="T23" fmla="*/ 0 h 289"/>
                <a:gd name="T24" fmla="*/ 0 w 158"/>
                <a:gd name="T25" fmla="*/ 0 h 289"/>
                <a:gd name="T26" fmla="*/ 0 w 158"/>
                <a:gd name="T27" fmla="*/ 0 h 289"/>
                <a:gd name="T28" fmla="*/ 0 w 158"/>
                <a:gd name="T29" fmla="*/ 0 h 289"/>
                <a:gd name="T30" fmla="*/ 0 w 158"/>
                <a:gd name="T31" fmla="*/ 0 h 289"/>
                <a:gd name="T32" fmla="*/ 0 w 158"/>
                <a:gd name="T33" fmla="*/ 0 h 289"/>
                <a:gd name="T34" fmla="*/ 0 w 158"/>
                <a:gd name="T35" fmla="*/ 0 h 289"/>
                <a:gd name="T36" fmla="*/ 0 w 158"/>
                <a:gd name="T37" fmla="*/ 0 h 289"/>
                <a:gd name="T38" fmla="*/ 0 w 158"/>
                <a:gd name="T39" fmla="*/ 0 h 289"/>
                <a:gd name="T40" fmla="*/ 0 w 158"/>
                <a:gd name="T41" fmla="*/ 0 h 289"/>
                <a:gd name="T42" fmla="*/ 0 w 158"/>
                <a:gd name="T43" fmla="*/ 0 h 289"/>
                <a:gd name="T44" fmla="*/ 0 w 158"/>
                <a:gd name="T45" fmla="*/ 0 h 289"/>
                <a:gd name="T46" fmla="*/ 0 w 158"/>
                <a:gd name="T47" fmla="*/ 0 h 289"/>
                <a:gd name="T48" fmla="*/ 0 w 158"/>
                <a:gd name="T49" fmla="*/ 0 h 289"/>
                <a:gd name="T50" fmla="*/ 0 w 158"/>
                <a:gd name="T51" fmla="*/ 0 h 289"/>
                <a:gd name="T52" fmla="*/ 0 w 158"/>
                <a:gd name="T53" fmla="*/ 0 h 289"/>
                <a:gd name="T54" fmla="*/ 0 w 158"/>
                <a:gd name="T55" fmla="*/ 0 h 289"/>
                <a:gd name="T56" fmla="*/ 0 w 158"/>
                <a:gd name="T57" fmla="*/ 0 h 289"/>
                <a:gd name="T58" fmla="*/ 0 w 158"/>
                <a:gd name="T59" fmla="*/ 0 h 289"/>
                <a:gd name="T60" fmla="*/ 0 w 158"/>
                <a:gd name="T61" fmla="*/ 0 h 289"/>
                <a:gd name="T62" fmla="*/ 0 w 158"/>
                <a:gd name="T63" fmla="*/ 0 h 289"/>
                <a:gd name="T64" fmla="*/ 0 w 158"/>
                <a:gd name="T65" fmla="*/ 0 h 289"/>
                <a:gd name="T66" fmla="*/ 0 w 158"/>
                <a:gd name="T67" fmla="*/ 0 h 289"/>
                <a:gd name="T68" fmla="*/ 0 w 158"/>
                <a:gd name="T69" fmla="*/ 0 h 289"/>
                <a:gd name="T70" fmla="*/ 0 w 158"/>
                <a:gd name="T71" fmla="*/ 0 h 289"/>
                <a:gd name="T72" fmla="*/ 0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 name="Freeform 50"/>
            <p:cNvSpPr>
              <a:spLocks/>
            </p:cNvSpPr>
            <p:nvPr/>
          </p:nvSpPr>
          <p:spPr bwMode="auto">
            <a:xfrm>
              <a:off x="769" y="663"/>
              <a:ext cx="12" cy="19"/>
            </a:xfrm>
            <a:custGeom>
              <a:avLst/>
              <a:gdLst>
                <a:gd name="T0" fmla="*/ 0 w 90"/>
                <a:gd name="T1" fmla="*/ 0 h 152"/>
                <a:gd name="T2" fmla="*/ 0 w 90"/>
                <a:gd name="T3" fmla="*/ 0 h 152"/>
                <a:gd name="T4" fmla="*/ 0 w 90"/>
                <a:gd name="T5" fmla="*/ 0 h 152"/>
                <a:gd name="T6" fmla="*/ 0 w 90"/>
                <a:gd name="T7" fmla="*/ 0 h 152"/>
                <a:gd name="T8" fmla="*/ 0 w 90"/>
                <a:gd name="T9" fmla="*/ 0 h 152"/>
                <a:gd name="T10" fmla="*/ 0 w 90"/>
                <a:gd name="T11" fmla="*/ 0 h 152"/>
                <a:gd name="T12" fmla="*/ 0 w 90"/>
                <a:gd name="T13" fmla="*/ 0 h 152"/>
                <a:gd name="T14" fmla="*/ 0 w 90"/>
                <a:gd name="T15" fmla="*/ 0 h 152"/>
                <a:gd name="T16" fmla="*/ 0 w 90"/>
                <a:gd name="T17" fmla="*/ 0 h 152"/>
                <a:gd name="T18" fmla="*/ 0 w 90"/>
                <a:gd name="T19" fmla="*/ 0 h 152"/>
                <a:gd name="T20" fmla="*/ 0 w 90"/>
                <a:gd name="T21" fmla="*/ 0 h 152"/>
                <a:gd name="T22" fmla="*/ 0 w 90"/>
                <a:gd name="T23" fmla="*/ 0 h 152"/>
                <a:gd name="T24" fmla="*/ 0 w 90"/>
                <a:gd name="T25" fmla="*/ 0 h 152"/>
                <a:gd name="T26" fmla="*/ 0 w 90"/>
                <a:gd name="T27" fmla="*/ 0 h 152"/>
                <a:gd name="T28" fmla="*/ 0 w 90"/>
                <a:gd name="T29" fmla="*/ 0 h 152"/>
                <a:gd name="T30" fmla="*/ 0 w 90"/>
                <a:gd name="T31" fmla="*/ 0 h 152"/>
                <a:gd name="T32" fmla="*/ 0 w 90"/>
                <a:gd name="T33" fmla="*/ 0 h 152"/>
                <a:gd name="T34" fmla="*/ 0 w 90"/>
                <a:gd name="T35" fmla="*/ 0 h 152"/>
                <a:gd name="T36" fmla="*/ 0 w 90"/>
                <a:gd name="T37" fmla="*/ 0 h 152"/>
                <a:gd name="T38" fmla="*/ 0 w 90"/>
                <a:gd name="T39" fmla="*/ 0 h 152"/>
                <a:gd name="T40" fmla="*/ 0 w 90"/>
                <a:gd name="T41" fmla="*/ 0 h 152"/>
                <a:gd name="T42" fmla="*/ 0 w 90"/>
                <a:gd name="T43" fmla="*/ 0 h 152"/>
                <a:gd name="T44" fmla="*/ 0 w 90"/>
                <a:gd name="T45" fmla="*/ 0 h 152"/>
                <a:gd name="T46" fmla="*/ 0 w 90"/>
                <a:gd name="T47" fmla="*/ 0 h 152"/>
                <a:gd name="T48" fmla="*/ 0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4" name="Freeform 51"/>
            <p:cNvSpPr>
              <a:spLocks/>
            </p:cNvSpPr>
            <p:nvPr/>
          </p:nvSpPr>
          <p:spPr bwMode="auto">
            <a:xfrm>
              <a:off x="764" y="641"/>
              <a:ext cx="13" cy="16"/>
            </a:xfrm>
            <a:custGeom>
              <a:avLst/>
              <a:gdLst>
                <a:gd name="T0" fmla="*/ 0 w 102"/>
                <a:gd name="T1" fmla="*/ 0 h 128"/>
                <a:gd name="T2" fmla="*/ 0 w 102"/>
                <a:gd name="T3" fmla="*/ 0 h 128"/>
                <a:gd name="T4" fmla="*/ 0 w 102"/>
                <a:gd name="T5" fmla="*/ 0 h 128"/>
                <a:gd name="T6" fmla="*/ 0 w 102"/>
                <a:gd name="T7" fmla="*/ 0 h 128"/>
                <a:gd name="T8" fmla="*/ 0 w 102"/>
                <a:gd name="T9" fmla="*/ 0 h 128"/>
                <a:gd name="T10" fmla="*/ 0 w 102"/>
                <a:gd name="T11" fmla="*/ 0 h 128"/>
                <a:gd name="T12" fmla="*/ 0 w 102"/>
                <a:gd name="T13" fmla="*/ 0 h 128"/>
                <a:gd name="T14" fmla="*/ 0 w 102"/>
                <a:gd name="T15" fmla="*/ 0 h 128"/>
                <a:gd name="T16" fmla="*/ 0 w 102"/>
                <a:gd name="T17" fmla="*/ 0 h 128"/>
                <a:gd name="T18" fmla="*/ 0 w 102"/>
                <a:gd name="T19" fmla="*/ 0 h 128"/>
                <a:gd name="T20" fmla="*/ 0 w 102"/>
                <a:gd name="T21" fmla="*/ 0 h 128"/>
                <a:gd name="T22" fmla="*/ 0 w 102"/>
                <a:gd name="T23" fmla="*/ 0 h 128"/>
                <a:gd name="T24" fmla="*/ 0 w 102"/>
                <a:gd name="T25" fmla="*/ 0 h 128"/>
                <a:gd name="T26" fmla="*/ 0 w 102"/>
                <a:gd name="T27" fmla="*/ 0 h 128"/>
                <a:gd name="T28" fmla="*/ 0 w 102"/>
                <a:gd name="T29" fmla="*/ 0 h 128"/>
                <a:gd name="T30" fmla="*/ 0 w 102"/>
                <a:gd name="T31" fmla="*/ 0 h 128"/>
                <a:gd name="T32" fmla="*/ 0 w 102"/>
                <a:gd name="T33" fmla="*/ 0 h 128"/>
                <a:gd name="T34" fmla="*/ 0 w 102"/>
                <a:gd name="T35" fmla="*/ 0 h 128"/>
                <a:gd name="T36" fmla="*/ 0 w 102"/>
                <a:gd name="T37" fmla="*/ 0 h 128"/>
                <a:gd name="T38" fmla="*/ 0 w 102"/>
                <a:gd name="T39" fmla="*/ 0 h 128"/>
                <a:gd name="T40" fmla="*/ 0 w 102"/>
                <a:gd name="T41" fmla="*/ 0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5" name="Freeform 52"/>
            <p:cNvSpPr>
              <a:spLocks/>
            </p:cNvSpPr>
            <p:nvPr/>
          </p:nvSpPr>
          <p:spPr bwMode="auto">
            <a:xfrm>
              <a:off x="874" y="683"/>
              <a:ext cx="13" cy="14"/>
            </a:xfrm>
            <a:custGeom>
              <a:avLst/>
              <a:gdLst>
                <a:gd name="T0" fmla="*/ 0 w 101"/>
                <a:gd name="T1" fmla="*/ 0 h 115"/>
                <a:gd name="T2" fmla="*/ 0 w 101"/>
                <a:gd name="T3" fmla="*/ 0 h 115"/>
                <a:gd name="T4" fmla="*/ 0 w 101"/>
                <a:gd name="T5" fmla="*/ 0 h 115"/>
                <a:gd name="T6" fmla="*/ 0 w 101"/>
                <a:gd name="T7" fmla="*/ 0 h 115"/>
                <a:gd name="T8" fmla="*/ 0 w 101"/>
                <a:gd name="T9" fmla="*/ 0 h 115"/>
                <a:gd name="T10" fmla="*/ 0 w 101"/>
                <a:gd name="T11" fmla="*/ 0 h 115"/>
                <a:gd name="T12" fmla="*/ 0 w 101"/>
                <a:gd name="T13" fmla="*/ 0 h 115"/>
                <a:gd name="T14" fmla="*/ 0 w 101"/>
                <a:gd name="T15" fmla="*/ 0 h 115"/>
                <a:gd name="T16" fmla="*/ 0 w 101"/>
                <a:gd name="T17" fmla="*/ 0 h 115"/>
                <a:gd name="T18" fmla="*/ 0 w 101"/>
                <a:gd name="T19" fmla="*/ 0 h 115"/>
                <a:gd name="T20" fmla="*/ 0 w 101"/>
                <a:gd name="T21" fmla="*/ 0 h 115"/>
                <a:gd name="T22" fmla="*/ 0 w 101"/>
                <a:gd name="T23" fmla="*/ 0 h 115"/>
                <a:gd name="T24" fmla="*/ 0 w 101"/>
                <a:gd name="T25" fmla="*/ 0 h 115"/>
                <a:gd name="T26" fmla="*/ 0 w 101"/>
                <a:gd name="T27" fmla="*/ 0 h 115"/>
                <a:gd name="T28" fmla="*/ 0 w 101"/>
                <a:gd name="T29" fmla="*/ 0 h 115"/>
                <a:gd name="T30" fmla="*/ 0 w 101"/>
                <a:gd name="T31" fmla="*/ 0 h 115"/>
                <a:gd name="T32" fmla="*/ 0 w 101"/>
                <a:gd name="T33" fmla="*/ 0 h 115"/>
                <a:gd name="T34" fmla="*/ 0 w 101"/>
                <a:gd name="T35" fmla="*/ 0 h 115"/>
                <a:gd name="T36" fmla="*/ 0 w 101"/>
                <a:gd name="T37" fmla="*/ 0 h 115"/>
                <a:gd name="T38" fmla="*/ 0 w 101"/>
                <a:gd name="T39" fmla="*/ 0 h 115"/>
                <a:gd name="T40" fmla="*/ 0 w 101"/>
                <a:gd name="T41" fmla="*/ 0 h 115"/>
                <a:gd name="T42" fmla="*/ 0 w 101"/>
                <a:gd name="T43" fmla="*/ 0 h 115"/>
                <a:gd name="T44" fmla="*/ 0 w 101"/>
                <a:gd name="T45" fmla="*/ 0 h 115"/>
                <a:gd name="T46" fmla="*/ 0 w 101"/>
                <a:gd name="T47" fmla="*/ 0 h 115"/>
                <a:gd name="T48" fmla="*/ 0 w 101"/>
                <a:gd name="T49" fmla="*/ 0 h 115"/>
                <a:gd name="T50" fmla="*/ 0 w 101"/>
                <a:gd name="T51" fmla="*/ 0 h 115"/>
                <a:gd name="T52" fmla="*/ 0 w 101"/>
                <a:gd name="T53" fmla="*/ 0 h 115"/>
                <a:gd name="T54" fmla="*/ 0 w 101"/>
                <a:gd name="T55" fmla="*/ 0 h 115"/>
                <a:gd name="T56" fmla="*/ 0 w 101"/>
                <a:gd name="T57" fmla="*/ 0 h 115"/>
                <a:gd name="T58" fmla="*/ 0 w 101"/>
                <a:gd name="T59" fmla="*/ 0 h 115"/>
                <a:gd name="T60" fmla="*/ 0 w 101"/>
                <a:gd name="T61" fmla="*/ 0 h 115"/>
                <a:gd name="T62" fmla="*/ 0 w 101"/>
                <a:gd name="T63" fmla="*/ 0 h 115"/>
                <a:gd name="T64" fmla="*/ 0 w 101"/>
                <a:gd name="T65" fmla="*/ 0 h 115"/>
                <a:gd name="T66" fmla="*/ 0 w 101"/>
                <a:gd name="T67" fmla="*/ 0 h 115"/>
                <a:gd name="T68" fmla="*/ 0 w 101"/>
                <a:gd name="T69" fmla="*/ 0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6" name="Freeform 53"/>
            <p:cNvSpPr>
              <a:spLocks/>
            </p:cNvSpPr>
            <p:nvPr/>
          </p:nvSpPr>
          <p:spPr bwMode="auto">
            <a:xfrm>
              <a:off x="991" y="541"/>
              <a:ext cx="20" cy="28"/>
            </a:xfrm>
            <a:custGeom>
              <a:avLst/>
              <a:gdLst>
                <a:gd name="T0" fmla="*/ 0 w 163"/>
                <a:gd name="T1" fmla="*/ 0 h 230"/>
                <a:gd name="T2" fmla="*/ 0 w 163"/>
                <a:gd name="T3" fmla="*/ 0 h 230"/>
                <a:gd name="T4" fmla="*/ 0 w 163"/>
                <a:gd name="T5" fmla="*/ 0 h 230"/>
                <a:gd name="T6" fmla="*/ 0 w 163"/>
                <a:gd name="T7" fmla="*/ 0 h 230"/>
                <a:gd name="T8" fmla="*/ 0 w 163"/>
                <a:gd name="T9" fmla="*/ 0 h 230"/>
                <a:gd name="T10" fmla="*/ 0 w 163"/>
                <a:gd name="T11" fmla="*/ 0 h 230"/>
                <a:gd name="T12" fmla="*/ 0 w 163"/>
                <a:gd name="T13" fmla="*/ 0 h 230"/>
                <a:gd name="T14" fmla="*/ 0 w 163"/>
                <a:gd name="T15" fmla="*/ 0 h 230"/>
                <a:gd name="T16" fmla="*/ 0 w 163"/>
                <a:gd name="T17" fmla="*/ 0 h 230"/>
                <a:gd name="T18" fmla="*/ 0 w 163"/>
                <a:gd name="T19" fmla="*/ 0 h 230"/>
                <a:gd name="T20" fmla="*/ 0 w 163"/>
                <a:gd name="T21" fmla="*/ 0 h 230"/>
                <a:gd name="T22" fmla="*/ 0 w 163"/>
                <a:gd name="T23" fmla="*/ 0 h 230"/>
                <a:gd name="T24" fmla="*/ 0 w 163"/>
                <a:gd name="T25" fmla="*/ 0 h 230"/>
                <a:gd name="T26" fmla="*/ 0 w 163"/>
                <a:gd name="T27" fmla="*/ 0 h 230"/>
                <a:gd name="T28" fmla="*/ 0 w 163"/>
                <a:gd name="T29" fmla="*/ 0 h 230"/>
                <a:gd name="T30" fmla="*/ 0 w 163"/>
                <a:gd name="T31" fmla="*/ 0 h 230"/>
                <a:gd name="T32" fmla="*/ 0 w 163"/>
                <a:gd name="T33" fmla="*/ 0 h 230"/>
                <a:gd name="T34" fmla="*/ 0 w 163"/>
                <a:gd name="T35" fmla="*/ 0 h 230"/>
                <a:gd name="T36" fmla="*/ 0 w 163"/>
                <a:gd name="T37" fmla="*/ 0 h 230"/>
                <a:gd name="T38" fmla="*/ 0 w 163"/>
                <a:gd name="T39" fmla="*/ 0 h 230"/>
                <a:gd name="T40" fmla="*/ 0 w 163"/>
                <a:gd name="T41" fmla="*/ 0 h 230"/>
                <a:gd name="T42" fmla="*/ 0 w 163"/>
                <a:gd name="T43" fmla="*/ 0 h 230"/>
                <a:gd name="T44" fmla="*/ 0 w 163"/>
                <a:gd name="T45" fmla="*/ 0 h 230"/>
                <a:gd name="T46" fmla="*/ 0 w 163"/>
                <a:gd name="T47" fmla="*/ 0 h 230"/>
                <a:gd name="T48" fmla="*/ 0 w 163"/>
                <a:gd name="T49" fmla="*/ 0 h 230"/>
                <a:gd name="T50" fmla="*/ 0 w 163"/>
                <a:gd name="T51" fmla="*/ 0 h 230"/>
                <a:gd name="T52" fmla="*/ 0 w 163"/>
                <a:gd name="T53" fmla="*/ 0 h 230"/>
                <a:gd name="T54" fmla="*/ 0 w 163"/>
                <a:gd name="T55" fmla="*/ 0 h 230"/>
                <a:gd name="T56" fmla="*/ 0 w 163"/>
                <a:gd name="T57" fmla="*/ 0 h 230"/>
                <a:gd name="T58" fmla="*/ 0 w 163"/>
                <a:gd name="T59" fmla="*/ 0 h 230"/>
                <a:gd name="T60" fmla="*/ 0 w 163"/>
                <a:gd name="T61" fmla="*/ 0 h 230"/>
                <a:gd name="T62" fmla="*/ 0 w 163"/>
                <a:gd name="T63" fmla="*/ 0 h 230"/>
                <a:gd name="T64" fmla="*/ 0 w 163"/>
                <a:gd name="T65" fmla="*/ 0 h 230"/>
                <a:gd name="T66" fmla="*/ 0 w 163"/>
                <a:gd name="T67" fmla="*/ 0 h 230"/>
                <a:gd name="T68" fmla="*/ 0 w 163"/>
                <a:gd name="T69" fmla="*/ 0 h 230"/>
                <a:gd name="T70" fmla="*/ 0 w 163"/>
                <a:gd name="T71" fmla="*/ 0 h 230"/>
                <a:gd name="T72" fmla="*/ 0 w 163"/>
                <a:gd name="T73" fmla="*/ 0 h 230"/>
                <a:gd name="T74" fmla="*/ 0 w 163"/>
                <a:gd name="T75" fmla="*/ 0 h 230"/>
                <a:gd name="T76" fmla="*/ 0 w 163"/>
                <a:gd name="T77" fmla="*/ 0 h 230"/>
                <a:gd name="T78" fmla="*/ 0 w 163"/>
                <a:gd name="T79" fmla="*/ 0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7" name="Freeform 54"/>
            <p:cNvSpPr>
              <a:spLocks/>
            </p:cNvSpPr>
            <p:nvPr/>
          </p:nvSpPr>
          <p:spPr bwMode="auto">
            <a:xfrm>
              <a:off x="912" y="393"/>
              <a:ext cx="31" cy="12"/>
            </a:xfrm>
            <a:custGeom>
              <a:avLst/>
              <a:gdLst>
                <a:gd name="T0" fmla="*/ 0 w 250"/>
                <a:gd name="T1" fmla="*/ 0 h 96"/>
                <a:gd name="T2" fmla="*/ 0 w 250"/>
                <a:gd name="T3" fmla="*/ 0 h 96"/>
                <a:gd name="T4" fmla="*/ 0 w 250"/>
                <a:gd name="T5" fmla="*/ 0 h 96"/>
                <a:gd name="T6" fmla="*/ 0 w 250"/>
                <a:gd name="T7" fmla="*/ 0 h 96"/>
                <a:gd name="T8" fmla="*/ 0 w 250"/>
                <a:gd name="T9" fmla="*/ 0 h 96"/>
                <a:gd name="T10" fmla="*/ 0 w 250"/>
                <a:gd name="T11" fmla="*/ 0 h 96"/>
                <a:gd name="T12" fmla="*/ 0 w 250"/>
                <a:gd name="T13" fmla="*/ 0 h 96"/>
                <a:gd name="T14" fmla="*/ 0 w 250"/>
                <a:gd name="T15" fmla="*/ 0 h 96"/>
                <a:gd name="T16" fmla="*/ 0 w 250"/>
                <a:gd name="T17" fmla="*/ 0 h 96"/>
                <a:gd name="T18" fmla="*/ 0 w 250"/>
                <a:gd name="T19" fmla="*/ 0 h 96"/>
                <a:gd name="T20" fmla="*/ 0 w 250"/>
                <a:gd name="T21" fmla="*/ 0 h 96"/>
                <a:gd name="T22" fmla="*/ 0 w 250"/>
                <a:gd name="T23" fmla="*/ 0 h 96"/>
                <a:gd name="T24" fmla="*/ 0 w 250"/>
                <a:gd name="T25" fmla="*/ 0 h 96"/>
                <a:gd name="T26" fmla="*/ 0 w 250"/>
                <a:gd name="T27" fmla="*/ 0 h 96"/>
                <a:gd name="T28" fmla="*/ 0 w 250"/>
                <a:gd name="T29" fmla="*/ 0 h 96"/>
                <a:gd name="T30" fmla="*/ 0 w 250"/>
                <a:gd name="T31" fmla="*/ 0 h 96"/>
                <a:gd name="T32" fmla="*/ 0 w 250"/>
                <a:gd name="T33" fmla="*/ 0 h 96"/>
                <a:gd name="T34" fmla="*/ 0 w 250"/>
                <a:gd name="T35" fmla="*/ 0 h 96"/>
                <a:gd name="T36" fmla="*/ 0 w 250"/>
                <a:gd name="T37" fmla="*/ 0 h 96"/>
                <a:gd name="T38" fmla="*/ 0 w 250"/>
                <a:gd name="T39" fmla="*/ 0 h 96"/>
                <a:gd name="T40" fmla="*/ 0 w 250"/>
                <a:gd name="T41" fmla="*/ 0 h 96"/>
                <a:gd name="T42" fmla="*/ 0 w 250"/>
                <a:gd name="T43" fmla="*/ 0 h 96"/>
                <a:gd name="T44" fmla="*/ 0 w 250"/>
                <a:gd name="T45" fmla="*/ 0 h 96"/>
                <a:gd name="T46" fmla="*/ 0 w 250"/>
                <a:gd name="T47" fmla="*/ 0 h 96"/>
                <a:gd name="T48" fmla="*/ 0 w 250"/>
                <a:gd name="T49" fmla="*/ 0 h 96"/>
                <a:gd name="T50" fmla="*/ 0 w 250"/>
                <a:gd name="T51" fmla="*/ 0 h 96"/>
                <a:gd name="T52" fmla="*/ 0 w 250"/>
                <a:gd name="T53" fmla="*/ 0 h 96"/>
                <a:gd name="T54" fmla="*/ 0 w 250"/>
                <a:gd name="T55" fmla="*/ 0 h 96"/>
                <a:gd name="T56" fmla="*/ 0 w 250"/>
                <a:gd name="T57" fmla="*/ 0 h 96"/>
                <a:gd name="T58" fmla="*/ 0 w 250"/>
                <a:gd name="T59" fmla="*/ 0 h 96"/>
                <a:gd name="T60" fmla="*/ 0 w 250"/>
                <a:gd name="T61" fmla="*/ 0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8" name="Freeform 55"/>
            <p:cNvSpPr>
              <a:spLocks/>
            </p:cNvSpPr>
            <p:nvPr/>
          </p:nvSpPr>
          <p:spPr bwMode="auto">
            <a:xfrm>
              <a:off x="895" y="397"/>
              <a:ext cx="24" cy="19"/>
            </a:xfrm>
            <a:custGeom>
              <a:avLst/>
              <a:gdLst>
                <a:gd name="T0" fmla="*/ 0 w 195"/>
                <a:gd name="T1" fmla="*/ 0 h 149"/>
                <a:gd name="T2" fmla="*/ 0 w 195"/>
                <a:gd name="T3" fmla="*/ 0 h 149"/>
                <a:gd name="T4" fmla="*/ 0 w 195"/>
                <a:gd name="T5" fmla="*/ 0 h 149"/>
                <a:gd name="T6" fmla="*/ 0 w 195"/>
                <a:gd name="T7" fmla="*/ 0 h 149"/>
                <a:gd name="T8" fmla="*/ 0 w 195"/>
                <a:gd name="T9" fmla="*/ 0 h 149"/>
                <a:gd name="T10" fmla="*/ 0 w 195"/>
                <a:gd name="T11" fmla="*/ 0 h 149"/>
                <a:gd name="T12" fmla="*/ 0 w 195"/>
                <a:gd name="T13" fmla="*/ 0 h 149"/>
                <a:gd name="T14" fmla="*/ 0 w 195"/>
                <a:gd name="T15" fmla="*/ 0 h 149"/>
                <a:gd name="T16" fmla="*/ 0 w 195"/>
                <a:gd name="T17" fmla="*/ 0 h 149"/>
                <a:gd name="T18" fmla="*/ 0 w 195"/>
                <a:gd name="T19" fmla="*/ 0 h 149"/>
                <a:gd name="T20" fmla="*/ 0 w 195"/>
                <a:gd name="T21" fmla="*/ 0 h 149"/>
                <a:gd name="T22" fmla="*/ 0 w 195"/>
                <a:gd name="T23" fmla="*/ 0 h 149"/>
                <a:gd name="T24" fmla="*/ 0 w 195"/>
                <a:gd name="T25" fmla="*/ 0 h 149"/>
                <a:gd name="T26" fmla="*/ 0 w 195"/>
                <a:gd name="T27" fmla="*/ 0 h 149"/>
                <a:gd name="T28" fmla="*/ 0 w 195"/>
                <a:gd name="T29" fmla="*/ 0 h 149"/>
                <a:gd name="T30" fmla="*/ 0 w 195"/>
                <a:gd name="T31" fmla="*/ 0 h 149"/>
                <a:gd name="T32" fmla="*/ 0 w 195"/>
                <a:gd name="T33" fmla="*/ 0 h 149"/>
                <a:gd name="T34" fmla="*/ 0 w 195"/>
                <a:gd name="T35" fmla="*/ 0 h 149"/>
                <a:gd name="T36" fmla="*/ 0 w 195"/>
                <a:gd name="T37" fmla="*/ 0 h 149"/>
                <a:gd name="T38" fmla="*/ 0 w 195"/>
                <a:gd name="T39" fmla="*/ 0 h 149"/>
                <a:gd name="T40" fmla="*/ 0 w 195"/>
                <a:gd name="T41" fmla="*/ 0 h 149"/>
                <a:gd name="T42" fmla="*/ 0 w 195"/>
                <a:gd name="T43" fmla="*/ 0 h 149"/>
                <a:gd name="T44" fmla="*/ 0 w 195"/>
                <a:gd name="T45" fmla="*/ 0 h 149"/>
                <a:gd name="T46" fmla="*/ 0 w 195"/>
                <a:gd name="T47" fmla="*/ 0 h 149"/>
                <a:gd name="T48" fmla="*/ 0 w 195"/>
                <a:gd name="T49" fmla="*/ 0 h 149"/>
                <a:gd name="T50" fmla="*/ 0 w 195"/>
                <a:gd name="T51" fmla="*/ 0 h 149"/>
                <a:gd name="T52" fmla="*/ 0 w 195"/>
                <a:gd name="T53" fmla="*/ 0 h 149"/>
                <a:gd name="T54" fmla="*/ 0 w 195"/>
                <a:gd name="T55" fmla="*/ 0 h 149"/>
                <a:gd name="T56" fmla="*/ 0 w 195"/>
                <a:gd name="T57" fmla="*/ 0 h 149"/>
                <a:gd name="T58" fmla="*/ 0 w 195"/>
                <a:gd name="T59" fmla="*/ 0 h 149"/>
                <a:gd name="T60" fmla="*/ 0 w 195"/>
                <a:gd name="T61" fmla="*/ 0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9" name="Freeform 56"/>
            <p:cNvSpPr>
              <a:spLocks/>
            </p:cNvSpPr>
            <p:nvPr/>
          </p:nvSpPr>
          <p:spPr bwMode="auto">
            <a:xfrm>
              <a:off x="935" y="439"/>
              <a:ext cx="10" cy="9"/>
            </a:xfrm>
            <a:custGeom>
              <a:avLst/>
              <a:gdLst>
                <a:gd name="T0" fmla="*/ 0 w 80"/>
                <a:gd name="T1" fmla="*/ 0 h 72"/>
                <a:gd name="T2" fmla="*/ 0 w 80"/>
                <a:gd name="T3" fmla="*/ 0 h 72"/>
                <a:gd name="T4" fmla="*/ 0 w 80"/>
                <a:gd name="T5" fmla="*/ 0 h 72"/>
                <a:gd name="T6" fmla="*/ 0 w 80"/>
                <a:gd name="T7" fmla="*/ 0 h 72"/>
                <a:gd name="T8" fmla="*/ 0 w 80"/>
                <a:gd name="T9" fmla="*/ 0 h 72"/>
                <a:gd name="T10" fmla="*/ 0 w 80"/>
                <a:gd name="T11" fmla="*/ 0 h 72"/>
                <a:gd name="T12" fmla="*/ 0 w 80"/>
                <a:gd name="T13" fmla="*/ 0 h 72"/>
                <a:gd name="T14" fmla="*/ 0 w 80"/>
                <a:gd name="T15" fmla="*/ 0 h 72"/>
                <a:gd name="T16" fmla="*/ 0 w 80"/>
                <a:gd name="T17" fmla="*/ 0 h 72"/>
                <a:gd name="T18" fmla="*/ 0 w 80"/>
                <a:gd name="T19" fmla="*/ 0 h 72"/>
                <a:gd name="T20" fmla="*/ 0 w 80"/>
                <a:gd name="T21" fmla="*/ 0 h 72"/>
                <a:gd name="T22" fmla="*/ 0 w 80"/>
                <a:gd name="T23" fmla="*/ 0 h 72"/>
                <a:gd name="T24" fmla="*/ 0 w 80"/>
                <a:gd name="T25" fmla="*/ 0 h 72"/>
                <a:gd name="T26" fmla="*/ 0 w 80"/>
                <a:gd name="T27" fmla="*/ 0 h 72"/>
                <a:gd name="T28" fmla="*/ 0 w 80"/>
                <a:gd name="T29" fmla="*/ 0 h 72"/>
                <a:gd name="T30" fmla="*/ 0 w 80"/>
                <a:gd name="T31" fmla="*/ 0 h 72"/>
                <a:gd name="T32" fmla="*/ 0 w 80"/>
                <a:gd name="T33" fmla="*/ 0 h 72"/>
                <a:gd name="T34" fmla="*/ 0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0" name="Freeform 57"/>
            <p:cNvSpPr>
              <a:spLocks/>
            </p:cNvSpPr>
            <p:nvPr/>
          </p:nvSpPr>
          <p:spPr bwMode="auto">
            <a:xfrm>
              <a:off x="926" y="448"/>
              <a:ext cx="7" cy="9"/>
            </a:xfrm>
            <a:custGeom>
              <a:avLst/>
              <a:gdLst>
                <a:gd name="T0" fmla="*/ 0 w 53"/>
                <a:gd name="T1" fmla="*/ 0 h 69"/>
                <a:gd name="T2" fmla="*/ 0 w 53"/>
                <a:gd name="T3" fmla="*/ 0 h 69"/>
                <a:gd name="T4" fmla="*/ 0 w 53"/>
                <a:gd name="T5" fmla="*/ 0 h 69"/>
                <a:gd name="T6" fmla="*/ 0 w 53"/>
                <a:gd name="T7" fmla="*/ 0 h 69"/>
                <a:gd name="T8" fmla="*/ 0 w 53"/>
                <a:gd name="T9" fmla="*/ 0 h 69"/>
                <a:gd name="T10" fmla="*/ 0 w 53"/>
                <a:gd name="T11" fmla="*/ 0 h 69"/>
                <a:gd name="T12" fmla="*/ 0 w 53"/>
                <a:gd name="T13" fmla="*/ 0 h 69"/>
                <a:gd name="T14" fmla="*/ 0 w 53"/>
                <a:gd name="T15" fmla="*/ 0 h 69"/>
                <a:gd name="T16" fmla="*/ 0 w 53"/>
                <a:gd name="T17" fmla="*/ 0 h 69"/>
                <a:gd name="T18" fmla="*/ 0 w 53"/>
                <a:gd name="T19" fmla="*/ 0 h 69"/>
                <a:gd name="T20" fmla="*/ 0 w 53"/>
                <a:gd name="T21" fmla="*/ 0 h 69"/>
                <a:gd name="T22" fmla="*/ 0 w 53"/>
                <a:gd name="T23" fmla="*/ 0 h 69"/>
                <a:gd name="T24" fmla="*/ 0 w 53"/>
                <a:gd name="T25" fmla="*/ 0 h 69"/>
                <a:gd name="T26" fmla="*/ 0 w 53"/>
                <a:gd name="T27" fmla="*/ 0 h 69"/>
                <a:gd name="T28" fmla="*/ 0 w 53"/>
                <a:gd name="T29" fmla="*/ 0 h 69"/>
                <a:gd name="T30" fmla="*/ 0 w 53"/>
                <a:gd name="T31" fmla="*/ 0 h 69"/>
                <a:gd name="T32" fmla="*/ 0 w 53"/>
                <a:gd name="T33" fmla="*/ 0 h 69"/>
                <a:gd name="T34" fmla="*/ 0 w 53"/>
                <a:gd name="T35" fmla="*/ 0 h 69"/>
                <a:gd name="T36" fmla="*/ 0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1" name="Freeform 58"/>
            <p:cNvSpPr>
              <a:spLocks/>
            </p:cNvSpPr>
            <p:nvPr/>
          </p:nvSpPr>
          <p:spPr bwMode="auto">
            <a:xfrm>
              <a:off x="922" y="437"/>
              <a:ext cx="10" cy="10"/>
            </a:xfrm>
            <a:custGeom>
              <a:avLst/>
              <a:gdLst>
                <a:gd name="T0" fmla="*/ 0 w 85"/>
                <a:gd name="T1" fmla="*/ 0 h 83"/>
                <a:gd name="T2" fmla="*/ 0 w 85"/>
                <a:gd name="T3" fmla="*/ 0 h 83"/>
                <a:gd name="T4" fmla="*/ 0 w 85"/>
                <a:gd name="T5" fmla="*/ 0 h 83"/>
                <a:gd name="T6" fmla="*/ 0 w 85"/>
                <a:gd name="T7" fmla="*/ 0 h 83"/>
                <a:gd name="T8" fmla="*/ 0 w 85"/>
                <a:gd name="T9" fmla="*/ 0 h 83"/>
                <a:gd name="T10" fmla="*/ 0 w 85"/>
                <a:gd name="T11" fmla="*/ 0 h 83"/>
                <a:gd name="T12" fmla="*/ 0 w 85"/>
                <a:gd name="T13" fmla="*/ 0 h 83"/>
                <a:gd name="T14" fmla="*/ 0 w 85"/>
                <a:gd name="T15" fmla="*/ 0 h 83"/>
                <a:gd name="T16" fmla="*/ 0 w 85"/>
                <a:gd name="T17" fmla="*/ 0 h 83"/>
                <a:gd name="T18" fmla="*/ 0 w 85"/>
                <a:gd name="T19" fmla="*/ 0 h 83"/>
                <a:gd name="T20" fmla="*/ 0 w 85"/>
                <a:gd name="T21" fmla="*/ 0 h 83"/>
                <a:gd name="T22" fmla="*/ 0 w 85"/>
                <a:gd name="T23" fmla="*/ 0 h 83"/>
                <a:gd name="T24" fmla="*/ 0 w 85"/>
                <a:gd name="T25" fmla="*/ 0 h 83"/>
                <a:gd name="T26" fmla="*/ 0 w 85"/>
                <a:gd name="T27" fmla="*/ 0 h 83"/>
                <a:gd name="T28" fmla="*/ 0 w 85"/>
                <a:gd name="T29" fmla="*/ 0 h 83"/>
                <a:gd name="T30" fmla="*/ 0 w 85"/>
                <a:gd name="T31" fmla="*/ 0 h 83"/>
                <a:gd name="T32" fmla="*/ 0 w 85"/>
                <a:gd name="T33" fmla="*/ 0 h 83"/>
                <a:gd name="T34" fmla="*/ 0 w 85"/>
                <a:gd name="T35" fmla="*/ 0 h 83"/>
                <a:gd name="T36" fmla="*/ 0 w 85"/>
                <a:gd name="T37" fmla="*/ 0 h 83"/>
                <a:gd name="T38" fmla="*/ 0 w 85"/>
                <a:gd name="T39" fmla="*/ 0 h 83"/>
                <a:gd name="T40" fmla="*/ 0 w 85"/>
                <a:gd name="T41" fmla="*/ 0 h 83"/>
                <a:gd name="T42" fmla="*/ 0 w 85"/>
                <a:gd name="T43" fmla="*/ 0 h 83"/>
                <a:gd name="T44" fmla="*/ 0 w 85"/>
                <a:gd name="T45" fmla="*/ 0 h 83"/>
                <a:gd name="T46" fmla="*/ 0 w 85"/>
                <a:gd name="T47" fmla="*/ 0 h 83"/>
                <a:gd name="T48" fmla="*/ 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2" name="Freeform 59"/>
            <p:cNvSpPr>
              <a:spLocks/>
            </p:cNvSpPr>
            <p:nvPr/>
          </p:nvSpPr>
          <p:spPr bwMode="auto">
            <a:xfrm>
              <a:off x="929" y="381"/>
              <a:ext cx="8" cy="7"/>
            </a:xfrm>
            <a:custGeom>
              <a:avLst/>
              <a:gdLst>
                <a:gd name="T0" fmla="*/ 0 w 58"/>
                <a:gd name="T1" fmla="*/ 0 h 57"/>
                <a:gd name="T2" fmla="*/ 0 w 58"/>
                <a:gd name="T3" fmla="*/ 0 h 57"/>
                <a:gd name="T4" fmla="*/ 0 w 58"/>
                <a:gd name="T5" fmla="*/ 0 h 57"/>
                <a:gd name="T6" fmla="*/ 0 w 58"/>
                <a:gd name="T7" fmla="*/ 0 h 57"/>
                <a:gd name="T8" fmla="*/ 0 w 58"/>
                <a:gd name="T9" fmla="*/ 0 h 57"/>
                <a:gd name="T10" fmla="*/ 0 w 58"/>
                <a:gd name="T11" fmla="*/ 0 h 57"/>
                <a:gd name="T12" fmla="*/ 0 w 58"/>
                <a:gd name="T13" fmla="*/ 0 h 57"/>
                <a:gd name="T14" fmla="*/ 0 w 58"/>
                <a:gd name="T15" fmla="*/ 0 h 57"/>
                <a:gd name="T16" fmla="*/ 0 w 58"/>
                <a:gd name="T17" fmla="*/ 0 h 57"/>
                <a:gd name="T18" fmla="*/ 0 w 58"/>
                <a:gd name="T19" fmla="*/ 0 h 57"/>
                <a:gd name="T20" fmla="*/ 0 w 58"/>
                <a:gd name="T21" fmla="*/ 0 h 57"/>
                <a:gd name="T22" fmla="*/ 0 w 58"/>
                <a:gd name="T23" fmla="*/ 0 h 57"/>
                <a:gd name="T24" fmla="*/ 0 w 58"/>
                <a:gd name="T25" fmla="*/ 0 h 57"/>
                <a:gd name="T26" fmla="*/ 0 w 58"/>
                <a:gd name="T27" fmla="*/ 0 h 57"/>
                <a:gd name="T28" fmla="*/ 0 w 58"/>
                <a:gd name="T29" fmla="*/ 0 h 57"/>
                <a:gd name="T30" fmla="*/ 0 w 58"/>
                <a:gd name="T31" fmla="*/ 0 h 57"/>
                <a:gd name="T32" fmla="*/ 0 w 58"/>
                <a:gd name="T33" fmla="*/ 0 h 57"/>
                <a:gd name="T34" fmla="*/ 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3" name="Freeform 60"/>
            <p:cNvSpPr>
              <a:spLocks/>
            </p:cNvSpPr>
            <p:nvPr/>
          </p:nvSpPr>
          <p:spPr bwMode="auto">
            <a:xfrm>
              <a:off x="940" y="428"/>
              <a:ext cx="142" cy="194"/>
            </a:xfrm>
            <a:custGeom>
              <a:avLst/>
              <a:gdLst>
                <a:gd name="T0" fmla="*/ 0 w 1133"/>
                <a:gd name="T1" fmla="*/ 0 h 1555"/>
                <a:gd name="T2" fmla="*/ 0 w 1133"/>
                <a:gd name="T3" fmla="*/ 0 h 1555"/>
                <a:gd name="T4" fmla="*/ 0 w 1133"/>
                <a:gd name="T5" fmla="*/ 0 h 1555"/>
                <a:gd name="T6" fmla="*/ 0 w 1133"/>
                <a:gd name="T7" fmla="*/ 0 h 1555"/>
                <a:gd name="T8" fmla="*/ 0 w 1133"/>
                <a:gd name="T9" fmla="*/ 0 h 1555"/>
                <a:gd name="T10" fmla="*/ 0 w 1133"/>
                <a:gd name="T11" fmla="*/ 0 h 1555"/>
                <a:gd name="T12" fmla="*/ 0 w 1133"/>
                <a:gd name="T13" fmla="*/ 0 h 1555"/>
                <a:gd name="T14" fmla="*/ 0 w 1133"/>
                <a:gd name="T15" fmla="*/ 0 h 1555"/>
                <a:gd name="T16" fmla="*/ 0 w 1133"/>
                <a:gd name="T17" fmla="*/ 0 h 1555"/>
                <a:gd name="T18" fmla="*/ 0 w 1133"/>
                <a:gd name="T19" fmla="*/ 0 h 1555"/>
                <a:gd name="T20" fmla="*/ 0 w 1133"/>
                <a:gd name="T21" fmla="*/ 0 h 1555"/>
                <a:gd name="T22" fmla="*/ 0 w 1133"/>
                <a:gd name="T23" fmla="*/ 0 h 1555"/>
                <a:gd name="T24" fmla="*/ 0 w 1133"/>
                <a:gd name="T25" fmla="*/ 0 h 1555"/>
                <a:gd name="T26" fmla="*/ 0 w 1133"/>
                <a:gd name="T27" fmla="*/ 0 h 1555"/>
                <a:gd name="T28" fmla="*/ 0 w 1133"/>
                <a:gd name="T29" fmla="*/ 0 h 1555"/>
                <a:gd name="T30" fmla="*/ 0 w 1133"/>
                <a:gd name="T31" fmla="*/ 0 h 1555"/>
                <a:gd name="T32" fmla="*/ 0 w 1133"/>
                <a:gd name="T33" fmla="*/ 0 h 1555"/>
                <a:gd name="T34" fmla="*/ 0 w 1133"/>
                <a:gd name="T35" fmla="*/ 0 h 1555"/>
                <a:gd name="T36" fmla="*/ 0 w 1133"/>
                <a:gd name="T37" fmla="*/ 0 h 1555"/>
                <a:gd name="T38" fmla="*/ 0 w 1133"/>
                <a:gd name="T39" fmla="*/ 0 h 1555"/>
                <a:gd name="T40" fmla="*/ 0 w 1133"/>
                <a:gd name="T41" fmla="*/ 0 h 1555"/>
                <a:gd name="T42" fmla="*/ 0 w 1133"/>
                <a:gd name="T43" fmla="*/ 0 h 1555"/>
                <a:gd name="T44" fmla="*/ 0 w 1133"/>
                <a:gd name="T45" fmla="*/ 0 h 1555"/>
                <a:gd name="T46" fmla="*/ 0 w 1133"/>
                <a:gd name="T47" fmla="*/ 0 h 1555"/>
                <a:gd name="T48" fmla="*/ 0 w 1133"/>
                <a:gd name="T49" fmla="*/ 0 h 1555"/>
                <a:gd name="T50" fmla="*/ 0 w 1133"/>
                <a:gd name="T51" fmla="*/ 0 h 1555"/>
                <a:gd name="T52" fmla="*/ 0 w 1133"/>
                <a:gd name="T53" fmla="*/ 0 h 1555"/>
                <a:gd name="T54" fmla="*/ 0 w 1133"/>
                <a:gd name="T55" fmla="*/ 0 h 1555"/>
                <a:gd name="T56" fmla="*/ 0 w 1133"/>
                <a:gd name="T57" fmla="*/ 0 h 1555"/>
                <a:gd name="T58" fmla="*/ 0 w 1133"/>
                <a:gd name="T59" fmla="*/ 0 h 1555"/>
                <a:gd name="T60" fmla="*/ 0 w 1133"/>
                <a:gd name="T61" fmla="*/ 0 h 1555"/>
                <a:gd name="T62" fmla="*/ 0 w 1133"/>
                <a:gd name="T63" fmla="*/ 0 h 1555"/>
                <a:gd name="T64" fmla="*/ 0 w 1133"/>
                <a:gd name="T65" fmla="*/ 0 h 1555"/>
                <a:gd name="T66" fmla="*/ 0 w 1133"/>
                <a:gd name="T67" fmla="*/ 0 h 1555"/>
                <a:gd name="T68" fmla="*/ 0 w 1133"/>
                <a:gd name="T69" fmla="*/ 0 h 1555"/>
                <a:gd name="T70" fmla="*/ 0 w 1133"/>
                <a:gd name="T71" fmla="*/ 0 h 1555"/>
                <a:gd name="T72" fmla="*/ 0 w 1133"/>
                <a:gd name="T73" fmla="*/ 0 h 1555"/>
                <a:gd name="T74" fmla="*/ 0 w 1133"/>
                <a:gd name="T75" fmla="*/ 0 h 1555"/>
                <a:gd name="T76" fmla="*/ 0 w 1133"/>
                <a:gd name="T77" fmla="*/ 0 h 1555"/>
                <a:gd name="T78" fmla="*/ 0 w 1133"/>
                <a:gd name="T79" fmla="*/ 0 h 1555"/>
                <a:gd name="T80" fmla="*/ 0 w 1133"/>
                <a:gd name="T81" fmla="*/ 0 h 1555"/>
                <a:gd name="T82" fmla="*/ 0 w 1133"/>
                <a:gd name="T83" fmla="*/ 0 h 1555"/>
                <a:gd name="T84" fmla="*/ 0 w 1133"/>
                <a:gd name="T85" fmla="*/ 0 h 1555"/>
                <a:gd name="T86" fmla="*/ 0 w 1133"/>
                <a:gd name="T87" fmla="*/ 0 h 1555"/>
                <a:gd name="T88" fmla="*/ 0 w 1133"/>
                <a:gd name="T89" fmla="*/ 0 h 1555"/>
                <a:gd name="T90" fmla="*/ 0 w 1133"/>
                <a:gd name="T91" fmla="*/ 0 h 1555"/>
                <a:gd name="T92" fmla="*/ 0 w 1133"/>
                <a:gd name="T93" fmla="*/ 0 h 1555"/>
                <a:gd name="T94" fmla="*/ 0 w 1133"/>
                <a:gd name="T95" fmla="*/ 0 h 1555"/>
                <a:gd name="T96" fmla="*/ 0 w 1133"/>
                <a:gd name="T97" fmla="*/ 0 h 1555"/>
                <a:gd name="T98" fmla="*/ 0 w 1133"/>
                <a:gd name="T99" fmla="*/ 0 h 1555"/>
                <a:gd name="T100" fmla="*/ 0 w 1133"/>
                <a:gd name="T101" fmla="*/ 0 h 1555"/>
                <a:gd name="T102" fmla="*/ 0 w 1133"/>
                <a:gd name="T103" fmla="*/ 0 h 1555"/>
                <a:gd name="T104" fmla="*/ 0 w 1133"/>
                <a:gd name="T105" fmla="*/ 0 h 1555"/>
                <a:gd name="T106" fmla="*/ 0 w 1133"/>
                <a:gd name="T107" fmla="*/ 0 h 1555"/>
                <a:gd name="T108" fmla="*/ 0 w 1133"/>
                <a:gd name="T109" fmla="*/ 0 h 1555"/>
                <a:gd name="T110" fmla="*/ 0 w 1133"/>
                <a:gd name="T111" fmla="*/ 0 h 1555"/>
                <a:gd name="T112" fmla="*/ 0 w 1133"/>
                <a:gd name="T113" fmla="*/ 0 h 1555"/>
                <a:gd name="T114" fmla="*/ 0 w 1133"/>
                <a:gd name="T115" fmla="*/ 0 h 1555"/>
                <a:gd name="T116" fmla="*/ 0 w 1133"/>
                <a:gd name="T117" fmla="*/ 0 h 1555"/>
                <a:gd name="T118" fmla="*/ 0 w 1133"/>
                <a:gd name="T119" fmla="*/ 0 h 1555"/>
                <a:gd name="T120" fmla="*/ 0 w 1133"/>
                <a:gd name="T121" fmla="*/ 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4" name="Freeform 61"/>
            <p:cNvSpPr>
              <a:spLocks/>
            </p:cNvSpPr>
            <p:nvPr/>
          </p:nvSpPr>
          <p:spPr bwMode="auto">
            <a:xfrm>
              <a:off x="739" y="568"/>
              <a:ext cx="146" cy="96"/>
            </a:xfrm>
            <a:custGeom>
              <a:avLst/>
              <a:gdLst>
                <a:gd name="T0" fmla="*/ 0 w 1165"/>
                <a:gd name="T1" fmla="*/ 0 h 768"/>
                <a:gd name="T2" fmla="*/ 0 w 1165"/>
                <a:gd name="T3" fmla="*/ 0 h 768"/>
                <a:gd name="T4" fmla="*/ 0 w 1165"/>
                <a:gd name="T5" fmla="*/ 0 h 768"/>
                <a:gd name="T6" fmla="*/ 0 w 1165"/>
                <a:gd name="T7" fmla="*/ 0 h 768"/>
                <a:gd name="T8" fmla="*/ 0 w 1165"/>
                <a:gd name="T9" fmla="*/ 0 h 768"/>
                <a:gd name="T10" fmla="*/ 0 w 1165"/>
                <a:gd name="T11" fmla="*/ 0 h 768"/>
                <a:gd name="T12" fmla="*/ 0 w 1165"/>
                <a:gd name="T13" fmla="*/ 0 h 768"/>
                <a:gd name="T14" fmla="*/ 0 w 1165"/>
                <a:gd name="T15" fmla="*/ 0 h 768"/>
                <a:gd name="T16" fmla="*/ 0 w 1165"/>
                <a:gd name="T17" fmla="*/ 0 h 768"/>
                <a:gd name="T18" fmla="*/ 0 w 1165"/>
                <a:gd name="T19" fmla="*/ 0 h 768"/>
                <a:gd name="T20" fmla="*/ 0 w 1165"/>
                <a:gd name="T21" fmla="*/ 0 h 768"/>
                <a:gd name="T22" fmla="*/ 0 w 1165"/>
                <a:gd name="T23" fmla="*/ 0 h 768"/>
                <a:gd name="T24" fmla="*/ 0 w 1165"/>
                <a:gd name="T25" fmla="*/ 0 h 768"/>
                <a:gd name="T26" fmla="*/ 0 w 1165"/>
                <a:gd name="T27" fmla="*/ 0 h 768"/>
                <a:gd name="T28" fmla="*/ 0 w 1165"/>
                <a:gd name="T29" fmla="*/ 0 h 768"/>
                <a:gd name="T30" fmla="*/ 0 w 1165"/>
                <a:gd name="T31" fmla="*/ 0 h 768"/>
                <a:gd name="T32" fmla="*/ 0 w 1165"/>
                <a:gd name="T33" fmla="*/ 0 h 768"/>
                <a:gd name="T34" fmla="*/ 0 w 1165"/>
                <a:gd name="T35" fmla="*/ 0 h 768"/>
                <a:gd name="T36" fmla="*/ 0 w 1165"/>
                <a:gd name="T37" fmla="*/ 0 h 768"/>
                <a:gd name="T38" fmla="*/ 0 w 1165"/>
                <a:gd name="T39" fmla="*/ 0 h 768"/>
                <a:gd name="T40" fmla="*/ 0 w 1165"/>
                <a:gd name="T41" fmla="*/ 0 h 768"/>
                <a:gd name="T42" fmla="*/ 0 w 1165"/>
                <a:gd name="T43" fmla="*/ 0 h 768"/>
                <a:gd name="T44" fmla="*/ 0 w 1165"/>
                <a:gd name="T45" fmla="*/ 0 h 768"/>
                <a:gd name="T46" fmla="*/ 0 w 1165"/>
                <a:gd name="T47" fmla="*/ 0 h 768"/>
                <a:gd name="T48" fmla="*/ 0 w 1165"/>
                <a:gd name="T49" fmla="*/ 0 h 768"/>
                <a:gd name="T50" fmla="*/ 0 w 1165"/>
                <a:gd name="T51" fmla="*/ 0 h 768"/>
                <a:gd name="T52" fmla="*/ 0 w 1165"/>
                <a:gd name="T53" fmla="*/ 0 h 768"/>
                <a:gd name="T54" fmla="*/ 0 w 1165"/>
                <a:gd name="T55" fmla="*/ 0 h 768"/>
                <a:gd name="T56" fmla="*/ 0 w 1165"/>
                <a:gd name="T57" fmla="*/ 0 h 768"/>
                <a:gd name="T58" fmla="*/ 0 w 1165"/>
                <a:gd name="T59" fmla="*/ 0 h 768"/>
                <a:gd name="T60" fmla="*/ 0 w 1165"/>
                <a:gd name="T61" fmla="*/ 0 h 768"/>
                <a:gd name="T62" fmla="*/ 0 w 1165"/>
                <a:gd name="T63" fmla="*/ 0 h 768"/>
                <a:gd name="T64" fmla="*/ 0 w 1165"/>
                <a:gd name="T65" fmla="*/ 0 h 768"/>
                <a:gd name="T66" fmla="*/ 0 w 1165"/>
                <a:gd name="T67" fmla="*/ 0 h 768"/>
                <a:gd name="T68" fmla="*/ 0 w 1165"/>
                <a:gd name="T69" fmla="*/ 0 h 768"/>
                <a:gd name="T70" fmla="*/ 0 w 1165"/>
                <a:gd name="T71" fmla="*/ 0 h 768"/>
                <a:gd name="T72" fmla="*/ 0 w 1165"/>
                <a:gd name="T73" fmla="*/ 0 h 768"/>
                <a:gd name="T74" fmla="*/ 0 w 1165"/>
                <a:gd name="T75" fmla="*/ 0 h 768"/>
                <a:gd name="T76" fmla="*/ 0 w 1165"/>
                <a:gd name="T77" fmla="*/ 0 h 768"/>
                <a:gd name="T78" fmla="*/ 0 w 1165"/>
                <a:gd name="T79" fmla="*/ 0 h 768"/>
                <a:gd name="T80" fmla="*/ 0 w 1165"/>
                <a:gd name="T81" fmla="*/ 0 h 768"/>
                <a:gd name="T82" fmla="*/ 0 w 1165"/>
                <a:gd name="T83" fmla="*/ 0 h 768"/>
                <a:gd name="T84" fmla="*/ 0 w 1165"/>
                <a:gd name="T85" fmla="*/ 0 h 768"/>
                <a:gd name="T86" fmla="*/ 0 w 1165"/>
                <a:gd name="T87" fmla="*/ 0 h 768"/>
                <a:gd name="T88" fmla="*/ 0 w 1165"/>
                <a:gd name="T89" fmla="*/ 0 h 768"/>
                <a:gd name="T90" fmla="*/ 0 w 1165"/>
                <a:gd name="T91" fmla="*/ 0 h 768"/>
                <a:gd name="T92" fmla="*/ 0 w 1165"/>
                <a:gd name="T93" fmla="*/ 0 h 768"/>
                <a:gd name="T94" fmla="*/ 0 w 1165"/>
                <a:gd name="T95" fmla="*/ 0 h 768"/>
                <a:gd name="T96" fmla="*/ 0 w 1165"/>
                <a:gd name="T97" fmla="*/ 0 h 768"/>
                <a:gd name="T98" fmla="*/ 0 w 1165"/>
                <a:gd name="T99" fmla="*/ 0 h 768"/>
                <a:gd name="T100" fmla="*/ 0 w 1165"/>
                <a:gd name="T101" fmla="*/ 0 h 768"/>
                <a:gd name="T102" fmla="*/ 0 w 1165"/>
                <a:gd name="T103" fmla="*/ 0 h 768"/>
                <a:gd name="T104" fmla="*/ 0 w 1165"/>
                <a:gd name="T105" fmla="*/ 0 h 768"/>
                <a:gd name="T106" fmla="*/ 0 w 1165"/>
                <a:gd name="T107" fmla="*/ 0 h 768"/>
                <a:gd name="T108" fmla="*/ 0 w 1165"/>
                <a:gd name="T109" fmla="*/ 0 h 768"/>
                <a:gd name="T110" fmla="*/ 0 w 1165"/>
                <a:gd name="T111" fmla="*/ 0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5" name="Freeform 62"/>
            <p:cNvSpPr>
              <a:spLocks/>
            </p:cNvSpPr>
            <p:nvPr/>
          </p:nvSpPr>
          <p:spPr bwMode="auto">
            <a:xfrm>
              <a:off x="885" y="569"/>
              <a:ext cx="1" cy="1"/>
            </a:xfrm>
            <a:custGeom>
              <a:avLst/>
              <a:gdLst>
                <a:gd name="T0" fmla="*/ 0 w 5"/>
                <a:gd name="T1" fmla="*/ 0 h 4"/>
                <a:gd name="T2" fmla="*/ 0 w 5"/>
                <a:gd name="T3" fmla="*/ 0 h 4"/>
                <a:gd name="T4" fmla="*/ 0 w 5"/>
                <a:gd name="T5" fmla="*/ 0 h 4"/>
                <a:gd name="T6" fmla="*/ 0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6" name="Freeform 63"/>
            <p:cNvSpPr>
              <a:spLocks/>
            </p:cNvSpPr>
            <p:nvPr/>
          </p:nvSpPr>
          <p:spPr bwMode="auto">
            <a:xfrm>
              <a:off x="885" y="589"/>
              <a:ext cx="1" cy="1"/>
            </a:xfrm>
            <a:custGeom>
              <a:avLst/>
              <a:gdLst>
                <a:gd name="T0" fmla="*/ 0 w 3"/>
                <a:gd name="T1" fmla="*/ 1 h 2"/>
                <a:gd name="T2" fmla="*/ 0 w 3"/>
                <a:gd name="T3" fmla="*/ 1 h 2"/>
                <a:gd name="T4" fmla="*/ 0 w 3"/>
                <a:gd name="T5" fmla="*/ 0 h 2"/>
                <a:gd name="T6" fmla="*/ 0 w 3"/>
                <a:gd name="T7" fmla="*/ 1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 name="Freeform 64"/>
            <p:cNvSpPr>
              <a:spLocks/>
            </p:cNvSpPr>
            <p:nvPr/>
          </p:nvSpPr>
          <p:spPr bwMode="auto">
            <a:xfrm>
              <a:off x="849" y="720"/>
              <a:ext cx="156" cy="127"/>
            </a:xfrm>
            <a:custGeom>
              <a:avLst/>
              <a:gdLst>
                <a:gd name="T0" fmla="*/ 0 w 1255"/>
                <a:gd name="T1" fmla="*/ 0 h 1018"/>
                <a:gd name="T2" fmla="*/ 0 w 1255"/>
                <a:gd name="T3" fmla="*/ 0 h 1018"/>
                <a:gd name="T4" fmla="*/ 0 w 1255"/>
                <a:gd name="T5" fmla="*/ 0 h 1018"/>
                <a:gd name="T6" fmla="*/ 0 w 1255"/>
                <a:gd name="T7" fmla="*/ 0 h 1018"/>
                <a:gd name="T8" fmla="*/ 0 w 1255"/>
                <a:gd name="T9" fmla="*/ 0 h 1018"/>
                <a:gd name="T10" fmla="*/ 0 w 1255"/>
                <a:gd name="T11" fmla="*/ 0 h 1018"/>
                <a:gd name="T12" fmla="*/ 0 w 1255"/>
                <a:gd name="T13" fmla="*/ 0 h 1018"/>
                <a:gd name="T14" fmla="*/ 0 w 1255"/>
                <a:gd name="T15" fmla="*/ 0 h 1018"/>
                <a:gd name="T16" fmla="*/ 0 w 1255"/>
                <a:gd name="T17" fmla="*/ 0 h 1018"/>
                <a:gd name="T18" fmla="*/ 0 w 1255"/>
                <a:gd name="T19" fmla="*/ 0 h 1018"/>
                <a:gd name="T20" fmla="*/ 0 w 1255"/>
                <a:gd name="T21" fmla="*/ 0 h 1018"/>
                <a:gd name="T22" fmla="*/ 0 w 1255"/>
                <a:gd name="T23" fmla="*/ 0 h 1018"/>
                <a:gd name="T24" fmla="*/ 0 w 1255"/>
                <a:gd name="T25" fmla="*/ 0 h 1018"/>
                <a:gd name="T26" fmla="*/ 0 w 1255"/>
                <a:gd name="T27" fmla="*/ 0 h 1018"/>
                <a:gd name="T28" fmla="*/ 0 w 1255"/>
                <a:gd name="T29" fmla="*/ 0 h 1018"/>
                <a:gd name="T30" fmla="*/ 0 w 1255"/>
                <a:gd name="T31" fmla="*/ 0 h 1018"/>
                <a:gd name="T32" fmla="*/ 0 w 1255"/>
                <a:gd name="T33" fmla="*/ 0 h 1018"/>
                <a:gd name="T34" fmla="*/ 0 w 1255"/>
                <a:gd name="T35" fmla="*/ 0 h 1018"/>
                <a:gd name="T36" fmla="*/ 0 w 1255"/>
                <a:gd name="T37" fmla="*/ 0 h 1018"/>
                <a:gd name="T38" fmla="*/ 0 w 1255"/>
                <a:gd name="T39" fmla="*/ 0 h 1018"/>
                <a:gd name="T40" fmla="*/ 0 w 1255"/>
                <a:gd name="T41" fmla="*/ 0 h 1018"/>
                <a:gd name="T42" fmla="*/ 0 w 1255"/>
                <a:gd name="T43" fmla="*/ 0 h 1018"/>
                <a:gd name="T44" fmla="*/ 0 w 1255"/>
                <a:gd name="T45" fmla="*/ 0 h 1018"/>
                <a:gd name="T46" fmla="*/ 0 w 1255"/>
                <a:gd name="T47" fmla="*/ 0 h 1018"/>
                <a:gd name="T48" fmla="*/ 0 w 1255"/>
                <a:gd name="T49" fmla="*/ 0 h 1018"/>
                <a:gd name="T50" fmla="*/ 0 w 1255"/>
                <a:gd name="T51" fmla="*/ 0 h 1018"/>
                <a:gd name="T52" fmla="*/ 0 w 1255"/>
                <a:gd name="T53" fmla="*/ 0 h 1018"/>
                <a:gd name="T54" fmla="*/ 0 w 1255"/>
                <a:gd name="T55" fmla="*/ 0 h 1018"/>
                <a:gd name="T56" fmla="*/ 0 w 1255"/>
                <a:gd name="T57" fmla="*/ 0 h 1018"/>
                <a:gd name="T58" fmla="*/ 0 w 1255"/>
                <a:gd name="T59" fmla="*/ 0 h 1018"/>
                <a:gd name="T60" fmla="*/ 0 w 1255"/>
                <a:gd name="T61" fmla="*/ 0 h 1018"/>
                <a:gd name="T62" fmla="*/ 0 w 1255"/>
                <a:gd name="T63" fmla="*/ 0 h 1018"/>
                <a:gd name="T64" fmla="*/ 0 w 1255"/>
                <a:gd name="T65" fmla="*/ 0 h 1018"/>
                <a:gd name="T66" fmla="*/ 0 w 1255"/>
                <a:gd name="T67" fmla="*/ 0 h 1018"/>
                <a:gd name="T68" fmla="*/ 0 w 1255"/>
                <a:gd name="T69" fmla="*/ 0 h 1018"/>
                <a:gd name="T70" fmla="*/ 0 w 1255"/>
                <a:gd name="T71" fmla="*/ 0 h 1018"/>
                <a:gd name="T72" fmla="*/ 0 w 1255"/>
                <a:gd name="T73" fmla="*/ 0 h 1018"/>
                <a:gd name="T74" fmla="*/ 0 w 1255"/>
                <a:gd name="T75" fmla="*/ 0 h 1018"/>
                <a:gd name="T76" fmla="*/ 0 w 1255"/>
                <a:gd name="T77" fmla="*/ 0 h 1018"/>
                <a:gd name="T78" fmla="*/ 0 w 1255"/>
                <a:gd name="T79" fmla="*/ 0 h 1018"/>
                <a:gd name="T80" fmla="*/ 0 w 1255"/>
                <a:gd name="T81" fmla="*/ 0 h 1018"/>
                <a:gd name="T82" fmla="*/ 0 w 1255"/>
                <a:gd name="T83" fmla="*/ 0 h 1018"/>
                <a:gd name="T84" fmla="*/ 0 w 1255"/>
                <a:gd name="T85" fmla="*/ 0 h 1018"/>
                <a:gd name="T86" fmla="*/ 0 w 1255"/>
                <a:gd name="T87" fmla="*/ 0 h 1018"/>
                <a:gd name="T88" fmla="*/ 0 w 1255"/>
                <a:gd name="T89" fmla="*/ 0 h 1018"/>
                <a:gd name="T90" fmla="*/ 0 w 1255"/>
                <a:gd name="T91" fmla="*/ 0 h 1018"/>
                <a:gd name="T92" fmla="*/ 0 w 1255"/>
                <a:gd name="T93" fmla="*/ 0 h 1018"/>
                <a:gd name="T94" fmla="*/ 0 w 1255"/>
                <a:gd name="T95" fmla="*/ 0 h 1018"/>
                <a:gd name="T96" fmla="*/ 0 w 1255"/>
                <a:gd name="T97" fmla="*/ 0 h 1018"/>
                <a:gd name="T98" fmla="*/ 0 w 1255"/>
                <a:gd name="T99" fmla="*/ 0 h 1018"/>
                <a:gd name="T100" fmla="*/ 0 w 1255"/>
                <a:gd name="T101" fmla="*/ 0 h 1018"/>
                <a:gd name="T102" fmla="*/ 0 w 1255"/>
                <a:gd name="T103" fmla="*/ 0 h 1018"/>
                <a:gd name="T104" fmla="*/ 0 w 1255"/>
                <a:gd name="T105" fmla="*/ 0 h 1018"/>
                <a:gd name="T106" fmla="*/ 0 w 1255"/>
                <a:gd name="T107" fmla="*/ 0 h 1018"/>
                <a:gd name="T108" fmla="*/ 0 w 1255"/>
                <a:gd name="T109" fmla="*/ 0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8" name="Freeform 65"/>
            <p:cNvSpPr>
              <a:spLocks/>
            </p:cNvSpPr>
            <p:nvPr/>
          </p:nvSpPr>
          <p:spPr bwMode="auto">
            <a:xfrm>
              <a:off x="892" y="722"/>
              <a:ext cx="1" cy="1"/>
            </a:xfrm>
            <a:custGeom>
              <a:avLst/>
              <a:gdLst>
                <a:gd name="T0" fmla="*/ 0 w 3"/>
                <a:gd name="T1" fmla="*/ 0 h 3"/>
                <a:gd name="T2" fmla="*/ 0 w 3"/>
                <a:gd name="T3" fmla="*/ 0 h 3"/>
                <a:gd name="T4" fmla="*/ 0 w 3"/>
                <a:gd name="T5" fmla="*/ 0 h 3"/>
                <a:gd name="T6" fmla="*/ 0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9" name="Freeform 66"/>
            <p:cNvSpPr>
              <a:spLocks/>
            </p:cNvSpPr>
            <p:nvPr/>
          </p:nvSpPr>
          <p:spPr bwMode="auto">
            <a:xfrm>
              <a:off x="864" y="562"/>
              <a:ext cx="163" cy="168"/>
            </a:xfrm>
            <a:custGeom>
              <a:avLst/>
              <a:gdLst>
                <a:gd name="T0" fmla="*/ 0 w 1305"/>
                <a:gd name="T1" fmla="*/ 0 h 1340"/>
                <a:gd name="T2" fmla="*/ 0 w 1305"/>
                <a:gd name="T3" fmla="*/ 0 h 1340"/>
                <a:gd name="T4" fmla="*/ 0 w 1305"/>
                <a:gd name="T5" fmla="*/ 0 h 1340"/>
                <a:gd name="T6" fmla="*/ 0 w 1305"/>
                <a:gd name="T7" fmla="*/ 0 h 1340"/>
                <a:gd name="T8" fmla="*/ 0 w 1305"/>
                <a:gd name="T9" fmla="*/ 0 h 1340"/>
                <a:gd name="T10" fmla="*/ 0 w 1305"/>
                <a:gd name="T11" fmla="*/ 0 h 1340"/>
                <a:gd name="T12" fmla="*/ 0 w 1305"/>
                <a:gd name="T13" fmla="*/ 0 h 1340"/>
                <a:gd name="T14" fmla="*/ 0 w 1305"/>
                <a:gd name="T15" fmla="*/ 0 h 1340"/>
                <a:gd name="T16" fmla="*/ 0 w 1305"/>
                <a:gd name="T17" fmla="*/ 0 h 1340"/>
                <a:gd name="T18" fmla="*/ 0 w 1305"/>
                <a:gd name="T19" fmla="*/ 0 h 1340"/>
                <a:gd name="T20" fmla="*/ 0 w 1305"/>
                <a:gd name="T21" fmla="*/ 0 h 1340"/>
                <a:gd name="T22" fmla="*/ 0 w 1305"/>
                <a:gd name="T23" fmla="*/ 0 h 1340"/>
                <a:gd name="T24" fmla="*/ 0 w 1305"/>
                <a:gd name="T25" fmla="*/ 0 h 1340"/>
                <a:gd name="T26" fmla="*/ 0 w 1305"/>
                <a:gd name="T27" fmla="*/ 0 h 1340"/>
                <a:gd name="T28" fmla="*/ 0 w 1305"/>
                <a:gd name="T29" fmla="*/ 0 h 1340"/>
                <a:gd name="T30" fmla="*/ 0 w 1305"/>
                <a:gd name="T31" fmla="*/ 0 h 1340"/>
                <a:gd name="T32" fmla="*/ 0 w 1305"/>
                <a:gd name="T33" fmla="*/ 0 h 1340"/>
                <a:gd name="T34" fmla="*/ 0 w 1305"/>
                <a:gd name="T35" fmla="*/ 0 h 1340"/>
                <a:gd name="T36" fmla="*/ 0 w 1305"/>
                <a:gd name="T37" fmla="*/ 0 h 1340"/>
                <a:gd name="T38" fmla="*/ 0 w 1305"/>
                <a:gd name="T39" fmla="*/ 0 h 1340"/>
                <a:gd name="T40" fmla="*/ 0 w 1305"/>
                <a:gd name="T41" fmla="*/ 0 h 1340"/>
                <a:gd name="T42" fmla="*/ 0 w 1305"/>
                <a:gd name="T43" fmla="*/ 0 h 1340"/>
                <a:gd name="T44" fmla="*/ 0 w 1305"/>
                <a:gd name="T45" fmla="*/ 0 h 1340"/>
                <a:gd name="T46" fmla="*/ 0 w 1305"/>
                <a:gd name="T47" fmla="*/ 0 h 1340"/>
                <a:gd name="T48" fmla="*/ 0 w 1305"/>
                <a:gd name="T49" fmla="*/ 0 h 1340"/>
                <a:gd name="T50" fmla="*/ 0 w 1305"/>
                <a:gd name="T51" fmla="*/ 0 h 1340"/>
                <a:gd name="T52" fmla="*/ 0 w 1305"/>
                <a:gd name="T53" fmla="*/ 0 h 1340"/>
                <a:gd name="T54" fmla="*/ 0 w 1305"/>
                <a:gd name="T55" fmla="*/ 0 h 1340"/>
                <a:gd name="T56" fmla="*/ 0 w 1305"/>
                <a:gd name="T57" fmla="*/ 0 h 1340"/>
                <a:gd name="T58" fmla="*/ 0 w 1305"/>
                <a:gd name="T59" fmla="*/ 0 h 1340"/>
                <a:gd name="T60" fmla="*/ 0 w 1305"/>
                <a:gd name="T61" fmla="*/ 0 h 1340"/>
                <a:gd name="T62" fmla="*/ 0 w 1305"/>
                <a:gd name="T63" fmla="*/ 0 h 1340"/>
                <a:gd name="T64" fmla="*/ 0 w 1305"/>
                <a:gd name="T65" fmla="*/ 0 h 1340"/>
                <a:gd name="T66" fmla="*/ 0 w 1305"/>
                <a:gd name="T67" fmla="*/ 0 h 1340"/>
                <a:gd name="T68" fmla="*/ 0 w 1305"/>
                <a:gd name="T69" fmla="*/ 0 h 1340"/>
                <a:gd name="T70" fmla="*/ 0 w 1305"/>
                <a:gd name="T71" fmla="*/ 0 h 1340"/>
                <a:gd name="T72" fmla="*/ 0 w 1305"/>
                <a:gd name="T73" fmla="*/ 0 h 1340"/>
                <a:gd name="T74" fmla="*/ 0 w 1305"/>
                <a:gd name="T75" fmla="*/ 0 h 1340"/>
                <a:gd name="T76" fmla="*/ 0 w 1305"/>
                <a:gd name="T77" fmla="*/ 0 h 1340"/>
                <a:gd name="T78" fmla="*/ 0 w 1305"/>
                <a:gd name="T79" fmla="*/ 0 h 1340"/>
                <a:gd name="T80" fmla="*/ 0 w 1305"/>
                <a:gd name="T81" fmla="*/ 0 h 1340"/>
                <a:gd name="T82" fmla="*/ 0 w 1305"/>
                <a:gd name="T83" fmla="*/ 0 h 1340"/>
                <a:gd name="T84" fmla="*/ 0 w 1305"/>
                <a:gd name="T85" fmla="*/ 0 h 1340"/>
                <a:gd name="T86" fmla="*/ 0 w 1305"/>
                <a:gd name="T87" fmla="*/ 0 h 1340"/>
                <a:gd name="T88" fmla="*/ 0 w 1305"/>
                <a:gd name="T89" fmla="*/ 0 h 1340"/>
                <a:gd name="T90" fmla="*/ 0 w 1305"/>
                <a:gd name="T91" fmla="*/ 0 h 1340"/>
                <a:gd name="T92" fmla="*/ 0 w 1305"/>
                <a:gd name="T93" fmla="*/ 0 h 1340"/>
                <a:gd name="T94" fmla="*/ 0 w 1305"/>
                <a:gd name="T95" fmla="*/ 0 h 1340"/>
                <a:gd name="T96" fmla="*/ 0 w 1305"/>
                <a:gd name="T97" fmla="*/ 0 h 1340"/>
                <a:gd name="T98" fmla="*/ 0 w 1305"/>
                <a:gd name="T99" fmla="*/ 0 h 1340"/>
                <a:gd name="T100" fmla="*/ 0 w 1305"/>
                <a:gd name="T101" fmla="*/ 0 h 1340"/>
                <a:gd name="T102" fmla="*/ 0 w 1305"/>
                <a:gd name="T103" fmla="*/ 0 h 1340"/>
                <a:gd name="T104" fmla="*/ 0 w 1305"/>
                <a:gd name="T105" fmla="*/ 0 h 1340"/>
                <a:gd name="T106" fmla="*/ 0 w 1305"/>
                <a:gd name="T107" fmla="*/ 0 h 1340"/>
                <a:gd name="T108" fmla="*/ 0 w 1305"/>
                <a:gd name="T109" fmla="*/ 0 h 1340"/>
                <a:gd name="T110" fmla="*/ 0 w 1305"/>
                <a:gd name="T111" fmla="*/ 0 h 1340"/>
                <a:gd name="T112" fmla="*/ 0 w 1305"/>
                <a:gd name="T113" fmla="*/ 0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0" name="Freeform 67"/>
            <p:cNvSpPr>
              <a:spLocks/>
            </p:cNvSpPr>
            <p:nvPr/>
          </p:nvSpPr>
          <p:spPr bwMode="auto">
            <a:xfrm>
              <a:off x="310" y="622"/>
              <a:ext cx="354" cy="61"/>
            </a:xfrm>
            <a:custGeom>
              <a:avLst/>
              <a:gdLst>
                <a:gd name="T0" fmla="*/ 0 w 2833"/>
                <a:gd name="T1" fmla="*/ 0 h 487"/>
                <a:gd name="T2" fmla="*/ 0 w 2833"/>
                <a:gd name="T3" fmla="*/ 0 h 487"/>
                <a:gd name="T4" fmla="*/ 0 w 2833"/>
                <a:gd name="T5" fmla="*/ 0 h 487"/>
                <a:gd name="T6" fmla="*/ 0 w 2833"/>
                <a:gd name="T7" fmla="*/ 0 h 487"/>
                <a:gd name="T8" fmla="*/ 0 w 2833"/>
                <a:gd name="T9" fmla="*/ 0 h 487"/>
                <a:gd name="T10" fmla="*/ 0 w 2833"/>
                <a:gd name="T11" fmla="*/ 0 h 487"/>
                <a:gd name="T12" fmla="*/ 0 w 2833"/>
                <a:gd name="T13" fmla="*/ 0 h 487"/>
                <a:gd name="T14" fmla="*/ 0 w 2833"/>
                <a:gd name="T15" fmla="*/ 0 h 487"/>
                <a:gd name="T16" fmla="*/ 0 w 2833"/>
                <a:gd name="T17" fmla="*/ 0 h 487"/>
                <a:gd name="T18" fmla="*/ 0 w 2833"/>
                <a:gd name="T19" fmla="*/ 0 h 487"/>
                <a:gd name="T20" fmla="*/ 0 w 2833"/>
                <a:gd name="T21" fmla="*/ 0 h 487"/>
                <a:gd name="T22" fmla="*/ 0 w 2833"/>
                <a:gd name="T23" fmla="*/ 0 h 487"/>
                <a:gd name="T24" fmla="*/ 0 w 2833"/>
                <a:gd name="T25" fmla="*/ 0 h 487"/>
                <a:gd name="T26" fmla="*/ 0 w 2833"/>
                <a:gd name="T27" fmla="*/ 0 h 487"/>
                <a:gd name="T28" fmla="*/ 0 w 2833"/>
                <a:gd name="T29" fmla="*/ 0 h 487"/>
                <a:gd name="T30" fmla="*/ 0 w 2833"/>
                <a:gd name="T31" fmla="*/ 0 h 487"/>
                <a:gd name="T32" fmla="*/ 0 w 2833"/>
                <a:gd name="T33" fmla="*/ 0 h 487"/>
                <a:gd name="T34" fmla="*/ 0 w 2833"/>
                <a:gd name="T35" fmla="*/ 0 h 487"/>
                <a:gd name="T36" fmla="*/ 0 w 2833"/>
                <a:gd name="T37" fmla="*/ 0 h 487"/>
                <a:gd name="T38" fmla="*/ 0 w 2833"/>
                <a:gd name="T39" fmla="*/ 0 h 487"/>
                <a:gd name="T40" fmla="*/ 0 w 2833"/>
                <a:gd name="T41" fmla="*/ 0 h 487"/>
                <a:gd name="T42" fmla="*/ 0 w 2833"/>
                <a:gd name="T43" fmla="*/ 0 h 487"/>
                <a:gd name="T44" fmla="*/ 0 w 2833"/>
                <a:gd name="T45" fmla="*/ 0 h 487"/>
                <a:gd name="T46" fmla="*/ 0 w 2833"/>
                <a:gd name="T47" fmla="*/ 0 h 487"/>
                <a:gd name="T48" fmla="*/ 0 w 2833"/>
                <a:gd name="T49" fmla="*/ 0 h 487"/>
                <a:gd name="T50" fmla="*/ 0 w 2833"/>
                <a:gd name="T51" fmla="*/ 0 h 487"/>
                <a:gd name="T52" fmla="*/ 0 w 2833"/>
                <a:gd name="T53" fmla="*/ 0 h 487"/>
                <a:gd name="T54" fmla="*/ 0 w 2833"/>
                <a:gd name="T55" fmla="*/ 0 h 487"/>
                <a:gd name="T56" fmla="*/ 0 w 2833"/>
                <a:gd name="T57" fmla="*/ 0 h 487"/>
                <a:gd name="T58" fmla="*/ 0 w 2833"/>
                <a:gd name="T59" fmla="*/ 0 h 487"/>
                <a:gd name="T60" fmla="*/ 0 w 2833"/>
                <a:gd name="T61" fmla="*/ 0 h 487"/>
                <a:gd name="T62" fmla="*/ 0 w 2833"/>
                <a:gd name="T63" fmla="*/ 0 h 487"/>
                <a:gd name="T64" fmla="*/ 0 w 2833"/>
                <a:gd name="T65" fmla="*/ 0 h 487"/>
                <a:gd name="T66" fmla="*/ 0 w 2833"/>
                <a:gd name="T67" fmla="*/ 0 h 487"/>
                <a:gd name="T68" fmla="*/ 0 w 2833"/>
                <a:gd name="T69" fmla="*/ 0 h 487"/>
                <a:gd name="T70" fmla="*/ 0 w 2833"/>
                <a:gd name="T71" fmla="*/ 0 h 487"/>
                <a:gd name="T72" fmla="*/ 0 w 2833"/>
                <a:gd name="T73" fmla="*/ 0 h 487"/>
                <a:gd name="T74" fmla="*/ 0 w 2833"/>
                <a:gd name="T75" fmla="*/ 0 h 487"/>
                <a:gd name="T76" fmla="*/ 0 w 2833"/>
                <a:gd name="T77" fmla="*/ 0 h 487"/>
                <a:gd name="T78" fmla="*/ 0 w 2833"/>
                <a:gd name="T79" fmla="*/ 0 h 487"/>
                <a:gd name="T80" fmla="*/ 0 w 2833"/>
                <a:gd name="T81" fmla="*/ 0 h 487"/>
                <a:gd name="T82" fmla="*/ 0 w 2833"/>
                <a:gd name="T83" fmla="*/ 0 h 487"/>
                <a:gd name="T84" fmla="*/ 0 w 2833"/>
                <a:gd name="T85" fmla="*/ 0 h 487"/>
                <a:gd name="T86" fmla="*/ 0 w 2833"/>
                <a:gd name="T87" fmla="*/ 0 h 487"/>
                <a:gd name="T88" fmla="*/ 0 w 2833"/>
                <a:gd name="T89" fmla="*/ 0 h 487"/>
                <a:gd name="T90" fmla="*/ 0 w 2833"/>
                <a:gd name="T91" fmla="*/ 0 h 487"/>
                <a:gd name="T92" fmla="*/ 0 w 2833"/>
                <a:gd name="T93" fmla="*/ 0 h 487"/>
                <a:gd name="T94" fmla="*/ 0 w 2833"/>
                <a:gd name="T95" fmla="*/ 0 h 487"/>
                <a:gd name="T96" fmla="*/ 0 w 2833"/>
                <a:gd name="T97" fmla="*/ 0 h 487"/>
                <a:gd name="T98" fmla="*/ 0 w 2833"/>
                <a:gd name="T99" fmla="*/ 0 h 487"/>
                <a:gd name="T100" fmla="*/ 0 w 2833"/>
                <a:gd name="T101" fmla="*/ 0 h 487"/>
                <a:gd name="T102" fmla="*/ 0 w 2833"/>
                <a:gd name="T103" fmla="*/ 0 h 487"/>
                <a:gd name="T104" fmla="*/ 0 w 2833"/>
                <a:gd name="T105" fmla="*/ 0 h 487"/>
                <a:gd name="T106" fmla="*/ 0 w 2833"/>
                <a:gd name="T107" fmla="*/ 0 h 487"/>
                <a:gd name="T108" fmla="*/ 0 w 2833"/>
                <a:gd name="T109" fmla="*/ 0 h 487"/>
                <a:gd name="T110" fmla="*/ 0 w 2833"/>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 name="Freeform 68"/>
            <p:cNvSpPr>
              <a:spLocks/>
            </p:cNvSpPr>
            <p:nvPr/>
          </p:nvSpPr>
          <p:spPr bwMode="auto">
            <a:xfrm>
              <a:off x="378" y="687"/>
              <a:ext cx="510" cy="227"/>
            </a:xfrm>
            <a:custGeom>
              <a:avLst/>
              <a:gdLst>
                <a:gd name="T0" fmla="*/ 0 w 4080"/>
                <a:gd name="T1" fmla="*/ 0 h 1817"/>
                <a:gd name="T2" fmla="*/ 0 w 4080"/>
                <a:gd name="T3" fmla="*/ 0 h 1817"/>
                <a:gd name="T4" fmla="*/ 0 w 4080"/>
                <a:gd name="T5" fmla="*/ 0 h 1817"/>
                <a:gd name="T6" fmla="*/ 0 w 4080"/>
                <a:gd name="T7" fmla="*/ 0 h 1817"/>
                <a:gd name="T8" fmla="*/ 0 w 4080"/>
                <a:gd name="T9" fmla="*/ 0 h 1817"/>
                <a:gd name="T10" fmla="*/ 0 w 4080"/>
                <a:gd name="T11" fmla="*/ 0 h 1817"/>
                <a:gd name="T12" fmla="*/ 0 w 4080"/>
                <a:gd name="T13" fmla="*/ 0 h 1817"/>
                <a:gd name="T14" fmla="*/ 0 w 4080"/>
                <a:gd name="T15" fmla="*/ 0 h 1817"/>
                <a:gd name="T16" fmla="*/ 0 w 4080"/>
                <a:gd name="T17" fmla="*/ 0 h 1817"/>
                <a:gd name="T18" fmla="*/ 0 w 4080"/>
                <a:gd name="T19" fmla="*/ 0 h 1817"/>
                <a:gd name="T20" fmla="*/ 0 w 4080"/>
                <a:gd name="T21" fmla="*/ 0 h 1817"/>
                <a:gd name="T22" fmla="*/ 0 w 4080"/>
                <a:gd name="T23" fmla="*/ 0 h 1817"/>
                <a:gd name="T24" fmla="*/ 0 w 4080"/>
                <a:gd name="T25" fmla="*/ 0 h 1817"/>
                <a:gd name="T26" fmla="*/ 0 w 4080"/>
                <a:gd name="T27" fmla="*/ 0 h 1817"/>
                <a:gd name="T28" fmla="*/ 0 w 4080"/>
                <a:gd name="T29" fmla="*/ 0 h 1817"/>
                <a:gd name="T30" fmla="*/ 0 w 4080"/>
                <a:gd name="T31" fmla="*/ 0 h 1817"/>
                <a:gd name="T32" fmla="*/ 0 w 4080"/>
                <a:gd name="T33" fmla="*/ 0 h 1817"/>
                <a:gd name="T34" fmla="*/ 0 w 4080"/>
                <a:gd name="T35" fmla="*/ 0 h 1817"/>
                <a:gd name="T36" fmla="*/ 0 w 4080"/>
                <a:gd name="T37" fmla="*/ 0 h 1817"/>
                <a:gd name="T38" fmla="*/ 0 w 4080"/>
                <a:gd name="T39" fmla="*/ 0 h 1817"/>
                <a:gd name="T40" fmla="*/ 0 w 4080"/>
                <a:gd name="T41" fmla="*/ 0 h 1817"/>
                <a:gd name="T42" fmla="*/ 0 w 4080"/>
                <a:gd name="T43" fmla="*/ 0 h 1817"/>
                <a:gd name="T44" fmla="*/ 0 w 4080"/>
                <a:gd name="T45" fmla="*/ 0 h 1817"/>
                <a:gd name="T46" fmla="*/ 0 w 4080"/>
                <a:gd name="T47" fmla="*/ 0 h 1817"/>
                <a:gd name="T48" fmla="*/ 0 w 4080"/>
                <a:gd name="T49" fmla="*/ 0 h 1817"/>
                <a:gd name="T50" fmla="*/ 0 w 4080"/>
                <a:gd name="T51" fmla="*/ 0 h 1817"/>
                <a:gd name="T52" fmla="*/ 0 w 4080"/>
                <a:gd name="T53" fmla="*/ 0 h 1817"/>
                <a:gd name="T54" fmla="*/ 0 w 4080"/>
                <a:gd name="T55" fmla="*/ 0 h 1817"/>
                <a:gd name="T56" fmla="*/ 0 w 4080"/>
                <a:gd name="T57" fmla="*/ 0 h 1817"/>
                <a:gd name="T58" fmla="*/ 0 w 4080"/>
                <a:gd name="T59" fmla="*/ 0 h 1817"/>
                <a:gd name="T60" fmla="*/ 0 w 4080"/>
                <a:gd name="T61" fmla="*/ 0 h 1817"/>
                <a:gd name="T62" fmla="*/ 0 w 4080"/>
                <a:gd name="T63" fmla="*/ 0 h 1817"/>
                <a:gd name="T64" fmla="*/ 0 w 4080"/>
                <a:gd name="T65" fmla="*/ 0 h 1817"/>
                <a:gd name="T66" fmla="*/ 0 w 4080"/>
                <a:gd name="T67" fmla="*/ 0 h 1817"/>
                <a:gd name="T68" fmla="*/ 0 w 4080"/>
                <a:gd name="T69" fmla="*/ 0 h 1817"/>
                <a:gd name="T70" fmla="*/ 0 w 4080"/>
                <a:gd name="T71" fmla="*/ 0 h 1817"/>
                <a:gd name="T72" fmla="*/ 0 w 4080"/>
                <a:gd name="T73" fmla="*/ 0 h 1817"/>
                <a:gd name="T74" fmla="*/ 0 w 4080"/>
                <a:gd name="T75" fmla="*/ 0 h 1817"/>
                <a:gd name="T76" fmla="*/ 0 w 4080"/>
                <a:gd name="T77" fmla="*/ 0 h 1817"/>
                <a:gd name="T78" fmla="*/ 0 w 4080"/>
                <a:gd name="T79" fmla="*/ 0 h 1817"/>
                <a:gd name="T80" fmla="*/ 0 w 4080"/>
                <a:gd name="T81" fmla="*/ 0 h 1817"/>
                <a:gd name="T82" fmla="*/ 0 w 4080"/>
                <a:gd name="T83" fmla="*/ 0 h 1817"/>
                <a:gd name="T84" fmla="*/ 0 w 4080"/>
                <a:gd name="T85" fmla="*/ 0 h 1817"/>
                <a:gd name="T86" fmla="*/ 0 w 4080"/>
                <a:gd name="T87" fmla="*/ 0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2" name="Freeform 69"/>
            <p:cNvSpPr>
              <a:spLocks noEditPoints="1"/>
            </p:cNvSpPr>
            <p:nvPr/>
          </p:nvSpPr>
          <p:spPr bwMode="auto">
            <a:xfrm>
              <a:off x="240" y="351"/>
              <a:ext cx="1296" cy="546"/>
            </a:xfrm>
            <a:custGeom>
              <a:avLst/>
              <a:gdLst>
                <a:gd name="T0" fmla="*/ 0 w 10368"/>
                <a:gd name="T1" fmla="*/ 0 h 4367"/>
                <a:gd name="T2" fmla="*/ 0 w 10368"/>
                <a:gd name="T3" fmla="*/ 0 h 4367"/>
                <a:gd name="T4" fmla="*/ 0 w 10368"/>
                <a:gd name="T5" fmla="*/ 0 h 4367"/>
                <a:gd name="T6" fmla="*/ 0 w 10368"/>
                <a:gd name="T7" fmla="*/ 0 h 4367"/>
                <a:gd name="T8" fmla="*/ 0 w 10368"/>
                <a:gd name="T9" fmla="*/ 0 h 4367"/>
                <a:gd name="T10" fmla="*/ 0 w 10368"/>
                <a:gd name="T11" fmla="*/ 0 h 4367"/>
                <a:gd name="T12" fmla="*/ 0 w 10368"/>
                <a:gd name="T13" fmla="*/ 0 h 4367"/>
                <a:gd name="T14" fmla="*/ 0 w 10368"/>
                <a:gd name="T15" fmla="*/ 0 h 4367"/>
                <a:gd name="T16" fmla="*/ 0 w 10368"/>
                <a:gd name="T17" fmla="*/ 0 h 4367"/>
                <a:gd name="T18" fmla="*/ 0 w 10368"/>
                <a:gd name="T19" fmla="*/ 0 h 4367"/>
                <a:gd name="T20" fmla="*/ 0 w 10368"/>
                <a:gd name="T21" fmla="*/ 0 h 4367"/>
                <a:gd name="T22" fmla="*/ 0 w 10368"/>
                <a:gd name="T23" fmla="*/ 0 h 4367"/>
                <a:gd name="T24" fmla="*/ 0 w 10368"/>
                <a:gd name="T25" fmla="*/ 0 h 4367"/>
                <a:gd name="T26" fmla="*/ 0 w 10368"/>
                <a:gd name="T27" fmla="*/ 0 h 4367"/>
                <a:gd name="T28" fmla="*/ 0 w 10368"/>
                <a:gd name="T29" fmla="*/ 0 h 4367"/>
                <a:gd name="T30" fmla="*/ 0 w 10368"/>
                <a:gd name="T31" fmla="*/ 0 h 4367"/>
                <a:gd name="T32" fmla="*/ 0 w 10368"/>
                <a:gd name="T33" fmla="*/ 0 h 4367"/>
                <a:gd name="T34" fmla="*/ 0 w 10368"/>
                <a:gd name="T35" fmla="*/ 0 h 4367"/>
                <a:gd name="T36" fmla="*/ 0 w 10368"/>
                <a:gd name="T37" fmla="*/ 0 h 4367"/>
                <a:gd name="T38" fmla="*/ 0 w 10368"/>
                <a:gd name="T39" fmla="*/ 0 h 4367"/>
                <a:gd name="T40" fmla="*/ 0 w 10368"/>
                <a:gd name="T41" fmla="*/ 0 h 4367"/>
                <a:gd name="T42" fmla="*/ 0 w 10368"/>
                <a:gd name="T43" fmla="*/ 0 h 4367"/>
                <a:gd name="T44" fmla="*/ 0 w 10368"/>
                <a:gd name="T45" fmla="*/ 0 h 4367"/>
                <a:gd name="T46" fmla="*/ 0 w 10368"/>
                <a:gd name="T47" fmla="*/ 0 h 4367"/>
                <a:gd name="T48" fmla="*/ 0 w 10368"/>
                <a:gd name="T49" fmla="*/ 0 h 4367"/>
                <a:gd name="T50" fmla="*/ 0 w 10368"/>
                <a:gd name="T51" fmla="*/ 0 h 4367"/>
                <a:gd name="T52" fmla="*/ 0 w 10368"/>
                <a:gd name="T53" fmla="*/ 0 h 4367"/>
                <a:gd name="T54" fmla="*/ 0 w 10368"/>
                <a:gd name="T55" fmla="*/ 0 h 4367"/>
                <a:gd name="T56" fmla="*/ 0 w 10368"/>
                <a:gd name="T57" fmla="*/ 0 h 4367"/>
                <a:gd name="T58" fmla="*/ 0 w 10368"/>
                <a:gd name="T59" fmla="*/ 0 h 4367"/>
                <a:gd name="T60" fmla="*/ 0 w 10368"/>
                <a:gd name="T61" fmla="*/ 0 h 4367"/>
                <a:gd name="T62" fmla="*/ 0 w 10368"/>
                <a:gd name="T63" fmla="*/ 0 h 4367"/>
                <a:gd name="T64" fmla="*/ 0 w 10368"/>
                <a:gd name="T65" fmla="*/ 0 h 4367"/>
                <a:gd name="T66" fmla="*/ 0 w 10368"/>
                <a:gd name="T67" fmla="*/ 0 h 4367"/>
                <a:gd name="T68" fmla="*/ 0 w 10368"/>
                <a:gd name="T69" fmla="*/ 0 h 4367"/>
                <a:gd name="T70" fmla="*/ 0 w 10368"/>
                <a:gd name="T71" fmla="*/ 0 h 4367"/>
                <a:gd name="T72" fmla="*/ 0 w 10368"/>
                <a:gd name="T73" fmla="*/ 0 h 4367"/>
                <a:gd name="T74" fmla="*/ 0 w 10368"/>
                <a:gd name="T75" fmla="*/ 0 h 4367"/>
                <a:gd name="T76" fmla="*/ 0 w 10368"/>
                <a:gd name="T77" fmla="*/ 0 h 4367"/>
                <a:gd name="T78" fmla="*/ 0 w 10368"/>
                <a:gd name="T79" fmla="*/ 0 h 4367"/>
                <a:gd name="T80" fmla="*/ 0 w 10368"/>
                <a:gd name="T81" fmla="*/ 0 h 4367"/>
                <a:gd name="T82" fmla="*/ 0 w 10368"/>
                <a:gd name="T83" fmla="*/ 0 h 4367"/>
                <a:gd name="T84" fmla="*/ 0 w 10368"/>
                <a:gd name="T85" fmla="*/ 0 h 4367"/>
                <a:gd name="T86" fmla="*/ 0 w 10368"/>
                <a:gd name="T87" fmla="*/ 0 h 4367"/>
                <a:gd name="T88" fmla="*/ 0 w 10368"/>
                <a:gd name="T89" fmla="*/ 0 h 4367"/>
                <a:gd name="T90" fmla="*/ 0 w 10368"/>
                <a:gd name="T91" fmla="*/ 0 h 4367"/>
                <a:gd name="T92" fmla="*/ 0 w 10368"/>
                <a:gd name="T93" fmla="*/ 0 h 4367"/>
                <a:gd name="T94" fmla="*/ 0 w 10368"/>
                <a:gd name="T95" fmla="*/ 0 h 4367"/>
                <a:gd name="T96" fmla="*/ 0 w 10368"/>
                <a:gd name="T97" fmla="*/ 0 h 4367"/>
                <a:gd name="T98" fmla="*/ 0 w 10368"/>
                <a:gd name="T99" fmla="*/ 0 h 4367"/>
                <a:gd name="T100" fmla="*/ 0 w 10368"/>
                <a:gd name="T101" fmla="*/ 0 h 4367"/>
                <a:gd name="T102" fmla="*/ 0 w 10368"/>
                <a:gd name="T103" fmla="*/ 0 h 4367"/>
                <a:gd name="T104" fmla="*/ 0 w 10368"/>
                <a:gd name="T105" fmla="*/ 0 h 4367"/>
                <a:gd name="T106" fmla="*/ 0 w 10368"/>
                <a:gd name="T107" fmla="*/ 0 h 4367"/>
                <a:gd name="T108" fmla="*/ 0 w 10368"/>
                <a:gd name="T109" fmla="*/ 0 h 4367"/>
                <a:gd name="T110" fmla="*/ 0 w 10368"/>
                <a:gd name="T111" fmla="*/ 0 h 4367"/>
                <a:gd name="T112" fmla="*/ 0 w 10368"/>
                <a:gd name="T113" fmla="*/ 0 h 4367"/>
                <a:gd name="T114" fmla="*/ 0 w 10368"/>
                <a:gd name="T115" fmla="*/ 0 h 4367"/>
                <a:gd name="T116" fmla="*/ 0 w 10368"/>
                <a:gd name="T117" fmla="*/ 0 h 4367"/>
                <a:gd name="T118" fmla="*/ 0 w 10368"/>
                <a:gd name="T119" fmla="*/ 0 h 4367"/>
                <a:gd name="T120" fmla="*/ 0 w 10368"/>
                <a:gd name="T121" fmla="*/ 0 h 4367"/>
                <a:gd name="T122" fmla="*/ 0 w 10368"/>
                <a:gd name="T123" fmla="*/ 0 h 4367"/>
                <a:gd name="T124" fmla="*/ 0 w 10368"/>
                <a:gd name="T125" fmla="*/ 0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3" name="Freeform 70"/>
            <p:cNvSpPr>
              <a:spLocks/>
            </p:cNvSpPr>
            <p:nvPr/>
          </p:nvSpPr>
          <p:spPr bwMode="auto">
            <a:xfrm>
              <a:off x="1112" y="622"/>
              <a:ext cx="355" cy="61"/>
            </a:xfrm>
            <a:custGeom>
              <a:avLst/>
              <a:gdLst>
                <a:gd name="T0" fmla="*/ 0 w 2834"/>
                <a:gd name="T1" fmla="*/ 0 h 487"/>
                <a:gd name="T2" fmla="*/ 0 w 2834"/>
                <a:gd name="T3" fmla="*/ 0 h 487"/>
                <a:gd name="T4" fmla="*/ 0 w 2834"/>
                <a:gd name="T5" fmla="*/ 0 h 487"/>
                <a:gd name="T6" fmla="*/ 0 w 2834"/>
                <a:gd name="T7" fmla="*/ 0 h 487"/>
                <a:gd name="T8" fmla="*/ 0 w 2834"/>
                <a:gd name="T9" fmla="*/ 0 h 487"/>
                <a:gd name="T10" fmla="*/ 0 w 2834"/>
                <a:gd name="T11" fmla="*/ 0 h 487"/>
                <a:gd name="T12" fmla="*/ 0 w 2834"/>
                <a:gd name="T13" fmla="*/ 0 h 487"/>
                <a:gd name="T14" fmla="*/ 0 w 2834"/>
                <a:gd name="T15" fmla="*/ 0 h 487"/>
                <a:gd name="T16" fmla="*/ 0 w 2834"/>
                <a:gd name="T17" fmla="*/ 0 h 487"/>
                <a:gd name="T18" fmla="*/ 0 w 2834"/>
                <a:gd name="T19" fmla="*/ 0 h 487"/>
                <a:gd name="T20" fmla="*/ 0 w 2834"/>
                <a:gd name="T21" fmla="*/ 0 h 487"/>
                <a:gd name="T22" fmla="*/ 0 w 2834"/>
                <a:gd name="T23" fmla="*/ 0 h 487"/>
                <a:gd name="T24" fmla="*/ 0 w 2834"/>
                <a:gd name="T25" fmla="*/ 0 h 487"/>
                <a:gd name="T26" fmla="*/ 0 w 2834"/>
                <a:gd name="T27" fmla="*/ 0 h 487"/>
                <a:gd name="T28" fmla="*/ 0 w 2834"/>
                <a:gd name="T29" fmla="*/ 0 h 487"/>
                <a:gd name="T30" fmla="*/ 0 w 2834"/>
                <a:gd name="T31" fmla="*/ 0 h 487"/>
                <a:gd name="T32" fmla="*/ 0 w 2834"/>
                <a:gd name="T33" fmla="*/ 0 h 487"/>
                <a:gd name="T34" fmla="*/ 0 w 2834"/>
                <a:gd name="T35" fmla="*/ 0 h 487"/>
                <a:gd name="T36" fmla="*/ 0 w 2834"/>
                <a:gd name="T37" fmla="*/ 0 h 487"/>
                <a:gd name="T38" fmla="*/ 0 w 2834"/>
                <a:gd name="T39" fmla="*/ 0 h 487"/>
                <a:gd name="T40" fmla="*/ 0 w 2834"/>
                <a:gd name="T41" fmla="*/ 0 h 487"/>
                <a:gd name="T42" fmla="*/ 0 w 2834"/>
                <a:gd name="T43" fmla="*/ 0 h 487"/>
                <a:gd name="T44" fmla="*/ 0 w 2834"/>
                <a:gd name="T45" fmla="*/ 0 h 487"/>
                <a:gd name="T46" fmla="*/ 0 w 2834"/>
                <a:gd name="T47" fmla="*/ 0 h 487"/>
                <a:gd name="T48" fmla="*/ 0 w 2834"/>
                <a:gd name="T49" fmla="*/ 0 h 487"/>
                <a:gd name="T50" fmla="*/ 0 w 2834"/>
                <a:gd name="T51" fmla="*/ 0 h 487"/>
                <a:gd name="T52" fmla="*/ 0 w 2834"/>
                <a:gd name="T53" fmla="*/ 0 h 487"/>
                <a:gd name="T54" fmla="*/ 0 w 2834"/>
                <a:gd name="T55" fmla="*/ 0 h 487"/>
                <a:gd name="T56" fmla="*/ 0 w 2834"/>
                <a:gd name="T57" fmla="*/ 0 h 487"/>
                <a:gd name="T58" fmla="*/ 0 w 2834"/>
                <a:gd name="T59" fmla="*/ 0 h 487"/>
                <a:gd name="T60" fmla="*/ 0 w 2834"/>
                <a:gd name="T61" fmla="*/ 0 h 487"/>
                <a:gd name="T62" fmla="*/ 0 w 2834"/>
                <a:gd name="T63" fmla="*/ 0 h 487"/>
                <a:gd name="T64" fmla="*/ 0 w 2834"/>
                <a:gd name="T65" fmla="*/ 0 h 487"/>
                <a:gd name="T66" fmla="*/ 0 w 2834"/>
                <a:gd name="T67" fmla="*/ 0 h 487"/>
                <a:gd name="T68" fmla="*/ 0 w 2834"/>
                <a:gd name="T69" fmla="*/ 0 h 487"/>
                <a:gd name="T70" fmla="*/ 0 w 2834"/>
                <a:gd name="T71" fmla="*/ 0 h 487"/>
                <a:gd name="T72" fmla="*/ 0 w 2834"/>
                <a:gd name="T73" fmla="*/ 0 h 487"/>
                <a:gd name="T74" fmla="*/ 0 w 2834"/>
                <a:gd name="T75" fmla="*/ 0 h 487"/>
                <a:gd name="T76" fmla="*/ 0 w 2834"/>
                <a:gd name="T77" fmla="*/ 0 h 487"/>
                <a:gd name="T78" fmla="*/ 0 w 2834"/>
                <a:gd name="T79" fmla="*/ 0 h 487"/>
                <a:gd name="T80" fmla="*/ 0 w 2834"/>
                <a:gd name="T81" fmla="*/ 0 h 487"/>
                <a:gd name="T82" fmla="*/ 0 w 2834"/>
                <a:gd name="T83" fmla="*/ 0 h 487"/>
                <a:gd name="T84" fmla="*/ 0 w 2834"/>
                <a:gd name="T85" fmla="*/ 0 h 487"/>
                <a:gd name="T86" fmla="*/ 0 w 2834"/>
                <a:gd name="T87" fmla="*/ 0 h 487"/>
                <a:gd name="T88" fmla="*/ 0 w 2834"/>
                <a:gd name="T89" fmla="*/ 0 h 487"/>
                <a:gd name="T90" fmla="*/ 0 w 2834"/>
                <a:gd name="T91" fmla="*/ 0 h 487"/>
                <a:gd name="T92" fmla="*/ 0 w 2834"/>
                <a:gd name="T93" fmla="*/ 0 h 487"/>
                <a:gd name="T94" fmla="*/ 0 w 2834"/>
                <a:gd name="T95" fmla="*/ 0 h 487"/>
                <a:gd name="T96" fmla="*/ 0 w 2834"/>
                <a:gd name="T97" fmla="*/ 0 h 487"/>
                <a:gd name="T98" fmla="*/ 0 w 2834"/>
                <a:gd name="T99" fmla="*/ 0 h 487"/>
                <a:gd name="T100" fmla="*/ 0 w 2834"/>
                <a:gd name="T101" fmla="*/ 0 h 487"/>
                <a:gd name="T102" fmla="*/ 0 w 2834"/>
                <a:gd name="T103" fmla="*/ 0 h 487"/>
                <a:gd name="T104" fmla="*/ 0 w 2834"/>
                <a:gd name="T105" fmla="*/ 0 h 487"/>
                <a:gd name="T106" fmla="*/ 0 w 2834"/>
                <a:gd name="T107" fmla="*/ 0 h 487"/>
                <a:gd name="T108" fmla="*/ 0 w 2834"/>
                <a:gd name="T109" fmla="*/ 0 h 487"/>
                <a:gd name="T110" fmla="*/ 0 w 2834"/>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4" name="Freeform 71"/>
            <p:cNvSpPr>
              <a:spLocks/>
            </p:cNvSpPr>
            <p:nvPr/>
          </p:nvSpPr>
          <p:spPr bwMode="auto">
            <a:xfrm>
              <a:off x="888" y="687"/>
              <a:ext cx="510" cy="227"/>
            </a:xfrm>
            <a:custGeom>
              <a:avLst/>
              <a:gdLst>
                <a:gd name="T0" fmla="*/ 0 w 4079"/>
                <a:gd name="T1" fmla="*/ 0 h 1817"/>
                <a:gd name="T2" fmla="*/ 0 w 4079"/>
                <a:gd name="T3" fmla="*/ 0 h 1817"/>
                <a:gd name="T4" fmla="*/ 0 w 4079"/>
                <a:gd name="T5" fmla="*/ 0 h 1817"/>
                <a:gd name="T6" fmla="*/ 0 w 4079"/>
                <a:gd name="T7" fmla="*/ 0 h 1817"/>
                <a:gd name="T8" fmla="*/ 0 w 4079"/>
                <a:gd name="T9" fmla="*/ 0 h 1817"/>
                <a:gd name="T10" fmla="*/ 0 w 4079"/>
                <a:gd name="T11" fmla="*/ 0 h 1817"/>
                <a:gd name="T12" fmla="*/ 0 w 4079"/>
                <a:gd name="T13" fmla="*/ 0 h 1817"/>
                <a:gd name="T14" fmla="*/ 0 w 4079"/>
                <a:gd name="T15" fmla="*/ 0 h 1817"/>
                <a:gd name="T16" fmla="*/ 0 w 4079"/>
                <a:gd name="T17" fmla="*/ 0 h 1817"/>
                <a:gd name="T18" fmla="*/ 0 w 4079"/>
                <a:gd name="T19" fmla="*/ 0 h 1817"/>
                <a:gd name="T20" fmla="*/ 0 w 4079"/>
                <a:gd name="T21" fmla="*/ 0 h 1817"/>
                <a:gd name="T22" fmla="*/ 0 w 4079"/>
                <a:gd name="T23" fmla="*/ 0 h 1817"/>
                <a:gd name="T24" fmla="*/ 0 w 4079"/>
                <a:gd name="T25" fmla="*/ 0 h 1817"/>
                <a:gd name="T26" fmla="*/ 0 w 4079"/>
                <a:gd name="T27" fmla="*/ 0 h 1817"/>
                <a:gd name="T28" fmla="*/ 0 w 4079"/>
                <a:gd name="T29" fmla="*/ 0 h 1817"/>
                <a:gd name="T30" fmla="*/ 0 w 4079"/>
                <a:gd name="T31" fmla="*/ 0 h 1817"/>
                <a:gd name="T32" fmla="*/ 0 w 4079"/>
                <a:gd name="T33" fmla="*/ 0 h 1817"/>
                <a:gd name="T34" fmla="*/ 0 w 4079"/>
                <a:gd name="T35" fmla="*/ 0 h 1817"/>
                <a:gd name="T36" fmla="*/ 0 w 4079"/>
                <a:gd name="T37" fmla="*/ 0 h 1817"/>
                <a:gd name="T38" fmla="*/ 0 w 4079"/>
                <a:gd name="T39" fmla="*/ 0 h 1817"/>
                <a:gd name="T40" fmla="*/ 0 w 4079"/>
                <a:gd name="T41" fmla="*/ 0 h 1817"/>
                <a:gd name="T42" fmla="*/ 0 w 4079"/>
                <a:gd name="T43" fmla="*/ 0 h 1817"/>
                <a:gd name="T44" fmla="*/ 0 w 4079"/>
                <a:gd name="T45" fmla="*/ 0 h 1817"/>
                <a:gd name="T46" fmla="*/ 0 w 4079"/>
                <a:gd name="T47" fmla="*/ 0 h 1817"/>
                <a:gd name="T48" fmla="*/ 0 w 4079"/>
                <a:gd name="T49" fmla="*/ 0 h 1817"/>
                <a:gd name="T50" fmla="*/ 0 w 4079"/>
                <a:gd name="T51" fmla="*/ 0 h 1817"/>
                <a:gd name="T52" fmla="*/ 0 w 4079"/>
                <a:gd name="T53" fmla="*/ 0 h 1817"/>
                <a:gd name="T54" fmla="*/ 0 w 4079"/>
                <a:gd name="T55" fmla="*/ 0 h 1817"/>
                <a:gd name="T56" fmla="*/ 0 w 4079"/>
                <a:gd name="T57" fmla="*/ 0 h 1817"/>
                <a:gd name="T58" fmla="*/ 0 w 4079"/>
                <a:gd name="T59" fmla="*/ 0 h 1817"/>
                <a:gd name="T60" fmla="*/ 0 w 4079"/>
                <a:gd name="T61" fmla="*/ 0 h 1817"/>
                <a:gd name="T62" fmla="*/ 0 w 4079"/>
                <a:gd name="T63" fmla="*/ 0 h 1817"/>
                <a:gd name="T64" fmla="*/ 0 w 4079"/>
                <a:gd name="T65" fmla="*/ 0 h 1817"/>
                <a:gd name="T66" fmla="*/ 0 w 4079"/>
                <a:gd name="T67" fmla="*/ 0 h 1817"/>
                <a:gd name="T68" fmla="*/ 0 w 4079"/>
                <a:gd name="T69" fmla="*/ 0 h 1817"/>
                <a:gd name="T70" fmla="*/ 0 w 4079"/>
                <a:gd name="T71" fmla="*/ 0 h 1817"/>
                <a:gd name="T72" fmla="*/ 0 w 4079"/>
                <a:gd name="T73" fmla="*/ 0 h 1817"/>
                <a:gd name="T74" fmla="*/ 0 w 4079"/>
                <a:gd name="T75" fmla="*/ 0 h 1817"/>
                <a:gd name="T76" fmla="*/ 0 w 4079"/>
                <a:gd name="T77" fmla="*/ 0 h 1817"/>
                <a:gd name="T78" fmla="*/ 0 w 4079"/>
                <a:gd name="T79" fmla="*/ 0 h 1817"/>
                <a:gd name="T80" fmla="*/ 0 w 4079"/>
                <a:gd name="T81" fmla="*/ 0 h 1817"/>
                <a:gd name="T82" fmla="*/ 0 w 4079"/>
                <a:gd name="T83" fmla="*/ 0 h 1817"/>
                <a:gd name="T84" fmla="*/ 0 w 4079"/>
                <a:gd name="T85" fmla="*/ 0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5" name="Freeform 72"/>
            <p:cNvSpPr>
              <a:spLocks noEditPoints="1"/>
            </p:cNvSpPr>
            <p:nvPr/>
          </p:nvSpPr>
          <p:spPr bwMode="auto">
            <a:xfrm>
              <a:off x="391" y="804"/>
              <a:ext cx="96" cy="91"/>
            </a:xfrm>
            <a:custGeom>
              <a:avLst/>
              <a:gdLst>
                <a:gd name="T0" fmla="*/ 0 w 766"/>
                <a:gd name="T1" fmla="*/ 0 h 728"/>
                <a:gd name="T2" fmla="*/ 0 w 766"/>
                <a:gd name="T3" fmla="*/ 0 h 728"/>
                <a:gd name="T4" fmla="*/ 0 w 766"/>
                <a:gd name="T5" fmla="*/ 0 h 728"/>
                <a:gd name="T6" fmla="*/ 0 w 766"/>
                <a:gd name="T7" fmla="*/ 0 h 728"/>
                <a:gd name="T8" fmla="*/ 0 w 766"/>
                <a:gd name="T9" fmla="*/ 0 h 728"/>
                <a:gd name="T10" fmla="*/ 0 w 766"/>
                <a:gd name="T11" fmla="*/ 0 h 728"/>
                <a:gd name="T12" fmla="*/ 0 w 766"/>
                <a:gd name="T13" fmla="*/ 0 h 728"/>
                <a:gd name="T14" fmla="*/ 0 w 766"/>
                <a:gd name="T15" fmla="*/ 0 h 728"/>
                <a:gd name="T16" fmla="*/ 0 w 766"/>
                <a:gd name="T17" fmla="*/ 0 h 728"/>
                <a:gd name="T18" fmla="*/ 0 w 766"/>
                <a:gd name="T19" fmla="*/ 0 h 728"/>
                <a:gd name="T20" fmla="*/ 0 w 766"/>
                <a:gd name="T21" fmla="*/ 0 h 728"/>
                <a:gd name="T22" fmla="*/ 0 w 766"/>
                <a:gd name="T23" fmla="*/ 0 h 728"/>
                <a:gd name="T24" fmla="*/ 0 w 766"/>
                <a:gd name="T25" fmla="*/ 0 h 728"/>
                <a:gd name="T26" fmla="*/ 0 w 766"/>
                <a:gd name="T27" fmla="*/ 0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6" name="Freeform 73"/>
            <p:cNvSpPr>
              <a:spLocks/>
            </p:cNvSpPr>
            <p:nvPr/>
          </p:nvSpPr>
          <p:spPr bwMode="auto">
            <a:xfrm>
              <a:off x="412" y="822"/>
              <a:ext cx="56" cy="55"/>
            </a:xfrm>
            <a:custGeom>
              <a:avLst/>
              <a:gdLst>
                <a:gd name="T0" fmla="*/ 0 w 448"/>
                <a:gd name="T1" fmla="*/ 0 h 440"/>
                <a:gd name="T2" fmla="*/ 0 w 448"/>
                <a:gd name="T3" fmla="*/ 0 h 440"/>
                <a:gd name="T4" fmla="*/ 0 w 448"/>
                <a:gd name="T5" fmla="*/ 0 h 440"/>
                <a:gd name="T6" fmla="*/ 0 w 448"/>
                <a:gd name="T7" fmla="*/ 0 h 440"/>
                <a:gd name="T8" fmla="*/ 0 w 448"/>
                <a:gd name="T9" fmla="*/ 0 h 440"/>
                <a:gd name="T10" fmla="*/ 0 w 448"/>
                <a:gd name="T11" fmla="*/ 0 h 440"/>
                <a:gd name="T12" fmla="*/ 0 w 448"/>
                <a:gd name="T13" fmla="*/ 0 h 440"/>
                <a:gd name="T14" fmla="*/ 0 w 448"/>
                <a:gd name="T15" fmla="*/ 0 h 440"/>
                <a:gd name="T16" fmla="*/ 0 w 448"/>
                <a:gd name="T17" fmla="*/ 0 h 440"/>
                <a:gd name="T18" fmla="*/ 0 w 448"/>
                <a:gd name="T19" fmla="*/ 0 h 440"/>
                <a:gd name="T20" fmla="*/ 0 w 448"/>
                <a:gd name="T21" fmla="*/ 0 h 440"/>
                <a:gd name="T22" fmla="*/ 0 w 448"/>
                <a:gd name="T23" fmla="*/ 0 h 440"/>
                <a:gd name="T24" fmla="*/ 0 w 448"/>
                <a:gd name="T25" fmla="*/ 0 h 440"/>
                <a:gd name="T26" fmla="*/ 0 w 448"/>
                <a:gd name="T27" fmla="*/ 0 h 440"/>
                <a:gd name="T28" fmla="*/ 0 w 448"/>
                <a:gd name="T29" fmla="*/ 0 h 440"/>
                <a:gd name="T30" fmla="*/ 0 w 448"/>
                <a:gd name="T31" fmla="*/ 0 h 440"/>
                <a:gd name="T32" fmla="*/ 0 w 448"/>
                <a:gd name="T33" fmla="*/ 0 h 440"/>
                <a:gd name="T34" fmla="*/ 0 w 448"/>
                <a:gd name="T35" fmla="*/ 0 h 440"/>
                <a:gd name="T36" fmla="*/ 0 w 448"/>
                <a:gd name="T37" fmla="*/ 0 h 440"/>
                <a:gd name="T38" fmla="*/ 0 w 448"/>
                <a:gd name="T39" fmla="*/ 0 h 440"/>
                <a:gd name="T40" fmla="*/ 0 w 448"/>
                <a:gd name="T41" fmla="*/ 0 h 440"/>
                <a:gd name="T42" fmla="*/ 0 w 448"/>
                <a:gd name="T43" fmla="*/ 0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 name="Freeform 74"/>
            <p:cNvSpPr>
              <a:spLocks/>
            </p:cNvSpPr>
            <p:nvPr/>
          </p:nvSpPr>
          <p:spPr bwMode="auto">
            <a:xfrm>
              <a:off x="435" y="858"/>
              <a:ext cx="9" cy="8"/>
            </a:xfrm>
            <a:custGeom>
              <a:avLst/>
              <a:gdLst>
                <a:gd name="T0" fmla="*/ 0 w 69"/>
                <a:gd name="T1" fmla="*/ 0 h 65"/>
                <a:gd name="T2" fmla="*/ 0 w 69"/>
                <a:gd name="T3" fmla="*/ 0 h 65"/>
                <a:gd name="T4" fmla="*/ 0 w 69"/>
                <a:gd name="T5" fmla="*/ 0 h 65"/>
                <a:gd name="T6" fmla="*/ 0 w 69"/>
                <a:gd name="T7" fmla="*/ 0 h 65"/>
                <a:gd name="T8" fmla="*/ 0 w 69"/>
                <a:gd name="T9" fmla="*/ 0 h 65"/>
                <a:gd name="T10" fmla="*/ 0 w 69"/>
                <a:gd name="T11" fmla="*/ 0 h 65"/>
                <a:gd name="T12" fmla="*/ 0 w 69"/>
                <a:gd name="T13" fmla="*/ 0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8" name="Freeform 75"/>
            <p:cNvSpPr>
              <a:spLocks/>
            </p:cNvSpPr>
            <p:nvPr/>
          </p:nvSpPr>
          <p:spPr bwMode="auto">
            <a:xfrm>
              <a:off x="433" y="878"/>
              <a:ext cx="73" cy="50"/>
            </a:xfrm>
            <a:custGeom>
              <a:avLst/>
              <a:gdLst>
                <a:gd name="T0" fmla="*/ 0 w 589"/>
                <a:gd name="T1" fmla="*/ 0 h 404"/>
                <a:gd name="T2" fmla="*/ 0 w 589"/>
                <a:gd name="T3" fmla="*/ 0 h 404"/>
                <a:gd name="T4" fmla="*/ 0 w 589"/>
                <a:gd name="T5" fmla="*/ 0 h 404"/>
                <a:gd name="T6" fmla="*/ 0 w 589"/>
                <a:gd name="T7" fmla="*/ 0 h 404"/>
                <a:gd name="T8" fmla="*/ 0 w 589"/>
                <a:gd name="T9" fmla="*/ 0 h 404"/>
                <a:gd name="T10" fmla="*/ 0 w 589"/>
                <a:gd name="T11" fmla="*/ 0 h 404"/>
                <a:gd name="T12" fmla="*/ 0 w 589"/>
                <a:gd name="T13" fmla="*/ 0 h 404"/>
                <a:gd name="T14" fmla="*/ 0 w 589"/>
                <a:gd name="T15" fmla="*/ 0 h 404"/>
                <a:gd name="T16" fmla="*/ 0 w 589"/>
                <a:gd name="T17" fmla="*/ 0 h 404"/>
                <a:gd name="T18" fmla="*/ 0 w 589"/>
                <a:gd name="T19" fmla="*/ 0 h 404"/>
                <a:gd name="T20" fmla="*/ 0 w 589"/>
                <a:gd name="T21" fmla="*/ 0 h 404"/>
                <a:gd name="T22" fmla="*/ 0 w 589"/>
                <a:gd name="T23" fmla="*/ 0 h 404"/>
                <a:gd name="T24" fmla="*/ 0 w 589"/>
                <a:gd name="T25" fmla="*/ 0 h 404"/>
                <a:gd name="T26" fmla="*/ 0 w 589"/>
                <a:gd name="T27" fmla="*/ 0 h 404"/>
                <a:gd name="T28" fmla="*/ 0 w 589"/>
                <a:gd name="T29" fmla="*/ 0 h 404"/>
                <a:gd name="T30" fmla="*/ 0 w 589"/>
                <a:gd name="T31" fmla="*/ 0 h 404"/>
                <a:gd name="T32" fmla="*/ 0 w 589"/>
                <a:gd name="T33" fmla="*/ 0 h 404"/>
                <a:gd name="T34" fmla="*/ 0 w 589"/>
                <a:gd name="T35" fmla="*/ 0 h 404"/>
                <a:gd name="T36" fmla="*/ 0 w 589"/>
                <a:gd name="T37" fmla="*/ 0 h 404"/>
                <a:gd name="T38" fmla="*/ 0 w 589"/>
                <a:gd name="T39" fmla="*/ 0 h 404"/>
                <a:gd name="T40" fmla="*/ 0 w 589"/>
                <a:gd name="T41" fmla="*/ 0 h 404"/>
                <a:gd name="T42" fmla="*/ 0 w 589"/>
                <a:gd name="T43" fmla="*/ 0 h 404"/>
                <a:gd name="T44" fmla="*/ 0 w 589"/>
                <a:gd name="T45" fmla="*/ 0 h 404"/>
                <a:gd name="T46" fmla="*/ 0 w 589"/>
                <a:gd name="T47" fmla="*/ 0 h 404"/>
                <a:gd name="T48" fmla="*/ 0 w 589"/>
                <a:gd name="T49" fmla="*/ 0 h 404"/>
                <a:gd name="T50" fmla="*/ 0 w 589"/>
                <a:gd name="T51" fmla="*/ 0 h 404"/>
                <a:gd name="T52" fmla="*/ 0 w 589"/>
                <a:gd name="T53" fmla="*/ 0 h 404"/>
                <a:gd name="T54" fmla="*/ 0 w 589"/>
                <a:gd name="T55" fmla="*/ 0 h 404"/>
                <a:gd name="T56" fmla="*/ 0 w 589"/>
                <a:gd name="T57" fmla="*/ 0 h 404"/>
                <a:gd name="T58" fmla="*/ 0 w 589"/>
                <a:gd name="T59" fmla="*/ 0 h 404"/>
                <a:gd name="T60" fmla="*/ 0 w 589"/>
                <a:gd name="T61" fmla="*/ 0 h 404"/>
                <a:gd name="T62" fmla="*/ 0 w 589"/>
                <a:gd name="T63" fmla="*/ 0 h 404"/>
                <a:gd name="T64" fmla="*/ 0 w 589"/>
                <a:gd name="T65" fmla="*/ 0 h 404"/>
                <a:gd name="T66" fmla="*/ 0 w 589"/>
                <a:gd name="T67" fmla="*/ 0 h 404"/>
                <a:gd name="T68" fmla="*/ 0 w 589"/>
                <a:gd name="T69" fmla="*/ 0 h 404"/>
                <a:gd name="T70" fmla="*/ 0 w 589"/>
                <a:gd name="T71" fmla="*/ 0 h 404"/>
                <a:gd name="T72" fmla="*/ 0 w 589"/>
                <a:gd name="T73" fmla="*/ 0 h 404"/>
                <a:gd name="T74" fmla="*/ 0 w 589"/>
                <a:gd name="T75" fmla="*/ 0 h 404"/>
                <a:gd name="T76" fmla="*/ 0 w 589"/>
                <a:gd name="T77" fmla="*/ 0 h 404"/>
                <a:gd name="T78" fmla="*/ 0 w 589"/>
                <a:gd name="T79" fmla="*/ 0 h 404"/>
                <a:gd name="T80" fmla="*/ 0 w 589"/>
                <a:gd name="T81" fmla="*/ 0 h 404"/>
                <a:gd name="T82" fmla="*/ 0 w 589"/>
                <a:gd name="T83" fmla="*/ 0 h 404"/>
                <a:gd name="T84" fmla="*/ 0 w 589"/>
                <a:gd name="T85" fmla="*/ 0 h 404"/>
                <a:gd name="T86" fmla="*/ 0 w 589"/>
                <a:gd name="T87" fmla="*/ 0 h 404"/>
                <a:gd name="T88" fmla="*/ 0 w 589"/>
                <a:gd name="T89" fmla="*/ 0 h 404"/>
                <a:gd name="T90" fmla="*/ 0 w 589"/>
                <a:gd name="T91" fmla="*/ 0 h 404"/>
                <a:gd name="T92" fmla="*/ 0 w 589"/>
                <a:gd name="T93" fmla="*/ 0 h 404"/>
                <a:gd name="T94" fmla="*/ 0 w 589"/>
                <a:gd name="T95" fmla="*/ 0 h 404"/>
                <a:gd name="T96" fmla="*/ 0 w 589"/>
                <a:gd name="T97" fmla="*/ 0 h 404"/>
                <a:gd name="T98" fmla="*/ 0 w 589"/>
                <a:gd name="T99" fmla="*/ 0 h 404"/>
                <a:gd name="T100" fmla="*/ 0 w 589"/>
                <a:gd name="T101" fmla="*/ 0 h 404"/>
                <a:gd name="T102" fmla="*/ 0 w 589"/>
                <a:gd name="T103" fmla="*/ 0 h 404"/>
                <a:gd name="T104" fmla="*/ 0 w 589"/>
                <a:gd name="T105" fmla="*/ 0 h 404"/>
                <a:gd name="T106" fmla="*/ 0 w 589"/>
                <a:gd name="T107" fmla="*/ 0 h 404"/>
                <a:gd name="T108" fmla="*/ 0 w 589"/>
                <a:gd name="T109" fmla="*/ 0 h 404"/>
                <a:gd name="T110" fmla="*/ 0 w 589"/>
                <a:gd name="T111" fmla="*/ 0 h 404"/>
                <a:gd name="T112" fmla="*/ 0 w 589"/>
                <a:gd name="T113" fmla="*/ 0 h 404"/>
                <a:gd name="T114" fmla="*/ 0 w 589"/>
                <a:gd name="T115" fmla="*/ 0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9" name="Freeform 76"/>
            <p:cNvSpPr>
              <a:spLocks/>
            </p:cNvSpPr>
            <p:nvPr/>
          </p:nvSpPr>
          <p:spPr bwMode="auto">
            <a:xfrm>
              <a:off x="451" y="926"/>
              <a:ext cx="29" cy="13"/>
            </a:xfrm>
            <a:custGeom>
              <a:avLst/>
              <a:gdLst>
                <a:gd name="T0" fmla="*/ 0 w 238"/>
                <a:gd name="T1" fmla="*/ 0 h 109"/>
                <a:gd name="T2" fmla="*/ 0 w 238"/>
                <a:gd name="T3" fmla="*/ 0 h 109"/>
                <a:gd name="T4" fmla="*/ 0 w 238"/>
                <a:gd name="T5" fmla="*/ 0 h 109"/>
                <a:gd name="T6" fmla="*/ 0 w 238"/>
                <a:gd name="T7" fmla="*/ 0 h 109"/>
                <a:gd name="T8" fmla="*/ 0 w 238"/>
                <a:gd name="T9" fmla="*/ 0 h 109"/>
                <a:gd name="T10" fmla="*/ 0 w 238"/>
                <a:gd name="T11" fmla="*/ 0 h 109"/>
                <a:gd name="T12" fmla="*/ 0 w 238"/>
                <a:gd name="T13" fmla="*/ 0 h 109"/>
                <a:gd name="T14" fmla="*/ 0 w 238"/>
                <a:gd name="T15" fmla="*/ 0 h 109"/>
                <a:gd name="T16" fmla="*/ 0 w 238"/>
                <a:gd name="T17" fmla="*/ 0 h 109"/>
                <a:gd name="T18" fmla="*/ 0 w 238"/>
                <a:gd name="T19" fmla="*/ 0 h 109"/>
                <a:gd name="T20" fmla="*/ 0 w 238"/>
                <a:gd name="T21" fmla="*/ 0 h 109"/>
                <a:gd name="T22" fmla="*/ 0 w 238"/>
                <a:gd name="T23" fmla="*/ 0 h 109"/>
                <a:gd name="T24" fmla="*/ 0 w 238"/>
                <a:gd name="T25" fmla="*/ 0 h 109"/>
                <a:gd name="T26" fmla="*/ 0 w 238"/>
                <a:gd name="T27" fmla="*/ 0 h 109"/>
                <a:gd name="T28" fmla="*/ 0 w 238"/>
                <a:gd name="T29" fmla="*/ 0 h 109"/>
                <a:gd name="T30" fmla="*/ 0 w 238"/>
                <a:gd name="T31" fmla="*/ 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0" name="Freeform 77"/>
            <p:cNvSpPr>
              <a:spLocks/>
            </p:cNvSpPr>
            <p:nvPr/>
          </p:nvSpPr>
          <p:spPr bwMode="auto">
            <a:xfrm>
              <a:off x="453" y="909"/>
              <a:ext cx="63" cy="51"/>
            </a:xfrm>
            <a:custGeom>
              <a:avLst/>
              <a:gdLst>
                <a:gd name="T0" fmla="*/ 0 w 500"/>
                <a:gd name="T1" fmla="*/ 0 h 404"/>
                <a:gd name="T2" fmla="*/ 0 w 500"/>
                <a:gd name="T3" fmla="*/ 0 h 404"/>
                <a:gd name="T4" fmla="*/ 0 w 500"/>
                <a:gd name="T5" fmla="*/ 0 h 404"/>
                <a:gd name="T6" fmla="*/ 0 w 500"/>
                <a:gd name="T7" fmla="*/ 0 h 404"/>
                <a:gd name="T8" fmla="*/ 0 w 500"/>
                <a:gd name="T9" fmla="*/ 0 h 404"/>
                <a:gd name="T10" fmla="*/ 0 w 500"/>
                <a:gd name="T11" fmla="*/ 0 h 404"/>
                <a:gd name="T12" fmla="*/ 0 w 500"/>
                <a:gd name="T13" fmla="*/ 0 h 404"/>
                <a:gd name="T14" fmla="*/ 0 w 500"/>
                <a:gd name="T15" fmla="*/ 0 h 404"/>
                <a:gd name="T16" fmla="*/ 0 w 500"/>
                <a:gd name="T17" fmla="*/ 0 h 404"/>
                <a:gd name="T18" fmla="*/ 0 w 500"/>
                <a:gd name="T19" fmla="*/ 0 h 404"/>
                <a:gd name="T20" fmla="*/ 0 w 500"/>
                <a:gd name="T21" fmla="*/ 0 h 404"/>
                <a:gd name="T22" fmla="*/ 0 w 500"/>
                <a:gd name="T23" fmla="*/ 0 h 404"/>
                <a:gd name="T24" fmla="*/ 0 w 500"/>
                <a:gd name="T25" fmla="*/ 0 h 404"/>
                <a:gd name="T26" fmla="*/ 0 w 500"/>
                <a:gd name="T27" fmla="*/ 0 h 404"/>
                <a:gd name="T28" fmla="*/ 0 w 500"/>
                <a:gd name="T29" fmla="*/ 0 h 404"/>
                <a:gd name="T30" fmla="*/ 0 w 500"/>
                <a:gd name="T31" fmla="*/ 0 h 404"/>
                <a:gd name="T32" fmla="*/ 0 w 500"/>
                <a:gd name="T33" fmla="*/ 0 h 404"/>
                <a:gd name="T34" fmla="*/ 0 w 500"/>
                <a:gd name="T35" fmla="*/ 0 h 404"/>
                <a:gd name="T36" fmla="*/ 0 w 500"/>
                <a:gd name="T37" fmla="*/ 0 h 404"/>
                <a:gd name="T38" fmla="*/ 0 w 500"/>
                <a:gd name="T39" fmla="*/ 0 h 404"/>
                <a:gd name="T40" fmla="*/ 0 w 500"/>
                <a:gd name="T41" fmla="*/ 0 h 404"/>
                <a:gd name="T42" fmla="*/ 0 w 500"/>
                <a:gd name="T43" fmla="*/ 0 h 404"/>
                <a:gd name="T44" fmla="*/ 0 w 500"/>
                <a:gd name="T45" fmla="*/ 0 h 404"/>
                <a:gd name="T46" fmla="*/ 0 w 500"/>
                <a:gd name="T47" fmla="*/ 0 h 404"/>
                <a:gd name="T48" fmla="*/ 0 w 500"/>
                <a:gd name="T49" fmla="*/ 0 h 404"/>
                <a:gd name="T50" fmla="*/ 0 w 500"/>
                <a:gd name="T51" fmla="*/ 0 h 404"/>
                <a:gd name="T52" fmla="*/ 0 w 500"/>
                <a:gd name="T53" fmla="*/ 0 h 404"/>
                <a:gd name="T54" fmla="*/ 0 w 500"/>
                <a:gd name="T55" fmla="*/ 0 h 404"/>
                <a:gd name="T56" fmla="*/ 0 w 500"/>
                <a:gd name="T57" fmla="*/ 0 h 404"/>
                <a:gd name="T58" fmla="*/ 0 w 500"/>
                <a:gd name="T59" fmla="*/ 0 h 404"/>
                <a:gd name="T60" fmla="*/ 0 w 500"/>
                <a:gd name="T61" fmla="*/ 0 h 404"/>
                <a:gd name="T62" fmla="*/ 0 w 500"/>
                <a:gd name="T63" fmla="*/ 0 h 404"/>
                <a:gd name="T64" fmla="*/ 0 w 500"/>
                <a:gd name="T65" fmla="*/ 0 h 404"/>
                <a:gd name="T66" fmla="*/ 0 w 500"/>
                <a:gd name="T67" fmla="*/ 0 h 404"/>
                <a:gd name="T68" fmla="*/ 0 w 500"/>
                <a:gd name="T69" fmla="*/ 0 h 404"/>
                <a:gd name="T70" fmla="*/ 0 w 500"/>
                <a:gd name="T71" fmla="*/ 0 h 404"/>
                <a:gd name="T72" fmla="*/ 0 w 500"/>
                <a:gd name="T73" fmla="*/ 0 h 404"/>
                <a:gd name="T74" fmla="*/ 0 w 500"/>
                <a:gd name="T75" fmla="*/ 0 h 404"/>
                <a:gd name="T76" fmla="*/ 0 w 500"/>
                <a:gd name="T77" fmla="*/ 0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1" name="Freeform 78"/>
            <p:cNvSpPr>
              <a:spLocks/>
            </p:cNvSpPr>
            <p:nvPr/>
          </p:nvSpPr>
          <p:spPr bwMode="auto">
            <a:xfrm>
              <a:off x="479" y="945"/>
              <a:ext cx="16" cy="28"/>
            </a:xfrm>
            <a:custGeom>
              <a:avLst/>
              <a:gdLst>
                <a:gd name="T0" fmla="*/ 0 w 128"/>
                <a:gd name="T1" fmla="*/ 0 h 224"/>
                <a:gd name="T2" fmla="*/ 0 w 128"/>
                <a:gd name="T3" fmla="*/ 0 h 224"/>
                <a:gd name="T4" fmla="*/ 0 w 128"/>
                <a:gd name="T5" fmla="*/ 0 h 224"/>
                <a:gd name="T6" fmla="*/ 0 w 128"/>
                <a:gd name="T7" fmla="*/ 0 h 224"/>
                <a:gd name="T8" fmla="*/ 0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 name="Freeform 79"/>
            <p:cNvSpPr>
              <a:spLocks/>
            </p:cNvSpPr>
            <p:nvPr/>
          </p:nvSpPr>
          <p:spPr bwMode="auto">
            <a:xfrm>
              <a:off x="501" y="902"/>
              <a:ext cx="28" cy="32"/>
            </a:xfrm>
            <a:custGeom>
              <a:avLst/>
              <a:gdLst>
                <a:gd name="T0" fmla="*/ 0 w 223"/>
                <a:gd name="T1" fmla="*/ 0 h 253"/>
                <a:gd name="T2" fmla="*/ 0 w 223"/>
                <a:gd name="T3" fmla="*/ 0 h 253"/>
                <a:gd name="T4" fmla="*/ 0 w 223"/>
                <a:gd name="T5" fmla="*/ 0 h 253"/>
                <a:gd name="T6" fmla="*/ 0 w 223"/>
                <a:gd name="T7" fmla="*/ 0 h 253"/>
                <a:gd name="T8" fmla="*/ 0 w 223"/>
                <a:gd name="T9" fmla="*/ 0 h 253"/>
                <a:gd name="T10" fmla="*/ 0 w 223"/>
                <a:gd name="T11" fmla="*/ 0 h 253"/>
                <a:gd name="T12" fmla="*/ 0 w 223"/>
                <a:gd name="T13" fmla="*/ 0 h 253"/>
                <a:gd name="T14" fmla="*/ 0 w 223"/>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 name="Freeform 80"/>
            <p:cNvSpPr>
              <a:spLocks/>
            </p:cNvSpPr>
            <p:nvPr/>
          </p:nvSpPr>
          <p:spPr bwMode="auto">
            <a:xfrm>
              <a:off x="631" y="1028"/>
              <a:ext cx="7" cy="12"/>
            </a:xfrm>
            <a:custGeom>
              <a:avLst/>
              <a:gdLst>
                <a:gd name="T0" fmla="*/ 0 w 63"/>
                <a:gd name="T1" fmla="*/ 0 h 93"/>
                <a:gd name="T2" fmla="*/ 0 w 63"/>
                <a:gd name="T3" fmla="*/ 0 h 93"/>
                <a:gd name="T4" fmla="*/ 0 w 63"/>
                <a:gd name="T5" fmla="*/ 0 h 93"/>
                <a:gd name="T6" fmla="*/ 0 w 63"/>
                <a:gd name="T7" fmla="*/ 0 h 93"/>
                <a:gd name="T8" fmla="*/ 0 w 63"/>
                <a:gd name="T9" fmla="*/ 0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4" name="Freeform 81"/>
            <p:cNvSpPr>
              <a:spLocks noEditPoints="1"/>
            </p:cNvSpPr>
            <p:nvPr/>
          </p:nvSpPr>
          <p:spPr bwMode="auto">
            <a:xfrm>
              <a:off x="557" y="1011"/>
              <a:ext cx="93" cy="92"/>
            </a:xfrm>
            <a:custGeom>
              <a:avLst/>
              <a:gdLst>
                <a:gd name="T0" fmla="*/ 0 w 744"/>
                <a:gd name="T1" fmla="*/ 0 h 736"/>
                <a:gd name="T2" fmla="*/ 0 w 744"/>
                <a:gd name="T3" fmla="*/ 0 h 736"/>
                <a:gd name="T4" fmla="*/ 0 w 744"/>
                <a:gd name="T5" fmla="*/ 0 h 736"/>
                <a:gd name="T6" fmla="*/ 0 w 744"/>
                <a:gd name="T7" fmla="*/ 0 h 736"/>
                <a:gd name="T8" fmla="*/ 0 w 744"/>
                <a:gd name="T9" fmla="*/ 0 h 736"/>
                <a:gd name="T10" fmla="*/ 0 w 744"/>
                <a:gd name="T11" fmla="*/ 0 h 736"/>
                <a:gd name="T12" fmla="*/ 0 w 744"/>
                <a:gd name="T13" fmla="*/ 0 h 736"/>
                <a:gd name="T14" fmla="*/ 0 w 744"/>
                <a:gd name="T15" fmla="*/ 0 h 736"/>
                <a:gd name="T16" fmla="*/ 0 w 744"/>
                <a:gd name="T17" fmla="*/ 0 h 736"/>
                <a:gd name="T18" fmla="*/ 0 w 744"/>
                <a:gd name="T19" fmla="*/ 0 h 736"/>
                <a:gd name="T20" fmla="*/ 0 w 744"/>
                <a:gd name="T21" fmla="*/ 0 h 736"/>
                <a:gd name="T22" fmla="*/ 0 w 744"/>
                <a:gd name="T23" fmla="*/ 0 h 736"/>
                <a:gd name="T24" fmla="*/ 0 w 744"/>
                <a:gd name="T25" fmla="*/ 0 h 736"/>
                <a:gd name="T26" fmla="*/ 0 w 744"/>
                <a:gd name="T27" fmla="*/ 0 h 736"/>
                <a:gd name="T28" fmla="*/ 0 w 744"/>
                <a:gd name="T29" fmla="*/ 0 h 736"/>
                <a:gd name="T30" fmla="*/ 0 w 744"/>
                <a:gd name="T31" fmla="*/ 0 h 736"/>
                <a:gd name="T32" fmla="*/ 0 w 744"/>
                <a:gd name="T33" fmla="*/ 0 h 736"/>
                <a:gd name="T34" fmla="*/ 0 w 744"/>
                <a:gd name="T35" fmla="*/ 0 h 736"/>
                <a:gd name="T36" fmla="*/ 0 w 744"/>
                <a:gd name="T37" fmla="*/ 0 h 736"/>
                <a:gd name="T38" fmla="*/ 0 w 744"/>
                <a:gd name="T39" fmla="*/ 0 h 736"/>
                <a:gd name="T40" fmla="*/ 0 w 744"/>
                <a:gd name="T41" fmla="*/ 0 h 736"/>
                <a:gd name="T42" fmla="*/ 0 w 744"/>
                <a:gd name="T43" fmla="*/ 0 h 736"/>
                <a:gd name="T44" fmla="*/ 0 w 744"/>
                <a:gd name="T45" fmla="*/ 0 h 736"/>
                <a:gd name="T46" fmla="*/ 0 w 744"/>
                <a:gd name="T47" fmla="*/ 0 h 736"/>
                <a:gd name="T48" fmla="*/ 0 w 744"/>
                <a:gd name="T49" fmla="*/ 0 h 736"/>
                <a:gd name="T50" fmla="*/ 0 w 744"/>
                <a:gd name="T51" fmla="*/ 0 h 736"/>
                <a:gd name="T52" fmla="*/ 0 w 744"/>
                <a:gd name="T53" fmla="*/ 0 h 736"/>
                <a:gd name="T54" fmla="*/ 0 w 744"/>
                <a:gd name="T55" fmla="*/ 0 h 736"/>
                <a:gd name="T56" fmla="*/ 0 w 744"/>
                <a:gd name="T57" fmla="*/ 0 h 736"/>
                <a:gd name="T58" fmla="*/ 0 w 744"/>
                <a:gd name="T59" fmla="*/ 0 h 736"/>
                <a:gd name="T60" fmla="*/ 0 w 744"/>
                <a:gd name="T61" fmla="*/ 0 h 736"/>
                <a:gd name="T62" fmla="*/ 0 w 744"/>
                <a:gd name="T63" fmla="*/ 0 h 736"/>
                <a:gd name="T64" fmla="*/ 0 w 744"/>
                <a:gd name="T65" fmla="*/ 0 h 736"/>
                <a:gd name="T66" fmla="*/ 0 w 744"/>
                <a:gd name="T67" fmla="*/ 0 h 736"/>
                <a:gd name="T68" fmla="*/ 0 w 744"/>
                <a:gd name="T69" fmla="*/ 0 h 736"/>
                <a:gd name="T70" fmla="*/ 0 w 744"/>
                <a:gd name="T71" fmla="*/ 0 h 736"/>
                <a:gd name="T72" fmla="*/ 0 w 744"/>
                <a:gd name="T73" fmla="*/ 0 h 736"/>
                <a:gd name="T74" fmla="*/ 0 w 744"/>
                <a:gd name="T75" fmla="*/ 0 h 736"/>
                <a:gd name="T76" fmla="*/ 0 w 744"/>
                <a:gd name="T77" fmla="*/ 0 h 736"/>
                <a:gd name="T78" fmla="*/ 0 w 744"/>
                <a:gd name="T79" fmla="*/ 0 h 736"/>
                <a:gd name="T80" fmla="*/ 0 w 744"/>
                <a:gd name="T81" fmla="*/ 0 h 736"/>
                <a:gd name="T82" fmla="*/ 0 w 744"/>
                <a:gd name="T83" fmla="*/ 0 h 736"/>
                <a:gd name="T84" fmla="*/ 0 w 744"/>
                <a:gd name="T85" fmla="*/ 0 h 736"/>
                <a:gd name="T86" fmla="*/ 0 w 744"/>
                <a:gd name="T87" fmla="*/ 0 h 736"/>
                <a:gd name="T88" fmla="*/ 0 w 744"/>
                <a:gd name="T89" fmla="*/ 0 h 736"/>
                <a:gd name="T90" fmla="*/ 0 w 744"/>
                <a:gd name="T91" fmla="*/ 0 h 736"/>
                <a:gd name="T92" fmla="*/ 0 w 744"/>
                <a:gd name="T93" fmla="*/ 0 h 736"/>
                <a:gd name="T94" fmla="*/ 0 w 744"/>
                <a:gd name="T95" fmla="*/ 0 h 736"/>
                <a:gd name="T96" fmla="*/ 0 w 744"/>
                <a:gd name="T97" fmla="*/ 0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5" name="Freeform 82"/>
            <p:cNvSpPr>
              <a:spLocks/>
            </p:cNvSpPr>
            <p:nvPr/>
          </p:nvSpPr>
          <p:spPr bwMode="auto">
            <a:xfrm>
              <a:off x="594" y="1028"/>
              <a:ext cx="8" cy="10"/>
            </a:xfrm>
            <a:custGeom>
              <a:avLst/>
              <a:gdLst>
                <a:gd name="T0" fmla="*/ 0 w 68"/>
                <a:gd name="T1" fmla="*/ 0 h 82"/>
                <a:gd name="T2" fmla="*/ 0 w 68"/>
                <a:gd name="T3" fmla="*/ 0 h 82"/>
                <a:gd name="T4" fmla="*/ 0 w 68"/>
                <a:gd name="T5" fmla="*/ 0 h 82"/>
                <a:gd name="T6" fmla="*/ 0 w 68"/>
                <a:gd name="T7" fmla="*/ 0 h 82"/>
                <a:gd name="T8" fmla="*/ 0 w 68"/>
                <a:gd name="T9" fmla="*/ 0 h 82"/>
                <a:gd name="T10" fmla="*/ 0 w 68"/>
                <a:gd name="T11" fmla="*/ 0 h 82"/>
                <a:gd name="T12" fmla="*/ 0 w 68"/>
                <a:gd name="T13" fmla="*/ 0 h 82"/>
                <a:gd name="T14" fmla="*/ 0 w 68"/>
                <a:gd name="T15" fmla="*/ 0 h 82"/>
                <a:gd name="T16" fmla="*/ 0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6" name="Freeform 83"/>
            <p:cNvSpPr>
              <a:spLocks/>
            </p:cNvSpPr>
            <p:nvPr/>
          </p:nvSpPr>
          <p:spPr bwMode="auto">
            <a:xfrm>
              <a:off x="579" y="1049"/>
              <a:ext cx="10" cy="12"/>
            </a:xfrm>
            <a:custGeom>
              <a:avLst/>
              <a:gdLst>
                <a:gd name="T0" fmla="*/ 0 w 78"/>
                <a:gd name="T1" fmla="*/ 0 h 92"/>
                <a:gd name="T2" fmla="*/ 0 w 78"/>
                <a:gd name="T3" fmla="*/ 0 h 92"/>
                <a:gd name="T4" fmla="*/ 0 w 78"/>
                <a:gd name="T5" fmla="*/ 0 h 92"/>
                <a:gd name="T6" fmla="*/ 0 w 78"/>
                <a:gd name="T7" fmla="*/ 0 h 92"/>
                <a:gd name="T8" fmla="*/ 0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7" name="Freeform 84"/>
            <p:cNvSpPr>
              <a:spLocks/>
            </p:cNvSpPr>
            <p:nvPr/>
          </p:nvSpPr>
          <p:spPr bwMode="auto">
            <a:xfrm>
              <a:off x="652" y="1059"/>
              <a:ext cx="42" cy="53"/>
            </a:xfrm>
            <a:custGeom>
              <a:avLst/>
              <a:gdLst>
                <a:gd name="T0" fmla="*/ 0 w 343"/>
                <a:gd name="T1" fmla="*/ 0 h 421"/>
                <a:gd name="T2" fmla="*/ 0 w 343"/>
                <a:gd name="T3" fmla="*/ 0 h 421"/>
                <a:gd name="T4" fmla="*/ 0 w 343"/>
                <a:gd name="T5" fmla="*/ 0 h 421"/>
                <a:gd name="T6" fmla="*/ 0 w 343"/>
                <a:gd name="T7" fmla="*/ 0 h 421"/>
                <a:gd name="T8" fmla="*/ 0 w 343"/>
                <a:gd name="T9" fmla="*/ 0 h 421"/>
                <a:gd name="T10" fmla="*/ 0 w 343"/>
                <a:gd name="T11" fmla="*/ 0 h 421"/>
                <a:gd name="T12" fmla="*/ 0 w 343"/>
                <a:gd name="T13" fmla="*/ 0 h 421"/>
                <a:gd name="T14" fmla="*/ 0 w 343"/>
                <a:gd name="T15" fmla="*/ 0 h 421"/>
                <a:gd name="T16" fmla="*/ 0 w 343"/>
                <a:gd name="T17" fmla="*/ 0 h 421"/>
                <a:gd name="T18" fmla="*/ 0 w 343"/>
                <a:gd name="T19" fmla="*/ 0 h 421"/>
                <a:gd name="T20" fmla="*/ 0 w 343"/>
                <a:gd name="T21" fmla="*/ 0 h 421"/>
                <a:gd name="T22" fmla="*/ 0 w 343"/>
                <a:gd name="T23" fmla="*/ 0 h 421"/>
                <a:gd name="T24" fmla="*/ 0 w 343"/>
                <a:gd name="T25" fmla="*/ 0 h 421"/>
                <a:gd name="T26" fmla="*/ 0 w 343"/>
                <a:gd name="T27" fmla="*/ 0 h 421"/>
                <a:gd name="T28" fmla="*/ 0 w 343"/>
                <a:gd name="T29" fmla="*/ 0 h 421"/>
                <a:gd name="T30" fmla="*/ 0 w 343"/>
                <a:gd name="T31" fmla="*/ 0 h 421"/>
                <a:gd name="T32" fmla="*/ 0 w 343"/>
                <a:gd name="T33" fmla="*/ 0 h 421"/>
                <a:gd name="T34" fmla="*/ 0 w 343"/>
                <a:gd name="T35" fmla="*/ 0 h 421"/>
                <a:gd name="T36" fmla="*/ 0 w 343"/>
                <a:gd name="T37" fmla="*/ 0 h 421"/>
                <a:gd name="T38" fmla="*/ 0 w 343"/>
                <a:gd name="T39" fmla="*/ 0 h 421"/>
                <a:gd name="T40" fmla="*/ 0 w 343"/>
                <a:gd name="T41" fmla="*/ 0 h 421"/>
                <a:gd name="T42" fmla="*/ 0 w 343"/>
                <a:gd name="T43" fmla="*/ 0 h 421"/>
                <a:gd name="T44" fmla="*/ 0 w 343"/>
                <a:gd name="T45" fmla="*/ 0 h 421"/>
                <a:gd name="T46" fmla="*/ 0 w 343"/>
                <a:gd name="T47" fmla="*/ 0 h 421"/>
                <a:gd name="T48" fmla="*/ 0 w 343"/>
                <a:gd name="T49" fmla="*/ 0 h 421"/>
                <a:gd name="T50" fmla="*/ 0 w 343"/>
                <a:gd name="T51" fmla="*/ 0 h 421"/>
                <a:gd name="T52" fmla="*/ 0 w 343"/>
                <a:gd name="T53" fmla="*/ 0 h 421"/>
                <a:gd name="T54" fmla="*/ 0 w 343"/>
                <a:gd name="T55" fmla="*/ 0 h 421"/>
                <a:gd name="T56" fmla="*/ 0 w 343"/>
                <a:gd name="T57" fmla="*/ 0 h 421"/>
                <a:gd name="T58" fmla="*/ 0 w 343"/>
                <a:gd name="T59" fmla="*/ 0 h 421"/>
                <a:gd name="T60" fmla="*/ 0 w 343"/>
                <a:gd name="T61" fmla="*/ 0 h 421"/>
                <a:gd name="T62" fmla="*/ 0 w 343"/>
                <a:gd name="T63" fmla="*/ 0 h 421"/>
                <a:gd name="T64" fmla="*/ 0 w 343"/>
                <a:gd name="T65" fmla="*/ 0 h 421"/>
                <a:gd name="T66" fmla="*/ 0 w 343"/>
                <a:gd name="T67" fmla="*/ 0 h 421"/>
                <a:gd name="T68" fmla="*/ 0 w 343"/>
                <a:gd name="T69" fmla="*/ 0 h 421"/>
                <a:gd name="T70" fmla="*/ 0 w 343"/>
                <a:gd name="T71" fmla="*/ 0 h 421"/>
                <a:gd name="T72" fmla="*/ 0 w 343"/>
                <a:gd name="T73" fmla="*/ 0 h 421"/>
                <a:gd name="T74" fmla="*/ 0 w 343"/>
                <a:gd name="T75" fmla="*/ 0 h 421"/>
                <a:gd name="T76" fmla="*/ 0 w 343"/>
                <a:gd name="T77" fmla="*/ 0 h 421"/>
                <a:gd name="T78" fmla="*/ 0 w 343"/>
                <a:gd name="T79" fmla="*/ 0 h 421"/>
                <a:gd name="T80" fmla="*/ 0 w 343"/>
                <a:gd name="T81" fmla="*/ 0 h 421"/>
                <a:gd name="T82" fmla="*/ 0 w 343"/>
                <a:gd name="T83" fmla="*/ 0 h 421"/>
                <a:gd name="T84" fmla="*/ 0 w 343"/>
                <a:gd name="T85" fmla="*/ 0 h 421"/>
                <a:gd name="T86" fmla="*/ 0 w 343"/>
                <a:gd name="T87" fmla="*/ 0 h 421"/>
                <a:gd name="T88" fmla="*/ 0 w 343"/>
                <a:gd name="T89" fmla="*/ 0 h 421"/>
                <a:gd name="T90" fmla="*/ 0 w 343"/>
                <a:gd name="T91" fmla="*/ 0 h 421"/>
                <a:gd name="T92" fmla="*/ 0 w 343"/>
                <a:gd name="T93" fmla="*/ 0 h 421"/>
                <a:gd name="T94" fmla="*/ 0 w 343"/>
                <a:gd name="T95" fmla="*/ 0 h 421"/>
                <a:gd name="T96" fmla="*/ 0 w 343"/>
                <a:gd name="T97" fmla="*/ 0 h 421"/>
                <a:gd name="T98" fmla="*/ 0 w 343"/>
                <a:gd name="T99" fmla="*/ 0 h 421"/>
                <a:gd name="T100" fmla="*/ 0 w 343"/>
                <a:gd name="T101" fmla="*/ 0 h 421"/>
                <a:gd name="T102" fmla="*/ 0 w 343"/>
                <a:gd name="T103" fmla="*/ 0 h 421"/>
                <a:gd name="T104" fmla="*/ 0 w 343"/>
                <a:gd name="T105" fmla="*/ 0 h 421"/>
                <a:gd name="T106" fmla="*/ 0 w 343"/>
                <a:gd name="T107" fmla="*/ 0 h 421"/>
                <a:gd name="T108" fmla="*/ 0 w 343"/>
                <a:gd name="T109" fmla="*/ 0 h 421"/>
                <a:gd name="T110" fmla="*/ 0 w 343"/>
                <a:gd name="T111" fmla="*/ 0 h 421"/>
                <a:gd name="T112" fmla="*/ 0 w 343"/>
                <a:gd name="T113" fmla="*/ 0 h 421"/>
                <a:gd name="T114" fmla="*/ 0 w 343"/>
                <a:gd name="T115" fmla="*/ 0 h 421"/>
                <a:gd name="T116" fmla="*/ 0 w 343"/>
                <a:gd name="T117" fmla="*/ 0 h 421"/>
                <a:gd name="T118" fmla="*/ 0 w 343"/>
                <a:gd name="T119" fmla="*/ 0 h 421"/>
                <a:gd name="T120" fmla="*/ 0 w 343"/>
                <a:gd name="T121" fmla="*/ 0 h 421"/>
                <a:gd name="T122" fmla="*/ 0 w 343"/>
                <a:gd name="T123" fmla="*/ 0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8" name="Freeform 85"/>
            <p:cNvSpPr>
              <a:spLocks/>
            </p:cNvSpPr>
            <p:nvPr/>
          </p:nvSpPr>
          <p:spPr bwMode="auto">
            <a:xfrm>
              <a:off x="644" y="1110"/>
              <a:ext cx="27" cy="14"/>
            </a:xfrm>
            <a:custGeom>
              <a:avLst/>
              <a:gdLst>
                <a:gd name="T0" fmla="*/ 0 w 218"/>
                <a:gd name="T1" fmla="*/ 0 h 112"/>
                <a:gd name="T2" fmla="*/ 0 w 218"/>
                <a:gd name="T3" fmla="*/ 0 h 112"/>
                <a:gd name="T4" fmla="*/ 0 w 218"/>
                <a:gd name="T5" fmla="*/ 0 h 112"/>
                <a:gd name="T6" fmla="*/ 0 w 218"/>
                <a:gd name="T7" fmla="*/ 0 h 112"/>
                <a:gd name="T8" fmla="*/ 0 w 218"/>
                <a:gd name="T9" fmla="*/ 0 h 112"/>
                <a:gd name="T10" fmla="*/ 0 w 218"/>
                <a:gd name="T11" fmla="*/ 0 h 112"/>
                <a:gd name="T12" fmla="*/ 0 w 218"/>
                <a:gd name="T13" fmla="*/ 0 h 112"/>
                <a:gd name="T14" fmla="*/ 0 w 218"/>
                <a:gd name="T15" fmla="*/ 0 h 112"/>
                <a:gd name="T16" fmla="*/ 0 w 218"/>
                <a:gd name="T17" fmla="*/ 0 h 112"/>
                <a:gd name="T18" fmla="*/ 0 w 218"/>
                <a:gd name="T19" fmla="*/ 0 h 112"/>
                <a:gd name="T20" fmla="*/ 0 w 218"/>
                <a:gd name="T21" fmla="*/ 0 h 112"/>
                <a:gd name="T22" fmla="*/ 0 w 218"/>
                <a:gd name="T23" fmla="*/ 0 h 112"/>
                <a:gd name="T24" fmla="*/ 0 w 218"/>
                <a:gd name="T25" fmla="*/ 0 h 112"/>
                <a:gd name="T26" fmla="*/ 0 w 218"/>
                <a:gd name="T27" fmla="*/ 0 h 112"/>
                <a:gd name="T28" fmla="*/ 0 w 218"/>
                <a:gd name="T29" fmla="*/ 0 h 112"/>
                <a:gd name="T30" fmla="*/ 0 w 218"/>
                <a:gd name="T31" fmla="*/ 0 h 112"/>
                <a:gd name="T32" fmla="*/ 0 w 218"/>
                <a:gd name="T33" fmla="*/ 0 h 112"/>
                <a:gd name="T34" fmla="*/ 0 w 218"/>
                <a:gd name="T35" fmla="*/ 0 h 112"/>
                <a:gd name="T36" fmla="*/ 0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9" name="Freeform 86"/>
            <p:cNvSpPr>
              <a:spLocks noEditPoints="1"/>
            </p:cNvSpPr>
            <p:nvPr/>
          </p:nvSpPr>
          <p:spPr bwMode="auto">
            <a:xfrm>
              <a:off x="663" y="1071"/>
              <a:ext cx="70" cy="81"/>
            </a:xfrm>
            <a:custGeom>
              <a:avLst/>
              <a:gdLst>
                <a:gd name="T0" fmla="*/ 0 w 564"/>
                <a:gd name="T1" fmla="*/ 0 h 648"/>
                <a:gd name="T2" fmla="*/ 0 w 564"/>
                <a:gd name="T3" fmla="*/ 0 h 648"/>
                <a:gd name="T4" fmla="*/ 0 w 564"/>
                <a:gd name="T5" fmla="*/ 0 h 648"/>
                <a:gd name="T6" fmla="*/ 0 w 564"/>
                <a:gd name="T7" fmla="*/ 0 h 648"/>
                <a:gd name="T8" fmla="*/ 0 w 564"/>
                <a:gd name="T9" fmla="*/ 0 h 648"/>
                <a:gd name="T10" fmla="*/ 0 w 564"/>
                <a:gd name="T11" fmla="*/ 0 h 648"/>
                <a:gd name="T12" fmla="*/ 0 w 564"/>
                <a:gd name="T13" fmla="*/ 0 h 648"/>
                <a:gd name="T14" fmla="*/ 0 w 564"/>
                <a:gd name="T15" fmla="*/ 0 h 648"/>
                <a:gd name="T16" fmla="*/ 0 w 564"/>
                <a:gd name="T17" fmla="*/ 0 h 648"/>
                <a:gd name="T18" fmla="*/ 0 w 564"/>
                <a:gd name="T19" fmla="*/ 0 h 648"/>
                <a:gd name="T20" fmla="*/ 0 w 564"/>
                <a:gd name="T21" fmla="*/ 0 h 648"/>
                <a:gd name="T22" fmla="*/ 0 w 564"/>
                <a:gd name="T23" fmla="*/ 0 h 648"/>
                <a:gd name="T24" fmla="*/ 0 w 564"/>
                <a:gd name="T25" fmla="*/ 0 h 648"/>
                <a:gd name="T26" fmla="*/ 0 w 564"/>
                <a:gd name="T27" fmla="*/ 0 h 648"/>
                <a:gd name="T28" fmla="*/ 0 w 564"/>
                <a:gd name="T29" fmla="*/ 0 h 648"/>
                <a:gd name="T30" fmla="*/ 0 w 564"/>
                <a:gd name="T31" fmla="*/ 0 h 648"/>
                <a:gd name="T32" fmla="*/ 0 w 564"/>
                <a:gd name="T33" fmla="*/ 0 h 648"/>
                <a:gd name="T34" fmla="*/ 0 w 564"/>
                <a:gd name="T35" fmla="*/ 0 h 648"/>
                <a:gd name="T36" fmla="*/ 0 w 564"/>
                <a:gd name="T37" fmla="*/ 0 h 648"/>
                <a:gd name="T38" fmla="*/ 0 w 564"/>
                <a:gd name="T39" fmla="*/ 0 h 648"/>
                <a:gd name="T40" fmla="*/ 0 w 564"/>
                <a:gd name="T41" fmla="*/ 0 h 648"/>
                <a:gd name="T42" fmla="*/ 0 w 564"/>
                <a:gd name="T43" fmla="*/ 0 h 648"/>
                <a:gd name="T44" fmla="*/ 0 w 564"/>
                <a:gd name="T45" fmla="*/ 0 h 648"/>
                <a:gd name="T46" fmla="*/ 0 w 564"/>
                <a:gd name="T47" fmla="*/ 0 h 648"/>
                <a:gd name="T48" fmla="*/ 0 w 564"/>
                <a:gd name="T49" fmla="*/ 0 h 648"/>
                <a:gd name="T50" fmla="*/ 0 w 564"/>
                <a:gd name="T51" fmla="*/ 0 h 648"/>
                <a:gd name="T52" fmla="*/ 0 w 564"/>
                <a:gd name="T53" fmla="*/ 0 h 648"/>
                <a:gd name="T54" fmla="*/ 0 w 564"/>
                <a:gd name="T55" fmla="*/ 0 h 648"/>
                <a:gd name="T56" fmla="*/ 0 w 564"/>
                <a:gd name="T57" fmla="*/ 0 h 648"/>
                <a:gd name="T58" fmla="*/ 0 w 564"/>
                <a:gd name="T59" fmla="*/ 0 h 648"/>
                <a:gd name="T60" fmla="*/ 0 w 564"/>
                <a:gd name="T61" fmla="*/ 0 h 648"/>
                <a:gd name="T62" fmla="*/ 0 w 564"/>
                <a:gd name="T63" fmla="*/ 0 h 648"/>
                <a:gd name="T64" fmla="*/ 0 w 564"/>
                <a:gd name="T65" fmla="*/ 0 h 648"/>
                <a:gd name="T66" fmla="*/ 0 w 564"/>
                <a:gd name="T67" fmla="*/ 0 h 648"/>
                <a:gd name="T68" fmla="*/ 0 w 564"/>
                <a:gd name="T69" fmla="*/ 0 h 648"/>
                <a:gd name="T70" fmla="*/ 0 w 564"/>
                <a:gd name="T71" fmla="*/ 0 h 648"/>
                <a:gd name="T72" fmla="*/ 0 w 564"/>
                <a:gd name="T73" fmla="*/ 0 h 648"/>
                <a:gd name="T74" fmla="*/ 0 w 564"/>
                <a:gd name="T75" fmla="*/ 0 h 648"/>
                <a:gd name="T76" fmla="*/ 0 w 564"/>
                <a:gd name="T77" fmla="*/ 0 h 648"/>
                <a:gd name="T78" fmla="*/ 0 w 564"/>
                <a:gd name="T79" fmla="*/ 0 h 648"/>
                <a:gd name="T80" fmla="*/ 0 w 564"/>
                <a:gd name="T81" fmla="*/ 0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0" name="Freeform 87"/>
            <p:cNvSpPr>
              <a:spLocks/>
            </p:cNvSpPr>
            <p:nvPr/>
          </p:nvSpPr>
          <p:spPr bwMode="auto">
            <a:xfrm>
              <a:off x="742" y="1092"/>
              <a:ext cx="38" cy="53"/>
            </a:xfrm>
            <a:custGeom>
              <a:avLst/>
              <a:gdLst>
                <a:gd name="T0" fmla="*/ 0 w 310"/>
                <a:gd name="T1" fmla="*/ 0 h 426"/>
                <a:gd name="T2" fmla="*/ 0 w 310"/>
                <a:gd name="T3" fmla="*/ 0 h 426"/>
                <a:gd name="T4" fmla="*/ 0 w 310"/>
                <a:gd name="T5" fmla="*/ 0 h 426"/>
                <a:gd name="T6" fmla="*/ 0 w 310"/>
                <a:gd name="T7" fmla="*/ 0 h 426"/>
                <a:gd name="T8" fmla="*/ 0 w 310"/>
                <a:gd name="T9" fmla="*/ 0 h 426"/>
                <a:gd name="T10" fmla="*/ 0 w 310"/>
                <a:gd name="T11" fmla="*/ 0 h 426"/>
                <a:gd name="T12" fmla="*/ 0 w 310"/>
                <a:gd name="T13" fmla="*/ 0 h 426"/>
                <a:gd name="T14" fmla="*/ 0 w 310"/>
                <a:gd name="T15" fmla="*/ 0 h 426"/>
                <a:gd name="T16" fmla="*/ 0 w 310"/>
                <a:gd name="T17" fmla="*/ 0 h 426"/>
                <a:gd name="T18" fmla="*/ 0 w 310"/>
                <a:gd name="T19" fmla="*/ 0 h 426"/>
                <a:gd name="T20" fmla="*/ 0 w 310"/>
                <a:gd name="T21" fmla="*/ 0 h 426"/>
                <a:gd name="T22" fmla="*/ 0 w 310"/>
                <a:gd name="T23" fmla="*/ 0 h 426"/>
                <a:gd name="T24" fmla="*/ 0 w 310"/>
                <a:gd name="T25" fmla="*/ 0 h 426"/>
                <a:gd name="T26" fmla="*/ 0 w 310"/>
                <a:gd name="T27" fmla="*/ 0 h 426"/>
                <a:gd name="T28" fmla="*/ 0 w 310"/>
                <a:gd name="T29" fmla="*/ 0 h 426"/>
                <a:gd name="T30" fmla="*/ 0 w 310"/>
                <a:gd name="T31" fmla="*/ 0 h 426"/>
                <a:gd name="T32" fmla="*/ 0 w 310"/>
                <a:gd name="T33" fmla="*/ 0 h 426"/>
                <a:gd name="T34" fmla="*/ 0 w 310"/>
                <a:gd name="T35" fmla="*/ 0 h 426"/>
                <a:gd name="T36" fmla="*/ 0 w 310"/>
                <a:gd name="T37" fmla="*/ 0 h 426"/>
                <a:gd name="T38" fmla="*/ 0 w 310"/>
                <a:gd name="T39" fmla="*/ 0 h 426"/>
                <a:gd name="T40" fmla="*/ 0 w 310"/>
                <a:gd name="T41" fmla="*/ 0 h 426"/>
                <a:gd name="T42" fmla="*/ 0 w 310"/>
                <a:gd name="T43" fmla="*/ 0 h 426"/>
                <a:gd name="T44" fmla="*/ 0 w 310"/>
                <a:gd name="T45" fmla="*/ 0 h 426"/>
                <a:gd name="T46" fmla="*/ 0 w 310"/>
                <a:gd name="T47" fmla="*/ 0 h 426"/>
                <a:gd name="T48" fmla="*/ 0 w 310"/>
                <a:gd name="T49" fmla="*/ 0 h 426"/>
                <a:gd name="T50" fmla="*/ 0 w 310"/>
                <a:gd name="T51" fmla="*/ 0 h 426"/>
                <a:gd name="T52" fmla="*/ 0 w 310"/>
                <a:gd name="T53" fmla="*/ 0 h 426"/>
                <a:gd name="T54" fmla="*/ 0 w 310"/>
                <a:gd name="T55" fmla="*/ 0 h 426"/>
                <a:gd name="T56" fmla="*/ 0 w 310"/>
                <a:gd name="T57" fmla="*/ 0 h 426"/>
                <a:gd name="T58" fmla="*/ 0 w 310"/>
                <a:gd name="T59" fmla="*/ 0 h 426"/>
                <a:gd name="T60" fmla="*/ 0 w 310"/>
                <a:gd name="T61" fmla="*/ 0 h 426"/>
                <a:gd name="T62" fmla="*/ 0 w 310"/>
                <a:gd name="T63" fmla="*/ 0 h 426"/>
                <a:gd name="T64" fmla="*/ 0 w 310"/>
                <a:gd name="T65" fmla="*/ 0 h 426"/>
                <a:gd name="T66" fmla="*/ 0 w 310"/>
                <a:gd name="T67" fmla="*/ 0 h 426"/>
                <a:gd name="T68" fmla="*/ 0 w 310"/>
                <a:gd name="T69" fmla="*/ 0 h 426"/>
                <a:gd name="T70" fmla="*/ 0 w 310"/>
                <a:gd name="T71" fmla="*/ 0 h 426"/>
                <a:gd name="T72" fmla="*/ 0 w 310"/>
                <a:gd name="T73" fmla="*/ 0 h 426"/>
                <a:gd name="T74" fmla="*/ 0 w 310"/>
                <a:gd name="T75" fmla="*/ 0 h 426"/>
                <a:gd name="T76" fmla="*/ 0 w 310"/>
                <a:gd name="T77" fmla="*/ 0 h 426"/>
                <a:gd name="T78" fmla="*/ 0 w 310"/>
                <a:gd name="T79" fmla="*/ 0 h 426"/>
                <a:gd name="T80" fmla="*/ 0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1" name="Freeform 88"/>
            <p:cNvSpPr>
              <a:spLocks noEditPoints="1"/>
            </p:cNvSpPr>
            <p:nvPr/>
          </p:nvSpPr>
          <p:spPr bwMode="auto">
            <a:xfrm>
              <a:off x="776" y="1102"/>
              <a:ext cx="44" cy="46"/>
            </a:xfrm>
            <a:custGeom>
              <a:avLst/>
              <a:gdLst>
                <a:gd name="T0" fmla="*/ 0 w 347"/>
                <a:gd name="T1" fmla="*/ 0 h 368"/>
                <a:gd name="T2" fmla="*/ 0 w 347"/>
                <a:gd name="T3" fmla="*/ 0 h 368"/>
                <a:gd name="T4" fmla="*/ 0 w 347"/>
                <a:gd name="T5" fmla="*/ 0 h 368"/>
                <a:gd name="T6" fmla="*/ 0 w 347"/>
                <a:gd name="T7" fmla="*/ 0 h 368"/>
                <a:gd name="T8" fmla="*/ 0 w 347"/>
                <a:gd name="T9" fmla="*/ 0 h 368"/>
                <a:gd name="T10" fmla="*/ 0 w 347"/>
                <a:gd name="T11" fmla="*/ 0 h 368"/>
                <a:gd name="T12" fmla="*/ 0 w 347"/>
                <a:gd name="T13" fmla="*/ 0 h 368"/>
                <a:gd name="T14" fmla="*/ 0 w 347"/>
                <a:gd name="T15" fmla="*/ 0 h 368"/>
                <a:gd name="T16" fmla="*/ 0 w 347"/>
                <a:gd name="T17" fmla="*/ 0 h 368"/>
                <a:gd name="T18" fmla="*/ 0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2" name="Freeform 89"/>
            <p:cNvSpPr>
              <a:spLocks/>
            </p:cNvSpPr>
            <p:nvPr/>
          </p:nvSpPr>
          <p:spPr bwMode="auto">
            <a:xfrm>
              <a:off x="790" y="1152"/>
              <a:ext cx="18" cy="25"/>
            </a:xfrm>
            <a:custGeom>
              <a:avLst/>
              <a:gdLst>
                <a:gd name="T0" fmla="*/ 0 w 142"/>
                <a:gd name="T1" fmla="*/ 0 h 201"/>
                <a:gd name="T2" fmla="*/ 0 w 142"/>
                <a:gd name="T3" fmla="*/ 0 h 201"/>
                <a:gd name="T4" fmla="*/ 0 w 142"/>
                <a:gd name="T5" fmla="*/ 0 h 201"/>
                <a:gd name="T6" fmla="*/ 0 w 142"/>
                <a:gd name="T7" fmla="*/ 0 h 201"/>
                <a:gd name="T8" fmla="*/ 0 w 142"/>
                <a:gd name="T9" fmla="*/ 0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3" name="Freeform 90"/>
            <p:cNvSpPr>
              <a:spLocks/>
            </p:cNvSpPr>
            <p:nvPr/>
          </p:nvSpPr>
          <p:spPr bwMode="auto">
            <a:xfrm>
              <a:off x="737" y="1149"/>
              <a:ext cx="50" cy="22"/>
            </a:xfrm>
            <a:custGeom>
              <a:avLst/>
              <a:gdLst>
                <a:gd name="T0" fmla="*/ 0 w 407"/>
                <a:gd name="T1" fmla="*/ 0 h 177"/>
                <a:gd name="T2" fmla="*/ 0 w 407"/>
                <a:gd name="T3" fmla="*/ 0 h 177"/>
                <a:gd name="T4" fmla="*/ 0 w 407"/>
                <a:gd name="T5" fmla="*/ 0 h 177"/>
                <a:gd name="T6" fmla="*/ 0 w 407"/>
                <a:gd name="T7" fmla="*/ 0 h 177"/>
                <a:gd name="T8" fmla="*/ 0 w 407"/>
                <a:gd name="T9" fmla="*/ 0 h 177"/>
                <a:gd name="T10" fmla="*/ 0 w 407"/>
                <a:gd name="T11" fmla="*/ 0 h 177"/>
                <a:gd name="T12" fmla="*/ 0 w 407"/>
                <a:gd name="T13" fmla="*/ 0 h 177"/>
                <a:gd name="T14" fmla="*/ 0 w 407"/>
                <a:gd name="T15" fmla="*/ 0 h 177"/>
                <a:gd name="T16" fmla="*/ 0 w 407"/>
                <a:gd name="T17" fmla="*/ 0 h 177"/>
                <a:gd name="T18" fmla="*/ 0 w 407"/>
                <a:gd name="T19" fmla="*/ 0 h 177"/>
                <a:gd name="T20" fmla="*/ 0 w 407"/>
                <a:gd name="T21" fmla="*/ 0 h 177"/>
                <a:gd name="T22" fmla="*/ 0 w 407"/>
                <a:gd name="T23" fmla="*/ 0 h 177"/>
                <a:gd name="T24" fmla="*/ 0 w 407"/>
                <a:gd name="T25" fmla="*/ 0 h 177"/>
                <a:gd name="T26" fmla="*/ 0 w 407"/>
                <a:gd name="T27" fmla="*/ 0 h 177"/>
                <a:gd name="T28" fmla="*/ 0 w 407"/>
                <a:gd name="T29" fmla="*/ 0 h 177"/>
                <a:gd name="T30" fmla="*/ 0 w 407"/>
                <a:gd name="T31" fmla="*/ 0 h 177"/>
                <a:gd name="T32" fmla="*/ 0 w 407"/>
                <a:gd name="T33" fmla="*/ 0 h 177"/>
                <a:gd name="T34" fmla="*/ 0 w 407"/>
                <a:gd name="T35" fmla="*/ 0 h 177"/>
                <a:gd name="T36" fmla="*/ 0 w 407"/>
                <a:gd name="T37" fmla="*/ 0 h 177"/>
                <a:gd name="T38" fmla="*/ 0 w 407"/>
                <a:gd name="T39" fmla="*/ 0 h 177"/>
                <a:gd name="T40" fmla="*/ 0 w 407"/>
                <a:gd name="T41" fmla="*/ 0 h 177"/>
                <a:gd name="T42" fmla="*/ 0 w 407"/>
                <a:gd name="T43" fmla="*/ 0 h 177"/>
                <a:gd name="T44" fmla="*/ 0 w 407"/>
                <a:gd name="T45" fmla="*/ 0 h 177"/>
                <a:gd name="T46" fmla="*/ 0 w 407"/>
                <a:gd name="T47" fmla="*/ 0 h 177"/>
                <a:gd name="T48" fmla="*/ 0 w 407"/>
                <a:gd name="T49" fmla="*/ 0 h 177"/>
                <a:gd name="T50" fmla="*/ 0 w 407"/>
                <a:gd name="T51" fmla="*/ 0 h 177"/>
                <a:gd name="T52" fmla="*/ 0 w 407"/>
                <a:gd name="T53" fmla="*/ 0 h 177"/>
                <a:gd name="T54" fmla="*/ 0 w 407"/>
                <a:gd name="T55" fmla="*/ 0 h 177"/>
                <a:gd name="T56" fmla="*/ 0 w 407"/>
                <a:gd name="T57" fmla="*/ 0 h 177"/>
                <a:gd name="T58" fmla="*/ 0 w 407"/>
                <a:gd name="T59" fmla="*/ 0 h 177"/>
                <a:gd name="T60" fmla="*/ 0 w 407"/>
                <a:gd name="T61" fmla="*/ 0 h 177"/>
                <a:gd name="T62" fmla="*/ 0 w 407"/>
                <a:gd name="T63" fmla="*/ 0 h 177"/>
                <a:gd name="T64" fmla="*/ 0 w 407"/>
                <a:gd name="T65" fmla="*/ 0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4" name="Freeform 91"/>
            <p:cNvSpPr>
              <a:spLocks/>
            </p:cNvSpPr>
            <p:nvPr/>
          </p:nvSpPr>
          <p:spPr bwMode="auto">
            <a:xfrm>
              <a:off x="993" y="904"/>
              <a:ext cx="334" cy="259"/>
            </a:xfrm>
            <a:custGeom>
              <a:avLst/>
              <a:gdLst>
                <a:gd name="T0" fmla="*/ 0 w 2677"/>
                <a:gd name="T1" fmla="*/ 0 h 2067"/>
                <a:gd name="T2" fmla="*/ 0 w 2677"/>
                <a:gd name="T3" fmla="*/ 0 h 2067"/>
                <a:gd name="T4" fmla="*/ 0 w 2677"/>
                <a:gd name="T5" fmla="*/ 0 h 2067"/>
                <a:gd name="T6" fmla="*/ 0 w 2677"/>
                <a:gd name="T7" fmla="*/ 0 h 2067"/>
                <a:gd name="T8" fmla="*/ 0 w 2677"/>
                <a:gd name="T9" fmla="*/ 0 h 2067"/>
                <a:gd name="T10" fmla="*/ 0 w 2677"/>
                <a:gd name="T11" fmla="*/ 0 h 2067"/>
                <a:gd name="T12" fmla="*/ 0 w 2677"/>
                <a:gd name="T13" fmla="*/ 0 h 2067"/>
                <a:gd name="T14" fmla="*/ 0 w 2677"/>
                <a:gd name="T15" fmla="*/ 0 h 2067"/>
                <a:gd name="T16" fmla="*/ 0 w 2677"/>
                <a:gd name="T17" fmla="*/ 0 h 2067"/>
                <a:gd name="T18" fmla="*/ 0 w 2677"/>
                <a:gd name="T19" fmla="*/ 0 h 2067"/>
                <a:gd name="T20" fmla="*/ 0 w 2677"/>
                <a:gd name="T21" fmla="*/ 0 h 2067"/>
                <a:gd name="T22" fmla="*/ 0 w 2677"/>
                <a:gd name="T23" fmla="*/ 0 h 2067"/>
                <a:gd name="T24" fmla="*/ 0 w 2677"/>
                <a:gd name="T25" fmla="*/ 0 h 2067"/>
                <a:gd name="T26" fmla="*/ 0 w 2677"/>
                <a:gd name="T27" fmla="*/ 0 h 2067"/>
                <a:gd name="T28" fmla="*/ 0 w 2677"/>
                <a:gd name="T29" fmla="*/ 0 h 2067"/>
                <a:gd name="T30" fmla="*/ 0 w 2677"/>
                <a:gd name="T31" fmla="*/ 0 h 2067"/>
                <a:gd name="T32" fmla="*/ 0 w 2677"/>
                <a:gd name="T33" fmla="*/ 0 h 2067"/>
                <a:gd name="T34" fmla="*/ 0 w 2677"/>
                <a:gd name="T35" fmla="*/ 0 h 2067"/>
                <a:gd name="T36" fmla="*/ 0 w 2677"/>
                <a:gd name="T37" fmla="*/ 0 h 2067"/>
                <a:gd name="T38" fmla="*/ 0 w 2677"/>
                <a:gd name="T39" fmla="*/ 0 h 2067"/>
                <a:gd name="T40" fmla="*/ 0 w 2677"/>
                <a:gd name="T41" fmla="*/ 0 h 2067"/>
                <a:gd name="T42" fmla="*/ 0 w 2677"/>
                <a:gd name="T43" fmla="*/ 0 h 2067"/>
                <a:gd name="T44" fmla="*/ 0 w 2677"/>
                <a:gd name="T45" fmla="*/ 0 h 2067"/>
                <a:gd name="T46" fmla="*/ 0 w 2677"/>
                <a:gd name="T47" fmla="*/ 0 h 2067"/>
                <a:gd name="T48" fmla="*/ 0 w 2677"/>
                <a:gd name="T49" fmla="*/ 0 h 2067"/>
                <a:gd name="T50" fmla="*/ 0 w 2677"/>
                <a:gd name="T51" fmla="*/ 0 h 2067"/>
                <a:gd name="T52" fmla="*/ 0 w 2677"/>
                <a:gd name="T53" fmla="*/ 0 h 2067"/>
                <a:gd name="T54" fmla="*/ 0 w 2677"/>
                <a:gd name="T55" fmla="*/ 0 h 2067"/>
                <a:gd name="T56" fmla="*/ 0 w 2677"/>
                <a:gd name="T57" fmla="*/ 0 h 2067"/>
                <a:gd name="T58" fmla="*/ 0 w 2677"/>
                <a:gd name="T59" fmla="*/ 0 h 2067"/>
                <a:gd name="T60" fmla="*/ 0 w 2677"/>
                <a:gd name="T61" fmla="*/ 0 h 2067"/>
                <a:gd name="T62" fmla="*/ 0 w 2677"/>
                <a:gd name="T63" fmla="*/ 0 h 2067"/>
                <a:gd name="T64" fmla="*/ 0 w 2677"/>
                <a:gd name="T65" fmla="*/ 0 h 2067"/>
                <a:gd name="T66" fmla="*/ 0 w 2677"/>
                <a:gd name="T67" fmla="*/ 0 h 2067"/>
                <a:gd name="T68" fmla="*/ 0 w 2677"/>
                <a:gd name="T69" fmla="*/ 0 h 2067"/>
                <a:gd name="T70" fmla="*/ 0 w 2677"/>
                <a:gd name="T71" fmla="*/ 0 h 2067"/>
                <a:gd name="T72" fmla="*/ 0 w 2677"/>
                <a:gd name="T73" fmla="*/ 0 h 2067"/>
                <a:gd name="T74" fmla="*/ 0 w 2677"/>
                <a:gd name="T75" fmla="*/ 0 h 2067"/>
                <a:gd name="T76" fmla="*/ 0 w 2677"/>
                <a:gd name="T77" fmla="*/ 0 h 2067"/>
                <a:gd name="T78" fmla="*/ 0 w 2677"/>
                <a:gd name="T79" fmla="*/ 0 h 2067"/>
                <a:gd name="T80" fmla="*/ 0 w 2677"/>
                <a:gd name="T81" fmla="*/ 0 h 2067"/>
                <a:gd name="T82" fmla="*/ 0 w 2677"/>
                <a:gd name="T83" fmla="*/ 0 h 2067"/>
                <a:gd name="T84" fmla="*/ 0 w 2677"/>
                <a:gd name="T85" fmla="*/ 0 h 2067"/>
                <a:gd name="T86" fmla="*/ 0 w 2677"/>
                <a:gd name="T87" fmla="*/ 0 h 2067"/>
                <a:gd name="T88" fmla="*/ 0 w 2677"/>
                <a:gd name="T89" fmla="*/ 0 h 2067"/>
                <a:gd name="T90" fmla="*/ 0 w 2677"/>
                <a:gd name="T91" fmla="*/ 0 h 2067"/>
                <a:gd name="T92" fmla="*/ 0 w 2677"/>
                <a:gd name="T93" fmla="*/ 0 h 2067"/>
                <a:gd name="T94" fmla="*/ 0 w 2677"/>
                <a:gd name="T95" fmla="*/ 0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2" name="Vertical Title 1"/>
          <p:cNvSpPr>
            <a:spLocks noGrp="1"/>
          </p:cNvSpPr>
          <p:nvPr>
            <p:ph type="title" orient="vert"/>
          </p:nvPr>
        </p:nvSpPr>
        <p:spPr>
          <a:xfrm>
            <a:off x="8001000" y="0"/>
            <a:ext cx="1143000" cy="6126163"/>
          </a:xfrm>
          <a:solidFill>
            <a:srgbClr val="2C6ABA"/>
          </a:solidFill>
        </p:spPr>
        <p:txBody>
          <a:bodyPr vert="eaVert" lIns="45720" tIns="228600" rIns="45720" bIns="914400"/>
          <a:lstStyle>
            <a:lvl1pPr marL="137160">
              <a:defRPr sz="36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0"/>
            <a:ext cx="7543800" cy="6126163"/>
          </a:xfrm>
        </p:spPr>
        <p:txBody>
          <a:bodyPr vert="eaVert" lIns="45720" tIns="228600" rIns="4572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5" name="Date Placeholder 3"/>
          <p:cNvSpPr>
            <a:spLocks noGrp="1"/>
          </p:cNvSpPr>
          <p:nvPr>
            <p:ph type="dt" sz="half" idx="10"/>
          </p:nvPr>
        </p:nvSpPr>
        <p:spPr/>
        <p:txBody>
          <a:bodyPr/>
          <a:lstStyle>
            <a:lvl1pPr>
              <a:defRPr/>
            </a:lvl1pPr>
          </a:lstStyle>
          <a:p>
            <a:r>
              <a:rPr lang="en-US"/>
              <a:t>27 Mar 2017</a:t>
            </a:r>
          </a:p>
        </p:txBody>
      </p:sp>
      <p:sp>
        <p:nvSpPr>
          <p:cNvPr id="96" name="Footer Placeholder 4"/>
          <p:cNvSpPr>
            <a:spLocks noGrp="1"/>
          </p:cNvSpPr>
          <p:nvPr>
            <p:ph type="ftr" sz="quarter" idx="11"/>
          </p:nvPr>
        </p:nvSpPr>
        <p:spPr/>
        <p:txBody>
          <a:bodyPr/>
          <a:lstStyle>
            <a:lvl1pPr>
              <a:defRPr/>
            </a:lvl1pPr>
          </a:lstStyle>
          <a:p>
            <a:r>
              <a:rPr lang="en-US"/>
              <a:t>ICAO WRC-19 Positions</a:t>
            </a:r>
          </a:p>
        </p:txBody>
      </p:sp>
      <p:sp>
        <p:nvSpPr>
          <p:cNvPr id="97"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2740355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99"/>
          <p:cNvSpPr/>
          <p:nvPr/>
        </p:nvSpPr>
        <p:spPr>
          <a:xfrm>
            <a:off x="0" y="6629400"/>
            <a:ext cx="9144000" cy="228600"/>
          </a:xfrm>
          <a:prstGeom prst="rect">
            <a:avLst/>
          </a:prstGeom>
          <a:solidFill>
            <a:srgbClr val="2C6A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 name="Title 1"/>
          <p:cNvSpPr>
            <a:spLocks noGrp="1"/>
          </p:cNvSpPr>
          <p:nvPr>
            <p:ph type="title"/>
          </p:nvPr>
        </p:nvSpPr>
        <p:spPr/>
        <p:txBody>
          <a:bodyPr/>
          <a:lstStyle>
            <a:lvl1pPr marL="320040" algn="l">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p:txBody>
          <a:bodyPr/>
          <a:lstStyle>
            <a:lvl1pPr>
              <a:defRPr/>
            </a:lvl1pPr>
          </a:lstStyle>
          <a:p>
            <a:fld id="{6BD04347-F16A-4DA3-B01E-EE22E2322B01}" type="slidenum">
              <a:rPr lang="en-US" smtClean="0"/>
              <a:t>‹#›</a:t>
            </a:fld>
            <a:endParaRPr lang="en-US"/>
          </a:p>
        </p:txBody>
      </p:sp>
      <p:sp>
        <p:nvSpPr>
          <p:cNvPr id="6" name="Date Placeholder 3"/>
          <p:cNvSpPr>
            <a:spLocks noGrp="1"/>
          </p:cNvSpPr>
          <p:nvPr>
            <p:ph type="dt" sz="half" idx="11"/>
          </p:nvPr>
        </p:nvSpPr>
        <p:spPr/>
        <p:txBody>
          <a:bodyPr/>
          <a:lstStyle>
            <a:lvl1pPr>
              <a:defRPr/>
            </a:lvl1pPr>
          </a:lstStyle>
          <a:p>
            <a:r>
              <a:rPr lang="en-US"/>
              <a:t>27 Mar 2017</a:t>
            </a:r>
          </a:p>
        </p:txBody>
      </p:sp>
      <p:sp>
        <p:nvSpPr>
          <p:cNvPr id="7" name="Footer Placeholder 4"/>
          <p:cNvSpPr>
            <a:spLocks noGrp="1"/>
          </p:cNvSpPr>
          <p:nvPr>
            <p:ph type="ftr" sz="quarter" idx="12"/>
          </p:nvPr>
        </p:nvSpPr>
        <p:spPr/>
        <p:txBody>
          <a:bodyPr/>
          <a:lstStyle>
            <a:lvl1pPr>
              <a:defRPr/>
            </a:lvl1pPr>
          </a:lstStyle>
          <a:p>
            <a:r>
              <a:rPr lang="en-US"/>
              <a:t>ICAO WRC-19 Positions</a:t>
            </a:r>
          </a:p>
        </p:txBody>
      </p:sp>
    </p:spTree>
    <p:extLst>
      <p:ext uri="{BB962C8B-B14F-4D97-AF65-F5344CB8AC3E}">
        <p14:creationId xmlns:p14="http://schemas.microsoft.com/office/powerpoint/2010/main" val="3501097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Blue Background">
    <p:bg>
      <p:bgPr>
        <a:solidFill>
          <a:srgbClr val="2C6ABA"/>
        </a:solidFill>
        <a:effectLst/>
      </p:bgPr>
    </p:bg>
    <p:spTree>
      <p:nvGrpSpPr>
        <p:cNvPr id="1" name=""/>
        <p:cNvGrpSpPr/>
        <p:nvPr/>
      </p:nvGrpSpPr>
      <p:grpSpPr>
        <a:xfrm>
          <a:off x="0" y="0"/>
          <a:ext cx="0" cy="0"/>
          <a:chOff x="0" y="0"/>
          <a:chExt cx="0" cy="0"/>
        </a:xfrm>
      </p:grpSpPr>
      <p:sp>
        <p:nvSpPr>
          <p:cNvPr id="4" name="Rectangle 99"/>
          <p:cNvSpPr/>
          <p:nvPr/>
        </p:nvSpPr>
        <p:spPr>
          <a:xfrm>
            <a:off x="0" y="6629400"/>
            <a:ext cx="9144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grpSp>
        <p:nvGrpSpPr>
          <p:cNvPr id="6" name="Group 2"/>
          <p:cNvGrpSpPr>
            <a:grpSpLocks noChangeAspect="1"/>
          </p:cNvGrpSpPr>
          <p:nvPr/>
        </p:nvGrpSpPr>
        <p:grpSpPr bwMode="auto">
          <a:xfrm>
            <a:off x="7924800" y="5029201"/>
            <a:ext cx="411480" cy="337185"/>
            <a:chOff x="240" y="144"/>
            <a:chExt cx="1296" cy="1062"/>
          </a:xfrm>
          <a:solidFill>
            <a:srgbClr val="E4EDF8"/>
          </a:solidFill>
        </p:grpSpPr>
        <p:sp>
          <p:nvSpPr>
            <p:cNvPr id="7"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9"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0"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2"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5"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6"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7"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8"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9"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0"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1"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2"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3"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4"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5"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6"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7"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8"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9"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0"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1"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2"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3"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4"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5"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6"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7"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8"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9"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0"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1"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2"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3"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4"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5"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6"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7"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8"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9"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0"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1"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2"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3"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4"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5"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6"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7"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8"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9"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0"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1"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2"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3"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4"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5"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6"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7"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8"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9"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0"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1"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2"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3"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4"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5"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6"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7"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8"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9"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0"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1"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2"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3"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4"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5"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grpSp>
      <p:sp>
        <p:nvSpPr>
          <p:cNvPr id="2" name="Title 1"/>
          <p:cNvSpPr>
            <a:spLocks noGrp="1"/>
          </p:cNvSpPr>
          <p:nvPr>
            <p:ph type="title"/>
          </p:nvPr>
        </p:nvSpPr>
        <p:spPr>
          <a:xfrm>
            <a:off x="685800" y="4406900"/>
            <a:ext cx="7772400" cy="612648"/>
          </a:xfrm>
          <a:solidFill>
            <a:srgbClr val="2C6ABA"/>
          </a:solidFill>
          <a:ln>
            <a:solidFill>
              <a:srgbClr val="00153E"/>
            </a:solidFill>
          </a:ln>
        </p:spPr>
        <p:style>
          <a:lnRef idx="2">
            <a:schemeClr val="accent1">
              <a:shade val="50000"/>
            </a:schemeClr>
          </a:lnRef>
          <a:fillRef idx="1">
            <a:schemeClr val="accent1"/>
          </a:fillRef>
          <a:effectRef idx="0">
            <a:schemeClr val="accent1"/>
          </a:effectRef>
          <a:fontRef idx="minor">
            <a:schemeClr val="lt1"/>
          </a:fontRef>
        </p:style>
        <p:txBody>
          <a:bodyPr lIns="457200" rIns="45720" rtlCol="0" anchor="ctr">
            <a:noAutofit/>
          </a:bodyPr>
          <a:lstStyle>
            <a:lvl1pPr marL="0" algn="l" defTabSz="914400" rtl="0" eaLnBrk="1" latinLnBrk="0" hangingPunct="1">
              <a:spcBef>
                <a:spcPct val="0"/>
              </a:spcBef>
              <a:buNone/>
              <a:defRPr lang="en-US" sz="3600" kern="1200" dirty="0">
                <a:solidFill>
                  <a:schemeClr val="lt1"/>
                </a:solidFill>
                <a:latin typeface="+mn-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685800"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6" name="Date Placeholder 3"/>
          <p:cNvSpPr>
            <a:spLocks noGrp="1"/>
          </p:cNvSpPr>
          <p:nvPr>
            <p:ph type="dt" sz="half" idx="10"/>
          </p:nvPr>
        </p:nvSpPr>
        <p:spPr/>
        <p:txBody>
          <a:bodyPr/>
          <a:lstStyle>
            <a:lvl1pPr>
              <a:defRPr>
                <a:solidFill>
                  <a:srgbClr val="00153E"/>
                </a:solidFill>
              </a:defRPr>
            </a:lvl1pPr>
          </a:lstStyle>
          <a:p>
            <a:r>
              <a:rPr lang="en-US"/>
              <a:t>27 Mar 2017</a:t>
            </a:r>
          </a:p>
        </p:txBody>
      </p:sp>
      <p:sp>
        <p:nvSpPr>
          <p:cNvPr id="97" name="Footer Placeholder 4"/>
          <p:cNvSpPr>
            <a:spLocks noGrp="1"/>
          </p:cNvSpPr>
          <p:nvPr>
            <p:ph type="ftr" sz="quarter" idx="11"/>
          </p:nvPr>
        </p:nvSpPr>
        <p:spPr/>
        <p:txBody>
          <a:bodyPr/>
          <a:lstStyle>
            <a:lvl1pPr>
              <a:defRPr>
                <a:solidFill>
                  <a:srgbClr val="00153E"/>
                </a:solidFill>
              </a:defRPr>
            </a:lvl1pPr>
          </a:lstStyle>
          <a:p>
            <a:r>
              <a:rPr lang="en-US"/>
              <a:t>ICAO WRC-19 Positions</a:t>
            </a:r>
          </a:p>
        </p:txBody>
      </p:sp>
      <p:sp>
        <p:nvSpPr>
          <p:cNvPr id="98" name="Slide Number Placeholder 5"/>
          <p:cNvSpPr>
            <a:spLocks noGrp="1"/>
          </p:cNvSpPr>
          <p:nvPr>
            <p:ph type="sldNum" sz="quarter" idx="12"/>
          </p:nvPr>
        </p:nvSpPr>
        <p:spPr/>
        <p:txBody>
          <a:bodyPr/>
          <a:lstStyle>
            <a:lvl1pPr>
              <a:defRPr>
                <a:solidFill>
                  <a:srgbClr val="00153E"/>
                </a:solidFill>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1319994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White Background">
    <p:spTree>
      <p:nvGrpSpPr>
        <p:cNvPr id="1" name=""/>
        <p:cNvGrpSpPr/>
        <p:nvPr/>
      </p:nvGrpSpPr>
      <p:grpSpPr>
        <a:xfrm>
          <a:off x="0" y="0"/>
          <a:ext cx="0" cy="0"/>
          <a:chOff x="0" y="0"/>
          <a:chExt cx="0" cy="0"/>
        </a:xfrm>
      </p:grpSpPr>
      <p:pic>
        <p:nvPicPr>
          <p:cNvPr id="4" name="Picture 99" descr="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2"/>
          <p:cNvGrpSpPr>
            <a:grpSpLocks noChangeAspect="1"/>
          </p:cNvGrpSpPr>
          <p:nvPr/>
        </p:nvGrpSpPr>
        <p:grpSpPr bwMode="auto">
          <a:xfrm>
            <a:off x="7924800" y="5029201"/>
            <a:ext cx="411480" cy="337185"/>
            <a:chOff x="240" y="144"/>
            <a:chExt cx="1296" cy="1062"/>
          </a:xfrm>
          <a:solidFill>
            <a:srgbClr val="E4EDF8"/>
          </a:solidFill>
        </p:grpSpPr>
        <p:sp>
          <p:nvSpPr>
            <p:cNvPr id="7"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0"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1"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2"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3"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4"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5"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6"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7"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8"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19"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0"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1"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2"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3"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4"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5"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6"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7"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8"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29"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0"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1"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2"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3"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4"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5"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6"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7"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8"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39"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0"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1"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2"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3"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4"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5"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6"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7"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8"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49"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0"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1"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2"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3"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4"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5"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6"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7"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8"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59"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0"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1"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2"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3"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4"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5"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6"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7"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8"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69"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0"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1"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2"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3"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4"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5"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6"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7"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8"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79"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0"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1"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2"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3"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4"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5"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6"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7"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8"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89"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0"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1"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2"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3"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4"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sp>
          <p:nvSpPr>
            <p:cNvPr id="95"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pPr fontAlgn="auto">
                <a:spcBef>
                  <a:spcPts val="0"/>
                </a:spcBef>
                <a:spcAft>
                  <a:spcPts val="0"/>
                </a:spcAft>
                <a:defRPr/>
              </a:pPr>
              <a:endParaRPr lang="en-US">
                <a:latin typeface="+mn-lt"/>
                <a:cs typeface="+mn-cs"/>
              </a:endParaRPr>
            </a:p>
          </p:txBody>
        </p:sp>
      </p:grpSp>
      <p:sp>
        <p:nvSpPr>
          <p:cNvPr id="2" name="Title 1"/>
          <p:cNvSpPr>
            <a:spLocks noGrp="1"/>
          </p:cNvSpPr>
          <p:nvPr>
            <p:ph type="title"/>
          </p:nvPr>
        </p:nvSpPr>
        <p:spPr>
          <a:xfrm>
            <a:off x="685800" y="4406900"/>
            <a:ext cx="7772400" cy="612648"/>
          </a:xfrm>
          <a:solidFill>
            <a:srgbClr val="2C6ABA"/>
          </a:solidFill>
          <a:ln>
            <a:solidFill>
              <a:srgbClr val="00153E"/>
            </a:solidFill>
          </a:ln>
        </p:spPr>
        <p:style>
          <a:lnRef idx="2">
            <a:schemeClr val="accent1">
              <a:shade val="50000"/>
            </a:schemeClr>
          </a:lnRef>
          <a:fillRef idx="1">
            <a:schemeClr val="accent1"/>
          </a:fillRef>
          <a:effectRef idx="0">
            <a:schemeClr val="accent1"/>
          </a:effectRef>
          <a:fontRef idx="minor">
            <a:schemeClr val="lt1"/>
          </a:fontRef>
        </p:style>
        <p:txBody>
          <a:bodyPr lIns="457200" rIns="45720" rtlCol="0" anchor="ctr">
            <a:noAutofit/>
          </a:bodyPr>
          <a:lstStyle>
            <a:lvl1pPr marL="0" algn="l" defTabSz="914400" rtl="0" eaLnBrk="1" latinLnBrk="0" hangingPunct="1">
              <a:spcBef>
                <a:spcPct val="0"/>
              </a:spcBef>
              <a:buNone/>
              <a:defRPr lang="en-US" sz="3600" kern="1200" dirty="0">
                <a:solidFill>
                  <a:schemeClr val="lt1"/>
                </a:solidFill>
                <a:latin typeface="+mn-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685800"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6" name="Date Placeholder 3"/>
          <p:cNvSpPr>
            <a:spLocks noGrp="1"/>
          </p:cNvSpPr>
          <p:nvPr>
            <p:ph type="dt" sz="half" idx="10"/>
          </p:nvPr>
        </p:nvSpPr>
        <p:spPr/>
        <p:txBody>
          <a:bodyPr/>
          <a:lstStyle>
            <a:lvl1pPr>
              <a:defRPr>
                <a:solidFill>
                  <a:schemeClr val="bg1"/>
                </a:solidFill>
              </a:defRPr>
            </a:lvl1pPr>
          </a:lstStyle>
          <a:p>
            <a:r>
              <a:rPr lang="en-US"/>
              <a:t>27 Mar 2017</a:t>
            </a:r>
          </a:p>
        </p:txBody>
      </p:sp>
      <p:sp>
        <p:nvSpPr>
          <p:cNvPr id="97" name="Footer Placeholder 4"/>
          <p:cNvSpPr>
            <a:spLocks noGrp="1"/>
          </p:cNvSpPr>
          <p:nvPr>
            <p:ph type="ftr" sz="quarter" idx="11"/>
          </p:nvPr>
        </p:nvSpPr>
        <p:spPr/>
        <p:txBody>
          <a:bodyPr/>
          <a:lstStyle>
            <a:lvl1pPr>
              <a:defRPr>
                <a:solidFill>
                  <a:schemeClr val="bg1"/>
                </a:solidFill>
              </a:defRPr>
            </a:lvl1pPr>
          </a:lstStyle>
          <a:p>
            <a:r>
              <a:rPr lang="en-US"/>
              <a:t>ICAO WRC-19 Positions</a:t>
            </a:r>
          </a:p>
        </p:txBody>
      </p:sp>
      <p:sp>
        <p:nvSpPr>
          <p:cNvPr id="98"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4228684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r>
              <a:rPr lang="en-US"/>
              <a:t>27 Mar 2017</a:t>
            </a:r>
          </a:p>
        </p:txBody>
      </p:sp>
      <p:sp>
        <p:nvSpPr>
          <p:cNvPr id="6" name="Footer Placeholder 4"/>
          <p:cNvSpPr>
            <a:spLocks noGrp="1"/>
          </p:cNvSpPr>
          <p:nvPr>
            <p:ph type="ftr" sz="quarter" idx="11"/>
          </p:nvPr>
        </p:nvSpPr>
        <p:spPr/>
        <p:txBody>
          <a:bodyPr/>
          <a:lstStyle>
            <a:lvl1pPr>
              <a:defRPr/>
            </a:lvl1pPr>
          </a:lstStyle>
          <a:p>
            <a:r>
              <a:rPr lang="en-US"/>
              <a:t>ICAO WRC-19 Positions</a:t>
            </a:r>
          </a:p>
        </p:txBody>
      </p:sp>
      <p:sp>
        <p:nvSpPr>
          <p:cNvPr id="7"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756513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r>
              <a:rPr lang="en-US"/>
              <a:t>27 Mar 2017</a:t>
            </a:r>
          </a:p>
        </p:txBody>
      </p:sp>
      <p:sp>
        <p:nvSpPr>
          <p:cNvPr id="8" name="Footer Placeholder 4"/>
          <p:cNvSpPr>
            <a:spLocks noGrp="1"/>
          </p:cNvSpPr>
          <p:nvPr>
            <p:ph type="ftr" sz="quarter" idx="11"/>
          </p:nvPr>
        </p:nvSpPr>
        <p:spPr/>
        <p:txBody>
          <a:bodyPr/>
          <a:lstStyle>
            <a:lvl1pPr>
              <a:defRPr/>
            </a:lvl1pPr>
          </a:lstStyle>
          <a:p>
            <a:r>
              <a:rPr lang="en-US"/>
              <a:t>ICAO WRC-19 Positions</a:t>
            </a:r>
          </a:p>
        </p:txBody>
      </p:sp>
      <p:sp>
        <p:nvSpPr>
          <p:cNvPr id="9" name="Slide Number Placeholder 5"/>
          <p:cNvSpPr>
            <a:spLocks noGrp="1"/>
          </p:cNvSpPr>
          <p:nvPr>
            <p:ph type="sldNum" sz="quarter" idx="12"/>
          </p:nvPr>
        </p:nvSpPr>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1522375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99"/>
          <p:cNvSpPr/>
          <p:nvPr/>
        </p:nvSpPr>
        <p:spPr>
          <a:xfrm>
            <a:off x="0" y="6629400"/>
            <a:ext cx="9144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0"/>
          </p:nvPr>
        </p:nvSpPr>
        <p:spPr>
          <a:xfrm>
            <a:off x="1143000" y="6629400"/>
            <a:ext cx="6858000" cy="228600"/>
          </a:xfrm>
        </p:spPr>
        <p:txBody>
          <a:bodyPr/>
          <a:lstStyle>
            <a:lvl1pPr>
              <a:defRPr/>
            </a:lvl1pPr>
          </a:lstStyle>
          <a:p>
            <a:r>
              <a:rPr lang="en-US"/>
              <a:t>ICAO WRC-19 Positions</a:t>
            </a:r>
          </a:p>
        </p:txBody>
      </p:sp>
      <p:sp>
        <p:nvSpPr>
          <p:cNvPr id="5" name="Slide Number Placeholder 4"/>
          <p:cNvSpPr>
            <a:spLocks noGrp="1"/>
          </p:cNvSpPr>
          <p:nvPr>
            <p:ph type="sldNum" sz="quarter" idx="11"/>
          </p:nvPr>
        </p:nvSpPr>
        <p:spPr>
          <a:xfrm>
            <a:off x="8001000" y="6629400"/>
            <a:ext cx="1143000" cy="228600"/>
          </a:xfrm>
        </p:spPr>
        <p:txBody>
          <a:bodyPr/>
          <a:lstStyle>
            <a:lvl1pPr>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1696733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_Blue">
    <p:bg>
      <p:bgPr>
        <a:solidFill>
          <a:srgbClr val="2C6ABA"/>
        </a:solidFill>
        <a:effectLst/>
      </p:bgPr>
    </p:bg>
    <p:spTree>
      <p:nvGrpSpPr>
        <p:cNvPr id="1" name=""/>
        <p:cNvGrpSpPr/>
        <p:nvPr/>
      </p:nvGrpSpPr>
      <p:grpSpPr>
        <a:xfrm>
          <a:off x="0" y="0"/>
          <a:ext cx="0" cy="0"/>
          <a:chOff x="0" y="0"/>
          <a:chExt cx="0" cy="0"/>
        </a:xfrm>
      </p:grpSpPr>
      <p:pic>
        <p:nvPicPr>
          <p:cNvPr id="2" name="Picture 99" descr="WhiteBottomBorder.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solidFill>
                  <a:srgbClr val="00153E"/>
                </a:solidFill>
              </a:defRPr>
            </a:lvl1pPr>
          </a:lstStyle>
          <a:p>
            <a:r>
              <a:rPr lang="en-US"/>
              <a:t>27 Mar 2017</a:t>
            </a:r>
          </a:p>
        </p:txBody>
      </p:sp>
      <p:sp>
        <p:nvSpPr>
          <p:cNvPr id="4" name="Footer Placeholder 2"/>
          <p:cNvSpPr>
            <a:spLocks noGrp="1"/>
          </p:cNvSpPr>
          <p:nvPr>
            <p:ph type="ftr" sz="quarter" idx="11"/>
          </p:nvPr>
        </p:nvSpPr>
        <p:spPr/>
        <p:txBody>
          <a:bodyPr/>
          <a:lstStyle>
            <a:lvl1pPr>
              <a:defRPr>
                <a:solidFill>
                  <a:srgbClr val="00153E"/>
                </a:solidFill>
              </a:defRPr>
            </a:lvl1pPr>
          </a:lstStyle>
          <a:p>
            <a:r>
              <a:rPr lang="en-US"/>
              <a:t>ICAO WRC-19 Positions</a:t>
            </a:r>
          </a:p>
        </p:txBody>
      </p:sp>
      <p:sp>
        <p:nvSpPr>
          <p:cNvPr id="5" name="Slide Number Placeholder 3"/>
          <p:cNvSpPr>
            <a:spLocks noGrp="1"/>
          </p:cNvSpPr>
          <p:nvPr>
            <p:ph type="sldNum" sz="quarter" idx="12"/>
          </p:nvPr>
        </p:nvSpPr>
        <p:spPr/>
        <p:txBody>
          <a:bodyPr/>
          <a:lstStyle>
            <a:lvl1pPr>
              <a:defRPr>
                <a:solidFill>
                  <a:srgbClr val="00153E"/>
                </a:solidFill>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2094998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_Blue_No_Footer">
    <p:bg>
      <p:bgPr>
        <a:solidFill>
          <a:srgbClr val="2C6AB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3248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8" descr="BottomBorder.png"/>
          <p:cNvPicPr>
            <a:picLocks noChangeAspect="1"/>
          </p:cNvPicPr>
          <p:nvPr/>
        </p:nvPicPr>
        <p:blipFill>
          <a:blip r:embed="rId17">
            <a:extLst>
              <a:ext uri="{28A0092B-C50C-407E-A947-70E740481C1C}">
                <a14:useLocalDpi xmlns:a14="http://schemas.microsoft.com/office/drawing/2010/main"/>
              </a:ext>
            </a:extLst>
          </a:blip>
          <a:srcRect/>
          <a:stretch>
            <a:fillRect/>
          </a:stretch>
        </p:blipFill>
        <p:spPr bwMode="auto">
          <a:xfrm>
            <a:off x="0" y="6615113"/>
            <a:ext cx="91440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0" y="0"/>
            <a:ext cx="9144000" cy="1143000"/>
          </a:xfrm>
          <a:prstGeom prst="rect">
            <a:avLst/>
          </a:prstGeom>
          <a:solidFill>
            <a:srgbClr val="2C6A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grpSp>
        <p:nvGrpSpPr>
          <p:cNvPr id="1028" name="Group 2"/>
          <p:cNvGrpSpPr>
            <a:grpSpLocks noChangeAspect="1"/>
          </p:cNvGrpSpPr>
          <p:nvPr/>
        </p:nvGrpSpPr>
        <p:grpSpPr bwMode="auto">
          <a:xfrm>
            <a:off x="7875588" y="114300"/>
            <a:ext cx="1116012" cy="914400"/>
            <a:chOff x="240" y="144"/>
            <a:chExt cx="1296" cy="1062"/>
          </a:xfrm>
        </p:grpSpPr>
        <p:sp>
          <p:nvSpPr>
            <p:cNvPr id="1034" name="Freeform 3"/>
            <p:cNvSpPr>
              <a:spLocks/>
            </p:cNvSpPr>
            <p:nvPr/>
          </p:nvSpPr>
          <p:spPr bwMode="auto">
            <a:xfrm>
              <a:off x="420" y="425"/>
              <a:ext cx="74" cy="42"/>
            </a:xfrm>
            <a:custGeom>
              <a:avLst/>
              <a:gdLst>
                <a:gd name="T0" fmla="*/ 0 w 592"/>
                <a:gd name="T1" fmla="*/ 0 h 339"/>
                <a:gd name="T2" fmla="*/ 0 w 592"/>
                <a:gd name="T3" fmla="*/ 0 h 339"/>
                <a:gd name="T4" fmla="*/ 0 w 592"/>
                <a:gd name="T5" fmla="*/ 0 h 339"/>
                <a:gd name="T6" fmla="*/ 0 w 592"/>
                <a:gd name="T7" fmla="*/ 0 h 339"/>
                <a:gd name="T8" fmla="*/ 0 w 592"/>
                <a:gd name="T9" fmla="*/ 0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 name="Freeform 4"/>
            <p:cNvSpPr>
              <a:spLocks/>
            </p:cNvSpPr>
            <p:nvPr/>
          </p:nvSpPr>
          <p:spPr bwMode="auto">
            <a:xfrm>
              <a:off x="450" y="350"/>
              <a:ext cx="79" cy="79"/>
            </a:xfrm>
            <a:custGeom>
              <a:avLst/>
              <a:gdLst>
                <a:gd name="T0" fmla="*/ 0 w 634"/>
                <a:gd name="T1" fmla="*/ 0 h 632"/>
                <a:gd name="T2" fmla="*/ 0 w 634"/>
                <a:gd name="T3" fmla="*/ 0 h 632"/>
                <a:gd name="T4" fmla="*/ 0 w 634"/>
                <a:gd name="T5" fmla="*/ 0 h 632"/>
                <a:gd name="T6" fmla="*/ 0 w 634"/>
                <a:gd name="T7" fmla="*/ 0 h 632"/>
                <a:gd name="T8" fmla="*/ 0 w 634"/>
                <a:gd name="T9" fmla="*/ 0 h 632"/>
                <a:gd name="T10" fmla="*/ 0 w 634"/>
                <a:gd name="T11" fmla="*/ 0 h 632"/>
                <a:gd name="T12" fmla="*/ 0 w 634"/>
                <a:gd name="T13" fmla="*/ 0 h 632"/>
                <a:gd name="T14" fmla="*/ 0 w 634"/>
                <a:gd name="T15" fmla="*/ 0 h 632"/>
                <a:gd name="T16" fmla="*/ 0 w 634"/>
                <a:gd name="T17" fmla="*/ 0 h 632"/>
                <a:gd name="T18" fmla="*/ 0 w 634"/>
                <a:gd name="T19" fmla="*/ 0 h 632"/>
                <a:gd name="T20" fmla="*/ 0 w 634"/>
                <a:gd name="T21" fmla="*/ 0 h 632"/>
                <a:gd name="T22" fmla="*/ 0 w 634"/>
                <a:gd name="T23" fmla="*/ 0 h 632"/>
                <a:gd name="T24" fmla="*/ 0 w 634"/>
                <a:gd name="T25" fmla="*/ 0 h 632"/>
                <a:gd name="T26" fmla="*/ 0 w 634"/>
                <a:gd name="T27" fmla="*/ 0 h 632"/>
                <a:gd name="T28" fmla="*/ 0 w 634"/>
                <a:gd name="T29" fmla="*/ 0 h 632"/>
                <a:gd name="T30" fmla="*/ 0 w 634"/>
                <a:gd name="T31" fmla="*/ 0 h 632"/>
                <a:gd name="T32" fmla="*/ 0 w 634"/>
                <a:gd name="T33" fmla="*/ 0 h 632"/>
                <a:gd name="T34" fmla="*/ 0 w 634"/>
                <a:gd name="T35" fmla="*/ 0 h 632"/>
                <a:gd name="T36" fmla="*/ 0 w 634"/>
                <a:gd name="T37" fmla="*/ 0 h 632"/>
                <a:gd name="T38" fmla="*/ 0 w 634"/>
                <a:gd name="T39" fmla="*/ 0 h 632"/>
                <a:gd name="T40" fmla="*/ 0 w 634"/>
                <a:gd name="T41" fmla="*/ 0 h 632"/>
                <a:gd name="T42" fmla="*/ 0 w 634"/>
                <a:gd name="T43" fmla="*/ 0 h 632"/>
                <a:gd name="T44" fmla="*/ 0 w 634"/>
                <a:gd name="T45" fmla="*/ 0 h 632"/>
                <a:gd name="T46" fmla="*/ 0 w 634"/>
                <a:gd name="T47" fmla="*/ 0 h 632"/>
                <a:gd name="T48" fmla="*/ 0 w 634"/>
                <a:gd name="T49" fmla="*/ 0 h 632"/>
                <a:gd name="T50" fmla="*/ 0 w 634"/>
                <a:gd name="T51" fmla="*/ 0 h 632"/>
                <a:gd name="T52" fmla="*/ 0 w 634"/>
                <a:gd name="T53" fmla="*/ 0 h 632"/>
                <a:gd name="T54" fmla="*/ 0 w 634"/>
                <a:gd name="T55" fmla="*/ 0 h 632"/>
                <a:gd name="T56" fmla="*/ 0 w 634"/>
                <a:gd name="T57" fmla="*/ 0 h 632"/>
                <a:gd name="T58" fmla="*/ 0 w 634"/>
                <a:gd name="T59" fmla="*/ 0 h 632"/>
                <a:gd name="T60" fmla="*/ 0 w 634"/>
                <a:gd name="T61" fmla="*/ 0 h 632"/>
                <a:gd name="T62" fmla="*/ 0 w 634"/>
                <a:gd name="T63" fmla="*/ 0 h 632"/>
                <a:gd name="T64" fmla="*/ 0 w 634"/>
                <a:gd name="T65" fmla="*/ 0 h 632"/>
                <a:gd name="T66" fmla="*/ 0 w 634"/>
                <a:gd name="T67" fmla="*/ 0 h 632"/>
                <a:gd name="T68" fmla="*/ 0 w 634"/>
                <a:gd name="T69" fmla="*/ 0 h 632"/>
                <a:gd name="T70" fmla="*/ 0 w 634"/>
                <a:gd name="T71" fmla="*/ 0 h 632"/>
                <a:gd name="T72" fmla="*/ 0 w 634"/>
                <a:gd name="T73" fmla="*/ 0 h 632"/>
                <a:gd name="T74" fmla="*/ 0 w 634"/>
                <a:gd name="T75" fmla="*/ 0 h 632"/>
                <a:gd name="T76" fmla="*/ 0 w 634"/>
                <a:gd name="T77" fmla="*/ 0 h 632"/>
                <a:gd name="T78" fmla="*/ 0 w 634"/>
                <a:gd name="T79" fmla="*/ 0 h 632"/>
                <a:gd name="T80" fmla="*/ 0 w 634"/>
                <a:gd name="T81" fmla="*/ 0 h 632"/>
                <a:gd name="T82" fmla="*/ 0 w 634"/>
                <a:gd name="T83" fmla="*/ 0 h 632"/>
                <a:gd name="T84" fmla="*/ 0 w 634"/>
                <a:gd name="T85" fmla="*/ 0 h 632"/>
                <a:gd name="T86" fmla="*/ 0 w 634"/>
                <a:gd name="T87" fmla="*/ 0 h 632"/>
                <a:gd name="T88" fmla="*/ 0 w 634"/>
                <a:gd name="T89" fmla="*/ 0 h 632"/>
                <a:gd name="T90" fmla="*/ 0 w 634"/>
                <a:gd name="T91" fmla="*/ 0 h 632"/>
                <a:gd name="T92" fmla="*/ 0 w 634"/>
                <a:gd name="T93" fmla="*/ 0 h 632"/>
                <a:gd name="T94" fmla="*/ 0 w 634"/>
                <a:gd name="T95" fmla="*/ 0 h 632"/>
                <a:gd name="T96" fmla="*/ 0 w 634"/>
                <a:gd name="T97" fmla="*/ 0 h 632"/>
                <a:gd name="T98" fmla="*/ 0 w 634"/>
                <a:gd name="T99" fmla="*/ 0 h 632"/>
                <a:gd name="T100" fmla="*/ 0 w 634"/>
                <a:gd name="T101" fmla="*/ 0 h 632"/>
                <a:gd name="T102" fmla="*/ 0 w 634"/>
                <a:gd name="T103" fmla="*/ 0 h 632"/>
                <a:gd name="T104" fmla="*/ 0 w 634"/>
                <a:gd name="T105" fmla="*/ 0 h 632"/>
                <a:gd name="T106" fmla="*/ 0 w 634"/>
                <a:gd name="T107" fmla="*/ 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 name="Freeform 5"/>
            <p:cNvSpPr>
              <a:spLocks noEditPoints="1"/>
            </p:cNvSpPr>
            <p:nvPr/>
          </p:nvSpPr>
          <p:spPr bwMode="auto">
            <a:xfrm>
              <a:off x="509" y="298"/>
              <a:ext cx="81" cy="81"/>
            </a:xfrm>
            <a:custGeom>
              <a:avLst/>
              <a:gdLst>
                <a:gd name="T0" fmla="*/ 0 w 653"/>
                <a:gd name="T1" fmla="*/ 0 h 653"/>
                <a:gd name="T2" fmla="*/ 0 w 653"/>
                <a:gd name="T3" fmla="*/ 0 h 653"/>
                <a:gd name="T4" fmla="*/ 0 w 653"/>
                <a:gd name="T5" fmla="*/ 0 h 653"/>
                <a:gd name="T6" fmla="*/ 0 w 653"/>
                <a:gd name="T7" fmla="*/ 0 h 653"/>
                <a:gd name="T8" fmla="*/ 0 w 653"/>
                <a:gd name="T9" fmla="*/ 0 h 653"/>
                <a:gd name="T10" fmla="*/ 0 w 653"/>
                <a:gd name="T11" fmla="*/ 0 h 653"/>
                <a:gd name="T12" fmla="*/ 0 w 653"/>
                <a:gd name="T13" fmla="*/ 0 h 653"/>
                <a:gd name="T14" fmla="*/ 0 w 653"/>
                <a:gd name="T15" fmla="*/ 0 h 653"/>
                <a:gd name="T16" fmla="*/ 0 w 653"/>
                <a:gd name="T17" fmla="*/ 0 h 653"/>
                <a:gd name="T18" fmla="*/ 0 w 653"/>
                <a:gd name="T19" fmla="*/ 0 h 653"/>
                <a:gd name="T20" fmla="*/ 0 w 653"/>
                <a:gd name="T21" fmla="*/ 0 h 653"/>
                <a:gd name="T22" fmla="*/ 0 w 653"/>
                <a:gd name="T23" fmla="*/ 0 h 653"/>
                <a:gd name="T24" fmla="*/ 0 w 653"/>
                <a:gd name="T25" fmla="*/ 0 h 653"/>
                <a:gd name="T26" fmla="*/ 0 w 653"/>
                <a:gd name="T27" fmla="*/ 0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 name="Freeform 6"/>
            <p:cNvSpPr>
              <a:spLocks noEditPoints="1"/>
            </p:cNvSpPr>
            <p:nvPr/>
          </p:nvSpPr>
          <p:spPr bwMode="auto">
            <a:xfrm>
              <a:off x="562" y="234"/>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7"/>
            <p:cNvSpPr>
              <a:spLocks noEditPoints="1"/>
            </p:cNvSpPr>
            <p:nvPr/>
          </p:nvSpPr>
          <p:spPr bwMode="auto">
            <a:xfrm>
              <a:off x="665" y="216"/>
              <a:ext cx="30" cy="29"/>
            </a:xfrm>
            <a:custGeom>
              <a:avLst/>
              <a:gdLst>
                <a:gd name="T0" fmla="*/ 0 w 236"/>
                <a:gd name="T1" fmla="*/ 0 h 236"/>
                <a:gd name="T2" fmla="*/ 0 w 236"/>
                <a:gd name="T3" fmla="*/ 0 h 236"/>
                <a:gd name="T4" fmla="*/ 0 w 236"/>
                <a:gd name="T5" fmla="*/ 0 h 236"/>
                <a:gd name="T6" fmla="*/ 0 w 236"/>
                <a:gd name="T7" fmla="*/ 0 h 236"/>
                <a:gd name="T8" fmla="*/ 0 w 236"/>
                <a:gd name="T9" fmla="*/ 0 h 236"/>
                <a:gd name="T10" fmla="*/ 0 w 236"/>
                <a:gd name="T11" fmla="*/ 0 h 236"/>
                <a:gd name="T12" fmla="*/ 0 w 236"/>
                <a:gd name="T13" fmla="*/ 0 h 236"/>
                <a:gd name="T14" fmla="*/ 0 w 236"/>
                <a:gd name="T15" fmla="*/ 0 h 236"/>
                <a:gd name="T16" fmla="*/ 0 w 236"/>
                <a:gd name="T17" fmla="*/ 0 h 236"/>
                <a:gd name="T18" fmla="*/ 0 w 236"/>
                <a:gd name="T19" fmla="*/ 0 h 236"/>
                <a:gd name="T20" fmla="*/ 0 w 236"/>
                <a:gd name="T21" fmla="*/ 0 h 236"/>
                <a:gd name="T22" fmla="*/ 0 w 236"/>
                <a:gd name="T23" fmla="*/ 0 h 236"/>
                <a:gd name="T24" fmla="*/ 0 w 236"/>
                <a:gd name="T25" fmla="*/ 0 h 236"/>
                <a:gd name="T26" fmla="*/ 0 w 236"/>
                <a:gd name="T27" fmla="*/ 0 h 236"/>
                <a:gd name="T28" fmla="*/ 0 w 236"/>
                <a:gd name="T29" fmla="*/ 0 h 236"/>
                <a:gd name="T30" fmla="*/ 0 w 236"/>
                <a:gd name="T31" fmla="*/ 0 h 236"/>
                <a:gd name="T32" fmla="*/ 0 w 236"/>
                <a:gd name="T33" fmla="*/ 0 h 236"/>
                <a:gd name="T34" fmla="*/ 0 w 236"/>
                <a:gd name="T35" fmla="*/ 0 h 236"/>
                <a:gd name="T36" fmla="*/ 0 w 236"/>
                <a:gd name="T37" fmla="*/ 0 h 236"/>
                <a:gd name="T38" fmla="*/ 0 w 236"/>
                <a:gd name="T39" fmla="*/ 0 h 236"/>
                <a:gd name="T40" fmla="*/ 0 w 236"/>
                <a:gd name="T41" fmla="*/ 0 h 236"/>
                <a:gd name="T42" fmla="*/ 0 w 236"/>
                <a:gd name="T43" fmla="*/ 0 h 236"/>
                <a:gd name="T44" fmla="*/ 0 w 236"/>
                <a:gd name="T45" fmla="*/ 0 h 236"/>
                <a:gd name="T46" fmla="*/ 0 w 236"/>
                <a:gd name="T47" fmla="*/ 0 h 236"/>
                <a:gd name="T48" fmla="*/ 0 w 236"/>
                <a:gd name="T49" fmla="*/ 0 h 236"/>
                <a:gd name="T50" fmla="*/ 0 w 236"/>
                <a:gd name="T51" fmla="*/ 0 h 236"/>
                <a:gd name="T52" fmla="*/ 0 w 236"/>
                <a:gd name="T53" fmla="*/ 0 h 236"/>
                <a:gd name="T54" fmla="*/ 0 w 236"/>
                <a:gd name="T55" fmla="*/ 0 h 236"/>
                <a:gd name="T56" fmla="*/ 0 w 236"/>
                <a:gd name="T57" fmla="*/ 0 h 236"/>
                <a:gd name="T58" fmla="*/ 0 w 236"/>
                <a:gd name="T59" fmla="*/ 0 h 236"/>
                <a:gd name="T60" fmla="*/ 0 w 236"/>
                <a:gd name="T61" fmla="*/ 0 h 236"/>
                <a:gd name="T62" fmla="*/ 0 w 236"/>
                <a:gd name="T63" fmla="*/ 0 h 236"/>
                <a:gd name="T64" fmla="*/ 0 w 236"/>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 name="Freeform 8"/>
            <p:cNvSpPr>
              <a:spLocks noEditPoints="1"/>
            </p:cNvSpPr>
            <p:nvPr/>
          </p:nvSpPr>
          <p:spPr bwMode="auto">
            <a:xfrm>
              <a:off x="728" y="157"/>
              <a:ext cx="79" cy="79"/>
            </a:xfrm>
            <a:custGeom>
              <a:avLst/>
              <a:gdLst>
                <a:gd name="T0" fmla="*/ 0 w 635"/>
                <a:gd name="T1" fmla="*/ 0 h 635"/>
                <a:gd name="T2" fmla="*/ 0 w 635"/>
                <a:gd name="T3" fmla="*/ 0 h 635"/>
                <a:gd name="T4" fmla="*/ 0 w 635"/>
                <a:gd name="T5" fmla="*/ 0 h 635"/>
                <a:gd name="T6" fmla="*/ 0 w 635"/>
                <a:gd name="T7" fmla="*/ 0 h 635"/>
                <a:gd name="T8" fmla="*/ 0 w 635"/>
                <a:gd name="T9" fmla="*/ 0 h 635"/>
                <a:gd name="T10" fmla="*/ 0 w 635"/>
                <a:gd name="T11" fmla="*/ 0 h 635"/>
                <a:gd name="T12" fmla="*/ 0 w 635"/>
                <a:gd name="T13" fmla="*/ 0 h 635"/>
                <a:gd name="T14" fmla="*/ 0 w 635"/>
                <a:gd name="T15" fmla="*/ 0 h 635"/>
                <a:gd name="T16" fmla="*/ 0 w 635"/>
                <a:gd name="T17" fmla="*/ 0 h 635"/>
                <a:gd name="T18" fmla="*/ 0 w 635"/>
                <a:gd name="T19" fmla="*/ 0 h 635"/>
                <a:gd name="T20" fmla="*/ 0 w 635"/>
                <a:gd name="T21" fmla="*/ 0 h 635"/>
                <a:gd name="T22" fmla="*/ 0 w 635"/>
                <a:gd name="T23" fmla="*/ 0 h 635"/>
                <a:gd name="T24" fmla="*/ 0 w 635"/>
                <a:gd name="T25" fmla="*/ 0 h 635"/>
                <a:gd name="T26" fmla="*/ 0 w 635"/>
                <a:gd name="T27" fmla="*/ 0 h 635"/>
                <a:gd name="T28" fmla="*/ 0 w 635"/>
                <a:gd name="T29" fmla="*/ 0 h 635"/>
                <a:gd name="T30" fmla="*/ 0 w 635"/>
                <a:gd name="T31" fmla="*/ 0 h 635"/>
                <a:gd name="T32" fmla="*/ 0 w 635"/>
                <a:gd name="T33" fmla="*/ 0 h 635"/>
                <a:gd name="T34" fmla="*/ 0 w 635"/>
                <a:gd name="T35" fmla="*/ 0 h 635"/>
                <a:gd name="T36" fmla="*/ 0 w 635"/>
                <a:gd name="T37" fmla="*/ 0 h 635"/>
                <a:gd name="T38" fmla="*/ 0 w 635"/>
                <a:gd name="T39" fmla="*/ 0 h 635"/>
                <a:gd name="T40" fmla="*/ 0 w 635"/>
                <a:gd name="T41" fmla="*/ 0 h 635"/>
                <a:gd name="T42" fmla="*/ 0 w 635"/>
                <a:gd name="T43" fmla="*/ 0 h 635"/>
                <a:gd name="T44" fmla="*/ 0 w 635"/>
                <a:gd name="T45" fmla="*/ 0 h 635"/>
                <a:gd name="T46" fmla="*/ 0 w 635"/>
                <a:gd name="T47" fmla="*/ 0 h 635"/>
                <a:gd name="T48" fmla="*/ 0 w 635"/>
                <a:gd name="T49" fmla="*/ 0 h 635"/>
                <a:gd name="T50" fmla="*/ 0 w 635"/>
                <a:gd name="T51" fmla="*/ 0 h 635"/>
                <a:gd name="T52" fmla="*/ 0 w 635"/>
                <a:gd name="T53" fmla="*/ 0 h 635"/>
                <a:gd name="T54" fmla="*/ 0 w 635"/>
                <a:gd name="T55" fmla="*/ 0 h 635"/>
                <a:gd name="T56" fmla="*/ 0 w 635"/>
                <a:gd name="T57" fmla="*/ 0 h 635"/>
                <a:gd name="T58" fmla="*/ 0 w 635"/>
                <a:gd name="T59" fmla="*/ 0 h 635"/>
                <a:gd name="T60" fmla="*/ 0 w 635"/>
                <a:gd name="T61" fmla="*/ 0 h 635"/>
                <a:gd name="T62" fmla="*/ 0 w 635"/>
                <a:gd name="T63" fmla="*/ 0 h 635"/>
                <a:gd name="T64" fmla="*/ 0 w 635"/>
                <a:gd name="T65" fmla="*/ 0 h 635"/>
                <a:gd name="T66" fmla="*/ 0 w 635"/>
                <a:gd name="T67" fmla="*/ 0 h 635"/>
                <a:gd name="T68" fmla="*/ 0 w 635"/>
                <a:gd name="T69" fmla="*/ 0 h 635"/>
                <a:gd name="T70" fmla="*/ 0 w 635"/>
                <a:gd name="T71" fmla="*/ 0 h 635"/>
                <a:gd name="T72" fmla="*/ 0 w 635"/>
                <a:gd name="T73" fmla="*/ 0 h 635"/>
                <a:gd name="T74" fmla="*/ 0 w 635"/>
                <a:gd name="T75" fmla="*/ 0 h 635"/>
                <a:gd name="T76" fmla="*/ 0 w 635"/>
                <a:gd name="T77" fmla="*/ 0 h 635"/>
                <a:gd name="T78" fmla="*/ 0 w 635"/>
                <a:gd name="T79" fmla="*/ 0 h 635"/>
                <a:gd name="T80" fmla="*/ 0 w 635"/>
                <a:gd name="T81" fmla="*/ 0 h 635"/>
                <a:gd name="T82" fmla="*/ 0 w 635"/>
                <a:gd name="T83" fmla="*/ 0 h 635"/>
                <a:gd name="T84" fmla="*/ 0 w 635"/>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 name="Freeform 9"/>
            <p:cNvSpPr>
              <a:spLocks noEditPoints="1"/>
            </p:cNvSpPr>
            <p:nvPr/>
          </p:nvSpPr>
          <p:spPr bwMode="auto">
            <a:xfrm>
              <a:off x="821" y="145"/>
              <a:ext cx="68" cy="78"/>
            </a:xfrm>
            <a:custGeom>
              <a:avLst/>
              <a:gdLst>
                <a:gd name="T0" fmla="*/ 0 w 543"/>
                <a:gd name="T1" fmla="*/ 0 h 631"/>
                <a:gd name="T2" fmla="*/ 0 w 543"/>
                <a:gd name="T3" fmla="*/ 0 h 631"/>
                <a:gd name="T4" fmla="*/ 0 w 543"/>
                <a:gd name="T5" fmla="*/ 0 h 631"/>
                <a:gd name="T6" fmla="*/ 0 w 543"/>
                <a:gd name="T7" fmla="*/ 0 h 631"/>
                <a:gd name="T8" fmla="*/ 0 w 543"/>
                <a:gd name="T9" fmla="*/ 0 h 631"/>
                <a:gd name="T10" fmla="*/ 0 w 543"/>
                <a:gd name="T11" fmla="*/ 0 h 631"/>
                <a:gd name="T12" fmla="*/ 0 w 543"/>
                <a:gd name="T13" fmla="*/ 0 h 631"/>
                <a:gd name="T14" fmla="*/ 0 w 543"/>
                <a:gd name="T15" fmla="*/ 0 h 631"/>
                <a:gd name="T16" fmla="*/ 0 w 543"/>
                <a:gd name="T17" fmla="*/ 0 h 631"/>
                <a:gd name="T18" fmla="*/ 0 w 543"/>
                <a:gd name="T19" fmla="*/ 0 h 631"/>
                <a:gd name="T20" fmla="*/ 0 w 543"/>
                <a:gd name="T21" fmla="*/ 0 h 631"/>
                <a:gd name="T22" fmla="*/ 0 w 543"/>
                <a:gd name="T23" fmla="*/ 0 h 631"/>
                <a:gd name="T24" fmla="*/ 0 w 543"/>
                <a:gd name="T25" fmla="*/ 0 h 631"/>
                <a:gd name="T26" fmla="*/ 0 w 543"/>
                <a:gd name="T27" fmla="*/ 0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1" name="Freeform 10"/>
            <p:cNvSpPr>
              <a:spLocks/>
            </p:cNvSpPr>
            <p:nvPr/>
          </p:nvSpPr>
          <p:spPr bwMode="auto">
            <a:xfrm>
              <a:off x="898" y="144"/>
              <a:ext cx="75" cy="79"/>
            </a:xfrm>
            <a:custGeom>
              <a:avLst/>
              <a:gdLst>
                <a:gd name="T0" fmla="*/ 0 w 605"/>
                <a:gd name="T1" fmla="*/ 0 h 634"/>
                <a:gd name="T2" fmla="*/ 0 w 605"/>
                <a:gd name="T3" fmla="*/ 0 h 634"/>
                <a:gd name="T4" fmla="*/ 0 w 605"/>
                <a:gd name="T5" fmla="*/ 0 h 634"/>
                <a:gd name="T6" fmla="*/ 0 w 605"/>
                <a:gd name="T7" fmla="*/ 0 h 634"/>
                <a:gd name="T8" fmla="*/ 0 w 605"/>
                <a:gd name="T9" fmla="*/ 0 h 634"/>
                <a:gd name="T10" fmla="*/ 0 w 605"/>
                <a:gd name="T11" fmla="*/ 0 h 634"/>
                <a:gd name="T12" fmla="*/ 0 w 605"/>
                <a:gd name="T13" fmla="*/ 0 h 634"/>
                <a:gd name="T14" fmla="*/ 0 w 605"/>
                <a:gd name="T15" fmla="*/ 0 h 634"/>
                <a:gd name="T16" fmla="*/ 0 w 605"/>
                <a:gd name="T17" fmla="*/ 0 h 634"/>
                <a:gd name="T18" fmla="*/ 0 w 605"/>
                <a:gd name="T19" fmla="*/ 0 h 634"/>
                <a:gd name="T20" fmla="*/ 0 w 605"/>
                <a:gd name="T21" fmla="*/ 0 h 634"/>
                <a:gd name="T22" fmla="*/ 0 w 605"/>
                <a:gd name="T23" fmla="*/ 0 h 634"/>
                <a:gd name="T24" fmla="*/ 0 w 605"/>
                <a:gd name="T25" fmla="*/ 0 h 634"/>
                <a:gd name="T26" fmla="*/ 0 w 605"/>
                <a:gd name="T27" fmla="*/ 0 h 634"/>
                <a:gd name="T28" fmla="*/ 0 w 605"/>
                <a:gd name="T29" fmla="*/ 0 h 634"/>
                <a:gd name="T30" fmla="*/ 0 w 605"/>
                <a:gd name="T31" fmla="*/ 0 h 634"/>
                <a:gd name="T32" fmla="*/ 0 w 605"/>
                <a:gd name="T33" fmla="*/ 0 h 634"/>
                <a:gd name="T34" fmla="*/ 0 w 605"/>
                <a:gd name="T35" fmla="*/ 0 h 634"/>
                <a:gd name="T36" fmla="*/ 0 w 605"/>
                <a:gd name="T37" fmla="*/ 0 h 634"/>
                <a:gd name="T38" fmla="*/ 0 w 605"/>
                <a:gd name="T39" fmla="*/ 0 h 634"/>
                <a:gd name="T40" fmla="*/ 0 w 605"/>
                <a:gd name="T41" fmla="*/ 0 h 634"/>
                <a:gd name="T42" fmla="*/ 0 w 605"/>
                <a:gd name="T43" fmla="*/ 0 h 634"/>
                <a:gd name="T44" fmla="*/ 0 w 605"/>
                <a:gd name="T45" fmla="*/ 0 h 634"/>
                <a:gd name="T46" fmla="*/ 0 w 605"/>
                <a:gd name="T47" fmla="*/ 0 h 634"/>
                <a:gd name="T48" fmla="*/ 0 w 605"/>
                <a:gd name="T49" fmla="*/ 0 h 634"/>
                <a:gd name="T50" fmla="*/ 0 w 605"/>
                <a:gd name="T51" fmla="*/ 0 h 634"/>
                <a:gd name="T52" fmla="*/ 0 w 605"/>
                <a:gd name="T53" fmla="*/ 0 h 634"/>
                <a:gd name="T54" fmla="*/ 0 w 605"/>
                <a:gd name="T55" fmla="*/ 0 h 634"/>
                <a:gd name="T56" fmla="*/ 0 w 605"/>
                <a:gd name="T57" fmla="*/ 0 h 634"/>
                <a:gd name="T58" fmla="*/ 0 w 605"/>
                <a:gd name="T59" fmla="*/ 0 h 634"/>
                <a:gd name="T60" fmla="*/ 0 w 605"/>
                <a:gd name="T61" fmla="*/ 0 h 634"/>
                <a:gd name="T62" fmla="*/ 0 w 605"/>
                <a:gd name="T63" fmla="*/ 0 h 634"/>
                <a:gd name="T64" fmla="*/ 0 w 605"/>
                <a:gd name="T65" fmla="*/ 0 h 634"/>
                <a:gd name="T66" fmla="*/ 0 w 605"/>
                <a:gd name="T67" fmla="*/ 0 h 634"/>
                <a:gd name="T68" fmla="*/ 0 w 605"/>
                <a:gd name="T69" fmla="*/ 0 h 634"/>
                <a:gd name="T70" fmla="*/ 0 w 605"/>
                <a:gd name="T71" fmla="*/ 0 h 634"/>
                <a:gd name="T72" fmla="*/ 0 w 605"/>
                <a:gd name="T73" fmla="*/ 0 h 634"/>
                <a:gd name="T74" fmla="*/ 0 w 605"/>
                <a:gd name="T75" fmla="*/ 0 h 634"/>
                <a:gd name="T76" fmla="*/ 0 w 605"/>
                <a:gd name="T77" fmla="*/ 0 h 634"/>
                <a:gd name="T78" fmla="*/ 0 w 605"/>
                <a:gd name="T79" fmla="*/ 0 h 634"/>
                <a:gd name="T80" fmla="*/ 0 w 605"/>
                <a:gd name="T81" fmla="*/ 0 h 634"/>
                <a:gd name="T82" fmla="*/ 0 w 605"/>
                <a:gd name="T83" fmla="*/ 0 h 634"/>
                <a:gd name="T84" fmla="*/ 0 w 605"/>
                <a:gd name="T85" fmla="*/ 0 h 634"/>
                <a:gd name="T86" fmla="*/ 0 w 605"/>
                <a:gd name="T87" fmla="*/ 0 h 634"/>
                <a:gd name="T88" fmla="*/ 0 w 605"/>
                <a:gd name="T89" fmla="*/ 0 h 634"/>
                <a:gd name="T90" fmla="*/ 0 w 605"/>
                <a:gd name="T91" fmla="*/ 0 h 634"/>
                <a:gd name="T92" fmla="*/ 0 w 605"/>
                <a:gd name="T93" fmla="*/ 0 h 634"/>
                <a:gd name="T94" fmla="*/ 0 w 605"/>
                <a:gd name="T95" fmla="*/ 0 h 634"/>
                <a:gd name="T96" fmla="*/ 0 w 605"/>
                <a:gd name="T97" fmla="*/ 0 h 634"/>
                <a:gd name="T98" fmla="*/ 0 w 605"/>
                <a:gd name="T99" fmla="*/ 0 h 634"/>
                <a:gd name="T100" fmla="*/ 0 w 605"/>
                <a:gd name="T101" fmla="*/ 0 h 634"/>
                <a:gd name="T102" fmla="*/ 0 w 605"/>
                <a:gd name="T103" fmla="*/ 0 h 634"/>
                <a:gd name="T104" fmla="*/ 0 w 605"/>
                <a:gd name="T105" fmla="*/ 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2" name="Freeform 11"/>
            <p:cNvSpPr>
              <a:spLocks/>
            </p:cNvSpPr>
            <p:nvPr/>
          </p:nvSpPr>
          <p:spPr bwMode="auto">
            <a:xfrm>
              <a:off x="982" y="155"/>
              <a:ext cx="28" cy="77"/>
            </a:xfrm>
            <a:custGeom>
              <a:avLst/>
              <a:gdLst>
                <a:gd name="T0" fmla="*/ 0 w 224"/>
                <a:gd name="T1" fmla="*/ 0 h 615"/>
                <a:gd name="T2" fmla="*/ 0 w 224"/>
                <a:gd name="T3" fmla="*/ 0 h 615"/>
                <a:gd name="T4" fmla="*/ 0 w 224"/>
                <a:gd name="T5" fmla="*/ 0 h 615"/>
                <a:gd name="T6" fmla="*/ 0 w 224"/>
                <a:gd name="T7" fmla="*/ 0 h 615"/>
                <a:gd name="T8" fmla="*/ 0 w 224"/>
                <a:gd name="T9" fmla="*/ 0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3" name="Freeform 12"/>
            <p:cNvSpPr>
              <a:spLocks noEditPoints="1"/>
            </p:cNvSpPr>
            <p:nvPr/>
          </p:nvSpPr>
          <p:spPr bwMode="auto">
            <a:xfrm>
              <a:off x="1039" y="198"/>
              <a:ext cx="30" cy="30"/>
            </a:xfrm>
            <a:custGeom>
              <a:avLst/>
              <a:gdLst>
                <a:gd name="T0" fmla="*/ 0 w 237"/>
                <a:gd name="T1" fmla="*/ 0 h 236"/>
                <a:gd name="T2" fmla="*/ 0 w 237"/>
                <a:gd name="T3" fmla="*/ 0 h 236"/>
                <a:gd name="T4" fmla="*/ 0 w 237"/>
                <a:gd name="T5" fmla="*/ 0 h 236"/>
                <a:gd name="T6" fmla="*/ 0 w 237"/>
                <a:gd name="T7" fmla="*/ 0 h 236"/>
                <a:gd name="T8" fmla="*/ 0 w 237"/>
                <a:gd name="T9" fmla="*/ 0 h 236"/>
                <a:gd name="T10" fmla="*/ 0 w 237"/>
                <a:gd name="T11" fmla="*/ 0 h 236"/>
                <a:gd name="T12" fmla="*/ 0 w 237"/>
                <a:gd name="T13" fmla="*/ 0 h 236"/>
                <a:gd name="T14" fmla="*/ 0 w 237"/>
                <a:gd name="T15" fmla="*/ 0 h 236"/>
                <a:gd name="T16" fmla="*/ 0 w 237"/>
                <a:gd name="T17" fmla="*/ 0 h 236"/>
                <a:gd name="T18" fmla="*/ 0 w 237"/>
                <a:gd name="T19" fmla="*/ 0 h 236"/>
                <a:gd name="T20" fmla="*/ 0 w 237"/>
                <a:gd name="T21" fmla="*/ 0 h 236"/>
                <a:gd name="T22" fmla="*/ 0 w 237"/>
                <a:gd name="T23" fmla="*/ 0 h 236"/>
                <a:gd name="T24" fmla="*/ 0 w 237"/>
                <a:gd name="T25" fmla="*/ 0 h 236"/>
                <a:gd name="T26" fmla="*/ 0 w 237"/>
                <a:gd name="T27" fmla="*/ 0 h 236"/>
                <a:gd name="T28" fmla="*/ 0 w 237"/>
                <a:gd name="T29" fmla="*/ 0 h 236"/>
                <a:gd name="T30" fmla="*/ 0 w 237"/>
                <a:gd name="T31" fmla="*/ 0 h 236"/>
                <a:gd name="T32" fmla="*/ 0 w 237"/>
                <a:gd name="T33" fmla="*/ 0 h 236"/>
                <a:gd name="T34" fmla="*/ 0 w 237"/>
                <a:gd name="T35" fmla="*/ 0 h 236"/>
                <a:gd name="T36" fmla="*/ 0 w 237"/>
                <a:gd name="T37" fmla="*/ 0 h 236"/>
                <a:gd name="T38" fmla="*/ 0 w 237"/>
                <a:gd name="T39" fmla="*/ 0 h 236"/>
                <a:gd name="T40" fmla="*/ 0 w 237"/>
                <a:gd name="T41" fmla="*/ 0 h 236"/>
                <a:gd name="T42" fmla="*/ 0 w 237"/>
                <a:gd name="T43" fmla="*/ 0 h 236"/>
                <a:gd name="T44" fmla="*/ 0 w 237"/>
                <a:gd name="T45" fmla="*/ 0 h 236"/>
                <a:gd name="T46" fmla="*/ 0 w 237"/>
                <a:gd name="T47" fmla="*/ 0 h 236"/>
                <a:gd name="T48" fmla="*/ 0 w 237"/>
                <a:gd name="T49" fmla="*/ 0 h 236"/>
                <a:gd name="T50" fmla="*/ 0 w 237"/>
                <a:gd name="T51" fmla="*/ 0 h 236"/>
                <a:gd name="T52" fmla="*/ 0 w 237"/>
                <a:gd name="T53" fmla="*/ 0 h 236"/>
                <a:gd name="T54" fmla="*/ 0 w 237"/>
                <a:gd name="T55" fmla="*/ 0 h 236"/>
                <a:gd name="T56" fmla="*/ 0 w 237"/>
                <a:gd name="T57" fmla="*/ 0 h 236"/>
                <a:gd name="T58" fmla="*/ 0 w 237"/>
                <a:gd name="T59" fmla="*/ 0 h 236"/>
                <a:gd name="T60" fmla="*/ 0 w 237"/>
                <a:gd name="T61" fmla="*/ 0 h 236"/>
                <a:gd name="T62" fmla="*/ 0 w 237"/>
                <a:gd name="T63" fmla="*/ 0 h 236"/>
                <a:gd name="T64" fmla="*/ 0 w 237"/>
                <a:gd name="T65" fmla="*/ 0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4" name="Freeform 13"/>
            <p:cNvSpPr>
              <a:spLocks/>
            </p:cNvSpPr>
            <p:nvPr/>
          </p:nvSpPr>
          <p:spPr bwMode="auto">
            <a:xfrm>
              <a:off x="1090" y="200"/>
              <a:ext cx="91" cy="97"/>
            </a:xfrm>
            <a:custGeom>
              <a:avLst/>
              <a:gdLst>
                <a:gd name="T0" fmla="*/ 0 w 730"/>
                <a:gd name="T1" fmla="*/ 0 h 773"/>
                <a:gd name="T2" fmla="*/ 0 w 730"/>
                <a:gd name="T3" fmla="*/ 0 h 773"/>
                <a:gd name="T4" fmla="*/ 0 w 730"/>
                <a:gd name="T5" fmla="*/ 0 h 773"/>
                <a:gd name="T6" fmla="*/ 0 w 730"/>
                <a:gd name="T7" fmla="*/ 0 h 773"/>
                <a:gd name="T8" fmla="*/ 0 w 730"/>
                <a:gd name="T9" fmla="*/ 0 h 773"/>
                <a:gd name="T10" fmla="*/ 0 w 730"/>
                <a:gd name="T11" fmla="*/ 0 h 773"/>
                <a:gd name="T12" fmla="*/ 0 w 730"/>
                <a:gd name="T13" fmla="*/ 0 h 773"/>
                <a:gd name="T14" fmla="*/ 0 w 730"/>
                <a:gd name="T15" fmla="*/ 0 h 773"/>
                <a:gd name="T16" fmla="*/ 0 w 730"/>
                <a:gd name="T17" fmla="*/ 0 h 773"/>
                <a:gd name="T18" fmla="*/ 0 w 730"/>
                <a:gd name="T19" fmla="*/ 0 h 773"/>
                <a:gd name="T20" fmla="*/ 0 w 730"/>
                <a:gd name="T21" fmla="*/ 0 h 773"/>
                <a:gd name="T22" fmla="*/ 0 w 730"/>
                <a:gd name="T23" fmla="*/ 0 h 773"/>
                <a:gd name="T24" fmla="*/ 0 w 730"/>
                <a:gd name="T25" fmla="*/ 0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 name="Freeform 14"/>
            <p:cNvSpPr>
              <a:spLocks/>
            </p:cNvSpPr>
            <p:nvPr/>
          </p:nvSpPr>
          <p:spPr bwMode="auto">
            <a:xfrm>
              <a:off x="1159" y="251"/>
              <a:ext cx="90" cy="93"/>
            </a:xfrm>
            <a:custGeom>
              <a:avLst/>
              <a:gdLst>
                <a:gd name="T0" fmla="*/ 0 w 724"/>
                <a:gd name="T1" fmla="*/ 0 h 746"/>
                <a:gd name="T2" fmla="*/ 0 w 724"/>
                <a:gd name="T3" fmla="*/ 0 h 746"/>
                <a:gd name="T4" fmla="*/ 0 w 724"/>
                <a:gd name="T5" fmla="*/ 0 h 746"/>
                <a:gd name="T6" fmla="*/ 0 w 724"/>
                <a:gd name="T7" fmla="*/ 0 h 746"/>
                <a:gd name="T8" fmla="*/ 0 w 724"/>
                <a:gd name="T9" fmla="*/ 0 h 746"/>
                <a:gd name="T10" fmla="*/ 0 w 724"/>
                <a:gd name="T11" fmla="*/ 0 h 746"/>
                <a:gd name="T12" fmla="*/ 0 w 724"/>
                <a:gd name="T13" fmla="*/ 0 h 746"/>
                <a:gd name="T14" fmla="*/ 0 w 724"/>
                <a:gd name="T15" fmla="*/ 0 h 746"/>
                <a:gd name="T16" fmla="*/ 0 w 724"/>
                <a:gd name="T17" fmla="*/ 0 h 746"/>
                <a:gd name="T18" fmla="*/ 0 w 724"/>
                <a:gd name="T19" fmla="*/ 0 h 746"/>
                <a:gd name="T20" fmla="*/ 0 w 724"/>
                <a:gd name="T21" fmla="*/ 0 h 746"/>
                <a:gd name="T22" fmla="*/ 0 w 724"/>
                <a:gd name="T23" fmla="*/ 0 h 746"/>
                <a:gd name="T24" fmla="*/ 0 w 724"/>
                <a:gd name="T25" fmla="*/ 0 h 746"/>
                <a:gd name="T26" fmla="*/ 0 w 724"/>
                <a:gd name="T27" fmla="*/ 0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 name="Freeform 15"/>
            <p:cNvSpPr>
              <a:spLocks noEditPoints="1"/>
            </p:cNvSpPr>
            <p:nvPr/>
          </p:nvSpPr>
          <p:spPr bwMode="auto">
            <a:xfrm>
              <a:off x="1202" y="317"/>
              <a:ext cx="83" cy="80"/>
            </a:xfrm>
            <a:custGeom>
              <a:avLst/>
              <a:gdLst>
                <a:gd name="T0" fmla="*/ 0 w 664"/>
                <a:gd name="T1" fmla="*/ 0 h 641"/>
                <a:gd name="T2" fmla="*/ 0 w 664"/>
                <a:gd name="T3" fmla="*/ 0 h 641"/>
                <a:gd name="T4" fmla="*/ 0 w 664"/>
                <a:gd name="T5" fmla="*/ 0 h 641"/>
                <a:gd name="T6" fmla="*/ 0 w 664"/>
                <a:gd name="T7" fmla="*/ 0 h 641"/>
                <a:gd name="T8" fmla="*/ 0 w 664"/>
                <a:gd name="T9" fmla="*/ 0 h 641"/>
                <a:gd name="T10" fmla="*/ 0 w 664"/>
                <a:gd name="T11" fmla="*/ 0 h 641"/>
                <a:gd name="T12" fmla="*/ 0 w 664"/>
                <a:gd name="T13" fmla="*/ 0 h 641"/>
                <a:gd name="T14" fmla="*/ 0 w 664"/>
                <a:gd name="T15" fmla="*/ 0 h 641"/>
                <a:gd name="T16" fmla="*/ 0 w 664"/>
                <a:gd name="T17" fmla="*/ 0 h 641"/>
                <a:gd name="T18" fmla="*/ 0 w 664"/>
                <a:gd name="T19" fmla="*/ 0 h 641"/>
                <a:gd name="T20" fmla="*/ 0 w 664"/>
                <a:gd name="T21" fmla="*/ 0 h 641"/>
                <a:gd name="T22" fmla="*/ 0 w 664"/>
                <a:gd name="T23" fmla="*/ 0 h 641"/>
                <a:gd name="T24" fmla="*/ 0 w 664"/>
                <a:gd name="T25" fmla="*/ 0 h 641"/>
                <a:gd name="T26" fmla="*/ 0 w 664"/>
                <a:gd name="T27" fmla="*/ 0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 name="Freeform 16"/>
            <p:cNvSpPr>
              <a:spLocks noEditPoints="1"/>
            </p:cNvSpPr>
            <p:nvPr/>
          </p:nvSpPr>
          <p:spPr bwMode="auto">
            <a:xfrm>
              <a:off x="1263" y="376"/>
              <a:ext cx="80" cy="79"/>
            </a:xfrm>
            <a:custGeom>
              <a:avLst/>
              <a:gdLst>
                <a:gd name="T0" fmla="*/ 0 w 636"/>
                <a:gd name="T1" fmla="*/ 0 h 635"/>
                <a:gd name="T2" fmla="*/ 0 w 636"/>
                <a:gd name="T3" fmla="*/ 0 h 635"/>
                <a:gd name="T4" fmla="*/ 0 w 636"/>
                <a:gd name="T5" fmla="*/ 0 h 635"/>
                <a:gd name="T6" fmla="*/ 0 w 636"/>
                <a:gd name="T7" fmla="*/ 0 h 635"/>
                <a:gd name="T8" fmla="*/ 0 w 636"/>
                <a:gd name="T9" fmla="*/ 0 h 635"/>
                <a:gd name="T10" fmla="*/ 0 w 636"/>
                <a:gd name="T11" fmla="*/ 0 h 635"/>
                <a:gd name="T12" fmla="*/ 0 w 636"/>
                <a:gd name="T13" fmla="*/ 0 h 635"/>
                <a:gd name="T14" fmla="*/ 0 w 636"/>
                <a:gd name="T15" fmla="*/ 0 h 635"/>
                <a:gd name="T16" fmla="*/ 0 w 636"/>
                <a:gd name="T17" fmla="*/ 0 h 635"/>
                <a:gd name="T18" fmla="*/ 0 w 636"/>
                <a:gd name="T19" fmla="*/ 0 h 635"/>
                <a:gd name="T20" fmla="*/ 0 w 636"/>
                <a:gd name="T21" fmla="*/ 0 h 635"/>
                <a:gd name="T22" fmla="*/ 0 w 636"/>
                <a:gd name="T23" fmla="*/ 0 h 635"/>
                <a:gd name="T24" fmla="*/ 0 w 636"/>
                <a:gd name="T25" fmla="*/ 0 h 635"/>
                <a:gd name="T26" fmla="*/ 0 w 636"/>
                <a:gd name="T27" fmla="*/ 0 h 635"/>
                <a:gd name="T28" fmla="*/ 0 w 636"/>
                <a:gd name="T29" fmla="*/ 0 h 635"/>
                <a:gd name="T30" fmla="*/ 0 w 636"/>
                <a:gd name="T31" fmla="*/ 0 h 635"/>
                <a:gd name="T32" fmla="*/ 0 w 636"/>
                <a:gd name="T33" fmla="*/ 0 h 635"/>
                <a:gd name="T34" fmla="*/ 0 w 636"/>
                <a:gd name="T35" fmla="*/ 0 h 635"/>
                <a:gd name="T36" fmla="*/ 0 w 636"/>
                <a:gd name="T37" fmla="*/ 0 h 635"/>
                <a:gd name="T38" fmla="*/ 0 w 636"/>
                <a:gd name="T39" fmla="*/ 0 h 635"/>
                <a:gd name="T40" fmla="*/ 0 w 636"/>
                <a:gd name="T41" fmla="*/ 0 h 635"/>
                <a:gd name="T42" fmla="*/ 0 w 636"/>
                <a:gd name="T43" fmla="*/ 0 h 635"/>
                <a:gd name="T44" fmla="*/ 0 w 636"/>
                <a:gd name="T45" fmla="*/ 0 h 635"/>
                <a:gd name="T46" fmla="*/ 0 w 636"/>
                <a:gd name="T47" fmla="*/ 0 h 635"/>
                <a:gd name="T48" fmla="*/ 0 w 636"/>
                <a:gd name="T49" fmla="*/ 0 h 635"/>
                <a:gd name="T50" fmla="*/ 0 w 636"/>
                <a:gd name="T51" fmla="*/ 0 h 635"/>
                <a:gd name="T52" fmla="*/ 0 w 636"/>
                <a:gd name="T53" fmla="*/ 0 h 635"/>
                <a:gd name="T54" fmla="*/ 0 w 636"/>
                <a:gd name="T55" fmla="*/ 0 h 635"/>
                <a:gd name="T56" fmla="*/ 0 w 636"/>
                <a:gd name="T57" fmla="*/ 0 h 635"/>
                <a:gd name="T58" fmla="*/ 0 w 636"/>
                <a:gd name="T59" fmla="*/ 0 h 635"/>
                <a:gd name="T60" fmla="*/ 0 w 636"/>
                <a:gd name="T61" fmla="*/ 0 h 635"/>
                <a:gd name="T62" fmla="*/ 0 w 636"/>
                <a:gd name="T63" fmla="*/ 0 h 635"/>
                <a:gd name="T64" fmla="*/ 0 w 636"/>
                <a:gd name="T65" fmla="*/ 0 h 635"/>
                <a:gd name="T66" fmla="*/ 0 w 636"/>
                <a:gd name="T67" fmla="*/ 0 h 635"/>
                <a:gd name="T68" fmla="*/ 0 w 636"/>
                <a:gd name="T69" fmla="*/ 0 h 635"/>
                <a:gd name="T70" fmla="*/ 0 w 636"/>
                <a:gd name="T71" fmla="*/ 0 h 635"/>
                <a:gd name="T72" fmla="*/ 0 w 636"/>
                <a:gd name="T73" fmla="*/ 0 h 635"/>
                <a:gd name="T74" fmla="*/ 0 w 636"/>
                <a:gd name="T75" fmla="*/ 0 h 635"/>
                <a:gd name="T76" fmla="*/ 0 w 636"/>
                <a:gd name="T77" fmla="*/ 0 h 635"/>
                <a:gd name="T78" fmla="*/ 0 w 636"/>
                <a:gd name="T79" fmla="*/ 0 h 635"/>
                <a:gd name="T80" fmla="*/ 0 w 636"/>
                <a:gd name="T81" fmla="*/ 0 h 635"/>
                <a:gd name="T82" fmla="*/ 0 w 636"/>
                <a:gd name="T83" fmla="*/ 0 h 635"/>
                <a:gd name="T84" fmla="*/ 0 w 636"/>
                <a:gd name="T85" fmla="*/ 0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 name="Freeform 17"/>
            <p:cNvSpPr>
              <a:spLocks noEditPoints="1"/>
            </p:cNvSpPr>
            <p:nvPr/>
          </p:nvSpPr>
          <p:spPr bwMode="auto">
            <a:xfrm>
              <a:off x="492" y="951"/>
              <a:ext cx="92" cy="93"/>
            </a:xfrm>
            <a:custGeom>
              <a:avLst/>
              <a:gdLst>
                <a:gd name="T0" fmla="*/ 0 w 738"/>
                <a:gd name="T1" fmla="*/ 0 h 752"/>
                <a:gd name="T2" fmla="*/ 0 w 738"/>
                <a:gd name="T3" fmla="*/ 0 h 752"/>
                <a:gd name="T4" fmla="*/ 0 w 738"/>
                <a:gd name="T5" fmla="*/ 0 h 752"/>
                <a:gd name="T6" fmla="*/ 0 w 738"/>
                <a:gd name="T7" fmla="*/ 0 h 752"/>
                <a:gd name="T8" fmla="*/ 0 w 738"/>
                <a:gd name="T9" fmla="*/ 0 h 752"/>
                <a:gd name="T10" fmla="*/ 0 w 738"/>
                <a:gd name="T11" fmla="*/ 0 h 752"/>
                <a:gd name="T12" fmla="*/ 0 w 738"/>
                <a:gd name="T13" fmla="*/ 0 h 752"/>
                <a:gd name="T14" fmla="*/ 0 w 738"/>
                <a:gd name="T15" fmla="*/ 0 h 752"/>
                <a:gd name="T16" fmla="*/ 0 w 738"/>
                <a:gd name="T17" fmla="*/ 0 h 752"/>
                <a:gd name="T18" fmla="*/ 0 w 738"/>
                <a:gd name="T19" fmla="*/ 0 h 752"/>
                <a:gd name="T20" fmla="*/ 0 w 738"/>
                <a:gd name="T21" fmla="*/ 0 h 752"/>
                <a:gd name="T22" fmla="*/ 0 w 738"/>
                <a:gd name="T23" fmla="*/ 0 h 752"/>
                <a:gd name="T24" fmla="*/ 0 w 738"/>
                <a:gd name="T25" fmla="*/ 0 h 752"/>
                <a:gd name="T26" fmla="*/ 0 w 738"/>
                <a:gd name="T27" fmla="*/ 0 h 752"/>
                <a:gd name="T28" fmla="*/ 0 w 738"/>
                <a:gd name="T29" fmla="*/ 0 h 752"/>
                <a:gd name="T30" fmla="*/ 0 w 738"/>
                <a:gd name="T31" fmla="*/ 0 h 752"/>
                <a:gd name="T32" fmla="*/ 0 w 738"/>
                <a:gd name="T33" fmla="*/ 0 h 752"/>
                <a:gd name="T34" fmla="*/ 0 w 738"/>
                <a:gd name="T35" fmla="*/ 0 h 752"/>
                <a:gd name="T36" fmla="*/ 0 w 738"/>
                <a:gd name="T37" fmla="*/ 0 h 752"/>
                <a:gd name="T38" fmla="*/ 0 w 738"/>
                <a:gd name="T39" fmla="*/ 0 h 752"/>
                <a:gd name="T40" fmla="*/ 0 w 738"/>
                <a:gd name="T41" fmla="*/ 0 h 752"/>
                <a:gd name="T42" fmla="*/ 0 w 738"/>
                <a:gd name="T43" fmla="*/ 0 h 752"/>
                <a:gd name="T44" fmla="*/ 0 w 738"/>
                <a:gd name="T45" fmla="*/ 0 h 752"/>
                <a:gd name="T46" fmla="*/ 0 w 738"/>
                <a:gd name="T47" fmla="*/ 0 h 752"/>
                <a:gd name="T48" fmla="*/ 0 w 738"/>
                <a:gd name="T49" fmla="*/ 0 h 752"/>
                <a:gd name="T50" fmla="*/ 0 w 738"/>
                <a:gd name="T51" fmla="*/ 0 h 752"/>
                <a:gd name="T52" fmla="*/ 0 w 738"/>
                <a:gd name="T53" fmla="*/ 0 h 752"/>
                <a:gd name="T54" fmla="*/ 0 w 738"/>
                <a:gd name="T55" fmla="*/ 0 h 752"/>
                <a:gd name="T56" fmla="*/ 0 w 738"/>
                <a:gd name="T57" fmla="*/ 0 h 752"/>
                <a:gd name="T58" fmla="*/ 0 w 738"/>
                <a:gd name="T59" fmla="*/ 0 h 752"/>
                <a:gd name="T60" fmla="*/ 0 w 738"/>
                <a:gd name="T61" fmla="*/ 0 h 752"/>
                <a:gd name="T62" fmla="*/ 0 w 738"/>
                <a:gd name="T63" fmla="*/ 0 h 752"/>
                <a:gd name="T64" fmla="*/ 0 w 738"/>
                <a:gd name="T65" fmla="*/ 0 h 752"/>
                <a:gd name="T66" fmla="*/ 0 w 738"/>
                <a:gd name="T67" fmla="*/ 0 h 752"/>
                <a:gd name="T68" fmla="*/ 0 w 738"/>
                <a:gd name="T69" fmla="*/ 0 h 752"/>
                <a:gd name="T70" fmla="*/ 0 w 738"/>
                <a:gd name="T71" fmla="*/ 0 h 752"/>
                <a:gd name="T72" fmla="*/ 0 w 738"/>
                <a:gd name="T73" fmla="*/ 0 h 752"/>
                <a:gd name="T74" fmla="*/ 0 w 738"/>
                <a:gd name="T75" fmla="*/ 0 h 752"/>
                <a:gd name="T76" fmla="*/ 0 w 738"/>
                <a:gd name="T77" fmla="*/ 0 h 752"/>
                <a:gd name="T78" fmla="*/ 0 w 738"/>
                <a:gd name="T79" fmla="*/ 0 h 752"/>
                <a:gd name="T80" fmla="*/ 0 w 738"/>
                <a:gd name="T81" fmla="*/ 0 h 752"/>
                <a:gd name="T82" fmla="*/ 0 w 738"/>
                <a:gd name="T83" fmla="*/ 0 h 752"/>
                <a:gd name="T84" fmla="*/ 0 w 738"/>
                <a:gd name="T85" fmla="*/ 0 h 752"/>
                <a:gd name="T86" fmla="*/ 0 w 738"/>
                <a:gd name="T87" fmla="*/ 0 h 752"/>
                <a:gd name="T88" fmla="*/ 0 w 738"/>
                <a:gd name="T89" fmla="*/ 0 h 752"/>
                <a:gd name="T90" fmla="*/ 0 w 738"/>
                <a:gd name="T91" fmla="*/ 0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9" name="Freeform 18"/>
            <p:cNvSpPr>
              <a:spLocks noEditPoints="1"/>
            </p:cNvSpPr>
            <p:nvPr/>
          </p:nvSpPr>
          <p:spPr bwMode="auto">
            <a:xfrm>
              <a:off x="876" y="1140"/>
              <a:ext cx="23" cy="23"/>
            </a:xfrm>
            <a:custGeom>
              <a:avLst/>
              <a:gdLst>
                <a:gd name="T0" fmla="*/ 0 w 186"/>
                <a:gd name="T1" fmla="*/ 0 h 186"/>
                <a:gd name="T2" fmla="*/ 0 w 186"/>
                <a:gd name="T3" fmla="*/ 0 h 186"/>
                <a:gd name="T4" fmla="*/ 0 w 186"/>
                <a:gd name="T5" fmla="*/ 0 h 186"/>
                <a:gd name="T6" fmla="*/ 0 w 186"/>
                <a:gd name="T7" fmla="*/ 0 h 186"/>
                <a:gd name="T8" fmla="*/ 0 w 186"/>
                <a:gd name="T9" fmla="*/ 0 h 186"/>
                <a:gd name="T10" fmla="*/ 0 w 186"/>
                <a:gd name="T11" fmla="*/ 0 h 186"/>
                <a:gd name="T12" fmla="*/ 0 w 186"/>
                <a:gd name="T13" fmla="*/ 0 h 186"/>
                <a:gd name="T14" fmla="*/ 0 w 186"/>
                <a:gd name="T15" fmla="*/ 0 h 186"/>
                <a:gd name="T16" fmla="*/ 0 w 186"/>
                <a:gd name="T17" fmla="*/ 0 h 186"/>
                <a:gd name="T18" fmla="*/ 0 w 186"/>
                <a:gd name="T19" fmla="*/ 0 h 186"/>
                <a:gd name="T20" fmla="*/ 0 w 186"/>
                <a:gd name="T21" fmla="*/ 0 h 186"/>
                <a:gd name="T22" fmla="*/ 0 w 186"/>
                <a:gd name="T23" fmla="*/ 0 h 186"/>
                <a:gd name="T24" fmla="*/ 0 w 186"/>
                <a:gd name="T25" fmla="*/ 0 h 186"/>
                <a:gd name="T26" fmla="*/ 0 w 186"/>
                <a:gd name="T27" fmla="*/ 0 h 186"/>
                <a:gd name="T28" fmla="*/ 0 w 186"/>
                <a:gd name="T29" fmla="*/ 0 h 186"/>
                <a:gd name="T30" fmla="*/ 0 w 186"/>
                <a:gd name="T31" fmla="*/ 0 h 186"/>
                <a:gd name="T32" fmla="*/ 0 w 186"/>
                <a:gd name="T33" fmla="*/ 0 h 186"/>
                <a:gd name="T34" fmla="*/ 0 w 186"/>
                <a:gd name="T35" fmla="*/ 0 h 186"/>
                <a:gd name="T36" fmla="*/ 0 w 186"/>
                <a:gd name="T37" fmla="*/ 0 h 186"/>
                <a:gd name="T38" fmla="*/ 0 w 186"/>
                <a:gd name="T39" fmla="*/ 0 h 186"/>
                <a:gd name="T40" fmla="*/ 0 w 186"/>
                <a:gd name="T41" fmla="*/ 0 h 186"/>
                <a:gd name="T42" fmla="*/ 0 w 186"/>
                <a:gd name="T43" fmla="*/ 0 h 186"/>
                <a:gd name="T44" fmla="*/ 0 w 186"/>
                <a:gd name="T45" fmla="*/ 0 h 186"/>
                <a:gd name="T46" fmla="*/ 0 w 186"/>
                <a:gd name="T47" fmla="*/ 0 h 186"/>
                <a:gd name="T48" fmla="*/ 0 w 186"/>
                <a:gd name="T49" fmla="*/ 0 h 186"/>
                <a:gd name="T50" fmla="*/ 0 w 186"/>
                <a:gd name="T51" fmla="*/ 0 h 186"/>
                <a:gd name="T52" fmla="*/ 0 w 186"/>
                <a:gd name="T53" fmla="*/ 0 h 186"/>
                <a:gd name="T54" fmla="*/ 0 w 186"/>
                <a:gd name="T55" fmla="*/ 0 h 186"/>
                <a:gd name="T56" fmla="*/ 0 w 186"/>
                <a:gd name="T57" fmla="*/ 0 h 186"/>
                <a:gd name="T58" fmla="*/ 0 w 186"/>
                <a:gd name="T59" fmla="*/ 0 h 186"/>
                <a:gd name="T60" fmla="*/ 0 w 186"/>
                <a:gd name="T61" fmla="*/ 0 h 186"/>
                <a:gd name="T62" fmla="*/ 0 w 186"/>
                <a:gd name="T63" fmla="*/ 0 h 186"/>
                <a:gd name="T64" fmla="*/ 0 w 186"/>
                <a:gd name="T65" fmla="*/ 0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0" name="Freeform 19"/>
            <p:cNvSpPr>
              <a:spLocks noEditPoints="1"/>
            </p:cNvSpPr>
            <p:nvPr/>
          </p:nvSpPr>
          <p:spPr bwMode="auto">
            <a:xfrm>
              <a:off x="960" y="1142"/>
              <a:ext cx="42" cy="64"/>
            </a:xfrm>
            <a:custGeom>
              <a:avLst/>
              <a:gdLst>
                <a:gd name="T0" fmla="*/ 0 w 339"/>
                <a:gd name="T1" fmla="*/ 0 h 514"/>
                <a:gd name="T2" fmla="*/ 0 w 339"/>
                <a:gd name="T3" fmla="*/ 0 h 514"/>
                <a:gd name="T4" fmla="*/ 0 w 339"/>
                <a:gd name="T5" fmla="*/ 0 h 514"/>
                <a:gd name="T6" fmla="*/ 0 w 339"/>
                <a:gd name="T7" fmla="*/ 0 h 514"/>
                <a:gd name="T8" fmla="*/ 0 w 339"/>
                <a:gd name="T9" fmla="*/ 0 h 514"/>
                <a:gd name="T10" fmla="*/ 0 w 339"/>
                <a:gd name="T11" fmla="*/ 0 h 514"/>
                <a:gd name="T12" fmla="*/ 0 w 339"/>
                <a:gd name="T13" fmla="*/ 0 h 514"/>
                <a:gd name="T14" fmla="*/ 0 w 339"/>
                <a:gd name="T15" fmla="*/ 0 h 514"/>
                <a:gd name="T16" fmla="*/ 0 w 339"/>
                <a:gd name="T17" fmla="*/ 0 h 514"/>
                <a:gd name="T18" fmla="*/ 0 w 339"/>
                <a:gd name="T19" fmla="*/ 0 h 514"/>
                <a:gd name="T20" fmla="*/ 0 w 339"/>
                <a:gd name="T21" fmla="*/ 0 h 514"/>
                <a:gd name="T22" fmla="*/ 0 w 339"/>
                <a:gd name="T23" fmla="*/ 0 h 514"/>
                <a:gd name="T24" fmla="*/ 0 w 339"/>
                <a:gd name="T25" fmla="*/ 0 h 514"/>
                <a:gd name="T26" fmla="*/ 0 w 339"/>
                <a:gd name="T27" fmla="*/ 0 h 514"/>
                <a:gd name="T28" fmla="*/ 0 w 339"/>
                <a:gd name="T29" fmla="*/ 0 h 514"/>
                <a:gd name="T30" fmla="*/ 0 w 339"/>
                <a:gd name="T31" fmla="*/ 0 h 514"/>
                <a:gd name="T32" fmla="*/ 0 w 339"/>
                <a:gd name="T33" fmla="*/ 0 h 514"/>
                <a:gd name="T34" fmla="*/ 0 w 339"/>
                <a:gd name="T35" fmla="*/ 0 h 514"/>
                <a:gd name="T36" fmla="*/ 0 w 339"/>
                <a:gd name="T37" fmla="*/ 0 h 514"/>
                <a:gd name="T38" fmla="*/ 0 w 339"/>
                <a:gd name="T39" fmla="*/ 0 h 514"/>
                <a:gd name="T40" fmla="*/ 0 w 339"/>
                <a:gd name="T41" fmla="*/ 0 h 514"/>
                <a:gd name="T42" fmla="*/ 0 w 339"/>
                <a:gd name="T43" fmla="*/ 0 h 514"/>
                <a:gd name="T44" fmla="*/ 0 w 339"/>
                <a:gd name="T45" fmla="*/ 0 h 514"/>
                <a:gd name="T46" fmla="*/ 0 w 339"/>
                <a:gd name="T47" fmla="*/ 0 h 514"/>
                <a:gd name="T48" fmla="*/ 0 w 339"/>
                <a:gd name="T49" fmla="*/ 0 h 514"/>
                <a:gd name="T50" fmla="*/ 0 w 339"/>
                <a:gd name="T51" fmla="*/ 0 h 514"/>
                <a:gd name="T52" fmla="*/ 0 w 339"/>
                <a:gd name="T53" fmla="*/ 0 h 514"/>
                <a:gd name="T54" fmla="*/ 0 w 339"/>
                <a:gd name="T55" fmla="*/ 0 h 514"/>
                <a:gd name="T56" fmla="*/ 0 w 339"/>
                <a:gd name="T57" fmla="*/ 0 h 514"/>
                <a:gd name="T58" fmla="*/ 0 w 339"/>
                <a:gd name="T59" fmla="*/ 0 h 514"/>
                <a:gd name="T60" fmla="*/ 0 w 339"/>
                <a:gd name="T61" fmla="*/ 0 h 514"/>
                <a:gd name="T62" fmla="*/ 0 w 339"/>
                <a:gd name="T63" fmla="*/ 0 h 514"/>
                <a:gd name="T64" fmla="*/ 0 w 339"/>
                <a:gd name="T65" fmla="*/ 0 h 514"/>
                <a:gd name="T66" fmla="*/ 0 w 339"/>
                <a:gd name="T67" fmla="*/ 0 h 514"/>
                <a:gd name="T68" fmla="*/ 0 w 339"/>
                <a:gd name="T69" fmla="*/ 0 h 514"/>
                <a:gd name="T70" fmla="*/ 0 w 339"/>
                <a:gd name="T71" fmla="*/ 0 h 514"/>
                <a:gd name="T72" fmla="*/ 0 w 339"/>
                <a:gd name="T73" fmla="*/ 0 h 514"/>
                <a:gd name="T74" fmla="*/ 0 w 339"/>
                <a:gd name="T75" fmla="*/ 0 h 514"/>
                <a:gd name="T76" fmla="*/ 0 w 339"/>
                <a:gd name="T77" fmla="*/ 0 h 514"/>
                <a:gd name="T78" fmla="*/ 0 w 339"/>
                <a:gd name="T79" fmla="*/ 0 h 514"/>
                <a:gd name="T80" fmla="*/ 0 w 339"/>
                <a:gd name="T81" fmla="*/ 0 h 514"/>
                <a:gd name="T82" fmla="*/ 0 w 339"/>
                <a:gd name="T83" fmla="*/ 0 h 514"/>
                <a:gd name="T84" fmla="*/ 0 w 339"/>
                <a:gd name="T85" fmla="*/ 0 h 514"/>
                <a:gd name="T86" fmla="*/ 0 w 339"/>
                <a:gd name="T87" fmla="*/ 0 h 514"/>
                <a:gd name="T88" fmla="*/ 0 w 339"/>
                <a:gd name="T89" fmla="*/ 0 h 514"/>
                <a:gd name="T90" fmla="*/ 0 w 339"/>
                <a:gd name="T91" fmla="*/ 0 h 514"/>
                <a:gd name="T92" fmla="*/ 0 w 339"/>
                <a:gd name="T93" fmla="*/ 0 h 514"/>
                <a:gd name="T94" fmla="*/ 0 w 339"/>
                <a:gd name="T95" fmla="*/ 0 h 514"/>
                <a:gd name="T96" fmla="*/ 0 w 339"/>
                <a:gd name="T97" fmla="*/ 0 h 514"/>
                <a:gd name="T98" fmla="*/ 0 w 339"/>
                <a:gd name="T99" fmla="*/ 0 h 514"/>
                <a:gd name="T100" fmla="*/ 0 w 339"/>
                <a:gd name="T101" fmla="*/ 0 h 514"/>
                <a:gd name="T102" fmla="*/ 0 w 339"/>
                <a:gd name="T103" fmla="*/ 0 h 514"/>
                <a:gd name="T104" fmla="*/ 0 w 339"/>
                <a:gd name="T105" fmla="*/ 0 h 514"/>
                <a:gd name="T106" fmla="*/ 0 w 339"/>
                <a:gd name="T107" fmla="*/ 0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1" name="Freeform 20"/>
            <p:cNvSpPr>
              <a:spLocks/>
            </p:cNvSpPr>
            <p:nvPr/>
          </p:nvSpPr>
          <p:spPr bwMode="auto">
            <a:xfrm>
              <a:off x="1313" y="972"/>
              <a:ext cx="17" cy="17"/>
            </a:xfrm>
            <a:custGeom>
              <a:avLst/>
              <a:gdLst>
                <a:gd name="T0" fmla="*/ 0 w 137"/>
                <a:gd name="T1" fmla="*/ 0 h 137"/>
                <a:gd name="T2" fmla="*/ 0 w 137"/>
                <a:gd name="T3" fmla="*/ 0 h 137"/>
                <a:gd name="T4" fmla="*/ 0 w 137"/>
                <a:gd name="T5" fmla="*/ 0 h 137"/>
                <a:gd name="T6" fmla="*/ 0 w 137"/>
                <a:gd name="T7" fmla="*/ 0 h 137"/>
                <a:gd name="T8" fmla="*/ 0 w 137"/>
                <a:gd name="T9" fmla="*/ 0 h 137"/>
                <a:gd name="T10" fmla="*/ 0 w 137"/>
                <a:gd name="T11" fmla="*/ 0 h 137"/>
                <a:gd name="T12" fmla="*/ 0 w 137"/>
                <a:gd name="T13" fmla="*/ 0 h 137"/>
                <a:gd name="T14" fmla="*/ 0 w 137"/>
                <a:gd name="T15" fmla="*/ 0 h 137"/>
                <a:gd name="T16" fmla="*/ 0 w 137"/>
                <a:gd name="T17" fmla="*/ 0 h 137"/>
                <a:gd name="T18" fmla="*/ 0 w 137"/>
                <a:gd name="T19" fmla="*/ 0 h 137"/>
                <a:gd name="T20" fmla="*/ 0 w 137"/>
                <a:gd name="T21" fmla="*/ 0 h 137"/>
                <a:gd name="T22" fmla="*/ 0 w 137"/>
                <a:gd name="T23" fmla="*/ 0 h 137"/>
                <a:gd name="T24" fmla="*/ 0 w 137"/>
                <a:gd name="T25" fmla="*/ 0 h 137"/>
                <a:gd name="T26" fmla="*/ 0 w 137"/>
                <a:gd name="T27" fmla="*/ 0 h 137"/>
                <a:gd name="T28" fmla="*/ 0 w 137"/>
                <a:gd name="T29" fmla="*/ 0 h 137"/>
                <a:gd name="T30" fmla="*/ 0 w 137"/>
                <a:gd name="T31" fmla="*/ 0 h 137"/>
                <a:gd name="T32" fmla="*/ 0 w 137"/>
                <a:gd name="T33" fmla="*/ 0 h 137"/>
                <a:gd name="T34" fmla="*/ 0 w 137"/>
                <a:gd name="T35" fmla="*/ 0 h 137"/>
                <a:gd name="T36" fmla="*/ 0 w 137"/>
                <a:gd name="T37" fmla="*/ 0 h 137"/>
                <a:gd name="T38" fmla="*/ 0 w 137"/>
                <a:gd name="T39" fmla="*/ 0 h 137"/>
                <a:gd name="T40" fmla="*/ 0 w 137"/>
                <a:gd name="T41" fmla="*/ 0 h 137"/>
                <a:gd name="T42" fmla="*/ 0 w 137"/>
                <a:gd name="T43" fmla="*/ 0 h 137"/>
                <a:gd name="T44" fmla="*/ 0 w 137"/>
                <a:gd name="T45" fmla="*/ 0 h 137"/>
                <a:gd name="T46" fmla="*/ 0 w 137"/>
                <a:gd name="T47" fmla="*/ 0 h 137"/>
                <a:gd name="T48" fmla="*/ 0 w 137"/>
                <a:gd name="T49" fmla="*/ 0 h 137"/>
                <a:gd name="T50" fmla="*/ 0 w 137"/>
                <a:gd name="T51" fmla="*/ 0 h 137"/>
                <a:gd name="T52" fmla="*/ 0 w 137"/>
                <a:gd name="T53" fmla="*/ 0 h 137"/>
                <a:gd name="T54" fmla="*/ 0 w 137"/>
                <a:gd name="T55" fmla="*/ 0 h 137"/>
                <a:gd name="T56" fmla="*/ 0 w 137"/>
                <a:gd name="T57" fmla="*/ 0 h 137"/>
                <a:gd name="T58" fmla="*/ 0 w 137"/>
                <a:gd name="T59" fmla="*/ 0 h 137"/>
                <a:gd name="T60" fmla="*/ 0 w 137"/>
                <a:gd name="T61" fmla="*/ 0 h 137"/>
                <a:gd name="T62" fmla="*/ 0 w 137"/>
                <a:gd name="T63" fmla="*/ 0 h 137"/>
                <a:gd name="T64" fmla="*/ 0 w 137"/>
                <a:gd name="T65" fmla="*/ 0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 name="Freeform 21"/>
            <p:cNvSpPr>
              <a:spLocks/>
            </p:cNvSpPr>
            <p:nvPr/>
          </p:nvSpPr>
          <p:spPr bwMode="auto">
            <a:xfrm>
              <a:off x="1329" y="952"/>
              <a:ext cx="17" cy="17"/>
            </a:xfrm>
            <a:custGeom>
              <a:avLst/>
              <a:gdLst>
                <a:gd name="T0" fmla="*/ 0 w 136"/>
                <a:gd name="T1" fmla="*/ 0 h 136"/>
                <a:gd name="T2" fmla="*/ 0 w 136"/>
                <a:gd name="T3" fmla="*/ 0 h 136"/>
                <a:gd name="T4" fmla="*/ 0 w 136"/>
                <a:gd name="T5" fmla="*/ 0 h 136"/>
                <a:gd name="T6" fmla="*/ 0 w 136"/>
                <a:gd name="T7" fmla="*/ 0 h 136"/>
                <a:gd name="T8" fmla="*/ 0 w 136"/>
                <a:gd name="T9" fmla="*/ 0 h 136"/>
                <a:gd name="T10" fmla="*/ 0 w 136"/>
                <a:gd name="T11" fmla="*/ 0 h 136"/>
                <a:gd name="T12" fmla="*/ 0 w 136"/>
                <a:gd name="T13" fmla="*/ 0 h 136"/>
                <a:gd name="T14" fmla="*/ 0 w 136"/>
                <a:gd name="T15" fmla="*/ 0 h 136"/>
                <a:gd name="T16" fmla="*/ 0 w 136"/>
                <a:gd name="T17" fmla="*/ 0 h 136"/>
                <a:gd name="T18" fmla="*/ 0 w 136"/>
                <a:gd name="T19" fmla="*/ 0 h 136"/>
                <a:gd name="T20" fmla="*/ 0 w 136"/>
                <a:gd name="T21" fmla="*/ 0 h 136"/>
                <a:gd name="T22" fmla="*/ 0 w 136"/>
                <a:gd name="T23" fmla="*/ 0 h 136"/>
                <a:gd name="T24" fmla="*/ 0 w 136"/>
                <a:gd name="T25" fmla="*/ 0 h 136"/>
                <a:gd name="T26" fmla="*/ 0 w 136"/>
                <a:gd name="T27" fmla="*/ 0 h 136"/>
                <a:gd name="T28" fmla="*/ 0 w 136"/>
                <a:gd name="T29" fmla="*/ 0 h 136"/>
                <a:gd name="T30" fmla="*/ 0 w 136"/>
                <a:gd name="T31" fmla="*/ 0 h 136"/>
                <a:gd name="T32" fmla="*/ 0 w 136"/>
                <a:gd name="T33" fmla="*/ 0 h 136"/>
                <a:gd name="T34" fmla="*/ 0 w 136"/>
                <a:gd name="T35" fmla="*/ 0 h 136"/>
                <a:gd name="T36" fmla="*/ 0 w 136"/>
                <a:gd name="T37" fmla="*/ 0 h 136"/>
                <a:gd name="T38" fmla="*/ 0 w 136"/>
                <a:gd name="T39" fmla="*/ 0 h 136"/>
                <a:gd name="T40" fmla="*/ 0 w 136"/>
                <a:gd name="T41" fmla="*/ 0 h 136"/>
                <a:gd name="T42" fmla="*/ 0 w 136"/>
                <a:gd name="T43" fmla="*/ 0 h 136"/>
                <a:gd name="T44" fmla="*/ 0 w 136"/>
                <a:gd name="T45" fmla="*/ 0 h 136"/>
                <a:gd name="T46" fmla="*/ 0 w 136"/>
                <a:gd name="T47" fmla="*/ 0 h 136"/>
                <a:gd name="T48" fmla="*/ 0 w 136"/>
                <a:gd name="T49" fmla="*/ 0 h 136"/>
                <a:gd name="T50" fmla="*/ 0 w 136"/>
                <a:gd name="T51" fmla="*/ 0 h 136"/>
                <a:gd name="T52" fmla="*/ 0 w 136"/>
                <a:gd name="T53" fmla="*/ 0 h 136"/>
                <a:gd name="T54" fmla="*/ 0 w 136"/>
                <a:gd name="T55" fmla="*/ 0 h 136"/>
                <a:gd name="T56" fmla="*/ 0 w 136"/>
                <a:gd name="T57" fmla="*/ 0 h 136"/>
                <a:gd name="T58" fmla="*/ 0 w 136"/>
                <a:gd name="T59" fmla="*/ 0 h 136"/>
                <a:gd name="T60" fmla="*/ 0 w 136"/>
                <a:gd name="T61" fmla="*/ 0 h 136"/>
                <a:gd name="T62" fmla="*/ 0 w 136"/>
                <a:gd name="T63" fmla="*/ 0 h 136"/>
                <a:gd name="T64" fmla="*/ 0 w 136"/>
                <a:gd name="T65" fmla="*/ 0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 name="Freeform 22"/>
            <p:cNvSpPr>
              <a:spLocks/>
            </p:cNvSpPr>
            <p:nvPr/>
          </p:nvSpPr>
          <p:spPr bwMode="auto">
            <a:xfrm>
              <a:off x="1344" y="909"/>
              <a:ext cx="1" cy="1"/>
            </a:xfrm>
            <a:custGeom>
              <a:avLst/>
              <a:gdLst>
                <a:gd name="T0" fmla="*/ 0 w 2"/>
                <a:gd name="T1" fmla="*/ 0 h 1"/>
                <a:gd name="T2" fmla="*/ 1 w 2"/>
                <a:gd name="T3" fmla="*/ 0 h 1"/>
                <a:gd name="T4" fmla="*/ 1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4" name="Freeform 23"/>
            <p:cNvSpPr>
              <a:spLocks/>
            </p:cNvSpPr>
            <p:nvPr/>
          </p:nvSpPr>
          <p:spPr bwMode="auto">
            <a:xfrm>
              <a:off x="1286" y="839"/>
              <a:ext cx="65" cy="69"/>
            </a:xfrm>
            <a:custGeom>
              <a:avLst/>
              <a:gdLst>
                <a:gd name="T0" fmla="*/ 0 w 517"/>
                <a:gd name="T1" fmla="*/ 0 h 553"/>
                <a:gd name="T2" fmla="*/ 0 w 517"/>
                <a:gd name="T3" fmla="*/ 0 h 553"/>
                <a:gd name="T4" fmla="*/ 0 w 517"/>
                <a:gd name="T5" fmla="*/ 0 h 553"/>
                <a:gd name="T6" fmla="*/ 0 w 517"/>
                <a:gd name="T7" fmla="*/ 0 h 553"/>
                <a:gd name="T8" fmla="*/ 0 w 517"/>
                <a:gd name="T9" fmla="*/ 0 h 553"/>
                <a:gd name="T10" fmla="*/ 0 w 517"/>
                <a:gd name="T11" fmla="*/ 0 h 553"/>
                <a:gd name="T12" fmla="*/ 0 w 517"/>
                <a:gd name="T13" fmla="*/ 0 h 553"/>
                <a:gd name="T14" fmla="*/ 0 w 517"/>
                <a:gd name="T15" fmla="*/ 0 h 553"/>
                <a:gd name="T16" fmla="*/ 0 w 517"/>
                <a:gd name="T17" fmla="*/ 0 h 553"/>
                <a:gd name="T18" fmla="*/ 0 w 517"/>
                <a:gd name="T19" fmla="*/ 0 h 553"/>
                <a:gd name="T20" fmla="*/ 0 w 517"/>
                <a:gd name="T21" fmla="*/ 0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5" name="Freeform 24"/>
            <p:cNvSpPr>
              <a:spLocks noEditPoints="1"/>
            </p:cNvSpPr>
            <p:nvPr/>
          </p:nvSpPr>
          <p:spPr bwMode="auto">
            <a:xfrm>
              <a:off x="692" y="353"/>
              <a:ext cx="392" cy="542"/>
            </a:xfrm>
            <a:custGeom>
              <a:avLst/>
              <a:gdLst>
                <a:gd name="T0" fmla="*/ 0 w 3137"/>
                <a:gd name="T1" fmla="*/ 0 h 4338"/>
                <a:gd name="T2" fmla="*/ 0 w 3137"/>
                <a:gd name="T3" fmla="*/ 0 h 4338"/>
                <a:gd name="T4" fmla="*/ 0 w 3137"/>
                <a:gd name="T5" fmla="*/ 0 h 4338"/>
                <a:gd name="T6" fmla="*/ 0 w 3137"/>
                <a:gd name="T7" fmla="*/ 0 h 4338"/>
                <a:gd name="T8" fmla="*/ 0 w 3137"/>
                <a:gd name="T9" fmla="*/ 0 h 4338"/>
                <a:gd name="T10" fmla="*/ 0 w 3137"/>
                <a:gd name="T11" fmla="*/ 0 h 4338"/>
                <a:gd name="T12" fmla="*/ 0 w 3137"/>
                <a:gd name="T13" fmla="*/ 0 h 4338"/>
                <a:gd name="T14" fmla="*/ 0 w 3137"/>
                <a:gd name="T15" fmla="*/ 0 h 4338"/>
                <a:gd name="T16" fmla="*/ 0 w 3137"/>
                <a:gd name="T17" fmla="*/ 0 h 4338"/>
                <a:gd name="T18" fmla="*/ 0 w 3137"/>
                <a:gd name="T19" fmla="*/ 0 h 4338"/>
                <a:gd name="T20" fmla="*/ 0 w 3137"/>
                <a:gd name="T21" fmla="*/ 0 h 4338"/>
                <a:gd name="T22" fmla="*/ 0 w 3137"/>
                <a:gd name="T23" fmla="*/ 0 h 4338"/>
                <a:gd name="T24" fmla="*/ 0 w 3137"/>
                <a:gd name="T25" fmla="*/ 0 h 4338"/>
                <a:gd name="T26" fmla="*/ 0 w 3137"/>
                <a:gd name="T27" fmla="*/ 0 h 4338"/>
                <a:gd name="T28" fmla="*/ 0 w 3137"/>
                <a:gd name="T29" fmla="*/ 0 h 4338"/>
                <a:gd name="T30" fmla="*/ 0 w 3137"/>
                <a:gd name="T31" fmla="*/ 0 h 4338"/>
                <a:gd name="T32" fmla="*/ 0 w 3137"/>
                <a:gd name="T33" fmla="*/ 0 h 4338"/>
                <a:gd name="T34" fmla="*/ 0 w 3137"/>
                <a:gd name="T35" fmla="*/ 0 h 4338"/>
                <a:gd name="T36" fmla="*/ 0 w 3137"/>
                <a:gd name="T37" fmla="*/ 0 h 4338"/>
                <a:gd name="T38" fmla="*/ 0 w 3137"/>
                <a:gd name="T39" fmla="*/ 0 h 4338"/>
                <a:gd name="T40" fmla="*/ 0 w 3137"/>
                <a:gd name="T41" fmla="*/ 0 h 4338"/>
                <a:gd name="T42" fmla="*/ 0 w 3137"/>
                <a:gd name="T43" fmla="*/ 0 h 4338"/>
                <a:gd name="T44" fmla="*/ 0 w 3137"/>
                <a:gd name="T45" fmla="*/ 0 h 4338"/>
                <a:gd name="T46" fmla="*/ 0 w 3137"/>
                <a:gd name="T47" fmla="*/ 0 h 4338"/>
                <a:gd name="T48" fmla="*/ 0 w 3137"/>
                <a:gd name="T49" fmla="*/ 0 h 4338"/>
                <a:gd name="T50" fmla="*/ 0 w 3137"/>
                <a:gd name="T51" fmla="*/ 0 h 4338"/>
                <a:gd name="T52" fmla="*/ 0 w 3137"/>
                <a:gd name="T53" fmla="*/ 0 h 4338"/>
                <a:gd name="T54" fmla="*/ 0 w 3137"/>
                <a:gd name="T55" fmla="*/ 0 h 4338"/>
                <a:gd name="T56" fmla="*/ 0 w 3137"/>
                <a:gd name="T57" fmla="*/ 0 h 4338"/>
                <a:gd name="T58" fmla="*/ 0 w 3137"/>
                <a:gd name="T59" fmla="*/ 0 h 4338"/>
                <a:gd name="T60" fmla="*/ 0 w 3137"/>
                <a:gd name="T61" fmla="*/ 0 h 4338"/>
                <a:gd name="T62" fmla="*/ 0 w 3137"/>
                <a:gd name="T63" fmla="*/ 0 h 4338"/>
                <a:gd name="T64" fmla="*/ 0 w 3137"/>
                <a:gd name="T65" fmla="*/ 0 h 4338"/>
                <a:gd name="T66" fmla="*/ 0 w 3137"/>
                <a:gd name="T67" fmla="*/ 0 h 4338"/>
                <a:gd name="T68" fmla="*/ 0 w 3137"/>
                <a:gd name="T69" fmla="*/ 0 h 4338"/>
                <a:gd name="T70" fmla="*/ 0 w 3137"/>
                <a:gd name="T71" fmla="*/ 0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6" name="Freeform 25"/>
            <p:cNvSpPr>
              <a:spLocks/>
            </p:cNvSpPr>
            <p:nvPr/>
          </p:nvSpPr>
          <p:spPr bwMode="auto">
            <a:xfrm>
              <a:off x="888" y="578"/>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7" name="Freeform 26"/>
            <p:cNvSpPr>
              <a:spLocks/>
            </p:cNvSpPr>
            <p:nvPr/>
          </p:nvSpPr>
          <p:spPr bwMode="auto">
            <a:xfrm>
              <a:off x="888" y="633"/>
              <a:ext cx="55" cy="55"/>
            </a:xfrm>
            <a:custGeom>
              <a:avLst/>
              <a:gdLst>
                <a:gd name="T0" fmla="*/ 0 w 440"/>
                <a:gd name="T1" fmla="*/ 0 h 442"/>
                <a:gd name="T2" fmla="*/ 0 w 440"/>
                <a:gd name="T3" fmla="*/ 0 h 442"/>
                <a:gd name="T4" fmla="*/ 0 w 440"/>
                <a:gd name="T5" fmla="*/ 0 h 442"/>
                <a:gd name="T6" fmla="*/ 0 w 440"/>
                <a:gd name="T7" fmla="*/ 0 h 442"/>
                <a:gd name="T8" fmla="*/ 0 w 440"/>
                <a:gd name="T9" fmla="*/ 0 h 442"/>
                <a:gd name="T10" fmla="*/ 0 w 440"/>
                <a:gd name="T11" fmla="*/ 0 h 442"/>
                <a:gd name="T12" fmla="*/ 0 w 440"/>
                <a:gd name="T13" fmla="*/ 0 h 442"/>
                <a:gd name="T14" fmla="*/ 0 w 440"/>
                <a:gd name="T15" fmla="*/ 0 h 442"/>
                <a:gd name="T16" fmla="*/ 0 w 440"/>
                <a:gd name="T17" fmla="*/ 0 h 442"/>
                <a:gd name="T18" fmla="*/ 0 w 440"/>
                <a:gd name="T19" fmla="*/ 0 h 442"/>
                <a:gd name="T20" fmla="*/ 0 w 440"/>
                <a:gd name="T21" fmla="*/ 0 h 442"/>
                <a:gd name="T22" fmla="*/ 0 w 440"/>
                <a:gd name="T23" fmla="*/ 0 h 442"/>
                <a:gd name="T24" fmla="*/ 0 w 440"/>
                <a:gd name="T25" fmla="*/ 0 h 442"/>
                <a:gd name="T26" fmla="*/ 0 w 440"/>
                <a:gd name="T27" fmla="*/ 0 h 442"/>
                <a:gd name="T28" fmla="*/ 0 w 440"/>
                <a:gd name="T29" fmla="*/ 0 h 442"/>
                <a:gd name="T30" fmla="*/ 0 w 440"/>
                <a:gd name="T31" fmla="*/ 0 h 442"/>
                <a:gd name="T32" fmla="*/ 0 w 440"/>
                <a:gd name="T33" fmla="*/ 0 h 442"/>
                <a:gd name="T34" fmla="*/ 0 w 440"/>
                <a:gd name="T35" fmla="*/ 0 h 442"/>
                <a:gd name="T36" fmla="*/ 0 w 440"/>
                <a:gd name="T37" fmla="*/ 0 h 442"/>
                <a:gd name="T38" fmla="*/ 0 w 440"/>
                <a:gd name="T39" fmla="*/ 0 h 442"/>
                <a:gd name="T40" fmla="*/ 0 w 440"/>
                <a:gd name="T41" fmla="*/ 0 h 442"/>
                <a:gd name="T42" fmla="*/ 0 w 440"/>
                <a:gd name="T43" fmla="*/ 0 h 442"/>
                <a:gd name="T44" fmla="*/ 0 w 440"/>
                <a:gd name="T45" fmla="*/ 0 h 442"/>
                <a:gd name="T46" fmla="*/ 0 w 440"/>
                <a:gd name="T47" fmla="*/ 0 h 442"/>
                <a:gd name="T48" fmla="*/ 0 w 440"/>
                <a:gd name="T49" fmla="*/ 0 h 442"/>
                <a:gd name="T50" fmla="*/ 0 w 440"/>
                <a:gd name="T51" fmla="*/ 0 h 442"/>
                <a:gd name="T52" fmla="*/ 0 w 440"/>
                <a:gd name="T53" fmla="*/ 0 h 442"/>
                <a:gd name="T54" fmla="*/ 0 w 440"/>
                <a:gd name="T55" fmla="*/ 0 h 442"/>
                <a:gd name="T56" fmla="*/ 0 w 440"/>
                <a:gd name="T57" fmla="*/ 0 h 442"/>
                <a:gd name="T58" fmla="*/ 0 w 440"/>
                <a:gd name="T59" fmla="*/ 0 h 442"/>
                <a:gd name="T60" fmla="*/ 0 w 440"/>
                <a:gd name="T61" fmla="*/ 0 h 442"/>
                <a:gd name="T62" fmla="*/ 0 w 440"/>
                <a:gd name="T63" fmla="*/ 0 h 442"/>
                <a:gd name="T64" fmla="*/ 0 w 440"/>
                <a:gd name="T65" fmla="*/ 0 h 442"/>
                <a:gd name="T66" fmla="*/ 0 w 440"/>
                <a:gd name="T67" fmla="*/ 0 h 442"/>
                <a:gd name="T68" fmla="*/ 0 w 440"/>
                <a:gd name="T69" fmla="*/ 0 h 442"/>
                <a:gd name="T70" fmla="*/ 0 w 440"/>
                <a:gd name="T71" fmla="*/ 0 h 442"/>
                <a:gd name="T72" fmla="*/ 0 w 440"/>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8" name="Freeform 27"/>
            <p:cNvSpPr>
              <a:spLocks/>
            </p:cNvSpPr>
            <p:nvPr/>
          </p:nvSpPr>
          <p:spPr bwMode="auto">
            <a:xfrm>
              <a:off x="833" y="633"/>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9" name="Freeform 28"/>
            <p:cNvSpPr>
              <a:spLocks/>
            </p:cNvSpPr>
            <p:nvPr/>
          </p:nvSpPr>
          <p:spPr bwMode="auto">
            <a:xfrm>
              <a:off x="833" y="578"/>
              <a:ext cx="55" cy="55"/>
            </a:xfrm>
            <a:custGeom>
              <a:avLst/>
              <a:gdLst>
                <a:gd name="T0" fmla="*/ 0 w 441"/>
                <a:gd name="T1" fmla="*/ 0 h 442"/>
                <a:gd name="T2" fmla="*/ 0 w 441"/>
                <a:gd name="T3" fmla="*/ 0 h 442"/>
                <a:gd name="T4" fmla="*/ 0 w 441"/>
                <a:gd name="T5" fmla="*/ 0 h 442"/>
                <a:gd name="T6" fmla="*/ 0 w 441"/>
                <a:gd name="T7" fmla="*/ 0 h 442"/>
                <a:gd name="T8" fmla="*/ 0 w 441"/>
                <a:gd name="T9" fmla="*/ 0 h 442"/>
                <a:gd name="T10" fmla="*/ 0 w 441"/>
                <a:gd name="T11" fmla="*/ 0 h 442"/>
                <a:gd name="T12" fmla="*/ 0 w 441"/>
                <a:gd name="T13" fmla="*/ 0 h 442"/>
                <a:gd name="T14" fmla="*/ 0 w 441"/>
                <a:gd name="T15" fmla="*/ 0 h 442"/>
                <a:gd name="T16" fmla="*/ 0 w 441"/>
                <a:gd name="T17" fmla="*/ 0 h 442"/>
                <a:gd name="T18" fmla="*/ 0 w 441"/>
                <a:gd name="T19" fmla="*/ 0 h 442"/>
                <a:gd name="T20" fmla="*/ 0 w 441"/>
                <a:gd name="T21" fmla="*/ 0 h 442"/>
                <a:gd name="T22" fmla="*/ 0 w 441"/>
                <a:gd name="T23" fmla="*/ 0 h 442"/>
                <a:gd name="T24" fmla="*/ 0 w 441"/>
                <a:gd name="T25" fmla="*/ 0 h 442"/>
                <a:gd name="T26" fmla="*/ 0 w 441"/>
                <a:gd name="T27" fmla="*/ 0 h 442"/>
                <a:gd name="T28" fmla="*/ 0 w 441"/>
                <a:gd name="T29" fmla="*/ 0 h 442"/>
                <a:gd name="T30" fmla="*/ 0 w 441"/>
                <a:gd name="T31" fmla="*/ 0 h 442"/>
                <a:gd name="T32" fmla="*/ 0 w 441"/>
                <a:gd name="T33" fmla="*/ 0 h 442"/>
                <a:gd name="T34" fmla="*/ 0 w 441"/>
                <a:gd name="T35" fmla="*/ 0 h 442"/>
                <a:gd name="T36" fmla="*/ 0 w 441"/>
                <a:gd name="T37" fmla="*/ 0 h 442"/>
                <a:gd name="T38" fmla="*/ 0 w 441"/>
                <a:gd name="T39" fmla="*/ 0 h 442"/>
                <a:gd name="T40" fmla="*/ 0 w 441"/>
                <a:gd name="T41" fmla="*/ 0 h 442"/>
                <a:gd name="T42" fmla="*/ 0 w 441"/>
                <a:gd name="T43" fmla="*/ 0 h 442"/>
                <a:gd name="T44" fmla="*/ 0 w 441"/>
                <a:gd name="T45" fmla="*/ 0 h 442"/>
                <a:gd name="T46" fmla="*/ 0 w 441"/>
                <a:gd name="T47" fmla="*/ 0 h 442"/>
                <a:gd name="T48" fmla="*/ 0 w 441"/>
                <a:gd name="T49" fmla="*/ 0 h 442"/>
                <a:gd name="T50" fmla="*/ 0 w 441"/>
                <a:gd name="T51" fmla="*/ 0 h 442"/>
                <a:gd name="T52" fmla="*/ 0 w 441"/>
                <a:gd name="T53" fmla="*/ 0 h 442"/>
                <a:gd name="T54" fmla="*/ 0 w 441"/>
                <a:gd name="T55" fmla="*/ 0 h 442"/>
                <a:gd name="T56" fmla="*/ 0 w 441"/>
                <a:gd name="T57" fmla="*/ 0 h 442"/>
                <a:gd name="T58" fmla="*/ 0 w 441"/>
                <a:gd name="T59" fmla="*/ 0 h 442"/>
                <a:gd name="T60" fmla="*/ 0 w 441"/>
                <a:gd name="T61" fmla="*/ 0 h 442"/>
                <a:gd name="T62" fmla="*/ 0 w 441"/>
                <a:gd name="T63" fmla="*/ 0 h 442"/>
                <a:gd name="T64" fmla="*/ 0 w 441"/>
                <a:gd name="T65" fmla="*/ 0 h 442"/>
                <a:gd name="T66" fmla="*/ 0 w 441"/>
                <a:gd name="T67" fmla="*/ 0 h 442"/>
                <a:gd name="T68" fmla="*/ 0 w 441"/>
                <a:gd name="T69" fmla="*/ 0 h 442"/>
                <a:gd name="T70" fmla="*/ 0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0" name="Freeform 29"/>
            <p:cNvSpPr>
              <a:spLocks noEditPoints="1"/>
            </p:cNvSpPr>
            <p:nvPr/>
          </p:nvSpPr>
          <p:spPr bwMode="auto">
            <a:xfrm>
              <a:off x="775" y="520"/>
              <a:ext cx="226" cy="226"/>
            </a:xfrm>
            <a:custGeom>
              <a:avLst/>
              <a:gdLst>
                <a:gd name="T0" fmla="*/ 0 w 1810"/>
                <a:gd name="T1" fmla="*/ 0 h 1808"/>
                <a:gd name="T2" fmla="*/ 0 w 1810"/>
                <a:gd name="T3" fmla="*/ 0 h 1808"/>
                <a:gd name="T4" fmla="*/ 0 w 1810"/>
                <a:gd name="T5" fmla="*/ 0 h 1808"/>
                <a:gd name="T6" fmla="*/ 0 w 1810"/>
                <a:gd name="T7" fmla="*/ 0 h 1808"/>
                <a:gd name="T8" fmla="*/ 0 w 1810"/>
                <a:gd name="T9" fmla="*/ 0 h 1808"/>
                <a:gd name="T10" fmla="*/ 0 w 1810"/>
                <a:gd name="T11" fmla="*/ 0 h 1808"/>
                <a:gd name="T12" fmla="*/ 0 w 1810"/>
                <a:gd name="T13" fmla="*/ 0 h 1808"/>
                <a:gd name="T14" fmla="*/ 0 w 1810"/>
                <a:gd name="T15" fmla="*/ 0 h 1808"/>
                <a:gd name="T16" fmla="*/ 0 w 1810"/>
                <a:gd name="T17" fmla="*/ 0 h 1808"/>
                <a:gd name="T18" fmla="*/ 0 w 1810"/>
                <a:gd name="T19" fmla="*/ 0 h 1808"/>
                <a:gd name="T20" fmla="*/ 0 w 1810"/>
                <a:gd name="T21" fmla="*/ 0 h 1808"/>
                <a:gd name="T22" fmla="*/ 0 w 1810"/>
                <a:gd name="T23" fmla="*/ 0 h 1808"/>
                <a:gd name="T24" fmla="*/ 0 w 1810"/>
                <a:gd name="T25" fmla="*/ 0 h 1808"/>
                <a:gd name="T26" fmla="*/ 0 w 1810"/>
                <a:gd name="T27" fmla="*/ 0 h 1808"/>
                <a:gd name="T28" fmla="*/ 0 w 1810"/>
                <a:gd name="T29" fmla="*/ 0 h 1808"/>
                <a:gd name="T30" fmla="*/ 0 w 1810"/>
                <a:gd name="T31" fmla="*/ 0 h 1808"/>
                <a:gd name="T32" fmla="*/ 0 w 1810"/>
                <a:gd name="T33" fmla="*/ 0 h 1808"/>
                <a:gd name="T34" fmla="*/ 0 w 1810"/>
                <a:gd name="T35" fmla="*/ 0 h 1808"/>
                <a:gd name="T36" fmla="*/ 0 w 1810"/>
                <a:gd name="T37" fmla="*/ 0 h 1808"/>
                <a:gd name="T38" fmla="*/ 0 w 1810"/>
                <a:gd name="T39" fmla="*/ 0 h 1808"/>
                <a:gd name="T40" fmla="*/ 0 w 1810"/>
                <a:gd name="T41" fmla="*/ 0 h 1808"/>
                <a:gd name="T42" fmla="*/ 0 w 1810"/>
                <a:gd name="T43" fmla="*/ 0 h 1808"/>
                <a:gd name="T44" fmla="*/ 0 w 1810"/>
                <a:gd name="T45" fmla="*/ 0 h 1808"/>
                <a:gd name="T46" fmla="*/ 0 w 1810"/>
                <a:gd name="T47" fmla="*/ 0 h 1808"/>
                <a:gd name="T48" fmla="*/ 0 w 1810"/>
                <a:gd name="T49" fmla="*/ 0 h 1808"/>
                <a:gd name="T50" fmla="*/ 0 w 1810"/>
                <a:gd name="T51" fmla="*/ 0 h 1808"/>
                <a:gd name="T52" fmla="*/ 0 w 1810"/>
                <a:gd name="T53" fmla="*/ 0 h 1808"/>
                <a:gd name="T54" fmla="*/ 0 w 1810"/>
                <a:gd name="T55" fmla="*/ 0 h 1808"/>
                <a:gd name="T56" fmla="*/ 0 w 1810"/>
                <a:gd name="T57" fmla="*/ 0 h 1808"/>
                <a:gd name="T58" fmla="*/ 0 w 1810"/>
                <a:gd name="T59" fmla="*/ 0 h 1808"/>
                <a:gd name="T60" fmla="*/ 0 w 1810"/>
                <a:gd name="T61" fmla="*/ 0 h 1808"/>
                <a:gd name="T62" fmla="*/ 0 w 1810"/>
                <a:gd name="T63" fmla="*/ 0 h 1808"/>
                <a:gd name="T64" fmla="*/ 0 w 1810"/>
                <a:gd name="T65" fmla="*/ 0 h 1808"/>
                <a:gd name="T66" fmla="*/ 0 w 1810"/>
                <a:gd name="T67" fmla="*/ 0 h 1808"/>
                <a:gd name="T68" fmla="*/ 0 w 1810"/>
                <a:gd name="T69" fmla="*/ 0 h 1808"/>
                <a:gd name="T70" fmla="*/ 0 w 1810"/>
                <a:gd name="T71" fmla="*/ 0 h 1808"/>
                <a:gd name="T72" fmla="*/ 0 w 1810"/>
                <a:gd name="T73" fmla="*/ 0 h 1808"/>
                <a:gd name="T74" fmla="*/ 0 w 1810"/>
                <a:gd name="T75" fmla="*/ 0 h 1808"/>
                <a:gd name="T76" fmla="*/ 0 w 1810"/>
                <a:gd name="T77" fmla="*/ 0 h 1808"/>
                <a:gd name="T78" fmla="*/ 0 w 1810"/>
                <a:gd name="T79" fmla="*/ 0 h 1808"/>
                <a:gd name="T80" fmla="*/ 0 w 1810"/>
                <a:gd name="T81" fmla="*/ 0 h 1808"/>
                <a:gd name="T82" fmla="*/ 0 w 1810"/>
                <a:gd name="T83" fmla="*/ 0 h 1808"/>
                <a:gd name="T84" fmla="*/ 0 w 1810"/>
                <a:gd name="T85" fmla="*/ 0 h 1808"/>
                <a:gd name="T86" fmla="*/ 0 w 1810"/>
                <a:gd name="T87" fmla="*/ 0 h 1808"/>
                <a:gd name="T88" fmla="*/ 0 w 1810"/>
                <a:gd name="T89" fmla="*/ 0 h 1808"/>
                <a:gd name="T90" fmla="*/ 0 w 1810"/>
                <a:gd name="T91" fmla="*/ 0 h 1808"/>
                <a:gd name="T92" fmla="*/ 0 w 1810"/>
                <a:gd name="T93" fmla="*/ 0 h 1808"/>
                <a:gd name="T94" fmla="*/ 0 w 1810"/>
                <a:gd name="T95" fmla="*/ 0 h 1808"/>
                <a:gd name="T96" fmla="*/ 0 w 1810"/>
                <a:gd name="T97" fmla="*/ 0 h 1808"/>
                <a:gd name="T98" fmla="*/ 0 w 1810"/>
                <a:gd name="T99" fmla="*/ 0 h 1808"/>
                <a:gd name="T100" fmla="*/ 0 w 1810"/>
                <a:gd name="T101" fmla="*/ 0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1" name="Freeform 30"/>
            <p:cNvSpPr>
              <a:spLocks noEditPoints="1"/>
            </p:cNvSpPr>
            <p:nvPr/>
          </p:nvSpPr>
          <p:spPr bwMode="auto">
            <a:xfrm>
              <a:off x="722" y="466"/>
              <a:ext cx="333" cy="334"/>
            </a:xfrm>
            <a:custGeom>
              <a:avLst/>
              <a:gdLst>
                <a:gd name="T0" fmla="*/ 0 w 2665"/>
                <a:gd name="T1" fmla="*/ 0 h 2666"/>
                <a:gd name="T2" fmla="*/ 0 w 2665"/>
                <a:gd name="T3" fmla="*/ 0 h 2666"/>
                <a:gd name="T4" fmla="*/ 0 w 2665"/>
                <a:gd name="T5" fmla="*/ 0 h 2666"/>
                <a:gd name="T6" fmla="*/ 0 w 2665"/>
                <a:gd name="T7" fmla="*/ 0 h 2666"/>
                <a:gd name="T8" fmla="*/ 0 w 2665"/>
                <a:gd name="T9" fmla="*/ 0 h 2666"/>
                <a:gd name="T10" fmla="*/ 0 w 2665"/>
                <a:gd name="T11" fmla="*/ 0 h 2666"/>
                <a:gd name="T12" fmla="*/ 0 w 2665"/>
                <a:gd name="T13" fmla="*/ 0 h 2666"/>
                <a:gd name="T14" fmla="*/ 0 w 2665"/>
                <a:gd name="T15" fmla="*/ 0 h 2666"/>
                <a:gd name="T16" fmla="*/ 0 w 2665"/>
                <a:gd name="T17" fmla="*/ 0 h 2666"/>
                <a:gd name="T18" fmla="*/ 0 w 2665"/>
                <a:gd name="T19" fmla="*/ 0 h 2666"/>
                <a:gd name="T20" fmla="*/ 0 w 2665"/>
                <a:gd name="T21" fmla="*/ 0 h 2666"/>
                <a:gd name="T22" fmla="*/ 0 w 2665"/>
                <a:gd name="T23" fmla="*/ 0 h 2666"/>
                <a:gd name="T24" fmla="*/ 0 w 2665"/>
                <a:gd name="T25" fmla="*/ 0 h 2666"/>
                <a:gd name="T26" fmla="*/ 0 w 2665"/>
                <a:gd name="T27" fmla="*/ 0 h 2666"/>
                <a:gd name="T28" fmla="*/ 0 w 2665"/>
                <a:gd name="T29" fmla="*/ 0 h 2666"/>
                <a:gd name="T30" fmla="*/ 0 w 2665"/>
                <a:gd name="T31" fmla="*/ 0 h 2666"/>
                <a:gd name="T32" fmla="*/ 0 w 2665"/>
                <a:gd name="T33" fmla="*/ 0 h 2666"/>
                <a:gd name="T34" fmla="*/ 0 w 2665"/>
                <a:gd name="T35" fmla="*/ 0 h 2666"/>
                <a:gd name="T36" fmla="*/ 0 w 2665"/>
                <a:gd name="T37" fmla="*/ 0 h 2666"/>
                <a:gd name="T38" fmla="*/ 0 w 2665"/>
                <a:gd name="T39" fmla="*/ 0 h 2666"/>
                <a:gd name="T40" fmla="*/ 0 w 2665"/>
                <a:gd name="T41" fmla="*/ 0 h 2666"/>
                <a:gd name="T42" fmla="*/ 0 w 2665"/>
                <a:gd name="T43" fmla="*/ 0 h 2666"/>
                <a:gd name="T44" fmla="*/ 0 w 2665"/>
                <a:gd name="T45" fmla="*/ 0 h 2666"/>
                <a:gd name="T46" fmla="*/ 0 w 2665"/>
                <a:gd name="T47" fmla="*/ 0 h 2666"/>
                <a:gd name="T48" fmla="*/ 0 w 2665"/>
                <a:gd name="T49" fmla="*/ 0 h 2666"/>
                <a:gd name="T50" fmla="*/ 0 w 2665"/>
                <a:gd name="T51" fmla="*/ 0 h 2666"/>
                <a:gd name="T52" fmla="*/ 0 w 2665"/>
                <a:gd name="T53" fmla="*/ 0 h 2666"/>
                <a:gd name="T54" fmla="*/ 0 w 2665"/>
                <a:gd name="T55" fmla="*/ 0 h 2666"/>
                <a:gd name="T56" fmla="*/ 0 w 2665"/>
                <a:gd name="T57" fmla="*/ 0 h 2666"/>
                <a:gd name="T58" fmla="*/ 0 w 2665"/>
                <a:gd name="T59" fmla="*/ 0 h 2666"/>
                <a:gd name="T60" fmla="*/ 0 w 2665"/>
                <a:gd name="T61" fmla="*/ 0 h 2666"/>
                <a:gd name="T62" fmla="*/ 0 w 2665"/>
                <a:gd name="T63" fmla="*/ 0 h 2666"/>
                <a:gd name="T64" fmla="*/ 0 w 2665"/>
                <a:gd name="T65" fmla="*/ 0 h 2666"/>
                <a:gd name="T66" fmla="*/ 0 w 2665"/>
                <a:gd name="T67" fmla="*/ 0 h 2666"/>
                <a:gd name="T68" fmla="*/ 0 w 2665"/>
                <a:gd name="T69" fmla="*/ 0 h 2666"/>
                <a:gd name="T70" fmla="*/ 0 w 2665"/>
                <a:gd name="T71" fmla="*/ 0 h 2666"/>
                <a:gd name="T72" fmla="*/ 0 w 2665"/>
                <a:gd name="T73" fmla="*/ 0 h 2666"/>
                <a:gd name="T74" fmla="*/ 0 w 2665"/>
                <a:gd name="T75" fmla="*/ 0 h 2666"/>
                <a:gd name="T76" fmla="*/ 0 w 2665"/>
                <a:gd name="T77" fmla="*/ 0 h 2666"/>
                <a:gd name="T78" fmla="*/ 0 w 2665"/>
                <a:gd name="T79" fmla="*/ 0 h 2666"/>
                <a:gd name="T80" fmla="*/ 0 w 2665"/>
                <a:gd name="T81" fmla="*/ 0 h 2666"/>
                <a:gd name="T82" fmla="*/ 0 w 2665"/>
                <a:gd name="T83" fmla="*/ 0 h 2666"/>
                <a:gd name="T84" fmla="*/ 0 w 2665"/>
                <a:gd name="T85" fmla="*/ 0 h 2666"/>
                <a:gd name="T86" fmla="*/ 0 w 2665"/>
                <a:gd name="T87" fmla="*/ 0 h 2666"/>
                <a:gd name="T88" fmla="*/ 0 w 2665"/>
                <a:gd name="T89" fmla="*/ 0 h 2666"/>
                <a:gd name="T90" fmla="*/ 0 w 2665"/>
                <a:gd name="T91" fmla="*/ 0 h 2666"/>
                <a:gd name="T92" fmla="*/ 0 w 2665"/>
                <a:gd name="T93" fmla="*/ 0 h 2666"/>
                <a:gd name="T94" fmla="*/ 0 w 2665"/>
                <a:gd name="T95" fmla="*/ 0 h 2666"/>
                <a:gd name="T96" fmla="*/ 0 w 2665"/>
                <a:gd name="T97" fmla="*/ 0 h 2666"/>
                <a:gd name="T98" fmla="*/ 0 w 2665"/>
                <a:gd name="T99" fmla="*/ 0 h 2666"/>
                <a:gd name="T100" fmla="*/ 0 w 2665"/>
                <a:gd name="T101" fmla="*/ 0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2" name="Freeform 31"/>
            <p:cNvSpPr>
              <a:spLocks/>
            </p:cNvSpPr>
            <p:nvPr/>
          </p:nvSpPr>
          <p:spPr bwMode="auto">
            <a:xfrm>
              <a:off x="645" y="929"/>
              <a:ext cx="341" cy="86"/>
            </a:xfrm>
            <a:custGeom>
              <a:avLst/>
              <a:gdLst>
                <a:gd name="T0" fmla="*/ 0 w 2722"/>
                <a:gd name="T1" fmla="*/ 0 h 680"/>
                <a:gd name="T2" fmla="*/ 0 w 2722"/>
                <a:gd name="T3" fmla="*/ 0 h 680"/>
                <a:gd name="T4" fmla="*/ 0 w 2722"/>
                <a:gd name="T5" fmla="*/ 0 h 680"/>
                <a:gd name="T6" fmla="*/ 0 w 2722"/>
                <a:gd name="T7" fmla="*/ 0 h 680"/>
                <a:gd name="T8" fmla="*/ 0 w 2722"/>
                <a:gd name="T9" fmla="*/ 0 h 680"/>
                <a:gd name="T10" fmla="*/ 0 w 2722"/>
                <a:gd name="T11" fmla="*/ 0 h 680"/>
                <a:gd name="T12" fmla="*/ 0 w 2722"/>
                <a:gd name="T13" fmla="*/ 0 h 680"/>
                <a:gd name="T14" fmla="*/ 0 w 2722"/>
                <a:gd name="T15" fmla="*/ 0 h 680"/>
                <a:gd name="T16" fmla="*/ 0 w 2722"/>
                <a:gd name="T17" fmla="*/ 0 h 680"/>
                <a:gd name="T18" fmla="*/ 0 w 2722"/>
                <a:gd name="T19" fmla="*/ 0 h 680"/>
                <a:gd name="T20" fmla="*/ 0 w 2722"/>
                <a:gd name="T21" fmla="*/ 0 h 680"/>
                <a:gd name="T22" fmla="*/ 0 w 2722"/>
                <a:gd name="T23" fmla="*/ 0 h 680"/>
                <a:gd name="T24" fmla="*/ 0 w 2722"/>
                <a:gd name="T25" fmla="*/ 0 h 680"/>
                <a:gd name="T26" fmla="*/ 0 w 2722"/>
                <a:gd name="T27" fmla="*/ 0 h 680"/>
                <a:gd name="T28" fmla="*/ 0 w 2722"/>
                <a:gd name="T29" fmla="*/ 0 h 680"/>
                <a:gd name="T30" fmla="*/ 0 w 2722"/>
                <a:gd name="T31" fmla="*/ 0 h 680"/>
                <a:gd name="T32" fmla="*/ 0 w 2722"/>
                <a:gd name="T33" fmla="*/ 0 h 680"/>
                <a:gd name="T34" fmla="*/ 0 w 2722"/>
                <a:gd name="T35" fmla="*/ 0 h 680"/>
                <a:gd name="T36" fmla="*/ 0 w 2722"/>
                <a:gd name="T37" fmla="*/ 0 h 680"/>
                <a:gd name="T38" fmla="*/ 0 w 2722"/>
                <a:gd name="T39" fmla="*/ 0 h 680"/>
                <a:gd name="T40" fmla="*/ 0 w 2722"/>
                <a:gd name="T41" fmla="*/ 0 h 680"/>
                <a:gd name="T42" fmla="*/ 0 w 2722"/>
                <a:gd name="T43" fmla="*/ 0 h 680"/>
                <a:gd name="T44" fmla="*/ 0 w 2722"/>
                <a:gd name="T45" fmla="*/ 0 h 680"/>
                <a:gd name="T46" fmla="*/ 0 w 2722"/>
                <a:gd name="T47" fmla="*/ 0 h 680"/>
                <a:gd name="T48" fmla="*/ 0 w 2722"/>
                <a:gd name="T49" fmla="*/ 0 h 680"/>
                <a:gd name="T50" fmla="*/ 0 w 2722"/>
                <a:gd name="T51" fmla="*/ 0 h 680"/>
                <a:gd name="T52" fmla="*/ 0 w 2722"/>
                <a:gd name="T53" fmla="*/ 0 h 680"/>
                <a:gd name="T54" fmla="*/ 0 w 2722"/>
                <a:gd name="T55" fmla="*/ 0 h 680"/>
                <a:gd name="T56" fmla="*/ 0 w 2722"/>
                <a:gd name="T57" fmla="*/ 0 h 680"/>
                <a:gd name="T58" fmla="*/ 0 w 2722"/>
                <a:gd name="T59" fmla="*/ 0 h 680"/>
                <a:gd name="T60" fmla="*/ 0 w 2722"/>
                <a:gd name="T61" fmla="*/ 0 h 680"/>
                <a:gd name="T62" fmla="*/ 0 w 2722"/>
                <a:gd name="T63" fmla="*/ 0 h 680"/>
                <a:gd name="T64" fmla="*/ 0 w 2722"/>
                <a:gd name="T65" fmla="*/ 0 h 680"/>
                <a:gd name="T66" fmla="*/ 0 w 2722"/>
                <a:gd name="T67" fmla="*/ 0 h 680"/>
                <a:gd name="T68" fmla="*/ 0 w 2722"/>
                <a:gd name="T69" fmla="*/ 0 h 680"/>
                <a:gd name="T70" fmla="*/ 0 w 2722"/>
                <a:gd name="T71" fmla="*/ 0 h 680"/>
                <a:gd name="T72" fmla="*/ 0 w 2722"/>
                <a:gd name="T73" fmla="*/ 0 h 680"/>
                <a:gd name="T74" fmla="*/ 0 w 2722"/>
                <a:gd name="T75" fmla="*/ 0 h 680"/>
                <a:gd name="T76" fmla="*/ 0 w 2722"/>
                <a:gd name="T77" fmla="*/ 0 h 680"/>
                <a:gd name="T78" fmla="*/ 0 w 2722"/>
                <a:gd name="T79" fmla="*/ 0 h 680"/>
                <a:gd name="T80" fmla="*/ 0 w 2722"/>
                <a:gd name="T81" fmla="*/ 0 h 680"/>
                <a:gd name="T82" fmla="*/ 0 w 2722"/>
                <a:gd name="T83" fmla="*/ 0 h 680"/>
                <a:gd name="T84" fmla="*/ 0 w 2722"/>
                <a:gd name="T85" fmla="*/ 0 h 680"/>
                <a:gd name="T86" fmla="*/ 0 w 2722"/>
                <a:gd name="T87" fmla="*/ 0 h 680"/>
                <a:gd name="T88" fmla="*/ 0 w 2722"/>
                <a:gd name="T89" fmla="*/ 0 h 680"/>
                <a:gd name="T90" fmla="*/ 0 w 2722"/>
                <a:gd name="T91" fmla="*/ 0 h 680"/>
                <a:gd name="T92" fmla="*/ 0 w 2722"/>
                <a:gd name="T93" fmla="*/ 0 h 680"/>
                <a:gd name="T94" fmla="*/ 0 w 2722"/>
                <a:gd name="T95" fmla="*/ 0 h 680"/>
                <a:gd name="T96" fmla="*/ 0 w 2722"/>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3" name="Freeform 32"/>
            <p:cNvSpPr>
              <a:spLocks/>
            </p:cNvSpPr>
            <p:nvPr/>
          </p:nvSpPr>
          <p:spPr bwMode="auto">
            <a:xfrm>
              <a:off x="570" y="825"/>
              <a:ext cx="182" cy="114"/>
            </a:xfrm>
            <a:custGeom>
              <a:avLst/>
              <a:gdLst>
                <a:gd name="T0" fmla="*/ 0 w 1450"/>
                <a:gd name="T1" fmla="*/ 0 h 914"/>
                <a:gd name="T2" fmla="*/ 0 w 1450"/>
                <a:gd name="T3" fmla="*/ 0 h 914"/>
                <a:gd name="T4" fmla="*/ 0 w 1450"/>
                <a:gd name="T5" fmla="*/ 0 h 914"/>
                <a:gd name="T6" fmla="*/ 0 w 1450"/>
                <a:gd name="T7" fmla="*/ 0 h 914"/>
                <a:gd name="T8" fmla="*/ 0 w 1450"/>
                <a:gd name="T9" fmla="*/ 0 h 914"/>
                <a:gd name="T10" fmla="*/ 0 w 1450"/>
                <a:gd name="T11" fmla="*/ 0 h 914"/>
                <a:gd name="T12" fmla="*/ 0 w 1450"/>
                <a:gd name="T13" fmla="*/ 0 h 914"/>
                <a:gd name="T14" fmla="*/ 0 w 1450"/>
                <a:gd name="T15" fmla="*/ 0 h 914"/>
                <a:gd name="T16" fmla="*/ 0 w 1450"/>
                <a:gd name="T17" fmla="*/ 0 h 914"/>
                <a:gd name="T18" fmla="*/ 0 w 1450"/>
                <a:gd name="T19" fmla="*/ 0 h 914"/>
                <a:gd name="T20" fmla="*/ 0 w 1450"/>
                <a:gd name="T21" fmla="*/ 0 h 914"/>
                <a:gd name="T22" fmla="*/ 0 w 1450"/>
                <a:gd name="T23" fmla="*/ 0 h 914"/>
                <a:gd name="T24" fmla="*/ 0 w 1450"/>
                <a:gd name="T25" fmla="*/ 0 h 914"/>
                <a:gd name="T26" fmla="*/ 0 w 1450"/>
                <a:gd name="T27" fmla="*/ 0 h 914"/>
                <a:gd name="T28" fmla="*/ 0 w 1450"/>
                <a:gd name="T29" fmla="*/ 0 h 914"/>
                <a:gd name="T30" fmla="*/ 0 w 1450"/>
                <a:gd name="T31" fmla="*/ 0 h 914"/>
                <a:gd name="T32" fmla="*/ 0 w 1450"/>
                <a:gd name="T33" fmla="*/ 0 h 914"/>
                <a:gd name="T34" fmla="*/ 0 w 1450"/>
                <a:gd name="T35" fmla="*/ 0 h 914"/>
                <a:gd name="T36" fmla="*/ 0 w 1450"/>
                <a:gd name="T37" fmla="*/ 0 h 914"/>
                <a:gd name="T38" fmla="*/ 0 w 1450"/>
                <a:gd name="T39" fmla="*/ 0 h 914"/>
                <a:gd name="T40" fmla="*/ 0 w 1450"/>
                <a:gd name="T41" fmla="*/ 0 h 914"/>
                <a:gd name="T42" fmla="*/ 0 w 1450"/>
                <a:gd name="T43" fmla="*/ 0 h 914"/>
                <a:gd name="T44" fmla="*/ 0 w 1450"/>
                <a:gd name="T45" fmla="*/ 0 h 914"/>
                <a:gd name="T46" fmla="*/ 0 w 1450"/>
                <a:gd name="T47" fmla="*/ 0 h 914"/>
                <a:gd name="T48" fmla="*/ 0 w 1450"/>
                <a:gd name="T49" fmla="*/ 0 h 914"/>
                <a:gd name="T50" fmla="*/ 0 w 1450"/>
                <a:gd name="T51" fmla="*/ 0 h 914"/>
                <a:gd name="T52" fmla="*/ 0 w 1450"/>
                <a:gd name="T53" fmla="*/ 0 h 914"/>
                <a:gd name="T54" fmla="*/ 0 w 1450"/>
                <a:gd name="T55" fmla="*/ 0 h 914"/>
                <a:gd name="T56" fmla="*/ 0 w 1450"/>
                <a:gd name="T57" fmla="*/ 0 h 914"/>
                <a:gd name="T58" fmla="*/ 0 w 1450"/>
                <a:gd name="T59" fmla="*/ 0 h 914"/>
                <a:gd name="T60" fmla="*/ 0 w 1450"/>
                <a:gd name="T61" fmla="*/ 0 h 914"/>
                <a:gd name="T62" fmla="*/ 0 w 1450"/>
                <a:gd name="T63" fmla="*/ 0 h 914"/>
                <a:gd name="T64" fmla="*/ 0 w 1450"/>
                <a:gd name="T65" fmla="*/ 0 h 914"/>
                <a:gd name="T66" fmla="*/ 0 w 1450"/>
                <a:gd name="T67" fmla="*/ 0 h 914"/>
                <a:gd name="T68" fmla="*/ 0 w 1450"/>
                <a:gd name="T69" fmla="*/ 0 h 914"/>
                <a:gd name="T70" fmla="*/ 0 w 1450"/>
                <a:gd name="T71" fmla="*/ 0 h 914"/>
                <a:gd name="T72" fmla="*/ 0 w 1450"/>
                <a:gd name="T73" fmla="*/ 0 h 914"/>
                <a:gd name="T74" fmla="*/ 0 w 1450"/>
                <a:gd name="T75" fmla="*/ 0 h 914"/>
                <a:gd name="T76" fmla="*/ 0 w 1450"/>
                <a:gd name="T77" fmla="*/ 0 h 914"/>
                <a:gd name="T78" fmla="*/ 0 w 1450"/>
                <a:gd name="T79" fmla="*/ 0 h 914"/>
                <a:gd name="T80" fmla="*/ 0 w 1450"/>
                <a:gd name="T81" fmla="*/ 0 h 914"/>
                <a:gd name="T82" fmla="*/ 0 w 1450"/>
                <a:gd name="T83" fmla="*/ 0 h 914"/>
                <a:gd name="T84" fmla="*/ 0 w 1450"/>
                <a:gd name="T85" fmla="*/ 0 h 914"/>
                <a:gd name="T86" fmla="*/ 0 w 1450"/>
                <a:gd name="T87" fmla="*/ 0 h 914"/>
                <a:gd name="T88" fmla="*/ 0 w 1450"/>
                <a:gd name="T89" fmla="*/ 0 h 914"/>
                <a:gd name="T90" fmla="*/ 0 w 1450"/>
                <a:gd name="T91" fmla="*/ 0 h 914"/>
                <a:gd name="T92" fmla="*/ 0 w 1450"/>
                <a:gd name="T93" fmla="*/ 0 h 914"/>
                <a:gd name="T94" fmla="*/ 0 w 1450"/>
                <a:gd name="T95" fmla="*/ 0 h 914"/>
                <a:gd name="T96" fmla="*/ 0 w 1450"/>
                <a:gd name="T97" fmla="*/ 0 h 914"/>
                <a:gd name="T98" fmla="*/ 0 w 1450"/>
                <a:gd name="T99" fmla="*/ 0 h 914"/>
                <a:gd name="T100" fmla="*/ 0 w 1450"/>
                <a:gd name="T101" fmla="*/ 0 h 914"/>
                <a:gd name="T102" fmla="*/ 0 w 1450"/>
                <a:gd name="T103" fmla="*/ 0 h 914"/>
                <a:gd name="T104" fmla="*/ 0 w 1450"/>
                <a:gd name="T105" fmla="*/ 0 h 914"/>
                <a:gd name="T106" fmla="*/ 0 w 1450"/>
                <a:gd name="T107" fmla="*/ 0 h 914"/>
                <a:gd name="T108" fmla="*/ 0 w 1450"/>
                <a:gd name="T109" fmla="*/ 0 h 914"/>
                <a:gd name="T110" fmla="*/ 0 w 1450"/>
                <a:gd name="T111" fmla="*/ 0 h 914"/>
                <a:gd name="T112" fmla="*/ 0 w 1450"/>
                <a:gd name="T113" fmla="*/ 0 h 914"/>
                <a:gd name="T114" fmla="*/ 0 w 1450"/>
                <a:gd name="T115" fmla="*/ 0 h 914"/>
                <a:gd name="T116" fmla="*/ 0 w 1450"/>
                <a:gd name="T117" fmla="*/ 0 h 914"/>
                <a:gd name="T118" fmla="*/ 0 w 1450"/>
                <a:gd name="T119" fmla="*/ 0 h 914"/>
                <a:gd name="T120" fmla="*/ 0 w 1450"/>
                <a:gd name="T121" fmla="*/ 0 h 914"/>
                <a:gd name="T122" fmla="*/ 0 w 1450"/>
                <a:gd name="T123" fmla="*/ 0 h 914"/>
                <a:gd name="T124" fmla="*/ 0 w 1450"/>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4" name="Freeform 33"/>
            <p:cNvSpPr>
              <a:spLocks/>
            </p:cNvSpPr>
            <p:nvPr/>
          </p:nvSpPr>
          <p:spPr bwMode="auto">
            <a:xfrm>
              <a:off x="526" y="761"/>
              <a:ext cx="137"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5" name="Freeform 34"/>
            <p:cNvSpPr>
              <a:spLocks/>
            </p:cNvSpPr>
            <p:nvPr/>
          </p:nvSpPr>
          <p:spPr bwMode="auto">
            <a:xfrm>
              <a:off x="536"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6" name="Freeform 35"/>
            <p:cNvSpPr>
              <a:spLocks/>
            </p:cNvSpPr>
            <p:nvPr/>
          </p:nvSpPr>
          <p:spPr bwMode="auto">
            <a:xfrm>
              <a:off x="522" y="447"/>
              <a:ext cx="41" cy="105"/>
            </a:xfrm>
            <a:custGeom>
              <a:avLst/>
              <a:gdLst>
                <a:gd name="T0" fmla="*/ 0 w 327"/>
                <a:gd name="T1" fmla="*/ 0 h 843"/>
                <a:gd name="T2" fmla="*/ 0 w 327"/>
                <a:gd name="T3" fmla="*/ 0 h 843"/>
                <a:gd name="T4" fmla="*/ 0 w 327"/>
                <a:gd name="T5" fmla="*/ 0 h 843"/>
                <a:gd name="T6" fmla="*/ 0 w 327"/>
                <a:gd name="T7" fmla="*/ 0 h 843"/>
                <a:gd name="T8" fmla="*/ 0 w 327"/>
                <a:gd name="T9" fmla="*/ 0 h 843"/>
                <a:gd name="T10" fmla="*/ 0 w 327"/>
                <a:gd name="T11" fmla="*/ 0 h 843"/>
                <a:gd name="T12" fmla="*/ 0 w 327"/>
                <a:gd name="T13" fmla="*/ 0 h 843"/>
                <a:gd name="T14" fmla="*/ 0 w 327"/>
                <a:gd name="T15" fmla="*/ 0 h 843"/>
                <a:gd name="T16" fmla="*/ 0 w 327"/>
                <a:gd name="T17" fmla="*/ 0 h 843"/>
                <a:gd name="T18" fmla="*/ 0 w 327"/>
                <a:gd name="T19" fmla="*/ 0 h 843"/>
                <a:gd name="T20" fmla="*/ 0 w 327"/>
                <a:gd name="T21" fmla="*/ 0 h 843"/>
                <a:gd name="T22" fmla="*/ 0 w 327"/>
                <a:gd name="T23" fmla="*/ 0 h 843"/>
                <a:gd name="T24" fmla="*/ 0 w 327"/>
                <a:gd name="T25" fmla="*/ 0 h 843"/>
                <a:gd name="T26" fmla="*/ 0 w 327"/>
                <a:gd name="T27" fmla="*/ 0 h 843"/>
                <a:gd name="T28" fmla="*/ 0 w 327"/>
                <a:gd name="T29" fmla="*/ 0 h 843"/>
                <a:gd name="T30" fmla="*/ 0 w 327"/>
                <a:gd name="T31" fmla="*/ 0 h 843"/>
                <a:gd name="T32" fmla="*/ 0 w 327"/>
                <a:gd name="T33" fmla="*/ 0 h 843"/>
                <a:gd name="T34" fmla="*/ 0 w 327"/>
                <a:gd name="T35" fmla="*/ 0 h 843"/>
                <a:gd name="T36" fmla="*/ 0 w 327"/>
                <a:gd name="T37" fmla="*/ 0 h 843"/>
                <a:gd name="T38" fmla="*/ 0 w 327"/>
                <a:gd name="T39" fmla="*/ 0 h 843"/>
                <a:gd name="T40" fmla="*/ 0 w 327"/>
                <a:gd name="T41" fmla="*/ 0 h 843"/>
                <a:gd name="T42" fmla="*/ 0 w 327"/>
                <a:gd name="T43" fmla="*/ 0 h 843"/>
                <a:gd name="T44" fmla="*/ 0 w 327"/>
                <a:gd name="T45" fmla="*/ 0 h 843"/>
                <a:gd name="T46" fmla="*/ 0 w 327"/>
                <a:gd name="T47" fmla="*/ 0 h 843"/>
                <a:gd name="T48" fmla="*/ 0 w 327"/>
                <a:gd name="T49" fmla="*/ 0 h 843"/>
                <a:gd name="T50" fmla="*/ 0 w 327"/>
                <a:gd name="T51" fmla="*/ 0 h 843"/>
                <a:gd name="T52" fmla="*/ 0 w 327"/>
                <a:gd name="T53" fmla="*/ 0 h 843"/>
                <a:gd name="T54" fmla="*/ 0 w 327"/>
                <a:gd name="T55" fmla="*/ 0 h 843"/>
                <a:gd name="T56" fmla="*/ 0 w 327"/>
                <a:gd name="T57" fmla="*/ 0 h 843"/>
                <a:gd name="T58" fmla="*/ 0 w 327"/>
                <a:gd name="T59" fmla="*/ 0 h 843"/>
                <a:gd name="T60" fmla="*/ 0 w 327"/>
                <a:gd name="T61" fmla="*/ 0 h 843"/>
                <a:gd name="T62" fmla="*/ 0 w 327"/>
                <a:gd name="T63" fmla="*/ 0 h 843"/>
                <a:gd name="T64" fmla="*/ 0 w 327"/>
                <a:gd name="T65" fmla="*/ 0 h 843"/>
                <a:gd name="T66" fmla="*/ 0 w 327"/>
                <a:gd name="T67" fmla="*/ 0 h 843"/>
                <a:gd name="T68" fmla="*/ 0 w 327"/>
                <a:gd name="T69" fmla="*/ 0 h 843"/>
                <a:gd name="T70" fmla="*/ 0 w 327"/>
                <a:gd name="T71" fmla="*/ 0 h 843"/>
                <a:gd name="T72" fmla="*/ 0 w 327"/>
                <a:gd name="T73" fmla="*/ 0 h 843"/>
                <a:gd name="T74" fmla="*/ 0 w 327"/>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7" name="Freeform 36"/>
            <p:cNvSpPr>
              <a:spLocks/>
            </p:cNvSpPr>
            <p:nvPr/>
          </p:nvSpPr>
          <p:spPr bwMode="auto">
            <a:xfrm>
              <a:off x="565" y="490"/>
              <a:ext cx="61" cy="62"/>
            </a:xfrm>
            <a:custGeom>
              <a:avLst/>
              <a:gdLst>
                <a:gd name="T0" fmla="*/ 0 w 488"/>
                <a:gd name="T1" fmla="*/ 0 h 493"/>
                <a:gd name="T2" fmla="*/ 0 w 488"/>
                <a:gd name="T3" fmla="*/ 0 h 493"/>
                <a:gd name="T4" fmla="*/ 0 w 488"/>
                <a:gd name="T5" fmla="*/ 0 h 493"/>
                <a:gd name="T6" fmla="*/ 0 w 488"/>
                <a:gd name="T7" fmla="*/ 0 h 493"/>
                <a:gd name="T8" fmla="*/ 0 w 488"/>
                <a:gd name="T9" fmla="*/ 0 h 493"/>
                <a:gd name="T10" fmla="*/ 0 w 488"/>
                <a:gd name="T11" fmla="*/ 0 h 493"/>
                <a:gd name="T12" fmla="*/ 0 w 488"/>
                <a:gd name="T13" fmla="*/ 0 h 493"/>
                <a:gd name="T14" fmla="*/ 0 w 488"/>
                <a:gd name="T15" fmla="*/ 0 h 493"/>
                <a:gd name="T16" fmla="*/ 0 w 488"/>
                <a:gd name="T17" fmla="*/ 0 h 493"/>
                <a:gd name="T18" fmla="*/ 0 w 488"/>
                <a:gd name="T19" fmla="*/ 0 h 493"/>
                <a:gd name="T20" fmla="*/ 0 w 488"/>
                <a:gd name="T21" fmla="*/ 0 h 493"/>
                <a:gd name="T22" fmla="*/ 0 w 488"/>
                <a:gd name="T23" fmla="*/ 0 h 493"/>
                <a:gd name="T24" fmla="*/ 0 w 488"/>
                <a:gd name="T25" fmla="*/ 0 h 493"/>
                <a:gd name="T26" fmla="*/ 0 w 488"/>
                <a:gd name="T27" fmla="*/ 0 h 493"/>
                <a:gd name="T28" fmla="*/ 0 w 488"/>
                <a:gd name="T29" fmla="*/ 0 h 493"/>
                <a:gd name="T30" fmla="*/ 0 w 488"/>
                <a:gd name="T31" fmla="*/ 0 h 493"/>
                <a:gd name="T32" fmla="*/ 0 w 488"/>
                <a:gd name="T33" fmla="*/ 0 h 493"/>
                <a:gd name="T34" fmla="*/ 0 w 488"/>
                <a:gd name="T35" fmla="*/ 0 h 493"/>
                <a:gd name="T36" fmla="*/ 0 w 488"/>
                <a:gd name="T37" fmla="*/ 0 h 493"/>
                <a:gd name="T38" fmla="*/ 0 w 488"/>
                <a:gd name="T39" fmla="*/ 0 h 493"/>
                <a:gd name="T40" fmla="*/ 0 w 488"/>
                <a:gd name="T41" fmla="*/ 0 h 493"/>
                <a:gd name="T42" fmla="*/ 0 w 488"/>
                <a:gd name="T43" fmla="*/ 0 h 493"/>
                <a:gd name="T44" fmla="*/ 0 w 488"/>
                <a:gd name="T45" fmla="*/ 0 h 493"/>
                <a:gd name="T46" fmla="*/ 0 w 488"/>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8" name="Freeform 37"/>
            <p:cNvSpPr>
              <a:spLocks/>
            </p:cNvSpPr>
            <p:nvPr/>
          </p:nvSpPr>
          <p:spPr bwMode="auto">
            <a:xfrm>
              <a:off x="566" y="390"/>
              <a:ext cx="97" cy="145"/>
            </a:xfrm>
            <a:custGeom>
              <a:avLst/>
              <a:gdLst>
                <a:gd name="T0" fmla="*/ 0 w 779"/>
                <a:gd name="T1" fmla="*/ 0 h 1160"/>
                <a:gd name="T2" fmla="*/ 0 w 779"/>
                <a:gd name="T3" fmla="*/ 0 h 1160"/>
                <a:gd name="T4" fmla="*/ 0 w 779"/>
                <a:gd name="T5" fmla="*/ 0 h 1160"/>
                <a:gd name="T6" fmla="*/ 0 w 779"/>
                <a:gd name="T7" fmla="*/ 0 h 1160"/>
                <a:gd name="T8" fmla="*/ 0 w 779"/>
                <a:gd name="T9" fmla="*/ 0 h 1160"/>
                <a:gd name="T10" fmla="*/ 0 w 779"/>
                <a:gd name="T11" fmla="*/ 0 h 1160"/>
                <a:gd name="T12" fmla="*/ 0 w 779"/>
                <a:gd name="T13" fmla="*/ 0 h 1160"/>
                <a:gd name="T14" fmla="*/ 0 w 779"/>
                <a:gd name="T15" fmla="*/ 0 h 1160"/>
                <a:gd name="T16" fmla="*/ 0 w 779"/>
                <a:gd name="T17" fmla="*/ 0 h 1160"/>
                <a:gd name="T18" fmla="*/ 0 w 779"/>
                <a:gd name="T19" fmla="*/ 0 h 1160"/>
                <a:gd name="T20" fmla="*/ 0 w 779"/>
                <a:gd name="T21" fmla="*/ 0 h 1160"/>
                <a:gd name="T22" fmla="*/ 0 w 779"/>
                <a:gd name="T23" fmla="*/ 0 h 1160"/>
                <a:gd name="T24" fmla="*/ 0 w 779"/>
                <a:gd name="T25" fmla="*/ 0 h 1160"/>
                <a:gd name="T26" fmla="*/ 0 w 779"/>
                <a:gd name="T27" fmla="*/ 0 h 1160"/>
                <a:gd name="T28" fmla="*/ 0 w 779"/>
                <a:gd name="T29" fmla="*/ 0 h 1160"/>
                <a:gd name="T30" fmla="*/ 0 w 779"/>
                <a:gd name="T31" fmla="*/ 0 h 1160"/>
                <a:gd name="T32" fmla="*/ 0 w 779"/>
                <a:gd name="T33" fmla="*/ 0 h 1160"/>
                <a:gd name="T34" fmla="*/ 0 w 779"/>
                <a:gd name="T35" fmla="*/ 0 h 1160"/>
                <a:gd name="T36" fmla="*/ 0 w 779"/>
                <a:gd name="T37" fmla="*/ 0 h 1160"/>
                <a:gd name="T38" fmla="*/ 0 w 779"/>
                <a:gd name="T39" fmla="*/ 0 h 1160"/>
                <a:gd name="T40" fmla="*/ 0 w 779"/>
                <a:gd name="T41" fmla="*/ 0 h 1160"/>
                <a:gd name="T42" fmla="*/ 0 w 779"/>
                <a:gd name="T43" fmla="*/ 0 h 1160"/>
                <a:gd name="T44" fmla="*/ 0 w 779"/>
                <a:gd name="T45" fmla="*/ 0 h 1160"/>
                <a:gd name="T46" fmla="*/ 0 w 779"/>
                <a:gd name="T47" fmla="*/ 0 h 1160"/>
                <a:gd name="T48" fmla="*/ 0 w 779"/>
                <a:gd name="T49" fmla="*/ 0 h 1160"/>
                <a:gd name="T50" fmla="*/ 0 w 779"/>
                <a:gd name="T51" fmla="*/ 0 h 1160"/>
                <a:gd name="T52" fmla="*/ 0 w 779"/>
                <a:gd name="T53" fmla="*/ 0 h 1160"/>
                <a:gd name="T54" fmla="*/ 0 w 779"/>
                <a:gd name="T55" fmla="*/ 0 h 1160"/>
                <a:gd name="T56" fmla="*/ 0 w 779"/>
                <a:gd name="T57" fmla="*/ 0 h 1160"/>
                <a:gd name="T58" fmla="*/ 0 w 779"/>
                <a:gd name="T59" fmla="*/ 0 h 1160"/>
                <a:gd name="T60" fmla="*/ 0 w 779"/>
                <a:gd name="T61" fmla="*/ 0 h 1160"/>
                <a:gd name="T62" fmla="*/ 0 w 779"/>
                <a:gd name="T63" fmla="*/ 0 h 1160"/>
                <a:gd name="T64" fmla="*/ 0 w 779"/>
                <a:gd name="T65" fmla="*/ 0 h 1160"/>
                <a:gd name="T66" fmla="*/ 0 w 779"/>
                <a:gd name="T67" fmla="*/ 0 h 1160"/>
                <a:gd name="T68" fmla="*/ 0 w 779"/>
                <a:gd name="T69" fmla="*/ 0 h 1160"/>
                <a:gd name="T70" fmla="*/ 0 w 779"/>
                <a:gd name="T71" fmla="*/ 0 h 1160"/>
                <a:gd name="T72" fmla="*/ 0 w 779"/>
                <a:gd name="T73" fmla="*/ 0 h 1160"/>
                <a:gd name="T74" fmla="*/ 0 w 779"/>
                <a:gd name="T75" fmla="*/ 0 h 1160"/>
                <a:gd name="T76" fmla="*/ 0 w 779"/>
                <a:gd name="T77" fmla="*/ 0 h 1160"/>
                <a:gd name="T78" fmla="*/ 0 w 779"/>
                <a:gd name="T79" fmla="*/ 0 h 1160"/>
                <a:gd name="T80" fmla="*/ 0 w 779"/>
                <a:gd name="T81" fmla="*/ 0 h 1160"/>
                <a:gd name="T82" fmla="*/ 0 w 779"/>
                <a:gd name="T83" fmla="*/ 0 h 1160"/>
                <a:gd name="T84" fmla="*/ 0 w 779"/>
                <a:gd name="T85" fmla="*/ 0 h 1160"/>
                <a:gd name="T86" fmla="*/ 0 w 779"/>
                <a:gd name="T87" fmla="*/ 0 h 1160"/>
                <a:gd name="T88" fmla="*/ 0 w 779"/>
                <a:gd name="T89" fmla="*/ 0 h 1160"/>
                <a:gd name="T90" fmla="*/ 0 w 779"/>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9" name="Freeform 38"/>
            <p:cNvSpPr>
              <a:spLocks/>
            </p:cNvSpPr>
            <p:nvPr/>
          </p:nvSpPr>
          <p:spPr bwMode="auto">
            <a:xfrm>
              <a:off x="602" y="360"/>
              <a:ext cx="86" cy="89"/>
            </a:xfrm>
            <a:custGeom>
              <a:avLst/>
              <a:gdLst>
                <a:gd name="T0" fmla="*/ 0 w 687"/>
                <a:gd name="T1" fmla="*/ 0 h 706"/>
                <a:gd name="T2" fmla="*/ 0 w 687"/>
                <a:gd name="T3" fmla="*/ 0 h 706"/>
                <a:gd name="T4" fmla="*/ 0 w 687"/>
                <a:gd name="T5" fmla="*/ 0 h 706"/>
                <a:gd name="T6" fmla="*/ 0 w 687"/>
                <a:gd name="T7" fmla="*/ 0 h 706"/>
                <a:gd name="T8" fmla="*/ 0 w 687"/>
                <a:gd name="T9" fmla="*/ 0 h 706"/>
                <a:gd name="T10" fmla="*/ 0 w 687"/>
                <a:gd name="T11" fmla="*/ 0 h 706"/>
                <a:gd name="T12" fmla="*/ 0 w 687"/>
                <a:gd name="T13" fmla="*/ 0 h 706"/>
                <a:gd name="T14" fmla="*/ 0 w 687"/>
                <a:gd name="T15" fmla="*/ 0 h 706"/>
                <a:gd name="T16" fmla="*/ 0 w 687"/>
                <a:gd name="T17" fmla="*/ 0 h 706"/>
                <a:gd name="T18" fmla="*/ 0 w 687"/>
                <a:gd name="T19" fmla="*/ 0 h 706"/>
                <a:gd name="T20" fmla="*/ 0 w 687"/>
                <a:gd name="T21" fmla="*/ 0 h 706"/>
                <a:gd name="T22" fmla="*/ 0 w 687"/>
                <a:gd name="T23" fmla="*/ 0 h 706"/>
                <a:gd name="T24" fmla="*/ 0 w 687"/>
                <a:gd name="T25" fmla="*/ 0 h 706"/>
                <a:gd name="T26" fmla="*/ 0 w 687"/>
                <a:gd name="T27" fmla="*/ 0 h 706"/>
                <a:gd name="T28" fmla="*/ 0 w 687"/>
                <a:gd name="T29" fmla="*/ 0 h 706"/>
                <a:gd name="T30" fmla="*/ 0 w 687"/>
                <a:gd name="T31" fmla="*/ 0 h 706"/>
                <a:gd name="T32" fmla="*/ 0 w 687"/>
                <a:gd name="T33" fmla="*/ 0 h 706"/>
                <a:gd name="T34" fmla="*/ 0 w 687"/>
                <a:gd name="T35" fmla="*/ 0 h 706"/>
                <a:gd name="T36" fmla="*/ 0 w 687"/>
                <a:gd name="T37" fmla="*/ 0 h 706"/>
                <a:gd name="T38" fmla="*/ 0 w 687"/>
                <a:gd name="T39" fmla="*/ 0 h 706"/>
                <a:gd name="T40" fmla="*/ 0 w 687"/>
                <a:gd name="T41" fmla="*/ 0 h 706"/>
                <a:gd name="T42" fmla="*/ 0 w 687"/>
                <a:gd name="T43" fmla="*/ 0 h 706"/>
                <a:gd name="T44" fmla="*/ 0 w 687"/>
                <a:gd name="T45" fmla="*/ 0 h 706"/>
                <a:gd name="T46" fmla="*/ 0 w 687"/>
                <a:gd name="T47" fmla="*/ 0 h 706"/>
                <a:gd name="T48" fmla="*/ 0 w 687"/>
                <a:gd name="T49" fmla="*/ 0 h 706"/>
                <a:gd name="T50" fmla="*/ 0 w 687"/>
                <a:gd name="T51" fmla="*/ 0 h 706"/>
                <a:gd name="T52" fmla="*/ 0 w 687"/>
                <a:gd name="T53" fmla="*/ 0 h 706"/>
                <a:gd name="T54" fmla="*/ 0 w 687"/>
                <a:gd name="T55" fmla="*/ 0 h 706"/>
                <a:gd name="T56" fmla="*/ 0 w 687"/>
                <a:gd name="T57" fmla="*/ 0 h 706"/>
                <a:gd name="T58" fmla="*/ 0 w 687"/>
                <a:gd name="T59" fmla="*/ 0 h 706"/>
                <a:gd name="T60" fmla="*/ 0 w 687"/>
                <a:gd name="T61" fmla="*/ 0 h 706"/>
                <a:gd name="T62" fmla="*/ 0 w 687"/>
                <a:gd name="T63" fmla="*/ 0 h 706"/>
                <a:gd name="T64" fmla="*/ 0 w 687"/>
                <a:gd name="T65" fmla="*/ 0 h 706"/>
                <a:gd name="T66" fmla="*/ 0 w 687"/>
                <a:gd name="T67" fmla="*/ 0 h 706"/>
                <a:gd name="T68" fmla="*/ 0 w 687"/>
                <a:gd name="T69" fmla="*/ 0 h 706"/>
                <a:gd name="T70" fmla="*/ 0 w 687"/>
                <a:gd name="T71" fmla="*/ 0 h 706"/>
                <a:gd name="T72" fmla="*/ 0 w 687"/>
                <a:gd name="T73" fmla="*/ 0 h 706"/>
                <a:gd name="T74" fmla="*/ 0 w 687"/>
                <a:gd name="T75" fmla="*/ 0 h 706"/>
                <a:gd name="T76" fmla="*/ 0 w 687"/>
                <a:gd name="T77" fmla="*/ 0 h 706"/>
                <a:gd name="T78" fmla="*/ 0 w 687"/>
                <a:gd name="T79" fmla="*/ 0 h 706"/>
                <a:gd name="T80" fmla="*/ 0 w 687"/>
                <a:gd name="T81" fmla="*/ 0 h 706"/>
                <a:gd name="T82" fmla="*/ 0 w 687"/>
                <a:gd name="T83" fmla="*/ 0 h 706"/>
                <a:gd name="T84" fmla="*/ 0 w 687"/>
                <a:gd name="T85" fmla="*/ 0 h 706"/>
                <a:gd name="T86" fmla="*/ 0 w 687"/>
                <a:gd name="T87" fmla="*/ 0 h 706"/>
                <a:gd name="T88" fmla="*/ 0 w 687"/>
                <a:gd name="T89" fmla="*/ 0 h 706"/>
                <a:gd name="T90" fmla="*/ 0 w 687"/>
                <a:gd name="T91" fmla="*/ 0 h 706"/>
                <a:gd name="T92" fmla="*/ 0 w 687"/>
                <a:gd name="T93" fmla="*/ 0 h 706"/>
                <a:gd name="T94" fmla="*/ 0 w 687"/>
                <a:gd name="T95" fmla="*/ 0 h 706"/>
                <a:gd name="T96" fmla="*/ 0 w 687"/>
                <a:gd name="T97" fmla="*/ 0 h 706"/>
                <a:gd name="T98" fmla="*/ 0 w 687"/>
                <a:gd name="T99" fmla="*/ 0 h 706"/>
                <a:gd name="T100" fmla="*/ 0 w 687"/>
                <a:gd name="T101" fmla="*/ 0 h 706"/>
                <a:gd name="T102" fmla="*/ 0 w 687"/>
                <a:gd name="T103" fmla="*/ 0 h 706"/>
                <a:gd name="T104" fmla="*/ 0 w 687"/>
                <a:gd name="T105" fmla="*/ 0 h 706"/>
                <a:gd name="T106" fmla="*/ 0 w 687"/>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0" name="Freeform 39"/>
            <p:cNvSpPr>
              <a:spLocks/>
            </p:cNvSpPr>
            <p:nvPr/>
          </p:nvSpPr>
          <p:spPr bwMode="auto">
            <a:xfrm>
              <a:off x="790" y="929"/>
              <a:ext cx="341" cy="86"/>
            </a:xfrm>
            <a:custGeom>
              <a:avLst/>
              <a:gdLst>
                <a:gd name="T0" fmla="*/ 0 w 2723"/>
                <a:gd name="T1" fmla="*/ 0 h 680"/>
                <a:gd name="T2" fmla="*/ 0 w 2723"/>
                <a:gd name="T3" fmla="*/ 0 h 680"/>
                <a:gd name="T4" fmla="*/ 0 w 2723"/>
                <a:gd name="T5" fmla="*/ 0 h 680"/>
                <a:gd name="T6" fmla="*/ 0 w 2723"/>
                <a:gd name="T7" fmla="*/ 0 h 680"/>
                <a:gd name="T8" fmla="*/ 0 w 2723"/>
                <a:gd name="T9" fmla="*/ 0 h 680"/>
                <a:gd name="T10" fmla="*/ 0 w 2723"/>
                <a:gd name="T11" fmla="*/ 0 h 680"/>
                <a:gd name="T12" fmla="*/ 0 w 2723"/>
                <a:gd name="T13" fmla="*/ 0 h 680"/>
                <a:gd name="T14" fmla="*/ 0 w 2723"/>
                <a:gd name="T15" fmla="*/ 0 h 680"/>
                <a:gd name="T16" fmla="*/ 0 w 2723"/>
                <a:gd name="T17" fmla="*/ 0 h 680"/>
                <a:gd name="T18" fmla="*/ 0 w 2723"/>
                <a:gd name="T19" fmla="*/ 0 h 680"/>
                <a:gd name="T20" fmla="*/ 0 w 2723"/>
                <a:gd name="T21" fmla="*/ 0 h 680"/>
                <a:gd name="T22" fmla="*/ 0 w 2723"/>
                <a:gd name="T23" fmla="*/ 0 h 680"/>
                <a:gd name="T24" fmla="*/ 0 w 2723"/>
                <a:gd name="T25" fmla="*/ 0 h 680"/>
                <a:gd name="T26" fmla="*/ 0 w 2723"/>
                <a:gd name="T27" fmla="*/ 0 h 680"/>
                <a:gd name="T28" fmla="*/ 0 w 2723"/>
                <a:gd name="T29" fmla="*/ 0 h 680"/>
                <a:gd name="T30" fmla="*/ 0 w 2723"/>
                <a:gd name="T31" fmla="*/ 0 h 680"/>
                <a:gd name="T32" fmla="*/ 0 w 2723"/>
                <a:gd name="T33" fmla="*/ 0 h 680"/>
                <a:gd name="T34" fmla="*/ 0 w 2723"/>
                <a:gd name="T35" fmla="*/ 0 h 680"/>
                <a:gd name="T36" fmla="*/ 0 w 2723"/>
                <a:gd name="T37" fmla="*/ 0 h 680"/>
                <a:gd name="T38" fmla="*/ 0 w 2723"/>
                <a:gd name="T39" fmla="*/ 0 h 680"/>
                <a:gd name="T40" fmla="*/ 0 w 2723"/>
                <a:gd name="T41" fmla="*/ 0 h 680"/>
                <a:gd name="T42" fmla="*/ 0 w 2723"/>
                <a:gd name="T43" fmla="*/ 0 h 680"/>
                <a:gd name="T44" fmla="*/ 0 w 2723"/>
                <a:gd name="T45" fmla="*/ 0 h 680"/>
                <a:gd name="T46" fmla="*/ 0 w 2723"/>
                <a:gd name="T47" fmla="*/ 0 h 680"/>
                <a:gd name="T48" fmla="*/ 0 w 2723"/>
                <a:gd name="T49" fmla="*/ 0 h 680"/>
                <a:gd name="T50" fmla="*/ 0 w 2723"/>
                <a:gd name="T51" fmla="*/ 0 h 680"/>
                <a:gd name="T52" fmla="*/ 0 w 2723"/>
                <a:gd name="T53" fmla="*/ 0 h 680"/>
                <a:gd name="T54" fmla="*/ 0 w 2723"/>
                <a:gd name="T55" fmla="*/ 0 h 680"/>
                <a:gd name="T56" fmla="*/ 0 w 2723"/>
                <a:gd name="T57" fmla="*/ 0 h 680"/>
                <a:gd name="T58" fmla="*/ 0 w 2723"/>
                <a:gd name="T59" fmla="*/ 0 h 680"/>
                <a:gd name="T60" fmla="*/ 0 w 2723"/>
                <a:gd name="T61" fmla="*/ 0 h 680"/>
                <a:gd name="T62" fmla="*/ 0 w 2723"/>
                <a:gd name="T63" fmla="*/ 0 h 680"/>
                <a:gd name="T64" fmla="*/ 0 w 2723"/>
                <a:gd name="T65" fmla="*/ 0 h 680"/>
                <a:gd name="T66" fmla="*/ 0 w 2723"/>
                <a:gd name="T67" fmla="*/ 0 h 680"/>
                <a:gd name="T68" fmla="*/ 0 w 2723"/>
                <a:gd name="T69" fmla="*/ 0 h 680"/>
                <a:gd name="T70" fmla="*/ 0 w 2723"/>
                <a:gd name="T71" fmla="*/ 0 h 680"/>
                <a:gd name="T72" fmla="*/ 0 w 2723"/>
                <a:gd name="T73" fmla="*/ 0 h 680"/>
                <a:gd name="T74" fmla="*/ 0 w 2723"/>
                <a:gd name="T75" fmla="*/ 0 h 680"/>
                <a:gd name="T76" fmla="*/ 0 w 2723"/>
                <a:gd name="T77" fmla="*/ 0 h 680"/>
                <a:gd name="T78" fmla="*/ 0 w 2723"/>
                <a:gd name="T79" fmla="*/ 0 h 680"/>
                <a:gd name="T80" fmla="*/ 0 w 2723"/>
                <a:gd name="T81" fmla="*/ 0 h 680"/>
                <a:gd name="T82" fmla="*/ 0 w 2723"/>
                <a:gd name="T83" fmla="*/ 0 h 680"/>
                <a:gd name="T84" fmla="*/ 0 w 2723"/>
                <a:gd name="T85" fmla="*/ 0 h 680"/>
                <a:gd name="T86" fmla="*/ 0 w 2723"/>
                <a:gd name="T87" fmla="*/ 0 h 680"/>
                <a:gd name="T88" fmla="*/ 0 w 2723"/>
                <a:gd name="T89" fmla="*/ 0 h 680"/>
                <a:gd name="T90" fmla="*/ 0 w 2723"/>
                <a:gd name="T91" fmla="*/ 0 h 680"/>
                <a:gd name="T92" fmla="*/ 0 w 2723"/>
                <a:gd name="T93" fmla="*/ 0 h 680"/>
                <a:gd name="T94" fmla="*/ 0 w 2723"/>
                <a:gd name="T95" fmla="*/ 0 h 680"/>
                <a:gd name="T96" fmla="*/ 0 w 2723"/>
                <a:gd name="T97" fmla="*/ 0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1" name="Freeform 40"/>
            <p:cNvSpPr>
              <a:spLocks/>
            </p:cNvSpPr>
            <p:nvPr/>
          </p:nvSpPr>
          <p:spPr bwMode="auto">
            <a:xfrm>
              <a:off x="1025" y="825"/>
              <a:ext cx="181" cy="114"/>
            </a:xfrm>
            <a:custGeom>
              <a:avLst/>
              <a:gdLst>
                <a:gd name="T0" fmla="*/ 0 w 1449"/>
                <a:gd name="T1" fmla="*/ 0 h 914"/>
                <a:gd name="T2" fmla="*/ 0 w 1449"/>
                <a:gd name="T3" fmla="*/ 0 h 914"/>
                <a:gd name="T4" fmla="*/ 0 w 1449"/>
                <a:gd name="T5" fmla="*/ 0 h 914"/>
                <a:gd name="T6" fmla="*/ 0 w 1449"/>
                <a:gd name="T7" fmla="*/ 0 h 914"/>
                <a:gd name="T8" fmla="*/ 0 w 1449"/>
                <a:gd name="T9" fmla="*/ 0 h 914"/>
                <a:gd name="T10" fmla="*/ 0 w 1449"/>
                <a:gd name="T11" fmla="*/ 0 h 914"/>
                <a:gd name="T12" fmla="*/ 0 w 1449"/>
                <a:gd name="T13" fmla="*/ 0 h 914"/>
                <a:gd name="T14" fmla="*/ 0 w 1449"/>
                <a:gd name="T15" fmla="*/ 0 h 914"/>
                <a:gd name="T16" fmla="*/ 0 w 1449"/>
                <a:gd name="T17" fmla="*/ 0 h 914"/>
                <a:gd name="T18" fmla="*/ 0 w 1449"/>
                <a:gd name="T19" fmla="*/ 0 h 914"/>
                <a:gd name="T20" fmla="*/ 0 w 1449"/>
                <a:gd name="T21" fmla="*/ 0 h 914"/>
                <a:gd name="T22" fmla="*/ 0 w 1449"/>
                <a:gd name="T23" fmla="*/ 0 h 914"/>
                <a:gd name="T24" fmla="*/ 0 w 1449"/>
                <a:gd name="T25" fmla="*/ 0 h 914"/>
                <a:gd name="T26" fmla="*/ 0 w 1449"/>
                <a:gd name="T27" fmla="*/ 0 h 914"/>
                <a:gd name="T28" fmla="*/ 0 w 1449"/>
                <a:gd name="T29" fmla="*/ 0 h 914"/>
                <a:gd name="T30" fmla="*/ 0 w 1449"/>
                <a:gd name="T31" fmla="*/ 0 h 914"/>
                <a:gd name="T32" fmla="*/ 0 w 1449"/>
                <a:gd name="T33" fmla="*/ 0 h 914"/>
                <a:gd name="T34" fmla="*/ 0 w 1449"/>
                <a:gd name="T35" fmla="*/ 0 h 914"/>
                <a:gd name="T36" fmla="*/ 0 w 1449"/>
                <a:gd name="T37" fmla="*/ 0 h 914"/>
                <a:gd name="T38" fmla="*/ 0 w 1449"/>
                <a:gd name="T39" fmla="*/ 0 h 914"/>
                <a:gd name="T40" fmla="*/ 0 w 1449"/>
                <a:gd name="T41" fmla="*/ 0 h 914"/>
                <a:gd name="T42" fmla="*/ 0 w 1449"/>
                <a:gd name="T43" fmla="*/ 0 h 914"/>
                <a:gd name="T44" fmla="*/ 0 w 1449"/>
                <a:gd name="T45" fmla="*/ 0 h 914"/>
                <a:gd name="T46" fmla="*/ 0 w 1449"/>
                <a:gd name="T47" fmla="*/ 0 h 914"/>
                <a:gd name="T48" fmla="*/ 0 w 1449"/>
                <a:gd name="T49" fmla="*/ 0 h 914"/>
                <a:gd name="T50" fmla="*/ 0 w 1449"/>
                <a:gd name="T51" fmla="*/ 0 h 914"/>
                <a:gd name="T52" fmla="*/ 0 w 1449"/>
                <a:gd name="T53" fmla="*/ 0 h 914"/>
                <a:gd name="T54" fmla="*/ 0 w 1449"/>
                <a:gd name="T55" fmla="*/ 0 h 914"/>
                <a:gd name="T56" fmla="*/ 0 w 1449"/>
                <a:gd name="T57" fmla="*/ 0 h 914"/>
                <a:gd name="T58" fmla="*/ 0 w 1449"/>
                <a:gd name="T59" fmla="*/ 0 h 914"/>
                <a:gd name="T60" fmla="*/ 0 w 1449"/>
                <a:gd name="T61" fmla="*/ 0 h 914"/>
                <a:gd name="T62" fmla="*/ 0 w 1449"/>
                <a:gd name="T63" fmla="*/ 0 h 914"/>
                <a:gd name="T64" fmla="*/ 0 w 1449"/>
                <a:gd name="T65" fmla="*/ 0 h 914"/>
                <a:gd name="T66" fmla="*/ 0 w 1449"/>
                <a:gd name="T67" fmla="*/ 0 h 914"/>
                <a:gd name="T68" fmla="*/ 0 w 1449"/>
                <a:gd name="T69" fmla="*/ 0 h 914"/>
                <a:gd name="T70" fmla="*/ 0 w 1449"/>
                <a:gd name="T71" fmla="*/ 0 h 914"/>
                <a:gd name="T72" fmla="*/ 0 w 1449"/>
                <a:gd name="T73" fmla="*/ 0 h 914"/>
                <a:gd name="T74" fmla="*/ 0 w 1449"/>
                <a:gd name="T75" fmla="*/ 0 h 914"/>
                <a:gd name="T76" fmla="*/ 0 w 1449"/>
                <a:gd name="T77" fmla="*/ 0 h 914"/>
                <a:gd name="T78" fmla="*/ 0 w 1449"/>
                <a:gd name="T79" fmla="*/ 0 h 914"/>
                <a:gd name="T80" fmla="*/ 0 w 1449"/>
                <a:gd name="T81" fmla="*/ 0 h 914"/>
                <a:gd name="T82" fmla="*/ 0 w 1449"/>
                <a:gd name="T83" fmla="*/ 0 h 914"/>
                <a:gd name="T84" fmla="*/ 0 w 1449"/>
                <a:gd name="T85" fmla="*/ 0 h 914"/>
                <a:gd name="T86" fmla="*/ 0 w 1449"/>
                <a:gd name="T87" fmla="*/ 0 h 914"/>
                <a:gd name="T88" fmla="*/ 0 w 1449"/>
                <a:gd name="T89" fmla="*/ 0 h 914"/>
                <a:gd name="T90" fmla="*/ 0 w 1449"/>
                <a:gd name="T91" fmla="*/ 0 h 914"/>
                <a:gd name="T92" fmla="*/ 0 w 1449"/>
                <a:gd name="T93" fmla="*/ 0 h 914"/>
                <a:gd name="T94" fmla="*/ 0 w 1449"/>
                <a:gd name="T95" fmla="*/ 0 h 914"/>
                <a:gd name="T96" fmla="*/ 0 w 1449"/>
                <a:gd name="T97" fmla="*/ 0 h 914"/>
                <a:gd name="T98" fmla="*/ 0 w 1449"/>
                <a:gd name="T99" fmla="*/ 0 h 914"/>
                <a:gd name="T100" fmla="*/ 0 w 1449"/>
                <a:gd name="T101" fmla="*/ 0 h 914"/>
                <a:gd name="T102" fmla="*/ 0 w 1449"/>
                <a:gd name="T103" fmla="*/ 0 h 914"/>
                <a:gd name="T104" fmla="*/ 0 w 1449"/>
                <a:gd name="T105" fmla="*/ 0 h 914"/>
                <a:gd name="T106" fmla="*/ 0 w 1449"/>
                <a:gd name="T107" fmla="*/ 0 h 914"/>
                <a:gd name="T108" fmla="*/ 0 w 1449"/>
                <a:gd name="T109" fmla="*/ 0 h 914"/>
                <a:gd name="T110" fmla="*/ 0 w 1449"/>
                <a:gd name="T111" fmla="*/ 0 h 914"/>
                <a:gd name="T112" fmla="*/ 0 w 1449"/>
                <a:gd name="T113" fmla="*/ 0 h 914"/>
                <a:gd name="T114" fmla="*/ 0 w 1449"/>
                <a:gd name="T115" fmla="*/ 0 h 914"/>
                <a:gd name="T116" fmla="*/ 0 w 1449"/>
                <a:gd name="T117" fmla="*/ 0 h 914"/>
                <a:gd name="T118" fmla="*/ 0 w 1449"/>
                <a:gd name="T119" fmla="*/ 0 h 914"/>
                <a:gd name="T120" fmla="*/ 0 w 1449"/>
                <a:gd name="T121" fmla="*/ 0 h 914"/>
                <a:gd name="T122" fmla="*/ 0 w 1449"/>
                <a:gd name="T123" fmla="*/ 0 h 914"/>
                <a:gd name="T124" fmla="*/ 0 w 1449"/>
                <a:gd name="T125" fmla="*/ 0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2" name="Freeform 41"/>
            <p:cNvSpPr>
              <a:spLocks/>
            </p:cNvSpPr>
            <p:nvPr/>
          </p:nvSpPr>
          <p:spPr bwMode="auto">
            <a:xfrm>
              <a:off x="1113" y="761"/>
              <a:ext cx="138" cy="130"/>
            </a:xfrm>
            <a:custGeom>
              <a:avLst/>
              <a:gdLst>
                <a:gd name="T0" fmla="*/ 0 w 1101"/>
                <a:gd name="T1" fmla="*/ 0 h 1046"/>
                <a:gd name="T2" fmla="*/ 0 w 1101"/>
                <a:gd name="T3" fmla="*/ 0 h 1046"/>
                <a:gd name="T4" fmla="*/ 0 w 1101"/>
                <a:gd name="T5" fmla="*/ 0 h 1046"/>
                <a:gd name="T6" fmla="*/ 0 w 1101"/>
                <a:gd name="T7" fmla="*/ 0 h 1046"/>
                <a:gd name="T8" fmla="*/ 0 w 1101"/>
                <a:gd name="T9" fmla="*/ 0 h 1046"/>
                <a:gd name="T10" fmla="*/ 0 w 1101"/>
                <a:gd name="T11" fmla="*/ 0 h 1046"/>
                <a:gd name="T12" fmla="*/ 0 w 1101"/>
                <a:gd name="T13" fmla="*/ 0 h 1046"/>
                <a:gd name="T14" fmla="*/ 0 w 1101"/>
                <a:gd name="T15" fmla="*/ 0 h 1046"/>
                <a:gd name="T16" fmla="*/ 0 w 1101"/>
                <a:gd name="T17" fmla="*/ 0 h 1046"/>
                <a:gd name="T18" fmla="*/ 0 w 1101"/>
                <a:gd name="T19" fmla="*/ 0 h 1046"/>
                <a:gd name="T20" fmla="*/ 0 w 1101"/>
                <a:gd name="T21" fmla="*/ 0 h 1046"/>
                <a:gd name="T22" fmla="*/ 0 w 1101"/>
                <a:gd name="T23" fmla="*/ 0 h 1046"/>
                <a:gd name="T24" fmla="*/ 0 w 1101"/>
                <a:gd name="T25" fmla="*/ 0 h 1046"/>
                <a:gd name="T26" fmla="*/ 0 w 1101"/>
                <a:gd name="T27" fmla="*/ 0 h 1046"/>
                <a:gd name="T28" fmla="*/ 0 w 1101"/>
                <a:gd name="T29" fmla="*/ 0 h 1046"/>
                <a:gd name="T30" fmla="*/ 0 w 1101"/>
                <a:gd name="T31" fmla="*/ 0 h 1046"/>
                <a:gd name="T32" fmla="*/ 0 w 1101"/>
                <a:gd name="T33" fmla="*/ 0 h 1046"/>
                <a:gd name="T34" fmla="*/ 0 w 1101"/>
                <a:gd name="T35" fmla="*/ 0 h 1046"/>
                <a:gd name="T36" fmla="*/ 0 w 1101"/>
                <a:gd name="T37" fmla="*/ 0 h 1046"/>
                <a:gd name="T38" fmla="*/ 0 w 1101"/>
                <a:gd name="T39" fmla="*/ 0 h 1046"/>
                <a:gd name="T40" fmla="*/ 0 w 1101"/>
                <a:gd name="T41" fmla="*/ 0 h 1046"/>
                <a:gd name="T42" fmla="*/ 0 w 1101"/>
                <a:gd name="T43" fmla="*/ 0 h 1046"/>
                <a:gd name="T44" fmla="*/ 0 w 1101"/>
                <a:gd name="T45" fmla="*/ 0 h 1046"/>
                <a:gd name="T46" fmla="*/ 0 w 1101"/>
                <a:gd name="T47" fmla="*/ 0 h 1046"/>
                <a:gd name="T48" fmla="*/ 0 w 1101"/>
                <a:gd name="T49" fmla="*/ 0 h 1046"/>
                <a:gd name="T50" fmla="*/ 0 w 1101"/>
                <a:gd name="T51" fmla="*/ 0 h 1046"/>
                <a:gd name="T52" fmla="*/ 0 w 1101"/>
                <a:gd name="T53" fmla="*/ 0 h 1046"/>
                <a:gd name="T54" fmla="*/ 0 w 1101"/>
                <a:gd name="T55" fmla="*/ 0 h 1046"/>
                <a:gd name="T56" fmla="*/ 0 w 1101"/>
                <a:gd name="T57" fmla="*/ 0 h 1046"/>
                <a:gd name="T58" fmla="*/ 0 w 1101"/>
                <a:gd name="T59" fmla="*/ 0 h 1046"/>
                <a:gd name="T60" fmla="*/ 0 w 1101"/>
                <a:gd name="T61" fmla="*/ 0 h 1046"/>
                <a:gd name="T62" fmla="*/ 0 w 1101"/>
                <a:gd name="T63" fmla="*/ 0 h 1046"/>
                <a:gd name="T64" fmla="*/ 0 w 1101"/>
                <a:gd name="T65" fmla="*/ 0 h 1046"/>
                <a:gd name="T66" fmla="*/ 0 w 1101"/>
                <a:gd name="T67" fmla="*/ 0 h 1046"/>
                <a:gd name="T68" fmla="*/ 0 w 1101"/>
                <a:gd name="T69" fmla="*/ 0 h 1046"/>
                <a:gd name="T70" fmla="*/ 0 w 1101"/>
                <a:gd name="T71" fmla="*/ 0 h 1046"/>
                <a:gd name="T72" fmla="*/ 0 w 1101"/>
                <a:gd name="T73" fmla="*/ 0 h 1046"/>
                <a:gd name="T74" fmla="*/ 0 w 1101"/>
                <a:gd name="T75" fmla="*/ 0 h 1046"/>
                <a:gd name="T76" fmla="*/ 0 w 1101"/>
                <a:gd name="T77" fmla="*/ 0 h 1046"/>
                <a:gd name="T78" fmla="*/ 0 w 1101"/>
                <a:gd name="T79" fmla="*/ 0 h 1046"/>
                <a:gd name="T80" fmla="*/ 0 w 1101"/>
                <a:gd name="T81" fmla="*/ 0 h 1046"/>
                <a:gd name="T82" fmla="*/ 0 w 1101"/>
                <a:gd name="T83" fmla="*/ 0 h 1046"/>
                <a:gd name="T84" fmla="*/ 0 w 1101"/>
                <a:gd name="T85" fmla="*/ 0 h 1046"/>
                <a:gd name="T86" fmla="*/ 0 w 1101"/>
                <a:gd name="T87" fmla="*/ 0 h 1046"/>
                <a:gd name="T88" fmla="*/ 0 w 1101"/>
                <a:gd name="T89" fmla="*/ 0 h 1046"/>
                <a:gd name="T90" fmla="*/ 0 w 1101"/>
                <a:gd name="T91" fmla="*/ 0 h 1046"/>
                <a:gd name="T92" fmla="*/ 0 w 1101"/>
                <a:gd name="T93" fmla="*/ 0 h 1046"/>
                <a:gd name="T94" fmla="*/ 0 w 1101"/>
                <a:gd name="T95" fmla="*/ 0 h 1046"/>
                <a:gd name="T96" fmla="*/ 0 w 1101"/>
                <a:gd name="T97" fmla="*/ 0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3" name="Freeform 42"/>
            <p:cNvSpPr>
              <a:spLocks/>
            </p:cNvSpPr>
            <p:nvPr/>
          </p:nvSpPr>
          <p:spPr bwMode="auto">
            <a:xfrm>
              <a:off x="1177" y="755"/>
              <a:ext cx="63" cy="56"/>
            </a:xfrm>
            <a:custGeom>
              <a:avLst/>
              <a:gdLst>
                <a:gd name="T0" fmla="*/ 0 w 505"/>
                <a:gd name="T1" fmla="*/ 0 h 452"/>
                <a:gd name="T2" fmla="*/ 0 w 505"/>
                <a:gd name="T3" fmla="*/ 0 h 452"/>
                <a:gd name="T4" fmla="*/ 0 w 505"/>
                <a:gd name="T5" fmla="*/ 0 h 452"/>
                <a:gd name="T6" fmla="*/ 0 w 505"/>
                <a:gd name="T7" fmla="*/ 0 h 452"/>
                <a:gd name="T8" fmla="*/ 0 w 505"/>
                <a:gd name="T9" fmla="*/ 0 h 452"/>
                <a:gd name="T10" fmla="*/ 0 w 505"/>
                <a:gd name="T11" fmla="*/ 0 h 452"/>
                <a:gd name="T12" fmla="*/ 0 w 505"/>
                <a:gd name="T13" fmla="*/ 0 h 452"/>
                <a:gd name="T14" fmla="*/ 0 w 505"/>
                <a:gd name="T15" fmla="*/ 0 h 452"/>
                <a:gd name="T16" fmla="*/ 0 w 505"/>
                <a:gd name="T17" fmla="*/ 0 h 452"/>
                <a:gd name="T18" fmla="*/ 0 w 505"/>
                <a:gd name="T19" fmla="*/ 0 h 452"/>
                <a:gd name="T20" fmla="*/ 0 w 505"/>
                <a:gd name="T21" fmla="*/ 0 h 452"/>
                <a:gd name="T22" fmla="*/ 0 w 505"/>
                <a:gd name="T23" fmla="*/ 0 h 452"/>
                <a:gd name="T24" fmla="*/ 0 w 505"/>
                <a:gd name="T25" fmla="*/ 0 h 452"/>
                <a:gd name="T26" fmla="*/ 0 w 505"/>
                <a:gd name="T27" fmla="*/ 0 h 452"/>
                <a:gd name="T28" fmla="*/ 0 w 505"/>
                <a:gd name="T29" fmla="*/ 0 h 452"/>
                <a:gd name="T30" fmla="*/ 0 w 505"/>
                <a:gd name="T31" fmla="*/ 0 h 452"/>
                <a:gd name="T32" fmla="*/ 0 w 505"/>
                <a:gd name="T33" fmla="*/ 0 h 452"/>
                <a:gd name="T34" fmla="*/ 0 w 505"/>
                <a:gd name="T35" fmla="*/ 0 h 452"/>
                <a:gd name="T36" fmla="*/ 0 w 505"/>
                <a:gd name="T37" fmla="*/ 0 h 452"/>
                <a:gd name="T38" fmla="*/ 0 w 505"/>
                <a:gd name="T39" fmla="*/ 0 h 452"/>
                <a:gd name="T40" fmla="*/ 0 w 505"/>
                <a:gd name="T41" fmla="*/ 0 h 452"/>
                <a:gd name="T42" fmla="*/ 0 w 505"/>
                <a:gd name="T43" fmla="*/ 0 h 452"/>
                <a:gd name="T44" fmla="*/ 0 w 505"/>
                <a:gd name="T45" fmla="*/ 0 h 452"/>
                <a:gd name="T46" fmla="*/ 0 w 505"/>
                <a:gd name="T47" fmla="*/ 0 h 452"/>
                <a:gd name="T48" fmla="*/ 0 w 505"/>
                <a:gd name="T49" fmla="*/ 0 h 452"/>
                <a:gd name="T50" fmla="*/ 0 w 505"/>
                <a:gd name="T51" fmla="*/ 0 h 452"/>
                <a:gd name="T52" fmla="*/ 0 w 505"/>
                <a:gd name="T53" fmla="*/ 0 h 452"/>
                <a:gd name="T54" fmla="*/ 0 w 505"/>
                <a:gd name="T55" fmla="*/ 0 h 452"/>
                <a:gd name="T56" fmla="*/ 0 w 505"/>
                <a:gd name="T57" fmla="*/ 0 h 452"/>
                <a:gd name="T58" fmla="*/ 0 w 505"/>
                <a:gd name="T59" fmla="*/ 0 h 452"/>
                <a:gd name="T60" fmla="*/ 0 w 505"/>
                <a:gd name="T61" fmla="*/ 0 h 452"/>
                <a:gd name="T62" fmla="*/ 0 w 505"/>
                <a:gd name="T63" fmla="*/ 0 h 452"/>
                <a:gd name="T64" fmla="*/ 0 w 505"/>
                <a:gd name="T65" fmla="*/ 0 h 452"/>
                <a:gd name="T66" fmla="*/ 0 w 505"/>
                <a:gd name="T67" fmla="*/ 0 h 452"/>
                <a:gd name="T68" fmla="*/ 0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4" name="Freeform 43"/>
            <p:cNvSpPr>
              <a:spLocks/>
            </p:cNvSpPr>
            <p:nvPr/>
          </p:nvSpPr>
          <p:spPr bwMode="auto">
            <a:xfrm>
              <a:off x="1213" y="447"/>
              <a:ext cx="41" cy="105"/>
            </a:xfrm>
            <a:custGeom>
              <a:avLst/>
              <a:gdLst>
                <a:gd name="T0" fmla="*/ 0 w 325"/>
                <a:gd name="T1" fmla="*/ 0 h 843"/>
                <a:gd name="T2" fmla="*/ 0 w 325"/>
                <a:gd name="T3" fmla="*/ 0 h 843"/>
                <a:gd name="T4" fmla="*/ 0 w 325"/>
                <a:gd name="T5" fmla="*/ 0 h 843"/>
                <a:gd name="T6" fmla="*/ 0 w 325"/>
                <a:gd name="T7" fmla="*/ 0 h 843"/>
                <a:gd name="T8" fmla="*/ 0 w 325"/>
                <a:gd name="T9" fmla="*/ 0 h 843"/>
                <a:gd name="T10" fmla="*/ 0 w 325"/>
                <a:gd name="T11" fmla="*/ 0 h 843"/>
                <a:gd name="T12" fmla="*/ 0 w 325"/>
                <a:gd name="T13" fmla="*/ 0 h 843"/>
                <a:gd name="T14" fmla="*/ 0 w 325"/>
                <a:gd name="T15" fmla="*/ 0 h 843"/>
                <a:gd name="T16" fmla="*/ 0 w 325"/>
                <a:gd name="T17" fmla="*/ 0 h 843"/>
                <a:gd name="T18" fmla="*/ 0 w 325"/>
                <a:gd name="T19" fmla="*/ 0 h 843"/>
                <a:gd name="T20" fmla="*/ 0 w 325"/>
                <a:gd name="T21" fmla="*/ 0 h 843"/>
                <a:gd name="T22" fmla="*/ 0 w 325"/>
                <a:gd name="T23" fmla="*/ 0 h 843"/>
                <a:gd name="T24" fmla="*/ 0 w 325"/>
                <a:gd name="T25" fmla="*/ 0 h 843"/>
                <a:gd name="T26" fmla="*/ 0 w 325"/>
                <a:gd name="T27" fmla="*/ 0 h 843"/>
                <a:gd name="T28" fmla="*/ 0 w 325"/>
                <a:gd name="T29" fmla="*/ 0 h 843"/>
                <a:gd name="T30" fmla="*/ 0 w 325"/>
                <a:gd name="T31" fmla="*/ 0 h 843"/>
                <a:gd name="T32" fmla="*/ 0 w 325"/>
                <a:gd name="T33" fmla="*/ 0 h 843"/>
                <a:gd name="T34" fmla="*/ 0 w 325"/>
                <a:gd name="T35" fmla="*/ 0 h 843"/>
                <a:gd name="T36" fmla="*/ 0 w 325"/>
                <a:gd name="T37" fmla="*/ 0 h 843"/>
                <a:gd name="T38" fmla="*/ 0 w 325"/>
                <a:gd name="T39" fmla="*/ 0 h 843"/>
                <a:gd name="T40" fmla="*/ 0 w 325"/>
                <a:gd name="T41" fmla="*/ 0 h 843"/>
                <a:gd name="T42" fmla="*/ 0 w 325"/>
                <a:gd name="T43" fmla="*/ 0 h 843"/>
                <a:gd name="T44" fmla="*/ 0 w 325"/>
                <a:gd name="T45" fmla="*/ 0 h 843"/>
                <a:gd name="T46" fmla="*/ 0 w 325"/>
                <a:gd name="T47" fmla="*/ 0 h 843"/>
                <a:gd name="T48" fmla="*/ 0 w 325"/>
                <a:gd name="T49" fmla="*/ 0 h 843"/>
                <a:gd name="T50" fmla="*/ 0 w 325"/>
                <a:gd name="T51" fmla="*/ 0 h 843"/>
                <a:gd name="T52" fmla="*/ 0 w 325"/>
                <a:gd name="T53" fmla="*/ 0 h 843"/>
                <a:gd name="T54" fmla="*/ 0 w 325"/>
                <a:gd name="T55" fmla="*/ 0 h 843"/>
                <a:gd name="T56" fmla="*/ 0 w 325"/>
                <a:gd name="T57" fmla="*/ 0 h 843"/>
                <a:gd name="T58" fmla="*/ 0 w 325"/>
                <a:gd name="T59" fmla="*/ 0 h 843"/>
                <a:gd name="T60" fmla="*/ 0 w 325"/>
                <a:gd name="T61" fmla="*/ 0 h 843"/>
                <a:gd name="T62" fmla="*/ 0 w 325"/>
                <a:gd name="T63" fmla="*/ 0 h 843"/>
                <a:gd name="T64" fmla="*/ 0 w 325"/>
                <a:gd name="T65" fmla="*/ 0 h 843"/>
                <a:gd name="T66" fmla="*/ 0 w 325"/>
                <a:gd name="T67" fmla="*/ 0 h 843"/>
                <a:gd name="T68" fmla="*/ 0 w 325"/>
                <a:gd name="T69" fmla="*/ 0 h 843"/>
                <a:gd name="T70" fmla="*/ 0 w 325"/>
                <a:gd name="T71" fmla="*/ 0 h 843"/>
                <a:gd name="T72" fmla="*/ 0 w 325"/>
                <a:gd name="T73" fmla="*/ 0 h 843"/>
                <a:gd name="T74" fmla="*/ 0 w 325"/>
                <a:gd name="T75" fmla="*/ 0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5" name="Freeform 44"/>
            <p:cNvSpPr>
              <a:spLocks/>
            </p:cNvSpPr>
            <p:nvPr/>
          </p:nvSpPr>
          <p:spPr bwMode="auto">
            <a:xfrm>
              <a:off x="1150" y="490"/>
              <a:ext cx="61" cy="62"/>
            </a:xfrm>
            <a:custGeom>
              <a:avLst/>
              <a:gdLst>
                <a:gd name="T0" fmla="*/ 0 w 487"/>
                <a:gd name="T1" fmla="*/ 0 h 493"/>
                <a:gd name="T2" fmla="*/ 0 w 487"/>
                <a:gd name="T3" fmla="*/ 0 h 493"/>
                <a:gd name="T4" fmla="*/ 0 w 487"/>
                <a:gd name="T5" fmla="*/ 0 h 493"/>
                <a:gd name="T6" fmla="*/ 0 w 487"/>
                <a:gd name="T7" fmla="*/ 0 h 493"/>
                <a:gd name="T8" fmla="*/ 0 w 487"/>
                <a:gd name="T9" fmla="*/ 0 h 493"/>
                <a:gd name="T10" fmla="*/ 0 w 487"/>
                <a:gd name="T11" fmla="*/ 0 h 493"/>
                <a:gd name="T12" fmla="*/ 0 w 487"/>
                <a:gd name="T13" fmla="*/ 0 h 493"/>
                <a:gd name="T14" fmla="*/ 0 w 487"/>
                <a:gd name="T15" fmla="*/ 0 h 493"/>
                <a:gd name="T16" fmla="*/ 0 w 487"/>
                <a:gd name="T17" fmla="*/ 0 h 493"/>
                <a:gd name="T18" fmla="*/ 0 w 487"/>
                <a:gd name="T19" fmla="*/ 0 h 493"/>
                <a:gd name="T20" fmla="*/ 0 w 487"/>
                <a:gd name="T21" fmla="*/ 0 h 493"/>
                <a:gd name="T22" fmla="*/ 0 w 487"/>
                <a:gd name="T23" fmla="*/ 0 h 493"/>
                <a:gd name="T24" fmla="*/ 0 w 487"/>
                <a:gd name="T25" fmla="*/ 0 h 493"/>
                <a:gd name="T26" fmla="*/ 0 w 487"/>
                <a:gd name="T27" fmla="*/ 0 h 493"/>
                <a:gd name="T28" fmla="*/ 0 w 487"/>
                <a:gd name="T29" fmla="*/ 0 h 493"/>
                <a:gd name="T30" fmla="*/ 0 w 487"/>
                <a:gd name="T31" fmla="*/ 0 h 493"/>
                <a:gd name="T32" fmla="*/ 0 w 487"/>
                <a:gd name="T33" fmla="*/ 0 h 493"/>
                <a:gd name="T34" fmla="*/ 0 w 487"/>
                <a:gd name="T35" fmla="*/ 0 h 493"/>
                <a:gd name="T36" fmla="*/ 0 w 487"/>
                <a:gd name="T37" fmla="*/ 0 h 493"/>
                <a:gd name="T38" fmla="*/ 0 w 487"/>
                <a:gd name="T39" fmla="*/ 0 h 493"/>
                <a:gd name="T40" fmla="*/ 0 w 487"/>
                <a:gd name="T41" fmla="*/ 0 h 493"/>
                <a:gd name="T42" fmla="*/ 0 w 487"/>
                <a:gd name="T43" fmla="*/ 0 h 493"/>
                <a:gd name="T44" fmla="*/ 0 w 487"/>
                <a:gd name="T45" fmla="*/ 0 h 493"/>
                <a:gd name="T46" fmla="*/ 0 w 487"/>
                <a:gd name="T47" fmla="*/ 0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6" name="Freeform 45"/>
            <p:cNvSpPr>
              <a:spLocks/>
            </p:cNvSpPr>
            <p:nvPr/>
          </p:nvSpPr>
          <p:spPr bwMode="auto">
            <a:xfrm>
              <a:off x="1113" y="390"/>
              <a:ext cx="98" cy="145"/>
            </a:xfrm>
            <a:custGeom>
              <a:avLst/>
              <a:gdLst>
                <a:gd name="T0" fmla="*/ 0 w 780"/>
                <a:gd name="T1" fmla="*/ 0 h 1160"/>
                <a:gd name="T2" fmla="*/ 0 w 780"/>
                <a:gd name="T3" fmla="*/ 0 h 1160"/>
                <a:gd name="T4" fmla="*/ 0 w 780"/>
                <a:gd name="T5" fmla="*/ 0 h 1160"/>
                <a:gd name="T6" fmla="*/ 0 w 780"/>
                <a:gd name="T7" fmla="*/ 0 h 1160"/>
                <a:gd name="T8" fmla="*/ 0 w 780"/>
                <a:gd name="T9" fmla="*/ 0 h 1160"/>
                <a:gd name="T10" fmla="*/ 0 w 780"/>
                <a:gd name="T11" fmla="*/ 0 h 1160"/>
                <a:gd name="T12" fmla="*/ 0 w 780"/>
                <a:gd name="T13" fmla="*/ 0 h 1160"/>
                <a:gd name="T14" fmla="*/ 0 w 780"/>
                <a:gd name="T15" fmla="*/ 0 h 1160"/>
                <a:gd name="T16" fmla="*/ 0 w 780"/>
                <a:gd name="T17" fmla="*/ 0 h 1160"/>
                <a:gd name="T18" fmla="*/ 0 w 780"/>
                <a:gd name="T19" fmla="*/ 0 h 1160"/>
                <a:gd name="T20" fmla="*/ 0 w 780"/>
                <a:gd name="T21" fmla="*/ 0 h 1160"/>
                <a:gd name="T22" fmla="*/ 0 w 780"/>
                <a:gd name="T23" fmla="*/ 0 h 1160"/>
                <a:gd name="T24" fmla="*/ 0 w 780"/>
                <a:gd name="T25" fmla="*/ 0 h 1160"/>
                <a:gd name="T26" fmla="*/ 0 w 780"/>
                <a:gd name="T27" fmla="*/ 0 h 1160"/>
                <a:gd name="T28" fmla="*/ 0 w 780"/>
                <a:gd name="T29" fmla="*/ 0 h 1160"/>
                <a:gd name="T30" fmla="*/ 0 w 780"/>
                <a:gd name="T31" fmla="*/ 0 h 1160"/>
                <a:gd name="T32" fmla="*/ 0 w 780"/>
                <a:gd name="T33" fmla="*/ 0 h 1160"/>
                <a:gd name="T34" fmla="*/ 0 w 780"/>
                <a:gd name="T35" fmla="*/ 0 h 1160"/>
                <a:gd name="T36" fmla="*/ 0 w 780"/>
                <a:gd name="T37" fmla="*/ 0 h 1160"/>
                <a:gd name="T38" fmla="*/ 0 w 780"/>
                <a:gd name="T39" fmla="*/ 0 h 1160"/>
                <a:gd name="T40" fmla="*/ 0 w 780"/>
                <a:gd name="T41" fmla="*/ 0 h 1160"/>
                <a:gd name="T42" fmla="*/ 0 w 780"/>
                <a:gd name="T43" fmla="*/ 0 h 1160"/>
                <a:gd name="T44" fmla="*/ 0 w 780"/>
                <a:gd name="T45" fmla="*/ 0 h 1160"/>
                <a:gd name="T46" fmla="*/ 0 w 780"/>
                <a:gd name="T47" fmla="*/ 0 h 1160"/>
                <a:gd name="T48" fmla="*/ 0 w 780"/>
                <a:gd name="T49" fmla="*/ 0 h 1160"/>
                <a:gd name="T50" fmla="*/ 0 w 780"/>
                <a:gd name="T51" fmla="*/ 0 h 1160"/>
                <a:gd name="T52" fmla="*/ 0 w 780"/>
                <a:gd name="T53" fmla="*/ 0 h 1160"/>
                <a:gd name="T54" fmla="*/ 0 w 780"/>
                <a:gd name="T55" fmla="*/ 0 h 1160"/>
                <a:gd name="T56" fmla="*/ 0 w 780"/>
                <a:gd name="T57" fmla="*/ 0 h 1160"/>
                <a:gd name="T58" fmla="*/ 0 w 780"/>
                <a:gd name="T59" fmla="*/ 0 h 1160"/>
                <a:gd name="T60" fmla="*/ 0 w 780"/>
                <a:gd name="T61" fmla="*/ 0 h 1160"/>
                <a:gd name="T62" fmla="*/ 0 w 780"/>
                <a:gd name="T63" fmla="*/ 0 h 1160"/>
                <a:gd name="T64" fmla="*/ 0 w 780"/>
                <a:gd name="T65" fmla="*/ 0 h 1160"/>
                <a:gd name="T66" fmla="*/ 0 w 780"/>
                <a:gd name="T67" fmla="*/ 0 h 1160"/>
                <a:gd name="T68" fmla="*/ 0 w 780"/>
                <a:gd name="T69" fmla="*/ 0 h 1160"/>
                <a:gd name="T70" fmla="*/ 0 w 780"/>
                <a:gd name="T71" fmla="*/ 0 h 1160"/>
                <a:gd name="T72" fmla="*/ 0 w 780"/>
                <a:gd name="T73" fmla="*/ 0 h 1160"/>
                <a:gd name="T74" fmla="*/ 0 w 780"/>
                <a:gd name="T75" fmla="*/ 0 h 1160"/>
                <a:gd name="T76" fmla="*/ 0 w 780"/>
                <a:gd name="T77" fmla="*/ 0 h 1160"/>
                <a:gd name="T78" fmla="*/ 0 w 780"/>
                <a:gd name="T79" fmla="*/ 0 h 1160"/>
                <a:gd name="T80" fmla="*/ 0 w 780"/>
                <a:gd name="T81" fmla="*/ 0 h 1160"/>
                <a:gd name="T82" fmla="*/ 0 w 780"/>
                <a:gd name="T83" fmla="*/ 0 h 1160"/>
                <a:gd name="T84" fmla="*/ 0 w 780"/>
                <a:gd name="T85" fmla="*/ 0 h 1160"/>
                <a:gd name="T86" fmla="*/ 0 w 780"/>
                <a:gd name="T87" fmla="*/ 0 h 1160"/>
                <a:gd name="T88" fmla="*/ 0 w 780"/>
                <a:gd name="T89" fmla="*/ 0 h 1160"/>
                <a:gd name="T90" fmla="*/ 0 w 780"/>
                <a:gd name="T91" fmla="*/ 0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7" name="Freeform 46"/>
            <p:cNvSpPr>
              <a:spLocks/>
            </p:cNvSpPr>
            <p:nvPr/>
          </p:nvSpPr>
          <p:spPr bwMode="auto">
            <a:xfrm>
              <a:off x="1088" y="360"/>
              <a:ext cx="86" cy="89"/>
            </a:xfrm>
            <a:custGeom>
              <a:avLst/>
              <a:gdLst>
                <a:gd name="T0" fmla="*/ 0 w 688"/>
                <a:gd name="T1" fmla="*/ 0 h 706"/>
                <a:gd name="T2" fmla="*/ 0 w 688"/>
                <a:gd name="T3" fmla="*/ 0 h 706"/>
                <a:gd name="T4" fmla="*/ 0 w 688"/>
                <a:gd name="T5" fmla="*/ 0 h 706"/>
                <a:gd name="T6" fmla="*/ 0 w 688"/>
                <a:gd name="T7" fmla="*/ 0 h 706"/>
                <a:gd name="T8" fmla="*/ 0 w 688"/>
                <a:gd name="T9" fmla="*/ 0 h 706"/>
                <a:gd name="T10" fmla="*/ 0 w 688"/>
                <a:gd name="T11" fmla="*/ 0 h 706"/>
                <a:gd name="T12" fmla="*/ 0 w 688"/>
                <a:gd name="T13" fmla="*/ 0 h 706"/>
                <a:gd name="T14" fmla="*/ 0 w 688"/>
                <a:gd name="T15" fmla="*/ 0 h 706"/>
                <a:gd name="T16" fmla="*/ 0 w 688"/>
                <a:gd name="T17" fmla="*/ 0 h 706"/>
                <a:gd name="T18" fmla="*/ 0 w 688"/>
                <a:gd name="T19" fmla="*/ 0 h 706"/>
                <a:gd name="T20" fmla="*/ 0 w 688"/>
                <a:gd name="T21" fmla="*/ 0 h 706"/>
                <a:gd name="T22" fmla="*/ 0 w 688"/>
                <a:gd name="T23" fmla="*/ 0 h 706"/>
                <a:gd name="T24" fmla="*/ 0 w 688"/>
                <a:gd name="T25" fmla="*/ 0 h 706"/>
                <a:gd name="T26" fmla="*/ 0 w 688"/>
                <a:gd name="T27" fmla="*/ 0 h 706"/>
                <a:gd name="T28" fmla="*/ 0 w 688"/>
                <a:gd name="T29" fmla="*/ 0 h 706"/>
                <a:gd name="T30" fmla="*/ 0 w 688"/>
                <a:gd name="T31" fmla="*/ 0 h 706"/>
                <a:gd name="T32" fmla="*/ 0 w 688"/>
                <a:gd name="T33" fmla="*/ 0 h 706"/>
                <a:gd name="T34" fmla="*/ 0 w 688"/>
                <a:gd name="T35" fmla="*/ 0 h 706"/>
                <a:gd name="T36" fmla="*/ 0 w 688"/>
                <a:gd name="T37" fmla="*/ 0 h 706"/>
                <a:gd name="T38" fmla="*/ 0 w 688"/>
                <a:gd name="T39" fmla="*/ 0 h 706"/>
                <a:gd name="T40" fmla="*/ 0 w 688"/>
                <a:gd name="T41" fmla="*/ 0 h 706"/>
                <a:gd name="T42" fmla="*/ 0 w 688"/>
                <a:gd name="T43" fmla="*/ 0 h 706"/>
                <a:gd name="T44" fmla="*/ 0 w 688"/>
                <a:gd name="T45" fmla="*/ 0 h 706"/>
                <a:gd name="T46" fmla="*/ 0 w 688"/>
                <a:gd name="T47" fmla="*/ 0 h 706"/>
                <a:gd name="T48" fmla="*/ 0 w 688"/>
                <a:gd name="T49" fmla="*/ 0 h 706"/>
                <a:gd name="T50" fmla="*/ 0 w 688"/>
                <a:gd name="T51" fmla="*/ 0 h 706"/>
                <a:gd name="T52" fmla="*/ 0 w 688"/>
                <a:gd name="T53" fmla="*/ 0 h 706"/>
                <a:gd name="T54" fmla="*/ 0 w 688"/>
                <a:gd name="T55" fmla="*/ 0 h 706"/>
                <a:gd name="T56" fmla="*/ 0 w 688"/>
                <a:gd name="T57" fmla="*/ 0 h 706"/>
                <a:gd name="T58" fmla="*/ 0 w 688"/>
                <a:gd name="T59" fmla="*/ 0 h 706"/>
                <a:gd name="T60" fmla="*/ 0 w 688"/>
                <a:gd name="T61" fmla="*/ 0 h 706"/>
                <a:gd name="T62" fmla="*/ 0 w 688"/>
                <a:gd name="T63" fmla="*/ 0 h 706"/>
                <a:gd name="T64" fmla="*/ 0 w 688"/>
                <a:gd name="T65" fmla="*/ 0 h 706"/>
                <a:gd name="T66" fmla="*/ 0 w 688"/>
                <a:gd name="T67" fmla="*/ 0 h 706"/>
                <a:gd name="T68" fmla="*/ 0 w 688"/>
                <a:gd name="T69" fmla="*/ 0 h 706"/>
                <a:gd name="T70" fmla="*/ 0 w 688"/>
                <a:gd name="T71" fmla="*/ 0 h 706"/>
                <a:gd name="T72" fmla="*/ 0 w 688"/>
                <a:gd name="T73" fmla="*/ 0 h 706"/>
                <a:gd name="T74" fmla="*/ 0 w 688"/>
                <a:gd name="T75" fmla="*/ 0 h 706"/>
                <a:gd name="T76" fmla="*/ 0 w 688"/>
                <a:gd name="T77" fmla="*/ 0 h 706"/>
                <a:gd name="T78" fmla="*/ 0 w 688"/>
                <a:gd name="T79" fmla="*/ 0 h 706"/>
                <a:gd name="T80" fmla="*/ 0 w 688"/>
                <a:gd name="T81" fmla="*/ 0 h 706"/>
                <a:gd name="T82" fmla="*/ 0 w 688"/>
                <a:gd name="T83" fmla="*/ 0 h 706"/>
                <a:gd name="T84" fmla="*/ 0 w 688"/>
                <a:gd name="T85" fmla="*/ 0 h 706"/>
                <a:gd name="T86" fmla="*/ 0 w 688"/>
                <a:gd name="T87" fmla="*/ 0 h 706"/>
                <a:gd name="T88" fmla="*/ 0 w 688"/>
                <a:gd name="T89" fmla="*/ 0 h 706"/>
                <a:gd name="T90" fmla="*/ 0 w 688"/>
                <a:gd name="T91" fmla="*/ 0 h 706"/>
                <a:gd name="T92" fmla="*/ 0 w 688"/>
                <a:gd name="T93" fmla="*/ 0 h 706"/>
                <a:gd name="T94" fmla="*/ 0 w 688"/>
                <a:gd name="T95" fmla="*/ 0 h 706"/>
                <a:gd name="T96" fmla="*/ 0 w 688"/>
                <a:gd name="T97" fmla="*/ 0 h 706"/>
                <a:gd name="T98" fmla="*/ 0 w 688"/>
                <a:gd name="T99" fmla="*/ 0 h 706"/>
                <a:gd name="T100" fmla="*/ 0 w 688"/>
                <a:gd name="T101" fmla="*/ 0 h 706"/>
                <a:gd name="T102" fmla="*/ 0 w 688"/>
                <a:gd name="T103" fmla="*/ 0 h 706"/>
                <a:gd name="T104" fmla="*/ 0 w 688"/>
                <a:gd name="T105" fmla="*/ 0 h 706"/>
                <a:gd name="T106" fmla="*/ 0 w 688"/>
                <a:gd name="T107" fmla="*/ 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8" name="Freeform 47"/>
            <p:cNvSpPr>
              <a:spLocks/>
            </p:cNvSpPr>
            <p:nvPr/>
          </p:nvSpPr>
          <p:spPr bwMode="auto">
            <a:xfrm>
              <a:off x="648" y="653"/>
              <a:ext cx="146" cy="130"/>
            </a:xfrm>
            <a:custGeom>
              <a:avLst/>
              <a:gdLst>
                <a:gd name="T0" fmla="*/ 0 w 1164"/>
                <a:gd name="T1" fmla="*/ 0 h 1039"/>
                <a:gd name="T2" fmla="*/ 0 w 1164"/>
                <a:gd name="T3" fmla="*/ 0 h 1039"/>
                <a:gd name="T4" fmla="*/ 0 w 1164"/>
                <a:gd name="T5" fmla="*/ 0 h 1039"/>
                <a:gd name="T6" fmla="*/ 0 w 1164"/>
                <a:gd name="T7" fmla="*/ 0 h 1039"/>
                <a:gd name="T8" fmla="*/ 0 w 1164"/>
                <a:gd name="T9" fmla="*/ 0 h 1039"/>
                <a:gd name="T10" fmla="*/ 0 w 1164"/>
                <a:gd name="T11" fmla="*/ 0 h 1039"/>
                <a:gd name="T12" fmla="*/ 0 w 1164"/>
                <a:gd name="T13" fmla="*/ 0 h 1039"/>
                <a:gd name="T14" fmla="*/ 0 w 1164"/>
                <a:gd name="T15" fmla="*/ 0 h 1039"/>
                <a:gd name="T16" fmla="*/ 0 w 1164"/>
                <a:gd name="T17" fmla="*/ 0 h 1039"/>
                <a:gd name="T18" fmla="*/ 0 w 1164"/>
                <a:gd name="T19" fmla="*/ 0 h 1039"/>
                <a:gd name="T20" fmla="*/ 0 w 1164"/>
                <a:gd name="T21" fmla="*/ 0 h 1039"/>
                <a:gd name="T22" fmla="*/ 0 w 1164"/>
                <a:gd name="T23" fmla="*/ 0 h 1039"/>
                <a:gd name="T24" fmla="*/ 0 w 1164"/>
                <a:gd name="T25" fmla="*/ 0 h 1039"/>
                <a:gd name="T26" fmla="*/ 0 w 1164"/>
                <a:gd name="T27" fmla="*/ 0 h 1039"/>
                <a:gd name="T28" fmla="*/ 0 w 1164"/>
                <a:gd name="T29" fmla="*/ 0 h 1039"/>
                <a:gd name="T30" fmla="*/ 0 w 1164"/>
                <a:gd name="T31" fmla="*/ 0 h 1039"/>
                <a:gd name="T32" fmla="*/ 0 w 1164"/>
                <a:gd name="T33" fmla="*/ 0 h 1039"/>
                <a:gd name="T34" fmla="*/ 0 w 1164"/>
                <a:gd name="T35" fmla="*/ 0 h 1039"/>
                <a:gd name="T36" fmla="*/ 0 w 1164"/>
                <a:gd name="T37" fmla="*/ 0 h 1039"/>
                <a:gd name="T38" fmla="*/ 0 w 1164"/>
                <a:gd name="T39" fmla="*/ 0 h 1039"/>
                <a:gd name="T40" fmla="*/ 0 w 1164"/>
                <a:gd name="T41" fmla="*/ 0 h 1039"/>
                <a:gd name="T42" fmla="*/ 0 w 1164"/>
                <a:gd name="T43" fmla="*/ 0 h 1039"/>
                <a:gd name="T44" fmla="*/ 0 w 1164"/>
                <a:gd name="T45" fmla="*/ 0 h 1039"/>
                <a:gd name="T46" fmla="*/ 0 w 1164"/>
                <a:gd name="T47" fmla="*/ 0 h 1039"/>
                <a:gd name="T48" fmla="*/ 0 w 1164"/>
                <a:gd name="T49" fmla="*/ 0 h 1039"/>
                <a:gd name="T50" fmla="*/ 0 w 1164"/>
                <a:gd name="T51" fmla="*/ 0 h 1039"/>
                <a:gd name="T52" fmla="*/ 0 w 1164"/>
                <a:gd name="T53" fmla="*/ 0 h 1039"/>
                <a:gd name="T54" fmla="*/ 0 w 1164"/>
                <a:gd name="T55" fmla="*/ 0 h 1039"/>
                <a:gd name="T56" fmla="*/ 0 w 1164"/>
                <a:gd name="T57" fmla="*/ 0 h 1039"/>
                <a:gd name="T58" fmla="*/ 0 w 1164"/>
                <a:gd name="T59" fmla="*/ 0 h 1039"/>
                <a:gd name="T60" fmla="*/ 0 w 1164"/>
                <a:gd name="T61" fmla="*/ 0 h 1039"/>
                <a:gd name="T62" fmla="*/ 0 w 1164"/>
                <a:gd name="T63" fmla="*/ 0 h 1039"/>
                <a:gd name="T64" fmla="*/ 0 w 1164"/>
                <a:gd name="T65" fmla="*/ 0 h 1039"/>
                <a:gd name="T66" fmla="*/ 0 w 1164"/>
                <a:gd name="T67" fmla="*/ 0 h 1039"/>
                <a:gd name="T68" fmla="*/ 0 w 1164"/>
                <a:gd name="T69" fmla="*/ 0 h 1039"/>
                <a:gd name="T70" fmla="*/ 0 w 1164"/>
                <a:gd name="T71" fmla="*/ 0 h 1039"/>
                <a:gd name="T72" fmla="*/ 0 w 1164"/>
                <a:gd name="T73" fmla="*/ 0 h 1039"/>
                <a:gd name="T74" fmla="*/ 0 w 1164"/>
                <a:gd name="T75" fmla="*/ 0 h 1039"/>
                <a:gd name="T76" fmla="*/ 0 w 1164"/>
                <a:gd name="T77" fmla="*/ 0 h 1039"/>
                <a:gd name="T78" fmla="*/ 0 w 1164"/>
                <a:gd name="T79" fmla="*/ 0 h 1039"/>
                <a:gd name="T80" fmla="*/ 0 w 1164"/>
                <a:gd name="T81" fmla="*/ 0 h 1039"/>
                <a:gd name="T82" fmla="*/ 0 w 1164"/>
                <a:gd name="T83" fmla="*/ 0 h 1039"/>
                <a:gd name="T84" fmla="*/ 0 w 1164"/>
                <a:gd name="T85" fmla="*/ 0 h 1039"/>
                <a:gd name="T86" fmla="*/ 0 w 1164"/>
                <a:gd name="T87" fmla="*/ 0 h 1039"/>
                <a:gd name="T88" fmla="*/ 0 w 1164"/>
                <a:gd name="T89" fmla="*/ 0 h 1039"/>
                <a:gd name="T90" fmla="*/ 0 w 1164"/>
                <a:gd name="T91" fmla="*/ 0 h 1039"/>
                <a:gd name="T92" fmla="*/ 0 w 1164"/>
                <a:gd name="T93" fmla="*/ 0 h 1039"/>
                <a:gd name="T94" fmla="*/ 0 w 1164"/>
                <a:gd name="T95" fmla="*/ 0 h 1039"/>
                <a:gd name="T96" fmla="*/ 0 w 1164"/>
                <a:gd name="T97" fmla="*/ 0 h 1039"/>
                <a:gd name="T98" fmla="*/ 0 w 1164"/>
                <a:gd name="T99" fmla="*/ 0 h 1039"/>
                <a:gd name="T100" fmla="*/ 0 w 1164"/>
                <a:gd name="T101" fmla="*/ 0 h 1039"/>
                <a:gd name="T102" fmla="*/ 0 w 1164"/>
                <a:gd name="T103" fmla="*/ 0 h 1039"/>
                <a:gd name="T104" fmla="*/ 0 w 1164"/>
                <a:gd name="T105" fmla="*/ 0 h 1039"/>
                <a:gd name="T106" fmla="*/ 0 w 1164"/>
                <a:gd name="T107" fmla="*/ 0 h 1039"/>
                <a:gd name="T108" fmla="*/ 0 w 1164"/>
                <a:gd name="T109" fmla="*/ 0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79" name="Freeform 48"/>
            <p:cNvSpPr>
              <a:spLocks/>
            </p:cNvSpPr>
            <p:nvPr/>
          </p:nvSpPr>
          <p:spPr bwMode="auto">
            <a:xfrm>
              <a:off x="849" y="626"/>
              <a:ext cx="36" cy="46"/>
            </a:xfrm>
            <a:custGeom>
              <a:avLst/>
              <a:gdLst>
                <a:gd name="T0" fmla="*/ 0 w 290"/>
                <a:gd name="T1" fmla="*/ 0 h 368"/>
                <a:gd name="T2" fmla="*/ 0 w 290"/>
                <a:gd name="T3" fmla="*/ 0 h 368"/>
                <a:gd name="T4" fmla="*/ 0 w 290"/>
                <a:gd name="T5" fmla="*/ 0 h 368"/>
                <a:gd name="T6" fmla="*/ 0 w 290"/>
                <a:gd name="T7" fmla="*/ 0 h 368"/>
                <a:gd name="T8" fmla="*/ 0 w 290"/>
                <a:gd name="T9" fmla="*/ 0 h 368"/>
                <a:gd name="T10" fmla="*/ 0 w 290"/>
                <a:gd name="T11" fmla="*/ 0 h 368"/>
                <a:gd name="T12" fmla="*/ 0 w 290"/>
                <a:gd name="T13" fmla="*/ 0 h 368"/>
                <a:gd name="T14" fmla="*/ 0 w 290"/>
                <a:gd name="T15" fmla="*/ 0 h 368"/>
                <a:gd name="T16" fmla="*/ 0 w 290"/>
                <a:gd name="T17" fmla="*/ 0 h 368"/>
                <a:gd name="T18" fmla="*/ 0 w 290"/>
                <a:gd name="T19" fmla="*/ 0 h 368"/>
                <a:gd name="T20" fmla="*/ 0 w 290"/>
                <a:gd name="T21" fmla="*/ 0 h 368"/>
                <a:gd name="T22" fmla="*/ 0 w 290"/>
                <a:gd name="T23" fmla="*/ 0 h 368"/>
                <a:gd name="T24" fmla="*/ 0 w 290"/>
                <a:gd name="T25" fmla="*/ 0 h 368"/>
                <a:gd name="T26" fmla="*/ 0 w 290"/>
                <a:gd name="T27" fmla="*/ 0 h 368"/>
                <a:gd name="T28" fmla="*/ 0 w 290"/>
                <a:gd name="T29" fmla="*/ 0 h 368"/>
                <a:gd name="T30" fmla="*/ 0 w 290"/>
                <a:gd name="T31" fmla="*/ 0 h 368"/>
                <a:gd name="T32" fmla="*/ 0 w 290"/>
                <a:gd name="T33" fmla="*/ 0 h 368"/>
                <a:gd name="T34" fmla="*/ 0 w 290"/>
                <a:gd name="T35" fmla="*/ 0 h 368"/>
                <a:gd name="T36" fmla="*/ 0 w 290"/>
                <a:gd name="T37" fmla="*/ 0 h 368"/>
                <a:gd name="T38" fmla="*/ 0 w 290"/>
                <a:gd name="T39" fmla="*/ 0 h 368"/>
                <a:gd name="T40" fmla="*/ 0 w 290"/>
                <a:gd name="T41" fmla="*/ 0 h 368"/>
                <a:gd name="T42" fmla="*/ 0 w 290"/>
                <a:gd name="T43" fmla="*/ 0 h 368"/>
                <a:gd name="T44" fmla="*/ 0 w 290"/>
                <a:gd name="T45" fmla="*/ 0 h 368"/>
                <a:gd name="T46" fmla="*/ 0 w 290"/>
                <a:gd name="T47" fmla="*/ 0 h 368"/>
                <a:gd name="T48" fmla="*/ 0 w 290"/>
                <a:gd name="T49" fmla="*/ 0 h 368"/>
                <a:gd name="T50" fmla="*/ 0 w 290"/>
                <a:gd name="T51" fmla="*/ 0 h 368"/>
                <a:gd name="T52" fmla="*/ 0 w 290"/>
                <a:gd name="T53" fmla="*/ 0 h 368"/>
                <a:gd name="T54" fmla="*/ 0 w 290"/>
                <a:gd name="T55" fmla="*/ 0 h 368"/>
                <a:gd name="T56" fmla="*/ 0 w 290"/>
                <a:gd name="T57" fmla="*/ 0 h 368"/>
                <a:gd name="T58" fmla="*/ 0 w 290"/>
                <a:gd name="T59" fmla="*/ 0 h 368"/>
                <a:gd name="T60" fmla="*/ 0 w 290"/>
                <a:gd name="T61" fmla="*/ 0 h 368"/>
                <a:gd name="T62" fmla="*/ 0 w 290"/>
                <a:gd name="T63" fmla="*/ 0 h 368"/>
                <a:gd name="T64" fmla="*/ 0 w 290"/>
                <a:gd name="T65" fmla="*/ 0 h 368"/>
                <a:gd name="T66" fmla="*/ 0 w 290"/>
                <a:gd name="T67" fmla="*/ 0 h 368"/>
                <a:gd name="T68" fmla="*/ 0 w 290"/>
                <a:gd name="T69" fmla="*/ 0 h 368"/>
                <a:gd name="T70" fmla="*/ 0 w 290"/>
                <a:gd name="T71" fmla="*/ 0 h 368"/>
                <a:gd name="T72" fmla="*/ 0 w 290"/>
                <a:gd name="T73" fmla="*/ 0 h 368"/>
                <a:gd name="T74" fmla="*/ 0 w 290"/>
                <a:gd name="T75" fmla="*/ 0 h 368"/>
                <a:gd name="T76" fmla="*/ 0 w 290"/>
                <a:gd name="T77" fmla="*/ 0 h 368"/>
                <a:gd name="T78" fmla="*/ 0 w 290"/>
                <a:gd name="T79" fmla="*/ 0 h 368"/>
                <a:gd name="T80" fmla="*/ 0 w 290"/>
                <a:gd name="T81" fmla="*/ 0 h 368"/>
                <a:gd name="T82" fmla="*/ 0 w 290"/>
                <a:gd name="T83" fmla="*/ 0 h 368"/>
                <a:gd name="T84" fmla="*/ 0 w 290"/>
                <a:gd name="T85" fmla="*/ 0 h 368"/>
                <a:gd name="T86" fmla="*/ 0 w 290"/>
                <a:gd name="T87" fmla="*/ 0 h 368"/>
                <a:gd name="T88" fmla="*/ 0 w 290"/>
                <a:gd name="T89" fmla="*/ 0 h 368"/>
                <a:gd name="T90" fmla="*/ 0 w 290"/>
                <a:gd name="T91" fmla="*/ 0 h 368"/>
                <a:gd name="T92" fmla="*/ 0 w 290"/>
                <a:gd name="T93" fmla="*/ 0 h 368"/>
                <a:gd name="T94" fmla="*/ 0 w 290"/>
                <a:gd name="T95" fmla="*/ 0 h 368"/>
                <a:gd name="T96" fmla="*/ 0 w 290"/>
                <a:gd name="T97" fmla="*/ 0 h 368"/>
                <a:gd name="T98" fmla="*/ 0 w 290"/>
                <a:gd name="T99" fmla="*/ 0 h 368"/>
                <a:gd name="T100" fmla="*/ 0 w 290"/>
                <a:gd name="T101" fmla="*/ 0 h 368"/>
                <a:gd name="T102" fmla="*/ 0 w 290"/>
                <a:gd name="T103" fmla="*/ 0 h 368"/>
                <a:gd name="T104" fmla="*/ 0 w 290"/>
                <a:gd name="T105" fmla="*/ 0 h 368"/>
                <a:gd name="T106" fmla="*/ 0 w 290"/>
                <a:gd name="T107" fmla="*/ 0 h 368"/>
                <a:gd name="T108" fmla="*/ 0 w 290"/>
                <a:gd name="T109" fmla="*/ 0 h 368"/>
                <a:gd name="T110" fmla="*/ 0 w 290"/>
                <a:gd name="T111" fmla="*/ 0 h 368"/>
                <a:gd name="T112" fmla="*/ 0 w 290"/>
                <a:gd name="T113" fmla="*/ 0 h 368"/>
                <a:gd name="T114" fmla="*/ 0 w 290"/>
                <a:gd name="T115" fmla="*/ 0 h 368"/>
                <a:gd name="T116" fmla="*/ 0 w 290"/>
                <a:gd name="T117" fmla="*/ 0 h 368"/>
                <a:gd name="T118" fmla="*/ 0 w 290"/>
                <a:gd name="T119" fmla="*/ 0 h 368"/>
                <a:gd name="T120" fmla="*/ 0 w 290"/>
                <a:gd name="T121" fmla="*/ 0 h 368"/>
                <a:gd name="T122" fmla="*/ 0 w 290"/>
                <a:gd name="T123" fmla="*/ 0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0" name="Freeform 49"/>
            <p:cNvSpPr>
              <a:spLocks/>
            </p:cNvSpPr>
            <p:nvPr/>
          </p:nvSpPr>
          <p:spPr bwMode="auto">
            <a:xfrm>
              <a:off x="1016" y="745"/>
              <a:ext cx="20" cy="36"/>
            </a:xfrm>
            <a:custGeom>
              <a:avLst/>
              <a:gdLst>
                <a:gd name="T0" fmla="*/ 0 w 158"/>
                <a:gd name="T1" fmla="*/ 0 h 289"/>
                <a:gd name="T2" fmla="*/ 0 w 158"/>
                <a:gd name="T3" fmla="*/ 0 h 289"/>
                <a:gd name="T4" fmla="*/ 0 w 158"/>
                <a:gd name="T5" fmla="*/ 0 h 289"/>
                <a:gd name="T6" fmla="*/ 0 w 158"/>
                <a:gd name="T7" fmla="*/ 0 h 289"/>
                <a:gd name="T8" fmla="*/ 0 w 158"/>
                <a:gd name="T9" fmla="*/ 0 h 289"/>
                <a:gd name="T10" fmla="*/ 0 w 158"/>
                <a:gd name="T11" fmla="*/ 0 h 289"/>
                <a:gd name="T12" fmla="*/ 0 w 158"/>
                <a:gd name="T13" fmla="*/ 0 h 289"/>
                <a:gd name="T14" fmla="*/ 0 w 158"/>
                <a:gd name="T15" fmla="*/ 0 h 289"/>
                <a:gd name="T16" fmla="*/ 0 w 158"/>
                <a:gd name="T17" fmla="*/ 0 h 289"/>
                <a:gd name="T18" fmla="*/ 0 w 158"/>
                <a:gd name="T19" fmla="*/ 0 h 289"/>
                <a:gd name="T20" fmla="*/ 0 w 158"/>
                <a:gd name="T21" fmla="*/ 0 h 289"/>
                <a:gd name="T22" fmla="*/ 0 w 158"/>
                <a:gd name="T23" fmla="*/ 0 h 289"/>
                <a:gd name="T24" fmla="*/ 0 w 158"/>
                <a:gd name="T25" fmla="*/ 0 h 289"/>
                <a:gd name="T26" fmla="*/ 0 w 158"/>
                <a:gd name="T27" fmla="*/ 0 h 289"/>
                <a:gd name="T28" fmla="*/ 0 w 158"/>
                <a:gd name="T29" fmla="*/ 0 h 289"/>
                <a:gd name="T30" fmla="*/ 0 w 158"/>
                <a:gd name="T31" fmla="*/ 0 h 289"/>
                <a:gd name="T32" fmla="*/ 0 w 158"/>
                <a:gd name="T33" fmla="*/ 0 h 289"/>
                <a:gd name="T34" fmla="*/ 0 w 158"/>
                <a:gd name="T35" fmla="*/ 0 h 289"/>
                <a:gd name="T36" fmla="*/ 0 w 158"/>
                <a:gd name="T37" fmla="*/ 0 h 289"/>
                <a:gd name="T38" fmla="*/ 0 w 158"/>
                <a:gd name="T39" fmla="*/ 0 h 289"/>
                <a:gd name="T40" fmla="*/ 0 w 158"/>
                <a:gd name="T41" fmla="*/ 0 h 289"/>
                <a:gd name="T42" fmla="*/ 0 w 158"/>
                <a:gd name="T43" fmla="*/ 0 h 289"/>
                <a:gd name="T44" fmla="*/ 0 w 158"/>
                <a:gd name="T45" fmla="*/ 0 h 289"/>
                <a:gd name="T46" fmla="*/ 0 w 158"/>
                <a:gd name="T47" fmla="*/ 0 h 289"/>
                <a:gd name="T48" fmla="*/ 0 w 158"/>
                <a:gd name="T49" fmla="*/ 0 h 289"/>
                <a:gd name="T50" fmla="*/ 0 w 158"/>
                <a:gd name="T51" fmla="*/ 0 h 289"/>
                <a:gd name="T52" fmla="*/ 0 w 158"/>
                <a:gd name="T53" fmla="*/ 0 h 289"/>
                <a:gd name="T54" fmla="*/ 0 w 158"/>
                <a:gd name="T55" fmla="*/ 0 h 289"/>
                <a:gd name="T56" fmla="*/ 0 w 158"/>
                <a:gd name="T57" fmla="*/ 0 h 289"/>
                <a:gd name="T58" fmla="*/ 0 w 158"/>
                <a:gd name="T59" fmla="*/ 0 h 289"/>
                <a:gd name="T60" fmla="*/ 0 w 158"/>
                <a:gd name="T61" fmla="*/ 0 h 289"/>
                <a:gd name="T62" fmla="*/ 0 w 158"/>
                <a:gd name="T63" fmla="*/ 0 h 289"/>
                <a:gd name="T64" fmla="*/ 0 w 158"/>
                <a:gd name="T65" fmla="*/ 0 h 289"/>
                <a:gd name="T66" fmla="*/ 0 w 158"/>
                <a:gd name="T67" fmla="*/ 0 h 289"/>
                <a:gd name="T68" fmla="*/ 0 w 158"/>
                <a:gd name="T69" fmla="*/ 0 h 289"/>
                <a:gd name="T70" fmla="*/ 0 w 158"/>
                <a:gd name="T71" fmla="*/ 0 h 289"/>
                <a:gd name="T72" fmla="*/ 0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1" name="Freeform 50"/>
            <p:cNvSpPr>
              <a:spLocks/>
            </p:cNvSpPr>
            <p:nvPr/>
          </p:nvSpPr>
          <p:spPr bwMode="auto">
            <a:xfrm>
              <a:off x="769" y="663"/>
              <a:ext cx="12" cy="19"/>
            </a:xfrm>
            <a:custGeom>
              <a:avLst/>
              <a:gdLst>
                <a:gd name="T0" fmla="*/ 0 w 90"/>
                <a:gd name="T1" fmla="*/ 0 h 152"/>
                <a:gd name="T2" fmla="*/ 0 w 90"/>
                <a:gd name="T3" fmla="*/ 0 h 152"/>
                <a:gd name="T4" fmla="*/ 0 w 90"/>
                <a:gd name="T5" fmla="*/ 0 h 152"/>
                <a:gd name="T6" fmla="*/ 0 w 90"/>
                <a:gd name="T7" fmla="*/ 0 h 152"/>
                <a:gd name="T8" fmla="*/ 0 w 90"/>
                <a:gd name="T9" fmla="*/ 0 h 152"/>
                <a:gd name="T10" fmla="*/ 0 w 90"/>
                <a:gd name="T11" fmla="*/ 0 h 152"/>
                <a:gd name="T12" fmla="*/ 0 w 90"/>
                <a:gd name="T13" fmla="*/ 0 h 152"/>
                <a:gd name="T14" fmla="*/ 0 w 90"/>
                <a:gd name="T15" fmla="*/ 0 h 152"/>
                <a:gd name="T16" fmla="*/ 0 w 90"/>
                <a:gd name="T17" fmla="*/ 0 h 152"/>
                <a:gd name="T18" fmla="*/ 0 w 90"/>
                <a:gd name="T19" fmla="*/ 0 h 152"/>
                <a:gd name="T20" fmla="*/ 0 w 90"/>
                <a:gd name="T21" fmla="*/ 0 h 152"/>
                <a:gd name="T22" fmla="*/ 0 w 90"/>
                <a:gd name="T23" fmla="*/ 0 h 152"/>
                <a:gd name="T24" fmla="*/ 0 w 90"/>
                <a:gd name="T25" fmla="*/ 0 h 152"/>
                <a:gd name="T26" fmla="*/ 0 w 90"/>
                <a:gd name="T27" fmla="*/ 0 h 152"/>
                <a:gd name="T28" fmla="*/ 0 w 90"/>
                <a:gd name="T29" fmla="*/ 0 h 152"/>
                <a:gd name="T30" fmla="*/ 0 w 90"/>
                <a:gd name="T31" fmla="*/ 0 h 152"/>
                <a:gd name="T32" fmla="*/ 0 w 90"/>
                <a:gd name="T33" fmla="*/ 0 h 152"/>
                <a:gd name="T34" fmla="*/ 0 w 90"/>
                <a:gd name="T35" fmla="*/ 0 h 152"/>
                <a:gd name="T36" fmla="*/ 0 w 90"/>
                <a:gd name="T37" fmla="*/ 0 h 152"/>
                <a:gd name="T38" fmla="*/ 0 w 90"/>
                <a:gd name="T39" fmla="*/ 0 h 152"/>
                <a:gd name="T40" fmla="*/ 0 w 90"/>
                <a:gd name="T41" fmla="*/ 0 h 152"/>
                <a:gd name="T42" fmla="*/ 0 w 90"/>
                <a:gd name="T43" fmla="*/ 0 h 152"/>
                <a:gd name="T44" fmla="*/ 0 w 90"/>
                <a:gd name="T45" fmla="*/ 0 h 152"/>
                <a:gd name="T46" fmla="*/ 0 w 90"/>
                <a:gd name="T47" fmla="*/ 0 h 152"/>
                <a:gd name="T48" fmla="*/ 0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2" name="Freeform 51"/>
            <p:cNvSpPr>
              <a:spLocks/>
            </p:cNvSpPr>
            <p:nvPr/>
          </p:nvSpPr>
          <p:spPr bwMode="auto">
            <a:xfrm>
              <a:off x="764" y="641"/>
              <a:ext cx="13" cy="16"/>
            </a:xfrm>
            <a:custGeom>
              <a:avLst/>
              <a:gdLst>
                <a:gd name="T0" fmla="*/ 0 w 102"/>
                <a:gd name="T1" fmla="*/ 0 h 128"/>
                <a:gd name="T2" fmla="*/ 0 w 102"/>
                <a:gd name="T3" fmla="*/ 0 h 128"/>
                <a:gd name="T4" fmla="*/ 0 w 102"/>
                <a:gd name="T5" fmla="*/ 0 h 128"/>
                <a:gd name="T6" fmla="*/ 0 w 102"/>
                <a:gd name="T7" fmla="*/ 0 h 128"/>
                <a:gd name="T8" fmla="*/ 0 w 102"/>
                <a:gd name="T9" fmla="*/ 0 h 128"/>
                <a:gd name="T10" fmla="*/ 0 w 102"/>
                <a:gd name="T11" fmla="*/ 0 h 128"/>
                <a:gd name="T12" fmla="*/ 0 w 102"/>
                <a:gd name="T13" fmla="*/ 0 h 128"/>
                <a:gd name="T14" fmla="*/ 0 w 102"/>
                <a:gd name="T15" fmla="*/ 0 h 128"/>
                <a:gd name="T16" fmla="*/ 0 w 102"/>
                <a:gd name="T17" fmla="*/ 0 h 128"/>
                <a:gd name="T18" fmla="*/ 0 w 102"/>
                <a:gd name="T19" fmla="*/ 0 h 128"/>
                <a:gd name="T20" fmla="*/ 0 w 102"/>
                <a:gd name="T21" fmla="*/ 0 h 128"/>
                <a:gd name="T22" fmla="*/ 0 w 102"/>
                <a:gd name="T23" fmla="*/ 0 h 128"/>
                <a:gd name="T24" fmla="*/ 0 w 102"/>
                <a:gd name="T25" fmla="*/ 0 h 128"/>
                <a:gd name="T26" fmla="*/ 0 w 102"/>
                <a:gd name="T27" fmla="*/ 0 h 128"/>
                <a:gd name="T28" fmla="*/ 0 w 102"/>
                <a:gd name="T29" fmla="*/ 0 h 128"/>
                <a:gd name="T30" fmla="*/ 0 w 102"/>
                <a:gd name="T31" fmla="*/ 0 h 128"/>
                <a:gd name="T32" fmla="*/ 0 w 102"/>
                <a:gd name="T33" fmla="*/ 0 h 128"/>
                <a:gd name="T34" fmla="*/ 0 w 102"/>
                <a:gd name="T35" fmla="*/ 0 h 128"/>
                <a:gd name="T36" fmla="*/ 0 w 102"/>
                <a:gd name="T37" fmla="*/ 0 h 128"/>
                <a:gd name="T38" fmla="*/ 0 w 102"/>
                <a:gd name="T39" fmla="*/ 0 h 128"/>
                <a:gd name="T40" fmla="*/ 0 w 102"/>
                <a:gd name="T41" fmla="*/ 0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3" name="Freeform 52"/>
            <p:cNvSpPr>
              <a:spLocks/>
            </p:cNvSpPr>
            <p:nvPr/>
          </p:nvSpPr>
          <p:spPr bwMode="auto">
            <a:xfrm>
              <a:off x="874" y="683"/>
              <a:ext cx="13" cy="14"/>
            </a:xfrm>
            <a:custGeom>
              <a:avLst/>
              <a:gdLst>
                <a:gd name="T0" fmla="*/ 0 w 101"/>
                <a:gd name="T1" fmla="*/ 0 h 115"/>
                <a:gd name="T2" fmla="*/ 0 w 101"/>
                <a:gd name="T3" fmla="*/ 0 h 115"/>
                <a:gd name="T4" fmla="*/ 0 w 101"/>
                <a:gd name="T5" fmla="*/ 0 h 115"/>
                <a:gd name="T6" fmla="*/ 0 w 101"/>
                <a:gd name="T7" fmla="*/ 0 h 115"/>
                <a:gd name="T8" fmla="*/ 0 w 101"/>
                <a:gd name="T9" fmla="*/ 0 h 115"/>
                <a:gd name="T10" fmla="*/ 0 w 101"/>
                <a:gd name="T11" fmla="*/ 0 h 115"/>
                <a:gd name="T12" fmla="*/ 0 w 101"/>
                <a:gd name="T13" fmla="*/ 0 h 115"/>
                <a:gd name="T14" fmla="*/ 0 w 101"/>
                <a:gd name="T15" fmla="*/ 0 h 115"/>
                <a:gd name="T16" fmla="*/ 0 w 101"/>
                <a:gd name="T17" fmla="*/ 0 h 115"/>
                <a:gd name="T18" fmla="*/ 0 w 101"/>
                <a:gd name="T19" fmla="*/ 0 h 115"/>
                <a:gd name="T20" fmla="*/ 0 w 101"/>
                <a:gd name="T21" fmla="*/ 0 h 115"/>
                <a:gd name="T22" fmla="*/ 0 w 101"/>
                <a:gd name="T23" fmla="*/ 0 h 115"/>
                <a:gd name="T24" fmla="*/ 0 w 101"/>
                <a:gd name="T25" fmla="*/ 0 h 115"/>
                <a:gd name="T26" fmla="*/ 0 w 101"/>
                <a:gd name="T27" fmla="*/ 0 h 115"/>
                <a:gd name="T28" fmla="*/ 0 w 101"/>
                <a:gd name="T29" fmla="*/ 0 h 115"/>
                <a:gd name="T30" fmla="*/ 0 w 101"/>
                <a:gd name="T31" fmla="*/ 0 h 115"/>
                <a:gd name="T32" fmla="*/ 0 w 101"/>
                <a:gd name="T33" fmla="*/ 0 h 115"/>
                <a:gd name="T34" fmla="*/ 0 w 101"/>
                <a:gd name="T35" fmla="*/ 0 h 115"/>
                <a:gd name="T36" fmla="*/ 0 w 101"/>
                <a:gd name="T37" fmla="*/ 0 h 115"/>
                <a:gd name="T38" fmla="*/ 0 w 101"/>
                <a:gd name="T39" fmla="*/ 0 h 115"/>
                <a:gd name="T40" fmla="*/ 0 w 101"/>
                <a:gd name="T41" fmla="*/ 0 h 115"/>
                <a:gd name="T42" fmla="*/ 0 w 101"/>
                <a:gd name="T43" fmla="*/ 0 h 115"/>
                <a:gd name="T44" fmla="*/ 0 w 101"/>
                <a:gd name="T45" fmla="*/ 0 h 115"/>
                <a:gd name="T46" fmla="*/ 0 w 101"/>
                <a:gd name="T47" fmla="*/ 0 h 115"/>
                <a:gd name="T48" fmla="*/ 0 w 101"/>
                <a:gd name="T49" fmla="*/ 0 h 115"/>
                <a:gd name="T50" fmla="*/ 0 w 101"/>
                <a:gd name="T51" fmla="*/ 0 h 115"/>
                <a:gd name="T52" fmla="*/ 0 w 101"/>
                <a:gd name="T53" fmla="*/ 0 h 115"/>
                <a:gd name="T54" fmla="*/ 0 w 101"/>
                <a:gd name="T55" fmla="*/ 0 h 115"/>
                <a:gd name="T56" fmla="*/ 0 w 101"/>
                <a:gd name="T57" fmla="*/ 0 h 115"/>
                <a:gd name="T58" fmla="*/ 0 w 101"/>
                <a:gd name="T59" fmla="*/ 0 h 115"/>
                <a:gd name="T60" fmla="*/ 0 w 101"/>
                <a:gd name="T61" fmla="*/ 0 h 115"/>
                <a:gd name="T62" fmla="*/ 0 w 101"/>
                <a:gd name="T63" fmla="*/ 0 h 115"/>
                <a:gd name="T64" fmla="*/ 0 w 101"/>
                <a:gd name="T65" fmla="*/ 0 h 115"/>
                <a:gd name="T66" fmla="*/ 0 w 101"/>
                <a:gd name="T67" fmla="*/ 0 h 115"/>
                <a:gd name="T68" fmla="*/ 0 w 101"/>
                <a:gd name="T69" fmla="*/ 0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4" name="Freeform 53"/>
            <p:cNvSpPr>
              <a:spLocks/>
            </p:cNvSpPr>
            <p:nvPr/>
          </p:nvSpPr>
          <p:spPr bwMode="auto">
            <a:xfrm>
              <a:off x="991" y="541"/>
              <a:ext cx="20" cy="28"/>
            </a:xfrm>
            <a:custGeom>
              <a:avLst/>
              <a:gdLst>
                <a:gd name="T0" fmla="*/ 0 w 163"/>
                <a:gd name="T1" fmla="*/ 0 h 230"/>
                <a:gd name="T2" fmla="*/ 0 w 163"/>
                <a:gd name="T3" fmla="*/ 0 h 230"/>
                <a:gd name="T4" fmla="*/ 0 w 163"/>
                <a:gd name="T5" fmla="*/ 0 h 230"/>
                <a:gd name="T6" fmla="*/ 0 w 163"/>
                <a:gd name="T7" fmla="*/ 0 h 230"/>
                <a:gd name="T8" fmla="*/ 0 w 163"/>
                <a:gd name="T9" fmla="*/ 0 h 230"/>
                <a:gd name="T10" fmla="*/ 0 w 163"/>
                <a:gd name="T11" fmla="*/ 0 h 230"/>
                <a:gd name="T12" fmla="*/ 0 w 163"/>
                <a:gd name="T13" fmla="*/ 0 h 230"/>
                <a:gd name="T14" fmla="*/ 0 w 163"/>
                <a:gd name="T15" fmla="*/ 0 h 230"/>
                <a:gd name="T16" fmla="*/ 0 w 163"/>
                <a:gd name="T17" fmla="*/ 0 h 230"/>
                <a:gd name="T18" fmla="*/ 0 w 163"/>
                <a:gd name="T19" fmla="*/ 0 h 230"/>
                <a:gd name="T20" fmla="*/ 0 w 163"/>
                <a:gd name="T21" fmla="*/ 0 h 230"/>
                <a:gd name="T22" fmla="*/ 0 w 163"/>
                <a:gd name="T23" fmla="*/ 0 h 230"/>
                <a:gd name="T24" fmla="*/ 0 w 163"/>
                <a:gd name="T25" fmla="*/ 0 h 230"/>
                <a:gd name="T26" fmla="*/ 0 w 163"/>
                <a:gd name="T27" fmla="*/ 0 h 230"/>
                <a:gd name="T28" fmla="*/ 0 w 163"/>
                <a:gd name="T29" fmla="*/ 0 h 230"/>
                <a:gd name="T30" fmla="*/ 0 w 163"/>
                <a:gd name="T31" fmla="*/ 0 h 230"/>
                <a:gd name="T32" fmla="*/ 0 w 163"/>
                <a:gd name="T33" fmla="*/ 0 h 230"/>
                <a:gd name="T34" fmla="*/ 0 w 163"/>
                <a:gd name="T35" fmla="*/ 0 h 230"/>
                <a:gd name="T36" fmla="*/ 0 w 163"/>
                <a:gd name="T37" fmla="*/ 0 h 230"/>
                <a:gd name="T38" fmla="*/ 0 w 163"/>
                <a:gd name="T39" fmla="*/ 0 h 230"/>
                <a:gd name="T40" fmla="*/ 0 w 163"/>
                <a:gd name="T41" fmla="*/ 0 h 230"/>
                <a:gd name="T42" fmla="*/ 0 w 163"/>
                <a:gd name="T43" fmla="*/ 0 h 230"/>
                <a:gd name="T44" fmla="*/ 0 w 163"/>
                <a:gd name="T45" fmla="*/ 0 h 230"/>
                <a:gd name="T46" fmla="*/ 0 w 163"/>
                <a:gd name="T47" fmla="*/ 0 h 230"/>
                <a:gd name="T48" fmla="*/ 0 w 163"/>
                <a:gd name="T49" fmla="*/ 0 h 230"/>
                <a:gd name="T50" fmla="*/ 0 w 163"/>
                <a:gd name="T51" fmla="*/ 0 h 230"/>
                <a:gd name="T52" fmla="*/ 0 w 163"/>
                <a:gd name="T53" fmla="*/ 0 h 230"/>
                <a:gd name="T54" fmla="*/ 0 w 163"/>
                <a:gd name="T55" fmla="*/ 0 h 230"/>
                <a:gd name="T56" fmla="*/ 0 w 163"/>
                <a:gd name="T57" fmla="*/ 0 h 230"/>
                <a:gd name="T58" fmla="*/ 0 w 163"/>
                <a:gd name="T59" fmla="*/ 0 h 230"/>
                <a:gd name="T60" fmla="*/ 0 w 163"/>
                <a:gd name="T61" fmla="*/ 0 h 230"/>
                <a:gd name="T62" fmla="*/ 0 w 163"/>
                <a:gd name="T63" fmla="*/ 0 h 230"/>
                <a:gd name="T64" fmla="*/ 0 w 163"/>
                <a:gd name="T65" fmla="*/ 0 h 230"/>
                <a:gd name="T66" fmla="*/ 0 w 163"/>
                <a:gd name="T67" fmla="*/ 0 h 230"/>
                <a:gd name="T68" fmla="*/ 0 w 163"/>
                <a:gd name="T69" fmla="*/ 0 h 230"/>
                <a:gd name="T70" fmla="*/ 0 w 163"/>
                <a:gd name="T71" fmla="*/ 0 h 230"/>
                <a:gd name="T72" fmla="*/ 0 w 163"/>
                <a:gd name="T73" fmla="*/ 0 h 230"/>
                <a:gd name="T74" fmla="*/ 0 w 163"/>
                <a:gd name="T75" fmla="*/ 0 h 230"/>
                <a:gd name="T76" fmla="*/ 0 w 163"/>
                <a:gd name="T77" fmla="*/ 0 h 230"/>
                <a:gd name="T78" fmla="*/ 0 w 163"/>
                <a:gd name="T79" fmla="*/ 0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5" name="Freeform 54"/>
            <p:cNvSpPr>
              <a:spLocks/>
            </p:cNvSpPr>
            <p:nvPr/>
          </p:nvSpPr>
          <p:spPr bwMode="auto">
            <a:xfrm>
              <a:off x="912" y="393"/>
              <a:ext cx="31" cy="12"/>
            </a:xfrm>
            <a:custGeom>
              <a:avLst/>
              <a:gdLst>
                <a:gd name="T0" fmla="*/ 0 w 250"/>
                <a:gd name="T1" fmla="*/ 0 h 96"/>
                <a:gd name="T2" fmla="*/ 0 w 250"/>
                <a:gd name="T3" fmla="*/ 0 h 96"/>
                <a:gd name="T4" fmla="*/ 0 w 250"/>
                <a:gd name="T5" fmla="*/ 0 h 96"/>
                <a:gd name="T6" fmla="*/ 0 w 250"/>
                <a:gd name="T7" fmla="*/ 0 h 96"/>
                <a:gd name="T8" fmla="*/ 0 w 250"/>
                <a:gd name="T9" fmla="*/ 0 h 96"/>
                <a:gd name="T10" fmla="*/ 0 w 250"/>
                <a:gd name="T11" fmla="*/ 0 h 96"/>
                <a:gd name="T12" fmla="*/ 0 w 250"/>
                <a:gd name="T13" fmla="*/ 0 h 96"/>
                <a:gd name="T14" fmla="*/ 0 w 250"/>
                <a:gd name="T15" fmla="*/ 0 h 96"/>
                <a:gd name="T16" fmla="*/ 0 w 250"/>
                <a:gd name="T17" fmla="*/ 0 h 96"/>
                <a:gd name="T18" fmla="*/ 0 w 250"/>
                <a:gd name="T19" fmla="*/ 0 h 96"/>
                <a:gd name="T20" fmla="*/ 0 w 250"/>
                <a:gd name="T21" fmla="*/ 0 h 96"/>
                <a:gd name="T22" fmla="*/ 0 w 250"/>
                <a:gd name="T23" fmla="*/ 0 h 96"/>
                <a:gd name="T24" fmla="*/ 0 w 250"/>
                <a:gd name="T25" fmla="*/ 0 h 96"/>
                <a:gd name="T26" fmla="*/ 0 w 250"/>
                <a:gd name="T27" fmla="*/ 0 h 96"/>
                <a:gd name="T28" fmla="*/ 0 w 250"/>
                <a:gd name="T29" fmla="*/ 0 h 96"/>
                <a:gd name="T30" fmla="*/ 0 w 250"/>
                <a:gd name="T31" fmla="*/ 0 h 96"/>
                <a:gd name="T32" fmla="*/ 0 w 250"/>
                <a:gd name="T33" fmla="*/ 0 h 96"/>
                <a:gd name="T34" fmla="*/ 0 w 250"/>
                <a:gd name="T35" fmla="*/ 0 h 96"/>
                <a:gd name="T36" fmla="*/ 0 w 250"/>
                <a:gd name="T37" fmla="*/ 0 h 96"/>
                <a:gd name="T38" fmla="*/ 0 w 250"/>
                <a:gd name="T39" fmla="*/ 0 h 96"/>
                <a:gd name="T40" fmla="*/ 0 w 250"/>
                <a:gd name="T41" fmla="*/ 0 h 96"/>
                <a:gd name="T42" fmla="*/ 0 w 250"/>
                <a:gd name="T43" fmla="*/ 0 h 96"/>
                <a:gd name="T44" fmla="*/ 0 w 250"/>
                <a:gd name="T45" fmla="*/ 0 h 96"/>
                <a:gd name="T46" fmla="*/ 0 w 250"/>
                <a:gd name="T47" fmla="*/ 0 h 96"/>
                <a:gd name="T48" fmla="*/ 0 w 250"/>
                <a:gd name="T49" fmla="*/ 0 h 96"/>
                <a:gd name="T50" fmla="*/ 0 w 250"/>
                <a:gd name="T51" fmla="*/ 0 h 96"/>
                <a:gd name="T52" fmla="*/ 0 w 250"/>
                <a:gd name="T53" fmla="*/ 0 h 96"/>
                <a:gd name="T54" fmla="*/ 0 w 250"/>
                <a:gd name="T55" fmla="*/ 0 h 96"/>
                <a:gd name="T56" fmla="*/ 0 w 250"/>
                <a:gd name="T57" fmla="*/ 0 h 96"/>
                <a:gd name="T58" fmla="*/ 0 w 250"/>
                <a:gd name="T59" fmla="*/ 0 h 96"/>
                <a:gd name="T60" fmla="*/ 0 w 250"/>
                <a:gd name="T61" fmla="*/ 0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6" name="Freeform 55"/>
            <p:cNvSpPr>
              <a:spLocks/>
            </p:cNvSpPr>
            <p:nvPr/>
          </p:nvSpPr>
          <p:spPr bwMode="auto">
            <a:xfrm>
              <a:off x="895" y="397"/>
              <a:ext cx="24" cy="19"/>
            </a:xfrm>
            <a:custGeom>
              <a:avLst/>
              <a:gdLst>
                <a:gd name="T0" fmla="*/ 0 w 195"/>
                <a:gd name="T1" fmla="*/ 0 h 149"/>
                <a:gd name="T2" fmla="*/ 0 w 195"/>
                <a:gd name="T3" fmla="*/ 0 h 149"/>
                <a:gd name="T4" fmla="*/ 0 w 195"/>
                <a:gd name="T5" fmla="*/ 0 h 149"/>
                <a:gd name="T6" fmla="*/ 0 w 195"/>
                <a:gd name="T7" fmla="*/ 0 h 149"/>
                <a:gd name="T8" fmla="*/ 0 w 195"/>
                <a:gd name="T9" fmla="*/ 0 h 149"/>
                <a:gd name="T10" fmla="*/ 0 w 195"/>
                <a:gd name="T11" fmla="*/ 0 h 149"/>
                <a:gd name="T12" fmla="*/ 0 w 195"/>
                <a:gd name="T13" fmla="*/ 0 h 149"/>
                <a:gd name="T14" fmla="*/ 0 w 195"/>
                <a:gd name="T15" fmla="*/ 0 h 149"/>
                <a:gd name="T16" fmla="*/ 0 w 195"/>
                <a:gd name="T17" fmla="*/ 0 h 149"/>
                <a:gd name="T18" fmla="*/ 0 w 195"/>
                <a:gd name="T19" fmla="*/ 0 h 149"/>
                <a:gd name="T20" fmla="*/ 0 w 195"/>
                <a:gd name="T21" fmla="*/ 0 h 149"/>
                <a:gd name="T22" fmla="*/ 0 w 195"/>
                <a:gd name="T23" fmla="*/ 0 h 149"/>
                <a:gd name="T24" fmla="*/ 0 w 195"/>
                <a:gd name="T25" fmla="*/ 0 h 149"/>
                <a:gd name="T26" fmla="*/ 0 w 195"/>
                <a:gd name="T27" fmla="*/ 0 h 149"/>
                <a:gd name="T28" fmla="*/ 0 w 195"/>
                <a:gd name="T29" fmla="*/ 0 h 149"/>
                <a:gd name="T30" fmla="*/ 0 w 195"/>
                <a:gd name="T31" fmla="*/ 0 h 149"/>
                <a:gd name="T32" fmla="*/ 0 w 195"/>
                <a:gd name="T33" fmla="*/ 0 h 149"/>
                <a:gd name="T34" fmla="*/ 0 w 195"/>
                <a:gd name="T35" fmla="*/ 0 h 149"/>
                <a:gd name="T36" fmla="*/ 0 w 195"/>
                <a:gd name="T37" fmla="*/ 0 h 149"/>
                <a:gd name="T38" fmla="*/ 0 w 195"/>
                <a:gd name="T39" fmla="*/ 0 h 149"/>
                <a:gd name="T40" fmla="*/ 0 w 195"/>
                <a:gd name="T41" fmla="*/ 0 h 149"/>
                <a:gd name="T42" fmla="*/ 0 w 195"/>
                <a:gd name="T43" fmla="*/ 0 h 149"/>
                <a:gd name="T44" fmla="*/ 0 w 195"/>
                <a:gd name="T45" fmla="*/ 0 h 149"/>
                <a:gd name="T46" fmla="*/ 0 w 195"/>
                <a:gd name="T47" fmla="*/ 0 h 149"/>
                <a:gd name="T48" fmla="*/ 0 w 195"/>
                <a:gd name="T49" fmla="*/ 0 h 149"/>
                <a:gd name="T50" fmla="*/ 0 w 195"/>
                <a:gd name="T51" fmla="*/ 0 h 149"/>
                <a:gd name="T52" fmla="*/ 0 w 195"/>
                <a:gd name="T53" fmla="*/ 0 h 149"/>
                <a:gd name="T54" fmla="*/ 0 w 195"/>
                <a:gd name="T55" fmla="*/ 0 h 149"/>
                <a:gd name="T56" fmla="*/ 0 w 195"/>
                <a:gd name="T57" fmla="*/ 0 h 149"/>
                <a:gd name="T58" fmla="*/ 0 w 195"/>
                <a:gd name="T59" fmla="*/ 0 h 149"/>
                <a:gd name="T60" fmla="*/ 0 w 195"/>
                <a:gd name="T61" fmla="*/ 0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7" name="Freeform 56"/>
            <p:cNvSpPr>
              <a:spLocks/>
            </p:cNvSpPr>
            <p:nvPr/>
          </p:nvSpPr>
          <p:spPr bwMode="auto">
            <a:xfrm>
              <a:off x="935" y="439"/>
              <a:ext cx="10" cy="9"/>
            </a:xfrm>
            <a:custGeom>
              <a:avLst/>
              <a:gdLst>
                <a:gd name="T0" fmla="*/ 0 w 80"/>
                <a:gd name="T1" fmla="*/ 0 h 72"/>
                <a:gd name="T2" fmla="*/ 0 w 80"/>
                <a:gd name="T3" fmla="*/ 0 h 72"/>
                <a:gd name="T4" fmla="*/ 0 w 80"/>
                <a:gd name="T5" fmla="*/ 0 h 72"/>
                <a:gd name="T6" fmla="*/ 0 w 80"/>
                <a:gd name="T7" fmla="*/ 0 h 72"/>
                <a:gd name="T8" fmla="*/ 0 w 80"/>
                <a:gd name="T9" fmla="*/ 0 h 72"/>
                <a:gd name="T10" fmla="*/ 0 w 80"/>
                <a:gd name="T11" fmla="*/ 0 h 72"/>
                <a:gd name="T12" fmla="*/ 0 w 80"/>
                <a:gd name="T13" fmla="*/ 0 h 72"/>
                <a:gd name="T14" fmla="*/ 0 w 80"/>
                <a:gd name="T15" fmla="*/ 0 h 72"/>
                <a:gd name="T16" fmla="*/ 0 w 80"/>
                <a:gd name="T17" fmla="*/ 0 h 72"/>
                <a:gd name="T18" fmla="*/ 0 w 80"/>
                <a:gd name="T19" fmla="*/ 0 h 72"/>
                <a:gd name="T20" fmla="*/ 0 w 80"/>
                <a:gd name="T21" fmla="*/ 0 h 72"/>
                <a:gd name="T22" fmla="*/ 0 w 80"/>
                <a:gd name="T23" fmla="*/ 0 h 72"/>
                <a:gd name="T24" fmla="*/ 0 w 80"/>
                <a:gd name="T25" fmla="*/ 0 h 72"/>
                <a:gd name="T26" fmla="*/ 0 w 80"/>
                <a:gd name="T27" fmla="*/ 0 h 72"/>
                <a:gd name="T28" fmla="*/ 0 w 80"/>
                <a:gd name="T29" fmla="*/ 0 h 72"/>
                <a:gd name="T30" fmla="*/ 0 w 80"/>
                <a:gd name="T31" fmla="*/ 0 h 72"/>
                <a:gd name="T32" fmla="*/ 0 w 80"/>
                <a:gd name="T33" fmla="*/ 0 h 72"/>
                <a:gd name="T34" fmla="*/ 0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8" name="Freeform 57"/>
            <p:cNvSpPr>
              <a:spLocks/>
            </p:cNvSpPr>
            <p:nvPr/>
          </p:nvSpPr>
          <p:spPr bwMode="auto">
            <a:xfrm>
              <a:off x="926" y="448"/>
              <a:ext cx="7" cy="9"/>
            </a:xfrm>
            <a:custGeom>
              <a:avLst/>
              <a:gdLst>
                <a:gd name="T0" fmla="*/ 0 w 53"/>
                <a:gd name="T1" fmla="*/ 0 h 69"/>
                <a:gd name="T2" fmla="*/ 0 w 53"/>
                <a:gd name="T3" fmla="*/ 0 h 69"/>
                <a:gd name="T4" fmla="*/ 0 w 53"/>
                <a:gd name="T5" fmla="*/ 0 h 69"/>
                <a:gd name="T6" fmla="*/ 0 w 53"/>
                <a:gd name="T7" fmla="*/ 0 h 69"/>
                <a:gd name="T8" fmla="*/ 0 w 53"/>
                <a:gd name="T9" fmla="*/ 0 h 69"/>
                <a:gd name="T10" fmla="*/ 0 w 53"/>
                <a:gd name="T11" fmla="*/ 0 h 69"/>
                <a:gd name="T12" fmla="*/ 0 w 53"/>
                <a:gd name="T13" fmla="*/ 0 h 69"/>
                <a:gd name="T14" fmla="*/ 0 w 53"/>
                <a:gd name="T15" fmla="*/ 0 h 69"/>
                <a:gd name="T16" fmla="*/ 0 w 53"/>
                <a:gd name="T17" fmla="*/ 0 h 69"/>
                <a:gd name="T18" fmla="*/ 0 w 53"/>
                <a:gd name="T19" fmla="*/ 0 h 69"/>
                <a:gd name="T20" fmla="*/ 0 w 53"/>
                <a:gd name="T21" fmla="*/ 0 h 69"/>
                <a:gd name="T22" fmla="*/ 0 w 53"/>
                <a:gd name="T23" fmla="*/ 0 h 69"/>
                <a:gd name="T24" fmla="*/ 0 w 53"/>
                <a:gd name="T25" fmla="*/ 0 h 69"/>
                <a:gd name="T26" fmla="*/ 0 w 53"/>
                <a:gd name="T27" fmla="*/ 0 h 69"/>
                <a:gd name="T28" fmla="*/ 0 w 53"/>
                <a:gd name="T29" fmla="*/ 0 h 69"/>
                <a:gd name="T30" fmla="*/ 0 w 53"/>
                <a:gd name="T31" fmla="*/ 0 h 69"/>
                <a:gd name="T32" fmla="*/ 0 w 53"/>
                <a:gd name="T33" fmla="*/ 0 h 69"/>
                <a:gd name="T34" fmla="*/ 0 w 53"/>
                <a:gd name="T35" fmla="*/ 0 h 69"/>
                <a:gd name="T36" fmla="*/ 0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89" name="Freeform 58"/>
            <p:cNvSpPr>
              <a:spLocks/>
            </p:cNvSpPr>
            <p:nvPr/>
          </p:nvSpPr>
          <p:spPr bwMode="auto">
            <a:xfrm>
              <a:off x="922" y="437"/>
              <a:ext cx="10" cy="10"/>
            </a:xfrm>
            <a:custGeom>
              <a:avLst/>
              <a:gdLst>
                <a:gd name="T0" fmla="*/ 0 w 85"/>
                <a:gd name="T1" fmla="*/ 0 h 83"/>
                <a:gd name="T2" fmla="*/ 0 w 85"/>
                <a:gd name="T3" fmla="*/ 0 h 83"/>
                <a:gd name="T4" fmla="*/ 0 w 85"/>
                <a:gd name="T5" fmla="*/ 0 h 83"/>
                <a:gd name="T6" fmla="*/ 0 w 85"/>
                <a:gd name="T7" fmla="*/ 0 h 83"/>
                <a:gd name="T8" fmla="*/ 0 w 85"/>
                <a:gd name="T9" fmla="*/ 0 h 83"/>
                <a:gd name="T10" fmla="*/ 0 w 85"/>
                <a:gd name="T11" fmla="*/ 0 h 83"/>
                <a:gd name="T12" fmla="*/ 0 w 85"/>
                <a:gd name="T13" fmla="*/ 0 h 83"/>
                <a:gd name="T14" fmla="*/ 0 w 85"/>
                <a:gd name="T15" fmla="*/ 0 h 83"/>
                <a:gd name="T16" fmla="*/ 0 w 85"/>
                <a:gd name="T17" fmla="*/ 0 h 83"/>
                <a:gd name="T18" fmla="*/ 0 w 85"/>
                <a:gd name="T19" fmla="*/ 0 h 83"/>
                <a:gd name="T20" fmla="*/ 0 w 85"/>
                <a:gd name="T21" fmla="*/ 0 h 83"/>
                <a:gd name="T22" fmla="*/ 0 w 85"/>
                <a:gd name="T23" fmla="*/ 0 h 83"/>
                <a:gd name="T24" fmla="*/ 0 w 85"/>
                <a:gd name="T25" fmla="*/ 0 h 83"/>
                <a:gd name="T26" fmla="*/ 0 w 85"/>
                <a:gd name="T27" fmla="*/ 0 h 83"/>
                <a:gd name="T28" fmla="*/ 0 w 85"/>
                <a:gd name="T29" fmla="*/ 0 h 83"/>
                <a:gd name="T30" fmla="*/ 0 w 85"/>
                <a:gd name="T31" fmla="*/ 0 h 83"/>
                <a:gd name="T32" fmla="*/ 0 w 85"/>
                <a:gd name="T33" fmla="*/ 0 h 83"/>
                <a:gd name="T34" fmla="*/ 0 w 85"/>
                <a:gd name="T35" fmla="*/ 0 h 83"/>
                <a:gd name="T36" fmla="*/ 0 w 85"/>
                <a:gd name="T37" fmla="*/ 0 h 83"/>
                <a:gd name="T38" fmla="*/ 0 w 85"/>
                <a:gd name="T39" fmla="*/ 0 h 83"/>
                <a:gd name="T40" fmla="*/ 0 w 85"/>
                <a:gd name="T41" fmla="*/ 0 h 83"/>
                <a:gd name="T42" fmla="*/ 0 w 85"/>
                <a:gd name="T43" fmla="*/ 0 h 83"/>
                <a:gd name="T44" fmla="*/ 0 w 85"/>
                <a:gd name="T45" fmla="*/ 0 h 83"/>
                <a:gd name="T46" fmla="*/ 0 w 85"/>
                <a:gd name="T47" fmla="*/ 0 h 83"/>
                <a:gd name="T48" fmla="*/ 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0" name="Freeform 59"/>
            <p:cNvSpPr>
              <a:spLocks/>
            </p:cNvSpPr>
            <p:nvPr/>
          </p:nvSpPr>
          <p:spPr bwMode="auto">
            <a:xfrm>
              <a:off x="929" y="381"/>
              <a:ext cx="8" cy="7"/>
            </a:xfrm>
            <a:custGeom>
              <a:avLst/>
              <a:gdLst>
                <a:gd name="T0" fmla="*/ 0 w 58"/>
                <a:gd name="T1" fmla="*/ 0 h 57"/>
                <a:gd name="T2" fmla="*/ 0 w 58"/>
                <a:gd name="T3" fmla="*/ 0 h 57"/>
                <a:gd name="T4" fmla="*/ 0 w 58"/>
                <a:gd name="T5" fmla="*/ 0 h 57"/>
                <a:gd name="T6" fmla="*/ 0 w 58"/>
                <a:gd name="T7" fmla="*/ 0 h 57"/>
                <a:gd name="T8" fmla="*/ 0 w 58"/>
                <a:gd name="T9" fmla="*/ 0 h 57"/>
                <a:gd name="T10" fmla="*/ 0 w 58"/>
                <a:gd name="T11" fmla="*/ 0 h 57"/>
                <a:gd name="T12" fmla="*/ 0 w 58"/>
                <a:gd name="T13" fmla="*/ 0 h 57"/>
                <a:gd name="T14" fmla="*/ 0 w 58"/>
                <a:gd name="T15" fmla="*/ 0 h 57"/>
                <a:gd name="T16" fmla="*/ 0 w 58"/>
                <a:gd name="T17" fmla="*/ 0 h 57"/>
                <a:gd name="T18" fmla="*/ 0 w 58"/>
                <a:gd name="T19" fmla="*/ 0 h 57"/>
                <a:gd name="T20" fmla="*/ 0 w 58"/>
                <a:gd name="T21" fmla="*/ 0 h 57"/>
                <a:gd name="T22" fmla="*/ 0 w 58"/>
                <a:gd name="T23" fmla="*/ 0 h 57"/>
                <a:gd name="T24" fmla="*/ 0 w 58"/>
                <a:gd name="T25" fmla="*/ 0 h 57"/>
                <a:gd name="T26" fmla="*/ 0 w 58"/>
                <a:gd name="T27" fmla="*/ 0 h 57"/>
                <a:gd name="T28" fmla="*/ 0 w 58"/>
                <a:gd name="T29" fmla="*/ 0 h 57"/>
                <a:gd name="T30" fmla="*/ 0 w 58"/>
                <a:gd name="T31" fmla="*/ 0 h 57"/>
                <a:gd name="T32" fmla="*/ 0 w 58"/>
                <a:gd name="T33" fmla="*/ 0 h 57"/>
                <a:gd name="T34" fmla="*/ 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1" name="Freeform 60"/>
            <p:cNvSpPr>
              <a:spLocks/>
            </p:cNvSpPr>
            <p:nvPr/>
          </p:nvSpPr>
          <p:spPr bwMode="auto">
            <a:xfrm>
              <a:off x="940" y="428"/>
              <a:ext cx="142" cy="194"/>
            </a:xfrm>
            <a:custGeom>
              <a:avLst/>
              <a:gdLst>
                <a:gd name="T0" fmla="*/ 0 w 1133"/>
                <a:gd name="T1" fmla="*/ 0 h 1555"/>
                <a:gd name="T2" fmla="*/ 0 w 1133"/>
                <a:gd name="T3" fmla="*/ 0 h 1555"/>
                <a:gd name="T4" fmla="*/ 0 w 1133"/>
                <a:gd name="T5" fmla="*/ 0 h 1555"/>
                <a:gd name="T6" fmla="*/ 0 w 1133"/>
                <a:gd name="T7" fmla="*/ 0 h 1555"/>
                <a:gd name="T8" fmla="*/ 0 w 1133"/>
                <a:gd name="T9" fmla="*/ 0 h 1555"/>
                <a:gd name="T10" fmla="*/ 0 w 1133"/>
                <a:gd name="T11" fmla="*/ 0 h 1555"/>
                <a:gd name="T12" fmla="*/ 0 w 1133"/>
                <a:gd name="T13" fmla="*/ 0 h 1555"/>
                <a:gd name="T14" fmla="*/ 0 w 1133"/>
                <a:gd name="T15" fmla="*/ 0 h 1555"/>
                <a:gd name="T16" fmla="*/ 0 w 1133"/>
                <a:gd name="T17" fmla="*/ 0 h 1555"/>
                <a:gd name="T18" fmla="*/ 0 w 1133"/>
                <a:gd name="T19" fmla="*/ 0 h 1555"/>
                <a:gd name="T20" fmla="*/ 0 w 1133"/>
                <a:gd name="T21" fmla="*/ 0 h 1555"/>
                <a:gd name="T22" fmla="*/ 0 w 1133"/>
                <a:gd name="T23" fmla="*/ 0 h 1555"/>
                <a:gd name="T24" fmla="*/ 0 w 1133"/>
                <a:gd name="T25" fmla="*/ 0 h 1555"/>
                <a:gd name="T26" fmla="*/ 0 w 1133"/>
                <a:gd name="T27" fmla="*/ 0 h 1555"/>
                <a:gd name="T28" fmla="*/ 0 w 1133"/>
                <a:gd name="T29" fmla="*/ 0 h 1555"/>
                <a:gd name="T30" fmla="*/ 0 w 1133"/>
                <a:gd name="T31" fmla="*/ 0 h 1555"/>
                <a:gd name="T32" fmla="*/ 0 w 1133"/>
                <a:gd name="T33" fmla="*/ 0 h 1555"/>
                <a:gd name="T34" fmla="*/ 0 w 1133"/>
                <a:gd name="T35" fmla="*/ 0 h 1555"/>
                <a:gd name="T36" fmla="*/ 0 w 1133"/>
                <a:gd name="T37" fmla="*/ 0 h 1555"/>
                <a:gd name="T38" fmla="*/ 0 w 1133"/>
                <a:gd name="T39" fmla="*/ 0 h 1555"/>
                <a:gd name="T40" fmla="*/ 0 w 1133"/>
                <a:gd name="T41" fmla="*/ 0 h 1555"/>
                <a:gd name="T42" fmla="*/ 0 w 1133"/>
                <a:gd name="T43" fmla="*/ 0 h 1555"/>
                <a:gd name="T44" fmla="*/ 0 w 1133"/>
                <a:gd name="T45" fmla="*/ 0 h 1555"/>
                <a:gd name="T46" fmla="*/ 0 w 1133"/>
                <a:gd name="T47" fmla="*/ 0 h 1555"/>
                <a:gd name="T48" fmla="*/ 0 w 1133"/>
                <a:gd name="T49" fmla="*/ 0 h 1555"/>
                <a:gd name="T50" fmla="*/ 0 w 1133"/>
                <a:gd name="T51" fmla="*/ 0 h 1555"/>
                <a:gd name="T52" fmla="*/ 0 w 1133"/>
                <a:gd name="T53" fmla="*/ 0 h 1555"/>
                <a:gd name="T54" fmla="*/ 0 w 1133"/>
                <a:gd name="T55" fmla="*/ 0 h 1555"/>
                <a:gd name="T56" fmla="*/ 0 w 1133"/>
                <a:gd name="T57" fmla="*/ 0 h 1555"/>
                <a:gd name="T58" fmla="*/ 0 w 1133"/>
                <a:gd name="T59" fmla="*/ 0 h 1555"/>
                <a:gd name="T60" fmla="*/ 0 w 1133"/>
                <a:gd name="T61" fmla="*/ 0 h 1555"/>
                <a:gd name="T62" fmla="*/ 0 w 1133"/>
                <a:gd name="T63" fmla="*/ 0 h 1555"/>
                <a:gd name="T64" fmla="*/ 0 w 1133"/>
                <a:gd name="T65" fmla="*/ 0 h 1555"/>
                <a:gd name="T66" fmla="*/ 0 w 1133"/>
                <a:gd name="T67" fmla="*/ 0 h 1555"/>
                <a:gd name="T68" fmla="*/ 0 w 1133"/>
                <a:gd name="T69" fmla="*/ 0 h 1555"/>
                <a:gd name="T70" fmla="*/ 0 w 1133"/>
                <a:gd name="T71" fmla="*/ 0 h 1555"/>
                <a:gd name="T72" fmla="*/ 0 w 1133"/>
                <a:gd name="T73" fmla="*/ 0 h 1555"/>
                <a:gd name="T74" fmla="*/ 0 w 1133"/>
                <a:gd name="T75" fmla="*/ 0 h 1555"/>
                <a:gd name="T76" fmla="*/ 0 w 1133"/>
                <a:gd name="T77" fmla="*/ 0 h 1555"/>
                <a:gd name="T78" fmla="*/ 0 w 1133"/>
                <a:gd name="T79" fmla="*/ 0 h 1555"/>
                <a:gd name="T80" fmla="*/ 0 w 1133"/>
                <a:gd name="T81" fmla="*/ 0 h 1555"/>
                <a:gd name="T82" fmla="*/ 0 w 1133"/>
                <a:gd name="T83" fmla="*/ 0 h 1555"/>
                <a:gd name="T84" fmla="*/ 0 w 1133"/>
                <a:gd name="T85" fmla="*/ 0 h 1555"/>
                <a:gd name="T86" fmla="*/ 0 w 1133"/>
                <a:gd name="T87" fmla="*/ 0 h 1555"/>
                <a:gd name="T88" fmla="*/ 0 w 1133"/>
                <a:gd name="T89" fmla="*/ 0 h 1555"/>
                <a:gd name="T90" fmla="*/ 0 w 1133"/>
                <a:gd name="T91" fmla="*/ 0 h 1555"/>
                <a:gd name="T92" fmla="*/ 0 w 1133"/>
                <a:gd name="T93" fmla="*/ 0 h 1555"/>
                <a:gd name="T94" fmla="*/ 0 w 1133"/>
                <a:gd name="T95" fmla="*/ 0 h 1555"/>
                <a:gd name="T96" fmla="*/ 0 w 1133"/>
                <a:gd name="T97" fmla="*/ 0 h 1555"/>
                <a:gd name="T98" fmla="*/ 0 w 1133"/>
                <a:gd name="T99" fmla="*/ 0 h 1555"/>
                <a:gd name="T100" fmla="*/ 0 w 1133"/>
                <a:gd name="T101" fmla="*/ 0 h 1555"/>
                <a:gd name="T102" fmla="*/ 0 w 1133"/>
                <a:gd name="T103" fmla="*/ 0 h 1555"/>
                <a:gd name="T104" fmla="*/ 0 w 1133"/>
                <a:gd name="T105" fmla="*/ 0 h 1555"/>
                <a:gd name="T106" fmla="*/ 0 w 1133"/>
                <a:gd name="T107" fmla="*/ 0 h 1555"/>
                <a:gd name="T108" fmla="*/ 0 w 1133"/>
                <a:gd name="T109" fmla="*/ 0 h 1555"/>
                <a:gd name="T110" fmla="*/ 0 w 1133"/>
                <a:gd name="T111" fmla="*/ 0 h 1555"/>
                <a:gd name="T112" fmla="*/ 0 w 1133"/>
                <a:gd name="T113" fmla="*/ 0 h 1555"/>
                <a:gd name="T114" fmla="*/ 0 w 1133"/>
                <a:gd name="T115" fmla="*/ 0 h 1555"/>
                <a:gd name="T116" fmla="*/ 0 w 1133"/>
                <a:gd name="T117" fmla="*/ 0 h 1555"/>
                <a:gd name="T118" fmla="*/ 0 w 1133"/>
                <a:gd name="T119" fmla="*/ 0 h 1555"/>
                <a:gd name="T120" fmla="*/ 0 w 1133"/>
                <a:gd name="T121" fmla="*/ 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2" name="Freeform 61"/>
            <p:cNvSpPr>
              <a:spLocks/>
            </p:cNvSpPr>
            <p:nvPr/>
          </p:nvSpPr>
          <p:spPr bwMode="auto">
            <a:xfrm>
              <a:off x="739" y="568"/>
              <a:ext cx="146" cy="96"/>
            </a:xfrm>
            <a:custGeom>
              <a:avLst/>
              <a:gdLst>
                <a:gd name="T0" fmla="*/ 0 w 1165"/>
                <a:gd name="T1" fmla="*/ 0 h 768"/>
                <a:gd name="T2" fmla="*/ 0 w 1165"/>
                <a:gd name="T3" fmla="*/ 0 h 768"/>
                <a:gd name="T4" fmla="*/ 0 w 1165"/>
                <a:gd name="T5" fmla="*/ 0 h 768"/>
                <a:gd name="T6" fmla="*/ 0 w 1165"/>
                <a:gd name="T7" fmla="*/ 0 h 768"/>
                <a:gd name="T8" fmla="*/ 0 w 1165"/>
                <a:gd name="T9" fmla="*/ 0 h 768"/>
                <a:gd name="T10" fmla="*/ 0 w 1165"/>
                <a:gd name="T11" fmla="*/ 0 h 768"/>
                <a:gd name="T12" fmla="*/ 0 w 1165"/>
                <a:gd name="T13" fmla="*/ 0 h 768"/>
                <a:gd name="T14" fmla="*/ 0 w 1165"/>
                <a:gd name="T15" fmla="*/ 0 h 768"/>
                <a:gd name="T16" fmla="*/ 0 w 1165"/>
                <a:gd name="T17" fmla="*/ 0 h 768"/>
                <a:gd name="T18" fmla="*/ 0 w 1165"/>
                <a:gd name="T19" fmla="*/ 0 h 768"/>
                <a:gd name="T20" fmla="*/ 0 w 1165"/>
                <a:gd name="T21" fmla="*/ 0 h 768"/>
                <a:gd name="T22" fmla="*/ 0 w 1165"/>
                <a:gd name="T23" fmla="*/ 0 h 768"/>
                <a:gd name="T24" fmla="*/ 0 w 1165"/>
                <a:gd name="T25" fmla="*/ 0 h 768"/>
                <a:gd name="T26" fmla="*/ 0 w 1165"/>
                <a:gd name="T27" fmla="*/ 0 h 768"/>
                <a:gd name="T28" fmla="*/ 0 w 1165"/>
                <a:gd name="T29" fmla="*/ 0 h 768"/>
                <a:gd name="T30" fmla="*/ 0 w 1165"/>
                <a:gd name="T31" fmla="*/ 0 h 768"/>
                <a:gd name="T32" fmla="*/ 0 w 1165"/>
                <a:gd name="T33" fmla="*/ 0 h 768"/>
                <a:gd name="T34" fmla="*/ 0 w 1165"/>
                <a:gd name="T35" fmla="*/ 0 h 768"/>
                <a:gd name="T36" fmla="*/ 0 w 1165"/>
                <a:gd name="T37" fmla="*/ 0 h 768"/>
                <a:gd name="T38" fmla="*/ 0 w 1165"/>
                <a:gd name="T39" fmla="*/ 0 h 768"/>
                <a:gd name="T40" fmla="*/ 0 w 1165"/>
                <a:gd name="T41" fmla="*/ 0 h 768"/>
                <a:gd name="T42" fmla="*/ 0 w 1165"/>
                <a:gd name="T43" fmla="*/ 0 h 768"/>
                <a:gd name="T44" fmla="*/ 0 w 1165"/>
                <a:gd name="T45" fmla="*/ 0 h 768"/>
                <a:gd name="T46" fmla="*/ 0 w 1165"/>
                <a:gd name="T47" fmla="*/ 0 h 768"/>
                <a:gd name="T48" fmla="*/ 0 w 1165"/>
                <a:gd name="T49" fmla="*/ 0 h 768"/>
                <a:gd name="T50" fmla="*/ 0 w 1165"/>
                <a:gd name="T51" fmla="*/ 0 h 768"/>
                <a:gd name="T52" fmla="*/ 0 w 1165"/>
                <a:gd name="T53" fmla="*/ 0 h 768"/>
                <a:gd name="T54" fmla="*/ 0 w 1165"/>
                <a:gd name="T55" fmla="*/ 0 h 768"/>
                <a:gd name="T56" fmla="*/ 0 w 1165"/>
                <a:gd name="T57" fmla="*/ 0 h 768"/>
                <a:gd name="T58" fmla="*/ 0 w 1165"/>
                <a:gd name="T59" fmla="*/ 0 h 768"/>
                <a:gd name="T60" fmla="*/ 0 w 1165"/>
                <a:gd name="T61" fmla="*/ 0 h 768"/>
                <a:gd name="T62" fmla="*/ 0 w 1165"/>
                <a:gd name="T63" fmla="*/ 0 h 768"/>
                <a:gd name="T64" fmla="*/ 0 w 1165"/>
                <a:gd name="T65" fmla="*/ 0 h 768"/>
                <a:gd name="T66" fmla="*/ 0 w 1165"/>
                <a:gd name="T67" fmla="*/ 0 h 768"/>
                <a:gd name="T68" fmla="*/ 0 w 1165"/>
                <a:gd name="T69" fmla="*/ 0 h 768"/>
                <a:gd name="T70" fmla="*/ 0 w 1165"/>
                <a:gd name="T71" fmla="*/ 0 h 768"/>
                <a:gd name="T72" fmla="*/ 0 w 1165"/>
                <a:gd name="T73" fmla="*/ 0 h 768"/>
                <a:gd name="T74" fmla="*/ 0 w 1165"/>
                <a:gd name="T75" fmla="*/ 0 h 768"/>
                <a:gd name="T76" fmla="*/ 0 w 1165"/>
                <a:gd name="T77" fmla="*/ 0 h 768"/>
                <a:gd name="T78" fmla="*/ 0 w 1165"/>
                <a:gd name="T79" fmla="*/ 0 h 768"/>
                <a:gd name="T80" fmla="*/ 0 w 1165"/>
                <a:gd name="T81" fmla="*/ 0 h 768"/>
                <a:gd name="T82" fmla="*/ 0 w 1165"/>
                <a:gd name="T83" fmla="*/ 0 h 768"/>
                <a:gd name="T84" fmla="*/ 0 w 1165"/>
                <a:gd name="T85" fmla="*/ 0 h 768"/>
                <a:gd name="T86" fmla="*/ 0 w 1165"/>
                <a:gd name="T87" fmla="*/ 0 h 768"/>
                <a:gd name="T88" fmla="*/ 0 w 1165"/>
                <a:gd name="T89" fmla="*/ 0 h 768"/>
                <a:gd name="T90" fmla="*/ 0 w 1165"/>
                <a:gd name="T91" fmla="*/ 0 h 768"/>
                <a:gd name="T92" fmla="*/ 0 w 1165"/>
                <a:gd name="T93" fmla="*/ 0 h 768"/>
                <a:gd name="T94" fmla="*/ 0 w 1165"/>
                <a:gd name="T95" fmla="*/ 0 h 768"/>
                <a:gd name="T96" fmla="*/ 0 w 1165"/>
                <a:gd name="T97" fmla="*/ 0 h 768"/>
                <a:gd name="T98" fmla="*/ 0 w 1165"/>
                <a:gd name="T99" fmla="*/ 0 h 768"/>
                <a:gd name="T100" fmla="*/ 0 w 1165"/>
                <a:gd name="T101" fmla="*/ 0 h 768"/>
                <a:gd name="T102" fmla="*/ 0 w 1165"/>
                <a:gd name="T103" fmla="*/ 0 h 768"/>
                <a:gd name="T104" fmla="*/ 0 w 1165"/>
                <a:gd name="T105" fmla="*/ 0 h 768"/>
                <a:gd name="T106" fmla="*/ 0 w 1165"/>
                <a:gd name="T107" fmla="*/ 0 h 768"/>
                <a:gd name="T108" fmla="*/ 0 w 1165"/>
                <a:gd name="T109" fmla="*/ 0 h 768"/>
                <a:gd name="T110" fmla="*/ 0 w 1165"/>
                <a:gd name="T111" fmla="*/ 0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3" name="Freeform 62"/>
            <p:cNvSpPr>
              <a:spLocks/>
            </p:cNvSpPr>
            <p:nvPr/>
          </p:nvSpPr>
          <p:spPr bwMode="auto">
            <a:xfrm>
              <a:off x="885" y="569"/>
              <a:ext cx="1" cy="1"/>
            </a:xfrm>
            <a:custGeom>
              <a:avLst/>
              <a:gdLst>
                <a:gd name="T0" fmla="*/ 0 w 5"/>
                <a:gd name="T1" fmla="*/ 0 h 4"/>
                <a:gd name="T2" fmla="*/ 0 w 5"/>
                <a:gd name="T3" fmla="*/ 0 h 4"/>
                <a:gd name="T4" fmla="*/ 0 w 5"/>
                <a:gd name="T5" fmla="*/ 0 h 4"/>
                <a:gd name="T6" fmla="*/ 0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4" name="Freeform 63"/>
            <p:cNvSpPr>
              <a:spLocks/>
            </p:cNvSpPr>
            <p:nvPr/>
          </p:nvSpPr>
          <p:spPr bwMode="auto">
            <a:xfrm>
              <a:off x="885" y="589"/>
              <a:ext cx="1" cy="1"/>
            </a:xfrm>
            <a:custGeom>
              <a:avLst/>
              <a:gdLst>
                <a:gd name="T0" fmla="*/ 0 w 3"/>
                <a:gd name="T1" fmla="*/ 1 h 2"/>
                <a:gd name="T2" fmla="*/ 0 w 3"/>
                <a:gd name="T3" fmla="*/ 1 h 2"/>
                <a:gd name="T4" fmla="*/ 0 w 3"/>
                <a:gd name="T5" fmla="*/ 0 h 2"/>
                <a:gd name="T6" fmla="*/ 0 w 3"/>
                <a:gd name="T7" fmla="*/ 1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5" name="Freeform 64"/>
            <p:cNvSpPr>
              <a:spLocks/>
            </p:cNvSpPr>
            <p:nvPr/>
          </p:nvSpPr>
          <p:spPr bwMode="auto">
            <a:xfrm>
              <a:off x="849" y="720"/>
              <a:ext cx="156" cy="127"/>
            </a:xfrm>
            <a:custGeom>
              <a:avLst/>
              <a:gdLst>
                <a:gd name="T0" fmla="*/ 0 w 1255"/>
                <a:gd name="T1" fmla="*/ 0 h 1018"/>
                <a:gd name="T2" fmla="*/ 0 w 1255"/>
                <a:gd name="T3" fmla="*/ 0 h 1018"/>
                <a:gd name="T4" fmla="*/ 0 w 1255"/>
                <a:gd name="T5" fmla="*/ 0 h 1018"/>
                <a:gd name="T6" fmla="*/ 0 w 1255"/>
                <a:gd name="T7" fmla="*/ 0 h 1018"/>
                <a:gd name="T8" fmla="*/ 0 w 1255"/>
                <a:gd name="T9" fmla="*/ 0 h 1018"/>
                <a:gd name="T10" fmla="*/ 0 w 1255"/>
                <a:gd name="T11" fmla="*/ 0 h 1018"/>
                <a:gd name="T12" fmla="*/ 0 w 1255"/>
                <a:gd name="T13" fmla="*/ 0 h 1018"/>
                <a:gd name="T14" fmla="*/ 0 w 1255"/>
                <a:gd name="T15" fmla="*/ 0 h 1018"/>
                <a:gd name="T16" fmla="*/ 0 w 1255"/>
                <a:gd name="T17" fmla="*/ 0 h 1018"/>
                <a:gd name="T18" fmla="*/ 0 w 1255"/>
                <a:gd name="T19" fmla="*/ 0 h 1018"/>
                <a:gd name="T20" fmla="*/ 0 w 1255"/>
                <a:gd name="T21" fmla="*/ 0 h 1018"/>
                <a:gd name="T22" fmla="*/ 0 w 1255"/>
                <a:gd name="T23" fmla="*/ 0 h 1018"/>
                <a:gd name="T24" fmla="*/ 0 w 1255"/>
                <a:gd name="T25" fmla="*/ 0 h 1018"/>
                <a:gd name="T26" fmla="*/ 0 w 1255"/>
                <a:gd name="T27" fmla="*/ 0 h 1018"/>
                <a:gd name="T28" fmla="*/ 0 w 1255"/>
                <a:gd name="T29" fmla="*/ 0 h 1018"/>
                <a:gd name="T30" fmla="*/ 0 w 1255"/>
                <a:gd name="T31" fmla="*/ 0 h 1018"/>
                <a:gd name="T32" fmla="*/ 0 w 1255"/>
                <a:gd name="T33" fmla="*/ 0 h 1018"/>
                <a:gd name="T34" fmla="*/ 0 w 1255"/>
                <a:gd name="T35" fmla="*/ 0 h 1018"/>
                <a:gd name="T36" fmla="*/ 0 w 1255"/>
                <a:gd name="T37" fmla="*/ 0 h 1018"/>
                <a:gd name="T38" fmla="*/ 0 w 1255"/>
                <a:gd name="T39" fmla="*/ 0 h 1018"/>
                <a:gd name="T40" fmla="*/ 0 w 1255"/>
                <a:gd name="T41" fmla="*/ 0 h 1018"/>
                <a:gd name="T42" fmla="*/ 0 w 1255"/>
                <a:gd name="T43" fmla="*/ 0 h 1018"/>
                <a:gd name="T44" fmla="*/ 0 w 1255"/>
                <a:gd name="T45" fmla="*/ 0 h 1018"/>
                <a:gd name="T46" fmla="*/ 0 w 1255"/>
                <a:gd name="T47" fmla="*/ 0 h 1018"/>
                <a:gd name="T48" fmla="*/ 0 w 1255"/>
                <a:gd name="T49" fmla="*/ 0 h 1018"/>
                <a:gd name="T50" fmla="*/ 0 w 1255"/>
                <a:gd name="T51" fmla="*/ 0 h 1018"/>
                <a:gd name="T52" fmla="*/ 0 w 1255"/>
                <a:gd name="T53" fmla="*/ 0 h 1018"/>
                <a:gd name="T54" fmla="*/ 0 w 1255"/>
                <a:gd name="T55" fmla="*/ 0 h 1018"/>
                <a:gd name="T56" fmla="*/ 0 w 1255"/>
                <a:gd name="T57" fmla="*/ 0 h 1018"/>
                <a:gd name="T58" fmla="*/ 0 w 1255"/>
                <a:gd name="T59" fmla="*/ 0 h 1018"/>
                <a:gd name="T60" fmla="*/ 0 w 1255"/>
                <a:gd name="T61" fmla="*/ 0 h 1018"/>
                <a:gd name="T62" fmla="*/ 0 w 1255"/>
                <a:gd name="T63" fmla="*/ 0 h 1018"/>
                <a:gd name="T64" fmla="*/ 0 w 1255"/>
                <a:gd name="T65" fmla="*/ 0 h 1018"/>
                <a:gd name="T66" fmla="*/ 0 w 1255"/>
                <a:gd name="T67" fmla="*/ 0 h 1018"/>
                <a:gd name="T68" fmla="*/ 0 w 1255"/>
                <a:gd name="T69" fmla="*/ 0 h 1018"/>
                <a:gd name="T70" fmla="*/ 0 w 1255"/>
                <a:gd name="T71" fmla="*/ 0 h 1018"/>
                <a:gd name="T72" fmla="*/ 0 w 1255"/>
                <a:gd name="T73" fmla="*/ 0 h 1018"/>
                <a:gd name="T74" fmla="*/ 0 w 1255"/>
                <a:gd name="T75" fmla="*/ 0 h 1018"/>
                <a:gd name="T76" fmla="*/ 0 w 1255"/>
                <a:gd name="T77" fmla="*/ 0 h 1018"/>
                <a:gd name="T78" fmla="*/ 0 w 1255"/>
                <a:gd name="T79" fmla="*/ 0 h 1018"/>
                <a:gd name="T80" fmla="*/ 0 w 1255"/>
                <a:gd name="T81" fmla="*/ 0 h 1018"/>
                <a:gd name="T82" fmla="*/ 0 w 1255"/>
                <a:gd name="T83" fmla="*/ 0 h 1018"/>
                <a:gd name="T84" fmla="*/ 0 w 1255"/>
                <a:gd name="T85" fmla="*/ 0 h 1018"/>
                <a:gd name="T86" fmla="*/ 0 w 1255"/>
                <a:gd name="T87" fmla="*/ 0 h 1018"/>
                <a:gd name="T88" fmla="*/ 0 w 1255"/>
                <a:gd name="T89" fmla="*/ 0 h 1018"/>
                <a:gd name="T90" fmla="*/ 0 w 1255"/>
                <a:gd name="T91" fmla="*/ 0 h 1018"/>
                <a:gd name="T92" fmla="*/ 0 w 1255"/>
                <a:gd name="T93" fmla="*/ 0 h 1018"/>
                <a:gd name="T94" fmla="*/ 0 w 1255"/>
                <a:gd name="T95" fmla="*/ 0 h 1018"/>
                <a:gd name="T96" fmla="*/ 0 w 1255"/>
                <a:gd name="T97" fmla="*/ 0 h 1018"/>
                <a:gd name="T98" fmla="*/ 0 w 1255"/>
                <a:gd name="T99" fmla="*/ 0 h 1018"/>
                <a:gd name="T100" fmla="*/ 0 w 1255"/>
                <a:gd name="T101" fmla="*/ 0 h 1018"/>
                <a:gd name="T102" fmla="*/ 0 w 1255"/>
                <a:gd name="T103" fmla="*/ 0 h 1018"/>
                <a:gd name="T104" fmla="*/ 0 w 1255"/>
                <a:gd name="T105" fmla="*/ 0 h 1018"/>
                <a:gd name="T106" fmla="*/ 0 w 1255"/>
                <a:gd name="T107" fmla="*/ 0 h 1018"/>
                <a:gd name="T108" fmla="*/ 0 w 1255"/>
                <a:gd name="T109" fmla="*/ 0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6" name="Freeform 65"/>
            <p:cNvSpPr>
              <a:spLocks/>
            </p:cNvSpPr>
            <p:nvPr/>
          </p:nvSpPr>
          <p:spPr bwMode="auto">
            <a:xfrm>
              <a:off x="892" y="722"/>
              <a:ext cx="1" cy="1"/>
            </a:xfrm>
            <a:custGeom>
              <a:avLst/>
              <a:gdLst>
                <a:gd name="T0" fmla="*/ 0 w 3"/>
                <a:gd name="T1" fmla="*/ 0 h 3"/>
                <a:gd name="T2" fmla="*/ 0 w 3"/>
                <a:gd name="T3" fmla="*/ 0 h 3"/>
                <a:gd name="T4" fmla="*/ 0 w 3"/>
                <a:gd name="T5" fmla="*/ 0 h 3"/>
                <a:gd name="T6" fmla="*/ 0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7" name="Freeform 66"/>
            <p:cNvSpPr>
              <a:spLocks/>
            </p:cNvSpPr>
            <p:nvPr/>
          </p:nvSpPr>
          <p:spPr bwMode="auto">
            <a:xfrm>
              <a:off x="864" y="562"/>
              <a:ext cx="163" cy="168"/>
            </a:xfrm>
            <a:custGeom>
              <a:avLst/>
              <a:gdLst>
                <a:gd name="T0" fmla="*/ 0 w 1305"/>
                <a:gd name="T1" fmla="*/ 0 h 1340"/>
                <a:gd name="T2" fmla="*/ 0 w 1305"/>
                <a:gd name="T3" fmla="*/ 0 h 1340"/>
                <a:gd name="T4" fmla="*/ 0 w 1305"/>
                <a:gd name="T5" fmla="*/ 0 h 1340"/>
                <a:gd name="T6" fmla="*/ 0 w 1305"/>
                <a:gd name="T7" fmla="*/ 0 h 1340"/>
                <a:gd name="T8" fmla="*/ 0 w 1305"/>
                <a:gd name="T9" fmla="*/ 0 h 1340"/>
                <a:gd name="T10" fmla="*/ 0 w 1305"/>
                <a:gd name="T11" fmla="*/ 0 h 1340"/>
                <a:gd name="T12" fmla="*/ 0 w 1305"/>
                <a:gd name="T13" fmla="*/ 0 h 1340"/>
                <a:gd name="T14" fmla="*/ 0 w 1305"/>
                <a:gd name="T15" fmla="*/ 0 h 1340"/>
                <a:gd name="T16" fmla="*/ 0 w 1305"/>
                <a:gd name="T17" fmla="*/ 0 h 1340"/>
                <a:gd name="T18" fmla="*/ 0 w 1305"/>
                <a:gd name="T19" fmla="*/ 0 h 1340"/>
                <a:gd name="T20" fmla="*/ 0 w 1305"/>
                <a:gd name="T21" fmla="*/ 0 h 1340"/>
                <a:gd name="T22" fmla="*/ 0 w 1305"/>
                <a:gd name="T23" fmla="*/ 0 h 1340"/>
                <a:gd name="T24" fmla="*/ 0 w 1305"/>
                <a:gd name="T25" fmla="*/ 0 h 1340"/>
                <a:gd name="T26" fmla="*/ 0 w 1305"/>
                <a:gd name="T27" fmla="*/ 0 h 1340"/>
                <a:gd name="T28" fmla="*/ 0 w 1305"/>
                <a:gd name="T29" fmla="*/ 0 h 1340"/>
                <a:gd name="T30" fmla="*/ 0 w 1305"/>
                <a:gd name="T31" fmla="*/ 0 h 1340"/>
                <a:gd name="T32" fmla="*/ 0 w 1305"/>
                <a:gd name="T33" fmla="*/ 0 h 1340"/>
                <a:gd name="T34" fmla="*/ 0 w 1305"/>
                <a:gd name="T35" fmla="*/ 0 h 1340"/>
                <a:gd name="T36" fmla="*/ 0 w 1305"/>
                <a:gd name="T37" fmla="*/ 0 h 1340"/>
                <a:gd name="T38" fmla="*/ 0 w 1305"/>
                <a:gd name="T39" fmla="*/ 0 h 1340"/>
                <a:gd name="T40" fmla="*/ 0 w 1305"/>
                <a:gd name="T41" fmla="*/ 0 h 1340"/>
                <a:gd name="T42" fmla="*/ 0 w 1305"/>
                <a:gd name="T43" fmla="*/ 0 h 1340"/>
                <a:gd name="T44" fmla="*/ 0 w 1305"/>
                <a:gd name="T45" fmla="*/ 0 h 1340"/>
                <a:gd name="T46" fmla="*/ 0 w 1305"/>
                <a:gd name="T47" fmla="*/ 0 h 1340"/>
                <a:gd name="T48" fmla="*/ 0 w 1305"/>
                <a:gd name="T49" fmla="*/ 0 h 1340"/>
                <a:gd name="T50" fmla="*/ 0 w 1305"/>
                <a:gd name="T51" fmla="*/ 0 h 1340"/>
                <a:gd name="T52" fmla="*/ 0 w 1305"/>
                <a:gd name="T53" fmla="*/ 0 h 1340"/>
                <a:gd name="T54" fmla="*/ 0 w 1305"/>
                <a:gd name="T55" fmla="*/ 0 h 1340"/>
                <a:gd name="T56" fmla="*/ 0 w 1305"/>
                <a:gd name="T57" fmla="*/ 0 h 1340"/>
                <a:gd name="T58" fmla="*/ 0 w 1305"/>
                <a:gd name="T59" fmla="*/ 0 h 1340"/>
                <a:gd name="T60" fmla="*/ 0 w 1305"/>
                <a:gd name="T61" fmla="*/ 0 h 1340"/>
                <a:gd name="T62" fmla="*/ 0 w 1305"/>
                <a:gd name="T63" fmla="*/ 0 h 1340"/>
                <a:gd name="T64" fmla="*/ 0 w 1305"/>
                <a:gd name="T65" fmla="*/ 0 h 1340"/>
                <a:gd name="T66" fmla="*/ 0 w 1305"/>
                <a:gd name="T67" fmla="*/ 0 h 1340"/>
                <a:gd name="T68" fmla="*/ 0 w 1305"/>
                <a:gd name="T69" fmla="*/ 0 h 1340"/>
                <a:gd name="T70" fmla="*/ 0 w 1305"/>
                <a:gd name="T71" fmla="*/ 0 h 1340"/>
                <a:gd name="T72" fmla="*/ 0 w 1305"/>
                <a:gd name="T73" fmla="*/ 0 h 1340"/>
                <a:gd name="T74" fmla="*/ 0 w 1305"/>
                <a:gd name="T75" fmla="*/ 0 h 1340"/>
                <a:gd name="T76" fmla="*/ 0 w 1305"/>
                <a:gd name="T77" fmla="*/ 0 h 1340"/>
                <a:gd name="T78" fmla="*/ 0 w 1305"/>
                <a:gd name="T79" fmla="*/ 0 h 1340"/>
                <a:gd name="T80" fmla="*/ 0 w 1305"/>
                <a:gd name="T81" fmla="*/ 0 h 1340"/>
                <a:gd name="T82" fmla="*/ 0 w 1305"/>
                <a:gd name="T83" fmla="*/ 0 h 1340"/>
                <a:gd name="T84" fmla="*/ 0 w 1305"/>
                <a:gd name="T85" fmla="*/ 0 h 1340"/>
                <a:gd name="T86" fmla="*/ 0 w 1305"/>
                <a:gd name="T87" fmla="*/ 0 h 1340"/>
                <a:gd name="T88" fmla="*/ 0 w 1305"/>
                <a:gd name="T89" fmla="*/ 0 h 1340"/>
                <a:gd name="T90" fmla="*/ 0 w 1305"/>
                <a:gd name="T91" fmla="*/ 0 h 1340"/>
                <a:gd name="T92" fmla="*/ 0 w 1305"/>
                <a:gd name="T93" fmla="*/ 0 h 1340"/>
                <a:gd name="T94" fmla="*/ 0 w 1305"/>
                <a:gd name="T95" fmla="*/ 0 h 1340"/>
                <a:gd name="T96" fmla="*/ 0 w 1305"/>
                <a:gd name="T97" fmla="*/ 0 h 1340"/>
                <a:gd name="T98" fmla="*/ 0 w 1305"/>
                <a:gd name="T99" fmla="*/ 0 h 1340"/>
                <a:gd name="T100" fmla="*/ 0 w 1305"/>
                <a:gd name="T101" fmla="*/ 0 h 1340"/>
                <a:gd name="T102" fmla="*/ 0 w 1305"/>
                <a:gd name="T103" fmla="*/ 0 h 1340"/>
                <a:gd name="T104" fmla="*/ 0 w 1305"/>
                <a:gd name="T105" fmla="*/ 0 h 1340"/>
                <a:gd name="T106" fmla="*/ 0 w 1305"/>
                <a:gd name="T107" fmla="*/ 0 h 1340"/>
                <a:gd name="T108" fmla="*/ 0 w 1305"/>
                <a:gd name="T109" fmla="*/ 0 h 1340"/>
                <a:gd name="T110" fmla="*/ 0 w 1305"/>
                <a:gd name="T111" fmla="*/ 0 h 1340"/>
                <a:gd name="T112" fmla="*/ 0 w 1305"/>
                <a:gd name="T113" fmla="*/ 0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8" name="Freeform 67"/>
            <p:cNvSpPr>
              <a:spLocks/>
            </p:cNvSpPr>
            <p:nvPr/>
          </p:nvSpPr>
          <p:spPr bwMode="auto">
            <a:xfrm>
              <a:off x="310" y="622"/>
              <a:ext cx="354" cy="61"/>
            </a:xfrm>
            <a:custGeom>
              <a:avLst/>
              <a:gdLst>
                <a:gd name="T0" fmla="*/ 0 w 2833"/>
                <a:gd name="T1" fmla="*/ 0 h 487"/>
                <a:gd name="T2" fmla="*/ 0 w 2833"/>
                <a:gd name="T3" fmla="*/ 0 h 487"/>
                <a:gd name="T4" fmla="*/ 0 w 2833"/>
                <a:gd name="T5" fmla="*/ 0 h 487"/>
                <a:gd name="T6" fmla="*/ 0 w 2833"/>
                <a:gd name="T7" fmla="*/ 0 h 487"/>
                <a:gd name="T8" fmla="*/ 0 w 2833"/>
                <a:gd name="T9" fmla="*/ 0 h 487"/>
                <a:gd name="T10" fmla="*/ 0 w 2833"/>
                <a:gd name="T11" fmla="*/ 0 h 487"/>
                <a:gd name="T12" fmla="*/ 0 w 2833"/>
                <a:gd name="T13" fmla="*/ 0 h 487"/>
                <a:gd name="T14" fmla="*/ 0 w 2833"/>
                <a:gd name="T15" fmla="*/ 0 h 487"/>
                <a:gd name="T16" fmla="*/ 0 w 2833"/>
                <a:gd name="T17" fmla="*/ 0 h 487"/>
                <a:gd name="T18" fmla="*/ 0 w 2833"/>
                <a:gd name="T19" fmla="*/ 0 h 487"/>
                <a:gd name="T20" fmla="*/ 0 w 2833"/>
                <a:gd name="T21" fmla="*/ 0 h 487"/>
                <a:gd name="T22" fmla="*/ 0 w 2833"/>
                <a:gd name="T23" fmla="*/ 0 h 487"/>
                <a:gd name="T24" fmla="*/ 0 w 2833"/>
                <a:gd name="T25" fmla="*/ 0 h 487"/>
                <a:gd name="T26" fmla="*/ 0 w 2833"/>
                <a:gd name="T27" fmla="*/ 0 h 487"/>
                <a:gd name="T28" fmla="*/ 0 w 2833"/>
                <a:gd name="T29" fmla="*/ 0 h 487"/>
                <a:gd name="T30" fmla="*/ 0 w 2833"/>
                <a:gd name="T31" fmla="*/ 0 h 487"/>
                <a:gd name="T32" fmla="*/ 0 w 2833"/>
                <a:gd name="T33" fmla="*/ 0 h 487"/>
                <a:gd name="T34" fmla="*/ 0 w 2833"/>
                <a:gd name="T35" fmla="*/ 0 h 487"/>
                <a:gd name="T36" fmla="*/ 0 w 2833"/>
                <a:gd name="T37" fmla="*/ 0 h 487"/>
                <a:gd name="T38" fmla="*/ 0 w 2833"/>
                <a:gd name="T39" fmla="*/ 0 h 487"/>
                <a:gd name="T40" fmla="*/ 0 w 2833"/>
                <a:gd name="T41" fmla="*/ 0 h 487"/>
                <a:gd name="T42" fmla="*/ 0 w 2833"/>
                <a:gd name="T43" fmla="*/ 0 h 487"/>
                <a:gd name="T44" fmla="*/ 0 w 2833"/>
                <a:gd name="T45" fmla="*/ 0 h 487"/>
                <a:gd name="T46" fmla="*/ 0 w 2833"/>
                <a:gd name="T47" fmla="*/ 0 h 487"/>
                <a:gd name="T48" fmla="*/ 0 w 2833"/>
                <a:gd name="T49" fmla="*/ 0 h 487"/>
                <a:gd name="T50" fmla="*/ 0 w 2833"/>
                <a:gd name="T51" fmla="*/ 0 h 487"/>
                <a:gd name="T52" fmla="*/ 0 w 2833"/>
                <a:gd name="T53" fmla="*/ 0 h 487"/>
                <a:gd name="T54" fmla="*/ 0 w 2833"/>
                <a:gd name="T55" fmla="*/ 0 h 487"/>
                <a:gd name="T56" fmla="*/ 0 w 2833"/>
                <a:gd name="T57" fmla="*/ 0 h 487"/>
                <a:gd name="T58" fmla="*/ 0 w 2833"/>
                <a:gd name="T59" fmla="*/ 0 h 487"/>
                <a:gd name="T60" fmla="*/ 0 w 2833"/>
                <a:gd name="T61" fmla="*/ 0 h 487"/>
                <a:gd name="T62" fmla="*/ 0 w 2833"/>
                <a:gd name="T63" fmla="*/ 0 h 487"/>
                <a:gd name="T64" fmla="*/ 0 w 2833"/>
                <a:gd name="T65" fmla="*/ 0 h 487"/>
                <a:gd name="T66" fmla="*/ 0 w 2833"/>
                <a:gd name="T67" fmla="*/ 0 h 487"/>
                <a:gd name="T68" fmla="*/ 0 w 2833"/>
                <a:gd name="T69" fmla="*/ 0 h 487"/>
                <a:gd name="T70" fmla="*/ 0 w 2833"/>
                <a:gd name="T71" fmla="*/ 0 h 487"/>
                <a:gd name="T72" fmla="*/ 0 w 2833"/>
                <a:gd name="T73" fmla="*/ 0 h 487"/>
                <a:gd name="T74" fmla="*/ 0 w 2833"/>
                <a:gd name="T75" fmla="*/ 0 h 487"/>
                <a:gd name="T76" fmla="*/ 0 w 2833"/>
                <a:gd name="T77" fmla="*/ 0 h 487"/>
                <a:gd name="T78" fmla="*/ 0 w 2833"/>
                <a:gd name="T79" fmla="*/ 0 h 487"/>
                <a:gd name="T80" fmla="*/ 0 w 2833"/>
                <a:gd name="T81" fmla="*/ 0 h 487"/>
                <a:gd name="T82" fmla="*/ 0 w 2833"/>
                <a:gd name="T83" fmla="*/ 0 h 487"/>
                <a:gd name="T84" fmla="*/ 0 w 2833"/>
                <a:gd name="T85" fmla="*/ 0 h 487"/>
                <a:gd name="T86" fmla="*/ 0 w 2833"/>
                <a:gd name="T87" fmla="*/ 0 h 487"/>
                <a:gd name="T88" fmla="*/ 0 w 2833"/>
                <a:gd name="T89" fmla="*/ 0 h 487"/>
                <a:gd name="T90" fmla="*/ 0 w 2833"/>
                <a:gd name="T91" fmla="*/ 0 h 487"/>
                <a:gd name="T92" fmla="*/ 0 w 2833"/>
                <a:gd name="T93" fmla="*/ 0 h 487"/>
                <a:gd name="T94" fmla="*/ 0 w 2833"/>
                <a:gd name="T95" fmla="*/ 0 h 487"/>
                <a:gd name="T96" fmla="*/ 0 w 2833"/>
                <a:gd name="T97" fmla="*/ 0 h 487"/>
                <a:gd name="T98" fmla="*/ 0 w 2833"/>
                <a:gd name="T99" fmla="*/ 0 h 487"/>
                <a:gd name="T100" fmla="*/ 0 w 2833"/>
                <a:gd name="T101" fmla="*/ 0 h 487"/>
                <a:gd name="T102" fmla="*/ 0 w 2833"/>
                <a:gd name="T103" fmla="*/ 0 h 487"/>
                <a:gd name="T104" fmla="*/ 0 w 2833"/>
                <a:gd name="T105" fmla="*/ 0 h 487"/>
                <a:gd name="T106" fmla="*/ 0 w 2833"/>
                <a:gd name="T107" fmla="*/ 0 h 487"/>
                <a:gd name="T108" fmla="*/ 0 w 2833"/>
                <a:gd name="T109" fmla="*/ 0 h 487"/>
                <a:gd name="T110" fmla="*/ 0 w 2833"/>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9" name="Freeform 68"/>
            <p:cNvSpPr>
              <a:spLocks/>
            </p:cNvSpPr>
            <p:nvPr/>
          </p:nvSpPr>
          <p:spPr bwMode="auto">
            <a:xfrm>
              <a:off x="378" y="687"/>
              <a:ext cx="510" cy="227"/>
            </a:xfrm>
            <a:custGeom>
              <a:avLst/>
              <a:gdLst>
                <a:gd name="T0" fmla="*/ 0 w 4080"/>
                <a:gd name="T1" fmla="*/ 0 h 1817"/>
                <a:gd name="T2" fmla="*/ 0 w 4080"/>
                <a:gd name="T3" fmla="*/ 0 h 1817"/>
                <a:gd name="T4" fmla="*/ 0 w 4080"/>
                <a:gd name="T5" fmla="*/ 0 h 1817"/>
                <a:gd name="T6" fmla="*/ 0 w 4080"/>
                <a:gd name="T7" fmla="*/ 0 h 1817"/>
                <a:gd name="T8" fmla="*/ 0 w 4080"/>
                <a:gd name="T9" fmla="*/ 0 h 1817"/>
                <a:gd name="T10" fmla="*/ 0 w 4080"/>
                <a:gd name="T11" fmla="*/ 0 h 1817"/>
                <a:gd name="T12" fmla="*/ 0 w 4080"/>
                <a:gd name="T13" fmla="*/ 0 h 1817"/>
                <a:gd name="T14" fmla="*/ 0 w 4080"/>
                <a:gd name="T15" fmla="*/ 0 h 1817"/>
                <a:gd name="T16" fmla="*/ 0 w 4080"/>
                <a:gd name="T17" fmla="*/ 0 h 1817"/>
                <a:gd name="T18" fmla="*/ 0 w 4080"/>
                <a:gd name="T19" fmla="*/ 0 h 1817"/>
                <a:gd name="T20" fmla="*/ 0 w 4080"/>
                <a:gd name="T21" fmla="*/ 0 h 1817"/>
                <a:gd name="T22" fmla="*/ 0 w 4080"/>
                <a:gd name="T23" fmla="*/ 0 h 1817"/>
                <a:gd name="T24" fmla="*/ 0 w 4080"/>
                <a:gd name="T25" fmla="*/ 0 h 1817"/>
                <a:gd name="T26" fmla="*/ 0 w 4080"/>
                <a:gd name="T27" fmla="*/ 0 h 1817"/>
                <a:gd name="T28" fmla="*/ 0 w 4080"/>
                <a:gd name="T29" fmla="*/ 0 h 1817"/>
                <a:gd name="T30" fmla="*/ 0 w 4080"/>
                <a:gd name="T31" fmla="*/ 0 h 1817"/>
                <a:gd name="T32" fmla="*/ 0 w 4080"/>
                <a:gd name="T33" fmla="*/ 0 h 1817"/>
                <a:gd name="T34" fmla="*/ 0 w 4080"/>
                <a:gd name="T35" fmla="*/ 0 h 1817"/>
                <a:gd name="T36" fmla="*/ 0 w 4080"/>
                <a:gd name="T37" fmla="*/ 0 h 1817"/>
                <a:gd name="T38" fmla="*/ 0 w 4080"/>
                <a:gd name="T39" fmla="*/ 0 h 1817"/>
                <a:gd name="T40" fmla="*/ 0 w 4080"/>
                <a:gd name="T41" fmla="*/ 0 h 1817"/>
                <a:gd name="T42" fmla="*/ 0 w 4080"/>
                <a:gd name="T43" fmla="*/ 0 h 1817"/>
                <a:gd name="T44" fmla="*/ 0 w 4080"/>
                <a:gd name="T45" fmla="*/ 0 h 1817"/>
                <a:gd name="T46" fmla="*/ 0 w 4080"/>
                <a:gd name="T47" fmla="*/ 0 h 1817"/>
                <a:gd name="T48" fmla="*/ 0 w 4080"/>
                <a:gd name="T49" fmla="*/ 0 h 1817"/>
                <a:gd name="T50" fmla="*/ 0 w 4080"/>
                <a:gd name="T51" fmla="*/ 0 h 1817"/>
                <a:gd name="T52" fmla="*/ 0 w 4080"/>
                <a:gd name="T53" fmla="*/ 0 h 1817"/>
                <a:gd name="T54" fmla="*/ 0 w 4080"/>
                <a:gd name="T55" fmla="*/ 0 h 1817"/>
                <a:gd name="T56" fmla="*/ 0 w 4080"/>
                <a:gd name="T57" fmla="*/ 0 h 1817"/>
                <a:gd name="T58" fmla="*/ 0 w 4080"/>
                <a:gd name="T59" fmla="*/ 0 h 1817"/>
                <a:gd name="T60" fmla="*/ 0 w 4080"/>
                <a:gd name="T61" fmla="*/ 0 h 1817"/>
                <a:gd name="T62" fmla="*/ 0 w 4080"/>
                <a:gd name="T63" fmla="*/ 0 h 1817"/>
                <a:gd name="T64" fmla="*/ 0 w 4080"/>
                <a:gd name="T65" fmla="*/ 0 h 1817"/>
                <a:gd name="T66" fmla="*/ 0 w 4080"/>
                <a:gd name="T67" fmla="*/ 0 h 1817"/>
                <a:gd name="T68" fmla="*/ 0 w 4080"/>
                <a:gd name="T69" fmla="*/ 0 h 1817"/>
                <a:gd name="T70" fmla="*/ 0 w 4080"/>
                <a:gd name="T71" fmla="*/ 0 h 1817"/>
                <a:gd name="T72" fmla="*/ 0 w 4080"/>
                <a:gd name="T73" fmla="*/ 0 h 1817"/>
                <a:gd name="T74" fmla="*/ 0 w 4080"/>
                <a:gd name="T75" fmla="*/ 0 h 1817"/>
                <a:gd name="T76" fmla="*/ 0 w 4080"/>
                <a:gd name="T77" fmla="*/ 0 h 1817"/>
                <a:gd name="T78" fmla="*/ 0 w 4080"/>
                <a:gd name="T79" fmla="*/ 0 h 1817"/>
                <a:gd name="T80" fmla="*/ 0 w 4080"/>
                <a:gd name="T81" fmla="*/ 0 h 1817"/>
                <a:gd name="T82" fmla="*/ 0 w 4080"/>
                <a:gd name="T83" fmla="*/ 0 h 1817"/>
                <a:gd name="T84" fmla="*/ 0 w 4080"/>
                <a:gd name="T85" fmla="*/ 0 h 1817"/>
                <a:gd name="T86" fmla="*/ 0 w 4080"/>
                <a:gd name="T87" fmla="*/ 0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0" name="Freeform 69"/>
            <p:cNvSpPr>
              <a:spLocks noEditPoints="1"/>
            </p:cNvSpPr>
            <p:nvPr/>
          </p:nvSpPr>
          <p:spPr bwMode="auto">
            <a:xfrm>
              <a:off x="240" y="351"/>
              <a:ext cx="1296" cy="546"/>
            </a:xfrm>
            <a:custGeom>
              <a:avLst/>
              <a:gdLst>
                <a:gd name="T0" fmla="*/ 0 w 10368"/>
                <a:gd name="T1" fmla="*/ 0 h 4367"/>
                <a:gd name="T2" fmla="*/ 0 w 10368"/>
                <a:gd name="T3" fmla="*/ 0 h 4367"/>
                <a:gd name="T4" fmla="*/ 0 w 10368"/>
                <a:gd name="T5" fmla="*/ 0 h 4367"/>
                <a:gd name="T6" fmla="*/ 0 w 10368"/>
                <a:gd name="T7" fmla="*/ 0 h 4367"/>
                <a:gd name="T8" fmla="*/ 0 w 10368"/>
                <a:gd name="T9" fmla="*/ 0 h 4367"/>
                <a:gd name="T10" fmla="*/ 0 w 10368"/>
                <a:gd name="T11" fmla="*/ 0 h 4367"/>
                <a:gd name="T12" fmla="*/ 0 w 10368"/>
                <a:gd name="T13" fmla="*/ 0 h 4367"/>
                <a:gd name="T14" fmla="*/ 0 w 10368"/>
                <a:gd name="T15" fmla="*/ 0 h 4367"/>
                <a:gd name="T16" fmla="*/ 0 w 10368"/>
                <a:gd name="T17" fmla="*/ 0 h 4367"/>
                <a:gd name="T18" fmla="*/ 0 w 10368"/>
                <a:gd name="T19" fmla="*/ 0 h 4367"/>
                <a:gd name="T20" fmla="*/ 0 w 10368"/>
                <a:gd name="T21" fmla="*/ 0 h 4367"/>
                <a:gd name="T22" fmla="*/ 0 w 10368"/>
                <a:gd name="T23" fmla="*/ 0 h 4367"/>
                <a:gd name="T24" fmla="*/ 0 w 10368"/>
                <a:gd name="T25" fmla="*/ 0 h 4367"/>
                <a:gd name="T26" fmla="*/ 0 w 10368"/>
                <a:gd name="T27" fmla="*/ 0 h 4367"/>
                <a:gd name="T28" fmla="*/ 0 w 10368"/>
                <a:gd name="T29" fmla="*/ 0 h 4367"/>
                <a:gd name="T30" fmla="*/ 0 w 10368"/>
                <a:gd name="T31" fmla="*/ 0 h 4367"/>
                <a:gd name="T32" fmla="*/ 0 w 10368"/>
                <a:gd name="T33" fmla="*/ 0 h 4367"/>
                <a:gd name="T34" fmla="*/ 0 w 10368"/>
                <a:gd name="T35" fmla="*/ 0 h 4367"/>
                <a:gd name="T36" fmla="*/ 0 w 10368"/>
                <a:gd name="T37" fmla="*/ 0 h 4367"/>
                <a:gd name="T38" fmla="*/ 0 w 10368"/>
                <a:gd name="T39" fmla="*/ 0 h 4367"/>
                <a:gd name="T40" fmla="*/ 0 w 10368"/>
                <a:gd name="T41" fmla="*/ 0 h 4367"/>
                <a:gd name="T42" fmla="*/ 0 w 10368"/>
                <a:gd name="T43" fmla="*/ 0 h 4367"/>
                <a:gd name="T44" fmla="*/ 0 w 10368"/>
                <a:gd name="T45" fmla="*/ 0 h 4367"/>
                <a:gd name="T46" fmla="*/ 0 w 10368"/>
                <a:gd name="T47" fmla="*/ 0 h 4367"/>
                <a:gd name="T48" fmla="*/ 0 w 10368"/>
                <a:gd name="T49" fmla="*/ 0 h 4367"/>
                <a:gd name="T50" fmla="*/ 0 w 10368"/>
                <a:gd name="T51" fmla="*/ 0 h 4367"/>
                <a:gd name="T52" fmla="*/ 0 w 10368"/>
                <a:gd name="T53" fmla="*/ 0 h 4367"/>
                <a:gd name="T54" fmla="*/ 0 w 10368"/>
                <a:gd name="T55" fmla="*/ 0 h 4367"/>
                <a:gd name="T56" fmla="*/ 0 w 10368"/>
                <a:gd name="T57" fmla="*/ 0 h 4367"/>
                <a:gd name="T58" fmla="*/ 0 w 10368"/>
                <a:gd name="T59" fmla="*/ 0 h 4367"/>
                <a:gd name="T60" fmla="*/ 0 w 10368"/>
                <a:gd name="T61" fmla="*/ 0 h 4367"/>
                <a:gd name="T62" fmla="*/ 0 w 10368"/>
                <a:gd name="T63" fmla="*/ 0 h 4367"/>
                <a:gd name="T64" fmla="*/ 0 w 10368"/>
                <a:gd name="T65" fmla="*/ 0 h 4367"/>
                <a:gd name="T66" fmla="*/ 0 w 10368"/>
                <a:gd name="T67" fmla="*/ 0 h 4367"/>
                <a:gd name="T68" fmla="*/ 0 w 10368"/>
                <a:gd name="T69" fmla="*/ 0 h 4367"/>
                <a:gd name="T70" fmla="*/ 0 w 10368"/>
                <a:gd name="T71" fmla="*/ 0 h 4367"/>
                <a:gd name="T72" fmla="*/ 0 w 10368"/>
                <a:gd name="T73" fmla="*/ 0 h 4367"/>
                <a:gd name="T74" fmla="*/ 0 w 10368"/>
                <a:gd name="T75" fmla="*/ 0 h 4367"/>
                <a:gd name="T76" fmla="*/ 0 w 10368"/>
                <a:gd name="T77" fmla="*/ 0 h 4367"/>
                <a:gd name="T78" fmla="*/ 0 w 10368"/>
                <a:gd name="T79" fmla="*/ 0 h 4367"/>
                <a:gd name="T80" fmla="*/ 0 w 10368"/>
                <a:gd name="T81" fmla="*/ 0 h 4367"/>
                <a:gd name="T82" fmla="*/ 0 w 10368"/>
                <a:gd name="T83" fmla="*/ 0 h 4367"/>
                <a:gd name="T84" fmla="*/ 0 w 10368"/>
                <a:gd name="T85" fmla="*/ 0 h 4367"/>
                <a:gd name="T86" fmla="*/ 0 w 10368"/>
                <a:gd name="T87" fmla="*/ 0 h 4367"/>
                <a:gd name="T88" fmla="*/ 0 w 10368"/>
                <a:gd name="T89" fmla="*/ 0 h 4367"/>
                <a:gd name="T90" fmla="*/ 0 w 10368"/>
                <a:gd name="T91" fmla="*/ 0 h 4367"/>
                <a:gd name="T92" fmla="*/ 0 w 10368"/>
                <a:gd name="T93" fmla="*/ 0 h 4367"/>
                <a:gd name="T94" fmla="*/ 0 w 10368"/>
                <a:gd name="T95" fmla="*/ 0 h 4367"/>
                <a:gd name="T96" fmla="*/ 0 w 10368"/>
                <a:gd name="T97" fmla="*/ 0 h 4367"/>
                <a:gd name="T98" fmla="*/ 0 w 10368"/>
                <a:gd name="T99" fmla="*/ 0 h 4367"/>
                <a:gd name="T100" fmla="*/ 0 w 10368"/>
                <a:gd name="T101" fmla="*/ 0 h 4367"/>
                <a:gd name="T102" fmla="*/ 0 w 10368"/>
                <a:gd name="T103" fmla="*/ 0 h 4367"/>
                <a:gd name="T104" fmla="*/ 0 w 10368"/>
                <a:gd name="T105" fmla="*/ 0 h 4367"/>
                <a:gd name="T106" fmla="*/ 0 w 10368"/>
                <a:gd name="T107" fmla="*/ 0 h 4367"/>
                <a:gd name="T108" fmla="*/ 0 w 10368"/>
                <a:gd name="T109" fmla="*/ 0 h 4367"/>
                <a:gd name="T110" fmla="*/ 0 w 10368"/>
                <a:gd name="T111" fmla="*/ 0 h 4367"/>
                <a:gd name="T112" fmla="*/ 0 w 10368"/>
                <a:gd name="T113" fmla="*/ 0 h 4367"/>
                <a:gd name="T114" fmla="*/ 0 w 10368"/>
                <a:gd name="T115" fmla="*/ 0 h 4367"/>
                <a:gd name="T116" fmla="*/ 0 w 10368"/>
                <a:gd name="T117" fmla="*/ 0 h 4367"/>
                <a:gd name="T118" fmla="*/ 0 w 10368"/>
                <a:gd name="T119" fmla="*/ 0 h 4367"/>
                <a:gd name="T120" fmla="*/ 0 w 10368"/>
                <a:gd name="T121" fmla="*/ 0 h 4367"/>
                <a:gd name="T122" fmla="*/ 0 w 10368"/>
                <a:gd name="T123" fmla="*/ 0 h 4367"/>
                <a:gd name="T124" fmla="*/ 0 w 10368"/>
                <a:gd name="T125" fmla="*/ 0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1" name="Freeform 70"/>
            <p:cNvSpPr>
              <a:spLocks/>
            </p:cNvSpPr>
            <p:nvPr/>
          </p:nvSpPr>
          <p:spPr bwMode="auto">
            <a:xfrm>
              <a:off x="1112" y="622"/>
              <a:ext cx="355" cy="61"/>
            </a:xfrm>
            <a:custGeom>
              <a:avLst/>
              <a:gdLst>
                <a:gd name="T0" fmla="*/ 0 w 2834"/>
                <a:gd name="T1" fmla="*/ 0 h 487"/>
                <a:gd name="T2" fmla="*/ 0 w 2834"/>
                <a:gd name="T3" fmla="*/ 0 h 487"/>
                <a:gd name="T4" fmla="*/ 0 w 2834"/>
                <a:gd name="T5" fmla="*/ 0 h 487"/>
                <a:gd name="T6" fmla="*/ 0 w 2834"/>
                <a:gd name="T7" fmla="*/ 0 h 487"/>
                <a:gd name="T8" fmla="*/ 0 w 2834"/>
                <a:gd name="T9" fmla="*/ 0 h 487"/>
                <a:gd name="T10" fmla="*/ 0 w 2834"/>
                <a:gd name="T11" fmla="*/ 0 h 487"/>
                <a:gd name="T12" fmla="*/ 0 w 2834"/>
                <a:gd name="T13" fmla="*/ 0 h 487"/>
                <a:gd name="T14" fmla="*/ 0 w 2834"/>
                <a:gd name="T15" fmla="*/ 0 h 487"/>
                <a:gd name="T16" fmla="*/ 0 w 2834"/>
                <a:gd name="T17" fmla="*/ 0 h 487"/>
                <a:gd name="T18" fmla="*/ 0 w 2834"/>
                <a:gd name="T19" fmla="*/ 0 h 487"/>
                <a:gd name="T20" fmla="*/ 0 w 2834"/>
                <a:gd name="T21" fmla="*/ 0 h 487"/>
                <a:gd name="T22" fmla="*/ 0 w 2834"/>
                <a:gd name="T23" fmla="*/ 0 h 487"/>
                <a:gd name="T24" fmla="*/ 0 w 2834"/>
                <a:gd name="T25" fmla="*/ 0 h 487"/>
                <a:gd name="T26" fmla="*/ 0 w 2834"/>
                <a:gd name="T27" fmla="*/ 0 h 487"/>
                <a:gd name="T28" fmla="*/ 0 w 2834"/>
                <a:gd name="T29" fmla="*/ 0 h 487"/>
                <a:gd name="T30" fmla="*/ 0 w 2834"/>
                <a:gd name="T31" fmla="*/ 0 h 487"/>
                <a:gd name="T32" fmla="*/ 0 w 2834"/>
                <a:gd name="T33" fmla="*/ 0 h 487"/>
                <a:gd name="T34" fmla="*/ 0 w 2834"/>
                <a:gd name="T35" fmla="*/ 0 h 487"/>
                <a:gd name="T36" fmla="*/ 0 w 2834"/>
                <a:gd name="T37" fmla="*/ 0 h 487"/>
                <a:gd name="T38" fmla="*/ 0 w 2834"/>
                <a:gd name="T39" fmla="*/ 0 h 487"/>
                <a:gd name="T40" fmla="*/ 0 w 2834"/>
                <a:gd name="T41" fmla="*/ 0 h 487"/>
                <a:gd name="T42" fmla="*/ 0 w 2834"/>
                <a:gd name="T43" fmla="*/ 0 h 487"/>
                <a:gd name="T44" fmla="*/ 0 w 2834"/>
                <a:gd name="T45" fmla="*/ 0 h 487"/>
                <a:gd name="T46" fmla="*/ 0 w 2834"/>
                <a:gd name="T47" fmla="*/ 0 h 487"/>
                <a:gd name="T48" fmla="*/ 0 w 2834"/>
                <a:gd name="T49" fmla="*/ 0 h 487"/>
                <a:gd name="T50" fmla="*/ 0 w 2834"/>
                <a:gd name="T51" fmla="*/ 0 h 487"/>
                <a:gd name="T52" fmla="*/ 0 w 2834"/>
                <a:gd name="T53" fmla="*/ 0 h 487"/>
                <a:gd name="T54" fmla="*/ 0 w 2834"/>
                <a:gd name="T55" fmla="*/ 0 h 487"/>
                <a:gd name="T56" fmla="*/ 0 w 2834"/>
                <a:gd name="T57" fmla="*/ 0 h 487"/>
                <a:gd name="T58" fmla="*/ 0 w 2834"/>
                <a:gd name="T59" fmla="*/ 0 h 487"/>
                <a:gd name="T60" fmla="*/ 0 w 2834"/>
                <a:gd name="T61" fmla="*/ 0 h 487"/>
                <a:gd name="T62" fmla="*/ 0 w 2834"/>
                <a:gd name="T63" fmla="*/ 0 h 487"/>
                <a:gd name="T64" fmla="*/ 0 w 2834"/>
                <a:gd name="T65" fmla="*/ 0 h 487"/>
                <a:gd name="T66" fmla="*/ 0 w 2834"/>
                <a:gd name="T67" fmla="*/ 0 h 487"/>
                <a:gd name="T68" fmla="*/ 0 w 2834"/>
                <a:gd name="T69" fmla="*/ 0 h 487"/>
                <a:gd name="T70" fmla="*/ 0 w 2834"/>
                <a:gd name="T71" fmla="*/ 0 h 487"/>
                <a:gd name="T72" fmla="*/ 0 w 2834"/>
                <a:gd name="T73" fmla="*/ 0 h 487"/>
                <a:gd name="T74" fmla="*/ 0 w 2834"/>
                <a:gd name="T75" fmla="*/ 0 h 487"/>
                <a:gd name="T76" fmla="*/ 0 w 2834"/>
                <a:gd name="T77" fmla="*/ 0 h 487"/>
                <a:gd name="T78" fmla="*/ 0 w 2834"/>
                <a:gd name="T79" fmla="*/ 0 h 487"/>
                <a:gd name="T80" fmla="*/ 0 w 2834"/>
                <a:gd name="T81" fmla="*/ 0 h 487"/>
                <a:gd name="T82" fmla="*/ 0 w 2834"/>
                <a:gd name="T83" fmla="*/ 0 h 487"/>
                <a:gd name="T84" fmla="*/ 0 w 2834"/>
                <a:gd name="T85" fmla="*/ 0 h 487"/>
                <a:gd name="T86" fmla="*/ 0 w 2834"/>
                <a:gd name="T87" fmla="*/ 0 h 487"/>
                <a:gd name="T88" fmla="*/ 0 w 2834"/>
                <a:gd name="T89" fmla="*/ 0 h 487"/>
                <a:gd name="T90" fmla="*/ 0 w 2834"/>
                <a:gd name="T91" fmla="*/ 0 h 487"/>
                <a:gd name="T92" fmla="*/ 0 w 2834"/>
                <a:gd name="T93" fmla="*/ 0 h 487"/>
                <a:gd name="T94" fmla="*/ 0 w 2834"/>
                <a:gd name="T95" fmla="*/ 0 h 487"/>
                <a:gd name="T96" fmla="*/ 0 w 2834"/>
                <a:gd name="T97" fmla="*/ 0 h 487"/>
                <a:gd name="T98" fmla="*/ 0 w 2834"/>
                <a:gd name="T99" fmla="*/ 0 h 487"/>
                <a:gd name="T100" fmla="*/ 0 w 2834"/>
                <a:gd name="T101" fmla="*/ 0 h 487"/>
                <a:gd name="T102" fmla="*/ 0 w 2834"/>
                <a:gd name="T103" fmla="*/ 0 h 487"/>
                <a:gd name="T104" fmla="*/ 0 w 2834"/>
                <a:gd name="T105" fmla="*/ 0 h 487"/>
                <a:gd name="T106" fmla="*/ 0 w 2834"/>
                <a:gd name="T107" fmla="*/ 0 h 487"/>
                <a:gd name="T108" fmla="*/ 0 w 2834"/>
                <a:gd name="T109" fmla="*/ 0 h 487"/>
                <a:gd name="T110" fmla="*/ 0 w 2834"/>
                <a:gd name="T111" fmla="*/ 0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2" name="Freeform 71"/>
            <p:cNvSpPr>
              <a:spLocks/>
            </p:cNvSpPr>
            <p:nvPr/>
          </p:nvSpPr>
          <p:spPr bwMode="auto">
            <a:xfrm>
              <a:off x="888" y="687"/>
              <a:ext cx="510" cy="227"/>
            </a:xfrm>
            <a:custGeom>
              <a:avLst/>
              <a:gdLst>
                <a:gd name="T0" fmla="*/ 0 w 4079"/>
                <a:gd name="T1" fmla="*/ 0 h 1817"/>
                <a:gd name="T2" fmla="*/ 0 w 4079"/>
                <a:gd name="T3" fmla="*/ 0 h 1817"/>
                <a:gd name="T4" fmla="*/ 0 w 4079"/>
                <a:gd name="T5" fmla="*/ 0 h 1817"/>
                <a:gd name="T6" fmla="*/ 0 w 4079"/>
                <a:gd name="T7" fmla="*/ 0 h 1817"/>
                <a:gd name="T8" fmla="*/ 0 w 4079"/>
                <a:gd name="T9" fmla="*/ 0 h 1817"/>
                <a:gd name="T10" fmla="*/ 0 w 4079"/>
                <a:gd name="T11" fmla="*/ 0 h 1817"/>
                <a:gd name="T12" fmla="*/ 0 w 4079"/>
                <a:gd name="T13" fmla="*/ 0 h 1817"/>
                <a:gd name="T14" fmla="*/ 0 w 4079"/>
                <a:gd name="T15" fmla="*/ 0 h 1817"/>
                <a:gd name="T16" fmla="*/ 0 w 4079"/>
                <a:gd name="T17" fmla="*/ 0 h 1817"/>
                <a:gd name="T18" fmla="*/ 0 w 4079"/>
                <a:gd name="T19" fmla="*/ 0 h 1817"/>
                <a:gd name="T20" fmla="*/ 0 w 4079"/>
                <a:gd name="T21" fmla="*/ 0 h 1817"/>
                <a:gd name="T22" fmla="*/ 0 w 4079"/>
                <a:gd name="T23" fmla="*/ 0 h 1817"/>
                <a:gd name="T24" fmla="*/ 0 w 4079"/>
                <a:gd name="T25" fmla="*/ 0 h 1817"/>
                <a:gd name="T26" fmla="*/ 0 w 4079"/>
                <a:gd name="T27" fmla="*/ 0 h 1817"/>
                <a:gd name="T28" fmla="*/ 0 w 4079"/>
                <a:gd name="T29" fmla="*/ 0 h 1817"/>
                <a:gd name="T30" fmla="*/ 0 w 4079"/>
                <a:gd name="T31" fmla="*/ 0 h 1817"/>
                <a:gd name="T32" fmla="*/ 0 w 4079"/>
                <a:gd name="T33" fmla="*/ 0 h 1817"/>
                <a:gd name="T34" fmla="*/ 0 w 4079"/>
                <a:gd name="T35" fmla="*/ 0 h 1817"/>
                <a:gd name="T36" fmla="*/ 0 w 4079"/>
                <a:gd name="T37" fmla="*/ 0 h 1817"/>
                <a:gd name="T38" fmla="*/ 0 w 4079"/>
                <a:gd name="T39" fmla="*/ 0 h 1817"/>
                <a:gd name="T40" fmla="*/ 0 w 4079"/>
                <a:gd name="T41" fmla="*/ 0 h 1817"/>
                <a:gd name="T42" fmla="*/ 0 w 4079"/>
                <a:gd name="T43" fmla="*/ 0 h 1817"/>
                <a:gd name="T44" fmla="*/ 0 w 4079"/>
                <a:gd name="T45" fmla="*/ 0 h 1817"/>
                <a:gd name="T46" fmla="*/ 0 w 4079"/>
                <a:gd name="T47" fmla="*/ 0 h 1817"/>
                <a:gd name="T48" fmla="*/ 0 w 4079"/>
                <a:gd name="T49" fmla="*/ 0 h 1817"/>
                <a:gd name="T50" fmla="*/ 0 w 4079"/>
                <a:gd name="T51" fmla="*/ 0 h 1817"/>
                <a:gd name="T52" fmla="*/ 0 w 4079"/>
                <a:gd name="T53" fmla="*/ 0 h 1817"/>
                <a:gd name="T54" fmla="*/ 0 w 4079"/>
                <a:gd name="T55" fmla="*/ 0 h 1817"/>
                <a:gd name="T56" fmla="*/ 0 w 4079"/>
                <a:gd name="T57" fmla="*/ 0 h 1817"/>
                <a:gd name="T58" fmla="*/ 0 w 4079"/>
                <a:gd name="T59" fmla="*/ 0 h 1817"/>
                <a:gd name="T60" fmla="*/ 0 w 4079"/>
                <a:gd name="T61" fmla="*/ 0 h 1817"/>
                <a:gd name="T62" fmla="*/ 0 w 4079"/>
                <a:gd name="T63" fmla="*/ 0 h 1817"/>
                <a:gd name="T64" fmla="*/ 0 w 4079"/>
                <a:gd name="T65" fmla="*/ 0 h 1817"/>
                <a:gd name="T66" fmla="*/ 0 w 4079"/>
                <a:gd name="T67" fmla="*/ 0 h 1817"/>
                <a:gd name="T68" fmla="*/ 0 w 4079"/>
                <a:gd name="T69" fmla="*/ 0 h 1817"/>
                <a:gd name="T70" fmla="*/ 0 w 4079"/>
                <a:gd name="T71" fmla="*/ 0 h 1817"/>
                <a:gd name="T72" fmla="*/ 0 w 4079"/>
                <a:gd name="T73" fmla="*/ 0 h 1817"/>
                <a:gd name="T74" fmla="*/ 0 w 4079"/>
                <a:gd name="T75" fmla="*/ 0 h 1817"/>
                <a:gd name="T76" fmla="*/ 0 w 4079"/>
                <a:gd name="T77" fmla="*/ 0 h 1817"/>
                <a:gd name="T78" fmla="*/ 0 w 4079"/>
                <a:gd name="T79" fmla="*/ 0 h 1817"/>
                <a:gd name="T80" fmla="*/ 0 w 4079"/>
                <a:gd name="T81" fmla="*/ 0 h 1817"/>
                <a:gd name="T82" fmla="*/ 0 w 4079"/>
                <a:gd name="T83" fmla="*/ 0 h 1817"/>
                <a:gd name="T84" fmla="*/ 0 w 4079"/>
                <a:gd name="T85" fmla="*/ 0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3" name="Freeform 72"/>
            <p:cNvSpPr>
              <a:spLocks noEditPoints="1"/>
            </p:cNvSpPr>
            <p:nvPr/>
          </p:nvSpPr>
          <p:spPr bwMode="auto">
            <a:xfrm>
              <a:off x="391" y="804"/>
              <a:ext cx="96" cy="91"/>
            </a:xfrm>
            <a:custGeom>
              <a:avLst/>
              <a:gdLst>
                <a:gd name="T0" fmla="*/ 0 w 766"/>
                <a:gd name="T1" fmla="*/ 0 h 728"/>
                <a:gd name="T2" fmla="*/ 0 w 766"/>
                <a:gd name="T3" fmla="*/ 0 h 728"/>
                <a:gd name="T4" fmla="*/ 0 w 766"/>
                <a:gd name="T5" fmla="*/ 0 h 728"/>
                <a:gd name="T6" fmla="*/ 0 w 766"/>
                <a:gd name="T7" fmla="*/ 0 h 728"/>
                <a:gd name="T8" fmla="*/ 0 w 766"/>
                <a:gd name="T9" fmla="*/ 0 h 728"/>
                <a:gd name="T10" fmla="*/ 0 w 766"/>
                <a:gd name="T11" fmla="*/ 0 h 728"/>
                <a:gd name="T12" fmla="*/ 0 w 766"/>
                <a:gd name="T13" fmla="*/ 0 h 728"/>
                <a:gd name="T14" fmla="*/ 0 w 766"/>
                <a:gd name="T15" fmla="*/ 0 h 728"/>
                <a:gd name="T16" fmla="*/ 0 w 766"/>
                <a:gd name="T17" fmla="*/ 0 h 728"/>
                <a:gd name="T18" fmla="*/ 0 w 766"/>
                <a:gd name="T19" fmla="*/ 0 h 728"/>
                <a:gd name="T20" fmla="*/ 0 w 766"/>
                <a:gd name="T21" fmla="*/ 0 h 728"/>
                <a:gd name="T22" fmla="*/ 0 w 766"/>
                <a:gd name="T23" fmla="*/ 0 h 728"/>
                <a:gd name="T24" fmla="*/ 0 w 766"/>
                <a:gd name="T25" fmla="*/ 0 h 728"/>
                <a:gd name="T26" fmla="*/ 0 w 766"/>
                <a:gd name="T27" fmla="*/ 0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4" name="Freeform 73"/>
            <p:cNvSpPr>
              <a:spLocks/>
            </p:cNvSpPr>
            <p:nvPr/>
          </p:nvSpPr>
          <p:spPr bwMode="auto">
            <a:xfrm>
              <a:off x="412" y="822"/>
              <a:ext cx="56" cy="55"/>
            </a:xfrm>
            <a:custGeom>
              <a:avLst/>
              <a:gdLst>
                <a:gd name="T0" fmla="*/ 0 w 448"/>
                <a:gd name="T1" fmla="*/ 0 h 440"/>
                <a:gd name="T2" fmla="*/ 0 w 448"/>
                <a:gd name="T3" fmla="*/ 0 h 440"/>
                <a:gd name="T4" fmla="*/ 0 w 448"/>
                <a:gd name="T5" fmla="*/ 0 h 440"/>
                <a:gd name="T6" fmla="*/ 0 w 448"/>
                <a:gd name="T7" fmla="*/ 0 h 440"/>
                <a:gd name="T8" fmla="*/ 0 w 448"/>
                <a:gd name="T9" fmla="*/ 0 h 440"/>
                <a:gd name="T10" fmla="*/ 0 w 448"/>
                <a:gd name="T11" fmla="*/ 0 h 440"/>
                <a:gd name="T12" fmla="*/ 0 w 448"/>
                <a:gd name="T13" fmla="*/ 0 h 440"/>
                <a:gd name="T14" fmla="*/ 0 w 448"/>
                <a:gd name="T15" fmla="*/ 0 h 440"/>
                <a:gd name="T16" fmla="*/ 0 w 448"/>
                <a:gd name="T17" fmla="*/ 0 h 440"/>
                <a:gd name="T18" fmla="*/ 0 w 448"/>
                <a:gd name="T19" fmla="*/ 0 h 440"/>
                <a:gd name="T20" fmla="*/ 0 w 448"/>
                <a:gd name="T21" fmla="*/ 0 h 440"/>
                <a:gd name="T22" fmla="*/ 0 w 448"/>
                <a:gd name="T23" fmla="*/ 0 h 440"/>
                <a:gd name="T24" fmla="*/ 0 w 448"/>
                <a:gd name="T25" fmla="*/ 0 h 440"/>
                <a:gd name="T26" fmla="*/ 0 w 448"/>
                <a:gd name="T27" fmla="*/ 0 h 440"/>
                <a:gd name="T28" fmla="*/ 0 w 448"/>
                <a:gd name="T29" fmla="*/ 0 h 440"/>
                <a:gd name="T30" fmla="*/ 0 w 448"/>
                <a:gd name="T31" fmla="*/ 0 h 440"/>
                <a:gd name="T32" fmla="*/ 0 w 448"/>
                <a:gd name="T33" fmla="*/ 0 h 440"/>
                <a:gd name="T34" fmla="*/ 0 w 448"/>
                <a:gd name="T35" fmla="*/ 0 h 440"/>
                <a:gd name="T36" fmla="*/ 0 w 448"/>
                <a:gd name="T37" fmla="*/ 0 h 440"/>
                <a:gd name="T38" fmla="*/ 0 w 448"/>
                <a:gd name="T39" fmla="*/ 0 h 440"/>
                <a:gd name="T40" fmla="*/ 0 w 448"/>
                <a:gd name="T41" fmla="*/ 0 h 440"/>
                <a:gd name="T42" fmla="*/ 0 w 448"/>
                <a:gd name="T43" fmla="*/ 0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5" name="Freeform 74"/>
            <p:cNvSpPr>
              <a:spLocks/>
            </p:cNvSpPr>
            <p:nvPr/>
          </p:nvSpPr>
          <p:spPr bwMode="auto">
            <a:xfrm>
              <a:off x="435" y="858"/>
              <a:ext cx="9" cy="8"/>
            </a:xfrm>
            <a:custGeom>
              <a:avLst/>
              <a:gdLst>
                <a:gd name="T0" fmla="*/ 0 w 69"/>
                <a:gd name="T1" fmla="*/ 0 h 65"/>
                <a:gd name="T2" fmla="*/ 0 w 69"/>
                <a:gd name="T3" fmla="*/ 0 h 65"/>
                <a:gd name="T4" fmla="*/ 0 w 69"/>
                <a:gd name="T5" fmla="*/ 0 h 65"/>
                <a:gd name="T6" fmla="*/ 0 w 69"/>
                <a:gd name="T7" fmla="*/ 0 h 65"/>
                <a:gd name="T8" fmla="*/ 0 w 69"/>
                <a:gd name="T9" fmla="*/ 0 h 65"/>
                <a:gd name="T10" fmla="*/ 0 w 69"/>
                <a:gd name="T11" fmla="*/ 0 h 65"/>
                <a:gd name="T12" fmla="*/ 0 w 69"/>
                <a:gd name="T13" fmla="*/ 0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6" name="Freeform 75"/>
            <p:cNvSpPr>
              <a:spLocks/>
            </p:cNvSpPr>
            <p:nvPr/>
          </p:nvSpPr>
          <p:spPr bwMode="auto">
            <a:xfrm>
              <a:off x="433" y="878"/>
              <a:ext cx="73" cy="50"/>
            </a:xfrm>
            <a:custGeom>
              <a:avLst/>
              <a:gdLst>
                <a:gd name="T0" fmla="*/ 0 w 589"/>
                <a:gd name="T1" fmla="*/ 0 h 404"/>
                <a:gd name="T2" fmla="*/ 0 w 589"/>
                <a:gd name="T3" fmla="*/ 0 h 404"/>
                <a:gd name="T4" fmla="*/ 0 w 589"/>
                <a:gd name="T5" fmla="*/ 0 h 404"/>
                <a:gd name="T6" fmla="*/ 0 w 589"/>
                <a:gd name="T7" fmla="*/ 0 h 404"/>
                <a:gd name="T8" fmla="*/ 0 w 589"/>
                <a:gd name="T9" fmla="*/ 0 h 404"/>
                <a:gd name="T10" fmla="*/ 0 w 589"/>
                <a:gd name="T11" fmla="*/ 0 h 404"/>
                <a:gd name="T12" fmla="*/ 0 w 589"/>
                <a:gd name="T13" fmla="*/ 0 h 404"/>
                <a:gd name="T14" fmla="*/ 0 w 589"/>
                <a:gd name="T15" fmla="*/ 0 h 404"/>
                <a:gd name="T16" fmla="*/ 0 w 589"/>
                <a:gd name="T17" fmla="*/ 0 h 404"/>
                <a:gd name="T18" fmla="*/ 0 w 589"/>
                <a:gd name="T19" fmla="*/ 0 h 404"/>
                <a:gd name="T20" fmla="*/ 0 w 589"/>
                <a:gd name="T21" fmla="*/ 0 h 404"/>
                <a:gd name="T22" fmla="*/ 0 w 589"/>
                <a:gd name="T23" fmla="*/ 0 h 404"/>
                <a:gd name="T24" fmla="*/ 0 w 589"/>
                <a:gd name="T25" fmla="*/ 0 h 404"/>
                <a:gd name="T26" fmla="*/ 0 w 589"/>
                <a:gd name="T27" fmla="*/ 0 h 404"/>
                <a:gd name="T28" fmla="*/ 0 w 589"/>
                <a:gd name="T29" fmla="*/ 0 h 404"/>
                <a:gd name="T30" fmla="*/ 0 w 589"/>
                <a:gd name="T31" fmla="*/ 0 h 404"/>
                <a:gd name="T32" fmla="*/ 0 w 589"/>
                <a:gd name="T33" fmla="*/ 0 h 404"/>
                <a:gd name="T34" fmla="*/ 0 w 589"/>
                <a:gd name="T35" fmla="*/ 0 h 404"/>
                <a:gd name="T36" fmla="*/ 0 w 589"/>
                <a:gd name="T37" fmla="*/ 0 h 404"/>
                <a:gd name="T38" fmla="*/ 0 w 589"/>
                <a:gd name="T39" fmla="*/ 0 h 404"/>
                <a:gd name="T40" fmla="*/ 0 w 589"/>
                <a:gd name="T41" fmla="*/ 0 h 404"/>
                <a:gd name="T42" fmla="*/ 0 w 589"/>
                <a:gd name="T43" fmla="*/ 0 h 404"/>
                <a:gd name="T44" fmla="*/ 0 w 589"/>
                <a:gd name="T45" fmla="*/ 0 h 404"/>
                <a:gd name="T46" fmla="*/ 0 w 589"/>
                <a:gd name="T47" fmla="*/ 0 h 404"/>
                <a:gd name="T48" fmla="*/ 0 w 589"/>
                <a:gd name="T49" fmla="*/ 0 h 404"/>
                <a:gd name="T50" fmla="*/ 0 w 589"/>
                <a:gd name="T51" fmla="*/ 0 h 404"/>
                <a:gd name="T52" fmla="*/ 0 w 589"/>
                <a:gd name="T53" fmla="*/ 0 h 404"/>
                <a:gd name="T54" fmla="*/ 0 w 589"/>
                <a:gd name="T55" fmla="*/ 0 h 404"/>
                <a:gd name="T56" fmla="*/ 0 w 589"/>
                <a:gd name="T57" fmla="*/ 0 h 404"/>
                <a:gd name="T58" fmla="*/ 0 w 589"/>
                <a:gd name="T59" fmla="*/ 0 h 404"/>
                <a:gd name="T60" fmla="*/ 0 w 589"/>
                <a:gd name="T61" fmla="*/ 0 h 404"/>
                <a:gd name="T62" fmla="*/ 0 w 589"/>
                <a:gd name="T63" fmla="*/ 0 h 404"/>
                <a:gd name="T64" fmla="*/ 0 w 589"/>
                <a:gd name="T65" fmla="*/ 0 h 404"/>
                <a:gd name="T66" fmla="*/ 0 w 589"/>
                <a:gd name="T67" fmla="*/ 0 h 404"/>
                <a:gd name="T68" fmla="*/ 0 w 589"/>
                <a:gd name="T69" fmla="*/ 0 h 404"/>
                <a:gd name="T70" fmla="*/ 0 w 589"/>
                <a:gd name="T71" fmla="*/ 0 h 404"/>
                <a:gd name="T72" fmla="*/ 0 w 589"/>
                <a:gd name="T73" fmla="*/ 0 h 404"/>
                <a:gd name="T74" fmla="*/ 0 w 589"/>
                <a:gd name="T75" fmla="*/ 0 h 404"/>
                <a:gd name="T76" fmla="*/ 0 w 589"/>
                <a:gd name="T77" fmla="*/ 0 h 404"/>
                <a:gd name="T78" fmla="*/ 0 w 589"/>
                <a:gd name="T79" fmla="*/ 0 h 404"/>
                <a:gd name="T80" fmla="*/ 0 w 589"/>
                <a:gd name="T81" fmla="*/ 0 h 404"/>
                <a:gd name="T82" fmla="*/ 0 w 589"/>
                <a:gd name="T83" fmla="*/ 0 h 404"/>
                <a:gd name="T84" fmla="*/ 0 w 589"/>
                <a:gd name="T85" fmla="*/ 0 h 404"/>
                <a:gd name="T86" fmla="*/ 0 w 589"/>
                <a:gd name="T87" fmla="*/ 0 h 404"/>
                <a:gd name="T88" fmla="*/ 0 w 589"/>
                <a:gd name="T89" fmla="*/ 0 h 404"/>
                <a:gd name="T90" fmla="*/ 0 w 589"/>
                <a:gd name="T91" fmla="*/ 0 h 404"/>
                <a:gd name="T92" fmla="*/ 0 w 589"/>
                <a:gd name="T93" fmla="*/ 0 h 404"/>
                <a:gd name="T94" fmla="*/ 0 w 589"/>
                <a:gd name="T95" fmla="*/ 0 h 404"/>
                <a:gd name="T96" fmla="*/ 0 w 589"/>
                <a:gd name="T97" fmla="*/ 0 h 404"/>
                <a:gd name="T98" fmla="*/ 0 w 589"/>
                <a:gd name="T99" fmla="*/ 0 h 404"/>
                <a:gd name="T100" fmla="*/ 0 w 589"/>
                <a:gd name="T101" fmla="*/ 0 h 404"/>
                <a:gd name="T102" fmla="*/ 0 w 589"/>
                <a:gd name="T103" fmla="*/ 0 h 404"/>
                <a:gd name="T104" fmla="*/ 0 w 589"/>
                <a:gd name="T105" fmla="*/ 0 h 404"/>
                <a:gd name="T106" fmla="*/ 0 w 589"/>
                <a:gd name="T107" fmla="*/ 0 h 404"/>
                <a:gd name="T108" fmla="*/ 0 w 589"/>
                <a:gd name="T109" fmla="*/ 0 h 404"/>
                <a:gd name="T110" fmla="*/ 0 w 589"/>
                <a:gd name="T111" fmla="*/ 0 h 404"/>
                <a:gd name="T112" fmla="*/ 0 w 589"/>
                <a:gd name="T113" fmla="*/ 0 h 404"/>
                <a:gd name="T114" fmla="*/ 0 w 589"/>
                <a:gd name="T115" fmla="*/ 0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7" name="Freeform 76"/>
            <p:cNvSpPr>
              <a:spLocks/>
            </p:cNvSpPr>
            <p:nvPr/>
          </p:nvSpPr>
          <p:spPr bwMode="auto">
            <a:xfrm>
              <a:off x="451" y="926"/>
              <a:ext cx="29" cy="13"/>
            </a:xfrm>
            <a:custGeom>
              <a:avLst/>
              <a:gdLst>
                <a:gd name="T0" fmla="*/ 0 w 238"/>
                <a:gd name="T1" fmla="*/ 0 h 109"/>
                <a:gd name="T2" fmla="*/ 0 w 238"/>
                <a:gd name="T3" fmla="*/ 0 h 109"/>
                <a:gd name="T4" fmla="*/ 0 w 238"/>
                <a:gd name="T5" fmla="*/ 0 h 109"/>
                <a:gd name="T6" fmla="*/ 0 w 238"/>
                <a:gd name="T7" fmla="*/ 0 h 109"/>
                <a:gd name="T8" fmla="*/ 0 w 238"/>
                <a:gd name="T9" fmla="*/ 0 h 109"/>
                <a:gd name="T10" fmla="*/ 0 w 238"/>
                <a:gd name="T11" fmla="*/ 0 h 109"/>
                <a:gd name="T12" fmla="*/ 0 w 238"/>
                <a:gd name="T13" fmla="*/ 0 h 109"/>
                <a:gd name="T14" fmla="*/ 0 w 238"/>
                <a:gd name="T15" fmla="*/ 0 h 109"/>
                <a:gd name="T16" fmla="*/ 0 w 238"/>
                <a:gd name="T17" fmla="*/ 0 h 109"/>
                <a:gd name="T18" fmla="*/ 0 w 238"/>
                <a:gd name="T19" fmla="*/ 0 h 109"/>
                <a:gd name="T20" fmla="*/ 0 w 238"/>
                <a:gd name="T21" fmla="*/ 0 h 109"/>
                <a:gd name="T22" fmla="*/ 0 w 238"/>
                <a:gd name="T23" fmla="*/ 0 h 109"/>
                <a:gd name="T24" fmla="*/ 0 w 238"/>
                <a:gd name="T25" fmla="*/ 0 h 109"/>
                <a:gd name="T26" fmla="*/ 0 w 238"/>
                <a:gd name="T27" fmla="*/ 0 h 109"/>
                <a:gd name="T28" fmla="*/ 0 w 238"/>
                <a:gd name="T29" fmla="*/ 0 h 109"/>
                <a:gd name="T30" fmla="*/ 0 w 238"/>
                <a:gd name="T31" fmla="*/ 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8" name="Freeform 77"/>
            <p:cNvSpPr>
              <a:spLocks/>
            </p:cNvSpPr>
            <p:nvPr/>
          </p:nvSpPr>
          <p:spPr bwMode="auto">
            <a:xfrm>
              <a:off x="453" y="909"/>
              <a:ext cx="63" cy="51"/>
            </a:xfrm>
            <a:custGeom>
              <a:avLst/>
              <a:gdLst>
                <a:gd name="T0" fmla="*/ 0 w 500"/>
                <a:gd name="T1" fmla="*/ 0 h 404"/>
                <a:gd name="T2" fmla="*/ 0 w 500"/>
                <a:gd name="T3" fmla="*/ 0 h 404"/>
                <a:gd name="T4" fmla="*/ 0 w 500"/>
                <a:gd name="T5" fmla="*/ 0 h 404"/>
                <a:gd name="T6" fmla="*/ 0 w 500"/>
                <a:gd name="T7" fmla="*/ 0 h 404"/>
                <a:gd name="T8" fmla="*/ 0 w 500"/>
                <a:gd name="T9" fmla="*/ 0 h 404"/>
                <a:gd name="T10" fmla="*/ 0 w 500"/>
                <a:gd name="T11" fmla="*/ 0 h 404"/>
                <a:gd name="T12" fmla="*/ 0 w 500"/>
                <a:gd name="T13" fmla="*/ 0 h 404"/>
                <a:gd name="T14" fmla="*/ 0 w 500"/>
                <a:gd name="T15" fmla="*/ 0 h 404"/>
                <a:gd name="T16" fmla="*/ 0 w 500"/>
                <a:gd name="T17" fmla="*/ 0 h 404"/>
                <a:gd name="T18" fmla="*/ 0 w 500"/>
                <a:gd name="T19" fmla="*/ 0 h 404"/>
                <a:gd name="T20" fmla="*/ 0 w 500"/>
                <a:gd name="T21" fmla="*/ 0 h 404"/>
                <a:gd name="T22" fmla="*/ 0 w 500"/>
                <a:gd name="T23" fmla="*/ 0 h 404"/>
                <a:gd name="T24" fmla="*/ 0 w 500"/>
                <a:gd name="T25" fmla="*/ 0 h 404"/>
                <a:gd name="T26" fmla="*/ 0 w 500"/>
                <a:gd name="T27" fmla="*/ 0 h 404"/>
                <a:gd name="T28" fmla="*/ 0 w 500"/>
                <a:gd name="T29" fmla="*/ 0 h 404"/>
                <a:gd name="T30" fmla="*/ 0 w 500"/>
                <a:gd name="T31" fmla="*/ 0 h 404"/>
                <a:gd name="T32" fmla="*/ 0 w 500"/>
                <a:gd name="T33" fmla="*/ 0 h 404"/>
                <a:gd name="T34" fmla="*/ 0 w 500"/>
                <a:gd name="T35" fmla="*/ 0 h 404"/>
                <a:gd name="T36" fmla="*/ 0 w 500"/>
                <a:gd name="T37" fmla="*/ 0 h 404"/>
                <a:gd name="T38" fmla="*/ 0 w 500"/>
                <a:gd name="T39" fmla="*/ 0 h 404"/>
                <a:gd name="T40" fmla="*/ 0 w 500"/>
                <a:gd name="T41" fmla="*/ 0 h 404"/>
                <a:gd name="T42" fmla="*/ 0 w 500"/>
                <a:gd name="T43" fmla="*/ 0 h 404"/>
                <a:gd name="T44" fmla="*/ 0 w 500"/>
                <a:gd name="T45" fmla="*/ 0 h 404"/>
                <a:gd name="T46" fmla="*/ 0 w 500"/>
                <a:gd name="T47" fmla="*/ 0 h 404"/>
                <a:gd name="T48" fmla="*/ 0 w 500"/>
                <a:gd name="T49" fmla="*/ 0 h 404"/>
                <a:gd name="T50" fmla="*/ 0 w 500"/>
                <a:gd name="T51" fmla="*/ 0 h 404"/>
                <a:gd name="T52" fmla="*/ 0 w 500"/>
                <a:gd name="T53" fmla="*/ 0 h 404"/>
                <a:gd name="T54" fmla="*/ 0 w 500"/>
                <a:gd name="T55" fmla="*/ 0 h 404"/>
                <a:gd name="T56" fmla="*/ 0 w 500"/>
                <a:gd name="T57" fmla="*/ 0 h 404"/>
                <a:gd name="T58" fmla="*/ 0 w 500"/>
                <a:gd name="T59" fmla="*/ 0 h 404"/>
                <a:gd name="T60" fmla="*/ 0 w 500"/>
                <a:gd name="T61" fmla="*/ 0 h 404"/>
                <a:gd name="T62" fmla="*/ 0 w 500"/>
                <a:gd name="T63" fmla="*/ 0 h 404"/>
                <a:gd name="T64" fmla="*/ 0 w 500"/>
                <a:gd name="T65" fmla="*/ 0 h 404"/>
                <a:gd name="T66" fmla="*/ 0 w 500"/>
                <a:gd name="T67" fmla="*/ 0 h 404"/>
                <a:gd name="T68" fmla="*/ 0 w 500"/>
                <a:gd name="T69" fmla="*/ 0 h 404"/>
                <a:gd name="T70" fmla="*/ 0 w 500"/>
                <a:gd name="T71" fmla="*/ 0 h 404"/>
                <a:gd name="T72" fmla="*/ 0 w 500"/>
                <a:gd name="T73" fmla="*/ 0 h 404"/>
                <a:gd name="T74" fmla="*/ 0 w 500"/>
                <a:gd name="T75" fmla="*/ 0 h 404"/>
                <a:gd name="T76" fmla="*/ 0 w 500"/>
                <a:gd name="T77" fmla="*/ 0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09" name="Freeform 78"/>
            <p:cNvSpPr>
              <a:spLocks/>
            </p:cNvSpPr>
            <p:nvPr/>
          </p:nvSpPr>
          <p:spPr bwMode="auto">
            <a:xfrm>
              <a:off x="479" y="945"/>
              <a:ext cx="16" cy="28"/>
            </a:xfrm>
            <a:custGeom>
              <a:avLst/>
              <a:gdLst>
                <a:gd name="T0" fmla="*/ 0 w 128"/>
                <a:gd name="T1" fmla="*/ 0 h 224"/>
                <a:gd name="T2" fmla="*/ 0 w 128"/>
                <a:gd name="T3" fmla="*/ 0 h 224"/>
                <a:gd name="T4" fmla="*/ 0 w 128"/>
                <a:gd name="T5" fmla="*/ 0 h 224"/>
                <a:gd name="T6" fmla="*/ 0 w 128"/>
                <a:gd name="T7" fmla="*/ 0 h 224"/>
                <a:gd name="T8" fmla="*/ 0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0" name="Freeform 79"/>
            <p:cNvSpPr>
              <a:spLocks/>
            </p:cNvSpPr>
            <p:nvPr/>
          </p:nvSpPr>
          <p:spPr bwMode="auto">
            <a:xfrm>
              <a:off x="501" y="902"/>
              <a:ext cx="28" cy="32"/>
            </a:xfrm>
            <a:custGeom>
              <a:avLst/>
              <a:gdLst>
                <a:gd name="T0" fmla="*/ 0 w 223"/>
                <a:gd name="T1" fmla="*/ 0 h 253"/>
                <a:gd name="T2" fmla="*/ 0 w 223"/>
                <a:gd name="T3" fmla="*/ 0 h 253"/>
                <a:gd name="T4" fmla="*/ 0 w 223"/>
                <a:gd name="T5" fmla="*/ 0 h 253"/>
                <a:gd name="T6" fmla="*/ 0 w 223"/>
                <a:gd name="T7" fmla="*/ 0 h 253"/>
                <a:gd name="T8" fmla="*/ 0 w 223"/>
                <a:gd name="T9" fmla="*/ 0 h 253"/>
                <a:gd name="T10" fmla="*/ 0 w 223"/>
                <a:gd name="T11" fmla="*/ 0 h 253"/>
                <a:gd name="T12" fmla="*/ 0 w 223"/>
                <a:gd name="T13" fmla="*/ 0 h 253"/>
                <a:gd name="T14" fmla="*/ 0 w 223"/>
                <a:gd name="T15" fmla="*/ 0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1" name="Freeform 80"/>
            <p:cNvSpPr>
              <a:spLocks/>
            </p:cNvSpPr>
            <p:nvPr/>
          </p:nvSpPr>
          <p:spPr bwMode="auto">
            <a:xfrm>
              <a:off x="631" y="1028"/>
              <a:ext cx="7" cy="12"/>
            </a:xfrm>
            <a:custGeom>
              <a:avLst/>
              <a:gdLst>
                <a:gd name="T0" fmla="*/ 0 w 63"/>
                <a:gd name="T1" fmla="*/ 0 h 93"/>
                <a:gd name="T2" fmla="*/ 0 w 63"/>
                <a:gd name="T3" fmla="*/ 0 h 93"/>
                <a:gd name="T4" fmla="*/ 0 w 63"/>
                <a:gd name="T5" fmla="*/ 0 h 93"/>
                <a:gd name="T6" fmla="*/ 0 w 63"/>
                <a:gd name="T7" fmla="*/ 0 h 93"/>
                <a:gd name="T8" fmla="*/ 0 w 63"/>
                <a:gd name="T9" fmla="*/ 0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2" name="Freeform 81"/>
            <p:cNvSpPr>
              <a:spLocks noEditPoints="1"/>
            </p:cNvSpPr>
            <p:nvPr/>
          </p:nvSpPr>
          <p:spPr bwMode="auto">
            <a:xfrm>
              <a:off x="557" y="1011"/>
              <a:ext cx="93" cy="92"/>
            </a:xfrm>
            <a:custGeom>
              <a:avLst/>
              <a:gdLst>
                <a:gd name="T0" fmla="*/ 0 w 744"/>
                <a:gd name="T1" fmla="*/ 0 h 736"/>
                <a:gd name="T2" fmla="*/ 0 w 744"/>
                <a:gd name="T3" fmla="*/ 0 h 736"/>
                <a:gd name="T4" fmla="*/ 0 w 744"/>
                <a:gd name="T5" fmla="*/ 0 h 736"/>
                <a:gd name="T6" fmla="*/ 0 w 744"/>
                <a:gd name="T7" fmla="*/ 0 h 736"/>
                <a:gd name="T8" fmla="*/ 0 w 744"/>
                <a:gd name="T9" fmla="*/ 0 h 736"/>
                <a:gd name="T10" fmla="*/ 0 w 744"/>
                <a:gd name="T11" fmla="*/ 0 h 736"/>
                <a:gd name="T12" fmla="*/ 0 w 744"/>
                <a:gd name="T13" fmla="*/ 0 h 736"/>
                <a:gd name="T14" fmla="*/ 0 w 744"/>
                <a:gd name="T15" fmla="*/ 0 h 736"/>
                <a:gd name="T16" fmla="*/ 0 w 744"/>
                <a:gd name="T17" fmla="*/ 0 h 736"/>
                <a:gd name="T18" fmla="*/ 0 w 744"/>
                <a:gd name="T19" fmla="*/ 0 h 736"/>
                <a:gd name="T20" fmla="*/ 0 w 744"/>
                <a:gd name="T21" fmla="*/ 0 h 736"/>
                <a:gd name="T22" fmla="*/ 0 w 744"/>
                <a:gd name="T23" fmla="*/ 0 h 736"/>
                <a:gd name="T24" fmla="*/ 0 w 744"/>
                <a:gd name="T25" fmla="*/ 0 h 736"/>
                <a:gd name="T26" fmla="*/ 0 w 744"/>
                <a:gd name="T27" fmla="*/ 0 h 736"/>
                <a:gd name="T28" fmla="*/ 0 w 744"/>
                <a:gd name="T29" fmla="*/ 0 h 736"/>
                <a:gd name="T30" fmla="*/ 0 w 744"/>
                <a:gd name="T31" fmla="*/ 0 h 736"/>
                <a:gd name="T32" fmla="*/ 0 w 744"/>
                <a:gd name="T33" fmla="*/ 0 h 736"/>
                <a:gd name="T34" fmla="*/ 0 w 744"/>
                <a:gd name="T35" fmla="*/ 0 h 736"/>
                <a:gd name="T36" fmla="*/ 0 w 744"/>
                <a:gd name="T37" fmla="*/ 0 h 736"/>
                <a:gd name="T38" fmla="*/ 0 w 744"/>
                <a:gd name="T39" fmla="*/ 0 h 736"/>
                <a:gd name="T40" fmla="*/ 0 w 744"/>
                <a:gd name="T41" fmla="*/ 0 h 736"/>
                <a:gd name="T42" fmla="*/ 0 w 744"/>
                <a:gd name="T43" fmla="*/ 0 h 736"/>
                <a:gd name="T44" fmla="*/ 0 w 744"/>
                <a:gd name="T45" fmla="*/ 0 h 736"/>
                <a:gd name="T46" fmla="*/ 0 w 744"/>
                <a:gd name="T47" fmla="*/ 0 h 736"/>
                <a:gd name="T48" fmla="*/ 0 w 744"/>
                <a:gd name="T49" fmla="*/ 0 h 736"/>
                <a:gd name="T50" fmla="*/ 0 w 744"/>
                <a:gd name="T51" fmla="*/ 0 h 736"/>
                <a:gd name="T52" fmla="*/ 0 w 744"/>
                <a:gd name="T53" fmla="*/ 0 h 736"/>
                <a:gd name="T54" fmla="*/ 0 w 744"/>
                <a:gd name="T55" fmla="*/ 0 h 736"/>
                <a:gd name="T56" fmla="*/ 0 w 744"/>
                <a:gd name="T57" fmla="*/ 0 h 736"/>
                <a:gd name="T58" fmla="*/ 0 w 744"/>
                <a:gd name="T59" fmla="*/ 0 h 736"/>
                <a:gd name="T60" fmla="*/ 0 w 744"/>
                <a:gd name="T61" fmla="*/ 0 h 736"/>
                <a:gd name="T62" fmla="*/ 0 w 744"/>
                <a:gd name="T63" fmla="*/ 0 h 736"/>
                <a:gd name="T64" fmla="*/ 0 w 744"/>
                <a:gd name="T65" fmla="*/ 0 h 736"/>
                <a:gd name="T66" fmla="*/ 0 w 744"/>
                <a:gd name="T67" fmla="*/ 0 h 736"/>
                <a:gd name="T68" fmla="*/ 0 w 744"/>
                <a:gd name="T69" fmla="*/ 0 h 736"/>
                <a:gd name="T70" fmla="*/ 0 w 744"/>
                <a:gd name="T71" fmla="*/ 0 h 736"/>
                <a:gd name="T72" fmla="*/ 0 w 744"/>
                <a:gd name="T73" fmla="*/ 0 h 736"/>
                <a:gd name="T74" fmla="*/ 0 w 744"/>
                <a:gd name="T75" fmla="*/ 0 h 736"/>
                <a:gd name="T76" fmla="*/ 0 w 744"/>
                <a:gd name="T77" fmla="*/ 0 h 736"/>
                <a:gd name="T78" fmla="*/ 0 w 744"/>
                <a:gd name="T79" fmla="*/ 0 h 736"/>
                <a:gd name="T80" fmla="*/ 0 w 744"/>
                <a:gd name="T81" fmla="*/ 0 h 736"/>
                <a:gd name="T82" fmla="*/ 0 w 744"/>
                <a:gd name="T83" fmla="*/ 0 h 736"/>
                <a:gd name="T84" fmla="*/ 0 w 744"/>
                <a:gd name="T85" fmla="*/ 0 h 736"/>
                <a:gd name="T86" fmla="*/ 0 w 744"/>
                <a:gd name="T87" fmla="*/ 0 h 736"/>
                <a:gd name="T88" fmla="*/ 0 w 744"/>
                <a:gd name="T89" fmla="*/ 0 h 736"/>
                <a:gd name="T90" fmla="*/ 0 w 744"/>
                <a:gd name="T91" fmla="*/ 0 h 736"/>
                <a:gd name="T92" fmla="*/ 0 w 744"/>
                <a:gd name="T93" fmla="*/ 0 h 736"/>
                <a:gd name="T94" fmla="*/ 0 w 744"/>
                <a:gd name="T95" fmla="*/ 0 h 736"/>
                <a:gd name="T96" fmla="*/ 0 w 744"/>
                <a:gd name="T97" fmla="*/ 0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3" name="Freeform 82"/>
            <p:cNvSpPr>
              <a:spLocks/>
            </p:cNvSpPr>
            <p:nvPr/>
          </p:nvSpPr>
          <p:spPr bwMode="auto">
            <a:xfrm>
              <a:off x="594" y="1028"/>
              <a:ext cx="8" cy="10"/>
            </a:xfrm>
            <a:custGeom>
              <a:avLst/>
              <a:gdLst>
                <a:gd name="T0" fmla="*/ 0 w 68"/>
                <a:gd name="T1" fmla="*/ 0 h 82"/>
                <a:gd name="T2" fmla="*/ 0 w 68"/>
                <a:gd name="T3" fmla="*/ 0 h 82"/>
                <a:gd name="T4" fmla="*/ 0 w 68"/>
                <a:gd name="T5" fmla="*/ 0 h 82"/>
                <a:gd name="T6" fmla="*/ 0 w 68"/>
                <a:gd name="T7" fmla="*/ 0 h 82"/>
                <a:gd name="T8" fmla="*/ 0 w 68"/>
                <a:gd name="T9" fmla="*/ 0 h 82"/>
                <a:gd name="T10" fmla="*/ 0 w 68"/>
                <a:gd name="T11" fmla="*/ 0 h 82"/>
                <a:gd name="T12" fmla="*/ 0 w 68"/>
                <a:gd name="T13" fmla="*/ 0 h 82"/>
                <a:gd name="T14" fmla="*/ 0 w 68"/>
                <a:gd name="T15" fmla="*/ 0 h 82"/>
                <a:gd name="T16" fmla="*/ 0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4" name="Freeform 83"/>
            <p:cNvSpPr>
              <a:spLocks/>
            </p:cNvSpPr>
            <p:nvPr/>
          </p:nvSpPr>
          <p:spPr bwMode="auto">
            <a:xfrm>
              <a:off x="579" y="1049"/>
              <a:ext cx="10" cy="12"/>
            </a:xfrm>
            <a:custGeom>
              <a:avLst/>
              <a:gdLst>
                <a:gd name="T0" fmla="*/ 0 w 78"/>
                <a:gd name="T1" fmla="*/ 0 h 92"/>
                <a:gd name="T2" fmla="*/ 0 w 78"/>
                <a:gd name="T3" fmla="*/ 0 h 92"/>
                <a:gd name="T4" fmla="*/ 0 w 78"/>
                <a:gd name="T5" fmla="*/ 0 h 92"/>
                <a:gd name="T6" fmla="*/ 0 w 78"/>
                <a:gd name="T7" fmla="*/ 0 h 92"/>
                <a:gd name="T8" fmla="*/ 0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5" name="Freeform 84"/>
            <p:cNvSpPr>
              <a:spLocks/>
            </p:cNvSpPr>
            <p:nvPr/>
          </p:nvSpPr>
          <p:spPr bwMode="auto">
            <a:xfrm>
              <a:off x="652" y="1059"/>
              <a:ext cx="42" cy="53"/>
            </a:xfrm>
            <a:custGeom>
              <a:avLst/>
              <a:gdLst>
                <a:gd name="T0" fmla="*/ 0 w 343"/>
                <a:gd name="T1" fmla="*/ 0 h 421"/>
                <a:gd name="T2" fmla="*/ 0 w 343"/>
                <a:gd name="T3" fmla="*/ 0 h 421"/>
                <a:gd name="T4" fmla="*/ 0 w 343"/>
                <a:gd name="T5" fmla="*/ 0 h 421"/>
                <a:gd name="T6" fmla="*/ 0 w 343"/>
                <a:gd name="T7" fmla="*/ 0 h 421"/>
                <a:gd name="T8" fmla="*/ 0 w 343"/>
                <a:gd name="T9" fmla="*/ 0 h 421"/>
                <a:gd name="T10" fmla="*/ 0 w 343"/>
                <a:gd name="T11" fmla="*/ 0 h 421"/>
                <a:gd name="T12" fmla="*/ 0 w 343"/>
                <a:gd name="T13" fmla="*/ 0 h 421"/>
                <a:gd name="T14" fmla="*/ 0 w 343"/>
                <a:gd name="T15" fmla="*/ 0 h 421"/>
                <a:gd name="T16" fmla="*/ 0 w 343"/>
                <a:gd name="T17" fmla="*/ 0 h 421"/>
                <a:gd name="T18" fmla="*/ 0 w 343"/>
                <a:gd name="T19" fmla="*/ 0 h 421"/>
                <a:gd name="T20" fmla="*/ 0 w 343"/>
                <a:gd name="T21" fmla="*/ 0 h 421"/>
                <a:gd name="T22" fmla="*/ 0 w 343"/>
                <a:gd name="T23" fmla="*/ 0 h 421"/>
                <a:gd name="T24" fmla="*/ 0 w 343"/>
                <a:gd name="T25" fmla="*/ 0 h 421"/>
                <a:gd name="T26" fmla="*/ 0 w 343"/>
                <a:gd name="T27" fmla="*/ 0 h 421"/>
                <a:gd name="T28" fmla="*/ 0 w 343"/>
                <a:gd name="T29" fmla="*/ 0 h 421"/>
                <a:gd name="T30" fmla="*/ 0 w 343"/>
                <a:gd name="T31" fmla="*/ 0 h 421"/>
                <a:gd name="T32" fmla="*/ 0 w 343"/>
                <a:gd name="T33" fmla="*/ 0 h 421"/>
                <a:gd name="T34" fmla="*/ 0 w 343"/>
                <a:gd name="T35" fmla="*/ 0 h 421"/>
                <a:gd name="T36" fmla="*/ 0 w 343"/>
                <a:gd name="T37" fmla="*/ 0 h 421"/>
                <a:gd name="T38" fmla="*/ 0 w 343"/>
                <a:gd name="T39" fmla="*/ 0 h 421"/>
                <a:gd name="T40" fmla="*/ 0 w 343"/>
                <a:gd name="T41" fmla="*/ 0 h 421"/>
                <a:gd name="T42" fmla="*/ 0 w 343"/>
                <a:gd name="T43" fmla="*/ 0 h 421"/>
                <a:gd name="T44" fmla="*/ 0 w 343"/>
                <a:gd name="T45" fmla="*/ 0 h 421"/>
                <a:gd name="T46" fmla="*/ 0 w 343"/>
                <a:gd name="T47" fmla="*/ 0 h 421"/>
                <a:gd name="T48" fmla="*/ 0 w 343"/>
                <a:gd name="T49" fmla="*/ 0 h 421"/>
                <a:gd name="T50" fmla="*/ 0 w 343"/>
                <a:gd name="T51" fmla="*/ 0 h 421"/>
                <a:gd name="T52" fmla="*/ 0 w 343"/>
                <a:gd name="T53" fmla="*/ 0 h 421"/>
                <a:gd name="T54" fmla="*/ 0 w 343"/>
                <a:gd name="T55" fmla="*/ 0 h 421"/>
                <a:gd name="T56" fmla="*/ 0 w 343"/>
                <a:gd name="T57" fmla="*/ 0 h 421"/>
                <a:gd name="T58" fmla="*/ 0 w 343"/>
                <a:gd name="T59" fmla="*/ 0 h 421"/>
                <a:gd name="T60" fmla="*/ 0 w 343"/>
                <a:gd name="T61" fmla="*/ 0 h 421"/>
                <a:gd name="T62" fmla="*/ 0 w 343"/>
                <a:gd name="T63" fmla="*/ 0 h 421"/>
                <a:gd name="T64" fmla="*/ 0 w 343"/>
                <a:gd name="T65" fmla="*/ 0 h 421"/>
                <a:gd name="T66" fmla="*/ 0 w 343"/>
                <a:gd name="T67" fmla="*/ 0 h 421"/>
                <a:gd name="T68" fmla="*/ 0 w 343"/>
                <a:gd name="T69" fmla="*/ 0 h 421"/>
                <a:gd name="T70" fmla="*/ 0 w 343"/>
                <a:gd name="T71" fmla="*/ 0 h 421"/>
                <a:gd name="T72" fmla="*/ 0 w 343"/>
                <a:gd name="T73" fmla="*/ 0 h 421"/>
                <a:gd name="T74" fmla="*/ 0 w 343"/>
                <a:gd name="T75" fmla="*/ 0 h 421"/>
                <a:gd name="T76" fmla="*/ 0 w 343"/>
                <a:gd name="T77" fmla="*/ 0 h 421"/>
                <a:gd name="T78" fmla="*/ 0 w 343"/>
                <a:gd name="T79" fmla="*/ 0 h 421"/>
                <a:gd name="T80" fmla="*/ 0 w 343"/>
                <a:gd name="T81" fmla="*/ 0 h 421"/>
                <a:gd name="T82" fmla="*/ 0 w 343"/>
                <a:gd name="T83" fmla="*/ 0 h 421"/>
                <a:gd name="T84" fmla="*/ 0 w 343"/>
                <a:gd name="T85" fmla="*/ 0 h 421"/>
                <a:gd name="T86" fmla="*/ 0 w 343"/>
                <a:gd name="T87" fmla="*/ 0 h 421"/>
                <a:gd name="T88" fmla="*/ 0 w 343"/>
                <a:gd name="T89" fmla="*/ 0 h 421"/>
                <a:gd name="T90" fmla="*/ 0 w 343"/>
                <a:gd name="T91" fmla="*/ 0 h 421"/>
                <a:gd name="T92" fmla="*/ 0 w 343"/>
                <a:gd name="T93" fmla="*/ 0 h 421"/>
                <a:gd name="T94" fmla="*/ 0 w 343"/>
                <a:gd name="T95" fmla="*/ 0 h 421"/>
                <a:gd name="T96" fmla="*/ 0 w 343"/>
                <a:gd name="T97" fmla="*/ 0 h 421"/>
                <a:gd name="T98" fmla="*/ 0 w 343"/>
                <a:gd name="T99" fmla="*/ 0 h 421"/>
                <a:gd name="T100" fmla="*/ 0 w 343"/>
                <a:gd name="T101" fmla="*/ 0 h 421"/>
                <a:gd name="T102" fmla="*/ 0 w 343"/>
                <a:gd name="T103" fmla="*/ 0 h 421"/>
                <a:gd name="T104" fmla="*/ 0 w 343"/>
                <a:gd name="T105" fmla="*/ 0 h 421"/>
                <a:gd name="T106" fmla="*/ 0 w 343"/>
                <a:gd name="T107" fmla="*/ 0 h 421"/>
                <a:gd name="T108" fmla="*/ 0 w 343"/>
                <a:gd name="T109" fmla="*/ 0 h 421"/>
                <a:gd name="T110" fmla="*/ 0 w 343"/>
                <a:gd name="T111" fmla="*/ 0 h 421"/>
                <a:gd name="T112" fmla="*/ 0 w 343"/>
                <a:gd name="T113" fmla="*/ 0 h 421"/>
                <a:gd name="T114" fmla="*/ 0 w 343"/>
                <a:gd name="T115" fmla="*/ 0 h 421"/>
                <a:gd name="T116" fmla="*/ 0 w 343"/>
                <a:gd name="T117" fmla="*/ 0 h 421"/>
                <a:gd name="T118" fmla="*/ 0 w 343"/>
                <a:gd name="T119" fmla="*/ 0 h 421"/>
                <a:gd name="T120" fmla="*/ 0 w 343"/>
                <a:gd name="T121" fmla="*/ 0 h 421"/>
                <a:gd name="T122" fmla="*/ 0 w 343"/>
                <a:gd name="T123" fmla="*/ 0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6" name="Freeform 85"/>
            <p:cNvSpPr>
              <a:spLocks/>
            </p:cNvSpPr>
            <p:nvPr/>
          </p:nvSpPr>
          <p:spPr bwMode="auto">
            <a:xfrm>
              <a:off x="644" y="1110"/>
              <a:ext cx="27" cy="14"/>
            </a:xfrm>
            <a:custGeom>
              <a:avLst/>
              <a:gdLst>
                <a:gd name="T0" fmla="*/ 0 w 218"/>
                <a:gd name="T1" fmla="*/ 0 h 112"/>
                <a:gd name="T2" fmla="*/ 0 w 218"/>
                <a:gd name="T3" fmla="*/ 0 h 112"/>
                <a:gd name="T4" fmla="*/ 0 w 218"/>
                <a:gd name="T5" fmla="*/ 0 h 112"/>
                <a:gd name="T6" fmla="*/ 0 w 218"/>
                <a:gd name="T7" fmla="*/ 0 h 112"/>
                <a:gd name="T8" fmla="*/ 0 w 218"/>
                <a:gd name="T9" fmla="*/ 0 h 112"/>
                <a:gd name="T10" fmla="*/ 0 w 218"/>
                <a:gd name="T11" fmla="*/ 0 h 112"/>
                <a:gd name="T12" fmla="*/ 0 w 218"/>
                <a:gd name="T13" fmla="*/ 0 h 112"/>
                <a:gd name="T14" fmla="*/ 0 w 218"/>
                <a:gd name="T15" fmla="*/ 0 h 112"/>
                <a:gd name="T16" fmla="*/ 0 w 218"/>
                <a:gd name="T17" fmla="*/ 0 h 112"/>
                <a:gd name="T18" fmla="*/ 0 w 218"/>
                <a:gd name="T19" fmla="*/ 0 h 112"/>
                <a:gd name="T20" fmla="*/ 0 w 218"/>
                <a:gd name="T21" fmla="*/ 0 h 112"/>
                <a:gd name="T22" fmla="*/ 0 w 218"/>
                <a:gd name="T23" fmla="*/ 0 h 112"/>
                <a:gd name="T24" fmla="*/ 0 w 218"/>
                <a:gd name="T25" fmla="*/ 0 h 112"/>
                <a:gd name="T26" fmla="*/ 0 w 218"/>
                <a:gd name="T27" fmla="*/ 0 h 112"/>
                <a:gd name="T28" fmla="*/ 0 w 218"/>
                <a:gd name="T29" fmla="*/ 0 h 112"/>
                <a:gd name="T30" fmla="*/ 0 w 218"/>
                <a:gd name="T31" fmla="*/ 0 h 112"/>
                <a:gd name="T32" fmla="*/ 0 w 218"/>
                <a:gd name="T33" fmla="*/ 0 h 112"/>
                <a:gd name="T34" fmla="*/ 0 w 218"/>
                <a:gd name="T35" fmla="*/ 0 h 112"/>
                <a:gd name="T36" fmla="*/ 0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7" name="Freeform 86"/>
            <p:cNvSpPr>
              <a:spLocks noEditPoints="1"/>
            </p:cNvSpPr>
            <p:nvPr/>
          </p:nvSpPr>
          <p:spPr bwMode="auto">
            <a:xfrm>
              <a:off x="663" y="1071"/>
              <a:ext cx="70" cy="81"/>
            </a:xfrm>
            <a:custGeom>
              <a:avLst/>
              <a:gdLst>
                <a:gd name="T0" fmla="*/ 0 w 564"/>
                <a:gd name="T1" fmla="*/ 0 h 648"/>
                <a:gd name="T2" fmla="*/ 0 w 564"/>
                <a:gd name="T3" fmla="*/ 0 h 648"/>
                <a:gd name="T4" fmla="*/ 0 w 564"/>
                <a:gd name="T5" fmla="*/ 0 h 648"/>
                <a:gd name="T6" fmla="*/ 0 w 564"/>
                <a:gd name="T7" fmla="*/ 0 h 648"/>
                <a:gd name="T8" fmla="*/ 0 w 564"/>
                <a:gd name="T9" fmla="*/ 0 h 648"/>
                <a:gd name="T10" fmla="*/ 0 w 564"/>
                <a:gd name="T11" fmla="*/ 0 h 648"/>
                <a:gd name="T12" fmla="*/ 0 w 564"/>
                <a:gd name="T13" fmla="*/ 0 h 648"/>
                <a:gd name="T14" fmla="*/ 0 w 564"/>
                <a:gd name="T15" fmla="*/ 0 h 648"/>
                <a:gd name="T16" fmla="*/ 0 w 564"/>
                <a:gd name="T17" fmla="*/ 0 h 648"/>
                <a:gd name="T18" fmla="*/ 0 w 564"/>
                <a:gd name="T19" fmla="*/ 0 h 648"/>
                <a:gd name="T20" fmla="*/ 0 w 564"/>
                <a:gd name="T21" fmla="*/ 0 h 648"/>
                <a:gd name="T22" fmla="*/ 0 w 564"/>
                <a:gd name="T23" fmla="*/ 0 h 648"/>
                <a:gd name="T24" fmla="*/ 0 w 564"/>
                <a:gd name="T25" fmla="*/ 0 h 648"/>
                <a:gd name="T26" fmla="*/ 0 w 564"/>
                <a:gd name="T27" fmla="*/ 0 h 648"/>
                <a:gd name="T28" fmla="*/ 0 w 564"/>
                <a:gd name="T29" fmla="*/ 0 h 648"/>
                <a:gd name="T30" fmla="*/ 0 w 564"/>
                <a:gd name="T31" fmla="*/ 0 h 648"/>
                <a:gd name="T32" fmla="*/ 0 w 564"/>
                <a:gd name="T33" fmla="*/ 0 h 648"/>
                <a:gd name="T34" fmla="*/ 0 w 564"/>
                <a:gd name="T35" fmla="*/ 0 h 648"/>
                <a:gd name="T36" fmla="*/ 0 w 564"/>
                <a:gd name="T37" fmla="*/ 0 h 648"/>
                <a:gd name="T38" fmla="*/ 0 w 564"/>
                <a:gd name="T39" fmla="*/ 0 h 648"/>
                <a:gd name="T40" fmla="*/ 0 w 564"/>
                <a:gd name="T41" fmla="*/ 0 h 648"/>
                <a:gd name="T42" fmla="*/ 0 w 564"/>
                <a:gd name="T43" fmla="*/ 0 h 648"/>
                <a:gd name="T44" fmla="*/ 0 w 564"/>
                <a:gd name="T45" fmla="*/ 0 h 648"/>
                <a:gd name="T46" fmla="*/ 0 w 564"/>
                <a:gd name="T47" fmla="*/ 0 h 648"/>
                <a:gd name="T48" fmla="*/ 0 w 564"/>
                <a:gd name="T49" fmla="*/ 0 h 648"/>
                <a:gd name="T50" fmla="*/ 0 w 564"/>
                <a:gd name="T51" fmla="*/ 0 h 648"/>
                <a:gd name="T52" fmla="*/ 0 w 564"/>
                <a:gd name="T53" fmla="*/ 0 h 648"/>
                <a:gd name="T54" fmla="*/ 0 w 564"/>
                <a:gd name="T55" fmla="*/ 0 h 648"/>
                <a:gd name="T56" fmla="*/ 0 w 564"/>
                <a:gd name="T57" fmla="*/ 0 h 648"/>
                <a:gd name="T58" fmla="*/ 0 w 564"/>
                <a:gd name="T59" fmla="*/ 0 h 648"/>
                <a:gd name="T60" fmla="*/ 0 w 564"/>
                <a:gd name="T61" fmla="*/ 0 h 648"/>
                <a:gd name="T62" fmla="*/ 0 w 564"/>
                <a:gd name="T63" fmla="*/ 0 h 648"/>
                <a:gd name="T64" fmla="*/ 0 w 564"/>
                <a:gd name="T65" fmla="*/ 0 h 648"/>
                <a:gd name="T66" fmla="*/ 0 w 564"/>
                <a:gd name="T67" fmla="*/ 0 h 648"/>
                <a:gd name="T68" fmla="*/ 0 w 564"/>
                <a:gd name="T69" fmla="*/ 0 h 648"/>
                <a:gd name="T70" fmla="*/ 0 w 564"/>
                <a:gd name="T71" fmla="*/ 0 h 648"/>
                <a:gd name="T72" fmla="*/ 0 w 564"/>
                <a:gd name="T73" fmla="*/ 0 h 648"/>
                <a:gd name="T74" fmla="*/ 0 w 564"/>
                <a:gd name="T75" fmla="*/ 0 h 648"/>
                <a:gd name="T76" fmla="*/ 0 w 564"/>
                <a:gd name="T77" fmla="*/ 0 h 648"/>
                <a:gd name="T78" fmla="*/ 0 w 564"/>
                <a:gd name="T79" fmla="*/ 0 h 648"/>
                <a:gd name="T80" fmla="*/ 0 w 564"/>
                <a:gd name="T81" fmla="*/ 0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8" name="Freeform 87"/>
            <p:cNvSpPr>
              <a:spLocks/>
            </p:cNvSpPr>
            <p:nvPr/>
          </p:nvSpPr>
          <p:spPr bwMode="auto">
            <a:xfrm>
              <a:off x="742" y="1092"/>
              <a:ext cx="38" cy="53"/>
            </a:xfrm>
            <a:custGeom>
              <a:avLst/>
              <a:gdLst>
                <a:gd name="T0" fmla="*/ 0 w 310"/>
                <a:gd name="T1" fmla="*/ 0 h 426"/>
                <a:gd name="T2" fmla="*/ 0 w 310"/>
                <a:gd name="T3" fmla="*/ 0 h 426"/>
                <a:gd name="T4" fmla="*/ 0 w 310"/>
                <a:gd name="T5" fmla="*/ 0 h 426"/>
                <a:gd name="T6" fmla="*/ 0 w 310"/>
                <a:gd name="T7" fmla="*/ 0 h 426"/>
                <a:gd name="T8" fmla="*/ 0 w 310"/>
                <a:gd name="T9" fmla="*/ 0 h 426"/>
                <a:gd name="T10" fmla="*/ 0 w 310"/>
                <a:gd name="T11" fmla="*/ 0 h 426"/>
                <a:gd name="T12" fmla="*/ 0 w 310"/>
                <a:gd name="T13" fmla="*/ 0 h 426"/>
                <a:gd name="T14" fmla="*/ 0 w 310"/>
                <a:gd name="T15" fmla="*/ 0 h 426"/>
                <a:gd name="T16" fmla="*/ 0 w 310"/>
                <a:gd name="T17" fmla="*/ 0 h 426"/>
                <a:gd name="T18" fmla="*/ 0 w 310"/>
                <a:gd name="T19" fmla="*/ 0 h 426"/>
                <a:gd name="T20" fmla="*/ 0 w 310"/>
                <a:gd name="T21" fmla="*/ 0 h 426"/>
                <a:gd name="T22" fmla="*/ 0 w 310"/>
                <a:gd name="T23" fmla="*/ 0 h 426"/>
                <a:gd name="T24" fmla="*/ 0 w 310"/>
                <a:gd name="T25" fmla="*/ 0 h 426"/>
                <a:gd name="T26" fmla="*/ 0 w 310"/>
                <a:gd name="T27" fmla="*/ 0 h 426"/>
                <a:gd name="T28" fmla="*/ 0 w 310"/>
                <a:gd name="T29" fmla="*/ 0 h 426"/>
                <a:gd name="T30" fmla="*/ 0 w 310"/>
                <a:gd name="T31" fmla="*/ 0 h 426"/>
                <a:gd name="T32" fmla="*/ 0 w 310"/>
                <a:gd name="T33" fmla="*/ 0 h 426"/>
                <a:gd name="T34" fmla="*/ 0 w 310"/>
                <a:gd name="T35" fmla="*/ 0 h 426"/>
                <a:gd name="T36" fmla="*/ 0 w 310"/>
                <a:gd name="T37" fmla="*/ 0 h 426"/>
                <a:gd name="T38" fmla="*/ 0 w 310"/>
                <a:gd name="T39" fmla="*/ 0 h 426"/>
                <a:gd name="T40" fmla="*/ 0 w 310"/>
                <a:gd name="T41" fmla="*/ 0 h 426"/>
                <a:gd name="T42" fmla="*/ 0 w 310"/>
                <a:gd name="T43" fmla="*/ 0 h 426"/>
                <a:gd name="T44" fmla="*/ 0 w 310"/>
                <a:gd name="T45" fmla="*/ 0 h 426"/>
                <a:gd name="T46" fmla="*/ 0 w 310"/>
                <a:gd name="T47" fmla="*/ 0 h 426"/>
                <a:gd name="T48" fmla="*/ 0 w 310"/>
                <a:gd name="T49" fmla="*/ 0 h 426"/>
                <a:gd name="T50" fmla="*/ 0 w 310"/>
                <a:gd name="T51" fmla="*/ 0 h 426"/>
                <a:gd name="T52" fmla="*/ 0 w 310"/>
                <a:gd name="T53" fmla="*/ 0 h 426"/>
                <a:gd name="T54" fmla="*/ 0 w 310"/>
                <a:gd name="T55" fmla="*/ 0 h 426"/>
                <a:gd name="T56" fmla="*/ 0 w 310"/>
                <a:gd name="T57" fmla="*/ 0 h 426"/>
                <a:gd name="T58" fmla="*/ 0 w 310"/>
                <a:gd name="T59" fmla="*/ 0 h 426"/>
                <a:gd name="T60" fmla="*/ 0 w 310"/>
                <a:gd name="T61" fmla="*/ 0 h 426"/>
                <a:gd name="T62" fmla="*/ 0 w 310"/>
                <a:gd name="T63" fmla="*/ 0 h 426"/>
                <a:gd name="T64" fmla="*/ 0 w 310"/>
                <a:gd name="T65" fmla="*/ 0 h 426"/>
                <a:gd name="T66" fmla="*/ 0 w 310"/>
                <a:gd name="T67" fmla="*/ 0 h 426"/>
                <a:gd name="T68" fmla="*/ 0 w 310"/>
                <a:gd name="T69" fmla="*/ 0 h 426"/>
                <a:gd name="T70" fmla="*/ 0 w 310"/>
                <a:gd name="T71" fmla="*/ 0 h 426"/>
                <a:gd name="T72" fmla="*/ 0 w 310"/>
                <a:gd name="T73" fmla="*/ 0 h 426"/>
                <a:gd name="T74" fmla="*/ 0 w 310"/>
                <a:gd name="T75" fmla="*/ 0 h 426"/>
                <a:gd name="T76" fmla="*/ 0 w 310"/>
                <a:gd name="T77" fmla="*/ 0 h 426"/>
                <a:gd name="T78" fmla="*/ 0 w 310"/>
                <a:gd name="T79" fmla="*/ 0 h 426"/>
                <a:gd name="T80" fmla="*/ 0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19" name="Freeform 88"/>
            <p:cNvSpPr>
              <a:spLocks noEditPoints="1"/>
            </p:cNvSpPr>
            <p:nvPr/>
          </p:nvSpPr>
          <p:spPr bwMode="auto">
            <a:xfrm>
              <a:off x="776" y="1102"/>
              <a:ext cx="44" cy="46"/>
            </a:xfrm>
            <a:custGeom>
              <a:avLst/>
              <a:gdLst>
                <a:gd name="T0" fmla="*/ 0 w 347"/>
                <a:gd name="T1" fmla="*/ 0 h 368"/>
                <a:gd name="T2" fmla="*/ 0 w 347"/>
                <a:gd name="T3" fmla="*/ 0 h 368"/>
                <a:gd name="T4" fmla="*/ 0 w 347"/>
                <a:gd name="T5" fmla="*/ 0 h 368"/>
                <a:gd name="T6" fmla="*/ 0 w 347"/>
                <a:gd name="T7" fmla="*/ 0 h 368"/>
                <a:gd name="T8" fmla="*/ 0 w 347"/>
                <a:gd name="T9" fmla="*/ 0 h 368"/>
                <a:gd name="T10" fmla="*/ 0 w 347"/>
                <a:gd name="T11" fmla="*/ 0 h 368"/>
                <a:gd name="T12" fmla="*/ 0 w 347"/>
                <a:gd name="T13" fmla="*/ 0 h 368"/>
                <a:gd name="T14" fmla="*/ 0 w 347"/>
                <a:gd name="T15" fmla="*/ 0 h 368"/>
                <a:gd name="T16" fmla="*/ 0 w 347"/>
                <a:gd name="T17" fmla="*/ 0 h 368"/>
                <a:gd name="T18" fmla="*/ 0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0" name="Freeform 89"/>
            <p:cNvSpPr>
              <a:spLocks/>
            </p:cNvSpPr>
            <p:nvPr/>
          </p:nvSpPr>
          <p:spPr bwMode="auto">
            <a:xfrm>
              <a:off x="790" y="1152"/>
              <a:ext cx="18" cy="25"/>
            </a:xfrm>
            <a:custGeom>
              <a:avLst/>
              <a:gdLst>
                <a:gd name="T0" fmla="*/ 0 w 142"/>
                <a:gd name="T1" fmla="*/ 0 h 201"/>
                <a:gd name="T2" fmla="*/ 0 w 142"/>
                <a:gd name="T3" fmla="*/ 0 h 201"/>
                <a:gd name="T4" fmla="*/ 0 w 142"/>
                <a:gd name="T5" fmla="*/ 0 h 201"/>
                <a:gd name="T6" fmla="*/ 0 w 142"/>
                <a:gd name="T7" fmla="*/ 0 h 201"/>
                <a:gd name="T8" fmla="*/ 0 w 142"/>
                <a:gd name="T9" fmla="*/ 0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1" name="Freeform 90"/>
            <p:cNvSpPr>
              <a:spLocks/>
            </p:cNvSpPr>
            <p:nvPr/>
          </p:nvSpPr>
          <p:spPr bwMode="auto">
            <a:xfrm>
              <a:off x="737" y="1149"/>
              <a:ext cx="50" cy="22"/>
            </a:xfrm>
            <a:custGeom>
              <a:avLst/>
              <a:gdLst>
                <a:gd name="T0" fmla="*/ 0 w 407"/>
                <a:gd name="T1" fmla="*/ 0 h 177"/>
                <a:gd name="T2" fmla="*/ 0 w 407"/>
                <a:gd name="T3" fmla="*/ 0 h 177"/>
                <a:gd name="T4" fmla="*/ 0 w 407"/>
                <a:gd name="T5" fmla="*/ 0 h 177"/>
                <a:gd name="T6" fmla="*/ 0 w 407"/>
                <a:gd name="T7" fmla="*/ 0 h 177"/>
                <a:gd name="T8" fmla="*/ 0 w 407"/>
                <a:gd name="T9" fmla="*/ 0 h 177"/>
                <a:gd name="T10" fmla="*/ 0 w 407"/>
                <a:gd name="T11" fmla="*/ 0 h 177"/>
                <a:gd name="T12" fmla="*/ 0 w 407"/>
                <a:gd name="T13" fmla="*/ 0 h 177"/>
                <a:gd name="T14" fmla="*/ 0 w 407"/>
                <a:gd name="T15" fmla="*/ 0 h 177"/>
                <a:gd name="T16" fmla="*/ 0 w 407"/>
                <a:gd name="T17" fmla="*/ 0 h 177"/>
                <a:gd name="T18" fmla="*/ 0 w 407"/>
                <a:gd name="T19" fmla="*/ 0 h 177"/>
                <a:gd name="T20" fmla="*/ 0 w 407"/>
                <a:gd name="T21" fmla="*/ 0 h 177"/>
                <a:gd name="T22" fmla="*/ 0 w 407"/>
                <a:gd name="T23" fmla="*/ 0 h 177"/>
                <a:gd name="T24" fmla="*/ 0 w 407"/>
                <a:gd name="T25" fmla="*/ 0 h 177"/>
                <a:gd name="T26" fmla="*/ 0 w 407"/>
                <a:gd name="T27" fmla="*/ 0 h 177"/>
                <a:gd name="T28" fmla="*/ 0 w 407"/>
                <a:gd name="T29" fmla="*/ 0 h 177"/>
                <a:gd name="T30" fmla="*/ 0 w 407"/>
                <a:gd name="T31" fmla="*/ 0 h 177"/>
                <a:gd name="T32" fmla="*/ 0 w 407"/>
                <a:gd name="T33" fmla="*/ 0 h 177"/>
                <a:gd name="T34" fmla="*/ 0 w 407"/>
                <a:gd name="T35" fmla="*/ 0 h 177"/>
                <a:gd name="T36" fmla="*/ 0 w 407"/>
                <a:gd name="T37" fmla="*/ 0 h 177"/>
                <a:gd name="T38" fmla="*/ 0 w 407"/>
                <a:gd name="T39" fmla="*/ 0 h 177"/>
                <a:gd name="T40" fmla="*/ 0 w 407"/>
                <a:gd name="T41" fmla="*/ 0 h 177"/>
                <a:gd name="T42" fmla="*/ 0 w 407"/>
                <a:gd name="T43" fmla="*/ 0 h 177"/>
                <a:gd name="T44" fmla="*/ 0 w 407"/>
                <a:gd name="T45" fmla="*/ 0 h 177"/>
                <a:gd name="T46" fmla="*/ 0 w 407"/>
                <a:gd name="T47" fmla="*/ 0 h 177"/>
                <a:gd name="T48" fmla="*/ 0 w 407"/>
                <a:gd name="T49" fmla="*/ 0 h 177"/>
                <a:gd name="T50" fmla="*/ 0 w 407"/>
                <a:gd name="T51" fmla="*/ 0 h 177"/>
                <a:gd name="T52" fmla="*/ 0 w 407"/>
                <a:gd name="T53" fmla="*/ 0 h 177"/>
                <a:gd name="T54" fmla="*/ 0 w 407"/>
                <a:gd name="T55" fmla="*/ 0 h 177"/>
                <a:gd name="T56" fmla="*/ 0 w 407"/>
                <a:gd name="T57" fmla="*/ 0 h 177"/>
                <a:gd name="T58" fmla="*/ 0 w 407"/>
                <a:gd name="T59" fmla="*/ 0 h 177"/>
                <a:gd name="T60" fmla="*/ 0 w 407"/>
                <a:gd name="T61" fmla="*/ 0 h 177"/>
                <a:gd name="T62" fmla="*/ 0 w 407"/>
                <a:gd name="T63" fmla="*/ 0 h 177"/>
                <a:gd name="T64" fmla="*/ 0 w 407"/>
                <a:gd name="T65" fmla="*/ 0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2" name="Freeform 91"/>
            <p:cNvSpPr>
              <a:spLocks/>
            </p:cNvSpPr>
            <p:nvPr/>
          </p:nvSpPr>
          <p:spPr bwMode="auto">
            <a:xfrm>
              <a:off x="993" y="904"/>
              <a:ext cx="334" cy="259"/>
            </a:xfrm>
            <a:custGeom>
              <a:avLst/>
              <a:gdLst>
                <a:gd name="T0" fmla="*/ 0 w 2677"/>
                <a:gd name="T1" fmla="*/ 0 h 2067"/>
                <a:gd name="T2" fmla="*/ 0 w 2677"/>
                <a:gd name="T3" fmla="*/ 0 h 2067"/>
                <a:gd name="T4" fmla="*/ 0 w 2677"/>
                <a:gd name="T5" fmla="*/ 0 h 2067"/>
                <a:gd name="T6" fmla="*/ 0 w 2677"/>
                <a:gd name="T7" fmla="*/ 0 h 2067"/>
                <a:gd name="T8" fmla="*/ 0 w 2677"/>
                <a:gd name="T9" fmla="*/ 0 h 2067"/>
                <a:gd name="T10" fmla="*/ 0 w 2677"/>
                <a:gd name="T11" fmla="*/ 0 h 2067"/>
                <a:gd name="T12" fmla="*/ 0 w 2677"/>
                <a:gd name="T13" fmla="*/ 0 h 2067"/>
                <a:gd name="T14" fmla="*/ 0 w 2677"/>
                <a:gd name="T15" fmla="*/ 0 h 2067"/>
                <a:gd name="T16" fmla="*/ 0 w 2677"/>
                <a:gd name="T17" fmla="*/ 0 h 2067"/>
                <a:gd name="T18" fmla="*/ 0 w 2677"/>
                <a:gd name="T19" fmla="*/ 0 h 2067"/>
                <a:gd name="T20" fmla="*/ 0 w 2677"/>
                <a:gd name="T21" fmla="*/ 0 h 2067"/>
                <a:gd name="T22" fmla="*/ 0 w 2677"/>
                <a:gd name="T23" fmla="*/ 0 h 2067"/>
                <a:gd name="T24" fmla="*/ 0 w 2677"/>
                <a:gd name="T25" fmla="*/ 0 h 2067"/>
                <a:gd name="T26" fmla="*/ 0 w 2677"/>
                <a:gd name="T27" fmla="*/ 0 h 2067"/>
                <a:gd name="T28" fmla="*/ 0 w 2677"/>
                <a:gd name="T29" fmla="*/ 0 h 2067"/>
                <a:gd name="T30" fmla="*/ 0 w 2677"/>
                <a:gd name="T31" fmla="*/ 0 h 2067"/>
                <a:gd name="T32" fmla="*/ 0 w 2677"/>
                <a:gd name="T33" fmla="*/ 0 h 2067"/>
                <a:gd name="T34" fmla="*/ 0 w 2677"/>
                <a:gd name="T35" fmla="*/ 0 h 2067"/>
                <a:gd name="T36" fmla="*/ 0 w 2677"/>
                <a:gd name="T37" fmla="*/ 0 h 2067"/>
                <a:gd name="T38" fmla="*/ 0 w 2677"/>
                <a:gd name="T39" fmla="*/ 0 h 2067"/>
                <a:gd name="T40" fmla="*/ 0 w 2677"/>
                <a:gd name="T41" fmla="*/ 0 h 2067"/>
                <a:gd name="T42" fmla="*/ 0 w 2677"/>
                <a:gd name="T43" fmla="*/ 0 h 2067"/>
                <a:gd name="T44" fmla="*/ 0 w 2677"/>
                <a:gd name="T45" fmla="*/ 0 h 2067"/>
                <a:gd name="T46" fmla="*/ 0 w 2677"/>
                <a:gd name="T47" fmla="*/ 0 h 2067"/>
                <a:gd name="T48" fmla="*/ 0 w 2677"/>
                <a:gd name="T49" fmla="*/ 0 h 2067"/>
                <a:gd name="T50" fmla="*/ 0 w 2677"/>
                <a:gd name="T51" fmla="*/ 0 h 2067"/>
                <a:gd name="T52" fmla="*/ 0 w 2677"/>
                <a:gd name="T53" fmla="*/ 0 h 2067"/>
                <a:gd name="T54" fmla="*/ 0 w 2677"/>
                <a:gd name="T55" fmla="*/ 0 h 2067"/>
                <a:gd name="T56" fmla="*/ 0 w 2677"/>
                <a:gd name="T57" fmla="*/ 0 h 2067"/>
                <a:gd name="T58" fmla="*/ 0 w 2677"/>
                <a:gd name="T59" fmla="*/ 0 h 2067"/>
                <a:gd name="T60" fmla="*/ 0 w 2677"/>
                <a:gd name="T61" fmla="*/ 0 h 2067"/>
                <a:gd name="T62" fmla="*/ 0 w 2677"/>
                <a:gd name="T63" fmla="*/ 0 h 2067"/>
                <a:gd name="T64" fmla="*/ 0 w 2677"/>
                <a:gd name="T65" fmla="*/ 0 h 2067"/>
                <a:gd name="T66" fmla="*/ 0 w 2677"/>
                <a:gd name="T67" fmla="*/ 0 h 2067"/>
                <a:gd name="T68" fmla="*/ 0 w 2677"/>
                <a:gd name="T69" fmla="*/ 0 h 2067"/>
                <a:gd name="T70" fmla="*/ 0 w 2677"/>
                <a:gd name="T71" fmla="*/ 0 h 2067"/>
                <a:gd name="T72" fmla="*/ 0 w 2677"/>
                <a:gd name="T73" fmla="*/ 0 h 2067"/>
                <a:gd name="T74" fmla="*/ 0 w 2677"/>
                <a:gd name="T75" fmla="*/ 0 h 2067"/>
                <a:gd name="T76" fmla="*/ 0 w 2677"/>
                <a:gd name="T77" fmla="*/ 0 h 2067"/>
                <a:gd name="T78" fmla="*/ 0 w 2677"/>
                <a:gd name="T79" fmla="*/ 0 h 2067"/>
                <a:gd name="T80" fmla="*/ 0 w 2677"/>
                <a:gd name="T81" fmla="*/ 0 h 2067"/>
                <a:gd name="T82" fmla="*/ 0 w 2677"/>
                <a:gd name="T83" fmla="*/ 0 h 2067"/>
                <a:gd name="T84" fmla="*/ 0 w 2677"/>
                <a:gd name="T85" fmla="*/ 0 h 2067"/>
                <a:gd name="T86" fmla="*/ 0 w 2677"/>
                <a:gd name="T87" fmla="*/ 0 h 2067"/>
                <a:gd name="T88" fmla="*/ 0 w 2677"/>
                <a:gd name="T89" fmla="*/ 0 h 2067"/>
                <a:gd name="T90" fmla="*/ 0 w 2677"/>
                <a:gd name="T91" fmla="*/ 0 h 2067"/>
                <a:gd name="T92" fmla="*/ 0 w 2677"/>
                <a:gd name="T93" fmla="*/ 0 h 2067"/>
                <a:gd name="T94" fmla="*/ 0 w 2677"/>
                <a:gd name="T95" fmla="*/ 0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029" name="Title Placeholder 1"/>
          <p:cNvSpPr>
            <a:spLocks noGrp="1"/>
          </p:cNvSpPr>
          <p:nvPr>
            <p:ph type="title"/>
          </p:nvPr>
        </p:nvSpPr>
        <p:spPr bwMode="auto">
          <a:xfrm>
            <a:off x="457200" y="0"/>
            <a:ext cx="8686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45720" rIns="1371600" bIns="45720" numCol="1" anchor="ctr" anchorCtr="0" compatLnSpc="1">
            <a:prstTxWarp prst="textNoShape">
              <a:avLst/>
            </a:prstTxWarp>
            <a:noAutofit/>
          </a:bodyPr>
          <a:lstStyle/>
          <a:p>
            <a:pPr lvl="0"/>
            <a:r>
              <a:rPr lang="en-US" altLang="nl-NL" dirty="0"/>
              <a:t>Click to edit Master title style</a:t>
            </a:r>
          </a:p>
        </p:txBody>
      </p:sp>
      <p:sp>
        <p:nvSpPr>
          <p:cNvPr id="1030" name="Text Placeholder 2"/>
          <p:cNvSpPr>
            <a:spLocks noGrp="1"/>
          </p:cNvSpPr>
          <p:nvPr>
            <p:ph type="body" idx="1"/>
          </p:nvPr>
        </p:nvSpPr>
        <p:spPr bwMode="auto">
          <a:xfrm>
            <a:off x="457200" y="1334793"/>
            <a:ext cx="8229600" cy="5166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en-US" altLang="nl-NL" dirty="0"/>
              <a:t>Edit Master text styles</a:t>
            </a:r>
          </a:p>
          <a:p>
            <a:pPr lvl="1"/>
            <a:r>
              <a:rPr lang="en-US" altLang="nl-NL" dirty="0"/>
              <a:t>Second level</a:t>
            </a:r>
          </a:p>
          <a:p>
            <a:pPr lvl="2"/>
            <a:r>
              <a:rPr lang="en-US" altLang="nl-NL" dirty="0"/>
              <a:t>Third level</a:t>
            </a:r>
          </a:p>
          <a:p>
            <a:pPr lvl="3"/>
            <a:r>
              <a:rPr lang="en-US" altLang="nl-NL" dirty="0"/>
              <a:t>Fourth level</a:t>
            </a:r>
          </a:p>
          <a:p>
            <a:pPr lvl="4"/>
            <a:r>
              <a:rPr lang="en-US" altLang="nl-NL" dirty="0"/>
              <a:t>Fifth level</a:t>
            </a:r>
          </a:p>
        </p:txBody>
      </p:sp>
      <p:sp>
        <p:nvSpPr>
          <p:cNvPr id="4" name="Date Placeholder 3"/>
          <p:cNvSpPr>
            <a:spLocks noGrp="1"/>
          </p:cNvSpPr>
          <p:nvPr>
            <p:ph type="dt" sz="half" idx="2"/>
          </p:nvPr>
        </p:nvSpPr>
        <p:spPr>
          <a:xfrm>
            <a:off x="0" y="6629400"/>
            <a:ext cx="3124200" cy="228600"/>
          </a:xfrm>
          <a:prstGeom prst="rect">
            <a:avLst/>
          </a:prstGeom>
          <a:noFill/>
        </p:spPr>
        <p:txBody>
          <a:bodyPr vert="horz" lIns="457200" tIns="0" rIns="0" bIns="0" rtlCol="0" anchor="ctr"/>
          <a:lstStyle>
            <a:lvl1pPr algn="l" fontAlgn="auto">
              <a:spcBef>
                <a:spcPts val="0"/>
              </a:spcBef>
              <a:spcAft>
                <a:spcPts val="0"/>
              </a:spcAft>
              <a:defRPr sz="1200">
                <a:solidFill>
                  <a:schemeClr val="bg1"/>
                </a:solidFill>
                <a:latin typeface="+mn-lt"/>
                <a:cs typeface="+mn-cs"/>
              </a:defRPr>
            </a:lvl1pPr>
          </a:lstStyle>
          <a:p>
            <a:r>
              <a:rPr lang="en-US"/>
              <a:t>27 Mar 2017</a:t>
            </a:r>
          </a:p>
        </p:txBody>
      </p:sp>
      <p:sp>
        <p:nvSpPr>
          <p:cNvPr id="5" name="Footer Placeholder 4"/>
          <p:cNvSpPr>
            <a:spLocks noGrp="1"/>
          </p:cNvSpPr>
          <p:nvPr>
            <p:ph type="ftr" sz="quarter" idx="3"/>
          </p:nvPr>
        </p:nvSpPr>
        <p:spPr>
          <a:xfrm>
            <a:off x="1295400" y="6629400"/>
            <a:ext cx="6553200" cy="228600"/>
          </a:xfrm>
          <a:prstGeom prst="rect">
            <a:avLst/>
          </a:prstGeom>
          <a:noFill/>
        </p:spPr>
        <p:txBody>
          <a:bodyPr vert="horz" lIns="91440" tIns="45720" rIns="91440" bIns="45720" rtlCol="0" anchor="ctr"/>
          <a:lstStyle>
            <a:lvl1pPr algn="ctr" fontAlgn="auto">
              <a:spcBef>
                <a:spcPts val="0"/>
              </a:spcBef>
              <a:spcAft>
                <a:spcPts val="0"/>
              </a:spcAft>
              <a:defRPr sz="1200">
                <a:solidFill>
                  <a:schemeClr val="bg1"/>
                </a:solidFill>
                <a:latin typeface="+mn-lt"/>
                <a:cs typeface="+mn-cs"/>
              </a:defRPr>
            </a:lvl1pPr>
          </a:lstStyle>
          <a:p>
            <a:r>
              <a:rPr lang="en-US"/>
              <a:t>ICAO WRC-19 Positions</a:t>
            </a:r>
          </a:p>
        </p:txBody>
      </p:sp>
      <p:sp>
        <p:nvSpPr>
          <p:cNvPr id="6" name="Slide Number Placeholder 5"/>
          <p:cNvSpPr>
            <a:spLocks noGrp="1"/>
          </p:cNvSpPr>
          <p:nvPr>
            <p:ph type="sldNum" sz="quarter" idx="4"/>
          </p:nvPr>
        </p:nvSpPr>
        <p:spPr>
          <a:xfrm>
            <a:off x="6019800" y="6629400"/>
            <a:ext cx="3124200" cy="228600"/>
          </a:xfrm>
          <a:prstGeom prst="rect">
            <a:avLst/>
          </a:prstGeom>
          <a:noFill/>
        </p:spPr>
        <p:txBody>
          <a:bodyPr vert="horz" wrap="square" lIns="91440" tIns="45720" rIns="457200" bIns="45720" numCol="1" anchor="ctr" anchorCtr="0" compatLnSpc="1">
            <a:prstTxWarp prst="textNoShape">
              <a:avLst/>
            </a:prstTxWarp>
          </a:bodyPr>
          <a:lstStyle>
            <a:lvl1pPr algn="r">
              <a:defRPr sz="1200">
                <a:solidFill>
                  <a:schemeClr val="bg1"/>
                </a:solidFill>
              </a:defRPr>
            </a:lvl1pPr>
          </a:lstStyle>
          <a:p>
            <a:fld id="{6BD04347-F16A-4DA3-B01E-EE22E2322B01}" type="slidenum">
              <a:rPr lang="en-US" smtClean="0"/>
              <a:t>‹#›</a:t>
            </a:fld>
            <a:endParaRPr lang="en-US"/>
          </a:p>
        </p:txBody>
      </p:sp>
    </p:spTree>
    <p:extLst>
      <p:ext uri="{BB962C8B-B14F-4D97-AF65-F5344CB8AC3E}">
        <p14:creationId xmlns:p14="http://schemas.microsoft.com/office/powerpoint/2010/main" val="6434093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hf hdr="0"/>
  <p:txStyles>
    <p:titleStyle>
      <a:lvl1pPr marL="457200" indent="-457200" algn="l" rtl="0" eaLnBrk="1" fontAlgn="base" hangingPunct="1">
        <a:spcBef>
          <a:spcPct val="0"/>
        </a:spcBef>
        <a:spcAft>
          <a:spcPct val="0"/>
        </a:spcAft>
        <a:defRPr lang="en-US" sz="3600" kern="1200" dirty="0">
          <a:solidFill>
            <a:schemeClr val="bg1"/>
          </a:solidFill>
          <a:latin typeface="+mj-lt"/>
          <a:ea typeface="+mj-ea"/>
          <a:cs typeface="+mj-cs"/>
        </a:defRPr>
      </a:lvl1pPr>
      <a:lvl2pPr marL="457200" indent="-457200" algn="l" rtl="0" eaLnBrk="1" fontAlgn="base" hangingPunct="1">
        <a:spcBef>
          <a:spcPct val="0"/>
        </a:spcBef>
        <a:spcAft>
          <a:spcPct val="0"/>
        </a:spcAft>
        <a:defRPr sz="3600">
          <a:solidFill>
            <a:schemeClr val="bg1"/>
          </a:solidFill>
          <a:latin typeface="Calibri" pitchFamily="34" charset="0"/>
        </a:defRPr>
      </a:lvl2pPr>
      <a:lvl3pPr marL="457200" indent="-457200" algn="l" rtl="0" eaLnBrk="1" fontAlgn="base" hangingPunct="1">
        <a:spcBef>
          <a:spcPct val="0"/>
        </a:spcBef>
        <a:spcAft>
          <a:spcPct val="0"/>
        </a:spcAft>
        <a:defRPr sz="3600">
          <a:solidFill>
            <a:schemeClr val="bg1"/>
          </a:solidFill>
          <a:latin typeface="Calibri" pitchFamily="34" charset="0"/>
        </a:defRPr>
      </a:lvl3pPr>
      <a:lvl4pPr marL="457200" indent="-457200" algn="l" rtl="0" eaLnBrk="1" fontAlgn="base" hangingPunct="1">
        <a:spcBef>
          <a:spcPct val="0"/>
        </a:spcBef>
        <a:spcAft>
          <a:spcPct val="0"/>
        </a:spcAft>
        <a:defRPr sz="3600">
          <a:solidFill>
            <a:schemeClr val="bg1"/>
          </a:solidFill>
          <a:latin typeface="Calibri" pitchFamily="34" charset="0"/>
        </a:defRPr>
      </a:lvl4pPr>
      <a:lvl5pPr marL="457200" indent="-457200" algn="l" rtl="0" eaLnBrk="1" fontAlgn="base" hangingPunct="1">
        <a:spcBef>
          <a:spcPct val="0"/>
        </a:spcBef>
        <a:spcAft>
          <a:spcPct val="0"/>
        </a:spcAft>
        <a:defRPr sz="3600">
          <a:solidFill>
            <a:schemeClr val="bg1"/>
          </a:solidFill>
          <a:latin typeface="Calibri" pitchFamily="34" charset="0"/>
        </a:defRPr>
      </a:lvl5pPr>
      <a:lvl6pPr marL="914400" indent="-457200" algn="l" rtl="0" eaLnBrk="1" fontAlgn="base" hangingPunct="1">
        <a:spcBef>
          <a:spcPct val="0"/>
        </a:spcBef>
        <a:spcAft>
          <a:spcPct val="0"/>
        </a:spcAft>
        <a:defRPr sz="3600">
          <a:solidFill>
            <a:schemeClr val="bg1"/>
          </a:solidFill>
          <a:latin typeface="Calibri" pitchFamily="34" charset="0"/>
        </a:defRPr>
      </a:lvl6pPr>
      <a:lvl7pPr marL="1371600" indent="-457200" algn="l" rtl="0" eaLnBrk="1" fontAlgn="base" hangingPunct="1">
        <a:spcBef>
          <a:spcPct val="0"/>
        </a:spcBef>
        <a:spcAft>
          <a:spcPct val="0"/>
        </a:spcAft>
        <a:defRPr sz="3600">
          <a:solidFill>
            <a:schemeClr val="bg1"/>
          </a:solidFill>
          <a:latin typeface="Calibri" pitchFamily="34" charset="0"/>
        </a:defRPr>
      </a:lvl7pPr>
      <a:lvl8pPr marL="1828800" indent="-457200" algn="l" rtl="0" eaLnBrk="1" fontAlgn="base" hangingPunct="1">
        <a:spcBef>
          <a:spcPct val="0"/>
        </a:spcBef>
        <a:spcAft>
          <a:spcPct val="0"/>
        </a:spcAft>
        <a:defRPr sz="3600">
          <a:solidFill>
            <a:schemeClr val="bg1"/>
          </a:solidFill>
          <a:latin typeface="Calibri" pitchFamily="34" charset="0"/>
        </a:defRPr>
      </a:lvl8pPr>
      <a:lvl9pPr marL="2286000" indent="-457200" algn="l" rtl="0" eaLnBrk="1" fontAlgn="base" hangingPunct="1">
        <a:spcBef>
          <a:spcPct val="0"/>
        </a:spcBef>
        <a:spcAft>
          <a:spcPct val="0"/>
        </a:spcAft>
        <a:defRPr sz="3600">
          <a:solidFill>
            <a:schemeClr val="bg1"/>
          </a:solidFill>
          <a:latin typeface="Calibri" pitchFamily="34" charset="0"/>
        </a:defRPr>
      </a:lvl9pPr>
    </p:titleStyle>
    <p:bodyStyle>
      <a:lvl1pPr marL="342900" indent="-342900" algn="l" rtl="0" eaLnBrk="1" fontAlgn="base" hangingPunct="1">
        <a:spcBef>
          <a:spcPct val="20000"/>
        </a:spcBef>
        <a:spcAft>
          <a:spcPct val="0"/>
        </a:spcAft>
        <a:buClr>
          <a:srgbClr val="7FD13B"/>
        </a:buClr>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rgbClr val="7FD13B"/>
        </a:buClr>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rgbClr val="7FD13B"/>
        </a:buClr>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rgbClr val="7FD13B"/>
        </a:buClr>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rgbClr val="7FD13B"/>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itu.int/en/ITU-R/study-groups/rcpm/Pages/wrc-19-studies.aspx" TargetMode="External"/><Relationship Id="rId2" Type="http://schemas.openxmlformats.org/officeDocument/2006/relationships/hyperlink" Target="http://www.icao.int/safety/FSMP/Documents"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425" y="1663700"/>
            <a:ext cx="7772400" cy="708025"/>
          </a:xfrm>
        </p:spPr>
        <p:txBody>
          <a:bodyPr/>
          <a:lstStyle/>
          <a:p>
            <a:r>
              <a:rPr lang="en-US" dirty="0"/>
              <a:t>WRC-19 – Agenda Items for Other Issues</a:t>
            </a:r>
          </a:p>
        </p:txBody>
      </p:sp>
      <p:sp>
        <p:nvSpPr>
          <p:cNvPr id="3" name="Subtitle 2"/>
          <p:cNvSpPr>
            <a:spLocks noGrp="1"/>
          </p:cNvSpPr>
          <p:nvPr>
            <p:ph type="subTitle" idx="1"/>
          </p:nvPr>
        </p:nvSpPr>
        <p:spPr>
          <a:xfrm>
            <a:off x="1371600" y="6124575"/>
            <a:ext cx="6400800" cy="466724"/>
          </a:xfrm>
        </p:spPr>
        <p:txBody>
          <a:bodyPr>
            <a:normAutofit fontScale="92500" lnSpcReduction="20000"/>
          </a:bodyPr>
          <a:lstStyle/>
          <a:p>
            <a:r>
              <a:rPr lang="en-US" dirty="0"/>
              <a:t>Andrew Roy - ASRI</a:t>
            </a:r>
          </a:p>
        </p:txBody>
      </p:sp>
      <p:sp>
        <p:nvSpPr>
          <p:cNvPr id="4" name="Date Placeholder 3"/>
          <p:cNvSpPr>
            <a:spLocks noGrp="1"/>
          </p:cNvSpPr>
          <p:nvPr>
            <p:ph type="dt" sz="half" idx="10"/>
          </p:nvPr>
        </p:nvSpPr>
        <p:spPr/>
        <p:txBody>
          <a:bodyPr/>
          <a:lstStyle/>
          <a:p>
            <a:r>
              <a:rPr lang="en-US"/>
              <a:t>27 Mar 2017</a:t>
            </a:r>
          </a:p>
        </p:txBody>
      </p:sp>
      <p:sp>
        <p:nvSpPr>
          <p:cNvPr id="5" name="Footer Placeholder 4"/>
          <p:cNvSpPr>
            <a:spLocks noGrp="1"/>
          </p:cNvSpPr>
          <p:nvPr>
            <p:ph type="ftr" sz="quarter" idx="11"/>
          </p:nvPr>
        </p:nvSpPr>
        <p:spPr/>
        <p:txBody>
          <a:bodyPr/>
          <a:lstStyle/>
          <a:p>
            <a:r>
              <a:rPr lang="en-US"/>
              <a:t>ICAO WRC-19 Positions</a:t>
            </a:r>
          </a:p>
        </p:txBody>
      </p:sp>
      <p:sp>
        <p:nvSpPr>
          <p:cNvPr id="6" name="Slide Number Placeholder 5"/>
          <p:cNvSpPr>
            <a:spLocks noGrp="1"/>
          </p:cNvSpPr>
          <p:nvPr>
            <p:ph type="sldNum" sz="quarter" idx="12"/>
          </p:nvPr>
        </p:nvSpPr>
        <p:spPr/>
        <p:txBody>
          <a:bodyPr/>
          <a:lstStyle/>
          <a:p>
            <a:fld id="{6BD04347-F16A-4DA3-B01E-EE22E2322B01}" type="slidenum">
              <a:rPr lang="en-US" smtClean="0"/>
              <a:pPr/>
              <a:t>1</a:t>
            </a:fld>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95400" y="2381250"/>
            <a:ext cx="6485466" cy="3648075"/>
          </a:xfrm>
          <a:prstGeom prst="rect">
            <a:avLst/>
          </a:prstGeom>
        </p:spPr>
      </p:pic>
    </p:spTree>
    <p:extLst>
      <p:ext uri="{BB962C8B-B14F-4D97-AF65-F5344CB8AC3E}">
        <p14:creationId xmlns:p14="http://schemas.microsoft.com/office/powerpoint/2010/main" val="2057647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1.9 - Commentary</a:t>
            </a:r>
          </a:p>
        </p:txBody>
      </p:sp>
      <p:sp>
        <p:nvSpPr>
          <p:cNvPr id="11" name="Content Placeholder 10"/>
          <p:cNvSpPr>
            <a:spLocks noGrp="1"/>
          </p:cNvSpPr>
          <p:nvPr>
            <p:ph idx="1"/>
          </p:nvPr>
        </p:nvSpPr>
        <p:spPr/>
        <p:txBody>
          <a:bodyPr/>
          <a:lstStyle/>
          <a:p>
            <a:r>
              <a:rPr lang="en-GB" dirty="0"/>
              <a:t>Search and rescue aircraft are an integral part of the global maritime distress and safety system</a:t>
            </a:r>
          </a:p>
          <a:p>
            <a:pPr lvl="1"/>
            <a:r>
              <a:rPr lang="en-GB" dirty="0"/>
              <a:t>Need to ensure no adverse impact on the capability of search and rescue aircraft</a:t>
            </a:r>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10</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874113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1.9 - ICAO Position</a:t>
            </a:r>
            <a:endParaRPr lang="en-US" dirty="0"/>
          </a:p>
        </p:txBody>
      </p:sp>
      <p:sp>
        <p:nvSpPr>
          <p:cNvPr id="3" name="Content Placeholder 2"/>
          <p:cNvSpPr>
            <a:spLocks noGrp="1"/>
          </p:cNvSpPr>
          <p:nvPr>
            <p:ph idx="1"/>
          </p:nvPr>
        </p:nvSpPr>
        <p:spPr/>
        <p:txBody>
          <a:bodyPr/>
          <a:lstStyle/>
          <a:p>
            <a:r>
              <a:rPr lang="en-US" i="1" dirty="0"/>
              <a:t>To ensure that any change to the regulatory provisions and spectrum allocations resulting from this agenda item do not adversely impact aviation systems, including the capability of search and rescue aircraft to effectively communicate with vessels during disaster relief operations. </a:t>
            </a:r>
          </a:p>
        </p:txBody>
      </p:sp>
      <p:sp>
        <p:nvSpPr>
          <p:cNvPr id="6" name="Slide Number Placeholder 5"/>
          <p:cNvSpPr>
            <a:spLocks noGrp="1"/>
          </p:cNvSpPr>
          <p:nvPr>
            <p:ph type="sldNum" sz="quarter" idx="10"/>
          </p:nvPr>
        </p:nvSpPr>
        <p:spPr/>
        <p:txBody>
          <a:bodyPr/>
          <a:lstStyle/>
          <a:p>
            <a:fld id="{6BD04347-F16A-4DA3-B01E-EE22E2322B01}" type="slidenum">
              <a:rPr lang="en-US" smtClean="0"/>
              <a:pPr/>
              <a:t>11</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77701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1.11</a:t>
            </a:r>
            <a:endParaRPr lang="en-US" dirty="0"/>
          </a:p>
        </p:txBody>
      </p:sp>
      <p:sp>
        <p:nvSpPr>
          <p:cNvPr id="11" name="Content Placeholder 10"/>
          <p:cNvSpPr>
            <a:spLocks noGrp="1"/>
          </p:cNvSpPr>
          <p:nvPr>
            <p:ph idx="1"/>
          </p:nvPr>
        </p:nvSpPr>
        <p:spPr/>
        <p:txBody>
          <a:bodyPr/>
          <a:lstStyle/>
          <a:p>
            <a:r>
              <a:rPr lang="en-US" dirty="0"/>
              <a:t>Railway radiocommunication systems between train and trackside </a:t>
            </a:r>
          </a:p>
          <a:p>
            <a:pPr lvl="1"/>
            <a:r>
              <a:rPr lang="en-US" dirty="0"/>
              <a:t>Actions to facilitate global or regional harmonized frequency bands within existing mobile service allocations</a:t>
            </a:r>
          </a:p>
          <a:p>
            <a:r>
              <a:rPr lang="en-US" dirty="0"/>
              <a:t>Resolution 236 (WRC-15)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12</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629811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1.11 - Commentary</a:t>
            </a:r>
          </a:p>
        </p:txBody>
      </p:sp>
      <p:sp>
        <p:nvSpPr>
          <p:cNvPr id="11" name="Content Placeholder 10"/>
          <p:cNvSpPr>
            <a:spLocks noGrp="1"/>
          </p:cNvSpPr>
          <p:nvPr>
            <p:ph idx="1"/>
          </p:nvPr>
        </p:nvSpPr>
        <p:spPr/>
        <p:txBody>
          <a:bodyPr>
            <a:normAutofit fontScale="85000" lnSpcReduction="10000"/>
          </a:bodyPr>
          <a:lstStyle/>
          <a:p>
            <a:r>
              <a:rPr lang="en-US" dirty="0"/>
              <a:t>Evolving rail operations requiring additional communications between train and trackside systems</a:t>
            </a:r>
          </a:p>
          <a:p>
            <a:pPr lvl="1"/>
            <a:r>
              <a:rPr lang="en-US" dirty="0"/>
              <a:t>Meeting the needs of a high-speed railway environment</a:t>
            </a:r>
          </a:p>
          <a:p>
            <a:pPr lvl="1"/>
            <a:r>
              <a:rPr lang="en-US" dirty="0"/>
              <a:t>New functions may not be supported by the current narrowband railway radiocommunication systems</a:t>
            </a:r>
          </a:p>
          <a:p>
            <a:r>
              <a:rPr lang="en-GB" dirty="0"/>
              <a:t>Existing railway communication bands </a:t>
            </a:r>
            <a:r>
              <a:rPr lang="en-US" dirty="0"/>
              <a:t>include 140-150 MHz, 330 – 360 MHz, 410 – 420 MHz and 450 – 460 MHz</a:t>
            </a:r>
          </a:p>
          <a:p>
            <a:pPr lvl="1"/>
            <a:r>
              <a:rPr lang="en-GB" dirty="0"/>
              <a:t>328.6 – 335.4 MHz an </a:t>
            </a:r>
            <a:r>
              <a:rPr lang="en-GB" dirty="0" err="1"/>
              <a:t>ARNS</a:t>
            </a:r>
            <a:r>
              <a:rPr lang="en-GB" dirty="0"/>
              <a:t> allocation for ILS glide slope</a:t>
            </a:r>
            <a:endParaRPr lang="en-US" dirty="0"/>
          </a:p>
          <a:p>
            <a:r>
              <a:rPr lang="en-GB" dirty="0"/>
              <a:t>Aeronautical mobile service is a subset of the mobile service</a:t>
            </a:r>
          </a:p>
          <a:p>
            <a:pPr lvl="1"/>
            <a:r>
              <a:rPr lang="en-GB" dirty="0"/>
              <a:t>Need to protect existing aviation allocations</a:t>
            </a:r>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13</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1798009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Agenda Item 1.11 - ICAO Position</a:t>
            </a:r>
          </a:p>
        </p:txBody>
      </p:sp>
      <p:sp>
        <p:nvSpPr>
          <p:cNvPr id="3" name="Content Placeholder 2"/>
          <p:cNvSpPr>
            <a:spLocks noGrp="1"/>
          </p:cNvSpPr>
          <p:nvPr>
            <p:ph idx="1"/>
          </p:nvPr>
        </p:nvSpPr>
        <p:spPr/>
        <p:txBody>
          <a:bodyPr/>
          <a:lstStyle/>
          <a:p>
            <a:r>
              <a:rPr lang="en-GB" i="1" dirty="0"/>
              <a:t>To ensure, on the basis of agreed ITU-R studies, that any regulatory actions within existing mobile-service bands do not impact existing aeronautical systems operating in accordance with the Radio Regulations</a:t>
            </a:r>
            <a:r>
              <a:rPr lang="en-US" i="1" dirty="0"/>
              <a:t>. </a:t>
            </a:r>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
        <p:nvSpPr>
          <p:cNvPr id="6" name="Slide Number Placeholder 5"/>
          <p:cNvSpPr>
            <a:spLocks noGrp="1"/>
          </p:cNvSpPr>
          <p:nvPr>
            <p:ph type="sldNum" sz="quarter" idx="10"/>
          </p:nvPr>
        </p:nvSpPr>
        <p:spPr/>
        <p:txBody>
          <a:bodyPr/>
          <a:lstStyle/>
          <a:p>
            <a:fld id="{6BD04347-F16A-4DA3-B01E-EE22E2322B01}" type="slidenum">
              <a:rPr lang="en-US" smtClean="0"/>
              <a:t>14</a:t>
            </a:fld>
            <a:endParaRPr lang="en-US"/>
          </a:p>
        </p:txBody>
      </p:sp>
    </p:spTree>
    <p:extLst>
      <p:ext uri="{BB962C8B-B14F-4D97-AF65-F5344CB8AC3E}">
        <p14:creationId xmlns:p14="http://schemas.microsoft.com/office/powerpoint/2010/main" val="1441998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1.12</a:t>
            </a:r>
            <a:endParaRPr lang="en-US" dirty="0"/>
          </a:p>
        </p:txBody>
      </p:sp>
      <p:sp>
        <p:nvSpPr>
          <p:cNvPr id="11" name="Content Placeholder 10"/>
          <p:cNvSpPr>
            <a:spLocks noGrp="1"/>
          </p:cNvSpPr>
          <p:nvPr>
            <p:ph idx="1"/>
          </p:nvPr>
        </p:nvSpPr>
        <p:spPr/>
        <p:txBody>
          <a:bodyPr/>
          <a:lstStyle/>
          <a:p>
            <a:r>
              <a:rPr lang="en-US" dirty="0"/>
              <a:t>Evolution of Intelligent Transport Systems (ITS)</a:t>
            </a:r>
          </a:p>
          <a:p>
            <a:pPr lvl="1"/>
            <a:r>
              <a:rPr lang="en-US" dirty="0"/>
              <a:t>Consider possible global or regional harmonized frequency bands for implementation</a:t>
            </a:r>
          </a:p>
          <a:p>
            <a:pPr lvl="1"/>
            <a:r>
              <a:rPr lang="en-US" dirty="0"/>
              <a:t>Use existing mobile-service allocations</a:t>
            </a:r>
          </a:p>
          <a:p>
            <a:r>
              <a:rPr lang="en-US" dirty="0"/>
              <a:t>Resolution 237 (WRC 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15</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1371624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1.12 - Commentary</a:t>
            </a:r>
          </a:p>
        </p:txBody>
      </p:sp>
      <p:sp>
        <p:nvSpPr>
          <p:cNvPr id="11" name="Content Placeholder 10"/>
          <p:cNvSpPr>
            <a:spLocks noGrp="1"/>
          </p:cNvSpPr>
          <p:nvPr>
            <p:ph idx="1"/>
          </p:nvPr>
        </p:nvSpPr>
        <p:spPr/>
        <p:txBody>
          <a:bodyPr>
            <a:normAutofit fontScale="85000" lnSpcReduction="20000"/>
          </a:bodyPr>
          <a:lstStyle/>
          <a:p>
            <a:r>
              <a:rPr lang="en-GB" dirty="0"/>
              <a:t>New technologies can be integrated in a vehicle system to provide Intelligent Transport Systems (ITS)</a:t>
            </a:r>
          </a:p>
          <a:p>
            <a:pPr lvl="1"/>
            <a:r>
              <a:rPr lang="en-US" dirty="0"/>
              <a:t>Improving traffic management and assisting safe driving</a:t>
            </a:r>
          </a:p>
          <a:p>
            <a:r>
              <a:rPr lang="en-US" dirty="0"/>
              <a:t>Harmonization of existing frequency bands for ITS not worldwide</a:t>
            </a:r>
          </a:p>
          <a:p>
            <a:r>
              <a:rPr lang="en-US" dirty="0"/>
              <a:t>Current bands being studied:</a:t>
            </a:r>
          </a:p>
          <a:p>
            <a:pPr lvl="1"/>
            <a:r>
              <a:rPr lang="en-US" dirty="0"/>
              <a:t>5 725 0 - 5 875 MHz (dedicated short range communications)</a:t>
            </a:r>
          </a:p>
          <a:p>
            <a:pPr lvl="1"/>
            <a:r>
              <a:rPr lang="en-US" dirty="0"/>
              <a:t>57 – 66 GHz (integrated systems for ITS)</a:t>
            </a:r>
          </a:p>
          <a:p>
            <a:pPr lvl="1"/>
            <a:r>
              <a:rPr lang="en-US" dirty="0"/>
              <a:t>76 – 81 GHz (used for </a:t>
            </a:r>
            <a:r>
              <a:rPr lang="en-GB" dirty="0"/>
              <a:t>vehicular collision avoidance radars)</a:t>
            </a:r>
          </a:p>
          <a:p>
            <a:r>
              <a:rPr lang="en-GB" dirty="0"/>
              <a:t>Aeronautical mobile service is a subset of the mobile service</a:t>
            </a:r>
          </a:p>
          <a:p>
            <a:pPr lvl="1"/>
            <a:r>
              <a:rPr lang="en-GB" dirty="0"/>
              <a:t>Need to protect existing aviation allocations</a:t>
            </a:r>
            <a:endParaRPr lang="en-US" dirty="0"/>
          </a:p>
          <a:p>
            <a:pPr lvl="1"/>
            <a:endParaRPr lang="en-US"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16</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930281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1.12 - ICAO Position</a:t>
            </a:r>
            <a:endParaRPr lang="en-US" dirty="0"/>
          </a:p>
        </p:txBody>
      </p:sp>
      <p:sp>
        <p:nvSpPr>
          <p:cNvPr id="3" name="Content Placeholder 2"/>
          <p:cNvSpPr>
            <a:spLocks noGrp="1"/>
          </p:cNvSpPr>
          <p:nvPr>
            <p:ph idx="1"/>
          </p:nvPr>
        </p:nvSpPr>
        <p:spPr/>
        <p:txBody>
          <a:bodyPr/>
          <a:lstStyle/>
          <a:p>
            <a:r>
              <a:rPr lang="en-US" i="1" dirty="0"/>
              <a:t>To ensure, on the basis of agreed ITU-R studies, that any regulatory actions within existing mobile-service bands do not impact existing aeronautical systems operating in accordance with the Radio Regulations. </a:t>
            </a:r>
          </a:p>
        </p:txBody>
      </p:sp>
      <p:sp>
        <p:nvSpPr>
          <p:cNvPr id="6" name="Slide Number Placeholder 5"/>
          <p:cNvSpPr>
            <a:spLocks noGrp="1"/>
          </p:cNvSpPr>
          <p:nvPr>
            <p:ph type="sldNum" sz="quarter" idx="10"/>
          </p:nvPr>
        </p:nvSpPr>
        <p:spPr/>
        <p:txBody>
          <a:bodyPr/>
          <a:lstStyle/>
          <a:p>
            <a:fld id="{6BD04347-F16A-4DA3-B01E-EE22E2322B01}" type="slidenum">
              <a:rPr lang="en-US" smtClean="0"/>
              <a:pPr/>
              <a:t>17</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531419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1.13</a:t>
            </a:r>
          </a:p>
        </p:txBody>
      </p:sp>
      <p:sp>
        <p:nvSpPr>
          <p:cNvPr id="11" name="Content Placeholder 10"/>
          <p:cNvSpPr>
            <a:spLocks noGrp="1"/>
          </p:cNvSpPr>
          <p:nvPr>
            <p:ph idx="1"/>
          </p:nvPr>
        </p:nvSpPr>
        <p:spPr/>
        <p:txBody>
          <a:bodyPr/>
          <a:lstStyle/>
          <a:p>
            <a:r>
              <a:rPr lang="en-US" dirty="0"/>
              <a:t>International Mobile Telecommunications (</a:t>
            </a:r>
            <a:r>
              <a:rPr lang="en-US" dirty="0" err="1"/>
              <a:t>IMT</a:t>
            </a:r>
            <a:r>
              <a:rPr lang="en-US" dirty="0"/>
              <a:t>) above 24 GHz</a:t>
            </a:r>
          </a:p>
          <a:p>
            <a:pPr lvl="1"/>
            <a:r>
              <a:rPr lang="en-US" dirty="0"/>
              <a:t>Requires identification of frequency bands for the future development</a:t>
            </a:r>
          </a:p>
          <a:p>
            <a:r>
              <a:rPr lang="en-US" dirty="0"/>
              <a:t>Resolution 238 (WRC 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18</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431707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19088"/>
            <a:r>
              <a:rPr lang="en-US" dirty="0"/>
              <a:t>Agenda Item 1.13 – Commentary</a:t>
            </a:r>
          </a:p>
        </p:txBody>
      </p:sp>
      <p:sp>
        <p:nvSpPr>
          <p:cNvPr id="11" name="Content Placeholder 10"/>
          <p:cNvSpPr>
            <a:spLocks noGrp="1"/>
          </p:cNvSpPr>
          <p:nvPr>
            <p:ph idx="1"/>
          </p:nvPr>
        </p:nvSpPr>
        <p:spPr/>
        <p:txBody>
          <a:bodyPr>
            <a:normAutofit fontScale="85000" lnSpcReduction="10000"/>
          </a:bodyPr>
          <a:lstStyle/>
          <a:p>
            <a:r>
              <a:rPr lang="en-GB" dirty="0"/>
              <a:t>A number of frequency bands/ranges between 24.25 and 86 GHz have been identified for </a:t>
            </a:r>
            <a:r>
              <a:rPr lang="en-GB" dirty="0" err="1"/>
              <a:t>IMT</a:t>
            </a:r>
            <a:r>
              <a:rPr lang="en-GB" dirty="0"/>
              <a:t> (terrestrial)</a:t>
            </a:r>
          </a:p>
          <a:p>
            <a:r>
              <a:rPr lang="en-GB" dirty="0"/>
              <a:t>8 bands already have a primary MS allocation</a:t>
            </a:r>
          </a:p>
          <a:p>
            <a:pPr lvl="1" hangingPunct="0"/>
            <a:r>
              <a:rPr lang="en-GB" dirty="0"/>
              <a:t>24.25-27.5 GHz, 37-40.5 GHz, 42.5-43.5 GHz, 45.5-47 GHz, 47.2-50.2 GHz, 50.4-52.6 GHz, 66-76 GHz and 81-86 GHz</a:t>
            </a:r>
            <a:endParaRPr lang="en-US" dirty="0"/>
          </a:p>
          <a:p>
            <a:r>
              <a:rPr lang="en-GB" dirty="0"/>
              <a:t>3 bands may </a:t>
            </a:r>
            <a:r>
              <a:rPr lang="en-US" dirty="0"/>
              <a:t>require additional primary MS allocations</a:t>
            </a:r>
          </a:p>
          <a:p>
            <a:pPr lvl="1"/>
            <a:r>
              <a:rPr lang="en-GB" dirty="0"/>
              <a:t>31.8-33.4 GHz, 40.5-42.5 GHz and 47-47.2 GHz</a:t>
            </a:r>
          </a:p>
          <a:p>
            <a:r>
              <a:rPr lang="en-GB" dirty="0"/>
              <a:t>24.25-24.65 GHz &amp; 31.8-33.4 GHz bands are identified for Airport Surface Detection Equipment (</a:t>
            </a:r>
            <a:r>
              <a:rPr lang="en-GB" dirty="0" err="1"/>
              <a:t>ASDE</a:t>
            </a:r>
            <a:r>
              <a:rPr lang="en-GB" dirty="0"/>
              <a:t>)</a:t>
            </a:r>
          </a:p>
          <a:p>
            <a:pPr lvl="1"/>
            <a:r>
              <a:rPr lang="en-GB" dirty="0"/>
              <a:t>31.8-33.4 GHz also used for </a:t>
            </a:r>
            <a:r>
              <a:rPr lang="en-US" dirty="0"/>
              <a:t>embedded systems that generate navigation information/video for pilots</a:t>
            </a:r>
          </a:p>
          <a:p>
            <a:endParaRPr lang="en-US"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19</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dirty="0"/>
              <a:t>ICAO WRC-19 Positions</a:t>
            </a:r>
          </a:p>
        </p:txBody>
      </p:sp>
    </p:spTree>
    <p:extLst>
      <p:ext uri="{BB962C8B-B14F-4D97-AF65-F5344CB8AC3E}">
        <p14:creationId xmlns:p14="http://schemas.microsoft.com/office/powerpoint/2010/main" val="1456069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Scope</a:t>
            </a:r>
            <a:endParaRPr lang="en-US" dirty="0"/>
          </a:p>
        </p:txBody>
      </p:sp>
      <p:sp>
        <p:nvSpPr>
          <p:cNvPr id="3" name="Content Placeholder 2"/>
          <p:cNvSpPr>
            <a:spLocks noGrp="1"/>
          </p:cNvSpPr>
          <p:nvPr>
            <p:ph idx="1"/>
          </p:nvPr>
        </p:nvSpPr>
        <p:spPr/>
        <p:txBody>
          <a:bodyPr>
            <a:normAutofit fontScale="85000" lnSpcReduction="20000"/>
          </a:bodyPr>
          <a:lstStyle/>
          <a:p>
            <a:r>
              <a:rPr lang="en-US" dirty="0"/>
              <a:t>1.7 - </a:t>
            </a:r>
            <a:r>
              <a:rPr lang="en-GB" dirty="0"/>
              <a:t>Non-GSO satellites </a:t>
            </a:r>
            <a:endParaRPr lang="en-US" dirty="0"/>
          </a:p>
          <a:p>
            <a:r>
              <a:rPr lang="en-US" dirty="0"/>
              <a:t>1.8 - Global Maritime Distress Safety Systems (</a:t>
            </a:r>
            <a:r>
              <a:rPr lang="en-US" dirty="0" err="1"/>
              <a:t>GMDSS</a:t>
            </a:r>
            <a:r>
              <a:rPr lang="en-US" dirty="0"/>
              <a:t>)</a:t>
            </a:r>
          </a:p>
          <a:p>
            <a:r>
              <a:rPr lang="en-US" dirty="0"/>
              <a:t>1.9 – Maritime Automatic Identifications System (AIS) and VHF data exchange system (</a:t>
            </a:r>
            <a:r>
              <a:rPr lang="en-US" dirty="0" err="1"/>
              <a:t>VDES</a:t>
            </a:r>
            <a:r>
              <a:rPr lang="en-US" dirty="0"/>
              <a:t>)</a:t>
            </a:r>
          </a:p>
          <a:p>
            <a:r>
              <a:rPr lang="en-US" dirty="0"/>
              <a:t>1.11 - railway radiocommunication systems </a:t>
            </a:r>
          </a:p>
          <a:p>
            <a:r>
              <a:rPr lang="en-US" dirty="0"/>
              <a:t>1.12 - Intelligent Transport Systems (ITS)</a:t>
            </a:r>
          </a:p>
          <a:p>
            <a:r>
              <a:rPr lang="en-US" dirty="0"/>
              <a:t>1.13 – New </a:t>
            </a:r>
            <a:r>
              <a:rPr lang="en-US" dirty="0" err="1"/>
              <a:t>IMT</a:t>
            </a:r>
            <a:r>
              <a:rPr lang="en-US" dirty="0"/>
              <a:t> between 24.25 and 86 GHz </a:t>
            </a:r>
          </a:p>
          <a:p>
            <a:r>
              <a:rPr lang="en-US" dirty="0"/>
              <a:t>1.14 - High-altitude platform stations (HAPS)</a:t>
            </a:r>
          </a:p>
          <a:p>
            <a:r>
              <a:rPr lang="en-US" dirty="0"/>
              <a:t>1.16 - Radio local area networks 5150 MHz and 5925 MHz</a:t>
            </a:r>
          </a:p>
          <a:p>
            <a:r>
              <a:rPr lang="en-US" dirty="0"/>
              <a:t>9.1.3 - Non-geostationary-satellite orbit systems in C-band</a:t>
            </a:r>
          </a:p>
          <a:p>
            <a:r>
              <a:rPr lang="en-US" dirty="0"/>
              <a:t>9.1.6 - Wireless Power Transmission (WPT) </a:t>
            </a:r>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083683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1.13 - Commentary Cont.</a:t>
            </a:r>
          </a:p>
        </p:txBody>
      </p:sp>
      <p:sp>
        <p:nvSpPr>
          <p:cNvPr id="11" name="Content Placeholder 10"/>
          <p:cNvSpPr>
            <a:spLocks noGrp="1"/>
          </p:cNvSpPr>
          <p:nvPr>
            <p:ph idx="1"/>
          </p:nvPr>
        </p:nvSpPr>
        <p:spPr/>
        <p:txBody>
          <a:bodyPr>
            <a:normAutofit fontScale="85000" lnSpcReduction="10000"/>
          </a:bodyPr>
          <a:lstStyle/>
          <a:p>
            <a:r>
              <a:rPr lang="en-GB" dirty="0"/>
              <a:t>76-81 GHz is allocated to the radiolocation service</a:t>
            </a:r>
          </a:p>
          <a:p>
            <a:pPr lvl="1"/>
            <a:r>
              <a:rPr lang="en-GB" dirty="0"/>
              <a:t>Planned for non safety-critical, advisory applications on the airport surface such as wing-tip radar</a:t>
            </a:r>
          </a:p>
          <a:p>
            <a:pPr lvl="1"/>
            <a:r>
              <a:rPr lang="en-GB" dirty="0"/>
              <a:t>Band excluded from studies, but will need to be protected from adjacent band emissions either side</a:t>
            </a:r>
            <a:endParaRPr lang="en-US" dirty="0"/>
          </a:p>
          <a:p>
            <a:r>
              <a:rPr lang="en-US" dirty="0"/>
              <a:t>43.5-47 GHz and 66-71 GHz have allocations to the RNS and/or </a:t>
            </a:r>
            <a:r>
              <a:rPr lang="en-US" dirty="0" err="1"/>
              <a:t>RNSS</a:t>
            </a:r>
            <a:endParaRPr lang="en-US" dirty="0"/>
          </a:p>
          <a:p>
            <a:pPr lvl="1"/>
            <a:r>
              <a:rPr lang="en-US" dirty="0"/>
              <a:t>No aeronautical systems have currently been identified as operating in those frequency bands</a:t>
            </a:r>
          </a:p>
          <a:p>
            <a:r>
              <a:rPr lang="en-US" dirty="0"/>
              <a:t>Agenda Item work being developed in separate ITU-R Task Group 5/1</a:t>
            </a:r>
          </a:p>
          <a:p>
            <a:pPr lvl="1"/>
            <a:r>
              <a:rPr lang="en-US" dirty="0"/>
              <a:t>Meeting collocated with ITU Working Parties </a:t>
            </a:r>
            <a:r>
              <a:rPr lang="en-US" dirty="0" err="1"/>
              <a:t>5A</a:t>
            </a:r>
            <a:r>
              <a:rPr lang="en-US" dirty="0"/>
              <a:t>, 5B &amp; </a:t>
            </a:r>
            <a:r>
              <a:rPr lang="en-US" dirty="0" err="1"/>
              <a:t>5C</a:t>
            </a:r>
            <a:endParaRPr lang="en-US" dirty="0"/>
          </a:p>
          <a:p>
            <a:endParaRPr lang="en-US" dirty="0"/>
          </a:p>
          <a:p>
            <a:endParaRPr lang="en-US"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20</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dirty="0"/>
              <a:t>ICAO WRC-19 Positions</a:t>
            </a:r>
          </a:p>
        </p:txBody>
      </p:sp>
    </p:spTree>
    <p:extLst>
      <p:ext uri="{BB962C8B-B14F-4D97-AF65-F5344CB8AC3E}">
        <p14:creationId xmlns:p14="http://schemas.microsoft.com/office/powerpoint/2010/main" val="1359290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1.13 - ICAO Position</a:t>
            </a:r>
            <a:endParaRPr lang="en-US" dirty="0"/>
          </a:p>
        </p:txBody>
      </p:sp>
      <p:sp>
        <p:nvSpPr>
          <p:cNvPr id="3" name="Content Placeholder 2"/>
          <p:cNvSpPr>
            <a:spLocks noGrp="1"/>
          </p:cNvSpPr>
          <p:nvPr>
            <p:ph idx="1"/>
          </p:nvPr>
        </p:nvSpPr>
        <p:spPr/>
        <p:txBody>
          <a:bodyPr/>
          <a:lstStyle/>
          <a:p>
            <a:r>
              <a:rPr lang="en-GB" i="1" dirty="0"/>
              <a:t>To oppose any identification of a frequency band for </a:t>
            </a:r>
            <a:r>
              <a:rPr lang="en-GB" i="1" dirty="0" err="1"/>
              <a:t>IMT</a:t>
            </a:r>
            <a:r>
              <a:rPr lang="en-GB" i="1" dirty="0"/>
              <a:t> that could impact aviation systems, within a new or existing allocation to the mobile service in the frequency range 24.25 GHz to 86 GHz, unless agreed ITU-R studies demonstrate no adverse impact to those systems.</a:t>
            </a:r>
            <a:endParaRPr lang="en-US" i="1"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21</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9252956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1.14</a:t>
            </a:r>
            <a:endParaRPr lang="en-US" dirty="0"/>
          </a:p>
        </p:txBody>
      </p:sp>
      <p:sp>
        <p:nvSpPr>
          <p:cNvPr id="11" name="Content Placeholder 10"/>
          <p:cNvSpPr>
            <a:spLocks noGrp="1"/>
          </p:cNvSpPr>
          <p:nvPr>
            <p:ph idx="1"/>
          </p:nvPr>
        </p:nvSpPr>
        <p:spPr/>
        <p:txBody>
          <a:bodyPr/>
          <a:lstStyle/>
          <a:p>
            <a:r>
              <a:rPr lang="en-US" dirty="0"/>
              <a:t>Appropriate regulatory actions for high-altitude platform stations (HAPS)</a:t>
            </a:r>
          </a:p>
          <a:p>
            <a:pPr lvl="1"/>
            <a:r>
              <a:rPr lang="en-US" dirty="0"/>
              <a:t>Within existing fixed-service allocations.</a:t>
            </a:r>
          </a:p>
          <a:p>
            <a:r>
              <a:rPr lang="en-US" dirty="0"/>
              <a:t>Resolution 160 (WRC 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22</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1957344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1.14 - Commentary</a:t>
            </a:r>
          </a:p>
        </p:txBody>
      </p:sp>
      <p:sp>
        <p:nvSpPr>
          <p:cNvPr id="11" name="Content Placeholder 10"/>
          <p:cNvSpPr>
            <a:spLocks noGrp="1"/>
          </p:cNvSpPr>
          <p:nvPr>
            <p:ph idx="1"/>
          </p:nvPr>
        </p:nvSpPr>
        <p:spPr/>
        <p:txBody>
          <a:bodyPr>
            <a:normAutofit fontScale="92500"/>
          </a:bodyPr>
          <a:lstStyle/>
          <a:p>
            <a:r>
              <a:rPr lang="en-US" dirty="0"/>
              <a:t>High altitude platform stations (HAPS) stations located on an object at an altitude of 20-50 km</a:t>
            </a:r>
          </a:p>
          <a:p>
            <a:pPr lvl="1"/>
            <a:r>
              <a:rPr lang="en-US" dirty="0"/>
              <a:t>Operate at a specified, nominal, fixed point relative to the Earth</a:t>
            </a:r>
          </a:p>
          <a:p>
            <a:r>
              <a:rPr lang="en-US" dirty="0"/>
              <a:t>Reviewing current RR identifications for HAPS</a:t>
            </a:r>
          </a:p>
          <a:p>
            <a:pPr lvl="1"/>
            <a:r>
              <a:rPr lang="en-US" dirty="0"/>
              <a:t>6 440-6 520 MHz,  6 560-6 640 MHz,  27.9-28.2 GHz, 31.0-31.3 GHz, 47.2-47.5 GHz and 47.9-48.2 GHz </a:t>
            </a:r>
          </a:p>
          <a:p>
            <a:r>
              <a:rPr lang="en-US" dirty="0"/>
              <a:t>Additional spectrum possible in other FS bands</a:t>
            </a:r>
          </a:p>
          <a:p>
            <a:pPr lvl="1"/>
            <a:r>
              <a:rPr lang="en-US" dirty="0"/>
              <a:t>38-39.5 GHz globally</a:t>
            </a:r>
          </a:p>
          <a:p>
            <a:pPr lvl="1"/>
            <a:r>
              <a:rPr lang="en-US" dirty="0"/>
              <a:t>21.4-22 GHz and 24.25-27.5 GHz in Region 2</a:t>
            </a:r>
          </a:p>
          <a:p>
            <a:pPr lvl="1"/>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23</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627613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1.14 – Commentary </a:t>
            </a:r>
            <a:r>
              <a:rPr lang="en-US" dirty="0" err="1"/>
              <a:t>Cont</a:t>
            </a:r>
            <a:endParaRPr lang="en-US" dirty="0"/>
          </a:p>
        </p:txBody>
      </p:sp>
      <p:sp>
        <p:nvSpPr>
          <p:cNvPr id="3" name="Content Placeholder 2"/>
          <p:cNvSpPr>
            <a:spLocks noGrp="1"/>
          </p:cNvSpPr>
          <p:nvPr>
            <p:ph idx="1"/>
          </p:nvPr>
        </p:nvSpPr>
        <p:spPr/>
        <p:txBody>
          <a:bodyPr>
            <a:normAutofit/>
          </a:bodyPr>
          <a:lstStyle/>
          <a:p>
            <a:r>
              <a:rPr lang="en-US" dirty="0"/>
              <a:t>Future aviation may wish to incorporate the use of HAPS</a:t>
            </a:r>
          </a:p>
          <a:p>
            <a:pPr lvl="1"/>
            <a:r>
              <a:rPr lang="en-US" dirty="0"/>
              <a:t>Global air ground communication network</a:t>
            </a:r>
          </a:p>
          <a:p>
            <a:pPr lvl="1"/>
            <a:r>
              <a:rPr lang="en-US" dirty="0"/>
              <a:t>Alternative to </a:t>
            </a:r>
            <a:r>
              <a:rPr lang="en-US" dirty="0" err="1"/>
              <a:t>VSAT</a:t>
            </a:r>
            <a:r>
              <a:rPr lang="en-US" dirty="0"/>
              <a:t> ground networks</a:t>
            </a:r>
          </a:p>
          <a:p>
            <a:r>
              <a:rPr lang="en-US" dirty="0"/>
              <a:t>Additional concerns regarding the platform on which the HAPS resides</a:t>
            </a:r>
          </a:p>
          <a:p>
            <a:pPr lvl="1"/>
            <a:r>
              <a:rPr lang="en-US" dirty="0"/>
              <a:t>Radio links used for the HAPS communications service function do not impact any radio links used for safe operation (e.g., command and control links or see-and-avoid) of those platforms. </a:t>
            </a:r>
          </a:p>
        </p:txBody>
      </p:sp>
      <p:sp>
        <p:nvSpPr>
          <p:cNvPr id="4" name="Slide Number Placeholder 3"/>
          <p:cNvSpPr>
            <a:spLocks noGrp="1"/>
          </p:cNvSpPr>
          <p:nvPr>
            <p:ph type="sldNum" sz="quarter" idx="10"/>
          </p:nvPr>
        </p:nvSpPr>
        <p:spPr/>
        <p:txBody>
          <a:bodyPr/>
          <a:lstStyle/>
          <a:p>
            <a:fld id="{6BD04347-F16A-4DA3-B01E-EE22E2322B01}" type="slidenum">
              <a:rPr lang="en-US" smtClean="0"/>
              <a:t>24</a:t>
            </a:fld>
            <a:endParaRPr lang="en-US"/>
          </a:p>
        </p:txBody>
      </p:sp>
      <p:sp>
        <p:nvSpPr>
          <p:cNvPr id="5" name="Date Placeholder 4"/>
          <p:cNvSpPr>
            <a:spLocks noGrp="1"/>
          </p:cNvSpPr>
          <p:nvPr>
            <p:ph type="dt" sz="half" idx="11"/>
          </p:nvPr>
        </p:nvSpPr>
        <p:spPr/>
        <p:txBody>
          <a:bodyPr/>
          <a:lstStyle/>
          <a:p>
            <a:r>
              <a:rPr lang="en-US"/>
              <a:t>27 Mar 2017</a:t>
            </a:r>
          </a:p>
        </p:txBody>
      </p:sp>
      <p:sp>
        <p:nvSpPr>
          <p:cNvPr id="6" name="Footer Placeholder 5"/>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175775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1.14 - ICAO Position</a:t>
            </a:r>
            <a:endParaRPr lang="en-US" dirty="0"/>
          </a:p>
        </p:txBody>
      </p:sp>
      <p:sp>
        <p:nvSpPr>
          <p:cNvPr id="3" name="Content Placeholder 2"/>
          <p:cNvSpPr>
            <a:spLocks noGrp="1"/>
          </p:cNvSpPr>
          <p:nvPr>
            <p:ph idx="1"/>
          </p:nvPr>
        </p:nvSpPr>
        <p:spPr/>
        <p:txBody>
          <a:bodyPr>
            <a:normAutofit fontScale="92500"/>
          </a:bodyPr>
          <a:lstStyle/>
          <a:p>
            <a:r>
              <a:rPr lang="en-US" i="1" dirty="0"/>
              <a:t>If agreed ITU-R studies demonstrate there is no adverse impact on aeronautical systems including those used for the safe operation of the </a:t>
            </a:r>
            <a:r>
              <a:rPr lang="en-GB" i="1" dirty="0"/>
              <a:t>platform on which the HAPS resides, then </a:t>
            </a:r>
            <a:r>
              <a:rPr lang="en-US" i="1" dirty="0"/>
              <a:t>support the use of fixed service allocations for HAPS provided</a:t>
            </a:r>
            <a:r>
              <a:rPr lang="en-GB" i="1" dirty="0"/>
              <a:t> that any regulatory actions taken within the existing allocations to the fixed service noted in Resolution 160 (WRC-15) do not constrain the potential future use of those HAPS fixed links as part of aeronautical communication systems (e.g., </a:t>
            </a:r>
            <a:r>
              <a:rPr lang="en-GB" i="1" dirty="0" err="1"/>
              <a:t>VSAT</a:t>
            </a:r>
            <a:r>
              <a:rPr lang="en-GB" i="1" dirty="0"/>
              <a:t> enhancement).</a:t>
            </a:r>
            <a:endParaRPr lang="en-US" i="1"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25</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421729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1.16</a:t>
            </a:r>
            <a:endParaRPr lang="en-US" dirty="0"/>
          </a:p>
        </p:txBody>
      </p:sp>
      <p:sp>
        <p:nvSpPr>
          <p:cNvPr id="11" name="Content Placeholder 10"/>
          <p:cNvSpPr>
            <a:spLocks noGrp="1"/>
          </p:cNvSpPr>
          <p:nvPr>
            <p:ph idx="1"/>
          </p:nvPr>
        </p:nvSpPr>
        <p:spPr/>
        <p:txBody>
          <a:bodyPr/>
          <a:lstStyle/>
          <a:p>
            <a:r>
              <a:rPr lang="en-US" dirty="0"/>
              <a:t>Consider wireless access systems, including radio local area networks (WAS/</a:t>
            </a:r>
            <a:r>
              <a:rPr lang="en-US" dirty="0" err="1"/>
              <a:t>RLAN</a:t>
            </a:r>
            <a:r>
              <a:rPr lang="en-US" dirty="0"/>
              <a:t>)</a:t>
            </a:r>
          </a:p>
          <a:p>
            <a:pPr lvl="1"/>
            <a:r>
              <a:rPr lang="en-US" dirty="0"/>
              <a:t>5 150 MHz and 5 925 MHz</a:t>
            </a:r>
          </a:p>
          <a:p>
            <a:r>
              <a:rPr lang="en-US" dirty="0"/>
              <a:t>Take the appropriate regulatory actions, including additional spectrum allocations to the mobile service</a:t>
            </a:r>
          </a:p>
          <a:p>
            <a:r>
              <a:rPr lang="en-US" dirty="0"/>
              <a:t>Resolution 239 (WRC 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26</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797429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1.16 - Commentary</a:t>
            </a:r>
          </a:p>
        </p:txBody>
      </p:sp>
      <p:sp>
        <p:nvSpPr>
          <p:cNvPr id="11" name="Content Placeholder 10"/>
          <p:cNvSpPr>
            <a:spLocks noGrp="1"/>
          </p:cNvSpPr>
          <p:nvPr>
            <p:ph idx="1"/>
          </p:nvPr>
        </p:nvSpPr>
        <p:spPr/>
        <p:txBody>
          <a:bodyPr>
            <a:normAutofit fontScale="85000" lnSpcReduction="10000"/>
          </a:bodyPr>
          <a:lstStyle/>
          <a:p>
            <a:r>
              <a:rPr lang="en-GB" dirty="0"/>
              <a:t>5 150-5 250 MHz</a:t>
            </a:r>
          </a:p>
          <a:p>
            <a:pPr lvl="1"/>
            <a:r>
              <a:rPr lang="en-CA" dirty="0"/>
              <a:t>Use of WAS/</a:t>
            </a:r>
            <a:r>
              <a:rPr lang="en-CA" dirty="0" err="1"/>
              <a:t>RLAN</a:t>
            </a:r>
            <a:r>
              <a:rPr lang="en-CA" dirty="0"/>
              <a:t> in this band is currently limited to indoor systems</a:t>
            </a:r>
          </a:p>
          <a:p>
            <a:pPr lvl="1"/>
            <a:r>
              <a:rPr lang="en-CA" dirty="0"/>
              <a:t>Intent to show compatibility between incumbent services and outdoor WAS/</a:t>
            </a:r>
            <a:r>
              <a:rPr lang="en-CA" dirty="0" err="1"/>
              <a:t>RLAN</a:t>
            </a:r>
            <a:r>
              <a:rPr lang="en-CA" dirty="0"/>
              <a:t> systems</a:t>
            </a:r>
          </a:p>
          <a:p>
            <a:pPr lvl="1"/>
            <a:r>
              <a:rPr lang="en-US" dirty="0"/>
              <a:t>Allocated worldwide on a primary basis to the </a:t>
            </a:r>
            <a:r>
              <a:rPr lang="en-US" dirty="0" err="1"/>
              <a:t>ARNS</a:t>
            </a:r>
            <a:r>
              <a:rPr lang="en-US" dirty="0"/>
              <a:t> &amp; FS</a:t>
            </a:r>
          </a:p>
          <a:p>
            <a:pPr lvl="2"/>
            <a:r>
              <a:rPr lang="en-US" dirty="0"/>
              <a:t>AMS allocation in Region 1 (some countries) and Brazil</a:t>
            </a:r>
          </a:p>
          <a:p>
            <a:pPr lvl="1"/>
            <a:r>
              <a:rPr lang="en-US" dirty="0"/>
              <a:t>possible UAS sense and avoid collision awareness systems</a:t>
            </a:r>
          </a:p>
          <a:p>
            <a:pPr lvl="2"/>
            <a:r>
              <a:rPr lang="en-US" dirty="0"/>
              <a:t>Designed to operate independently of Aircraft Collision Avoidance Systems (ACAS)</a:t>
            </a:r>
          </a:p>
          <a:p>
            <a:pPr lvl="1"/>
            <a:r>
              <a:rPr lang="en-US" dirty="0"/>
              <a:t>Frequency band below 5 150 MHz allocated for </a:t>
            </a:r>
            <a:r>
              <a:rPr lang="en-US" dirty="0" err="1"/>
              <a:t>ARNS</a:t>
            </a:r>
            <a:r>
              <a:rPr lang="en-US" dirty="0"/>
              <a:t>, AMS(R)S, and AM(R)S</a:t>
            </a:r>
          </a:p>
          <a:p>
            <a:pPr lvl="2"/>
            <a:r>
              <a:rPr lang="en-US" dirty="0"/>
              <a:t>Includes AeroMACS system</a:t>
            </a:r>
          </a:p>
          <a:p>
            <a:pPr lvl="2"/>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27</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810407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1.16 – Commentary </a:t>
            </a:r>
            <a:r>
              <a:rPr lang="en-US" dirty="0" err="1"/>
              <a:t>Cont</a:t>
            </a:r>
            <a:endParaRPr lang="en-US" b="1" dirty="0"/>
          </a:p>
        </p:txBody>
      </p:sp>
      <p:sp>
        <p:nvSpPr>
          <p:cNvPr id="3" name="Content Placeholder 2"/>
          <p:cNvSpPr>
            <a:spLocks noGrp="1"/>
          </p:cNvSpPr>
          <p:nvPr>
            <p:ph idx="1"/>
          </p:nvPr>
        </p:nvSpPr>
        <p:spPr/>
        <p:txBody>
          <a:bodyPr>
            <a:normAutofit fontScale="77500" lnSpcReduction="20000"/>
          </a:bodyPr>
          <a:lstStyle/>
          <a:p>
            <a:r>
              <a:rPr lang="en-US" dirty="0"/>
              <a:t>5 350-5 470 MHz</a:t>
            </a:r>
          </a:p>
          <a:p>
            <a:pPr lvl="1"/>
            <a:r>
              <a:rPr lang="en-US" dirty="0"/>
              <a:t>Allocated worldwide on a primary basis to the </a:t>
            </a:r>
            <a:r>
              <a:rPr lang="en-US" dirty="0" err="1"/>
              <a:t>ARNS</a:t>
            </a:r>
            <a:endParaRPr lang="en-US" dirty="0"/>
          </a:p>
          <a:p>
            <a:pPr lvl="2"/>
            <a:r>
              <a:rPr lang="en-US" dirty="0"/>
              <a:t>Airborne weather radars </a:t>
            </a:r>
          </a:p>
          <a:p>
            <a:pPr lvl="2"/>
            <a:r>
              <a:rPr lang="en-US" dirty="0"/>
              <a:t>Previous ITU-R studies indicated that sharing with WAS/</a:t>
            </a:r>
            <a:r>
              <a:rPr lang="en-US" dirty="0" err="1"/>
              <a:t>RLAN</a:t>
            </a:r>
            <a:r>
              <a:rPr lang="en-US" dirty="0"/>
              <a:t> was not feasible</a:t>
            </a:r>
          </a:p>
          <a:p>
            <a:pPr lvl="1"/>
            <a:r>
              <a:rPr lang="en-US" dirty="0"/>
              <a:t>Autonomous UAS sense and avoid system described for the 5 150-5 250 MHz band above, is also being designed to be capable of operating in this frequency band</a:t>
            </a:r>
          </a:p>
          <a:p>
            <a:r>
              <a:rPr lang="en-US" dirty="0"/>
              <a:t>5 850-5 925 MHz</a:t>
            </a:r>
          </a:p>
          <a:p>
            <a:pPr lvl="1"/>
            <a:r>
              <a:rPr lang="en-US" dirty="0"/>
              <a:t>Primary mobile allocation in all three regions </a:t>
            </a:r>
          </a:p>
          <a:p>
            <a:pPr lvl="1"/>
            <a:r>
              <a:rPr lang="en-US" dirty="0"/>
              <a:t>Some countries in Region 2 have an AMS allocation in  5925-6700 MHz</a:t>
            </a:r>
          </a:p>
          <a:p>
            <a:pPr lvl="2"/>
            <a:r>
              <a:rPr lang="en-US" dirty="0"/>
              <a:t>Does not preclude the use of this band by other mobile service applications </a:t>
            </a:r>
          </a:p>
          <a:p>
            <a:pPr lvl="1"/>
            <a:r>
              <a:rPr lang="en-US" dirty="0"/>
              <a:t>FSS usage (E-s) by </a:t>
            </a:r>
            <a:r>
              <a:rPr lang="en-US" dirty="0" err="1"/>
              <a:t>VSATs</a:t>
            </a:r>
            <a:r>
              <a:rPr lang="en-US" dirty="0"/>
              <a:t> f</a:t>
            </a:r>
            <a:r>
              <a:rPr lang="en-GB" dirty="0"/>
              <a:t>or critical aeronautical and meteorological information</a:t>
            </a:r>
            <a:endParaRPr lang="en-US" dirty="0"/>
          </a:p>
          <a:p>
            <a:pPr lvl="2"/>
            <a:endParaRPr lang="en-US" dirty="0"/>
          </a:p>
        </p:txBody>
      </p:sp>
      <p:sp>
        <p:nvSpPr>
          <p:cNvPr id="4" name="Slide Number Placeholder 3"/>
          <p:cNvSpPr>
            <a:spLocks noGrp="1"/>
          </p:cNvSpPr>
          <p:nvPr>
            <p:ph type="sldNum" sz="quarter" idx="10"/>
          </p:nvPr>
        </p:nvSpPr>
        <p:spPr/>
        <p:txBody>
          <a:bodyPr/>
          <a:lstStyle/>
          <a:p>
            <a:fld id="{6BD04347-F16A-4DA3-B01E-EE22E2322B01}" type="slidenum">
              <a:rPr lang="en-US" smtClean="0"/>
              <a:t>28</a:t>
            </a:fld>
            <a:endParaRPr lang="en-US"/>
          </a:p>
        </p:txBody>
      </p:sp>
      <p:sp>
        <p:nvSpPr>
          <p:cNvPr id="5" name="Date Placeholder 4"/>
          <p:cNvSpPr>
            <a:spLocks noGrp="1"/>
          </p:cNvSpPr>
          <p:nvPr>
            <p:ph type="dt" sz="half" idx="11"/>
          </p:nvPr>
        </p:nvSpPr>
        <p:spPr/>
        <p:txBody>
          <a:bodyPr/>
          <a:lstStyle/>
          <a:p>
            <a:r>
              <a:rPr lang="en-US"/>
              <a:t>27 Mar 2017</a:t>
            </a:r>
          </a:p>
        </p:txBody>
      </p:sp>
      <p:sp>
        <p:nvSpPr>
          <p:cNvPr id="6" name="Footer Placeholder 5"/>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475813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1.16 - ICAO Position</a:t>
            </a:r>
            <a:endParaRPr lang="en-US" dirty="0"/>
          </a:p>
        </p:txBody>
      </p:sp>
      <p:sp>
        <p:nvSpPr>
          <p:cNvPr id="3" name="Content Placeholder 2"/>
          <p:cNvSpPr>
            <a:spLocks noGrp="1"/>
          </p:cNvSpPr>
          <p:nvPr>
            <p:ph idx="1"/>
          </p:nvPr>
        </p:nvSpPr>
        <p:spPr/>
        <p:txBody>
          <a:bodyPr/>
          <a:lstStyle/>
          <a:p>
            <a:r>
              <a:rPr lang="en-US" i="1" dirty="0"/>
              <a:t>To ensure, on the basis of agreed ITU-R studies, that any new provisions, or changes to existing regulatory provisions, in the frequency bands/ranges 5 150 -5 250 MHz, 5 350 – 5 470 MHz and 5 850 – 5 925 MHz do not adversely impact aviation systems. </a:t>
            </a:r>
          </a:p>
        </p:txBody>
      </p:sp>
      <p:sp>
        <p:nvSpPr>
          <p:cNvPr id="6" name="Slide Number Placeholder 5"/>
          <p:cNvSpPr>
            <a:spLocks noGrp="1"/>
          </p:cNvSpPr>
          <p:nvPr>
            <p:ph type="sldNum" sz="quarter" idx="10"/>
          </p:nvPr>
        </p:nvSpPr>
        <p:spPr/>
        <p:txBody>
          <a:bodyPr/>
          <a:lstStyle/>
          <a:p>
            <a:fld id="{6BD04347-F16A-4DA3-B01E-EE22E2322B01}" type="slidenum">
              <a:rPr lang="en-US" smtClean="0"/>
              <a:pPr/>
              <a:t>29</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158367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1.7</a:t>
            </a:r>
            <a:endParaRPr lang="en-US" dirty="0"/>
          </a:p>
        </p:txBody>
      </p:sp>
      <p:sp>
        <p:nvSpPr>
          <p:cNvPr id="3" name="Content Placeholder 2"/>
          <p:cNvSpPr>
            <a:spLocks noGrp="1"/>
          </p:cNvSpPr>
          <p:nvPr>
            <p:ph idx="1"/>
          </p:nvPr>
        </p:nvSpPr>
        <p:spPr/>
        <p:txBody>
          <a:bodyPr/>
          <a:lstStyle/>
          <a:p>
            <a:r>
              <a:rPr lang="en-US"/>
              <a:t>To study the spectrum needs for telemetry, tracking and command in the space operation service for non-GSO satellites with short duration missions</a:t>
            </a:r>
          </a:p>
          <a:p>
            <a:r>
              <a:rPr lang="en-US"/>
              <a:t>Assess the suitability of existing allocations to the Space Operation Service (SOS)</a:t>
            </a:r>
          </a:p>
          <a:p>
            <a:r>
              <a:rPr lang="en-US"/>
              <a:t>If necessary, to consider new SOS allocations</a:t>
            </a:r>
          </a:p>
          <a:p>
            <a:r>
              <a:rPr lang="en-US"/>
              <a:t>Resolution 659 (WRC 15).</a:t>
            </a:r>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3</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765427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9.1.3</a:t>
            </a:r>
            <a:endParaRPr lang="en-US" dirty="0"/>
          </a:p>
        </p:txBody>
      </p:sp>
      <p:sp>
        <p:nvSpPr>
          <p:cNvPr id="11" name="Content Placeholder 10"/>
          <p:cNvSpPr>
            <a:spLocks noGrp="1"/>
          </p:cNvSpPr>
          <p:nvPr>
            <p:ph idx="1"/>
          </p:nvPr>
        </p:nvSpPr>
        <p:spPr/>
        <p:txBody>
          <a:bodyPr/>
          <a:lstStyle/>
          <a:p>
            <a:r>
              <a:rPr lang="en-US" dirty="0"/>
              <a:t>Study of technical and operational issues and regulatory provisions for non-geostationary-satellite orbit systems</a:t>
            </a:r>
          </a:p>
          <a:p>
            <a:pPr lvl="1"/>
            <a:r>
              <a:rPr lang="en-US" dirty="0"/>
              <a:t>Existing frequency bands allocated to the fixed-satellite service</a:t>
            </a:r>
          </a:p>
          <a:p>
            <a:pPr lvl="1"/>
            <a:r>
              <a:rPr lang="en-US" dirty="0"/>
              <a:t>3 700 – 4 200 MHz, 4 500 -4 800 MHz, 5 925 – 6 425 MHz and 6 725 – 7 025 MHz</a:t>
            </a:r>
          </a:p>
          <a:p>
            <a:r>
              <a:rPr lang="en-US" dirty="0"/>
              <a:t>Resolution 157 (WRC-15)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30</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3417401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9.1.3 - Commentary</a:t>
            </a:r>
          </a:p>
        </p:txBody>
      </p:sp>
      <p:sp>
        <p:nvSpPr>
          <p:cNvPr id="11" name="Content Placeholder 10"/>
          <p:cNvSpPr>
            <a:spLocks noGrp="1"/>
          </p:cNvSpPr>
          <p:nvPr>
            <p:ph idx="1"/>
          </p:nvPr>
        </p:nvSpPr>
        <p:spPr/>
        <p:txBody>
          <a:bodyPr/>
          <a:lstStyle/>
          <a:p>
            <a:r>
              <a:rPr lang="en-US" dirty="0"/>
              <a:t>3 700 – 4 200 MHz and 5 925-6 425 MHz are the main bands for </a:t>
            </a:r>
            <a:r>
              <a:rPr lang="en-US" dirty="0" err="1"/>
              <a:t>VSAT</a:t>
            </a:r>
            <a:r>
              <a:rPr lang="en-US" dirty="0"/>
              <a:t> transmissions used for aeronautical ground-ground communications</a:t>
            </a:r>
          </a:p>
          <a:p>
            <a:pPr lvl="1"/>
            <a:r>
              <a:rPr lang="en-US" dirty="0"/>
              <a:t>Often used in remote areas</a:t>
            </a:r>
          </a:p>
          <a:p>
            <a:r>
              <a:rPr lang="en-US" dirty="0"/>
              <a:t>Adjacent to </a:t>
            </a:r>
            <a:r>
              <a:rPr lang="en-US" dirty="0" err="1"/>
              <a:t>ARNS</a:t>
            </a:r>
            <a:r>
              <a:rPr lang="en-US" dirty="0"/>
              <a:t> and AM(R)S band 4 200 – 4 400 MHz</a:t>
            </a:r>
          </a:p>
          <a:p>
            <a:pPr lvl="1"/>
            <a:r>
              <a:rPr lang="en-US" dirty="0"/>
              <a:t>Both radio altimeter and Wireless Avionics Intra-Communication (WAIC) system</a:t>
            </a:r>
          </a:p>
          <a:p>
            <a:pPr lvl="1"/>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31</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512956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9.1.3 - ICAO Position</a:t>
            </a:r>
            <a:endParaRPr lang="en-US" dirty="0"/>
          </a:p>
        </p:txBody>
      </p:sp>
      <p:sp>
        <p:nvSpPr>
          <p:cNvPr id="3" name="Content Placeholder 2"/>
          <p:cNvSpPr>
            <a:spLocks noGrp="1"/>
          </p:cNvSpPr>
          <p:nvPr>
            <p:ph idx="1"/>
          </p:nvPr>
        </p:nvSpPr>
        <p:spPr/>
        <p:txBody>
          <a:bodyPr>
            <a:normAutofit fontScale="92500" lnSpcReduction="20000"/>
          </a:bodyPr>
          <a:lstStyle/>
          <a:p>
            <a:r>
              <a:rPr lang="en-US" i="1" dirty="0"/>
              <a:t>To oppose any new or changes to existing regulatory provisions in Article 21 of the ITU Radio Regulations for the frequency bands 3 700 – 4 200 MHz and 5 925-6 425 MHz unless it has been demonstrated through agreed ITU-R studies that there will be no impact from the potential introduction of new non-geostationary-satellites on aviation use in those bands.  </a:t>
            </a:r>
          </a:p>
          <a:p>
            <a:r>
              <a:rPr lang="en-US" i="1" dirty="0"/>
              <a:t>To oppose introduction of new non-geostationary-satellites in frequency bands near to the frequency band 4 200 – 4 400 MHz unless aviation use of that band is ensured through agreed ITU-R studies. </a:t>
            </a:r>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32</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4079788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9.1.6</a:t>
            </a:r>
            <a:endParaRPr lang="en-US" dirty="0"/>
          </a:p>
        </p:txBody>
      </p:sp>
      <p:sp>
        <p:nvSpPr>
          <p:cNvPr id="11" name="Content Placeholder 10"/>
          <p:cNvSpPr>
            <a:spLocks noGrp="1"/>
          </p:cNvSpPr>
          <p:nvPr>
            <p:ph idx="1"/>
          </p:nvPr>
        </p:nvSpPr>
        <p:spPr/>
        <p:txBody>
          <a:bodyPr/>
          <a:lstStyle/>
          <a:p>
            <a:r>
              <a:rPr lang="en-US" dirty="0"/>
              <a:t>Studies for Wireless Power Transmission (WPT) for electric vehicles</a:t>
            </a:r>
          </a:p>
          <a:p>
            <a:pPr lvl="1"/>
            <a:r>
              <a:rPr lang="en-US" dirty="0"/>
              <a:t>Preparation for WRC-19</a:t>
            </a:r>
          </a:p>
          <a:p>
            <a:r>
              <a:rPr lang="en-US" dirty="0"/>
              <a:t>Resolution 958 (WRC-15)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33</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857415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9.1.6 - Commentary</a:t>
            </a:r>
          </a:p>
        </p:txBody>
      </p:sp>
      <p:sp>
        <p:nvSpPr>
          <p:cNvPr id="11" name="Content Placeholder 10"/>
          <p:cNvSpPr>
            <a:spLocks noGrp="1"/>
          </p:cNvSpPr>
          <p:nvPr>
            <p:ph idx="1"/>
          </p:nvPr>
        </p:nvSpPr>
        <p:spPr/>
        <p:txBody>
          <a:bodyPr>
            <a:normAutofit fontScale="92500" lnSpcReduction="20000"/>
          </a:bodyPr>
          <a:lstStyle/>
          <a:p>
            <a:r>
              <a:rPr lang="en-US" dirty="0"/>
              <a:t>WPT being considered in the low and very low frequency ranges </a:t>
            </a:r>
          </a:p>
          <a:p>
            <a:pPr lvl="1"/>
            <a:r>
              <a:rPr lang="en-US" dirty="0"/>
              <a:t>Power limits of up to </a:t>
            </a:r>
            <a:r>
              <a:rPr lang="en-US" dirty="0" err="1"/>
              <a:t>100kW</a:t>
            </a:r>
            <a:r>
              <a:rPr lang="en-US" dirty="0"/>
              <a:t> for charging electric vehicles</a:t>
            </a:r>
          </a:p>
          <a:p>
            <a:r>
              <a:rPr lang="en-US" dirty="0"/>
              <a:t>Majority of work conducted externally to ITU-R standards organizations</a:t>
            </a:r>
          </a:p>
          <a:p>
            <a:r>
              <a:rPr lang="en-US" dirty="0"/>
              <a:t>Broader bandwidth with more complex modulation mechanisms than existing WPT technology</a:t>
            </a:r>
          </a:p>
          <a:p>
            <a:pPr lvl="1"/>
            <a:r>
              <a:rPr lang="en-US" dirty="0"/>
              <a:t>Potentially leaking large amounts of power into adjacent band</a:t>
            </a:r>
          </a:p>
          <a:p>
            <a:pPr lvl="1"/>
            <a:r>
              <a:rPr lang="en-US" dirty="0"/>
              <a:t>HF bands at potential risk</a:t>
            </a:r>
          </a:p>
        </p:txBody>
      </p:sp>
      <p:sp>
        <p:nvSpPr>
          <p:cNvPr id="6" name="Slide Number Placeholder 5"/>
          <p:cNvSpPr>
            <a:spLocks noGrp="1"/>
          </p:cNvSpPr>
          <p:nvPr>
            <p:ph type="sldNum" sz="quarter" idx="10"/>
          </p:nvPr>
        </p:nvSpPr>
        <p:spPr/>
        <p:txBody>
          <a:bodyPr/>
          <a:lstStyle/>
          <a:p>
            <a:fld id="{6BD04347-F16A-4DA3-B01E-EE22E2322B01}" type="slidenum">
              <a:rPr lang="en-US" smtClean="0"/>
              <a:pPr/>
              <a:t>34</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5727815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9.1.6 - ICAO Position</a:t>
            </a:r>
            <a:endParaRPr lang="en-US" dirty="0"/>
          </a:p>
        </p:txBody>
      </p:sp>
      <p:sp>
        <p:nvSpPr>
          <p:cNvPr id="3" name="Content Placeholder 2"/>
          <p:cNvSpPr>
            <a:spLocks noGrp="1"/>
          </p:cNvSpPr>
          <p:nvPr>
            <p:ph idx="1"/>
          </p:nvPr>
        </p:nvSpPr>
        <p:spPr/>
        <p:txBody>
          <a:bodyPr/>
          <a:lstStyle/>
          <a:p>
            <a:r>
              <a:rPr lang="en-US" i="1" dirty="0"/>
              <a:t>To ensure that the protection of aeronautical systems is appropriately taken into account during the studies called for in response to Resolution 958 (WRC-15). </a:t>
            </a:r>
          </a:p>
        </p:txBody>
      </p:sp>
      <p:sp>
        <p:nvSpPr>
          <p:cNvPr id="6" name="Slide Number Placeholder 5"/>
          <p:cNvSpPr>
            <a:spLocks noGrp="1"/>
          </p:cNvSpPr>
          <p:nvPr>
            <p:ph type="sldNum" sz="quarter" idx="10"/>
          </p:nvPr>
        </p:nvSpPr>
        <p:spPr/>
        <p:txBody>
          <a:bodyPr/>
          <a:lstStyle/>
          <a:p>
            <a:fld id="{6BD04347-F16A-4DA3-B01E-EE22E2322B01}" type="slidenum">
              <a:rPr lang="en-US" smtClean="0"/>
              <a:pPr/>
              <a:t>35</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742214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Supporting Info</a:t>
            </a:r>
            <a:endParaRPr lang="en-US" dirty="0"/>
          </a:p>
        </p:txBody>
      </p:sp>
      <p:sp>
        <p:nvSpPr>
          <p:cNvPr id="3" name="Content Placeholder 2"/>
          <p:cNvSpPr>
            <a:spLocks noGrp="1"/>
          </p:cNvSpPr>
          <p:nvPr>
            <p:ph idx="1"/>
          </p:nvPr>
        </p:nvSpPr>
        <p:spPr/>
        <p:txBody>
          <a:bodyPr>
            <a:normAutofit/>
          </a:bodyPr>
          <a:lstStyle/>
          <a:p>
            <a:r>
              <a:rPr lang="en-US" dirty="0"/>
              <a:t>Draft ICAO Position Document (from Sept 2016)</a:t>
            </a:r>
          </a:p>
          <a:p>
            <a:pPr lvl="1"/>
            <a:r>
              <a:rPr lang="en-US" dirty="0">
                <a:hlinkClick r:id="rId2"/>
              </a:rPr>
              <a:t>http</a:t>
            </a:r>
            <a:r>
              <a:rPr lang="en-US">
                <a:hlinkClick r:id="rId2"/>
              </a:rPr>
              <a:t>://</a:t>
            </a:r>
            <a:r>
              <a:rPr lang="en-US" smtClean="0">
                <a:hlinkClick r:id="rId2"/>
              </a:rPr>
              <a:t>www.icao.int/safety/FSMP/Documents</a:t>
            </a:r>
            <a:r>
              <a:rPr lang="en-US" dirty="0">
                <a:hlinkClick r:id="rId2"/>
              </a:rPr>
              <a:t>/</a:t>
            </a:r>
            <a:endParaRPr lang="en-US" dirty="0"/>
          </a:p>
          <a:p>
            <a:r>
              <a:rPr lang="en-US" dirty="0"/>
              <a:t>ITU-R list of WRC-19 Agenda Items</a:t>
            </a:r>
          </a:p>
          <a:p>
            <a:pPr lvl="1"/>
            <a:r>
              <a:rPr lang="en-US" dirty="0">
                <a:hlinkClick r:id="rId3"/>
              </a:rPr>
              <a:t>http://www.itu.int/en/ITU-R/study-groups/rcpm/Pages/wrc-19-studies.aspx</a:t>
            </a:r>
            <a:endParaRPr lang="en-US" dirty="0"/>
          </a:p>
          <a:p>
            <a:pPr lvl="1"/>
            <a:r>
              <a:rPr lang="en-US" dirty="0"/>
              <a:t>Identifies lead ITU-R study group for each item</a:t>
            </a:r>
          </a:p>
          <a:p>
            <a:pPr lvl="1"/>
            <a:r>
              <a:rPr lang="en-US" dirty="0"/>
              <a:t>Links to latest study group work (requires ITU TIES account)</a:t>
            </a:r>
          </a:p>
          <a:p>
            <a:endParaRPr lang="en-US" dirty="0"/>
          </a:p>
        </p:txBody>
      </p:sp>
      <p:sp>
        <p:nvSpPr>
          <p:cNvPr id="4" name="Slide Number Placeholder 3"/>
          <p:cNvSpPr>
            <a:spLocks noGrp="1"/>
          </p:cNvSpPr>
          <p:nvPr>
            <p:ph type="sldNum" sz="quarter" idx="10"/>
          </p:nvPr>
        </p:nvSpPr>
        <p:spPr/>
        <p:txBody>
          <a:bodyPr/>
          <a:lstStyle/>
          <a:p>
            <a:fld id="{6BD04347-F16A-4DA3-B01E-EE22E2322B01}" type="slidenum">
              <a:rPr lang="en-US" smtClean="0"/>
              <a:pPr/>
              <a:t>36</a:t>
            </a:fld>
            <a:endParaRPr lang="en-US"/>
          </a:p>
        </p:txBody>
      </p:sp>
      <p:sp>
        <p:nvSpPr>
          <p:cNvPr id="5" name="Date Placeholder 4"/>
          <p:cNvSpPr>
            <a:spLocks noGrp="1"/>
          </p:cNvSpPr>
          <p:nvPr>
            <p:ph type="dt" sz="half" idx="11"/>
          </p:nvPr>
        </p:nvSpPr>
        <p:spPr/>
        <p:txBody>
          <a:bodyPr/>
          <a:lstStyle/>
          <a:p>
            <a:r>
              <a:rPr lang="en-US"/>
              <a:t>27 Mar 2017</a:t>
            </a:r>
          </a:p>
        </p:txBody>
      </p:sp>
      <p:sp>
        <p:nvSpPr>
          <p:cNvPr id="6" name="Footer Placeholder 5"/>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9886087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685800" y="1758950"/>
            <a:ext cx="7772400" cy="479425"/>
          </a:xfrm>
        </p:spPr>
        <p:txBody>
          <a:bodyPr/>
          <a:lstStyle/>
          <a:p>
            <a:r>
              <a:rPr lang="en-US" dirty="0"/>
              <a:t>Questions?</a:t>
            </a:r>
          </a:p>
        </p:txBody>
      </p:sp>
      <p:sp>
        <p:nvSpPr>
          <p:cNvPr id="5" name="Date Placeholder 4"/>
          <p:cNvSpPr>
            <a:spLocks noGrp="1"/>
          </p:cNvSpPr>
          <p:nvPr>
            <p:ph type="dt" sz="half" idx="10"/>
          </p:nvPr>
        </p:nvSpPr>
        <p:spPr/>
        <p:txBody>
          <a:bodyPr/>
          <a:lstStyle/>
          <a:p>
            <a:r>
              <a:rPr lang="en-US"/>
              <a:t>27 Mar 2017</a:t>
            </a:r>
          </a:p>
        </p:txBody>
      </p:sp>
      <p:sp>
        <p:nvSpPr>
          <p:cNvPr id="6" name="Footer Placeholder 5"/>
          <p:cNvSpPr>
            <a:spLocks noGrp="1"/>
          </p:cNvSpPr>
          <p:nvPr>
            <p:ph type="ftr" sz="quarter" idx="11"/>
          </p:nvPr>
        </p:nvSpPr>
        <p:spPr/>
        <p:txBody>
          <a:bodyPr/>
          <a:lstStyle/>
          <a:p>
            <a:r>
              <a:rPr lang="en-US"/>
              <a:t>ICAO WRC-19 Positions</a:t>
            </a:r>
          </a:p>
        </p:txBody>
      </p:sp>
      <p:sp>
        <p:nvSpPr>
          <p:cNvPr id="4" name="Slide Number Placeholder 3"/>
          <p:cNvSpPr>
            <a:spLocks noGrp="1"/>
          </p:cNvSpPr>
          <p:nvPr>
            <p:ph type="sldNum" sz="quarter" idx="12"/>
          </p:nvPr>
        </p:nvSpPr>
        <p:spPr/>
        <p:txBody>
          <a:bodyPr/>
          <a:lstStyle/>
          <a:p>
            <a:fld id="{6BD04347-F16A-4DA3-B01E-EE22E2322B01}" type="slidenum">
              <a:rPr lang="en-US" smtClean="0"/>
              <a:t>37</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25789" y="2365176"/>
            <a:ext cx="7092422" cy="3989487"/>
          </a:xfrm>
          <a:prstGeom prst="rect">
            <a:avLst/>
          </a:prstGeom>
        </p:spPr>
      </p:pic>
    </p:spTree>
    <p:extLst>
      <p:ext uri="{BB962C8B-B14F-4D97-AF65-F5344CB8AC3E}">
        <p14:creationId xmlns:p14="http://schemas.microsoft.com/office/powerpoint/2010/main" val="725468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Agenda Item 1.7 - Commentary</a:t>
            </a:r>
          </a:p>
        </p:txBody>
      </p:sp>
      <p:sp>
        <p:nvSpPr>
          <p:cNvPr id="3" name="Content Placeholder 2"/>
          <p:cNvSpPr>
            <a:spLocks noGrp="1"/>
          </p:cNvSpPr>
          <p:nvPr>
            <p:ph idx="1"/>
          </p:nvPr>
        </p:nvSpPr>
        <p:spPr/>
        <p:txBody>
          <a:bodyPr/>
          <a:lstStyle/>
          <a:p>
            <a:r>
              <a:rPr lang="en-US" dirty="0"/>
              <a:t>WRC-19 studies will determine if existing SOS allocations are sufficient</a:t>
            </a:r>
          </a:p>
          <a:p>
            <a:pPr lvl="1"/>
            <a:r>
              <a:rPr lang="en-US" dirty="0"/>
              <a:t>If not, will consider new allocations within the frequency ranges 150.05-174 MHz and 400.15-420 </a:t>
            </a:r>
            <a:r>
              <a:rPr lang="en-US" dirty="0" err="1"/>
              <a:t>MHz.</a:t>
            </a:r>
            <a:endParaRPr lang="en-US" dirty="0"/>
          </a:p>
          <a:p>
            <a:r>
              <a:rPr lang="en-US" dirty="0"/>
              <a:t>Primary concern is an affect on </a:t>
            </a:r>
            <a:r>
              <a:rPr lang="en-US" dirty="0" err="1"/>
              <a:t>COSPAS</a:t>
            </a:r>
            <a:r>
              <a:rPr lang="en-US" dirty="0"/>
              <a:t> </a:t>
            </a:r>
            <a:r>
              <a:rPr lang="en-US" dirty="0" err="1"/>
              <a:t>SARSAT</a:t>
            </a:r>
            <a:r>
              <a:rPr lang="en-US" dirty="0"/>
              <a:t> (EPIRB) in 406.1 MHz</a:t>
            </a:r>
          </a:p>
          <a:p>
            <a:r>
              <a:rPr lang="en-US" dirty="0"/>
              <a:t>Space planes may want to use SOS spectrum</a:t>
            </a:r>
          </a:p>
          <a:p>
            <a:pPr lvl="1"/>
            <a:r>
              <a:rPr lang="en-US" dirty="0"/>
              <a:t>Need to ensure flexibility for any space plane use of SOS spectrum</a:t>
            </a:r>
          </a:p>
        </p:txBody>
      </p:sp>
      <p:sp>
        <p:nvSpPr>
          <p:cNvPr id="6" name="Slide Number Placeholder 5"/>
          <p:cNvSpPr>
            <a:spLocks noGrp="1"/>
          </p:cNvSpPr>
          <p:nvPr>
            <p:ph type="sldNum" sz="quarter" idx="10"/>
          </p:nvPr>
        </p:nvSpPr>
        <p:spPr/>
        <p:txBody>
          <a:bodyPr/>
          <a:lstStyle/>
          <a:p>
            <a:fld id="{6BD04347-F16A-4DA3-B01E-EE22E2322B01}" type="slidenum">
              <a:rPr lang="en-US" smtClean="0"/>
              <a:pPr/>
              <a:t>4</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061620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1.7 - ICAO Position</a:t>
            </a:r>
            <a:endParaRPr lang="en-US" dirty="0"/>
          </a:p>
        </p:txBody>
      </p:sp>
      <p:sp>
        <p:nvSpPr>
          <p:cNvPr id="3" name="Content Placeholder 2"/>
          <p:cNvSpPr>
            <a:spLocks noGrp="1"/>
          </p:cNvSpPr>
          <p:nvPr>
            <p:ph idx="1"/>
          </p:nvPr>
        </p:nvSpPr>
        <p:spPr/>
        <p:txBody>
          <a:bodyPr>
            <a:normAutofit fontScale="85000" lnSpcReduction="20000"/>
          </a:bodyPr>
          <a:lstStyle/>
          <a:p>
            <a:r>
              <a:rPr lang="en-GB" i="1" dirty="0"/>
              <a:t>To oppose any new allocations to the space operations service unless agreed ITU-R studies have proven sharing and compatibility with aviation systems.  In particular, oppose consideration of possible allocation to the space operation service in the frequency range 405.9 – 406.2 MHz unless agreed ITU-R studies have proven aviation use of the EPIRBs operating in the frequency band 406 - 406.1 MHz is protected in accordance with Resolution 205 (rev. WRC-15) and RR No. 5.267.</a:t>
            </a:r>
            <a:endParaRPr lang="en-US" i="1" dirty="0"/>
          </a:p>
          <a:p>
            <a:r>
              <a:rPr lang="en-GB" i="1" dirty="0"/>
              <a:t>To ensure that any change to the regulatory provisions and spectrum allocations resulting from this agenda item do not preclude  the use of SOS allocations for space planes if this service is deemed appropriate for such use.</a:t>
            </a:r>
            <a:endParaRPr lang="en-US" i="1"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5</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703974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 Item 1.8</a:t>
            </a:r>
            <a:endParaRPr lang="en-US" dirty="0"/>
          </a:p>
        </p:txBody>
      </p:sp>
      <p:sp>
        <p:nvSpPr>
          <p:cNvPr id="3" name="Content Placeholder 2"/>
          <p:cNvSpPr>
            <a:spLocks noGrp="1"/>
          </p:cNvSpPr>
          <p:nvPr>
            <p:ph idx="1"/>
          </p:nvPr>
        </p:nvSpPr>
        <p:spPr/>
        <p:txBody>
          <a:bodyPr/>
          <a:lstStyle/>
          <a:p>
            <a:r>
              <a:rPr lang="en-US"/>
              <a:t>Regulatory actions to support Global Maritime Distress Safety Systems (GMDSS) modernization </a:t>
            </a:r>
          </a:p>
          <a:p>
            <a:r>
              <a:rPr lang="en-US"/>
              <a:t>To support the introduction of additional satellite systems into the GMDSS</a:t>
            </a:r>
          </a:p>
          <a:p>
            <a:r>
              <a:rPr lang="en-US"/>
              <a:t>Resolution 359 (Rev.WRC 15)</a:t>
            </a:r>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6</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148355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Agenda Item 1.8 - Commentary</a:t>
            </a:r>
          </a:p>
        </p:txBody>
      </p:sp>
      <p:sp>
        <p:nvSpPr>
          <p:cNvPr id="3" name="Content Placeholder 2"/>
          <p:cNvSpPr>
            <a:spLocks noGrp="1"/>
          </p:cNvSpPr>
          <p:nvPr>
            <p:ph idx="1"/>
          </p:nvPr>
        </p:nvSpPr>
        <p:spPr/>
        <p:txBody>
          <a:bodyPr/>
          <a:lstStyle/>
          <a:p>
            <a:r>
              <a:rPr lang="en-GB" dirty="0"/>
              <a:t>Search and rescue aircraft are an integral part of the global maritime distress and safety system</a:t>
            </a:r>
          </a:p>
          <a:p>
            <a:pPr lvl="1"/>
            <a:r>
              <a:rPr lang="en-GB" dirty="0"/>
              <a:t>Need to ensure no adverse impact on the capability of search and rescue aircraft</a:t>
            </a:r>
          </a:p>
          <a:p>
            <a:r>
              <a:rPr lang="en-GB" dirty="0"/>
              <a:t>If AMS(R)S system which already carries such communications is identified to also carry </a:t>
            </a:r>
            <a:r>
              <a:rPr lang="en-GB" dirty="0" err="1"/>
              <a:t>GMDSS</a:t>
            </a:r>
            <a:endParaRPr lang="en-US" dirty="0"/>
          </a:p>
          <a:p>
            <a:pPr lvl="1"/>
            <a:r>
              <a:rPr lang="en-GB" dirty="0"/>
              <a:t>Any AMS(R)S use must comply with priority requirements contained in ICAO </a:t>
            </a:r>
            <a:r>
              <a:rPr lang="en-GB" dirty="0" err="1"/>
              <a:t>SARPS</a:t>
            </a:r>
            <a:endParaRPr lang="en-GB"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7</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20811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Agenda Item 1.8 - ICAO Position</a:t>
            </a:r>
            <a:endParaRPr lang="en-US" dirty="0"/>
          </a:p>
        </p:txBody>
      </p:sp>
      <p:sp>
        <p:nvSpPr>
          <p:cNvPr id="3" name="Content Placeholder 2"/>
          <p:cNvSpPr>
            <a:spLocks noGrp="1"/>
          </p:cNvSpPr>
          <p:nvPr>
            <p:ph idx="1"/>
          </p:nvPr>
        </p:nvSpPr>
        <p:spPr/>
        <p:txBody>
          <a:bodyPr>
            <a:normAutofit lnSpcReduction="10000"/>
          </a:bodyPr>
          <a:lstStyle/>
          <a:p>
            <a:r>
              <a:rPr lang="en-GB" i="1" dirty="0"/>
              <a:t>To ensure that any change to the regulatory provisions and spectrum allocations resulting from this agenda item do not adversely impact on the capability of search and rescue aircraft to effectively communicate with vessels during disaster relief operations. </a:t>
            </a:r>
            <a:endParaRPr lang="en-US" i="1" dirty="0"/>
          </a:p>
          <a:p>
            <a:r>
              <a:rPr lang="en-GB" i="1" dirty="0"/>
              <a:t>To ensure that any regulatory provisions in response to this agenda item do not adversely impact </a:t>
            </a:r>
            <a:r>
              <a:rPr lang="en-GB" i="1" dirty="0" err="1"/>
              <a:t>SARPS</a:t>
            </a:r>
            <a:r>
              <a:rPr lang="en-GB" i="1" dirty="0"/>
              <a:t> compliance of aeronautical mobile-satellite (route) service satellite systems.</a:t>
            </a:r>
            <a:endParaRPr lang="en-US" i="1" dirty="0"/>
          </a:p>
          <a:p>
            <a:endParaRPr lang="en-US" dirty="0"/>
          </a:p>
        </p:txBody>
      </p:sp>
      <p:sp>
        <p:nvSpPr>
          <p:cNvPr id="6" name="Slide Number Placeholder 5"/>
          <p:cNvSpPr>
            <a:spLocks noGrp="1"/>
          </p:cNvSpPr>
          <p:nvPr>
            <p:ph type="sldNum" sz="quarter" idx="10"/>
          </p:nvPr>
        </p:nvSpPr>
        <p:spPr/>
        <p:txBody>
          <a:bodyPr/>
          <a:lstStyle/>
          <a:p>
            <a:fld id="{6BD04347-F16A-4DA3-B01E-EE22E2322B01}" type="slidenum">
              <a:rPr lang="en-US" smtClean="0"/>
              <a:pPr/>
              <a:t>8</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2875000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Item 1.9 (</a:t>
            </a:r>
            <a:r>
              <a:rPr lang="en-US" dirty="0" err="1"/>
              <a:t>incl</a:t>
            </a:r>
            <a:r>
              <a:rPr lang="en-US" dirty="0"/>
              <a:t> 1.9.1 &amp; 1.9.2)</a:t>
            </a:r>
          </a:p>
        </p:txBody>
      </p:sp>
      <p:sp>
        <p:nvSpPr>
          <p:cNvPr id="3" name="Content Placeholder 2"/>
          <p:cNvSpPr>
            <a:spLocks noGrp="1"/>
          </p:cNvSpPr>
          <p:nvPr>
            <p:ph idx="1"/>
          </p:nvPr>
        </p:nvSpPr>
        <p:spPr/>
        <p:txBody>
          <a:bodyPr>
            <a:normAutofit fontScale="92500" lnSpcReduction="10000"/>
          </a:bodyPr>
          <a:lstStyle/>
          <a:p>
            <a:r>
              <a:rPr lang="en-US" sz="2800" dirty="0"/>
              <a:t>1.9.1 - Regulatory actions within the frequency band 156-162.05 MHz for autonomous maritime radio devices to protect the </a:t>
            </a:r>
            <a:r>
              <a:rPr lang="en-US" sz="2800" dirty="0" err="1"/>
              <a:t>GMDSS</a:t>
            </a:r>
            <a:r>
              <a:rPr lang="en-US" sz="2800" dirty="0"/>
              <a:t> and automatic identifications system (AIS)</a:t>
            </a:r>
          </a:p>
          <a:p>
            <a:pPr lvl="1"/>
            <a:r>
              <a:rPr lang="en-US" sz="2400" dirty="0"/>
              <a:t>Resolution 362 (WRC 15)</a:t>
            </a:r>
          </a:p>
          <a:p>
            <a:r>
              <a:rPr lang="en-US" sz="2800" dirty="0"/>
              <a:t>1.9.2 - Modifications of the Radio Regulations, including new spectrum allocations to the MMSS (E-s &amp; s-E)</a:t>
            </a:r>
          </a:p>
          <a:p>
            <a:pPr lvl="1"/>
            <a:r>
              <a:rPr lang="en-US" sz="2400" dirty="0"/>
              <a:t>Preferably within the frequency bands 156.0125-157.4375 MHz and 160.6125-162.0375 MHz of Appendix 18</a:t>
            </a:r>
          </a:p>
          <a:p>
            <a:pPr lvl="1"/>
            <a:r>
              <a:rPr lang="en-US" sz="2400" dirty="0"/>
              <a:t>Enable a new VHF Data Exchange System (</a:t>
            </a:r>
            <a:r>
              <a:rPr lang="en-US" sz="2400" dirty="0" err="1"/>
              <a:t>VDES</a:t>
            </a:r>
            <a:r>
              <a:rPr lang="en-US" sz="2400" dirty="0"/>
              <a:t>) satellite component</a:t>
            </a:r>
          </a:p>
          <a:p>
            <a:pPr lvl="1"/>
            <a:r>
              <a:rPr lang="en-US" sz="2400" dirty="0"/>
              <a:t>Do not degrade the current terrestrial </a:t>
            </a:r>
            <a:r>
              <a:rPr lang="en-US" sz="2400" dirty="0" err="1"/>
              <a:t>VDES</a:t>
            </a:r>
            <a:r>
              <a:rPr lang="en-US" sz="2400" dirty="0"/>
              <a:t> components or AIS</a:t>
            </a:r>
          </a:p>
          <a:p>
            <a:pPr lvl="1"/>
            <a:r>
              <a:rPr lang="en-US" sz="2400" dirty="0"/>
              <a:t>Resolution 360 (</a:t>
            </a:r>
            <a:r>
              <a:rPr lang="en-US" sz="2400" dirty="0" err="1"/>
              <a:t>Rev.WRC</a:t>
            </a:r>
            <a:r>
              <a:rPr lang="en-US" sz="2400" dirty="0"/>
              <a:t> 15)</a:t>
            </a:r>
          </a:p>
        </p:txBody>
      </p:sp>
      <p:sp>
        <p:nvSpPr>
          <p:cNvPr id="6" name="Slide Number Placeholder 5"/>
          <p:cNvSpPr>
            <a:spLocks noGrp="1"/>
          </p:cNvSpPr>
          <p:nvPr>
            <p:ph type="sldNum" sz="quarter" idx="10"/>
          </p:nvPr>
        </p:nvSpPr>
        <p:spPr/>
        <p:txBody>
          <a:bodyPr/>
          <a:lstStyle/>
          <a:p>
            <a:fld id="{6BD04347-F16A-4DA3-B01E-EE22E2322B01}" type="slidenum">
              <a:rPr lang="en-US" smtClean="0"/>
              <a:pPr/>
              <a:t>9</a:t>
            </a:fld>
            <a:endParaRPr lang="en-US"/>
          </a:p>
        </p:txBody>
      </p:sp>
      <p:sp>
        <p:nvSpPr>
          <p:cNvPr id="4" name="Date Placeholder 3"/>
          <p:cNvSpPr>
            <a:spLocks noGrp="1"/>
          </p:cNvSpPr>
          <p:nvPr>
            <p:ph type="dt" sz="half" idx="11"/>
          </p:nvPr>
        </p:nvSpPr>
        <p:spPr/>
        <p:txBody>
          <a:bodyPr/>
          <a:lstStyle/>
          <a:p>
            <a:r>
              <a:rPr lang="en-US"/>
              <a:t>27 Mar 2017</a:t>
            </a:r>
          </a:p>
        </p:txBody>
      </p:sp>
      <p:sp>
        <p:nvSpPr>
          <p:cNvPr id="5" name="Footer Placeholder 4"/>
          <p:cNvSpPr>
            <a:spLocks noGrp="1"/>
          </p:cNvSpPr>
          <p:nvPr>
            <p:ph type="ftr" sz="quarter" idx="12"/>
          </p:nvPr>
        </p:nvSpPr>
        <p:spPr/>
        <p:txBody>
          <a:bodyPr/>
          <a:lstStyle/>
          <a:p>
            <a:r>
              <a:rPr lang="en-US"/>
              <a:t>ICAO WRC-19 Positions</a:t>
            </a:r>
          </a:p>
        </p:txBody>
      </p:sp>
    </p:spTree>
    <p:extLst>
      <p:ext uri="{BB962C8B-B14F-4D97-AF65-F5344CB8AC3E}">
        <p14:creationId xmlns:p14="http://schemas.microsoft.com/office/powerpoint/2010/main" val="38788691"/>
      </p:ext>
    </p:extLst>
  </p:cSld>
  <p:clrMapOvr>
    <a:masterClrMapping/>
  </p:clrMapOvr>
</p:sld>
</file>

<file path=ppt/theme/theme1.xml><?xml version="1.0" encoding="utf-8"?>
<a:theme xmlns:a="http://schemas.openxmlformats.org/drawingml/2006/main" name="ICAO Presentation Theme">
  <a:themeElements>
    <a:clrScheme name="ICAO_1">
      <a:dk1>
        <a:srgbClr val="000000"/>
      </a:dk1>
      <a:lt1>
        <a:srgbClr val="FFFFFF"/>
      </a:lt1>
      <a:dk2>
        <a:srgbClr val="00153E"/>
      </a:dk2>
      <a:lt2>
        <a:srgbClr val="2C6ABA"/>
      </a:lt2>
      <a:accent1>
        <a:srgbClr val="D31044"/>
      </a:accent1>
      <a:accent2>
        <a:srgbClr val="FFE76D"/>
      </a:accent2>
      <a:accent3>
        <a:srgbClr val="1AB39F"/>
      </a:accent3>
      <a:accent4>
        <a:srgbClr val="738AC8"/>
      </a:accent4>
      <a:accent5>
        <a:srgbClr val="7FD13B"/>
      </a:accent5>
      <a:accent6>
        <a:srgbClr val="FF9900"/>
      </a:accent6>
      <a:hlink>
        <a:srgbClr val="EA157A"/>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ICAO Presentation Theme" id="{5A87C269-C66E-4080-8804-5FD9A1B4A276}" vid="{7CB2D095-F73F-49FE-B89B-61648E6711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F771ACB-5E33-428E-928F-278CFFD9F081}"/>
</file>

<file path=customXml/itemProps2.xml><?xml version="1.0" encoding="utf-8"?>
<ds:datastoreItem xmlns:ds="http://schemas.openxmlformats.org/officeDocument/2006/customXml" ds:itemID="{24A240D1-97AE-4268-A0E7-17B06F395CC7}"/>
</file>

<file path=customXml/itemProps3.xml><?xml version="1.0" encoding="utf-8"?>
<ds:datastoreItem xmlns:ds="http://schemas.openxmlformats.org/officeDocument/2006/customXml" ds:itemID="{62FC4CF4-B9B1-4DAF-B8BB-6B5FE923CF21}"/>
</file>

<file path=docProps/app.xml><?xml version="1.0" encoding="utf-8"?>
<Properties xmlns="http://schemas.openxmlformats.org/officeDocument/2006/extended-properties" xmlns:vt="http://schemas.openxmlformats.org/officeDocument/2006/docPropsVTypes">
  <Template>ICAO Presentation Theme</Template>
  <TotalTime>651</TotalTime>
  <Words>2445</Words>
  <Application>Microsoft Office PowerPoint</Application>
  <PresentationFormat>On-screen Show (4:3)</PresentationFormat>
  <Paragraphs>303</Paragraphs>
  <Slides>37</Slides>
  <Notes>3</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ICAO Presentation Theme</vt:lpstr>
      <vt:lpstr>WRC-19 – Agenda Items for Other Issues</vt:lpstr>
      <vt:lpstr>Scope</vt:lpstr>
      <vt:lpstr>Agenda Item 1.7</vt:lpstr>
      <vt:lpstr>Agenda Item 1.7 - Commentary</vt:lpstr>
      <vt:lpstr>Agenda Item 1.7 - ICAO Position</vt:lpstr>
      <vt:lpstr>Agenda Item 1.8</vt:lpstr>
      <vt:lpstr>Agenda Item 1.8 - Commentary</vt:lpstr>
      <vt:lpstr>Agenda Item 1.8 - ICAO Position</vt:lpstr>
      <vt:lpstr>Agenda Item 1.9 (incl 1.9.1 &amp; 1.9.2)</vt:lpstr>
      <vt:lpstr>Agenda Item 1.9 - Commentary</vt:lpstr>
      <vt:lpstr>Agenda Item 1.9 - ICAO Position</vt:lpstr>
      <vt:lpstr>Agenda Item 1.11</vt:lpstr>
      <vt:lpstr>Agenda Item 1.11 - Commentary</vt:lpstr>
      <vt:lpstr>Agenda Item 1.11 - ICAO Position</vt:lpstr>
      <vt:lpstr>Agenda Item 1.12</vt:lpstr>
      <vt:lpstr>Agenda Item 1.12 - Commentary</vt:lpstr>
      <vt:lpstr>Agenda Item 1.12 - ICAO Position</vt:lpstr>
      <vt:lpstr>Agenda Item 1.13</vt:lpstr>
      <vt:lpstr>Agenda Item 1.13 – Commentary</vt:lpstr>
      <vt:lpstr>Agenda Item 1.13 - Commentary Cont.</vt:lpstr>
      <vt:lpstr>Agenda Item 1.13 - ICAO Position</vt:lpstr>
      <vt:lpstr>Agenda Item 1.14</vt:lpstr>
      <vt:lpstr>Agenda Item 1.14 - Commentary</vt:lpstr>
      <vt:lpstr>Agenda Item 1.14 – Commentary Cont</vt:lpstr>
      <vt:lpstr>Agenda Item 1.14 - ICAO Position</vt:lpstr>
      <vt:lpstr>Agenda Item 1.16</vt:lpstr>
      <vt:lpstr>Agenda Item 1.16 - Commentary</vt:lpstr>
      <vt:lpstr>Agenda Item 1.16 – Commentary Cont</vt:lpstr>
      <vt:lpstr>Agenda Item 1.16 - ICAO Position</vt:lpstr>
      <vt:lpstr>Agenda Item 9.1.3</vt:lpstr>
      <vt:lpstr>Agenda Item 9.1.3 - Commentary</vt:lpstr>
      <vt:lpstr>Agenda Item 9.1.3 - ICAO Position</vt:lpstr>
      <vt:lpstr>Agenda Item 9.1.6</vt:lpstr>
      <vt:lpstr>Agenda Item 9.1.6 - Commentary</vt:lpstr>
      <vt:lpstr>Agenda Item 9.1.6 - ICAO Position</vt:lpstr>
      <vt:lpstr>Supporting Info</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ACR</dc:creator>
  <cp:lastModifiedBy>Loftur Jonasson2</cp:lastModifiedBy>
  <cp:revision>29</cp:revision>
  <dcterms:created xsi:type="dcterms:W3CDTF">2017-03-15T17:46:55Z</dcterms:created>
  <dcterms:modified xsi:type="dcterms:W3CDTF">2017-03-27T07:16:34Z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-1198702070</vt:i4>
  </property>
  <property fmtid="{D5CDD505-2E9C-101B-9397-08002B2CF9AE}" pid="3" name="_NewReviewCycle">
    <vt:lpwstr/>
  </property>
  <property fmtid="{D5CDD505-2E9C-101B-9397-08002B2CF9AE}" pid="4" name="_EmailSubject">
    <vt:lpwstr>FSMP Presentations and Papers</vt:lpwstr>
  </property>
  <property fmtid="{D5CDD505-2E9C-101B-9397-08002B2CF9AE}" pid="5" name="_AuthorEmail">
    <vt:lpwstr>acr@asri.aero</vt:lpwstr>
  </property>
  <property fmtid="{D5CDD505-2E9C-101B-9397-08002B2CF9AE}" pid="6" name="_AuthorEmailDisplayName">
    <vt:lpwstr>Andrew Roy</vt:lpwstr>
  </property>
  <property fmtid="{D5CDD505-2E9C-101B-9397-08002B2CF9AE}" pid="7" name="ContentTypeId">
    <vt:lpwstr>0x010100B372B09A9A77C4438999FF1325BEF759</vt:lpwstr>
  </property>
</Properties>
</file>