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2"/>
  </p:notesMasterIdLst>
  <p:sldIdLst>
    <p:sldId id="256" r:id="rId5"/>
    <p:sldId id="303" r:id="rId6"/>
    <p:sldId id="283" r:id="rId7"/>
    <p:sldId id="307" r:id="rId8"/>
    <p:sldId id="308" r:id="rId9"/>
    <p:sldId id="309" r:id="rId10"/>
    <p:sldId id="310" r:id="rId11"/>
    <p:sldId id="311" r:id="rId12"/>
    <p:sldId id="296" r:id="rId13"/>
    <p:sldId id="302" r:id="rId14"/>
    <p:sldId id="313" r:id="rId15"/>
    <p:sldId id="312" r:id="rId16"/>
    <p:sldId id="518" r:id="rId17"/>
    <p:sldId id="517" r:id="rId18"/>
    <p:sldId id="306" r:id="rId19"/>
    <p:sldId id="513" r:id="rId20"/>
    <p:sldId id="515" r:id="rId21"/>
    <p:sldId id="514" r:id="rId22"/>
    <p:sldId id="317" r:id="rId23"/>
    <p:sldId id="318" r:id="rId24"/>
    <p:sldId id="320" r:id="rId25"/>
    <p:sldId id="329" r:id="rId26"/>
    <p:sldId id="520" r:id="rId27"/>
    <p:sldId id="340" r:id="rId28"/>
    <p:sldId id="516" r:id="rId29"/>
    <p:sldId id="304" r:id="rId30"/>
    <p:sldId id="258" r:id="rId31"/>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FE5"/>
    <a:srgbClr val="EFD7AB"/>
    <a:srgbClr val="A2CFEF"/>
    <a:srgbClr val="279DD9"/>
    <a:srgbClr val="006EB7"/>
    <a:srgbClr val="020202"/>
    <a:srgbClr val="5A6870"/>
    <a:srgbClr val="8C99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605" autoAdjust="0"/>
    <p:restoredTop sz="94660"/>
  </p:normalViewPr>
  <p:slideViewPr>
    <p:cSldViewPr>
      <p:cViewPr varScale="1">
        <p:scale>
          <a:sx n="115" d="100"/>
          <a:sy n="115" d="100"/>
        </p:scale>
        <p:origin x="2196" y="11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1740"/>
    </p:cViewPr>
  </p:sorterViewPr>
  <p:notesViewPr>
    <p:cSldViewPr>
      <p:cViewPr varScale="1">
        <p:scale>
          <a:sx n="86" d="100"/>
          <a:sy n="86" d="100"/>
        </p:scale>
        <p:origin x="373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7"/>
          </a:xfrm>
          <a:prstGeom prst="rect">
            <a:avLst/>
          </a:prstGeom>
        </p:spPr>
        <p:txBody>
          <a:bodyPr vert="horz" lIns="93270" tIns="46636" rIns="93270" bIns="46636" rtlCol="0"/>
          <a:lstStyle>
            <a:lvl1pPr algn="l">
              <a:defRPr sz="1200"/>
            </a:lvl1pPr>
          </a:lstStyle>
          <a:p>
            <a:endParaRPr lang="en-US" dirty="0"/>
          </a:p>
        </p:txBody>
      </p:sp>
      <p:sp>
        <p:nvSpPr>
          <p:cNvPr id="3" name="Date Placeholder 2"/>
          <p:cNvSpPr>
            <a:spLocks noGrp="1"/>
          </p:cNvSpPr>
          <p:nvPr>
            <p:ph type="dt" idx="1"/>
          </p:nvPr>
        </p:nvSpPr>
        <p:spPr>
          <a:xfrm>
            <a:off x="3976333" y="0"/>
            <a:ext cx="3041968" cy="465297"/>
          </a:xfrm>
          <a:prstGeom prst="rect">
            <a:avLst/>
          </a:prstGeom>
        </p:spPr>
        <p:txBody>
          <a:bodyPr vert="horz" lIns="93270" tIns="46636" rIns="93270" bIns="46636" rtlCol="0"/>
          <a:lstStyle>
            <a:lvl1pPr algn="r">
              <a:defRPr sz="1200"/>
            </a:lvl1pPr>
          </a:lstStyle>
          <a:p>
            <a:fld id="{20896DAA-1568-41AD-AFF2-297EF6D0F542}" type="datetimeFigureOut">
              <a:rPr lang="en-US" smtClean="0"/>
              <a:t>8/5/2019</a:t>
            </a:fld>
            <a:endParaRPr lang="en-US" dirty="0"/>
          </a:p>
        </p:txBody>
      </p:sp>
      <p:sp>
        <p:nvSpPr>
          <p:cNvPr id="4" name="Slide Image Placeholder 3"/>
          <p:cNvSpPr>
            <a:spLocks noGrp="1" noRot="1" noChangeAspect="1"/>
          </p:cNvSpPr>
          <p:nvPr>
            <p:ph type="sldImg" idx="2"/>
          </p:nvPr>
        </p:nvSpPr>
        <p:spPr>
          <a:xfrm>
            <a:off x="1182688" y="696913"/>
            <a:ext cx="4654550" cy="3490912"/>
          </a:xfrm>
          <a:prstGeom prst="rect">
            <a:avLst/>
          </a:prstGeom>
          <a:noFill/>
          <a:ln w="12700">
            <a:solidFill>
              <a:prstClr val="black"/>
            </a:solidFill>
          </a:ln>
        </p:spPr>
        <p:txBody>
          <a:bodyPr vert="horz" lIns="93270" tIns="46636" rIns="93270" bIns="46636" rtlCol="0" anchor="ctr"/>
          <a:lstStyle/>
          <a:p>
            <a:endParaRPr lang="en-US" dirty="0"/>
          </a:p>
        </p:txBody>
      </p:sp>
      <p:sp>
        <p:nvSpPr>
          <p:cNvPr id="5" name="Notes Placeholder 4"/>
          <p:cNvSpPr>
            <a:spLocks noGrp="1"/>
          </p:cNvSpPr>
          <p:nvPr>
            <p:ph type="body" sz="quarter" idx="3"/>
          </p:nvPr>
        </p:nvSpPr>
        <p:spPr>
          <a:xfrm>
            <a:off x="701993" y="4420314"/>
            <a:ext cx="5615940" cy="4187667"/>
          </a:xfrm>
          <a:prstGeom prst="rect">
            <a:avLst/>
          </a:prstGeom>
        </p:spPr>
        <p:txBody>
          <a:bodyPr vert="horz" lIns="93270" tIns="46636" rIns="93270" bIns="4663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9014"/>
            <a:ext cx="3041968" cy="465297"/>
          </a:xfrm>
          <a:prstGeom prst="rect">
            <a:avLst/>
          </a:prstGeom>
        </p:spPr>
        <p:txBody>
          <a:bodyPr vert="horz" lIns="93270" tIns="46636" rIns="93270" bIns="4663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6333" y="8839014"/>
            <a:ext cx="3041968" cy="465297"/>
          </a:xfrm>
          <a:prstGeom prst="rect">
            <a:avLst/>
          </a:prstGeom>
        </p:spPr>
        <p:txBody>
          <a:bodyPr vert="horz" lIns="93270" tIns="46636" rIns="93270" bIns="46636" rtlCol="0" anchor="b"/>
          <a:lstStyle>
            <a:lvl1pPr algn="r">
              <a:defRPr sz="1200"/>
            </a:lvl1pPr>
          </a:lstStyle>
          <a:p>
            <a:fld id="{555C989B-9071-4BAD-9A27-513F14EAE481}" type="slidenum">
              <a:rPr lang="en-US" smtClean="0"/>
              <a:t>‹#›</a:t>
            </a:fld>
            <a:endParaRPr lang="en-US" dirty="0"/>
          </a:p>
        </p:txBody>
      </p:sp>
    </p:spTree>
    <p:extLst>
      <p:ext uri="{BB962C8B-B14F-4D97-AF65-F5344CB8AC3E}">
        <p14:creationId xmlns:p14="http://schemas.microsoft.com/office/powerpoint/2010/main" val="2677947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sz="4400" b="1">
                <a:solidFill>
                  <a:srgbClr val="006EB7"/>
                </a:solidFill>
                <a:effectLst>
                  <a:outerShdw blurRad="38100" dist="38100" dir="2700000" algn="tl">
                    <a:srgbClr val="000000">
                      <a:alpha val="43137"/>
                    </a:srgbClr>
                  </a:outerShdw>
                </a:effectLst>
                <a:latin typeface="Arial Black" panose="020B0A04020102020204" pitchFamily="34" charset="0"/>
                <a:cs typeface="Arial" pitchFamily="34" charset="0"/>
              </a:defRPr>
            </a:lvl1pPr>
          </a:lstStyle>
          <a:p>
            <a:r>
              <a:rPr lang="en-US" dirty="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5A687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CA" dirty="0"/>
          </a:p>
        </p:txBody>
      </p:sp>
      <p:sp>
        <p:nvSpPr>
          <p:cNvPr id="4" name="Date Placeholder 3"/>
          <p:cNvSpPr>
            <a:spLocks noGrp="1"/>
          </p:cNvSpPr>
          <p:nvPr>
            <p:ph type="dt" sz="half" idx="10"/>
          </p:nvPr>
        </p:nvSpPr>
        <p:spPr>
          <a:xfrm>
            <a:off x="457200" y="6525344"/>
            <a:ext cx="2133600" cy="331200"/>
          </a:xfrm>
        </p:spPr>
        <p:txBody>
          <a:bodyPr/>
          <a:lstStyle/>
          <a:p>
            <a:fld id="{08557E67-D398-4422-BB40-32FA4BBC6E1B}" type="datetime3">
              <a:rPr lang="en-CA" smtClean="0"/>
              <a:t>5 August 2019</a:t>
            </a:fld>
            <a:endParaRPr lang="en-CA" dirty="0"/>
          </a:p>
        </p:txBody>
      </p:sp>
      <p:sp>
        <p:nvSpPr>
          <p:cNvPr id="5" name="Footer Placeholder 4"/>
          <p:cNvSpPr>
            <a:spLocks noGrp="1"/>
          </p:cNvSpPr>
          <p:nvPr>
            <p:ph type="ftr" sz="quarter" idx="11"/>
          </p:nvPr>
        </p:nvSpPr>
        <p:spPr>
          <a:xfrm>
            <a:off x="3124200" y="6525344"/>
            <a:ext cx="2895600" cy="331200"/>
          </a:xfrm>
        </p:spPr>
        <p:txBody>
          <a:bodyPr/>
          <a:lstStyle/>
          <a:p>
            <a:endParaRPr lang="en-CA" dirty="0"/>
          </a:p>
        </p:txBody>
      </p:sp>
      <p:sp>
        <p:nvSpPr>
          <p:cNvPr id="6" name="Slide Number Placeholder 5"/>
          <p:cNvSpPr>
            <a:spLocks noGrp="1"/>
          </p:cNvSpPr>
          <p:nvPr>
            <p:ph type="sldNum" sz="quarter" idx="12"/>
          </p:nvPr>
        </p:nvSpPr>
        <p:spPr>
          <a:xfrm>
            <a:off x="6553200" y="6525344"/>
            <a:ext cx="2133600" cy="331200"/>
          </a:xfrm>
        </p:spPr>
        <p:txBody>
          <a:bodyPr/>
          <a:lstStyle/>
          <a:p>
            <a:fld id="{3FF909EE-2C65-48BC-95E5-26F3591A45A6}" type="slidenum">
              <a:rPr lang="en-CA" smtClean="0"/>
              <a:t>‹#›</a:t>
            </a:fld>
            <a:endParaRPr lang="en-CA" dirty="0"/>
          </a:p>
        </p:txBody>
      </p:sp>
    </p:spTree>
    <p:extLst>
      <p:ext uri="{BB962C8B-B14F-4D97-AF65-F5344CB8AC3E}">
        <p14:creationId xmlns:p14="http://schemas.microsoft.com/office/powerpoint/2010/main" val="1502602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52736"/>
            <a:ext cx="2057400" cy="5256584"/>
          </a:xfrm>
          <a:prstGeom prst="rect">
            <a:avLst/>
          </a:prstGeo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1052736"/>
            <a:ext cx="6019800" cy="525658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5FEAB5C6-6993-48FF-A4A1-36FDFBF9F407}" type="datetime3">
              <a:rPr lang="en-CA" smtClean="0"/>
              <a:t>5 August 2019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3FF909EE-2C65-48BC-95E5-26F3591A45A6}" type="slidenum">
              <a:rPr lang="en-CA" smtClean="0"/>
              <a:t>‹#›</a:t>
            </a:fld>
            <a:endParaRPr lang="en-CA" dirty="0"/>
          </a:p>
        </p:txBody>
      </p:sp>
    </p:spTree>
    <p:extLst>
      <p:ext uri="{BB962C8B-B14F-4D97-AF65-F5344CB8AC3E}">
        <p14:creationId xmlns:p14="http://schemas.microsoft.com/office/powerpoint/2010/main" val="3784563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15271"/>
            <a:ext cx="9144000" cy="5812465"/>
          </a:xfrm>
          <a:prstGeom prst="rect">
            <a:avLst/>
          </a:prstGeom>
        </p:spPr>
      </p:pic>
    </p:spTree>
    <p:extLst>
      <p:ext uri="{BB962C8B-B14F-4D97-AF65-F5344CB8AC3E}">
        <p14:creationId xmlns:p14="http://schemas.microsoft.com/office/powerpoint/2010/main" val="268852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o Footer">
    <p:spTree>
      <p:nvGrpSpPr>
        <p:cNvPr id="1" name=""/>
        <p:cNvGrpSpPr/>
        <p:nvPr/>
      </p:nvGrpSpPr>
      <p:grpSpPr>
        <a:xfrm>
          <a:off x="0" y="0"/>
          <a:ext cx="0" cy="0"/>
          <a:chOff x="0" y="0"/>
          <a:chExt cx="0" cy="0"/>
        </a:xfrm>
      </p:grpSpPr>
      <p:sp>
        <p:nvSpPr>
          <p:cNvPr id="6" name="Rectangle 5"/>
          <p:cNvSpPr/>
          <p:nvPr userDrawn="1"/>
        </p:nvSpPr>
        <p:spPr>
          <a:xfrm>
            <a:off x="0" y="5877272"/>
            <a:ext cx="9144000" cy="980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224682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Rectangle 5"/>
          <p:cNvSpPr/>
          <p:nvPr userDrawn="1"/>
        </p:nvSpPr>
        <p:spPr>
          <a:xfrm>
            <a:off x="0" y="5877272"/>
            <a:ext cx="9144000" cy="980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userDrawn="1"/>
        </p:nvSpPr>
        <p:spPr>
          <a:xfrm>
            <a:off x="0" y="0"/>
            <a:ext cx="9144000" cy="980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044257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4784"/>
            <a:ext cx="8229600" cy="3849290"/>
          </a:xfrm>
        </p:spPr>
        <p:txBody>
          <a:bodyPr/>
          <a:lstStyle>
            <a:lvl1pPr>
              <a:defRPr sz="3200">
                <a:solidFill>
                  <a:srgbClr val="CC8004"/>
                </a:solidFill>
              </a:defRPr>
            </a:lvl1pPr>
            <a:lvl2pPr>
              <a:defRPr sz="2700">
                <a:solidFill>
                  <a:schemeClr val="accent6"/>
                </a:solidFill>
              </a:defRPr>
            </a:lvl2pPr>
            <a:lvl3pPr>
              <a:defRPr sz="23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10"/>
          </p:nvPr>
        </p:nvSpPr>
        <p:spPr/>
        <p:txBody>
          <a:bodyPr/>
          <a:lstStyle/>
          <a:p>
            <a:fld id="{FB9B836D-A0E0-44DB-B70E-D4AB3D0B84AE}" type="datetime1">
              <a:rPr lang="en-CA" smtClean="0"/>
              <a:t>2019-08-05</a:t>
            </a:fld>
            <a:endParaRPr lang="en-CA" dirty="0"/>
          </a:p>
        </p:txBody>
      </p:sp>
      <p:sp>
        <p:nvSpPr>
          <p:cNvPr id="5" name="Footer Placeholder 4"/>
          <p:cNvSpPr>
            <a:spLocks noGrp="1"/>
          </p:cNvSpPr>
          <p:nvPr>
            <p:ph type="ftr" sz="quarter" idx="11"/>
          </p:nvPr>
        </p:nvSpPr>
        <p:spPr/>
        <p:txBody>
          <a:bodyPr/>
          <a:lstStyle/>
          <a:p>
            <a:r>
              <a:rPr lang="en-US" dirty="0"/>
              <a:t>RPASP / 9</a:t>
            </a:r>
            <a:endParaRPr lang="en-CA" dirty="0"/>
          </a:p>
        </p:txBody>
      </p:sp>
      <p:sp>
        <p:nvSpPr>
          <p:cNvPr id="6" name="Slide Number Placeholder 5"/>
          <p:cNvSpPr>
            <a:spLocks noGrp="1"/>
          </p:cNvSpPr>
          <p:nvPr>
            <p:ph type="sldNum" sz="quarter" idx="12"/>
          </p:nvPr>
        </p:nvSpPr>
        <p:spPr/>
        <p:txBody>
          <a:bodyPr/>
          <a:lstStyle/>
          <a:p>
            <a:fld id="{3FF909EE-2C65-48BC-95E5-26F3591A45A6}" type="slidenum">
              <a:rPr lang="en-CA" smtClean="0"/>
              <a:t>‹#›</a:t>
            </a:fld>
            <a:endParaRPr lang="en-CA" dirty="0"/>
          </a:p>
        </p:txBody>
      </p:sp>
    </p:spTree>
    <p:extLst>
      <p:ext uri="{BB962C8B-B14F-4D97-AF65-F5344CB8AC3E}">
        <p14:creationId xmlns:p14="http://schemas.microsoft.com/office/powerpoint/2010/main" val="4023159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8229600" cy="648072"/>
          </a:xfrm>
          <a:prstGeom prst="rect">
            <a:avLst/>
          </a:prstGeom>
        </p:spPr>
        <p:txBody>
          <a:bodyPr/>
          <a:lstStyle>
            <a:lvl1pPr>
              <a:defRPr sz="3600" b="1">
                <a:solidFill>
                  <a:srgbClr val="006EB7"/>
                </a:solidFill>
                <a:effectLst>
                  <a:outerShdw blurRad="38100" dist="38100" dir="2700000" algn="tl">
                    <a:srgbClr val="000000">
                      <a:alpha val="43137"/>
                    </a:srgbClr>
                  </a:outerShdw>
                </a:effectLst>
              </a:defRPr>
            </a:lvl1pPr>
          </a:lstStyle>
          <a:p>
            <a:r>
              <a:rPr lang="en-US" dirty="0"/>
              <a:t>Click to edit Master title style</a:t>
            </a:r>
            <a:endParaRPr lang="en-CA" dirty="0"/>
          </a:p>
        </p:txBody>
      </p:sp>
      <p:sp>
        <p:nvSpPr>
          <p:cNvPr id="3" name="Content Placeholder 2"/>
          <p:cNvSpPr>
            <a:spLocks noGrp="1"/>
          </p:cNvSpPr>
          <p:nvPr>
            <p:ph idx="1"/>
          </p:nvPr>
        </p:nvSpPr>
        <p:spPr>
          <a:xfrm>
            <a:off x="457200" y="1772816"/>
            <a:ext cx="8229600" cy="4680520"/>
          </a:xfrm>
        </p:spPr>
        <p:txBody>
          <a:bodyPr/>
          <a:lstStyle>
            <a:lvl1pPr>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10"/>
          </p:nvPr>
        </p:nvSpPr>
        <p:spPr/>
        <p:txBody>
          <a:bodyPr/>
          <a:lstStyle/>
          <a:p>
            <a:fld id="{137C3913-DCD0-4C90-BACF-02771F8799B2}" type="datetime3">
              <a:rPr lang="en-CA" smtClean="0"/>
              <a:t>5 August 2019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3FF909EE-2C65-48BC-95E5-26F3591A45A6}" type="slidenum">
              <a:rPr lang="en-CA" smtClean="0"/>
              <a:t>‹#›</a:t>
            </a:fld>
            <a:endParaRPr lang="en-CA" dirty="0"/>
          </a:p>
        </p:txBody>
      </p:sp>
    </p:spTree>
    <p:extLst>
      <p:ext uri="{BB962C8B-B14F-4D97-AF65-F5344CB8AC3E}">
        <p14:creationId xmlns:p14="http://schemas.microsoft.com/office/powerpoint/2010/main" val="2658586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3200" b="1" cap="all">
                <a:solidFill>
                  <a:srgbClr val="006EB7"/>
                </a:solidFill>
                <a:effectLst>
                  <a:outerShdw blurRad="38100" dist="38100" dir="2700000" algn="tl">
                    <a:srgbClr val="000000">
                      <a:alpha val="43137"/>
                    </a:srgbClr>
                  </a:outerShdw>
                </a:effectLst>
                <a:latin typeface="Arial" pitchFamily="34" charset="0"/>
                <a:cs typeface="Arial" pitchFamily="34" charset="0"/>
              </a:defRPr>
            </a:lvl1pPr>
          </a:lstStyle>
          <a:p>
            <a:r>
              <a:rPr lang="en-US" dirty="0"/>
              <a:t>Click to edit Master title style</a:t>
            </a:r>
            <a:endParaRPr lang="en-CA"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i="1">
                <a:solidFill>
                  <a:srgbClr val="5A687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6600B630-9BE7-423D-946F-41EAB33C0372}" type="datetime3">
              <a:rPr lang="en-CA" smtClean="0"/>
              <a:t>5 August 2019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3FF909EE-2C65-48BC-95E5-26F3591A45A6}" type="slidenum">
              <a:rPr lang="en-CA" smtClean="0"/>
              <a:t>‹#›</a:t>
            </a:fld>
            <a:endParaRPr lang="en-CA" dirty="0"/>
          </a:p>
        </p:txBody>
      </p:sp>
    </p:spTree>
    <p:extLst>
      <p:ext uri="{BB962C8B-B14F-4D97-AF65-F5344CB8AC3E}">
        <p14:creationId xmlns:p14="http://schemas.microsoft.com/office/powerpoint/2010/main" val="3017791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8229600" cy="1143000"/>
          </a:xfrm>
          <a:prstGeom prst="rect">
            <a:avLst/>
          </a:prstGeom>
        </p:spPr>
        <p:txBody>
          <a:bodyPr/>
          <a:lstStyle>
            <a:lvl1pPr>
              <a:defRPr>
                <a:solidFill>
                  <a:srgbClr val="279DD9"/>
                </a:solidFill>
                <a:latin typeface="Arial" pitchFamily="34" charset="0"/>
                <a:cs typeface="Arial" pitchFamily="34" charset="0"/>
              </a:defRPr>
            </a:lvl1pPr>
          </a:lstStyle>
          <a:p>
            <a:r>
              <a:rPr lang="en-US" dirty="0"/>
              <a:t>Click to edit Master title style</a:t>
            </a:r>
            <a:endParaRPr lang="en-CA" dirty="0"/>
          </a:p>
        </p:txBody>
      </p:sp>
      <p:sp>
        <p:nvSpPr>
          <p:cNvPr id="3" name="Content Placeholder 2"/>
          <p:cNvSpPr>
            <a:spLocks noGrp="1"/>
          </p:cNvSpPr>
          <p:nvPr>
            <p:ph sz="half" idx="1"/>
          </p:nvPr>
        </p:nvSpPr>
        <p:spPr>
          <a:xfrm>
            <a:off x="457200" y="2420888"/>
            <a:ext cx="4038600" cy="3705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2420888"/>
            <a:ext cx="4038600" cy="3705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23F82FB8-B29B-4B7D-B1EE-C31AA551C846}" type="datetime3">
              <a:rPr lang="en-CA" smtClean="0"/>
              <a:t>5 August 2019</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3FF909EE-2C65-48BC-95E5-26F3591A45A6}" type="slidenum">
              <a:rPr lang="en-CA" smtClean="0"/>
              <a:t>‹#›</a:t>
            </a:fld>
            <a:endParaRPr lang="en-CA" dirty="0"/>
          </a:p>
        </p:txBody>
      </p:sp>
    </p:spTree>
    <p:extLst>
      <p:ext uri="{BB962C8B-B14F-4D97-AF65-F5344CB8AC3E}">
        <p14:creationId xmlns:p14="http://schemas.microsoft.com/office/powerpoint/2010/main" val="1624919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83664"/>
            <a:ext cx="8229600" cy="1143000"/>
          </a:xfrm>
          <a:prstGeom prst="rect">
            <a:avLst/>
          </a:prstGeom>
        </p:spPr>
        <p:txBody>
          <a:bodyPr/>
          <a:lstStyle>
            <a:lvl1pPr>
              <a:defRPr>
                <a:solidFill>
                  <a:srgbClr val="006EB7"/>
                </a:solidFill>
                <a:latin typeface="Arial" pitchFamily="34" charset="0"/>
                <a:cs typeface="Arial" pitchFamily="34" charset="0"/>
              </a:defRPr>
            </a:lvl1pPr>
          </a:lstStyle>
          <a:p>
            <a:r>
              <a:rPr lang="en-US" dirty="0"/>
              <a:t>Click to edit Master title style</a:t>
            </a:r>
            <a:endParaRPr lang="en-CA" dirty="0"/>
          </a:p>
        </p:txBody>
      </p:sp>
      <p:sp>
        <p:nvSpPr>
          <p:cNvPr id="3" name="Text Placeholder 2"/>
          <p:cNvSpPr>
            <a:spLocks noGrp="1"/>
          </p:cNvSpPr>
          <p:nvPr>
            <p:ph type="body" idx="1"/>
          </p:nvPr>
        </p:nvSpPr>
        <p:spPr>
          <a:xfrm>
            <a:off x="457200" y="224413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883901"/>
            <a:ext cx="4040188" cy="342541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224413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883901"/>
            <a:ext cx="4041775" cy="342541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3538F222-94B1-470B-9A44-439655139B9E}" type="datetime3">
              <a:rPr lang="en-CA" smtClean="0"/>
              <a:t>5 August 2019</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3FF909EE-2C65-48BC-95E5-26F3591A45A6}" type="slidenum">
              <a:rPr lang="en-CA" smtClean="0"/>
              <a:t>‹#›</a:t>
            </a:fld>
            <a:endParaRPr lang="en-CA" dirty="0"/>
          </a:p>
        </p:txBody>
      </p:sp>
    </p:spTree>
    <p:extLst>
      <p:ext uri="{BB962C8B-B14F-4D97-AF65-F5344CB8AC3E}">
        <p14:creationId xmlns:p14="http://schemas.microsoft.com/office/powerpoint/2010/main" val="2369756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594AF02-7E08-4F8A-A34B-579116E88558}" type="datetime3">
              <a:rPr lang="en-CA" smtClean="0"/>
              <a:t>5 August 2019</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dirty="0"/>
          </a:p>
        </p:txBody>
      </p:sp>
    </p:spTree>
    <p:extLst>
      <p:ext uri="{BB962C8B-B14F-4D97-AF65-F5344CB8AC3E}">
        <p14:creationId xmlns:p14="http://schemas.microsoft.com/office/powerpoint/2010/main" val="116653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24743"/>
            <a:ext cx="3008313" cy="1162050"/>
          </a:xfrm>
          <a:prstGeom prst="rect">
            <a:avLst/>
          </a:prstGeom>
        </p:spPr>
        <p:txBody>
          <a:bodyPr anchor="b"/>
          <a:lstStyle>
            <a:lvl1pPr algn="l">
              <a:defRPr sz="2000" b="1">
                <a:solidFill>
                  <a:srgbClr val="279DD9"/>
                </a:solidFill>
                <a:latin typeface="Arial" pitchFamily="34" charset="0"/>
                <a:cs typeface="Arial" pitchFamily="34" charset="0"/>
              </a:defRPr>
            </a:lvl1pPr>
          </a:lstStyle>
          <a:p>
            <a:r>
              <a:rPr lang="en-US" dirty="0"/>
              <a:t>Click to edit Master title style</a:t>
            </a:r>
            <a:endParaRPr lang="en-CA" dirty="0"/>
          </a:p>
        </p:txBody>
      </p:sp>
      <p:sp>
        <p:nvSpPr>
          <p:cNvPr id="3" name="Content Placeholder 2"/>
          <p:cNvSpPr>
            <a:spLocks noGrp="1"/>
          </p:cNvSpPr>
          <p:nvPr>
            <p:ph idx="1"/>
          </p:nvPr>
        </p:nvSpPr>
        <p:spPr>
          <a:xfrm>
            <a:off x="3575050" y="1124744"/>
            <a:ext cx="5111750" cy="459611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2286794"/>
            <a:ext cx="3008313" cy="343406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3ED1E3D5-E09B-4B4B-98B4-B455B53FCD45}" type="datetime3">
              <a:rPr lang="en-CA" smtClean="0"/>
              <a:t>5 August 2019</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3FF909EE-2C65-48BC-95E5-26F3591A45A6}" type="slidenum">
              <a:rPr lang="en-CA" smtClean="0"/>
              <a:t>‹#›</a:t>
            </a:fld>
            <a:endParaRPr lang="en-CA" dirty="0"/>
          </a:p>
        </p:txBody>
      </p:sp>
    </p:spTree>
    <p:extLst>
      <p:ext uri="{BB962C8B-B14F-4D97-AF65-F5344CB8AC3E}">
        <p14:creationId xmlns:p14="http://schemas.microsoft.com/office/powerpoint/2010/main" val="2989485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310534"/>
            <a:ext cx="5486400" cy="566738"/>
          </a:xfrm>
          <a:prstGeom prst="rect">
            <a:avLst/>
          </a:prstGeom>
        </p:spPr>
        <p:txBody>
          <a:bodyPr anchor="b"/>
          <a:lstStyle>
            <a:lvl1pPr algn="l">
              <a:defRPr sz="2000" b="1">
                <a:solidFill>
                  <a:srgbClr val="006EB7"/>
                </a:solidFill>
                <a:latin typeface="Arial" pitchFamily="34" charset="0"/>
                <a:cs typeface="Arial" pitchFamily="34" charset="0"/>
              </a:defRPr>
            </a:lvl1pPr>
          </a:lstStyle>
          <a:p>
            <a:r>
              <a:rPr lang="en-US" dirty="0"/>
              <a:t>Click to edit Master title style</a:t>
            </a:r>
            <a:endParaRPr lang="en-CA" dirty="0"/>
          </a:p>
        </p:txBody>
      </p:sp>
      <p:sp>
        <p:nvSpPr>
          <p:cNvPr id="3" name="Picture Placeholder 2"/>
          <p:cNvSpPr>
            <a:spLocks noGrp="1"/>
          </p:cNvSpPr>
          <p:nvPr>
            <p:ph type="pic" idx="1"/>
          </p:nvPr>
        </p:nvSpPr>
        <p:spPr>
          <a:xfrm>
            <a:off x="1792288" y="1122709"/>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877272"/>
            <a:ext cx="5486400" cy="432048"/>
          </a:xfrm>
        </p:spPr>
        <p:txBody>
          <a:bodyPr/>
          <a:lstStyle>
            <a:lvl1pPr marL="0" indent="0">
              <a:buNone/>
              <a:defRPr sz="1400">
                <a:solidFill>
                  <a:srgbClr val="279DD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E155811-29C5-45DC-B0FC-4F3F3035FE77}" type="datetime3">
              <a:rPr lang="en-CA" smtClean="0"/>
              <a:t>5 August 2019</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3FF909EE-2C65-48BC-95E5-26F3591A45A6}" type="slidenum">
              <a:rPr lang="en-CA" smtClean="0"/>
              <a:t>‹#›</a:t>
            </a:fld>
            <a:endParaRPr lang="en-CA" dirty="0"/>
          </a:p>
        </p:txBody>
      </p:sp>
    </p:spTree>
    <p:extLst>
      <p:ext uri="{BB962C8B-B14F-4D97-AF65-F5344CB8AC3E}">
        <p14:creationId xmlns:p14="http://schemas.microsoft.com/office/powerpoint/2010/main" val="2760940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8229600" cy="1008112"/>
          </a:xfrm>
          <a:prstGeom prst="rect">
            <a:avLst/>
          </a:prstGeom>
        </p:spPr>
        <p:txBody>
          <a:bodyPr/>
          <a:lstStyle>
            <a:lvl1pPr>
              <a:defRPr>
                <a:solidFill>
                  <a:srgbClr val="279DD9"/>
                </a:solidFill>
                <a:latin typeface="Arial" pitchFamily="34" charset="0"/>
                <a:cs typeface="Arial" pitchFamily="34" charset="0"/>
              </a:defRPr>
            </a:lvl1pPr>
          </a:lstStyle>
          <a:p>
            <a:r>
              <a:rPr lang="en-US" dirty="0"/>
              <a:t>Click to edit Master title style</a:t>
            </a:r>
            <a:endParaRPr lang="en-CA" dirty="0"/>
          </a:p>
        </p:txBody>
      </p:sp>
      <p:sp>
        <p:nvSpPr>
          <p:cNvPr id="3" name="Vertical Text Placeholder 2"/>
          <p:cNvSpPr>
            <a:spLocks noGrp="1"/>
          </p:cNvSpPr>
          <p:nvPr>
            <p:ph type="body" orient="vert" idx="1"/>
          </p:nvPr>
        </p:nvSpPr>
        <p:spPr>
          <a:xfrm>
            <a:off x="457200" y="2204864"/>
            <a:ext cx="8229600" cy="39212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00A5A568-EEA3-453E-9A20-4D7AC324AC8C}" type="datetime3">
              <a:rPr lang="en-CA" smtClean="0"/>
              <a:t>5 August 2019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3FF909EE-2C65-48BC-95E5-26F3591A45A6}" type="slidenum">
              <a:rPr lang="en-CA" smtClean="0"/>
              <a:t>‹#›</a:t>
            </a:fld>
            <a:endParaRPr lang="en-CA" dirty="0"/>
          </a:p>
        </p:txBody>
      </p:sp>
    </p:spTree>
    <p:extLst>
      <p:ext uri="{BB962C8B-B14F-4D97-AF65-F5344CB8AC3E}">
        <p14:creationId xmlns:p14="http://schemas.microsoft.com/office/powerpoint/2010/main" val="4060825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525344"/>
            <a:ext cx="9144000" cy="332656"/>
          </a:xfrm>
          <a:prstGeom prst="rect">
            <a:avLst/>
          </a:prstGeom>
          <a:solidFill>
            <a:srgbClr val="8C9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8" name="Picture 7"/>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1096" y="0"/>
            <a:ext cx="9121808" cy="978694"/>
          </a:xfrm>
          <a:prstGeom prst="rect">
            <a:avLst/>
          </a:prstGeom>
        </p:spPr>
      </p:pic>
      <p:sp>
        <p:nvSpPr>
          <p:cNvPr id="3" name="Text Placeholder 2"/>
          <p:cNvSpPr>
            <a:spLocks noGrp="1"/>
          </p:cNvSpPr>
          <p:nvPr>
            <p:ph type="body" idx="1"/>
          </p:nvPr>
        </p:nvSpPr>
        <p:spPr>
          <a:xfrm>
            <a:off x="457200" y="1600200"/>
            <a:ext cx="8229600" cy="470912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2"/>
          </p:nvPr>
        </p:nvSpPr>
        <p:spPr>
          <a:xfrm>
            <a:off x="457200" y="6525344"/>
            <a:ext cx="2133600" cy="332656"/>
          </a:xfrm>
          <a:prstGeom prst="rect">
            <a:avLst/>
          </a:prstGeom>
        </p:spPr>
        <p:txBody>
          <a:bodyPr vert="horz" lIns="91440" tIns="45720" rIns="91440" bIns="45720" rtlCol="0" anchor="ctr"/>
          <a:lstStyle>
            <a:lvl1pPr algn="l">
              <a:defRPr sz="1000">
                <a:solidFill>
                  <a:schemeClr val="bg1"/>
                </a:solidFill>
                <a:latin typeface="Arial" pitchFamily="34" charset="0"/>
                <a:cs typeface="Arial" pitchFamily="34" charset="0"/>
              </a:defRPr>
            </a:lvl1pPr>
          </a:lstStyle>
          <a:p>
            <a:fld id="{0AC486BA-5E94-42D4-AC4D-14B6738C9D6D}" type="datetime3">
              <a:rPr lang="en-CA" smtClean="0"/>
              <a:t>5 August 2019</a:t>
            </a:fld>
            <a:endParaRPr lang="en-CA" dirty="0"/>
          </a:p>
        </p:txBody>
      </p:sp>
      <p:sp>
        <p:nvSpPr>
          <p:cNvPr id="5" name="Footer Placeholder 4"/>
          <p:cNvSpPr>
            <a:spLocks noGrp="1"/>
          </p:cNvSpPr>
          <p:nvPr>
            <p:ph type="ftr" sz="quarter" idx="3"/>
          </p:nvPr>
        </p:nvSpPr>
        <p:spPr>
          <a:xfrm>
            <a:off x="3124200" y="6525344"/>
            <a:ext cx="2895600" cy="332656"/>
          </a:xfrm>
          <a:prstGeom prst="rect">
            <a:avLst/>
          </a:prstGeom>
        </p:spPr>
        <p:txBody>
          <a:bodyPr vert="horz" lIns="91440" tIns="45720" rIns="91440" bIns="45720" rtlCol="0" anchor="ctr"/>
          <a:lstStyle>
            <a:lvl1pPr algn="ctr">
              <a:defRPr sz="1000">
                <a:solidFill>
                  <a:schemeClr val="bg1"/>
                </a:solidFill>
                <a:latin typeface="Arial" pitchFamily="34" charset="0"/>
                <a:cs typeface="Arial" pitchFamily="34" charset="0"/>
              </a:defRPr>
            </a:lvl1pPr>
          </a:lstStyle>
          <a:p>
            <a:endParaRPr lang="en-CA" dirty="0"/>
          </a:p>
        </p:txBody>
      </p:sp>
      <p:sp>
        <p:nvSpPr>
          <p:cNvPr id="6" name="Slide Number Placeholder 5"/>
          <p:cNvSpPr>
            <a:spLocks noGrp="1"/>
          </p:cNvSpPr>
          <p:nvPr>
            <p:ph type="sldNum" sz="quarter" idx="4"/>
          </p:nvPr>
        </p:nvSpPr>
        <p:spPr>
          <a:xfrm>
            <a:off x="6553200" y="6525344"/>
            <a:ext cx="2133600" cy="332656"/>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3FF909EE-2C65-48BC-95E5-26F3591A45A6}" type="slidenum">
              <a:rPr lang="en-CA" smtClean="0"/>
              <a:pPr/>
              <a:t>‹#›</a:t>
            </a:fld>
            <a:endParaRPr lang="en-CA" dirty="0"/>
          </a:p>
        </p:txBody>
      </p:sp>
      <p:pic>
        <p:nvPicPr>
          <p:cNvPr id="9" name="Picture 8"/>
          <p:cNvPicPr>
            <a:picLocks noChangeAspect="1"/>
          </p:cNvPicPr>
          <p:nvPr userDrawn="1"/>
        </p:nvPicPr>
        <p:blipFill rotWithShape="1">
          <a:blip r:embed="rId17">
            <a:extLst>
              <a:ext uri="{28A0092B-C50C-407E-A947-70E740481C1C}">
                <a14:useLocalDpi xmlns:a14="http://schemas.microsoft.com/office/drawing/2010/main" val="0"/>
              </a:ext>
            </a:extLst>
          </a:blip>
          <a:srcRect b="14562"/>
          <a:stretch/>
        </p:blipFill>
        <p:spPr>
          <a:xfrm>
            <a:off x="9" y="-1"/>
            <a:ext cx="9143981" cy="838201"/>
          </a:xfrm>
          <a:prstGeom prst="rect">
            <a:avLst/>
          </a:prstGeom>
        </p:spPr>
      </p:pic>
    </p:spTree>
    <p:extLst>
      <p:ext uri="{BB962C8B-B14F-4D97-AF65-F5344CB8AC3E}">
        <p14:creationId xmlns:p14="http://schemas.microsoft.com/office/powerpoint/2010/main" val="832300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6EB7"/>
          </a:solidFill>
          <a:latin typeface="+mj-lt"/>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mj-lt"/>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mj-lt"/>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mj-lt"/>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94239"/>
            <a:ext cx="7772400" cy="2594719"/>
          </a:xfrm>
        </p:spPr>
        <p:txBody>
          <a:bodyPr/>
          <a:lstStyle/>
          <a:p>
            <a:r>
              <a:rPr lang="en-CA" dirty="0"/>
              <a:t>Remotely Piloted Aircraft Systems Panel</a:t>
            </a:r>
            <a:br>
              <a:rPr lang="en-CA" dirty="0"/>
            </a:br>
            <a:r>
              <a:rPr lang="en-CA" dirty="0"/>
              <a:t>WG2 - C2 Link</a:t>
            </a:r>
            <a:br>
              <a:rPr lang="en-CA" dirty="0"/>
            </a:br>
            <a:r>
              <a:rPr lang="en-CA" dirty="0"/>
              <a:t>Status and Future Work</a:t>
            </a:r>
            <a:br>
              <a:rPr lang="en-CA" dirty="0"/>
            </a:br>
            <a:endParaRPr lang="en-CA" dirty="0"/>
          </a:p>
        </p:txBody>
      </p:sp>
      <p:sp>
        <p:nvSpPr>
          <p:cNvPr id="4" name="Subtitle 3">
            <a:extLst>
              <a:ext uri="{FF2B5EF4-FFF2-40B4-BE49-F238E27FC236}">
                <a16:creationId xmlns:a16="http://schemas.microsoft.com/office/drawing/2014/main" id="{62951189-CD64-4B81-81F9-928E02041487}"/>
              </a:ext>
            </a:extLst>
          </p:cNvPr>
          <p:cNvSpPr>
            <a:spLocks noGrp="1"/>
          </p:cNvSpPr>
          <p:nvPr>
            <p:ph type="subTitle" idx="1"/>
          </p:nvPr>
        </p:nvSpPr>
        <p:spPr>
          <a:xfrm>
            <a:off x="1371600" y="5085184"/>
            <a:ext cx="6400800" cy="553616"/>
          </a:xfrm>
        </p:spPr>
        <p:txBody>
          <a:bodyPr>
            <a:normAutofit lnSpcReduction="10000"/>
          </a:bodyPr>
          <a:lstStyle/>
          <a:p>
            <a:r>
              <a:rPr lang="en-US" dirty="0"/>
              <a:t>FSMP WG/9 22 - 30 August 2019</a:t>
            </a:r>
          </a:p>
        </p:txBody>
      </p:sp>
    </p:spTree>
    <p:extLst>
      <p:ext uri="{BB962C8B-B14F-4D97-AF65-F5344CB8AC3E}">
        <p14:creationId xmlns:p14="http://schemas.microsoft.com/office/powerpoint/2010/main" val="3107769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5647" y="826553"/>
            <a:ext cx="8229600" cy="615533"/>
          </a:xfrm>
        </p:spPr>
        <p:txBody>
          <a:bodyPr/>
          <a:lstStyle/>
          <a:p>
            <a:r>
              <a:rPr lang="en-US" dirty="0"/>
              <a:t>The Lost C2 Link</a:t>
            </a:r>
            <a:endParaRPr lang="en-GB" dirty="0"/>
          </a:p>
        </p:txBody>
      </p:sp>
      <p:sp>
        <p:nvSpPr>
          <p:cNvPr id="5" name="Foliennummernplatzhalter 4"/>
          <p:cNvSpPr>
            <a:spLocks noGrp="1"/>
          </p:cNvSpPr>
          <p:nvPr>
            <p:ph type="sldNum" sz="quarter" idx="12"/>
          </p:nvPr>
        </p:nvSpPr>
        <p:spPr>
          <a:xfrm>
            <a:off x="6553200" y="6525344"/>
            <a:ext cx="2133600" cy="33265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F909EE-2C65-48BC-95E5-26F3591A45A6}" type="slidenum">
              <a:rPr kumimoji="0" lang="en-CA" sz="1000" b="0" i="0" u="none" strike="noStrike" kern="1200" cap="none" spc="0" normalizeH="0" baseline="0" noProof="0" smtClean="0">
                <a:ln>
                  <a:noFill/>
                </a:ln>
                <a:solidFill>
                  <a:prstClr val="white"/>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CA" sz="10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pic>
        <p:nvPicPr>
          <p:cNvPr id="4" name="Picture 3">
            <a:extLst>
              <a:ext uri="{FF2B5EF4-FFF2-40B4-BE49-F238E27FC236}">
                <a16:creationId xmlns:a16="http://schemas.microsoft.com/office/drawing/2014/main" id="{D814C93C-04D9-4CD7-B793-CC8A3A8B5180}"/>
              </a:ext>
            </a:extLst>
          </p:cNvPr>
          <p:cNvPicPr>
            <a:picLocks noChangeAspect="1"/>
          </p:cNvPicPr>
          <p:nvPr/>
        </p:nvPicPr>
        <p:blipFill>
          <a:blip r:embed="rId2"/>
          <a:stretch>
            <a:fillRect/>
          </a:stretch>
        </p:blipFill>
        <p:spPr>
          <a:xfrm>
            <a:off x="197047" y="1630566"/>
            <a:ext cx="8686800" cy="831274"/>
          </a:xfrm>
          <a:prstGeom prst="rect">
            <a:avLst/>
          </a:prstGeom>
        </p:spPr>
      </p:pic>
      <p:pic>
        <p:nvPicPr>
          <p:cNvPr id="6" name="Picture 5">
            <a:extLst>
              <a:ext uri="{FF2B5EF4-FFF2-40B4-BE49-F238E27FC236}">
                <a16:creationId xmlns:a16="http://schemas.microsoft.com/office/drawing/2014/main" id="{5559EE9D-D05B-4FFB-9F85-8678911FF86B}"/>
              </a:ext>
            </a:extLst>
          </p:cNvPr>
          <p:cNvPicPr>
            <a:picLocks noChangeAspect="1"/>
          </p:cNvPicPr>
          <p:nvPr/>
        </p:nvPicPr>
        <p:blipFill>
          <a:blip r:embed="rId3"/>
          <a:stretch>
            <a:fillRect/>
          </a:stretch>
        </p:blipFill>
        <p:spPr>
          <a:xfrm>
            <a:off x="197047" y="3796423"/>
            <a:ext cx="8686800" cy="741220"/>
          </a:xfrm>
          <a:prstGeom prst="rect">
            <a:avLst/>
          </a:prstGeom>
        </p:spPr>
      </p:pic>
      <p:pic>
        <p:nvPicPr>
          <p:cNvPr id="7" name="Picture 6">
            <a:extLst>
              <a:ext uri="{FF2B5EF4-FFF2-40B4-BE49-F238E27FC236}">
                <a16:creationId xmlns:a16="http://schemas.microsoft.com/office/drawing/2014/main" id="{F4830494-BFF1-42A6-B9DC-160F4B2A14F9}"/>
              </a:ext>
            </a:extLst>
          </p:cNvPr>
          <p:cNvPicPr>
            <a:picLocks noChangeAspect="1"/>
          </p:cNvPicPr>
          <p:nvPr/>
        </p:nvPicPr>
        <p:blipFill>
          <a:blip r:embed="rId4"/>
          <a:stretch>
            <a:fillRect/>
          </a:stretch>
        </p:blipFill>
        <p:spPr>
          <a:xfrm>
            <a:off x="205680" y="4747734"/>
            <a:ext cx="8686800" cy="1400650"/>
          </a:xfrm>
          <a:prstGeom prst="rect">
            <a:avLst/>
          </a:prstGeom>
        </p:spPr>
      </p:pic>
      <p:pic>
        <p:nvPicPr>
          <p:cNvPr id="8" name="Picture 7">
            <a:extLst>
              <a:ext uri="{FF2B5EF4-FFF2-40B4-BE49-F238E27FC236}">
                <a16:creationId xmlns:a16="http://schemas.microsoft.com/office/drawing/2014/main" id="{9194941C-3AF6-43A8-9608-97536EC97D24}"/>
              </a:ext>
            </a:extLst>
          </p:cNvPr>
          <p:cNvPicPr>
            <a:picLocks noChangeAspect="1"/>
          </p:cNvPicPr>
          <p:nvPr/>
        </p:nvPicPr>
        <p:blipFill>
          <a:blip r:embed="rId5"/>
          <a:stretch>
            <a:fillRect/>
          </a:stretch>
        </p:blipFill>
        <p:spPr>
          <a:xfrm>
            <a:off x="197047" y="2671931"/>
            <a:ext cx="8686800" cy="914401"/>
          </a:xfrm>
          <a:prstGeom prst="rect">
            <a:avLst/>
          </a:prstGeom>
        </p:spPr>
      </p:pic>
    </p:spTree>
    <p:extLst>
      <p:ext uri="{BB962C8B-B14F-4D97-AF65-F5344CB8AC3E}">
        <p14:creationId xmlns:p14="http://schemas.microsoft.com/office/powerpoint/2010/main" val="274460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836712"/>
            <a:ext cx="8064896" cy="620033"/>
          </a:xfrm>
        </p:spPr>
        <p:txBody>
          <a:bodyPr/>
          <a:lstStyle/>
          <a:p>
            <a:r>
              <a:rPr lang="en-GB" dirty="0"/>
              <a:t>C2 Link Service and Provision</a:t>
            </a:r>
          </a:p>
        </p:txBody>
      </p:sp>
      <p:sp>
        <p:nvSpPr>
          <p:cNvPr id="5" name="Foliennummernplatzhalter 4"/>
          <p:cNvSpPr>
            <a:spLocks noGrp="1"/>
          </p:cNvSpPr>
          <p:nvPr>
            <p:ph type="sldNum" sz="quarter" idx="12"/>
          </p:nvPr>
        </p:nvSpPr>
        <p:spPr/>
        <p:txBody>
          <a:bodyPr/>
          <a:lstStyle/>
          <a:p>
            <a:fld id="{3FF909EE-2C65-48BC-95E5-26F3591A45A6}" type="slidenum">
              <a:rPr lang="en-CA" smtClean="0"/>
              <a:t>11</a:t>
            </a:fld>
            <a:endParaRPr lang="en-CA" dirty="0"/>
          </a:p>
        </p:txBody>
      </p:sp>
      <p:pic>
        <p:nvPicPr>
          <p:cNvPr id="11" name="Picture 10">
            <a:extLst>
              <a:ext uri="{FF2B5EF4-FFF2-40B4-BE49-F238E27FC236}">
                <a16:creationId xmlns:a16="http://schemas.microsoft.com/office/drawing/2014/main" id="{8B7286CC-9B49-4FA4-A5C3-58B4E35B7065}"/>
              </a:ext>
            </a:extLst>
          </p:cNvPr>
          <p:cNvPicPr>
            <a:picLocks noChangeAspect="1"/>
          </p:cNvPicPr>
          <p:nvPr/>
        </p:nvPicPr>
        <p:blipFill>
          <a:blip r:embed="rId2"/>
          <a:stretch>
            <a:fillRect/>
          </a:stretch>
        </p:blipFill>
        <p:spPr>
          <a:xfrm>
            <a:off x="1657422" y="1456745"/>
            <a:ext cx="5829156" cy="2836352"/>
          </a:xfrm>
          <a:prstGeom prst="rect">
            <a:avLst/>
          </a:prstGeom>
        </p:spPr>
      </p:pic>
      <p:pic>
        <p:nvPicPr>
          <p:cNvPr id="8" name="Picture 7">
            <a:extLst>
              <a:ext uri="{FF2B5EF4-FFF2-40B4-BE49-F238E27FC236}">
                <a16:creationId xmlns:a16="http://schemas.microsoft.com/office/drawing/2014/main" id="{9B4443B5-1009-4651-8A9F-5209A8914592}"/>
              </a:ext>
            </a:extLst>
          </p:cNvPr>
          <p:cNvPicPr>
            <a:picLocks noChangeAspect="1"/>
          </p:cNvPicPr>
          <p:nvPr/>
        </p:nvPicPr>
        <p:blipFill>
          <a:blip r:embed="rId3"/>
          <a:stretch>
            <a:fillRect/>
          </a:stretch>
        </p:blipFill>
        <p:spPr>
          <a:xfrm>
            <a:off x="156592" y="4293096"/>
            <a:ext cx="8686800" cy="2232248"/>
          </a:xfrm>
          <a:prstGeom prst="rect">
            <a:avLst/>
          </a:prstGeom>
        </p:spPr>
      </p:pic>
    </p:spTree>
    <p:extLst>
      <p:ext uri="{BB962C8B-B14F-4D97-AF65-F5344CB8AC3E}">
        <p14:creationId xmlns:p14="http://schemas.microsoft.com/office/powerpoint/2010/main" val="973796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6368" y="845623"/>
            <a:ext cx="8229600" cy="615533"/>
          </a:xfrm>
        </p:spPr>
        <p:txBody>
          <a:bodyPr/>
          <a:lstStyle/>
          <a:p>
            <a:r>
              <a:rPr lang="en-US" dirty="0"/>
              <a:t>The  C2 Link CSP</a:t>
            </a:r>
            <a:endParaRPr lang="en-GB" dirty="0"/>
          </a:p>
        </p:txBody>
      </p:sp>
      <p:sp>
        <p:nvSpPr>
          <p:cNvPr id="5" name="Foliennummernplatzhalter 4"/>
          <p:cNvSpPr>
            <a:spLocks noGrp="1"/>
          </p:cNvSpPr>
          <p:nvPr>
            <p:ph type="sldNum" sz="quarter" idx="12"/>
          </p:nvPr>
        </p:nvSpPr>
        <p:spPr>
          <a:xfrm>
            <a:off x="6553200" y="6525344"/>
            <a:ext cx="2133600" cy="33265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F909EE-2C65-48BC-95E5-26F3591A45A6}" type="slidenum">
              <a:rPr kumimoji="0" lang="en-CA" sz="1000" b="0" i="0" u="none" strike="noStrike" kern="1200" cap="none" spc="0" normalizeH="0" baseline="0" noProof="0" smtClean="0">
                <a:ln>
                  <a:noFill/>
                </a:ln>
                <a:solidFill>
                  <a:prstClr val="white"/>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CA" sz="10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pic>
        <p:nvPicPr>
          <p:cNvPr id="3" name="Picture 2">
            <a:extLst>
              <a:ext uri="{FF2B5EF4-FFF2-40B4-BE49-F238E27FC236}">
                <a16:creationId xmlns:a16="http://schemas.microsoft.com/office/drawing/2014/main" id="{47F5185F-3DF5-44BF-BCD4-19D11B688383}"/>
              </a:ext>
            </a:extLst>
          </p:cNvPr>
          <p:cNvPicPr>
            <a:picLocks/>
          </p:cNvPicPr>
          <p:nvPr/>
        </p:nvPicPr>
        <p:blipFill>
          <a:blip r:embed="rId2"/>
          <a:stretch>
            <a:fillRect/>
          </a:stretch>
        </p:blipFill>
        <p:spPr>
          <a:xfrm>
            <a:off x="197768" y="1496504"/>
            <a:ext cx="8686800" cy="914400"/>
          </a:xfrm>
          <a:prstGeom prst="rect">
            <a:avLst/>
          </a:prstGeom>
        </p:spPr>
      </p:pic>
      <p:pic>
        <p:nvPicPr>
          <p:cNvPr id="9" name="Picture 8">
            <a:extLst>
              <a:ext uri="{FF2B5EF4-FFF2-40B4-BE49-F238E27FC236}">
                <a16:creationId xmlns:a16="http://schemas.microsoft.com/office/drawing/2014/main" id="{9F33A2D3-48DD-445D-950D-10E85393467E}"/>
              </a:ext>
            </a:extLst>
          </p:cNvPr>
          <p:cNvPicPr>
            <a:picLocks/>
          </p:cNvPicPr>
          <p:nvPr/>
        </p:nvPicPr>
        <p:blipFill>
          <a:blip r:embed="rId3"/>
          <a:stretch>
            <a:fillRect/>
          </a:stretch>
        </p:blipFill>
        <p:spPr>
          <a:xfrm>
            <a:off x="197768" y="2570724"/>
            <a:ext cx="8686800" cy="1143000"/>
          </a:xfrm>
          <a:prstGeom prst="rect">
            <a:avLst/>
          </a:prstGeom>
        </p:spPr>
      </p:pic>
      <p:pic>
        <p:nvPicPr>
          <p:cNvPr id="10" name="Picture 9">
            <a:extLst>
              <a:ext uri="{FF2B5EF4-FFF2-40B4-BE49-F238E27FC236}">
                <a16:creationId xmlns:a16="http://schemas.microsoft.com/office/drawing/2014/main" id="{74C4BC6A-D904-48F7-8B0B-51693AD11DD6}"/>
              </a:ext>
            </a:extLst>
          </p:cNvPr>
          <p:cNvPicPr>
            <a:picLocks/>
          </p:cNvPicPr>
          <p:nvPr/>
        </p:nvPicPr>
        <p:blipFill>
          <a:blip r:embed="rId4"/>
          <a:stretch>
            <a:fillRect/>
          </a:stretch>
        </p:blipFill>
        <p:spPr>
          <a:xfrm>
            <a:off x="197768" y="3720687"/>
            <a:ext cx="8686800" cy="2794635"/>
          </a:xfrm>
          <a:prstGeom prst="rect">
            <a:avLst/>
          </a:prstGeom>
        </p:spPr>
      </p:pic>
    </p:spTree>
    <p:extLst>
      <p:ext uri="{BB962C8B-B14F-4D97-AF65-F5344CB8AC3E}">
        <p14:creationId xmlns:p14="http://schemas.microsoft.com/office/powerpoint/2010/main" val="3743489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36712"/>
            <a:ext cx="8229600" cy="648072"/>
          </a:xfrm>
        </p:spPr>
        <p:txBody>
          <a:bodyPr/>
          <a:lstStyle/>
          <a:p>
            <a:r>
              <a:rPr lang="en-US" dirty="0"/>
              <a:t>C2 Link SARPS Future Work Plan</a:t>
            </a:r>
            <a:br>
              <a:rPr lang="en-US" dirty="0"/>
            </a:br>
            <a:endParaRPr lang="en-US" dirty="0"/>
          </a:p>
        </p:txBody>
      </p:sp>
      <p:sp>
        <p:nvSpPr>
          <p:cNvPr id="4" name="Inhaltsplatzhalter 3"/>
          <p:cNvSpPr>
            <a:spLocks noGrp="1"/>
          </p:cNvSpPr>
          <p:nvPr>
            <p:ph idx="1"/>
          </p:nvPr>
        </p:nvSpPr>
        <p:spPr>
          <a:xfrm>
            <a:off x="467544" y="1412776"/>
            <a:ext cx="8496944" cy="5112568"/>
          </a:xfrm>
        </p:spPr>
        <p:txBody>
          <a:bodyPr>
            <a:noAutofit/>
          </a:bodyPr>
          <a:lstStyle/>
          <a:p>
            <a:r>
              <a:rPr lang="en-US" sz="2200" dirty="0"/>
              <a:t>WG2 has limited time and resources so is not planning to develop its own technical solutions for the C2 Link</a:t>
            </a:r>
          </a:p>
          <a:p>
            <a:r>
              <a:rPr lang="en-US" sz="2200" dirty="0"/>
              <a:t>WG2 plans to assess and adopt technical solutions developed by internationally recognized Standards Development Organizations that do have the resources to validate their technical solutions</a:t>
            </a:r>
          </a:p>
          <a:p>
            <a:r>
              <a:rPr lang="en-US" sz="2200" dirty="0"/>
              <a:t>These technical solutions must have been demonstrated to achieve the Required Link Performance appropriate for their intended operations </a:t>
            </a:r>
          </a:p>
          <a:p>
            <a:r>
              <a:rPr lang="en-US" sz="2200" dirty="0"/>
              <a:t>National regulators will be responsible for the approval of the use of such systems in accordance with the high level SARPs described in the various ICAO Annexes covering e.g.</a:t>
            </a:r>
          </a:p>
          <a:p>
            <a:pPr lvl="1"/>
            <a:r>
              <a:rPr lang="en-US" sz="2000" dirty="0"/>
              <a:t>Airworthiness</a:t>
            </a:r>
          </a:p>
          <a:p>
            <a:pPr lvl="1"/>
            <a:r>
              <a:rPr lang="en-US" sz="2000" dirty="0"/>
              <a:t>Operations</a:t>
            </a:r>
          </a:p>
          <a:p>
            <a:pPr lvl="1"/>
            <a:r>
              <a:rPr lang="en-US" sz="2000" dirty="0"/>
              <a:t>C2 Link technical requirements (from ICAO, ITU and SDOs)</a:t>
            </a:r>
          </a:p>
          <a:p>
            <a:pPr marL="0" indent="0">
              <a:buNone/>
            </a:pPr>
            <a:endParaRPr lang="en-US" sz="2200" dirty="0"/>
          </a:p>
          <a:p>
            <a:endParaRPr lang="en-US" sz="2400" dirty="0"/>
          </a:p>
          <a:p>
            <a:endParaRPr lang="en-US" sz="2400" dirty="0"/>
          </a:p>
          <a:p>
            <a:endParaRPr lang="en-US" sz="2400" dirty="0"/>
          </a:p>
        </p:txBody>
      </p:sp>
      <p:sp>
        <p:nvSpPr>
          <p:cNvPr id="5" name="Foliennummernplatzhalter 4"/>
          <p:cNvSpPr>
            <a:spLocks noGrp="1"/>
          </p:cNvSpPr>
          <p:nvPr>
            <p:ph type="sldNum" sz="quarter" idx="12"/>
          </p:nvPr>
        </p:nvSpPr>
        <p:spPr>
          <a:xfrm>
            <a:off x="6553200" y="6525344"/>
            <a:ext cx="2133600" cy="332656"/>
          </a:xfrm>
        </p:spPr>
        <p:txBody>
          <a:bodyPr/>
          <a:lstStyle/>
          <a:p>
            <a:fld id="{3FF909EE-2C65-48BC-95E5-26F3591A45A6}" type="slidenum">
              <a:rPr lang="en-CA" smtClean="0"/>
              <a:t>13</a:t>
            </a:fld>
            <a:endParaRPr lang="en-CA" dirty="0"/>
          </a:p>
        </p:txBody>
      </p:sp>
    </p:spTree>
    <p:extLst>
      <p:ext uri="{BB962C8B-B14F-4D97-AF65-F5344CB8AC3E}">
        <p14:creationId xmlns:p14="http://schemas.microsoft.com/office/powerpoint/2010/main" val="743473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36712"/>
            <a:ext cx="8229600" cy="648072"/>
          </a:xfrm>
        </p:spPr>
        <p:txBody>
          <a:bodyPr/>
          <a:lstStyle/>
          <a:p>
            <a:r>
              <a:rPr lang="en-US" dirty="0"/>
              <a:t>C2 Link SARPS Future Work Plan</a:t>
            </a:r>
            <a:br>
              <a:rPr lang="en-US" dirty="0"/>
            </a:br>
            <a:endParaRPr lang="en-US" dirty="0"/>
          </a:p>
        </p:txBody>
      </p:sp>
      <p:sp>
        <p:nvSpPr>
          <p:cNvPr id="4" name="Inhaltsplatzhalter 3"/>
          <p:cNvSpPr>
            <a:spLocks noGrp="1"/>
          </p:cNvSpPr>
          <p:nvPr>
            <p:ph idx="1"/>
          </p:nvPr>
        </p:nvSpPr>
        <p:spPr>
          <a:xfrm>
            <a:off x="467544" y="1412776"/>
            <a:ext cx="8496944" cy="4680520"/>
          </a:xfrm>
        </p:spPr>
        <p:txBody>
          <a:bodyPr>
            <a:noAutofit/>
          </a:bodyPr>
          <a:lstStyle/>
          <a:p>
            <a:r>
              <a:rPr lang="en-US" sz="2400" dirty="0"/>
              <a:t>WG2 has begun its work on System SARPs for Part II of Annex 10 Volume VI</a:t>
            </a:r>
          </a:p>
          <a:p>
            <a:pPr lvl="1"/>
            <a:r>
              <a:rPr lang="en-US" sz="2000" dirty="0"/>
              <a:t>Chapter 3 = Ku and Ka Band FSS Satellite Systems</a:t>
            </a:r>
          </a:p>
          <a:p>
            <a:pPr lvl="1"/>
            <a:r>
              <a:rPr lang="en-US" sz="2000" dirty="0"/>
              <a:t>Chapter 4 = C Band Satellite Systems </a:t>
            </a:r>
          </a:p>
          <a:p>
            <a:pPr lvl="1"/>
            <a:r>
              <a:rPr lang="en-US" sz="2000" dirty="0"/>
              <a:t>Chapter 5 = C Band Terrestrial Systems</a:t>
            </a:r>
          </a:p>
          <a:p>
            <a:pPr lvl="1"/>
            <a:r>
              <a:rPr lang="en-US" sz="2000" dirty="0"/>
              <a:t>Chapter 6 = Self Organized Airborne Systems</a:t>
            </a:r>
          </a:p>
          <a:p>
            <a:r>
              <a:rPr lang="en-US" sz="2400" dirty="0"/>
              <a:t>Proposals from various member states are being considered as candidates for these systems</a:t>
            </a:r>
          </a:p>
          <a:p>
            <a:pPr lvl="1"/>
            <a:r>
              <a:rPr lang="en-US" sz="2000" dirty="0"/>
              <a:t>Chapter 3 = Ku and Ka Band FSS based on ITU-R Resolution 155</a:t>
            </a:r>
          </a:p>
          <a:p>
            <a:pPr lvl="1"/>
            <a:r>
              <a:rPr lang="en-US" sz="2000" dirty="0"/>
              <a:t>Chapter 4 = C Band Satellite Systems based on EUROCAE ED-265</a:t>
            </a:r>
          </a:p>
          <a:p>
            <a:pPr lvl="1"/>
            <a:r>
              <a:rPr lang="en-US" sz="2000" dirty="0"/>
              <a:t>Chapter 5 = C Band Terrestrial Systems based on RTCA DO-362</a:t>
            </a:r>
          </a:p>
          <a:p>
            <a:pPr lvl="1"/>
            <a:r>
              <a:rPr lang="en-US" sz="2000" dirty="0"/>
              <a:t>Chapter 6 = Self Organized Airborne Systems based on VDL Mode 4</a:t>
            </a:r>
          </a:p>
          <a:p>
            <a:endParaRPr lang="en-US" sz="2400" dirty="0"/>
          </a:p>
        </p:txBody>
      </p:sp>
      <p:sp>
        <p:nvSpPr>
          <p:cNvPr id="5" name="Foliennummernplatzhalter 4"/>
          <p:cNvSpPr>
            <a:spLocks noGrp="1"/>
          </p:cNvSpPr>
          <p:nvPr>
            <p:ph type="sldNum" sz="quarter" idx="12"/>
          </p:nvPr>
        </p:nvSpPr>
        <p:spPr>
          <a:xfrm>
            <a:off x="6553200" y="6525344"/>
            <a:ext cx="2133600" cy="332656"/>
          </a:xfrm>
        </p:spPr>
        <p:txBody>
          <a:bodyPr/>
          <a:lstStyle/>
          <a:p>
            <a:fld id="{3FF909EE-2C65-48BC-95E5-26F3591A45A6}" type="slidenum">
              <a:rPr lang="en-CA" smtClean="0"/>
              <a:t>14</a:t>
            </a:fld>
            <a:endParaRPr lang="en-CA" dirty="0"/>
          </a:p>
        </p:txBody>
      </p:sp>
    </p:spTree>
    <p:extLst>
      <p:ext uri="{BB962C8B-B14F-4D97-AF65-F5344CB8AC3E}">
        <p14:creationId xmlns:p14="http://schemas.microsoft.com/office/powerpoint/2010/main" val="10127731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36712"/>
            <a:ext cx="8229600" cy="648072"/>
          </a:xfrm>
        </p:spPr>
        <p:txBody>
          <a:bodyPr/>
          <a:lstStyle/>
          <a:p>
            <a:r>
              <a:rPr lang="en-US" dirty="0"/>
              <a:t>C2 Link SARPS Future Work Plan</a:t>
            </a:r>
            <a:br>
              <a:rPr lang="en-US" dirty="0"/>
            </a:br>
            <a:endParaRPr lang="en-US" dirty="0"/>
          </a:p>
        </p:txBody>
      </p:sp>
      <p:sp>
        <p:nvSpPr>
          <p:cNvPr id="4" name="Inhaltsplatzhalter 3"/>
          <p:cNvSpPr>
            <a:spLocks noGrp="1"/>
          </p:cNvSpPr>
          <p:nvPr>
            <p:ph idx="1"/>
          </p:nvPr>
        </p:nvSpPr>
        <p:spPr>
          <a:xfrm>
            <a:off x="467544" y="1412776"/>
            <a:ext cx="8496944" cy="5112568"/>
          </a:xfrm>
        </p:spPr>
        <p:txBody>
          <a:bodyPr>
            <a:noAutofit/>
          </a:bodyPr>
          <a:lstStyle/>
          <a:p>
            <a:r>
              <a:rPr lang="en-US" sz="2200" dirty="0"/>
              <a:t>To ensure </a:t>
            </a:r>
            <a:r>
              <a:rPr lang="en-US" sz="2200" u="sng" dirty="0"/>
              <a:t>compatible operation</a:t>
            </a:r>
            <a:r>
              <a:rPr lang="en-US" sz="2200" dirty="0"/>
              <a:t> between the various C2 Link technical solutions and other systems that share the same allocation Chapters 3, 4, 5 and 6 SARPs will (at a minimum) contain the Physical Layer performance requirements for each technical solution</a:t>
            </a:r>
          </a:p>
          <a:p>
            <a:endParaRPr lang="en-US" sz="2400" dirty="0"/>
          </a:p>
          <a:p>
            <a:endParaRPr lang="en-US" sz="2000" dirty="0"/>
          </a:p>
          <a:p>
            <a:endParaRPr lang="en-US" sz="1100" dirty="0"/>
          </a:p>
          <a:p>
            <a:endParaRPr lang="en-US" sz="2400" dirty="0"/>
          </a:p>
          <a:p>
            <a:endParaRPr lang="en-US" sz="2400" dirty="0"/>
          </a:p>
          <a:p>
            <a:endParaRPr lang="en-US" sz="2400" dirty="0"/>
          </a:p>
          <a:p>
            <a:endParaRPr lang="en-US" sz="2400" dirty="0"/>
          </a:p>
          <a:p>
            <a:r>
              <a:rPr lang="en-US" sz="2200" dirty="0"/>
              <a:t>WG2 is still discussing if </a:t>
            </a:r>
            <a:r>
              <a:rPr lang="en-US" sz="2200" u="sng" dirty="0"/>
              <a:t>interoperable operation</a:t>
            </a:r>
            <a:r>
              <a:rPr lang="en-US" sz="2200" dirty="0"/>
              <a:t> is required and if so what additional (higher OSI layer) SARPs would be required</a:t>
            </a:r>
          </a:p>
          <a:p>
            <a:endParaRPr lang="en-US" sz="2400" dirty="0"/>
          </a:p>
          <a:p>
            <a:endParaRPr lang="en-US" sz="2400" dirty="0"/>
          </a:p>
          <a:p>
            <a:endParaRPr lang="en-US" sz="2400" dirty="0"/>
          </a:p>
        </p:txBody>
      </p:sp>
      <p:sp>
        <p:nvSpPr>
          <p:cNvPr id="5" name="Foliennummernplatzhalter 4"/>
          <p:cNvSpPr>
            <a:spLocks noGrp="1"/>
          </p:cNvSpPr>
          <p:nvPr>
            <p:ph type="sldNum" sz="quarter" idx="12"/>
          </p:nvPr>
        </p:nvSpPr>
        <p:spPr>
          <a:xfrm>
            <a:off x="6553200" y="6525344"/>
            <a:ext cx="2133600" cy="332656"/>
          </a:xfrm>
        </p:spPr>
        <p:txBody>
          <a:bodyPr/>
          <a:lstStyle/>
          <a:p>
            <a:fld id="{3FF909EE-2C65-48BC-95E5-26F3591A45A6}" type="slidenum">
              <a:rPr lang="en-CA" smtClean="0"/>
              <a:t>15</a:t>
            </a:fld>
            <a:endParaRPr lang="en-CA" dirty="0"/>
          </a:p>
        </p:txBody>
      </p:sp>
      <p:pic>
        <p:nvPicPr>
          <p:cNvPr id="9" name="Picture 8">
            <a:extLst>
              <a:ext uri="{FF2B5EF4-FFF2-40B4-BE49-F238E27FC236}">
                <a16:creationId xmlns:a16="http://schemas.microsoft.com/office/drawing/2014/main" id="{3A6B8F69-F1F6-4E2C-AEB3-72EA479B7D03}"/>
              </a:ext>
            </a:extLst>
          </p:cNvPr>
          <p:cNvPicPr>
            <a:picLocks noChangeAspect="1"/>
          </p:cNvPicPr>
          <p:nvPr/>
        </p:nvPicPr>
        <p:blipFill>
          <a:blip r:embed="rId2"/>
          <a:stretch>
            <a:fillRect/>
          </a:stretch>
        </p:blipFill>
        <p:spPr>
          <a:xfrm>
            <a:off x="2105980" y="2852936"/>
            <a:ext cx="5220072" cy="2664296"/>
          </a:xfrm>
          <a:prstGeom prst="rect">
            <a:avLst/>
          </a:prstGeom>
        </p:spPr>
      </p:pic>
    </p:spTree>
    <p:extLst>
      <p:ext uri="{BB962C8B-B14F-4D97-AF65-F5344CB8AC3E}">
        <p14:creationId xmlns:p14="http://schemas.microsoft.com/office/powerpoint/2010/main" val="1335272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9E5F8-54FB-47BE-947E-5623BAC9BB6E}"/>
              </a:ext>
            </a:extLst>
          </p:cNvPr>
          <p:cNvSpPr>
            <a:spLocks noGrp="1"/>
          </p:cNvSpPr>
          <p:nvPr>
            <p:ph type="title"/>
          </p:nvPr>
        </p:nvSpPr>
        <p:spPr>
          <a:xfrm>
            <a:off x="381000" y="836712"/>
            <a:ext cx="8305800" cy="599668"/>
          </a:xfrm>
        </p:spPr>
        <p:txBody>
          <a:bodyPr>
            <a:noAutofit/>
          </a:bodyPr>
          <a:lstStyle/>
          <a:p>
            <a:r>
              <a:rPr lang="en-US" sz="3600" dirty="0"/>
              <a:t>C Band SATCOM Systems</a:t>
            </a:r>
          </a:p>
        </p:txBody>
      </p:sp>
      <p:sp>
        <p:nvSpPr>
          <p:cNvPr id="4" name="Slide Number Placeholder 3">
            <a:extLst>
              <a:ext uri="{FF2B5EF4-FFF2-40B4-BE49-F238E27FC236}">
                <a16:creationId xmlns:a16="http://schemas.microsoft.com/office/drawing/2014/main" id="{94EAFE38-F00A-4B48-9B50-F565830C320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5008BC-DA31-4D19-837B-EFA4386B05F5}"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7" name="Content Placeholder 6">
            <a:extLst>
              <a:ext uri="{FF2B5EF4-FFF2-40B4-BE49-F238E27FC236}">
                <a16:creationId xmlns:a16="http://schemas.microsoft.com/office/drawing/2014/main" id="{7F10F710-CE0F-4E54-A32B-CDE03F500DEB}"/>
              </a:ext>
            </a:extLst>
          </p:cNvPr>
          <p:cNvSpPr>
            <a:spLocks noGrp="1"/>
          </p:cNvSpPr>
          <p:nvPr>
            <p:ph idx="1"/>
          </p:nvPr>
        </p:nvSpPr>
        <p:spPr>
          <a:xfrm>
            <a:off x="525087" y="2060848"/>
            <a:ext cx="8229600" cy="4200068"/>
          </a:xfrm>
        </p:spPr>
        <p:txBody>
          <a:bodyPr>
            <a:noAutofit/>
          </a:bodyPr>
          <a:lstStyle/>
          <a:p>
            <a:endParaRPr lang="en-US" sz="2000" dirty="0">
              <a:latin typeface="+mj-lt"/>
            </a:endParaRPr>
          </a:p>
          <a:p>
            <a:endParaRPr lang="en-US" sz="2000" dirty="0">
              <a:latin typeface="+mj-lt"/>
            </a:endParaRPr>
          </a:p>
          <a:p>
            <a:endParaRPr lang="en-US" sz="2000" dirty="0">
              <a:latin typeface="+mj-lt"/>
            </a:endParaRPr>
          </a:p>
          <a:p>
            <a:endParaRPr lang="en-US" sz="2000" dirty="0">
              <a:latin typeface="+mj-lt"/>
            </a:endParaRPr>
          </a:p>
          <a:p>
            <a:endParaRPr lang="en-US" sz="2000" dirty="0">
              <a:latin typeface="+mj-lt"/>
            </a:endParaRPr>
          </a:p>
          <a:p>
            <a:endParaRPr lang="en-US" sz="2000" dirty="0">
              <a:latin typeface="+mj-lt"/>
            </a:endParaRPr>
          </a:p>
          <a:p>
            <a:endParaRPr lang="en-US" sz="100" dirty="0">
              <a:latin typeface="+mj-lt"/>
            </a:endParaRPr>
          </a:p>
          <a:p>
            <a:r>
              <a:rPr lang="en-US" sz="2000" dirty="0">
                <a:latin typeface="+mj-lt"/>
              </a:rPr>
              <a:t>MOPS only requires 20MHz separation between UA transmit and receive bands</a:t>
            </a:r>
          </a:p>
          <a:p>
            <a:endParaRPr lang="en-US" sz="2000" dirty="0">
              <a:latin typeface="+mj-lt"/>
            </a:endParaRPr>
          </a:p>
          <a:p>
            <a:endParaRPr lang="en-US" sz="2000" dirty="0">
              <a:latin typeface="+mj-lt"/>
            </a:endParaRPr>
          </a:p>
          <a:p>
            <a:endParaRPr lang="en-US" sz="2000" dirty="0">
              <a:latin typeface="+mj-lt"/>
            </a:endParaRPr>
          </a:p>
          <a:p>
            <a:endParaRPr lang="en-US" dirty="0">
              <a:latin typeface="+mj-lt"/>
            </a:endParaRPr>
          </a:p>
        </p:txBody>
      </p:sp>
      <p:pic>
        <p:nvPicPr>
          <p:cNvPr id="3" name="Picture 2">
            <a:extLst>
              <a:ext uri="{FF2B5EF4-FFF2-40B4-BE49-F238E27FC236}">
                <a16:creationId xmlns:a16="http://schemas.microsoft.com/office/drawing/2014/main" id="{4A781D0E-F294-4B8B-94D3-88CD2F7668F3}"/>
              </a:ext>
            </a:extLst>
          </p:cNvPr>
          <p:cNvPicPr>
            <a:picLocks noChangeAspect="1"/>
          </p:cNvPicPr>
          <p:nvPr/>
        </p:nvPicPr>
        <p:blipFill>
          <a:blip r:embed="rId2"/>
          <a:stretch>
            <a:fillRect/>
          </a:stretch>
        </p:blipFill>
        <p:spPr>
          <a:xfrm>
            <a:off x="1838325" y="4650055"/>
            <a:ext cx="5467350" cy="1743075"/>
          </a:xfrm>
          <a:prstGeom prst="rect">
            <a:avLst/>
          </a:prstGeom>
        </p:spPr>
      </p:pic>
      <p:pic>
        <p:nvPicPr>
          <p:cNvPr id="5" name="Picture 4">
            <a:extLst>
              <a:ext uri="{FF2B5EF4-FFF2-40B4-BE49-F238E27FC236}">
                <a16:creationId xmlns:a16="http://schemas.microsoft.com/office/drawing/2014/main" id="{0C41F599-CC80-4022-B726-B3CA8965618D}"/>
              </a:ext>
            </a:extLst>
          </p:cNvPr>
          <p:cNvPicPr>
            <a:picLocks noChangeAspect="1"/>
          </p:cNvPicPr>
          <p:nvPr/>
        </p:nvPicPr>
        <p:blipFill>
          <a:blip r:embed="rId3"/>
          <a:stretch>
            <a:fillRect/>
          </a:stretch>
        </p:blipFill>
        <p:spPr>
          <a:xfrm>
            <a:off x="1876426" y="1628799"/>
            <a:ext cx="4937256" cy="2624613"/>
          </a:xfrm>
          <a:prstGeom prst="rect">
            <a:avLst/>
          </a:prstGeom>
        </p:spPr>
      </p:pic>
    </p:spTree>
    <p:extLst>
      <p:ext uri="{BB962C8B-B14F-4D97-AF65-F5344CB8AC3E}">
        <p14:creationId xmlns:p14="http://schemas.microsoft.com/office/powerpoint/2010/main" val="3390366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9E5F8-54FB-47BE-947E-5623BAC9BB6E}"/>
              </a:ext>
            </a:extLst>
          </p:cNvPr>
          <p:cNvSpPr>
            <a:spLocks noGrp="1"/>
          </p:cNvSpPr>
          <p:nvPr>
            <p:ph type="title"/>
          </p:nvPr>
        </p:nvSpPr>
        <p:spPr>
          <a:xfrm>
            <a:off x="381000" y="852204"/>
            <a:ext cx="8305800" cy="599728"/>
          </a:xfrm>
        </p:spPr>
        <p:txBody>
          <a:bodyPr>
            <a:noAutofit/>
          </a:bodyPr>
          <a:lstStyle/>
          <a:p>
            <a:r>
              <a:rPr lang="en-US" sz="3600" dirty="0"/>
              <a:t>C Band SATCOM Systems</a:t>
            </a:r>
          </a:p>
        </p:txBody>
      </p:sp>
      <p:sp>
        <p:nvSpPr>
          <p:cNvPr id="4" name="Slide Number Placeholder 3">
            <a:extLst>
              <a:ext uri="{FF2B5EF4-FFF2-40B4-BE49-F238E27FC236}">
                <a16:creationId xmlns:a16="http://schemas.microsoft.com/office/drawing/2014/main" id="{94EAFE38-F00A-4B48-9B50-F565830C320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5008BC-DA31-4D19-837B-EFA4386B05F5}"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7" name="Content Placeholder 6">
            <a:extLst>
              <a:ext uri="{FF2B5EF4-FFF2-40B4-BE49-F238E27FC236}">
                <a16:creationId xmlns:a16="http://schemas.microsoft.com/office/drawing/2014/main" id="{7F10F710-CE0F-4E54-A32B-CDE03F500DEB}"/>
              </a:ext>
            </a:extLst>
          </p:cNvPr>
          <p:cNvSpPr>
            <a:spLocks noGrp="1"/>
          </p:cNvSpPr>
          <p:nvPr>
            <p:ph idx="1"/>
          </p:nvPr>
        </p:nvSpPr>
        <p:spPr>
          <a:xfrm>
            <a:off x="525087" y="1457486"/>
            <a:ext cx="8229600" cy="4803430"/>
          </a:xfrm>
        </p:spPr>
        <p:txBody>
          <a:bodyPr>
            <a:noAutofit/>
          </a:bodyPr>
          <a:lstStyle/>
          <a:p>
            <a:r>
              <a:rPr lang="en-US" sz="2000" dirty="0">
                <a:latin typeface="+mj-lt"/>
              </a:rPr>
              <a:t>Mandates (at a minimum) the following channels widths</a:t>
            </a:r>
          </a:p>
          <a:p>
            <a:endParaRPr lang="en-US" sz="2000" dirty="0">
              <a:latin typeface="+mj-lt"/>
            </a:endParaRPr>
          </a:p>
          <a:p>
            <a:endParaRPr lang="en-US" sz="2000" dirty="0">
              <a:latin typeface="+mj-lt"/>
            </a:endParaRPr>
          </a:p>
          <a:p>
            <a:endParaRPr lang="en-US" sz="1400" dirty="0">
              <a:latin typeface="+mj-lt"/>
            </a:endParaRPr>
          </a:p>
          <a:p>
            <a:r>
              <a:rPr lang="en-US" sz="2000" dirty="0">
                <a:latin typeface="+mj-lt"/>
              </a:rPr>
              <a:t>Forward Link</a:t>
            </a:r>
          </a:p>
          <a:p>
            <a:endParaRPr lang="en-US" sz="2000" dirty="0">
              <a:latin typeface="+mj-lt"/>
            </a:endParaRPr>
          </a:p>
          <a:p>
            <a:endParaRPr lang="en-US" sz="2000" dirty="0">
              <a:latin typeface="+mj-lt"/>
            </a:endParaRPr>
          </a:p>
          <a:p>
            <a:endParaRPr lang="en-US" sz="2000" dirty="0">
              <a:latin typeface="+mj-lt"/>
            </a:endParaRPr>
          </a:p>
          <a:p>
            <a:endParaRPr lang="en-US" sz="2000" dirty="0">
              <a:latin typeface="+mj-lt"/>
            </a:endParaRPr>
          </a:p>
          <a:p>
            <a:endParaRPr lang="en-US" sz="2000" dirty="0"/>
          </a:p>
          <a:p>
            <a:endParaRPr lang="en-US" sz="2000" dirty="0">
              <a:latin typeface="+mj-lt"/>
            </a:endParaRPr>
          </a:p>
          <a:p>
            <a:r>
              <a:rPr lang="en-US" sz="2000" dirty="0">
                <a:latin typeface="+mj-lt"/>
              </a:rPr>
              <a:t>Each UA does not get a dedicated Forward Link 60ms timeslot in every 300ms Multifare but TS0 is a broadcast to all UA telling them in which slot to listen for their telecommands</a:t>
            </a:r>
          </a:p>
          <a:p>
            <a:endParaRPr lang="en-US" dirty="0">
              <a:latin typeface="+mj-lt"/>
            </a:endParaRPr>
          </a:p>
        </p:txBody>
      </p:sp>
      <p:pic>
        <p:nvPicPr>
          <p:cNvPr id="6" name="Image 197">
            <a:extLst>
              <a:ext uri="{FF2B5EF4-FFF2-40B4-BE49-F238E27FC236}">
                <a16:creationId xmlns:a16="http://schemas.microsoft.com/office/drawing/2014/main" id="{A804D4F1-1DB0-4864-B6B0-1AF7A6DE38C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65057" y="3030943"/>
            <a:ext cx="5813886" cy="2369571"/>
          </a:xfrm>
          <a:prstGeom prst="rect">
            <a:avLst/>
          </a:prstGeom>
          <a:noFill/>
        </p:spPr>
      </p:pic>
      <p:pic>
        <p:nvPicPr>
          <p:cNvPr id="8" name="Picture 7">
            <a:extLst>
              <a:ext uri="{FF2B5EF4-FFF2-40B4-BE49-F238E27FC236}">
                <a16:creationId xmlns:a16="http://schemas.microsoft.com/office/drawing/2014/main" id="{B88EBE97-FA52-4BD9-9873-A670A2524CD7}"/>
              </a:ext>
            </a:extLst>
          </p:cNvPr>
          <p:cNvPicPr>
            <a:picLocks noChangeAspect="1"/>
          </p:cNvPicPr>
          <p:nvPr/>
        </p:nvPicPr>
        <p:blipFill>
          <a:blip r:embed="rId3"/>
          <a:stretch>
            <a:fillRect/>
          </a:stretch>
        </p:blipFill>
        <p:spPr>
          <a:xfrm>
            <a:off x="1273563" y="1827848"/>
            <a:ext cx="6520673" cy="899567"/>
          </a:xfrm>
          <a:prstGeom prst="rect">
            <a:avLst/>
          </a:prstGeom>
        </p:spPr>
      </p:pic>
    </p:spTree>
    <p:extLst>
      <p:ext uri="{BB962C8B-B14F-4D97-AF65-F5344CB8AC3E}">
        <p14:creationId xmlns:p14="http://schemas.microsoft.com/office/powerpoint/2010/main" val="36188735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7CD8D9B-A693-470C-BF20-6BA73545811D}"/>
              </a:ext>
            </a:extLst>
          </p:cNvPr>
          <p:cNvPicPr>
            <a:picLocks noChangeAspect="1"/>
          </p:cNvPicPr>
          <p:nvPr/>
        </p:nvPicPr>
        <p:blipFill>
          <a:blip r:embed="rId2"/>
          <a:stretch>
            <a:fillRect/>
          </a:stretch>
        </p:blipFill>
        <p:spPr>
          <a:xfrm>
            <a:off x="683568" y="1520788"/>
            <a:ext cx="7632848" cy="3214475"/>
          </a:xfrm>
          <a:prstGeom prst="rect">
            <a:avLst/>
          </a:prstGeom>
        </p:spPr>
      </p:pic>
      <p:sp>
        <p:nvSpPr>
          <p:cNvPr id="7" name="Content Placeholder 6">
            <a:extLst>
              <a:ext uri="{FF2B5EF4-FFF2-40B4-BE49-F238E27FC236}">
                <a16:creationId xmlns:a16="http://schemas.microsoft.com/office/drawing/2014/main" id="{7F10F710-CE0F-4E54-A32B-CDE03F500DEB}"/>
              </a:ext>
            </a:extLst>
          </p:cNvPr>
          <p:cNvSpPr>
            <a:spLocks noGrp="1"/>
          </p:cNvSpPr>
          <p:nvPr>
            <p:ph idx="1"/>
          </p:nvPr>
        </p:nvSpPr>
        <p:spPr>
          <a:xfrm>
            <a:off x="533400" y="1470084"/>
            <a:ext cx="8229600" cy="4560108"/>
          </a:xfrm>
        </p:spPr>
        <p:txBody>
          <a:bodyPr>
            <a:noAutofit/>
          </a:bodyPr>
          <a:lstStyle/>
          <a:p>
            <a:r>
              <a:rPr lang="en-US" sz="2000" dirty="0">
                <a:latin typeface="+mj-lt"/>
              </a:rPr>
              <a:t>Return Link</a:t>
            </a:r>
          </a:p>
          <a:p>
            <a:endParaRPr lang="en-US" sz="2000" dirty="0">
              <a:latin typeface="+mj-lt"/>
            </a:endParaRPr>
          </a:p>
          <a:p>
            <a:endParaRPr lang="en-US" sz="2000" dirty="0">
              <a:latin typeface="+mj-lt"/>
            </a:endParaRPr>
          </a:p>
          <a:p>
            <a:endParaRPr lang="en-US" sz="2000" dirty="0">
              <a:latin typeface="+mj-lt"/>
            </a:endParaRPr>
          </a:p>
          <a:p>
            <a:endParaRPr lang="en-US" sz="2000" dirty="0">
              <a:latin typeface="+mj-lt"/>
            </a:endParaRPr>
          </a:p>
          <a:p>
            <a:endParaRPr lang="en-US" sz="2000" dirty="0">
              <a:latin typeface="+mj-lt"/>
            </a:endParaRPr>
          </a:p>
          <a:p>
            <a:endParaRPr lang="en-US" sz="2000" dirty="0">
              <a:latin typeface="+mj-lt"/>
            </a:endParaRPr>
          </a:p>
          <a:p>
            <a:endParaRPr lang="en-US" sz="2000" dirty="0">
              <a:latin typeface="+mj-lt"/>
            </a:endParaRPr>
          </a:p>
          <a:p>
            <a:endParaRPr lang="en-US" sz="2000" dirty="0">
              <a:latin typeface="+mj-lt"/>
            </a:endParaRPr>
          </a:p>
          <a:p>
            <a:r>
              <a:rPr lang="en-US" sz="2000" dirty="0">
                <a:latin typeface="+mj-lt"/>
              </a:rPr>
              <a:t>The UA can transmit in any of the Return Link 60ms time slots other than the SGW Broadcast (B) time slot or the time slots that the SGW has identified it will use to transmit to the UA </a:t>
            </a:r>
            <a:endParaRPr lang="en-US" dirty="0">
              <a:latin typeface="+mj-lt"/>
            </a:endParaRPr>
          </a:p>
        </p:txBody>
      </p:sp>
      <p:sp>
        <p:nvSpPr>
          <p:cNvPr id="2" name="Title 1">
            <a:extLst>
              <a:ext uri="{FF2B5EF4-FFF2-40B4-BE49-F238E27FC236}">
                <a16:creationId xmlns:a16="http://schemas.microsoft.com/office/drawing/2014/main" id="{16F9E5F8-54FB-47BE-947E-5623BAC9BB6E}"/>
              </a:ext>
            </a:extLst>
          </p:cNvPr>
          <p:cNvSpPr>
            <a:spLocks noGrp="1"/>
          </p:cNvSpPr>
          <p:nvPr>
            <p:ph type="title"/>
          </p:nvPr>
        </p:nvSpPr>
        <p:spPr>
          <a:xfrm>
            <a:off x="381000" y="870816"/>
            <a:ext cx="8305800" cy="649972"/>
          </a:xfrm>
        </p:spPr>
        <p:txBody>
          <a:bodyPr>
            <a:noAutofit/>
          </a:bodyPr>
          <a:lstStyle/>
          <a:p>
            <a:r>
              <a:rPr lang="en-US" sz="3600" dirty="0"/>
              <a:t>C Band SATCOM Systems</a:t>
            </a:r>
          </a:p>
        </p:txBody>
      </p:sp>
      <p:sp>
        <p:nvSpPr>
          <p:cNvPr id="4" name="Slide Number Placeholder 3">
            <a:extLst>
              <a:ext uri="{FF2B5EF4-FFF2-40B4-BE49-F238E27FC236}">
                <a16:creationId xmlns:a16="http://schemas.microsoft.com/office/drawing/2014/main" id="{94EAFE38-F00A-4B48-9B50-F565830C320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5008BC-DA31-4D19-837B-EFA4386B05F5}"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13755831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1286C-F468-4369-BE43-E3704FD8D615}"/>
              </a:ext>
            </a:extLst>
          </p:cNvPr>
          <p:cNvSpPr>
            <a:spLocks noGrp="1"/>
          </p:cNvSpPr>
          <p:nvPr>
            <p:ph type="title"/>
          </p:nvPr>
        </p:nvSpPr>
        <p:spPr>
          <a:xfrm>
            <a:off x="457199" y="841248"/>
            <a:ext cx="8229600" cy="648072"/>
          </a:xfrm>
        </p:spPr>
        <p:txBody>
          <a:bodyPr/>
          <a:lstStyle/>
          <a:p>
            <a:r>
              <a:rPr lang="en-US" dirty="0"/>
              <a:t>C Band Terrestrial Systems</a:t>
            </a:r>
          </a:p>
        </p:txBody>
      </p:sp>
      <p:sp>
        <p:nvSpPr>
          <p:cNvPr id="5" name="Slide Number Placeholder 4">
            <a:extLst>
              <a:ext uri="{FF2B5EF4-FFF2-40B4-BE49-F238E27FC236}">
                <a16:creationId xmlns:a16="http://schemas.microsoft.com/office/drawing/2014/main" id="{50C8C34A-D3ED-4657-9ED2-D8305A782981}"/>
              </a:ext>
            </a:extLst>
          </p:cNvPr>
          <p:cNvSpPr>
            <a:spLocks noGrp="1"/>
          </p:cNvSpPr>
          <p:nvPr>
            <p:ph type="sldNum" sz="quarter" idx="12"/>
          </p:nvPr>
        </p:nvSpPr>
        <p:spPr/>
        <p:txBody>
          <a:bodyPr/>
          <a:lstStyle/>
          <a:p>
            <a:fld id="{3FF909EE-2C65-48BC-95E5-26F3591A45A6}" type="slidenum">
              <a:rPr lang="en-CA" smtClean="0"/>
              <a:t>19</a:t>
            </a:fld>
            <a:endParaRPr lang="en-CA" dirty="0"/>
          </a:p>
        </p:txBody>
      </p:sp>
      <p:pic>
        <p:nvPicPr>
          <p:cNvPr id="3" name="Picture 2">
            <a:extLst>
              <a:ext uri="{FF2B5EF4-FFF2-40B4-BE49-F238E27FC236}">
                <a16:creationId xmlns:a16="http://schemas.microsoft.com/office/drawing/2014/main" id="{54814EFE-403C-475F-B972-391027444353}"/>
              </a:ext>
            </a:extLst>
          </p:cNvPr>
          <p:cNvPicPr>
            <a:picLocks noChangeAspect="1"/>
          </p:cNvPicPr>
          <p:nvPr/>
        </p:nvPicPr>
        <p:blipFill>
          <a:blip r:embed="rId2"/>
          <a:stretch>
            <a:fillRect/>
          </a:stretch>
        </p:blipFill>
        <p:spPr>
          <a:xfrm>
            <a:off x="386214" y="2158901"/>
            <a:ext cx="3675117" cy="3262245"/>
          </a:xfrm>
          <a:prstGeom prst="rect">
            <a:avLst/>
          </a:prstGeom>
        </p:spPr>
      </p:pic>
      <p:pic>
        <p:nvPicPr>
          <p:cNvPr id="4" name="Picture 3">
            <a:extLst>
              <a:ext uri="{FF2B5EF4-FFF2-40B4-BE49-F238E27FC236}">
                <a16:creationId xmlns:a16="http://schemas.microsoft.com/office/drawing/2014/main" id="{F2AC377F-01B7-4DA5-8AA5-CC9CDDB41EC5}"/>
              </a:ext>
            </a:extLst>
          </p:cNvPr>
          <p:cNvPicPr>
            <a:picLocks noChangeAspect="1"/>
          </p:cNvPicPr>
          <p:nvPr/>
        </p:nvPicPr>
        <p:blipFill>
          <a:blip r:embed="rId3"/>
          <a:stretch>
            <a:fillRect/>
          </a:stretch>
        </p:blipFill>
        <p:spPr>
          <a:xfrm>
            <a:off x="4930974" y="2333842"/>
            <a:ext cx="3890563" cy="2993529"/>
          </a:xfrm>
          <a:prstGeom prst="rect">
            <a:avLst/>
          </a:prstGeom>
        </p:spPr>
      </p:pic>
      <p:sp>
        <p:nvSpPr>
          <p:cNvPr id="7" name="TextBox 6">
            <a:extLst>
              <a:ext uri="{FF2B5EF4-FFF2-40B4-BE49-F238E27FC236}">
                <a16:creationId xmlns:a16="http://schemas.microsoft.com/office/drawing/2014/main" id="{1ABDEA67-E408-4661-99F4-C0EBB2FD63F3}"/>
              </a:ext>
            </a:extLst>
          </p:cNvPr>
          <p:cNvSpPr txBox="1"/>
          <p:nvPr/>
        </p:nvSpPr>
        <p:spPr>
          <a:xfrm>
            <a:off x="1569577" y="1473438"/>
            <a:ext cx="5832648" cy="369332"/>
          </a:xfrm>
          <a:prstGeom prst="rect">
            <a:avLst/>
          </a:prstGeom>
          <a:noFill/>
        </p:spPr>
        <p:txBody>
          <a:bodyPr wrap="square" rtlCol="0">
            <a:spAutoFit/>
          </a:bodyPr>
          <a:lstStyle/>
          <a:p>
            <a:r>
              <a:rPr lang="en-US" dirty="0"/>
              <a:t>Considering Point to Point, Networked and Relayed C2 Links</a:t>
            </a:r>
          </a:p>
        </p:txBody>
      </p:sp>
      <p:cxnSp>
        <p:nvCxnSpPr>
          <p:cNvPr id="11" name="Straight Arrow Connector 10">
            <a:extLst>
              <a:ext uri="{FF2B5EF4-FFF2-40B4-BE49-F238E27FC236}">
                <a16:creationId xmlns:a16="http://schemas.microsoft.com/office/drawing/2014/main" id="{864C51C6-E2AE-4EAF-9D21-5A70BB42E0F3}"/>
              </a:ext>
            </a:extLst>
          </p:cNvPr>
          <p:cNvCxnSpPr/>
          <p:nvPr/>
        </p:nvCxnSpPr>
        <p:spPr>
          <a:xfrm flipH="1">
            <a:off x="1654171" y="1842842"/>
            <a:ext cx="1512168" cy="632118"/>
          </a:xfrm>
          <a:prstGeom prst="straightConnector1">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5536DC32-3B5B-43EB-BF5E-213649403AA4}"/>
              </a:ext>
            </a:extLst>
          </p:cNvPr>
          <p:cNvCxnSpPr>
            <a:cxnSpLocks/>
          </p:cNvCxnSpPr>
          <p:nvPr/>
        </p:nvCxnSpPr>
        <p:spPr>
          <a:xfrm flipH="1">
            <a:off x="3267503" y="1813002"/>
            <a:ext cx="1411004" cy="948249"/>
          </a:xfrm>
          <a:prstGeom prst="straightConnector1">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B584981-DB30-4BEE-BB17-E8DD3639429E}"/>
              </a:ext>
            </a:extLst>
          </p:cNvPr>
          <p:cNvCxnSpPr>
            <a:cxnSpLocks/>
          </p:cNvCxnSpPr>
          <p:nvPr/>
        </p:nvCxnSpPr>
        <p:spPr>
          <a:xfrm>
            <a:off x="6221571" y="1813002"/>
            <a:ext cx="654685" cy="924671"/>
          </a:xfrm>
          <a:prstGeom prst="straightConnector1">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3BF0BE49-96A1-41C6-A948-4CBF17537C59}"/>
              </a:ext>
            </a:extLst>
          </p:cNvPr>
          <p:cNvSpPr/>
          <p:nvPr/>
        </p:nvSpPr>
        <p:spPr>
          <a:xfrm>
            <a:off x="3923928" y="2996952"/>
            <a:ext cx="754579"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95664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36712"/>
            <a:ext cx="8229600" cy="576064"/>
          </a:xfrm>
        </p:spPr>
        <p:txBody>
          <a:bodyPr/>
          <a:lstStyle/>
          <a:p>
            <a:r>
              <a:rPr lang="en-US" dirty="0"/>
              <a:t>C2 Link SARPS Status and Work Plan</a:t>
            </a:r>
          </a:p>
        </p:txBody>
      </p:sp>
      <p:sp>
        <p:nvSpPr>
          <p:cNvPr id="4" name="Inhaltsplatzhalter 3"/>
          <p:cNvSpPr>
            <a:spLocks noGrp="1"/>
          </p:cNvSpPr>
          <p:nvPr>
            <p:ph idx="1"/>
          </p:nvPr>
        </p:nvSpPr>
        <p:spPr>
          <a:xfrm>
            <a:off x="664121" y="1484784"/>
            <a:ext cx="8229601" cy="5040560"/>
          </a:xfrm>
        </p:spPr>
        <p:txBody>
          <a:bodyPr>
            <a:noAutofit/>
          </a:bodyPr>
          <a:lstStyle/>
          <a:p>
            <a:pPr marL="514350" indent="-514350">
              <a:buFont typeface="+mj-lt"/>
              <a:buAutoNum type="arabicPeriod"/>
            </a:pPr>
            <a:r>
              <a:rPr lang="en-US" dirty="0"/>
              <a:t>Status of C2 Link related SARPs</a:t>
            </a:r>
          </a:p>
          <a:p>
            <a:pPr marL="514350" indent="-514350">
              <a:buFont typeface="+mj-lt"/>
              <a:buAutoNum type="arabicPeriod"/>
            </a:pPr>
            <a:r>
              <a:rPr lang="en-US" dirty="0"/>
              <a:t>SARPs for Annex 10 Volume 5</a:t>
            </a:r>
          </a:p>
          <a:p>
            <a:pPr marL="514350" indent="-514350">
              <a:buFont typeface="+mj-lt"/>
              <a:buAutoNum type="arabicPeriod"/>
            </a:pPr>
            <a:r>
              <a:rPr lang="en-US" dirty="0"/>
              <a:t>Key topics in first package of SARPs</a:t>
            </a:r>
          </a:p>
          <a:p>
            <a:pPr marL="514350" indent="-514350">
              <a:buFont typeface="+mj-lt"/>
              <a:buAutoNum type="arabicPeriod"/>
            </a:pPr>
            <a:r>
              <a:rPr lang="en-US" dirty="0"/>
              <a:t>Future Work Plan</a:t>
            </a:r>
          </a:p>
          <a:p>
            <a:pPr marL="514350" indent="-514350">
              <a:buFont typeface="+mj-lt"/>
              <a:buAutoNum type="arabicPeriod"/>
            </a:pPr>
            <a:r>
              <a:rPr lang="en-US" dirty="0"/>
              <a:t>Candidate C2 Link technical solutions</a:t>
            </a:r>
          </a:p>
          <a:p>
            <a:pPr marL="514350" indent="-514350">
              <a:buFont typeface="+mj-lt"/>
              <a:buAutoNum type="arabicPeriod"/>
            </a:pPr>
            <a:r>
              <a:rPr lang="en-US" dirty="0"/>
              <a:t>Manual on C2 Link communications</a:t>
            </a:r>
          </a:p>
          <a:p>
            <a:pPr marL="514350" indent="-514350">
              <a:buFont typeface="+mj-lt"/>
              <a:buAutoNum type="arabicPeriod"/>
            </a:pPr>
            <a:endParaRPr lang="en-US" dirty="0"/>
          </a:p>
          <a:p>
            <a:pPr marL="914400" lvl="1" indent="-514350">
              <a:buFont typeface="+mj-lt"/>
              <a:buAutoNum type="alphaUcPeriod"/>
            </a:pPr>
            <a:endParaRPr lang="en-US" sz="1800" dirty="0">
              <a:solidFill>
                <a:srgbClr val="279DD9"/>
              </a:solidFill>
            </a:endParaRPr>
          </a:p>
          <a:p>
            <a:pPr marL="914400" lvl="1" indent="-514350">
              <a:buFont typeface="+mj-lt"/>
              <a:buAutoNum type="alphaUcPeriod"/>
            </a:pPr>
            <a:endParaRPr lang="en-GB" sz="2200" dirty="0"/>
          </a:p>
          <a:p>
            <a:endParaRPr lang="en-US" sz="2200" dirty="0"/>
          </a:p>
          <a:p>
            <a:pPr lvl="1"/>
            <a:endParaRPr lang="en-GB" sz="1800" dirty="0">
              <a:solidFill>
                <a:srgbClr val="FFC000"/>
              </a:solidFill>
            </a:endParaRPr>
          </a:p>
          <a:p>
            <a:pPr lvl="1"/>
            <a:endParaRPr lang="en-US" sz="1800" dirty="0">
              <a:solidFill>
                <a:srgbClr val="FFC000"/>
              </a:solidFill>
            </a:endParaRPr>
          </a:p>
          <a:p>
            <a:pPr marL="0" indent="0">
              <a:buNone/>
            </a:pPr>
            <a:endParaRPr lang="en-US" sz="2000" dirty="0"/>
          </a:p>
        </p:txBody>
      </p:sp>
      <p:sp>
        <p:nvSpPr>
          <p:cNvPr id="5" name="Foliennummernplatzhalter 4"/>
          <p:cNvSpPr>
            <a:spLocks noGrp="1"/>
          </p:cNvSpPr>
          <p:nvPr>
            <p:ph type="sldNum" sz="quarter" idx="12"/>
          </p:nvPr>
        </p:nvSpPr>
        <p:spPr>
          <a:xfrm>
            <a:off x="6553200" y="6525344"/>
            <a:ext cx="2133600" cy="332656"/>
          </a:xfrm>
        </p:spPr>
        <p:txBody>
          <a:bodyPr/>
          <a:lstStyle/>
          <a:p>
            <a:fld id="{3FF909EE-2C65-48BC-95E5-26F3591A45A6}" type="slidenum">
              <a:rPr lang="en-CA" smtClean="0"/>
              <a:t>2</a:t>
            </a:fld>
            <a:endParaRPr lang="en-CA" dirty="0"/>
          </a:p>
        </p:txBody>
      </p:sp>
    </p:spTree>
    <p:extLst>
      <p:ext uri="{BB962C8B-B14F-4D97-AF65-F5344CB8AC3E}">
        <p14:creationId xmlns:p14="http://schemas.microsoft.com/office/powerpoint/2010/main" val="39860144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1286C-F468-4369-BE43-E3704FD8D615}"/>
              </a:ext>
            </a:extLst>
          </p:cNvPr>
          <p:cNvSpPr>
            <a:spLocks noGrp="1"/>
          </p:cNvSpPr>
          <p:nvPr>
            <p:ph type="title"/>
          </p:nvPr>
        </p:nvSpPr>
        <p:spPr>
          <a:xfrm>
            <a:off x="467143" y="836712"/>
            <a:ext cx="8229600" cy="648072"/>
          </a:xfrm>
        </p:spPr>
        <p:txBody>
          <a:bodyPr/>
          <a:lstStyle/>
          <a:p>
            <a:r>
              <a:rPr lang="en-US" dirty="0"/>
              <a:t>C Band Terrestrial Systems</a:t>
            </a:r>
          </a:p>
        </p:txBody>
      </p:sp>
      <p:sp>
        <p:nvSpPr>
          <p:cNvPr id="5" name="Slide Number Placeholder 4">
            <a:extLst>
              <a:ext uri="{FF2B5EF4-FFF2-40B4-BE49-F238E27FC236}">
                <a16:creationId xmlns:a16="http://schemas.microsoft.com/office/drawing/2014/main" id="{50C8C34A-D3ED-4657-9ED2-D8305A782981}"/>
              </a:ext>
            </a:extLst>
          </p:cNvPr>
          <p:cNvSpPr>
            <a:spLocks noGrp="1"/>
          </p:cNvSpPr>
          <p:nvPr>
            <p:ph type="sldNum" sz="quarter" idx="12"/>
          </p:nvPr>
        </p:nvSpPr>
        <p:spPr/>
        <p:txBody>
          <a:bodyPr/>
          <a:lstStyle/>
          <a:p>
            <a:fld id="{3FF909EE-2C65-48BC-95E5-26F3591A45A6}" type="slidenum">
              <a:rPr lang="en-CA" smtClean="0"/>
              <a:t>20</a:t>
            </a:fld>
            <a:endParaRPr lang="en-CA" dirty="0"/>
          </a:p>
        </p:txBody>
      </p:sp>
      <p:pic>
        <p:nvPicPr>
          <p:cNvPr id="12" name="Content Placeholder 11">
            <a:extLst>
              <a:ext uri="{FF2B5EF4-FFF2-40B4-BE49-F238E27FC236}">
                <a16:creationId xmlns:a16="http://schemas.microsoft.com/office/drawing/2014/main" id="{9D2DF82F-5ADA-46A2-973A-60875E536907}"/>
              </a:ext>
            </a:extLst>
          </p:cNvPr>
          <p:cNvPicPr>
            <a:picLocks noGrp="1" noChangeAspect="1"/>
          </p:cNvPicPr>
          <p:nvPr>
            <p:ph idx="1"/>
          </p:nvPr>
        </p:nvPicPr>
        <p:blipFill>
          <a:blip r:embed="rId2"/>
          <a:stretch>
            <a:fillRect/>
          </a:stretch>
        </p:blipFill>
        <p:spPr>
          <a:xfrm>
            <a:off x="1907704" y="1559620"/>
            <a:ext cx="5151566" cy="2584928"/>
          </a:xfrm>
          <a:prstGeom prst="rect">
            <a:avLst/>
          </a:prstGeom>
        </p:spPr>
      </p:pic>
      <p:sp>
        <p:nvSpPr>
          <p:cNvPr id="13" name="TextBox 12">
            <a:extLst>
              <a:ext uri="{FF2B5EF4-FFF2-40B4-BE49-F238E27FC236}">
                <a16:creationId xmlns:a16="http://schemas.microsoft.com/office/drawing/2014/main" id="{85CDCFD0-A621-4D3E-B413-606025FDE23A}"/>
              </a:ext>
            </a:extLst>
          </p:cNvPr>
          <p:cNvSpPr txBox="1"/>
          <p:nvPr/>
        </p:nvSpPr>
        <p:spPr>
          <a:xfrm>
            <a:off x="467143" y="4282717"/>
            <a:ext cx="8363272" cy="2031325"/>
          </a:xfrm>
          <a:prstGeom prst="rect">
            <a:avLst/>
          </a:prstGeom>
          <a:noFill/>
        </p:spPr>
        <p:txBody>
          <a:bodyPr wrap="square" rtlCol="0">
            <a:spAutoFit/>
          </a:bodyPr>
          <a:lstStyle/>
          <a:p>
            <a:r>
              <a:rPr lang="en-US" dirty="0"/>
              <a:t>The primary intended function of CNPC Link Systems is to provide CNPC Link capabilities supporting UAS information exchanges that allow the pilot to safely control, monitor, and manage the UA. This primary function includes capabilities and services associated with the CNPC Link System Physical Layer and some services associated with the CNPC Link System Datalink Layer. This MOPS describes the features and characteristics needed by the CNPC Link System to achieve a ground-based communication functionality to support UAS operation.  </a:t>
            </a:r>
          </a:p>
        </p:txBody>
      </p:sp>
    </p:spTree>
    <p:extLst>
      <p:ext uri="{BB962C8B-B14F-4D97-AF65-F5344CB8AC3E}">
        <p14:creationId xmlns:p14="http://schemas.microsoft.com/office/powerpoint/2010/main" val="18752361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1286C-F468-4369-BE43-E3704FD8D615}"/>
              </a:ext>
            </a:extLst>
          </p:cNvPr>
          <p:cNvSpPr>
            <a:spLocks noGrp="1"/>
          </p:cNvSpPr>
          <p:nvPr>
            <p:ph type="title"/>
          </p:nvPr>
        </p:nvSpPr>
        <p:spPr>
          <a:xfrm>
            <a:off x="457200" y="841248"/>
            <a:ext cx="8229600" cy="648072"/>
          </a:xfrm>
        </p:spPr>
        <p:txBody>
          <a:bodyPr/>
          <a:lstStyle/>
          <a:p>
            <a:r>
              <a:rPr lang="en-US" dirty="0"/>
              <a:t>C Band Terrestrial Systems</a:t>
            </a:r>
          </a:p>
        </p:txBody>
      </p:sp>
      <p:sp>
        <p:nvSpPr>
          <p:cNvPr id="5" name="Slide Number Placeholder 4">
            <a:extLst>
              <a:ext uri="{FF2B5EF4-FFF2-40B4-BE49-F238E27FC236}">
                <a16:creationId xmlns:a16="http://schemas.microsoft.com/office/drawing/2014/main" id="{50C8C34A-D3ED-4657-9ED2-D8305A782981}"/>
              </a:ext>
            </a:extLst>
          </p:cNvPr>
          <p:cNvSpPr>
            <a:spLocks noGrp="1"/>
          </p:cNvSpPr>
          <p:nvPr>
            <p:ph type="sldNum" sz="quarter" idx="12"/>
          </p:nvPr>
        </p:nvSpPr>
        <p:spPr/>
        <p:txBody>
          <a:bodyPr/>
          <a:lstStyle/>
          <a:p>
            <a:fld id="{3FF909EE-2C65-48BC-95E5-26F3591A45A6}" type="slidenum">
              <a:rPr lang="en-CA" smtClean="0"/>
              <a:t>21</a:t>
            </a:fld>
            <a:endParaRPr lang="en-CA" dirty="0"/>
          </a:p>
        </p:txBody>
      </p:sp>
      <p:sp>
        <p:nvSpPr>
          <p:cNvPr id="13" name="TextBox 12">
            <a:extLst>
              <a:ext uri="{FF2B5EF4-FFF2-40B4-BE49-F238E27FC236}">
                <a16:creationId xmlns:a16="http://schemas.microsoft.com/office/drawing/2014/main" id="{85CDCFD0-A621-4D3E-B413-606025FDE23A}"/>
              </a:ext>
            </a:extLst>
          </p:cNvPr>
          <p:cNvSpPr txBox="1"/>
          <p:nvPr/>
        </p:nvSpPr>
        <p:spPr>
          <a:xfrm>
            <a:off x="390364" y="4173123"/>
            <a:ext cx="8363272" cy="2308324"/>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006EB7"/>
                </a:solidFill>
              </a:rPr>
              <a:t>Time Division Duplexing was selected to provide multiple UAS access to the frequency bands since Frequency Division Duplexing would require large and expensive filtering on every UA (and in every Ground Station).  Guard bands associated with the filtering of uplink and downlink sub-bands would cause inefficient use of the spectrum</a:t>
            </a:r>
          </a:p>
          <a:p>
            <a:pPr marL="285750" indent="-285750">
              <a:buFont typeface="Arial" panose="020B0604020202020204" pitchFamily="34" charset="0"/>
              <a:buChar char="•"/>
            </a:pPr>
            <a:r>
              <a:rPr lang="en-US" dirty="0">
                <a:solidFill>
                  <a:srgbClr val="006EB7"/>
                </a:solidFill>
              </a:rPr>
              <a:t>A 50 msec TDD frame was selected as it would provide low latency (for voice and control support) and enable the link to recover quickly  particularity in the terrestrial multipath fading environment</a:t>
            </a:r>
          </a:p>
        </p:txBody>
      </p:sp>
      <p:pic>
        <p:nvPicPr>
          <p:cNvPr id="6" name="Picture 5">
            <a:extLst>
              <a:ext uri="{FF2B5EF4-FFF2-40B4-BE49-F238E27FC236}">
                <a16:creationId xmlns:a16="http://schemas.microsoft.com/office/drawing/2014/main" id="{607EADA5-2272-4BF7-A3E4-BC33CD6BAD3A}"/>
              </a:ext>
            </a:extLst>
          </p:cNvPr>
          <p:cNvPicPr>
            <a:picLocks noChangeAspect="1"/>
          </p:cNvPicPr>
          <p:nvPr/>
        </p:nvPicPr>
        <p:blipFill>
          <a:blip r:embed="rId2"/>
          <a:stretch>
            <a:fillRect/>
          </a:stretch>
        </p:blipFill>
        <p:spPr>
          <a:xfrm>
            <a:off x="1763688" y="1530715"/>
            <a:ext cx="5486876" cy="1670449"/>
          </a:xfrm>
          <a:prstGeom prst="rect">
            <a:avLst/>
          </a:prstGeom>
        </p:spPr>
      </p:pic>
      <p:sp>
        <p:nvSpPr>
          <p:cNvPr id="7" name="TextBox 6">
            <a:extLst>
              <a:ext uri="{FF2B5EF4-FFF2-40B4-BE49-F238E27FC236}">
                <a16:creationId xmlns:a16="http://schemas.microsoft.com/office/drawing/2014/main" id="{8186BB0C-69A1-4944-9836-C30C258EEAB7}"/>
              </a:ext>
            </a:extLst>
          </p:cNvPr>
          <p:cNvSpPr txBox="1"/>
          <p:nvPr/>
        </p:nvSpPr>
        <p:spPr>
          <a:xfrm>
            <a:off x="1014738" y="3328120"/>
            <a:ext cx="6984776" cy="646331"/>
          </a:xfrm>
          <a:prstGeom prst="rect">
            <a:avLst/>
          </a:prstGeom>
          <a:noFill/>
        </p:spPr>
        <p:txBody>
          <a:bodyPr wrap="square" rtlCol="0">
            <a:spAutoFit/>
          </a:bodyPr>
          <a:lstStyle/>
          <a:p>
            <a:pPr marL="285750" indent="-285750">
              <a:buFont typeface="Arial" panose="020B0604020202020204" pitchFamily="34" charset="0"/>
              <a:buChar char="•"/>
            </a:pPr>
            <a:r>
              <a:rPr lang="en-US" dirty="0"/>
              <a:t>All ground radios transmit simultaneously in the Uplink Subframe</a:t>
            </a:r>
          </a:p>
          <a:p>
            <a:pPr marL="285750" indent="-285750">
              <a:buFont typeface="Arial" panose="020B0604020202020204" pitchFamily="34" charset="0"/>
              <a:buChar char="•"/>
            </a:pPr>
            <a:r>
              <a:rPr lang="en-US" dirty="0"/>
              <a:t>All airborne radios transmit simultaneously in the Downlink Subframe</a:t>
            </a:r>
          </a:p>
        </p:txBody>
      </p:sp>
    </p:spTree>
    <p:extLst>
      <p:ext uri="{BB962C8B-B14F-4D97-AF65-F5344CB8AC3E}">
        <p14:creationId xmlns:p14="http://schemas.microsoft.com/office/powerpoint/2010/main" val="19397923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184" y="859325"/>
            <a:ext cx="8517632" cy="615199"/>
          </a:xfrm>
        </p:spPr>
        <p:txBody>
          <a:bodyPr/>
          <a:lstStyle/>
          <a:p>
            <a:r>
              <a:rPr lang="en-US" dirty="0"/>
              <a:t>Ku and Ka Band FSS Systems</a:t>
            </a:r>
          </a:p>
        </p:txBody>
      </p:sp>
      <p:sp>
        <p:nvSpPr>
          <p:cNvPr id="5" name="Foliennummernplatzhalter 4"/>
          <p:cNvSpPr>
            <a:spLocks noGrp="1"/>
          </p:cNvSpPr>
          <p:nvPr>
            <p:ph type="sldNum" sz="quarter" idx="12"/>
          </p:nvPr>
        </p:nvSpPr>
        <p:spPr>
          <a:xfrm>
            <a:off x="6553200" y="6009288"/>
            <a:ext cx="2133600" cy="277213"/>
          </a:xfrm>
        </p:spPr>
        <p:txBody>
          <a:bodyPr/>
          <a:lstStyle/>
          <a:p>
            <a:fld id="{3FF909EE-2C65-48BC-95E5-26F3591A45A6}" type="slidenum">
              <a:rPr lang="en-US" smtClean="0"/>
              <a:t>22</a:t>
            </a:fld>
            <a:endParaRPr lang="en-US" dirty="0"/>
          </a:p>
        </p:txBody>
      </p:sp>
      <p:grpSp>
        <p:nvGrpSpPr>
          <p:cNvPr id="7" name="Gruppieren 6"/>
          <p:cNvGrpSpPr/>
          <p:nvPr/>
        </p:nvGrpSpPr>
        <p:grpSpPr>
          <a:xfrm>
            <a:off x="467544" y="1699837"/>
            <a:ext cx="7857800" cy="4309451"/>
            <a:chOff x="314600" y="1068329"/>
            <a:chExt cx="7857800" cy="4309451"/>
          </a:xfrm>
        </p:grpSpPr>
        <p:sp>
          <p:nvSpPr>
            <p:cNvPr id="3" name="Richtungspfeil 2"/>
            <p:cNvSpPr/>
            <p:nvPr/>
          </p:nvSpPr>
          <p:spPr>
            <a:xfrm rot="5400000">
              <a:off x="-1485600" y="2929508"/>
              <a:ext cx="4248472" cy="648072"/>
            </a:xfrm>
            <a:prstGeom prst="homePlat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de-DE" dirty="0">
                  <a:solidFill>
                    <a:srgbClr val="002060"/>
                  </a:solidFill>
                </a:rPr>
                <a:t>2019</a:t>
              </a:r>
            </a:p>
            <a:p>
              <a:pPr algn="ctr"/>
              <a:endParaRPr lang="de-DE" dirty="0">
                <a:solidFill>
                  <a:srgbClr val="002060"/>
                </a:solidFill>
              </a:endParaRPr>
            </a:p>
            <a:p>
              <a:pPr algn="ctr"/>
              <a:endParaRPr lang="de-DE" dirty="0">
                <a:solidFill>
                  <a:srgbClr val="002060"/>
                </a:solidFill>
              </a:endParaRPr>
            </a:p>
            <a:p>
              <a:pPr algn="ctr"/>
              <a:r>
                <a:rPr lang="de-DE" dirty="0">
                  <a:solidFill>
                    <a:srgbClr val="002060"/>
                  </a:solidFill>
                </a:rPr>
                <a:t>2020</a:t>
              </a:r>
            </a:p>
            <a:p>
              <a:pPr algn="ctr"/>
              <a:endParaRPr lang="de-DE" dirty="0">
                <a:solidFill>
                  <a:srgbClr val="002060"/>
                </a:solidFill>
              </a:endParaRPr>
            </a:p>
            <a:p>
              <a:pPr algn="ctr"/>
              <a:endParaRPr lang="de-DE" dirty="0">
                <a:solidFill>
                  <a:srgbClr val="002060"/>
                </a:solidFill>
              </a:endParaRPr>
            </a:p>
            <a:p>
              <a:pPr algn="ctr"/>
              <a:r>
                <a:rPr lang="de-DE" dirty="0">
                  <a:solidFill>
                    <a:srgbClr val="002060"/>
                  </a:solidFill>
                </a:rPr>
                <a:t>2021</a:t>
              </a:r>
            </a:p>
            <a:p>
              <a:pPr algn="ctr"/>
              <a:endParaRPr lang="de-DE" dirty="0">
                <a:solidFill>
                  <a:srgbClr val="002060"/>
                </a:solidFill>
              </a:endParaRPr>
            </a:p>
            <a:p>
              <a:pPr algn="ctr"/>
              <a:endParaRPr lang="de-DE" dirty="0">
                <a:solidFill>
                  <a:srgbClr val="002060"/>
                </a:solidFill>
              </a:endParaRPr>
            </a:p>
            <a:p>
              <a:pPr algn="ctr"/>
              <a:r>
                <a:rPr lang="de-DE" dirty="0">
                  <a:solidFill>
                    <a:srgbClr val="002060"/>
                  </a:solidFill>
                </a:rPr>
                <a:t>2022</a:t>
              </a:r>
            </a:p>
            <a:p>
              <a:pPr algn="ctr"/>
              <a:endParaRPr lang="de-DE" dirty="0">
                <a:solidFill>
                  <a:srgbClr val="002060"/>
                </a:solidFill>
              </a:endParaRPr>
            </a:p>
            <a:p>
              <a:pPr algn="ctr"/>
              <a:endParaRPr lang="de-DE" dirty="0">
                <a:solidFill>
                  <a:srgbClr val="002060"/>
                </a:solidFill>
              </a:endParaRPr>
            </a:p>
            <a:p>
              <a:pPr algn="ctr"/>
              <a:r>
                <a:rPr lang="de-DE" dirty="0">
                  <a:solidFill>
                    <a:srgbClr val="002060"/>
                  </a:solidFill>
                </a:rPr>
                <a:t>2023</a:t>
              </a:r>
            </a:p>
          </p:txBody>
        </p:sp>
        <p:sp>
          <p:nvSpPr>
            <p:cNvPr id="4" name="Ellipse 3"/>
            <p:cNvSpPr/>
            <p:nvPr/>
          </p:nvSpPr>
          <p:spPr>
            <a:xfrm>
              <a:off x="1187624" y="1129308"/>
              <a:ext cx="1296144" cy="1080120"/>
            </a:xfrm>
            <a:prstGeom prst="ellipse">
              <a:avLst/>
            </a:prstGeom>
            <a:solidFill>
              <a:srgbClr val="EFD7AB"/>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spcBef>
                  <a:spcPts val="100"/>
                </a:spcBef>
                <a:spcAft>
                  <a:spcPts val="100"/>
                </a:spcAft>
              </a:pPr>
              <a:r>
                <a:rPr lang="de-DE" sz="1400" dirty="0">
                  <a:solidFill>
                    <a:srgbClr val="002060"/>
                  </a:solidFill>
                </a:rPr>
                <a:t>EUROCAE</a:t>
              </a:r>
            </a:p>
            <a:p>
              <a:pPr algn="ctr">
                <a:spcBef>
                  <a:spcPts val="100"/>
                </a:spcBef>
                <a:spcAft>
                  <a:spcPts val="100"/>
                </a:spcAft>
              </a:pPr>
              <a:r>
                <a:rPr lang="de-DE" sz="1400" dirty="0">
                  <a:solidFill>
                    <a:srgbClr val="002060"/>
                  </a:solidFill>
                </a:rPr>
                <a:t>RTCA</a:t>
              </a:r>
            </a:p>
            <a:p>
              <a:pPr algn="ctr">
                <a:spcBef>
                  <a:spcPts val="100"/>
                </a:spcBef>
                <a:spcAft>
                  <a:spcPts val="100"/>
                </a:spcAft>
              </a:pPr>
              <a:r>
                <a:rPr lang="en-US" sz="1400" dirty="0">
                  <a:solidFill>
                    <a:srgbClr val="002060"/>
                  </a:solidFill>
                </a:rPr>
                <a:t>Safety</a:t>
              </a:r>
              <a:r>
                <a:rPr lang="de-DE" sz="1400" dirty="0">
                  <a:solidFill>
                    <a:srgbClr val="002060"/>
                  </a:solidFill>
                </a:rPr>
                <a:t> Study</a:t>
              </a:r>
            </a:p>
          </p:txBody>
        </p:sp>
        <p:sp>
          <p:nvSpPr>
            <p:cNvPr id="10" name="Ellipse 9"/>
            <p:cNvSpPr/>
            <p:nvPr/>
          </p:nvSpPr>
          <p:spPr>
            <a:xfrm>
              <a:off x="3311860" y="1704439"/>
              <a:ext cx="1512168" cy="731639"/>
            </a:xfrm>
            <a:prstGeom prst="ellipse">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400" dirty="0">
                  <a:solidFill>
                    <a:srgbClr val="002060"/>
                  </a:solidFill>
                </a:rPr>
                <a:t>RPASP/ICAO: Clear Sky Link Analysis</a:t>
              </a:r>
            </a:p>
          </p:txBody>
        </p:sp>
        <p:sp>
          <p:nvSpPr>
            <p:cNvPr id="6" name="Halbbogen 5"/>
            <p:cNvSpPr/>
            <p:nvPr/>
          </p:nvSpPr>
          <p:spPr>
            <a:xfrm>
              <a:off x="2827356" y="1068329"/>
              <a:ext cx="2557486" cy="720179"/>
            </a:xfrm>
            <a:custGeom>
              <a:avLst/>
              <a:gdLst>
                <a:gd name="connsiteX0" fmla="*/ 24618 w 2664296"/>
                <a:gd name="connsiteY0" fmla="*/ 494942 h 1224136"/>
                <a:gd name="connsiteX1" fmla="*/ 1326246 w 2664296"/>
                <a:gd name="connsiteY1" fmla="*/ 6 h 1224136"/>
                <a:gd name="connsiteX2" fmla="*/ 2628287 w 2664296"/>
                <a:gd name="connsiteY2" fmla="*/ 470721 h 1224136"/>
                <a:gd name="connsiteX3" fmla="*/ 2229691 w 2664296"/>
                <a:gd name="connsiteY3" fmla="*/ 514189 h 1224136"/>
                <a:gd name="connsiteX4" fmla="*/ 1329708 w 2664296"/>
                <a:gd name="connsiteY4" fmla="*/ 358918 h 1224136"/>
                <a:gd name="connsiteX5" fmla="*/ 411956 w 2664296"/>
                <a:gd name="connsiteY5" fmla="*/ 529639 h 1224136"/>
                <a:gd name="connsiteX6" fmla="*/ 24618 w 2664296"/>
                <a:gd name="connsiteY6" fmla="*/ 494942 h 1224136"/>
                <a:gd name="connsiteX0" fmla="*/ 0 w 2603669"/>
                <a:gd name="connsiteY0" fmla="*/ 494942 h 797493"/>
                <a:gd name="connsiteX1" fmla="*/ 1301628 w 2603669"/>
                <a:gd name="connsiteY1" fmla="*/ 6 h 797493"/>
                <a:gd name="connsiteX2" fmla="*/ 2603669 w 2603669"/>
                <a:gd name="connsiteY2" fmla="*/ 470721 h 797493"/>
                <a:gd name="connsiteX3" fmla="*/ 2205073 w 2603669"/>
                <a:gd name="connsiteY3" fmla="*/ 514189 h 797493"/>
                <a:gd name="connsiteX4" fmla="*/ 1305090 w 2603669"/>
                <a:gd name="connsiteY4" fmla="*/ 358918 h 797493"/>
                <a:gd name="connsiteX5" fmla="*/ 405811 w 2603669"/>
                <a:gd name="connsiteY5" fmla="*/ 797493 h 797493"/>
                <a:gd name="connsiteX6" fmla="*/ 0 w 2603669"/>
                <a:gd name="connsiteY6" fmla="*/ 494942 h 797493"/>
                <a:gd name="connsiteX0" fmla="*/ 0 w 2603669"/>
                <a:gd name="connsiteY0" fmla="*/ 494942 h 797493"/>
                <a:gd name="connsiteX1" fmla="*/ 1301628 w 2603669"/>
                <a:gd name="connsiteY1" fmla="*/ 6 h 797493"/>
                <a:gd name="connsiteX2" fmla="*/ 2603669 w 2603669"/>
                <a:gd name="connsiteY2" fmla="*/ 470721 h 797493"/>
                <a:gd name="connsiteX3" fmla="*/ 2195836 w 2603669"/>
                <a:gd name="connsiteY3" fmla="*/ 782044 h 797493"/>
                <a:gd name="connsiteX4" fmla="*/ 1305090 w 2603669"/>
                <a:gd name="connsiteY4" fmla="*/ 358918 h 797493"/>
                <a:gd name="connsiteX5" fmla="*/ 405811 w 2603669"/>
                <a:gd name="connsiteY5" fmla="*/ 797493 h 797493"/>
                <a:gd name="connsiteX6" fmla="*/ 0 w 2603669"/>
                <a:gd name="connsiteY6" fmla="*/ 494942 h 797493"/>
                <a:gd name="connsiteX0" fmla="*/ 0 w 2594432"/>
                <a:gd name="connsiteY0" fmla="*/ 496406 h 798957"/>
                <a:gd name="connsiteX1" fmla="*/ 1301628 w 2594432"/>
                <a:gd name="connsiteY1" fmla="*/ 1470 h 798957"/>
                <a:gd name="connsiteX2" fmla="*/ 2594432 w 2594432"/>
                <a:gd name="connsiteY2" fmla="*/ 629203 h 798957"/>
                <a:gd name="connsiteX3" fmla="*/ 2195836 w 2594432"/>
                <a:gd name="connsiteY3" fmla="*/ 783508 h 798957"/>
                <a:gd name="connsiteX4" fmla="*/ 1305090 w 2594432"/>
                <a:gd name="connsiteY4" fmla="*/ 360382 h 798957"/>
                <a:gd name="connsiteX5" fmla="*/ 405811 w 2594432"/>
                <a:gd name="connsiteY5" fmla="*/ 798957 h 798957"/>
                <a:gd name="connsiteX6" fmla="*/ 0 w 2594432"/>
                <a:gd name="connsiteY6" fmla="*/ 496406 h 798957"/>
                <a:gd name="connsiteX0" fmla="*/ 0 w 2557486"/>
                <a:gd name="connsiteY0" fmla="*/ 670532 h 797592"/>
                <a:gd name="connsiteX1" fmla="*/ 1264682 w 2557486"/>
                <a:gd name="connsiteY1" fmla="*/ 105 h 797592"/>
                <a:gd name="connsiteX2" fmla="*/ 2557486 w 2557486"/>
                <a:gd name="connsiteY2" fmla="*/ 627838 h 797592"/>
                <a:gd name="connsiteX3" fmla="*/ 2158890 w 2557486"/>
                <a:gd name="connsiteY3" fmla="*/ 782143 h 797592"/>
                <a:gd name="connsiteX4" fmla="*/ 1268144 w 2557486"/>
                <a:gd name="connsiteY4" fmla="*/ 359017 h 797592"/>
                <a:gd name="connsiteX5" fmla="*/ 368865 w 2557486"/>
                <a:gd name="connsiteY5" fmla="*/ 797592 h 797592"/>
                <a:gd name="connsiteX6" fmla="*/ 0 w 2557486"/>
                <a:gd name="connsiteY6" fmla="*/ 670532 h 797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7486" h="797592">
                  <a:moveTo>
                    <a:pt x="0" y="670532"/>
                  </a:moveTo>
                  <a:cubicBezTo>
                    <a:pt x="121556" y="384068"/>
                    <a:pt x="838434" y="7221"/>
                    <a:pt x="1264682" y="105"/>
                  </a:cubicBezTo>
                  <a:cubicBezTo>
                    <a:pt x="1690930" y="-7011"/>
                    <a:pt x="2414440" y="350931"/>
                    <a:pt x="2557486" y="627838"/>
                  </a:cubicBezTo>
                  <a:lnTo>
                    <a:pt x="2158890" y="782143"/>
                  </a:lnTo>
                  <a:cubicBezTo>
                    <a:pt x="2006938" y="687867"/>
                    <a:pt x="1661147" y="358761"/>
                    <a:pt x="1268144" y="359017"/>
                  </a:cubicBezTo>
                  <a:cubicBezTo>
                    <a:pt x="853681" y="359287"/>
                    <a:pt x="503820" y="695659"/>
                    <a:pt x="368865" y="797592"/>
                  </a:cubicBezTo>
                  <a:cubicBezTo>
                    <a:pt x="239752" y="786026"/>
                    <a:pt x="129113" y="682098"/>
                    <a:pt x="0" y="670532"/>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dirty="0">
                  <a:solidFill>
                    <a:schemeClr val="bg1"/>
                  </a:solidFill>
                </a:rPr>
                <a:t>Environment</a:t>
              </a:r>
            </a:p>
          </p:txBody>
        </p:sp>
        <p:sp>
          <p:nvSpPr>
            <p:cNvPr id="13" name="Ellipse 12"/>
            <p:cNvSpPr/>
            <p:nvPr/>
          </p:nvSpPr>
          <p:spPr>
            <a:xfrm>
              <a:off x="6588392" y="1273324"/>
              <a:ext cx="1512000" cy="720000"/>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spcBef>
                  <a:spcPts val="100"/>
                </a:spcBef>
                <a:spcAft>
                  <a:spcPts val="100"/>
                </a:spcAft>
              </a:pPr>
              <a:r>
                <a:rPr lang="de-DE" sz="1400" dirty="0">
                  <a:solidFill>
                    <a:srgbClr val="002060"/>
                  </a:solidFill>
                </a:rPr>
                <a:t>ITU-R: Characteristics</a:t>
              </a:r>
            </a:p>
          </p:txBody>
        </p:sp>
        <p:sp>
          <p:nvSpPr>
            <p:cNvPr id="9" name="Ellipse 8"/>
            <p:cNvSpPr/>
            <p:nvPr/>
          </p:nvSpPr>
          <p:spPr>
            <a:xfrm>
              <a:off x="6588224" y="2281516"/>
              <a:ext cx="1512000" cy="720000"/>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spcAft>
                  <a:spcPts val="100"/>
                </a:spcAft>
              </a:pPr>
              <a:r>
                <a:rPr lang="de-DE" sz="1400" dirty="0">
                  <a:solidFill>
                    <a:srgbClr val="002060"/>
                  </a:solidFill>
                </a:rPr>
                <a:t>ITU-R: Sharing, I/N &amp; PFD </a:t>
              </a:r>
            </a:p>
          </p:txBody>
        </p:sp>
        <p:sp>
          <p:nvSpPr>
            <p:cNvPr id="11" name="Ellipse 10"/>
            <p:cNvSpPr/>
            <p:nvPr/>
          </p:nvSpPr>
          <p:spPr>
            <a:xfrm>
              <a:off x="1187624" y="2314539"/>
              <a:ext cx="1296144" cy="1080120"/>
            </a:xfrm>
            <a:prstGeom prst="ellipse">
              <a:avLst/>
            </a:prstGeom>
            <a:solidFill>
              <a:srgbClr val="EFD7AB"/>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spcBef>
                  <a:spcPts val="100"/>
                </a:spcBef>
                <a:spcAft>
                  <a:spcPts val="100"/>
                </a:spcAft>
              </a:pPr>
              <a:r>
                <a:rPr lang="de-DE" sz="1400" dirty="0">
                  <a:solidFill>
                    <a:srgbClr val="002060"/>
                  </a:solidFill>
                </a:rPr>
                <a:t>EUROCAE</a:t>
              </a:r>
            </a:p>
            <a:p>
              <a:pPr algn="ctr">
                <a:spcBef>
                  <a:spcPts val="100"/>
                </a:spcBef>
                <a:spcAft>
                  <a:spcPts val="100"/>
                </a:spcAft>
              </a:pPr>
              <a:r>
                <a:rPr lang="de-DE" sz="1400" dirty="0">
                  <a:solidFill>
                    <a:srgbClr val="002060"/>
                  </a:solidFill>
                </a:rPr>
                <a:t>RTCA</a:t>
              </a:r>
            </a:p>
            <a:p>
              <a:pPr algn="ctr">
                <a:spcBef>
                  <a:spcPts val="100"/>
                </a:spcBef>
                <a:spcAft>
                  <a:spcPts val="100"/>
                </a:spcAft>
              </a:pPr>
              <a:r>
                <a:rPr lang="de-DE" sz="1400" dirty="0">
                  <a:solidFill>
                    <a:srgbClr val="002060"/>
                  </a:solidFill>
                </a:rPr>
                <a:t>MASPS</a:t>
              </a:r>
            </a:p>
          </p:txBody>
        </p:sp>
        <p:sp>
          <p:nvSpPr>
            <p:cNvPr id="12" name="Ellipse 11"/>
            <p:cNvSpPr/>
            <p:nvPr/>
          </p:nvSpPr>
          <p:spPr>
            <a:xfrm>
              <a:off x="3203848" y="2639920"/>
              <a:ext cx="1800200" cy="819350"/>
            </a:xfrm>
            <a:prstGeom prst="ellipse">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400" dirty="0">
                  <a:solidFill>
                    <a:srgbClr val="002060"/>
                  </a:solidFill>
                </a:rPr>
                <a:t>RPASP/ICAO: </a:t>
              </a:r>
            </a:p>
            <a:p>
              <a:pPr algn="ctr"/>
              <a:r>
                <a:rPr lang="de-DE" sz="1400" dirty="0">
                  <a:solidFill>
                    <a:srgbClr val="002060"/>
                  </a:solidFill>
                </a:rPr>
                <a:t>Analysis with Impairments</a:t>
              </a:r>
            </a:p>
          </p:txBody>
        </p:sp>
        <p:sp>
          <p:nvSpPr>
            <p:cNvPr id="14" name="Ellipse 13"/>
            <p:cNvSpPr/>
            <p:nvPr/>
          </p:nvSpPr>
          <p:spPr>
            <a:xfrm>
              <a:off x="5081870" y="2318832"/>
              <a:ext cx="1164316" cy="361403"/>
            </a:xfrm>
            <a:prstGeom prst="ellipse">
              <a:avLst/>
            </a:prstGeom>
            <a:solidFill>
              <a:srgbClr val="F9FFE5"/>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spcAft>
                  <a:spcPts val="100"/>
                </a:spcAft>
              </a:pPr>
              <a:r>
                <a:rPr lang="de-DE" sz="1400" dirty="0">
                  <a:solidFill>
                    <a:srgbClr val="002060"/>
                  </a:solidFill>
                </a:rPr>
                <a:t>FSMP</a:t>
              </a:r>
            </a:p>
          </p:txBody>
        </p:sp>
        <p:sp>
          <p:nvSpPr>
            <p:cNvPr id="15" name="Ellipse 14"/>
            <p:cNvSpPr/>
            <p:nvPr/>
          </p:nvSpPr>
          <p:spPr>
            <a:xfrm>
              <a:off x="6516216" y="3217540"/>
              <a:ext cx="1656184" cy="720000"/>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spcAft>
                  <a:spcPts val="100"/>
                </a:spcAft>
              </a:pPr>
              <a:r>
                <a:rPr lang="de-DE" sz="1400" dirty="0">
                  <a:solidFill>
                    <a:srgbClr val="002060"/>
                  </a:solidFill>
                </a:rPr>
                <a:t>ITU-R: </a:t>
              </a:r>
            </a:p>
            <a:p>
              <a:pPr algn="ctr">
                <a:spcAft>
                  <a:spcPts val="100"/>
                </a:spcAft>
              </a:pPr>
              <a:r>
                <a:rPr lang="de-DE" sz="1400" dirty="0">
                  <a:solidFill>
                    <a:srgbClr val="002060"/>
                  </a:solidFill>
                </a:rPr>
                <a:t>WRC-23 Studies</a:t>
              </a:r>
            </a:p>
          </p:txBody>
        </p:sp>
        <p:sp>
          <p:nvSpPr>
            <p:cNvPr id="16" name="Ellipse 15"/>
            <p:cNvSpPr/>
            <p:nvPr/>
          </p:nvSpPr>
          <p:spPr>
            <a:xfrm>
              <a:off x="2915816" y="3622326"/>
              <a:ext cx="2376264" cy="1035334"/>
            </a:xfrm>
            <a:prstGeom prst="ellipse">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spcBef>
                  <a:spcPts val="100"/>
                </a:spcBef>
                <a:spcAft>
                  <a:spcPts val="100"/>
                </a:spcAft>
              </a:pPr>
              <a:r>
                <a:rPr lang="de-DE" sz="1400" dirty="0">
                  <a:solidFill>
                    <a:srgbClr val="002060"/>
                  </a:solidFill>
                </a:rPr>
                <a:t>RPASP/ICAO: </a:t>
              </a:r>
            </a:p>
            <a:p>
              <a:pPr algn="ctr">
                <a:spcBef>
                  <a:spcPts val="100"/>
                </a:spcBef>
                <a:spcAft>
                  <a:spcPts val="100"/>
                </a:spcAft>
              </a:pPr>
              <a:r>
                <a:rPr lang="de-DE" sz="1400" dirty="0">
                  <a:solidFill>
                    <a:srgbClr val="002060"/>
                  </a:solidFill>
                </a:rPr>
                <a:t>SARPs</a:t>
              </a:r>
            </a:p>
            <a:p>
              <a:pPr algn="ctr">
                <a:spcBef>
                  <a:spcPts val="100"/>
                </a:spcBef>
                <a:spcAft>
                  <a:spcPts val="100"/>
                </a:spcAft>
              </a:pPr>
              <a:r>
                <a:rPr lang="de-DE" sz="1400" dirty="0">
                  <a:solidFill>
                    <a:srgbClr val="002060"/>
                  </a:solidFill>
                </a:rPr>
                <a:t>Manuals &amp; Guidelines</a:t>
              </a:r>
            </a:p>
          </p:txBody>
        </p:sp>
        <p:sp>
          <p:nvSpPr>
            <p:cNvPr id="17" name="Ellipse 16"/>
            <p:cNvSpPr/>
            <p:nvPr/>
          </p:nvSpPr>
          <p:spPr>
            <a:xfrm>
              <a:off x="6660232" y="4297660"/>
              <a:ext cx="1368152" cy="720000"/>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spcAft>
                  <a:spcPts val="100"/>
                </a:spcAft>
              </a:pPr>
              <a:r>
                <a:rPr lang="de-DE" sz="1400" b="1" dirty="0">
                  <a:solidFill>
                    <a:srgbClr val="002060"/>
                  </a:solidFill>
                </a:rPr>
                <a:t>ITU-R: </a:t>
              </a:r>
            </a:p>
            <a:p>
              <a:pPr algn="ctr">
                <a:spcAft>
                  <a:spcPts val="100"/>
                </a:spcAft>
              </a:pPr>
              <a:r>
                <a:rPr lang="de-DE" sz="1400" b="1" dirty="0">
                  <a:solidFill>
                    <a:srgbClr val="002060"/>
                  </a:solidFill>
                </a:rPr>
                <a:t>WRC-23</a:t>
              </a:r>
            </a:p>
          </p:txBody>
        </p:sp>
        <p:cxnSp>
          <p:nvCxnSpPr>
            <p:cNvPr id="8" name="Gerade Verbindung mit Pfeil 7"/>
            <p:cNvCxnSpPr>
              <a:stCxn id="4" idx="5"/>
              <a:endCxn id="10" idx="2"/>
            </p:cNvCxnSpPr>
            <p:nvPr/>
          </p:nvCxnSpPr>
          <p:spPr>
            <a:xfrm>
              <a:off x="2293952" y="2051248"/>
              <a:ext cx="1017908" cy="19011"/>
            </a:xfrm>
            <a:prstGeom prst="straightConnector1">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9" name="Gerade Verbindung mit Pfeil 18"/>
            <p:cNvCxnSpPr>
              <a:stCxn id="11" idx="6"/>
              <a:endCxn id="12" idx="2"/>
            </p:cNvCxnSpPr>
            <p:nvPr/>
          </p:nvCxnSpPr>
          <p:spPr>
            <a:xfrm>
              <a:off x="2483768" y="2854599"/>
              <a:ext cx="720080" cy="194996"/>
            </a:xfrm>
            <a:prstGeom prst="straightConnector1">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1" name="Gerade Verbindung mit Pfeil 20"/>
            <p:cNvCxnSpPr>
              <a:stCxn id="10" idx="4"/>
              <a:endCxn id="12" idx="0"/>
            </p:cNvCxnSpPr>
            <p:nvPr/>
          </p:nvCxnSpPr>
          <p:spPr>
            <a:xfrm>
              <a:off x="4067944" y="2436078"/>
              <a:ext cx="36004" cy="203842"/>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3" name="Gerade Verbindung mit Pfeil 22"/>
            <p:cNvCxnSpPr>
              <a:stCxn id="12" idx="4"/>
              <a:endCxn id="16" idx="0"/>
            </p:cNvCxnSpPr>
            <p:nvPr/>
          </p:nvCxnSpPr>
          <p:spPr>
            <a:xfrm>
              <a:off x="4103948" y="3459270"/>
              <a:ext cx="0" cy="163056"/>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8" name="Gerade Verbindung mit Pfeil 27"/>
            <p:cNvCxnSpPr>
              <a:stCxn id="13" idx="3"/>
              <a:endCxn id="10" idx="6"/>
            </p:cNvCxnSpPr>
            <p:nvPr/>
          </p:nvCxnSpPr>
          <p:spPr>
            <a:xfrm flipH="1">
              <a:off x="4824028" y="1887882"/>
              <a:ext cx="1985791" cy="182377"/>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1" name="Gerade Verbindung mit Pfeil 30"/>
            <p:cNvCxnSpPr>
              <a:stCxn id="13" idx="2"/>
              <a:endCxn id="6" idx="2"/>
            </p:cNvCxnSpPr>
            <p:nvPr/>
          </p:nvCxnSpPr>
          <p:spPr>
            <a:xfrm flipH="1">
              <a:off x="5384842" y="1633324"/>
              <a:ext cx="1203550" cy="190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3" name="Gerade Verbindung mit Pfeil 32"/>
            <p:cNvCxnSpPr>
              <a:stCxn id="4" idx="6"/>
              <a:endCxn id="6" idx="0"/>
            </p:cNvCxnSpPr>
            <p:nvPr/>
          </p:nvCxnSpPr>
          <p:spPr>
            <a:xfrm>
              <a:off x="2483768" y="1669368"/>
              <a:ext cx="343588" cy="4412"/>
            </a:xfrm>
            <a:prstGeom prst="straightConnector1">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5" name="Gerade Verbindung mit Pfeil 34"/>
            <p:cNvCxnSpPr>
              <a:stCxn id="9" idx="2"/>
              <a:endCxn id="12" idx="6"/>
            </p:cNvCxnSpPr>
            <p:nvPr/>
          </p:nvCxnSpPr>
          <p:spPr>
            <a:xfrm flipH="1">
              <a:off x="5004048" y="2641516"/>
              <a:ext cx="1584176" cy="408079"/>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7" name="Gerade Verbindung mit Pfeil 36"/>
            <p:cNvCxnSpPr>
              <a:stCxn id="9" idx="4"/>
              <a:endCxn id="15" idx="0"/>
            </p:cNvCxnSpPr>
            <p:nvPr/>
          </p:nvCxnSpPr>
          <p:spPr>
            <a:xfrm>
              <a:off x="7344224" y="3001516"/>
              <a:ext cx="84" cy="21602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9" name="Gerade Verbindung mit Pfeil 38"/>
            <p:cNvCxnSpPr>
              <a:stCxn id="15" idx="4"/>
              <a:endCxn id="17" idx="0"/>
            </p:cNvCxnSpPr>
            <p:nvPr/>
          </p:nvCxnSpPr>
          <p:spPr>
            <a:xfrm>
              <a:off x="7344308" y="3937540"/>
              <a:ext cx="0" cy="36012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1" name="Gerade Verbindung mit Pfeil 40"/>
            <p:cNvCxnSpPr>
              <a:stCxn id="15" idx="2"/>
              <a:endCxn id="16" idx="6"/>
            </p:cNvCxnSpPr>
            <p:nvPr/>
          </p:nvCxnSpPr>
          <p:spPr>
            <a:xfrm flipH="1">
              <a:off x="5292080" y="3577540"/>
              <a:ext cx="1224136" cy="562453"/>
            </a:xfrm>
            <a:prstGeom prst="straightConnector1">
              <a:avLst/>
            </a:prstGeom>
            <a:ln w="190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Gerade Verbindung mit Pfeil 42"/>
            <p:cNvCxnSpPr>
              <a:stCxn id="16" idx="5"/>
              <a:endCxn id="17" idx="2"/>
            </p:cNvCxnSpPr>
            <p:nvPr/>
          </p:nvCxnSpPr>
          <p:spPr>
            <a:xfrm>
              <a:off x="4944084" y="4506039"/>
              <a:ext cx="1716148" cy="151621"/>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3" name="Gerade Verbindung mit Pfeil 52"/>
            <p:cNvCxnSpPr>
              <a:stCxn id="13" idx="4"/>
              <a:endCxn id="9" idx="0"/>
            </p:cNvCxnSpPr>
            <p:nvPr/>
          </p:nvCxnSpPr>
          <p:spPr>
            <a:xfrm flipH="1">
              <a:off x="7344224" y="1993324"/>
              <a:ext cx="168" cy="28819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pSp>
      <p:pic>
        <p:nvPicPr>
          <p:cNvPr id="30" name="Picture 29">
            <a:extLst>
              <a:ext uri="{FF2B5EF4-FFF2-40B4-BE49-F238E27FC236}">
                <a16:creationId xmlns:a16="http://schemas.microsoft.com/office/drawing/2014/main" id="{5A15DA9D-5923-4884-9BF6-F223E857D54C}"/>
              </a:ext>
            </a:extLst>
          </p:cNvPr>
          <p:cNvPicPr>
            <a:picLocks noChangeAspect="1"/>
          </p:cNvPicPr>
          <p:nvPr/>
        </p:nvPicPr>
        <p:blipFill>
          <a:blip r:embed="rId2"/>
          <a:stretch>
            <a:fillRect/>
          </a:stretch>
        </p:blipFill>
        <p:spPr>
          <a:xfrm>
            <a:off x="1208238" y="5501983"/>
            <a:ext cx="5615202" cy="1014609"/>
          </a:xfrm>
          <a:prstGeom prst="rect">
            <a:avLst/>
          </a:prstGeom>
        </p:spPr>
      </p:pic>
      <p:cxnSp>
        <p:nvCxnSpPr>
          <p:cNvPr id="40" name="Straight Arrow Connector 39">
            <a:extLst>
              <a:ext uri="{FF2B5EF4-FFF2-40B4-BE49-F238E27FC236}">
                <a16:creationId xmlns:a16="http://schemas.microsoft.com/office/drawing/2014/main" id="{6DD7DC2D-2F27-457B-8A31-3961BA1062A3}"/>
              </a:ext>
            </a:extLst>
          </p:cNvPr>
          <p:cNvCxnSpPr>
            <a:cxnSpLocks/>
            <a:endCxn id="12" idx="7"/>
          </p:cNvCxnSpPr>
          <p:nvPr/>
        </p:nvCxnSpPr>
        <p:spPr>
          <a:xfrm flipH="1">
            <a:off x="4893359" y="3228396"/>
            <a:ext cx="385650" cy="163023"/>
          </a:xfrm>
          <a:prstGeom prst="straightConnector1">
            <a:avLst/>
          </a:prstGeom>
          <a:ln>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C1CA57DF-D7C4-4198-9581-8221D0EB5103}"/>
              </a:ext>
            </a:extLst>
          </p:cNvPr>
          <p:cNvCxnSpPr>
            <a:cxnSpLocks/>
          </p:cNvCxnSpPr>
          <p:nvPr/>
        </p:nvCxnSpPr>
        <p:spPr>
          <a:xfrm flipH="1" flipV="1">
            <a:off x="4841046" y="2891712"/>
            <a:ext cx="477381" cy="128305"/>
          </a:xfrm>
          <a:prstGeom prst="straightConnector1">
            <a:avLst/>
          </a:prstGeom>
          <a:ln>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8000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9E5F8-54FB-47BE-947E-5623BAC9BB6E}"/>
              </a:ext>
            </a:extLst>
          </p:cNvPr>
          <p:cNvSpPr>
            <a:spLocks noGrp="1"/>
          </p:cNvSpPr>
          <p:nvPr>
            <p:ph type="title"/>
          </p:nvPr>
        </p:nvSpPr>
        <p:spPr>
          <a:xfrm>
            <a:off x="493008" y="809822"/>
            <a:ext cx="8305800" cy="576064"/>
          </a:xfrm>
        </p:spPr>
        <p:txBody>
          <a:bodyPr>
            <a:noAutofit/>
          </a:bodyPr>
          <a:lstStyle/>
          <a:p>
            <a:r>
              <a:rPr lang="en-US" dirty="0"/>
              <a:t>Ku and Ka Band FSS Systems</a:t>
            </a:r>
            <a:endParaRPr lang="en-US" sz="3600" dirty="0"/>
          </a:p>
        </p:txBody>
      </p:sp>
      <p:sp>
        <p:nvSpPr>
          <p:cNvPr id="3" name="Content Placeholder 2">
            <a:extLst>
              <a:ext uri="{FF2B5EF4-FFF2-40B4-BE49-F238E27FC236}">
                <a16:creationId xmlns:a16="http://schemas.microsoft.com/office/drawing/2014/main" id="{D7C62616-8F1A-4330-ABDD-BC252687D219}"/>
              </a:ext>
            </a:extLst>
          </p:cNvPr>
          <p:cNvSpPr>
            <a:spLocks noGrp="1"/>
          </p:cNvSpPr>
          <p:nvPr>
            <p:ph idx="1"/>
          </p:nvPr>
        </p:nvSpPr>
        <p:spPr>
          <a:xfrm>
            <a:off x="647463" y="4312551"/>
            <a:ext cx="8086694" cy="2140785"/>
          </a:xfrm>
        </p:spPr>
        <p:txBody>
          <a:bodyPr>
            <a:noAutofit/>
          </a:bodyPr>
          <a:lstStyle/>
          <a:p>
            <a:r>
              <a:rPr lang="en-US" sz="2000" dirty="0">
                <a:latin typeface="+mn-lt"/>
              </a:rPr>
              <a:t>Links 1 and 3 must meet the Off-Axis EIRP SD limits set by ITU-R</a:t>
            </a:r>
          </a:p>
          <a:p>
            <a:pPr lvl="1"/>
            <a:r>
              <a:rPr lang="en-US" sz="1600" dirty="0">
                <a:latin typeface="+mn-lt"/>
              </a:rPr>
              <a:t>ITU-R Article 22.26 and ITU-R Recommendations S.524 and S.728</a:t>
            </a:r>
          </a:p>
          <a:p>
            <a:pPr marL="457200" lvl="1" indent="0">
              <a:buNone/>
            </a:pPr>
            <a:r>
              <a:rPr lang="en-US" sz="1600" dirty="0">
                <a:latin typeface="+mn-lt"/>
              </a:rPr>
              <a:t>*  Link 3 may also have PFD limitations in certain bands and in certain regions – Annex 2 to Resolution 155</a:t>
            </a:r>
          </a:p>
          <a:p>
            <a:r>
              <a:rPr lang="en-US" sz="2000" dirty="0"/>
              <a:t>Links 2 and 4 must meet the PFD limits set by ITU-R</a:t>
            </a:r>
          </a:p>
          <a:p>
            <a:pPr lvl="1"/>
            <a:r>
              <a:rPr lang="en-US" sz="1600" dirty="0">
                <a:solidFill>
                  <a:srgbClr val="279DD9"/>
                </a:solidFill>
                <a:latin typeface="+mn-lt"/>
              </a:rPr>
              <a:t>ITU-R Article 21.16 for Ku Band</a:t>
            </a:r>
          </a:p>
          <a:p>
            <a:pPr lvl="1"/>
            <a:r>
              <a:rPr lang="en-US" sz="1600" dirty="0">
                <a:latin typeface="+mn-lt"/>
              </a:rPr>
              <a:t>No ITU-R limit in Ka Band so using the same value as in </a:t>
            </a:r>
            <a:r>
              <a:rPr lang="en-US" sz="1600" dirty="0"/>
              <a:t>ITU-R Article 21.16 for Ku Band</a:t>
            </a:r>
          </a:p>
          <a:p>
            <a:pPr lvl="1"/>
            <a:endParaRPr lang="en-US" sz="1600" dirty="0">
              <a:solidFill>
                <a:srgbClr val="279DD9"/>
              </a:solidFill>
              <a:latin typeface="+mn-lt"/>
            </a:endParaRPr>
          </a:p>
          <a:p>
            <a:endParaRPr lang="en-US" sz="2800" dirty="0">
              <a:latin typeface="+mn-lt"/>
            </a:endParaRPr>
          </a:p>
        </p:txBody>
      </p:sp>
      <p:sp>
        <p:nvSpPr>
          <p:cNvPr id="4" name="Slide Number Placeholder 3">
            <a:extLst>
              <a:ext uri="{FF2B5EF4-FFF2-40B4-BE49-F238E27FC236}">
                <a16:creationId xmlns:a16="http://schemas.microsoft.com/office/drawing/2014/main" id="{94EAFE38-F00A-4B48-9B50-F565830C320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5008BC-DA31-4D19-837B-EFA4386B05F5}"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pic>
        <p:nvPicPr>
          <p:cNvPr id="7" name="Picture 6">
            <a:extLst>
              <a:ext uri="{FF2B5EF4-FFF2-40B4-BE49-F238E27FC236}">
                <a16:creationId xmlns:a16="http://schemas.microsoft.com/office/drawing/2014/main" id="{DD82B24F-4ED9-4DB6-873A-2649E724FBFF}"/>
              </a:ext>
            </a:extLst>
          </p:cNvPr>
          <p:cNvPicPr>
            <a:picLocks noChangeAspect="1"/>
          </p:cNvPicPr>
          <p:nvPr/>
        </p:nvPicPr>
        <p:blipFill>
          <a:blip r:embed="rId2"/>
          <a:stretch>
            <a:fillRect/>
          </a:stretch>
        </p:blipFill>
        <p:spPr>
          <a:xfrm>
            <a:off x="6553200" y="1556792"/>
            <a:ext cx="2335057" cy="1237595"/>
          </a:xfrm>
          <a:prstGeom prst="rect">
            <a:avLst/>
          </a:prstGeom>
        </p:spPr>
      </p:pic>
      <p:pic>
        <p:nvPicPr>
          <p:cNvPr id="6" name="Picture 5">
            <a:extLst>
              <a:ext uri="{FF2B5EF4-FFF2-40B4-BE49-F238E27FC236}">
                <a16:creationId xmlns:a16="http://schemas.microsoft.com/office/drawing/2014/main" id="{A023893D-E7DC-4474-A556-99AB7C3DF9CF}"/>
              </a:ext>
            </a:extLst>
          </p:cNvPr>
          <p:cNvPicPr>
            <a:picLocks noChangeAspect="1"/>
          </p:cNvPicPr>
          <p:nvPr/>
        </p:nvPicPr>
        <p:blipFill>
          <a:blip r:embed="rId3"/>
          <a:stretch>
            <a:fillRect/>
          </a:stretch>
        </p:blipFill>
        <p:spPr>
          <a:xfrm>
            <a:off x="428370" y="1378389"/>
            <a:ext cx="8305787" cy="2919528"/>
          </a:xfrm>
          <a:prstGeom prst="rect">
            <a:avLst/>
          </a:prstGeom>
        </p:spPr>
      </p:pic>
    </p:spTree>
    <p:extLst>
      <p:ext uri="{BB962C8B-B14F-4D97-AF65-F5344CB8AC3E}">
        <p14:creationId xmlns:p14="http://schemas.microsoft.com/office/powerpoint/2010/main" val="23835527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6E48DAC-34CD-46E9-8F8B-0B206270F269}"/>
              </a:ext>
            </a:extLst>
          </p:cNvPr>
          <p:cNvPicPr>
            <a:picLocks noChangeAspect="1"/>
          </p:cNvPicPr>
          <p:nvPr/>
        </p:nvPicPr>
        <p:blipFill>
          <a:blip r:embed="rId2"/>
          <a:stretch>
            <a:fillRect/>
          </a:stretch>
        </p:blipFill>
        <p:spPr>
          <a:xfrm>
            <a:off x="4387869" y="1502216"/>
            <a:ext cx="4636091" cy="4501640"/>
          </a:xfrm>
          <a:prstGeom prst="rect">
            <a:avLst/>
          </a:prstGeom>
        </p:spPr>
      </p:pic>
      <p:sp>
        <p:nvSpPr>
          <p:cNvPr id="2" name="Titel 1">
            <a:extLst>
              <a:ext uri="{FF2B5EF4-FFF2-40B4-BE49-F238E27FC236}">
                <a16:creationId xmlns:a16="http://schemas.microsoft.com/office/drawing/2014/main" id="{C451A94F-29C3-41A9-971B-A8894E0C5D39}"/>
              </a:ext>
            </a:extLst>
          </p:cNvPr>
          <p:cNvSpPr>
            <a:spLocks noGrp="1"/>
          </p:cNvSpPr>
          <p:nvPr>
            <p:ph type="title"/>
          </p:nvPr>
        </p:nvSpPr>
        <p:spPr>
          <a:xfrm>
            <a:off x="414121" y="854144"/>
            <a:ext cx="8229600" cy="648072"/>
          </a:xfrm>
        </p:spPr>
        <p:txBody>
          <a:bodyPr/>
          <a:lstStyle/>
          <a:p>
            <a:r>
              <a:rPr lang="en-US" dirty="0"/>
              <a:t>Ku and Ka Band FSS Systems</a:t>
            </a:r>
          </a:p>
        </p:txBody>
      </p:sp>
      <p:sp>
        <p:nvSpPr>
          <p:cNvPr id="4" name="Datumsplatzhalter 3">
            <a:extLst>
              <a:ext uri="{FF2B5EF4-FFF2-40B4-BE49-F238E27FC236}">
                <a16:creationId xmlns:a16="http://schemas.microsoft.com/office/drawing/2014/main" id="{6558C1C7-FD79-4794-B2CC-EF6D6FE222C9}"/>
              </a:ext>
            </a:extLst>
          </p:cNvPr>
          <p:cNvSpPr>
            <a:spLocks noGrp="1"/>
          </p:cNvSpPr>
          <p:nvPr>
            <p:ph type="dt" sz="half" idx="10"/>
          </p:nvPr>
        </p:nvSpPr>
        <p:spPr/>
        <p:txBody>
          <a:bodyPr/>
          <a:lstStyle/>
          <a:p>
            <a:fld id="{137C3913-DCD0-4C90-BACF-02771F8799B2}" type="datetime3">
              <a:rPr lang="en-CA" smtClean="0"/>
              <a:t>5 August 2019</a:t>
            </a:fld>
            <a:endParaRPr lang="en-CA" dirty="0"/>
          </a:p>
        </p:txBody>
      </p:sp>
      <p:sp>
        <p:nvSpPr>
          <p:cNvPr id="5" name="Foliennummernplatzhalter 4">
            <a:extLst>
              <a:ext uri="{FF2B5EF4-FFF2-40B4-BE49-F238E27FC236}">
                <a16:creationId xmlns:a16="http://schemas.microsoft.com/office/drawing/2014/main" id="{8C2B92CE-10EB-4A0F-9EDC-C2DE4182B778}"/>
              </a:ext>
            </a:extLst>
          </p:cNvPr>
          <p:cNvSpPr>
            <a:spLocks noGrp="1"/>
          </p:cNvSpPr>
          <p:nvPr>
            <p:ph type="sldNum" sz="quarter" idx="12"/>
          </p:nvPr>
        </p:nvSpPr>
        <p:spPr/>
        <p:txBody>
          <a:bodyPr/>
          <a:lstStyle/>
          <a:p>
            <a:fld id="{3FF909EE-2C65-48BC-95E5-26F3591A45A6}" type="slidenum">
              <a:rPr lang="en-CA" smtClean="0"/>
              <a:t>24</a:t>
            </a:fld>
            <a:endParaRPr lang="en-CA" dirty="0"/>
          </a:p>
        </p:txBody>
      </p:sp>
      <p:grpSp>
        <p:nvGrpSpPr>
          <p:cNvPr id="3" name="Group 2">
            <a:extLst>
              <a:ext uri="{FF2B5EF4-FFF2-40B4-BE49-F238E27FC236}">
                <a16:creationId xmlns:a16="http://schemas.microsoft.com/office/drawing/2014/main" id="{BDC235CF-8B9D-44E0-A8A8-85FBD4BCDEC7}"/>
              </a:ext>
            </a:extLst>
          </p:cNvPr>
          <p:cNvGrpSpPr/>
          <p:nvPr/>
        </p:nvGrpSpPr>
        <p:grpSpPr>
          <a:xfrm>
            <a:off x="628160" y="3976343"/>
            <a:ext cx="3465921" cy="1885488"/>
            <a:chOff x="454295" y="1668174"/>
            <a:chExt cx="8165427" cy="3419734"/>
          </a:xfrm>
        </p:grpSpPr>
        <p:grpSp>
          <p:nvGrpSpPr>
            <p:cNvPr id="166" name="Gruppieren 165">
              <a:extLst>
                <a:ext uri="{FF2B5EF4-FFF2-40B4-BE49-F238E27FC236}">
                  <a16:creationId xmlns:a16="http://schemas.microsoft.com/office/drawing/2014/main" id="{0589FACB-2BB2-4AAD-BE69-617D13727C84}"/>
                </a:ext>
              </a:extLst>
            </p:cNvPr>
            <p:cNvGrpSpPr/>
            <p:nvPr/>
          </p:nvGrpSpPr>
          <p:grpSpPr>
            <a:xfrm>
              <a:off x="6337768" y="2828845"/>
              <a:ext cx="2281954" cy="1736545"/>
              <a:chOff x="4660394" y="1958667"/>
              <a:chExt cx="3607766" cy="3033564"/>
            </a:xfrm>
          </p:grpSpPr>
          <p:cxnSp>
            <p:nvCxnSpPr>
              <p:cNvPr id="167" name="Gerader Verbinder 166">
                <a:extLst>
                  <a:ext uri="{FF2B5EF4-FFF2-40B4-BE49-F238E27FC236}">
                    <a16:creationId xmlns:a16="http://schemas.microsoft.com/office/drawing/2014/main" id="{51323754-FD29-4C43-B393-0901492F6654}"/>
                  </a:ext>
                </a:extLst>
              </p:cNvPr>
              <p:cNvCxnSpPr/>
              <p:nvPr/>
            </p:nvCxnSpPr>
            <p:spPr>
              <a:xfrm flipH="1">
                <a:off x="4660394" y="3797354"/>
                <a:ext cx="796823" cy="1194877"/>
              </a:xfrm>
              <a:prstGeom prst="line">
                <a:avLst/>
              </a:prstGeom>
              <a:ln w="76200">
                <a:prstDash val="sysDash"/>
              </a:ln>
            </p:spPr>
            <p:style>
              <a:lnRef idx="1">
                <a:schemeClr val="accent1"/>
              </a:lnRef>
              <a:fillRef idx="0">
                <a:schemeClr val="accent1"/>
              </a:fillRef>
              <a:effectRef idx="0">
                <a:schemeClr val="accent1"/>
              </a:effectRef>
              <a:fontRef idx="minor">
                <a:schemeClr val="tx1"/>
              </a:fontRef>
            </p:style>
          </p:cxnSp>
          <p:cxnSp>
            <p:nvCxnSpPr>
              <p:cNvPr id="168" name="Gerader Verbinder 167">
                <a:extLst>
                  <a:ext uri="{FF2B5EF4-FFF2-40B4-BE49-F238E27FC236}">
                    <a16:creationId xmlns:a16="http://schemas.microsoft.com/office/drawing/2014/main" id="{7E8C0A81-43FB-4616-A520-856263B78BE5}"/>
                  </a:ext>
                </a:extLst>
              </p:cNvPr>
              <p:cNvCxnSpPr/>
              <p:nvPr/>
            </p:nvCxnSpPr>
            <p:spPr>
              <a:xfrm flipH="1">
                <a:off x="4871094" y="3797354"/>
                <a:ext cx="796823" cy="1194877"/>
              </a:xfrm>
              <a:prstGeom prst="line">
                <a:avLst/>
              </a:prstGeom>
              <a:ln w="76200">
                <a:prstDash val="sysDash"/>
              </a:ln>
            </p:spPr>
            <p:style>
              <a:lnRef idx="1">
                <a:schemeClr val="accent1"/>
              </a:lnRef>
              <a:fillRef idx="0">
                <a:schemeClr val="accent1"/>
              </a:fillRef>
              <a:effectRef idx="0">
                <a:schemeClr val="accent1"/>
              </a:effectRef>
              <a:fontRef idx="minor">
                <a:schemeClr val="tx1"/>
              </a:fontRef>
            </p:style>
          </p:cxnSp>
          <p:cxnSp>
            <p:nvCxnSpPr>
              <p:cNvPr id="169" name="Gerader Verbinder 168">
                <a:extLst>
                  <a:ext uri="{FF2B5EF4-FFF2-40B4-BE49-F238E27FC236}">
                    <a16:creationId xmlns:a16="http://schemas.microsoft.com/office/drawing/2014/main" id="{E71DBD89-CC71-417B-A6C4-9D2A6D6760B6}"/>
                  </a:ext>
                </a:extLst>
              </p:cNvPr>
              <p:cNvCxnSpPr/>
              <p:nvPr/>
            </p:nvCxnSpPr>
            <p:spPr>
              <a:xfrm flipH="1">
                <a:off x="5081800" y="3797354"/>
                <a:ext cx="796823" cy="1194877"/>
              </a:xfrm>
              <a:prstGeom prst="line">
                <a:avLst/>
              </a:prstGeom>
              <a:ln w="76200">
                <a:prstDash val="sysDash"/>
              </a:ln>
            </p:spPr>
            <p:style>
              <a:lnRef idx="1">
                <a:schemeClr val="accent1"/>
              </a:lnRef>
              <a:fillRef idx="0">
                <a:schemeClr val="accent1"/>
              </a:fillRef>
              <a:effectRef idx="0">
                <a:schemeClr val="accent1"/>
              </a:effectRef>
              <a:fontRef idx="minor">
                <a:schemeClr val="tx1"/>
              </a:fontRef>
            </p:style>
          </p:cxnSp>
          <p:cxnSp>
            <p:nvCxnSpPr>
              <p:cNvPr id="170" name="Gerader Verbinder 169">
                <a:extLst>
                  <a:ext uri="{FF2B5EF4-FFF2-40B4-BE49-F238E27FC236}">
                    <a16:creationId xmlns:a16="http://schemas.microsoft.com/office/drawing/2014/main" id="{7AA433CE-2D18-48DC-8CD3-011C28F854B5}"/>
                  </a:ext>
                </a:extLst>
              </p:cNvPr>
              <p:cNvCxnSpPr/>
              <p:nvPr/>
            </p:nvCxnSpPr>
            <p:spPr>
              <a:xfrm flipH="1">
                <a:off x="5292506" y="3797354"/>
                <a:ext cx="796823" cy="1194877"/>
              </a:xfrm>
              <a:prstGeom prst="line">
                <a:avLst/>
              </a:prstGeom>
              <a:ln w="76200">
                <a:prstDash val="sysDash"/>
              </a:ln>
            </p:spPr>
            <p:style>
              <a:lnRef idx="1">
                <a:schemeClr val="accent1"/>
              </a:lnRef>
              <a:fillRef idx="0">
                <a:schemeClr val="accent1"/>
              </a:fillRef>
              <a:effectRef idx="0">
                <a:schemeClr val="accent1"/>
              </a:effectRef>
              <a:fontRef idx="minor">
                <a:schemeClr val="tx1"/>
              </a:fontRef>
            </p:style>
          </p:cxnSp>
          <p:cxnSp>
            <p:nvCxnSpPr>
              <p:cNvPr id="171" name="Gerader Verbinder 170">
                <a:extLst>
                  <a:ext uri="{FF2B5EF4-FFF2-40B4-BE49-F238E27FC236}">
                    <a16:creationId xmlns:a16="http://schemas.microsoft.com/office/drawing/2014/main" id="{05B2CA67-ABED-41FD-9146-74C62EA194A8}"/>
                  </a:ext>
                </a:extLst>
              </p:cNvPr>
              <p:cNvCxnSpPr/>
              <p:nvPr/>
            </p:nvCxnSpPr>
            <p:spPr>
              <a:xfrm flipH="1">
                <a:off x="5503212" y="3797354"/>
                <a:ext cx="796823" cy="1194877"/>
              </a:xfrm>
              <a:prstGeom prst="line">
                <a:avLst/>
              </a:prstGeom>
              <a:ln w="76200">
                <a:prstDash val="sysDash"/>
              </a:ln>
            </p:spPr>
            <p:style>
              <a:lnRef idx="1">
                <a:schemeClr val="accent1"/>
              </a:lnRef>
              <a:fillRef idx="0">
                <a:schemeClr val="accent1"/>
              </a:fillRef>
              <a:effectRef idx="0">
                <a:schemeClr val="accent1"/>
              </a:effectRef>
              <a:fontRef idx="minor">
                <a:schemeClr val="tx1"/>
              </a:fontRef>
            </p:style>
          </p:cxnSp>
          <p:cxnSp>
            <p:nvCxnSpPr>
              <p:cNvPr id="172" name="Gerader Verbinder 171">
                <a:extLst>
                  <a:ext uri="{FF2B5EF4-FFF2-40B4-BE49-F238E27FC236}">
                    <a16:creationId xmlns:a16="http://schemas.microsoft.com/office/drawing/2014/main" id="{41B12C8C-5813-4C38-B65D-7AB761D87E45}"/>
                  </a:ext>
                </a:extLst>
              </p:cNvPr>
              <p:cNvCxnSpPr/>
              <p:nvPr/>
            </p:nvCxnSpPr>
            <p:spPr>
              <a:xfrm flipH="1">
                <a:off x="5713918" y="3797354"/>
                <a:ext cx="796823" cy="1194877"/>
              </a:xfrm>
              <a:prstGeom prst="line">
                <a:avLst/>
              </a:prstGeom>
              <a:ln w="76200">
                <a:prstDash val="sysDash"/>
              </a:ln>
            </p:spPr>
            <p:style>
              <a:lnRef idx="1">
                <a:schemeClr val="accent1"/>
              </a:lnRef>
              <a:fillRef idx="0">
                <a:schemeClr val="accent1"/>
              </a:fillRef>
              <a:effectRef idx="0">
                <a:schemeClr val="accent1"/>
              </a:effectRef>
              <a:fontRef idx="minor">
                <a:schemeClr val="tx1"/>
              </a:fontRef>
            </p:style>
          </p:cxnSp>
          <p:cxnSp>
            <p:nvCxnSpPr>
              <p:cNvPr id="173" name="Gerader Verbinder 172">
                <a:extLst>
                  <a:ext uri="{FF2B5EF4-FFF2-40B4-BE49-F238E27FC236}">
                    <a16:creationId xmlns:a16="http://schemas.microsoft.com/office/drawing/2014/main" id="{6468DDE8-A9B4-496D-AEFE-231F2887A85A}"/>
                  </a:ext>
                </a:extLst>
              </p:cNvPr>
              <p:cNvCxnSpPr/>
              <p:nvPr/>
            </p:nvCxnSpPr>
            <p:spPr>
              <a:xfrm flipH="1">
                <a:off x="5924624" y="3797354"/>
                <a:ext cx="796823" cy="1194877"/>
              </a:xfrm>
              <a:prstGeom prst="line">
                <a:avLst/>
              </a:prstGeom>
              <a:ln w="76200">
                <a:prstDash val="sysDash"/>
              </a:ln>
            </p:spPr>
            <p:style>
              <a:lnRef idx="1">
                <a:schemeClr val="accent1"/>
              </a:lnRef>
              <a:fillRef idx="0">
                <a:schemeClr val="accent1"/>
              </a:fillRef>
              <a:effectRef idx="0">
                <a:schemeClr val="accent1"/>
              </a:effectRef>
              <a:fontRef idx="minor">
                <a:schemeClr val="tx1"/>
              </a:fontRef>
            </p:style>
          </p:cxnSp>
          <p:cxnSp>
            <p:nvCxnSpPr>
              <p:cNvPr id="174" name="Gerader Verbinder 173">
                <a:extLst>
                  <a:ext uri="{FF2B5EF4-FFF2-40B4-BE49-F238E27FC236}">
                    <a16:creationId xmlns:a16="http://schemas.microsoft.com/office/drawing/2014/main" id="{C86802F5-1BB8-4677-9356-6ADF8F4268EC}"/>
                  </a:ext>
                </a:extLst>
              </p:cNvPr>
              <p:cNvCxnSpPr/>
              <p:nvPr/>
            </p:nvCxnSpPr>
            <p:spPr>
              <a:xfrm flipH="1">
                <a:off x="6135330" y="3797354"/>
                <a:ext cx="796823" cy="1194877"/>
              </a:xfrm>
              <a:prstGeom prst="line">
                <a:avLst/>
              </a:prstGeom>
              <a:ln w="76200">
                <a:prstDash val="sysDash"/>
              </a:ln>
            </p:spPr>
            <p:style>
              <a:lnRef idx="1">
                <a:schemeClr val="accent1"/>
              </a:lnRef>
              <a:fillRef idx="0">
                <a:schemeClr val="accent1"/>
              </a:fillRef>
              <a:effectRef idx="0">
                <a:schemeClr val="accent1"/>
              </a:effectRef>
              <a:fontRef idx="minor">
                <a:schemeClr val="tx1"/>
              </a:fontRef>
            </p:style>
          </p:cxnSp>
          <p:cxnSp>
            <p:nvCxnSpPr>
              <p:cNvPr id="175" name="Gerader Verbinder 174">
                <a:extLst>
                  <a:ext uri="{FF2B5EF4-FFF2-40B4-BE49-F238E27FC236}">
                    <a16:creationId xmlns:a16="http://schemas.microsoft.com/office/drawing/2014/main" id="{F8296B18-A4A9-4093-82AE-AE020402D908}"/>
                  </a:ext>
                </a:extLst>
              </p:cNvPr>
              <p:cNvCxnSpPr/>
              <p:nvPr/>
            </p:nvCxnSpPr>
            <p:spPr>
              <a:xfrm flipH="1">
                <a:off x="6346036" y="3797354"/>
                <a:ext cx="796823" cy="1194877"/>
              </a:xfrm>
              <a:prstGeom prst="line">
                <a:avLst/>
              </a:prstGeom>
              <a:ln w="76200">
                <a:prstDash val="sysDash"/>
              </a:ln>
            </p:spPr>
            <p:style>
              <a:lnRef idx="1">
                <a:schemeClr val="accent1"/>
              </a:lnRef>
              <a:fillRef idx="0">
                <a:schemeClr val="accent1"/>
              </a:fillRef>
              <a:effectRef idx="0">
                <a:schemeClr val="accent1"/>
              </a:effectRef>
              <a:fontRef idx="minor">
                <a:schemeClr val="tx1"/>
              </a:fontRef>
            </p:style>
          </p:cxnSp>
          <p:cxnSp>
            <p:nvCxnSpPr>
              <p:cNvPr id="176" name="Gerader Verbinder 175">
                <a:extLst>
                  <a:ext uri="{FF2B5EF4-FFF2-40B4-BE49-F238E27FC236}">
                    <a16:creationId xmlns:a16="http://schemas.microsoft.com/office/drawing/2014/main" id="{63F01076-E6AB-4AFF-B8A2-7273E551AB1E}"/>
                  </a:ext>
                </a:extLst>
              </p:cNvPr>
              <p:cNvCxnSpPr/>
              <p:nvPr/>
            </p:nvCxnSpPr>
            <p:spPr>
              <a:xfrm flipH="1">
                <a:off x="6556740" y="3797354"/>
                <a:ext cx="796823" cy="1194877"/>
              </a:xfrm>
              <a:prstGeom prst="line">
                <a:avLst/>
              </a:prstGeom>
              <a:ln w="76200">
                <a:prstDash val="sysDash"/>
              </a:ln>
            </p:spPr>
            <p:style>
              <a:lnRef idx="1">
                <a:schemeClr val="accent1"/>
              </a:lnRef>
              <a:fillRef idx="0">
                <a:schemeClr val="accent1"/>
              </a:fillRef>
              <a:effectRef idx="0">
                <a:schemeClr val="accent1"/>
              </a:effectRef>
              <a:fontRef idx="minor">
                <a:schemeClr val="tx1"/>
              </a:fontRef>
            </p:style>
          </p:cxnSp>
          <p:cxnSp>
            <p:nvCxnSpPr>
              <p:cNvPr id="177" name="Gerader Verbinder 176">
                <a:extLst>
                  <a:ext uri="{FF2B5EF4-FFF2-40B4-BE49-F238E27FC236}">
                    <a16:creationId xmlns:a16="http://schemas.microsoft.com/office/drawing/2014/main" id="{0D2C3467-32DF-40E6-AA29-6CA816E66D43}"/>
                  </a:ext>
                </a:extLst>
              </p:cNvPr>
              <p:cNvCxnSpPr/>
              <p:nvPr/>
            </p:nvCxnSpPr>
            <p:spPr>
              <a:xfrm flipH="1">
                <a:off x="6767446" y="3797354"/>
                <a:ext cx="796823" cy="1194877"/>
              </a:xfrm>
              <a:prstGeom prst="line">
                <a:avLst/>
              </a:prstGeom>
              <a:ln w="76200">
                <a:prstDash val="sysDash"/>
              </a:ln>
            </p:spPr>
            <p:style>
              <a:lnRef idx="1">
                <a:schemeClr val="accent1"/>
              </a:lnRef>
              <a:fillRef idx="0">
                <a:schemeClr val="accent1"/>
              </a:fillRef>
              <a:effectRef idx="0">
                <a:schemeClr val="accent1"/>
              </a:effectRef>
              <a:fontRef idx="minor">
                <a:schemeClr val="tx1"/>
              </a:fontRef>
            </p:style>
          </p:cxnSp>
          <p:cxnSp>
            <p:nvCxnSpPr>
              <p:cNvPr id="178" name="Gerader Verbinder 177">
                <a:extLst>
                  <a:ext uri="{FF2B5EF4-FFF2-40B4-BE49-F238E27FC236}">
                    <a16:creationId xmlns:a16="http://schemas.microsoft.com/office/drawing/2014/main" id="{6E003600-9B6F-455F-B6C3-5A75AF53D445}"/>
                  </a:ext>
                </a:extLst>
              </p:cNvPr>
              <p:cNvCxnSpPr/>
              <p:nvPr/>
            </p:nvCxnSpPr>
            <p:spPr>
              <a:xfrm flipH="1">
                <a:off x="6978152" y="3797354"/>
                <a:ext cx="796823" cy="1194877"/>
              </a:xfrm>
              <a:prstGeom prst="line">
                <a:avLst/>
              </a:prstGeom>
              <a:ln w="76200">
                <a:prstDash val="sysDash"/>
              </a:ln>
            </p:spPr>
            <p:style>
              <a:lnRef idx="1">
                <a:schemeClr val="accent1"/>
              </a:lnRef>
              <a:fillRef idx="0">
                <a:schemeClr val="accent1"/>
              </a:fillRef>
              <a:effectRef idx="0">
                <a:schemeClr val="accent1"/>
              </a:effectRef>
              <a:fontRef idx="minor">
                <a:schemeClr val="tx1"/>
              </a:fontRef>
            </p:style>
          </p:cxnSp>
          <p:cxnSp>
            <p:nvCxnSpPr>
              <p:cNvPr id="179" name="Gerader Verbinder 178">
                <a:extLst>
                  <a:ext uri="{FF2B5EF4-FFF2-40B4-BE49-F238E27FC236}">
                    <a16:creationId xmlns:a16="http://schemas.microsoft.com/office/drawing/2014/main" id="{77A34530-702D-4BD6-8BDC-2E54A808661C}"/>
                  </a:ext>
                </a:extLst>
              </p:cNvPr>
              <p:cNvCxnSpPr/>
              <p:nvPr/>
            </p:nvCxnSpPr>
            <p:spPr>
              <a:xfrm flipH="1">
                <a:off x="7188858" y="3797354"/>
                <a:ext cx="796823" cy="1194877"/>
              </a:xfrm>
              <a:prstGeom prst="line">
                <a:avLst/>
              </a:prstGeom>
              <a:ln w="76200">
                <a:prstDash val="sysDash"/>
              </a:ln>
            </p:spPr>
            <p:style>
              <a:lnRef idx="1">
                <a:schemeClr val="accent1"/>
              </a:lnRef>
              <a:fillRef idx="0">
                <a:schemeClr val="accent1"/>
              </a:fillRef>
              <a:effectRef idx="0">
                <a:schemeClr val="accent1"/>
              </a:effectRef>
              <a:fontRef idx="minor">
                <a:schemeClr val="tx1"/>
              </a:fontRef>
            </p:style>
          </p:cxnSp>
          <p:cxnSp>
            <p:nvCxnSpPr>
              <p:cNvPr id="180" name="Gerader Verbinder 179">
                <a:extLst>
                  <a:ext uri="{FF2B5EF4-FFF2-40B4-BE49-F238E27FC236}">
                    <a16:creationId xmlns:a16="http://schemas.microsoft.com/office/drawing/2014/main" id="{047A1512-4F14-459F-8F21-3296EDA93045}"/>
                  </a:ext>
                </a:extLst>
              </p:cNvPr>
              <p:cNvCxnSpPr/>
              <p:nvPr/>
            </p:nvCxnSpPr>
            <p:spPr>
              <a:xfrm flipH="1">
                <a:off x="7399566" y="3797354"/>
                <a:ext cx="796823" cy="1194877"/>
              </a:xfrm>
              <a:prstGeom prst="line">
                <a:avLst/>
              </a:prstGeom>
              <a:ln w="76200">
                <a:prstDash val="sysDash"/>
              </a:ln>
            </p:spPr>
            <p:style>
              <a:lnRef idx="1">
                <a:schemeClr val="accent1"/>
              </a:lnRef>
              <a:fillRef idx="0">
                <a:schemeClr val="accent1"/>
              </a:fillRef>
              <a:effectRef idx="0">
                <a:schemeClr val="accent1"/>
              </a:effectRef>
              <a:fontRef idx="minor">
                <a:schemeClr val="tx1"/>
              </a:fontRef>
            </p:style>
          </p:cxnSp>
          <p:pic>
            <p:nvPicPr>
              <p:cNvPr id="181" name="Grafik 180">
                <a:extLst>
                  <a:ext uri="{FF2B5EF4-FFF2-40B4-BE49-F238E27FC236}">
                    <a16:creationId xmlns:a16="http://schemas.microsoft.com/office/drawing/2014/main" id="{B57F8542-FD93-456F-BCD0-FDA129532B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58008" y="1958667"/>
                <a:ext cx="2910152" cy="2050748"/>
              </a:xfrm>
              <a:prstGeom prst="rect">
                <a:avLst/>
              </a:prstGeom>
            </p:spPr>
          </p:pic>
        </p:grpSp>
        <p:grpSp>
          <p:nvGrpSpPr>
            <p:cNvPr id="150" name="Gruppieren 149">
              <a:extLst>
                <a:ext uri="{FF2B5EF4-FFF2-40B4-BE49-F238E27FC236}">
                  <a16:creationId xmlns:a16="http://schemas.microsoft.com/office/drawing/2014/main" id="{1B5953D3-06AD-4B2B-B471-DB90D9984742}"/>
                </a:ext>
              </a:extLst>
            </p:cNvPr>
            <p:cNvGrpSpPr/>
            <p:nvPr/>
          </p:nvGrpSpPr>
          <p:grpSpPr>
            <a:xfrm>
              <a:off x="454295" y="2828845"/>
              <a:ext cx="2281954" cy="1736545"/>
              <a:chOff x="4660394" y="1958667"/>
              <a:chExt cx="3607766" cy="3033564"/>
            </a:xfrm>
          </p:grpSpPr>
          <p:cxnSp>
            <p:nvCxnSpPr>
              <p:cNvPr id="151" name="Gerader Verbinder 150">
                <a:extLst>
                  <a:ext uri="{FF2B5EF4-FFF2-40B4-BE49-F238E27FC236}">
                    <a16:creationId xmlns:a16="http://schemas.microsoft.com/office/drawing/2014/main" id="{F2A23153-25D6-42F2-995B-F39A0E90EF18}"/>
                  </a:ext>
                </a:extLst>
              </p:cNvPr>
              <p:cNvCxnSpPr/>
              <p:nvPr/>
            </p:nvCxnSpPr>
            <p:spPr>
              <a:xfrm flipH="1">
                <a:off x="4660394" y="3797354"/>
                <a:ext cx="796823" cy="1194877"/>
              </a:xfrm>
              <a:prstGeom prst="line">
                <a:avLst/>
              </a:prstGeom>
              <a:ln w="76200">
                <a:prstDash val="sysDash"/>
              </a:ln>
            </p:spPr>
            <p:style>
              <a:lnRef idx="1">
                <a:schemeClr val="accent1"/>
              </a:lnRef>
              <a:fillRef idx="0">
                <a:schemeClr val="accent1"/>
              </a:fillRef>
              <a:effectRef idx="0">
                <a:schemeClr val="accent1"/>
              </a:effectRef>
              <a:fontRef idx="minor">
                <a:schemeClr val="tx1"/>
              </a:fontRef>
            </p:style>
          </p:cxnSp>
          <p:cxnSp>
            <p:nvCxnSpPr>
              <p:cNvPr id="152" name="Gerader Verbinder 151">
                <a:extLst>
                  <a:ext uri="{FF2B5EF4-FFF2-40B4-BE49-F238E27FC236}">
                    <a16:creationId xmlns:a16="http://schemas.microsoft.com/office/drawing/2014/main" id="{5B7E81F7-0E09-4A5D-8E66-74B91A727865}"/>
                  </a:ext>
                </a:extLst>
              </p:cNvPr>
              <p:cNvCxnSpPr/>
              <p:nvPr/>
            </p:nvCxnSpPr>
            <p:spPr>
              <a:xfrm flipH="1">
                <a:off x="4871094" y="3797354"/>
                <a:ext cx="796823" cy="1194877"/>
              </a:xfrm>
              <a:prstGeom prst="line">
                <a:avLst/>
              </a:prstGeom>
              <a:ln w="76200">
                <a:prstDash val="sysDash"/>
              </a:ln>
            </p:spPr>
            <p:style>
              <a:lnRef idx="1">
                <a:schemeClr val="accent1"/>
              </a:lnRef>
              <a:fillRef idx="0">
                <a:schemeClr val="accent1"/>
              </a:fillRef>
              <a:effectRef idx="0">
                <a:schemeClr val="accent1"/>
              </a:effectRef>
              <a:fontRef idx="minor">
                <a:schemeClr val="tx1"/>
              </a:fontRef>
            </p:style>
          </p:cxnSp>
          <p:cxnSp>
            <p:nvCxnSpPr>
              <p:cNvPr id="153" name="Gerader Verbinder 152">
                <a:extLst>
                  <a:ext uri="{FF2B5EF4-FFF2-40B4-BE49-F238E27FC236}">
                    <a16:creationId xmlns:a16="http://schemas.microsoft.com/office/drawing/2014/main" id="{05944FA5-39EB-4A29-8CA0-C5707FDA1C6A}"/>
                  </a:ext>
                </a:extLst>
              </p:cNvPr>
              <p:cNvCxnSpPr/>
              <p:nvPr/>
            </p:nvCxnSpPr>
            <p:spPr>
              <a:xfrm flipH="1">
                <a:off x="5081800" y="3797354"/>
                <a:ext cx="796823" cy="1194877"/>
              </a:xfrm>
              <a:prstGeom prst="line">
                <a:avLst/>
              </a:prstGeom>
              <a:ln w="76200">
                <a:prstDash val="sysDash"/>
              </a:ln>
            </p:spPr>
            <p:style>
              <a:lnRef idx="1">
                <a:schemeClr val="accent1"/>
              </a:lnRef>
              <a:fillRef idx="0">
                <a:schemeClr val="accent1"/>
              </a:fillRef>
              <a:effectRef idx="0">
                <a:schemeClr val="accent1"/>
              </a:effectRef>
              <a:fontRef idx="minor">
                <a:schemeClr val="tx1"/>
              </a:fontRef>
            </p:style>
          </p:cxnSp>
          <p:cxnSp>
            <p:nvCxnSpPr>
              <p:cNvPr id="154" name="Gerader Verbinder 153">
                <a:extLst>
                  <a:ext uri="{FF2B5EF4-FFF2-40B4-BE49-F238E27FC236}">
                    <a16:creationId xmlns:a16="http://schemas.microsoft.com/office/drawing/2014/main" id="{385E0C2A-7316-4211-A603-6F8236B35F09}"/>
                  </a:ext>
                </a:extLst>
              </p:cNvPr>
              <p:cNvCxnSpPr/>
              <p:nvPr/>
            </p:nvCxnSpPr>
            <p:spPr>
              <a:xfrm flipH="1">
                <a:off x="5292506" y="3797354"/>
                <a:ext cx="796823" cy="1194877"/>
              </a:xfrm>
              <a:prstGeom prst="line">
                <a:avLst/>
              </a:prstGeom>
              <a:ln w="76200">
                <a:prstDash val="sysDash"/>
              </a:ln>
            </p:spPr>
            <p:style>
              <a:lnRef idx="1">
                <a:schemeClr val="accent1"/>
              </a:lnRef>
              <a:fillRef idx="0">
                <a:schemeClr val="accent1"/>
              </a:fillRef>
              <a:effectRef idx="0">
                <a:schemeClr val="accent1"/>
              </a:effectRef>
              <a:fontRef idx="minor">
                <a:schemeClr val="tx1"/>
              </a:fontRef>
            </p:style>
          </p:cxnSp>
          <p:cxnSp>
            <p:nvCxnSpPr>
              <p:cNvPr id="155" name="Gerader Verbinder 154">
                <a:extLst>
                  <a:ext uri="{FF2B5EF4-FFF2-40B4-BE49-F238E27FC236}">
                    <a16:creationId xmlns:a16="http://schemas.microsoft.com/office/drawing/2014/main" id="{3B3C7DFC-2848-4BB8-AB94-57B603063700}"/>
                  </a:ext>
                </a:extLst>
              </p:cNvPr>
              <p:cNvCxnSpPr/>
              <p:nvPr/>
            </p:nvCxnSpPr>
            <p:spPr>
              <a:xfrm flipH="1">
                <a:off x="5503212" y="3797354"/>
                <a:ext cx="796823" cy="1194877"/>
              </a:xfrm>
              <a:prstGeom prst="line">
                <a:avLst/>
              </a:prstGeom>
              <a:ln w="76200">
                <a:prstDash val="sysDash"/>
              </a:ln>
            </p:spPr>
            <p:style>
              <a:lnRef idx="1">
                <a:schemeClr val="accent1"/>
              </a:lnRef>
              <a:fillRef idx="0">
                <a:schemeClr val="accent1"/>
              </a:fillRef>
              <a:effectRef idx="0">
                <a:schemeClr val="accent1"/>
              </a:effectRef>
              <a:fontRef idx="minor">
                <a:schemeClr val="tx1"/>
              </a:fontRef>
            </p:style>
          </p:cxnSp>
          <p:cxnSp>
            <p:nvCxnSpPr>
              <p:cNvPr id="156" name="Gerader Verbinder 155">
                <a:extLst>
                  <a:ext uri="{FF2B5EF4-FFF2-40B4-BE49-F238E27FC236}">
                    <a16:creationId xmlns:a16="http://schemas.microsoft.com/office/drawing/2014/main" id="{A0CD791D-BBB0-4E34-AFBD-B54FAFF2AB57}"/>
                  </a:ext>
                </a:extLst>
              </p:cNvPr>
              <p:cNvCxnSpPr/>
              <p:nvPr/>
            </p:nvCxnSpPr>
            <p:spPr>
              <a:xfrm flipH="1">
                <a:off x="5713918" y="3797354"/>
                <a:ext cx="796823" cy="1194877"/>
              </a:xfrm>
              <a:prstGeom prst="line">
                <a:avLst/>
              </a:prstGeom>
              <a:ln w="76200">
                <a:prstDash val="sysDash"/>
              </a:ln>
            </p:spPr>
            <p:style>
              <a:lnRef idx="1">
                <a:schemeClr val="accent1"/>
              </a:lnRef>
              <a:fillRef idx="0">
                <a:schemeClr val="accent1"/>
              </a:fillRef>
              <a:effectRef idx="0">
                <a:schemeClr val="accent1"/>
              </a:effectRef>
              <a:fontRef idx="minor">
                <a:schemeClr val="tx1"/>
              </a:fontRef>
            </p:style>
          </p:cxnSp>
          <p:cxnSp>
            <p:nvCxnSpPr>
              <p:cNvPr id="157" name="Gerader Verbinder 156">
                <a:extLst>
                  <a:ext uri="{FF2B5EF4-FFF2-40B4-BE49-F238E27FC236}">
                    <a16:creationId xmlns:a16="http://schemas.microsoft.com/office/drawing/2014/main" id="{4C4523CF-E6CC-4820-A553-0D8F280ABADC}"/>
                  </a:ext>
                </a:extLst>
              </p:cNvPr>
              <p:cNvCxnSpPr/>
              <p:nvPr/>
            </p:nvCxnSpPr>
            <p:spPr>
              <a:xfrm flipH="1">
                <a:off x="5924624" y="3797354"/>
                <a:ext cx="796823" cy="1194877"/>
              </a:xfrm>
              <a:prstGeom prst="line">
                <a:avLst/>
              </a:prstGeom>
              <a:ln w="76200">
                <a:prstDash val="sysDash"/>
              </a:ln>
            </p:spPr>
            <p:style>
              <a:lnRef idx="1">
                <a:schemeClr val="accent1"/>
              </a:lnRef>
              <a:fillRef idx="0">
                <a:schemeClr val="accent1"/>
              </a:fillRef>
              <a:effectRef idx="0">
                <a:schemeClr val="accent1"/>
              </a:effectRef>
              <a:fontRef idx="minor">
                <a:schemeClr val="tx1"/>
              </a:fontRef>
            </p:style>
          </p:cxnSp>
          <p:cxnSp>
            <p:nvCxnSpPr>
              <p:cNvPr id="158" name="Gerader Verbinder 157">
                <a:extLst>
                  <a:ext uri="{FF2B5EF4-FFF2-40B4-BE49-F238E27FC236}">
                    <a16:creationId xmlns:a16="http://schemas.microsoft.com/office/drawing/2014/main" id="{1F236694-F468-49A7-AB03-7414C61FFBB5}"/>
                  </a:ext>
                </a:extLst>
              </p:cNvPr>
              <p:cNvCxnSpPr/>
              <p:nvPr/>
            </p:nvCxnSpPr>
            <p:spPr>
              <a:xfrm flipH="1">
                <a:off x="6135330" y="3797354"/>
                <a:ext cx="796823" cy="1194877"/>
              </a:xfrm>
              <a:prstGeom prst="line">
                <a:avLst/>
              </a:prstGeom>
              <a:ln w="76200">
                <a:prstDash val="sysDash"/>
              </a:ln>
            </p:spPr>
            <p:style>
              <a:lnRef idx="1">
                <a:schemeClr val="accent1"/>
              </a:lnRef>
              <a:fillRef idx="0">
                <a:schemeClr val="accent1"/>
              </a:fillRef>
              <a:effectRef idx="0">
                <a:schemeClr val="accent1"/>
              </a:effectRef>
              <a:fontRef idx="minor">
                <a:schemeClr val="tx1"/>
              </a:fontRef>
            </p:style>
          </p:cxnSp>
          <p:cxnSp>
            <p:nvCxnSpPr>
              <p:cNvPr id="159" name="Gerader Verbinder 158">
                <a:extLst>
                  <a:ext uri="{FF2B5EF4-FFF2-40B4-BE49-F238E27FC236}">
                    <a16:creationId xmlns:a16="http://schemas.microsoft.com/office/drawing/2014/main" id="{E2540CC0-F538-4772-80D9-3EC2BD64A92C}"/>
                  </a:ext>
                </a:extLst>
              </p:cNvPr>
              <p:cNvCxnSpPr/>
              <p:nvPr/>
            </p:nvCxnSpPr>
            <p:spPr>
              <a:xfrm flipH="1">
                <a:off x="6346036" y="3797354"/>
                <a:ext cx="796823" cy="1194877"/>
              </a:xfrm>
              <a:prstGeom prst="line">
                <a:avLst/>
              </a:prstGeom>
              <a:ln w="76200">
                <a:prstDash val="sysDash"/>
              </a:ln>
            </p:spPr>
            <p:style>
              <a:lnRef idx="1">
                <a:schemeClr val="accent1"/>
              </a:lnRef>
              <a:fillRef idx="0">
                <a:schemeClr val="accent1"/>
              </a:fillRef>
              <a:effectRef idx="0">
                <a:schemeClr val="accent1"/>
              </a:effectRef>
              <a:fontRef idx="minor">
                <a:schemeClr val="tx1"/>
              </a:fontRef>
            </p:style>
          </p:cxnSp>
          <p:cxnSp>
            <p:nvCxnSpPr>
              <p:cNvPr id="160" name="Gerader Verbinder 159">
                <a:extLst>
                  <a:ext uri="{FF2B5EF4-FFF2-40B4-BE49-F238E27FC236}">
                    <a16:creationId xmlns:a16="http://schemas.microsoft.com/office/drawing/2014/main" id="{2D44F681-A916-4EB0-9669-28713306AC2C}"/>
                  </a:ext>
                </a:extLst>
              </p:cNvPr>
              <p:cNvCxnSpPr/>
              <p:nvPr/>
            </p:nvCxnSpPr>
            <p:spPr>
              <a:xfrm flipH="1">
                <a:off x="6556740" y="3797354"/>
                <a:ext cx="796823" cy="1194877"/>
              </a:xfrm>
              <a:prstGeom prst="line">
                <a:avLst/>
              </a:prstGeom>
              <a:ln w="76200">
                <a:prstDash val="sysDash"/>
              </a:ln>
            </p:spPr>
            <p:style>
              <a:lnRef idx="1">
                <a:schemeClr val="accent1"/>
              </a:lnRef>
              <a:fillRef idx="0">
                <a:schemeClr val="accent1"/>
              </a:fillRef>
              <a:effectRef idx="0">
                <a:schemeClr val="accent1"/>
              </a:effectRef>
              <a:fontRef idx="minor">
                <a:schemeClr val="tx1"/>
              </a:fontRef>
            </p:style>
          </p:cxnSp>
          <p:cxnSp>
            <p:nvCxnSpPr>
              <p:cNvPr id="161" name="Gerader Verbinder 160">
                <a:extLst>
                  <a:ext uri="{FF2B5EF4-FFF2-40B4-BE49-F238E27FC236}">
                    <a16:creationId xmlns:a16="http://schemas.microsoft.com/office/drawing/2014/main" id="{552D4BD6-8D53-41B3-A24E-09DE5344E971}"/>
                  </a:ext>
                </a:extLst>
              </p:cNvPr>
              <p:cNvCxnSpPr/>
              <p:nvPr/>
            </p:nvCxnSpPr>
            <p:spPr>
              <a:xfrm flipH="1">
                <a:off x="6767446" y="3797354"/>
                <a:ext cx="796823" cy="1194877"/>
              </a:xfrm>
              <a:prstGeom prst="line">
                <a:avLst/>
              </a:prstGeom>
              <a:ln w="76200">
                <a:prstDash val="sysDash"/>
              </a:ln>
            </p:spPr>
            <p:style>
              <a:lnRef idx="1">
                <a:schemeClr val="accent1"/>
              </a:lnRef>
              <a:fillRef idx="0">
                <a:schemeClr val="accent1"/>
              </a:fillRef>
              <a:effectRef idx="0">
                <a:schemeClr val="accent1"/>
              </a:effectRef>
              <a:fontRef idx="minor">
                <a:schemeClr val="tx1"/>
              </a:fontRef>
            </p:style>
          </p:cxnSp>
          <p:cxnSp>
            <p:nvCxnSpPr>
              <p:cNvPr id="162" name="Gerader Verbinder 161">
                <a:extLst>
                  <a:ext uri="{FF2B5EF4-FFF2-40B4-BE49-F238E27FC236}">
                    <a16:creationId xmlns:a16="http://schemas.microsoft.com/office/drawing/2014/main" id="{75E7BA30-557B-4990-B61E-EBB207BFD2FA}"/>
                  </a:ext>
                </a:extLst>
              </p:cNvPr>
              <p:cNvCxnSpPr/>
              <p:nvPr/>
            </p:nvCxnSpPr>
            <p:spPr>
              <a:xfrm flipH="1">
                <a:off x="6978152" y="3797354"/>
                <a:ext cx="796823" cy="1194877"/>
              </a:xfrm>
              <a:prstGeom prst="line">
                <a:avLst/>
              </a:prstGeom>
              <a:ln w="76200">
                <a:prstDash val="sysDash"/>
              </a:ln>
            </p:spPr>
            <p:style>
              <a:lnRef idx="1">
                <a:schemeClr val="accent1"/>
              </a:lnRef>
              <a:fillRef idx="0">
                <a:schemeClr val="accent1"/>
              </a:fillRef>
              <a:effectRef idx="0">
                <a:schemeClr val="accent1"/>
              </a:effectRef>
              <a:fontRef idx="minor">
                <a:schemeClr val="tx1"/>
              </a:fontRef>
            </p:style>
          </p:cxnSp>
          <p:cxnSp>
            <p:nvCxnSpPr>
              <p:cNvPr id="163" name="Gerader Verbinder 162">
                <a:extLst>
                  <a:ext uri="{FF2B5EF4-FFF2-40B4-BE49-F238E27FC236}">
                    <a16:creationId xmlns:a16="http://schemas.microsoft.com/office/drawing/2014/main" id="{BE41CC3F-AC82-4E94-9D3F-21685855EAEC}"/>
                  </a:ext>
                </a:extLst>
              </p:cNvPr>
              <p:cNvCxnSpPr/>
              <p:nvPr/>
            </p:nvCxnSpPr>
            <p:spPr>
              <a:xfrm flipH="1">
                <a:off x="7188858" y="3797354"/>
                <a:ext cx="796823" cy="1194877"/>
              </a:xfrm>
              <a:prstGeom prst="line">
                <a:avLst/>
              </a:prstGeom>
              <a:ln w="76200">
                <a:prstDash val="sysDash"/>
              </a:ln>
            </p:spPr>
            <p:style>
              <a:lnRef idx="1">
                <a:schemeClr val="accent1"/>
              </a:lnRef>
              <a:fillRef idx="0">
                <a:schemeClr val="accent1"/>
              </a:fillRef>
              <a:effectRef idx="0">
                <a:schemeClr val="accent1"/>
              </a:effectRef>
              <a:fontRef idx="minor">
                <a:schemeClr val="tx1"/>
              </a:fontRef>
            </p:style>
          </p:cxnSp>
          <p:cxnSp>
            <p:nvCxnSpPr>
              <p:cNvPr id="164" name="Gerader Verbinder 163">
                <a:extLst>
                  <a:ext uri="{FF2B5EF4-FFF2-40B4-BE49-F238E27FC236}">
                    <a16:creationId xmlns:a16="http://schemas.microsoft.com/office/drawing/2014/main" id="{E8E6E7A7-B9BB-4269-B1BD-1865F6D745EB}"/>
                  </a:ext>
                </a:extLst>
              </p:cNvPr>
              <p:cNvCxnSpPr/>
              <p:nvPr/>
            </p:nvCxnSpPr>
            <p:spPr>
              <a:xfrm flipH="1">
                <a:off x="7399566" y="3797354"/>
                <a:ext cx="796823" cy="1194877"/>
              </a:xfrm>
              <a:prstGeom prst="line">
                <a:avLst/>
              </a:prstGeom>
              <a:ln w="76200">
                <a:prstDash val="sysDash"/>
              </a:ln>
            </p:spPr>
            <p:style>
              <a:lnRef idx="1">
                <a:schemeClr val="accent1"/>
              </a:lnRef>
              <a:fillRef idx="0">
                <a:schemeClr val="accent1"/>
              </a:fillRef>
              <a:effectRef idx="0">
                <a:schemeClr val="accent1"/>
              </a:effectRef>
              <a:fontRef idx="minor">
                <a:schemeClr val="tx1"/>
              </a:fontRef>
            </p:style>
          </p:cxnSp>
          <p:pic>
            <p:nvPicPr>
              <p:cNvPr id="165" name="Grafik 164">
                <a:extLst>
                  <a:ext uri="{FF2B5EF4-FFF2-40B4-BE49-F238E27FC236}">
                    <a16:creationId xmlns:a16="http://schemas.microsoft.com/office/drawing/2014/main" id="{FCCCDCCC-F6E8-4B37-A215-BF0D603C2F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58008" y="1958667"/>
                <a:ext cx="2910152" cy="2050748"/>
              </a:xfrm>
              <a:prstGeom prst="rect">
                <a:avLst/>
              </a:prstGeom>
            </p:spPr>
          </p:pic>
        </p:grpSp>
        <p:grpSp>
          <p:nvGrpSpPr>
            <p:cNvPr id="116" name="Gruppieren 115">
              <a:extLst>
                <a:ext uri="{FF2B5EF4-FFF2-40B4-BE49-F238E27FC236}">
                  <a16:creationId xmlns:a16="http://schemas.microsoft.com/office/drawing/2014/main" id="{4F1F36EE-1A02-4EFB-B179-ACF5CFD11ECA}"/>
                </a:ext>
              </a:extLst>
            </p:cNvPr>
            <p:cNvGrpSpPr/>
            <p:nvPr/>
          </p:nvGrpSpPr>
          <p:grpSpPr>
            <a:xfrm>
              <a:off x="3347863" y="2828845"/>
              <a:ext cx="2281954" cy="1736545"/>
              <a:chOff x="4660394" y="1958667"/>
              <a:chExt cx="3607766" cy="3033564"/>
            </a:xfrm>
          </p:grpSpPr>
          <p:cxnSp>
            <p:nvCxnSpPr>
              <p:cNvPr id="117" name="Gerader Verbinder 116">
                <a:extLst>
                  <a:ext uri="{FF2B5EF4-FFF2-40B4-BE49-F238E27FC236}">
                    <a16:creationId xmlns:a16="http://schemas.microsoft.com/office/drawing/2014/main" id="{9A8C7457-1BD5-4A12-A208-4B0E7C3C948A}"/>
                  </a:ext>
                </a:extLst>
              </p:cNvPr>
              <p:cNvCxnSpPr/>
              <p:nvPr/>
            </p:nvCxnSpPr>
            <p:spPr>
              <a:xfrm flipH="1">
                <a:off x="4660394" y="3797354"/>
                <a:ext cx="796823" cy="1194877"/>
              </a:xfrm>
              <a:prstGeom prst="line">
                <a:avLst/>
              </a:prstGeom>
              <a:ln w="76200">
                <a:prstDash val="sysDash"/>
              </a:ln>
            </p:spPr>
            <p:style>
              <a:lnRef idx="1">
                <a:schemeClr val="accent1"/>
              </a:lnRef>
              <a:fillRef idx="0">
                <a:schemeClr val="accent1"/>
              </a:fillRef>
              <a:effectRef idx="0">
                <a:schemeClr val="accent1"/>
              </a:effectRef>
              <a:fontRef idx="minor">
                <a:schemeClr val="tx1"/>
              </a:fontRef>
            </p:style>
          </p:cxnSp>
          <p:cxnSp>
            <p:nvCxnSpPr>
              <p:cNvPr id="118" name="Gerader Verbinder 117">
                <a:extLst>
                  <a:ext uri="{FF2B5EF4-FFF2-40B4-BE49-F238E27FC236}">
                    <a16:creationId xmlns:a16="http://schemas.microsoft.com/office/drawing/2014/main" id="{F52D1E73-DF24-4381-97C9-C09576DA488C}"/>
                  </a:ext>
                </a:extLst>
              </p:cNvPr>
              <p:cNvCxnSpPr/>
              <p:nvPr/>
            </p:nvCxnSpPr>
            <p:spPr>
              <a:xfrm flipH="1">
                <a:off x="4871094" y="3797354"/>
                <a:ext cx="796823" cy="1194877"/>
              </a:xfrm>
              <a:prstGeom prst="line">
                <a:avLst/>
              </a:prstGeom>
              <a:ln w="76200">
                <a:prstDash val="sysDash"/>
              </a:ln>
            </p:spPr>
            <p:style>
              <a:lnRef idx="1">
                <a:schemeClr val="accent1"/>
              </a:lnRef>
              <a:fillRef idx="0">
                <a:schemeClr val="accent1"/>
              </a:fillRef>
              <a:effectRef idx="0">
                <a:schemeClr val="accent1"/>
              </a:effectRef>
              <a:fontRef idx="minor">
                <a:schemeClr val="tx1"/>
              </a:fontRef>
            </p:style>
          </p:cxnSp>
          <p:cxnSp>
            <p:nvCxnSpPr>
              <p:cNvPr id="119" name="Gerader Verbinder 118">
                <a:extLst>
                  <a:ext uri="{FF2B5EF4-FFF2-40B4-BE49-F238E27FC236}">
                    <a16:creationId xmlns:a16="http://schemas.microsoft.com/office/drawing/2014/main" id="{66CE208D-C55F-46AE-AA32-4785FEFACDD0}"/>
                  </a:ext>
                </a:extLst>
              </p:cNvPr>
              <p:cNvCxnSpPr/>
              <p:nvPr/>
            </p:nvCxnSpPr>
            <p:spPr>
              <a:xfrm flipH="1">
                <a:off x="5081800" y="3797354"/>
                <a:ext cx="796823" cy="1194877"/>
              </a:xfrm>
              <a:prstGeom prst="line">
                <a:avLst/>
              </a:prstGeom>
              <a:ln w="76200">
                <a:prstDash val="sysDash"/>
              </a:ln>
            </p:spPr>
            <p:style>
              <a:lnRef idx="1">
                <a:schemeClr val="accent1"/>
              </a:lnRef>
              <a:fillRef idx="0">
                <a:schemeClr val="accent1"/>
              </a:fillRef>
              <a:effectRef idx="0">
                <a:schemeClr val="accent1"/>
              </a:effectRef>
              <a:fontRef idx="minor">
                <a:schemeClr val="tx1"/>
              </a:fontRef>
            </p:style>
          </p:cxnSp>
          <p:cxnSp>
            <p:nvCxnSpPr>
              <p:cNvPr id="120" name="Gerader Verbinder 119">
                <a:extLst>
                  <a:ext uri="{FF2B5EF4-FFF2-40B4-BE49-F238E27FC236}">
                    <a16:creationId xmlns:a16="http://schemas.microsoft.com/office/drawing/2014/main" id="{D151CD32-1B9C-4159-8B24-C7585E5F884B}"/>
                  </a:ext>
                </a:extLst>
              </p:cNvPr>
              <p:cNvCxnSpPr/>
              <p:nvPr/>
            </p:nvCxnSpPr>
            <p:spPr>
              <a:xfrm flipH="1">
                <a:off x="5292506" y="3797354"/>
                <a:ext cx="796823" cy="1194877"/>
              </a:xfrm>
              <a:prstGeom prst="line">
                <a:avLst/>
              </a:prstGeom>
              <a:ln w="76200">
                <a:prstDash val="sysDash"/>
              </a:ln>
            </p:spPr>
            <p:style>
              <a:lnRef idx="1">
                <a:schemeClr val="accent1"/>
              </a:lnRef>
              <a:fillRef idx="0">
                <a:schemeClr val="accent1"/>
              </a:fillRef>
              <a:effectRef idx="0">
                <a:schemeClr val="accent1"/>
              </a:effectRef>
              <a:fontRef idx="minor">
                <a:schemeClr val="tx1"/>
              </a:fontRef>
            </p:style>
          </p:cxnSp>
          <p:cxnSp>
            <p:nvCxnSpPr>
              <p:cNvPr id="121" name="Gerader Verbinder 120">
                <a:extLst>
                  <a:ext uri="{FF2B5EF4-FFF2-40B4-BE49-F238E27FC236}">
                    <a16:creationId xmlns:a16="http://schemas.microsoft.com/office/drawing/2014/main" id="{28F8AC44-B96B-47D4-880E-089FEA1A7BBE}"/>
                  </a:ext>
                </a:extLst>
              </p:cNvPr>
              <p:cNvCxnSpPr/>
              <p:nvPr/>
            </p:nvCxnSpPr>
            <p:spPr>
              <a:xfrm flipH="1">
                <a:off x="5503212" y="3797354"/>
                <a:ext cx="796823" cy="1194877"/>
              </a:xfrm>
              <a:prstGeom prst="line">
                <a:avLst/>
              </a:prstGeom>
              <a:ln w="76200">
                <a:prstDash val="sysDash"/>
              </a:ln>
            </p:spPr>
            <p:style>
              <a:lnRef idx="1">
                <a:schemeClr val="accent1"/>
              </a:lnRef>
              <a:fillRef idx="0">
                <a:schemeClr val="accent1"/>
              </a:fillRef>
              <a:effectRef idx="0">
                <a:schemeClr val="accent1"/>
              </a:effectRef>
              <a:fontRef idx="minor">
                <a:schemeClr val="tx1"/>
              </a:fontRef>
            </p:style>
          </p:cxnSp>
          <p:cxnSp>
            <p:nvCxnSpPr>
              <p:cNvPr id="122" name="Gerader Verbinder 121">
                <a:extLst>
                  <a:ext uri="{FF2B5EF4-FFF2-40B4-BE49-F238E27FC236}">
                    <a16:creationId xmlns:a16="http://schemas.microsoft.com/office/drawing/2014/main" id="{01809403-69CD-4776-AC88-F9A69F47016F}"/>
                  </a:ext>
                </a:extLst>
              </p:cNvPr>
              <p:cNvCxnSpPr/>
              <p:nvPr/>
            </p:nvCxnSpPr>
            <p:spPr>
              <a:xfrm flipH="1">
                <a:off x="5713918" y="3797354"/>
                <a:ext cx="796823" cy="1194877"/>
              </a:xfrm>
              <a:prstGeom prst="line">
                <a:avLst/>
              </a:prstGeom>
              <a:ln w="76200">
                <a:prstDash val="sysDash"/>
              </a:ln>
            </p:spPr>
            <p:style>
              <a:lnRef idx="1">
                <a:schemeClr val="accent1"/>
              </a:lnRef>
              <a:fillRef idx="0">
                <a:schemeClr val="accent1"/>
              </a:fillRef>
              <a:effectRef idx="0">
                <a:schemeClr val="accent1"/>
              </a:effectRef>
              <a:fontRef idx="minor">
                <a:schemeClr val="tx1"/>
              </a:fontRef>
            </p:style>
          </p:cxnSp>
          <p:cxnSp>
            <p:nvCxnSpPr>
              <p:cNvPr id="123" name="Gerader Verbinder 122">
                <a:extLst>
                  <a:ext uri="{FF2B5EF4-FFF2-40B4-BE49-F238E27FC236}">
                    <a16:creationId xmlns:a16="http://schemas.microsoft.com/office/drawing/2014/main" id="{6F0EA608-B1F0-4536-B603-5D9791180FD3}"/>
                  </a:ext>
                </a:extLst>
              </p:cNvPr>
              <p:cNvCxnSpPr/>
              <p:nvPr/>
            </p:nvCxnSpPr>
            <p:spPr>
              <a:xfrm flipH="1">
                <a:off x="5924624" y="3797354"/>
                <a:ext cx="796823" cy="1194877"/>
              </a:xfrm>
              <a:prstGeom prst="line">
                <a:avLst/>
              </a:prstGeom>
              <a:ln w="76200">
                <a:prstDash val="sysDash"/>
              </a:ln>
            </p:spPr>
            <p:style>
              <a:lnRef idx="1">
                <a:schemeClr val="accent1"/>
              </a:lnRef>
              <a:fillRef idx="0">
                <a:schemeClr val="accent1"/>
              </a:fillRef>
              <a:effectRef idx="0">
                <a:schemeClr val="accent1"/>
              </a:effectRef>
              <a:fontRef idx="minor">
                <a:schemeClr val="tx1"/>
              </a:fontRef>
            </p:style>
          </p:cxnSp>
          <p:cxnSp>
            <p:nvCxnSpPr>
              <p:cNvPr id="124" name="Gerader Verbinder 123">
                <a:extLst>
                  <a:ext uri="{FF2B5EF4-FFF2-40B4-BE49-F238E27FC236}">
                    <a16:creationId xmlns:a16="http://schemas.microsoft.com/office/drawing/2014/main" id="{4195D02D-31C0-4E1C-84A7-5469F5BF0B1E}"/>
                  </a:ext>
                </a:extLst>
              </p:cNvPr>
              <p:cNvCxnSpPr/>
              <p:nvPr/>
            </p:nvCxnSpPr>
            <p:spPr>
              <a:xfrm flipH="1">
                <a:off x="6135330" y="3797354"/>
                <a:ext cx="796823" cy="1194877"/>
              </a:xfrm>
              <a:prstGeom prst="line">
                <a:avLst/>
              </a:prstGeom>
              <a:ln w="76200">
                <a:prstDash val="sysDash"/>
              </a:ln>
            </p:spPr>
            <p:style>
              <a:lnRef idx="1">
                <a:schemeClr val="accent1"/>
              </a:lnRef>
              <a:fillRef idx="0">
                <a:schemeClr val="accent1"/>
              </a:fillRef>
              <a:effectRef idx="0">
                <a:schemeClr val="accent1"/>
              </a:effectRef>
              <a:fontRef idx="minor">
                <a:schemeClr val="tx1"/>
              </a:fontRef>
            </p:style>
          </p:cxnSp>
          <p:cxnSp>
            <p:nvCxnSpPr>
              <p:cNvPr id="125" name="Gerader Verbinder 124">
                <a:extLst>
                  <a:ext uri="{FF2B5EF4-FFF2-40B4-BE49-F238E27FC236}">
                    <a16:creationId xmlns:a16="http://schemas.microsoft.com/office/drawing/2014/main" id="{88D912F2-A588-4D44-9633-32ACAF295A4F}"/>
                  </a:ext>
                </a:extLst>
              </p:cNvPr>
              <p:cNvCxnSpPr/>
              <p:nvPr/>
            </p:nvCxnSpPr>
            <p:spPr>
              <a:xfrm flipH="1">
                <a:off x="6346036" y="3797354"/>
                <a:ext cx="796823" cy="1194877"/>
              </a:xfrm>
              <a:prstGeom prst="line">
                <a:avLst/>
              </a:prstGeom>
              <a:ln w="76200">
                <a:prstDash val="sysDash"/>
              </a:ln>
            </p:spPr>
            <p:style>
              <a:lnRef idx="1">
                <a:schemeClr val="accent1"/>
              </a:lnRef>
              <a:fillRef idx="0">
                <a:schemeClr val="accent1"/>
              </a:fillRef>
              <a:effectRef idx="0">
                <a:schemeClr val="accent1"/>
              </a:effectRef>
              <a:fontRef idx="minor">
                <a:schemeClr val="tx1"/>
              </a:fontRef>
            </p:style>
          </p:cxnSp>
          <p:cxnSp>
            <p:nvCxnSpPr>
              <p:cNvPr id="126" name="Gerader Verbinder 125">
                <a:extLst>
                  <a:ext uri="{FF2B5EF4-FFF2-40B4-BE49-F238E27FC236}">
                    <a16:creationId xmlns:a16="http://schemas.microsoft.com/office/drawing/2014/main" id="{3CA86D23-0C0A-4BD4-8B2C-C2F59A3ABD5C}"/>
                  </a:ext>
                </a:extLst>
              </p:cNvPr>
              <p:cNvCxnSpPr/>
              <p:nvPr/>
            </p:nvCxnSpPr>
            <p:spPr>
              <a:xfrm flipH="1">
                <a:off x="6556740" y="3797354"/>
                <a:ext cx="796823" cy="1194877"/>
              </a:xfrm>
              <a:prstGeom prst="line">
                <a:avLst/>
              </a:prstGeom>
              <a:ln w="76200">
                <a:prstDash val="sysDash"/>
              </a:ln>
            </p:spPr>
            <p:style>
              <a:lnRef idx="1">
                <a:schemeClr val="accent1"/>
              </a:lnRef>
              <a:fillRef idx="0">
                <a:schemeClr val="accent1"/>
              </a:fillRef>
              <a:effectRef idx="0">
                <a:schemeClr val="accent1"/>
              </a:effectRef>
              <a:fontRef idx="minor">
                <a:schemeClr val="tx1"/>
              </a:fontRef>
            </p:style>
          </p:cxnSp>
          <p:cxnSp>
            <p:nvCxnSpPr>
              <p:cNvPr id="127" name="Gerader Verbinder 126">
                <a:extLst>
                  <a:ext uri="{FF2B5EF4-FFF2-40B4-BE49-F238E27FC236}">
                    <a16:creationId xmlns:a16="http://schemas.microsoft.com/office/drawing/2014/main" id="{23AA8544-7E72-45C5-A7D2-3722C8D5BC04}"/>
                  </a:ext>
                </a:extLst>
              </p:cNvPr>
              <p:cNvCxnSpPr/>
              <p:nvPr/>
            </p:nvCxnSpPr>
            <p:spPr>
              <a:xfrm flipH="1">
                <a:off x="6767446" y="3797354"/>
                <a:ext cx="796823" cy="1194877"/>
              </a:xfrm>
              <a:prstGeom prst="line">
                <a:avLst/>
              </a:prstGeom>
              <a:ln w="76200">
                <a:prstDash val="sysDash"/>
              </a:ln>
            </p:spPr>
            <p:style>
              <a:lnRef idx="1">
                <a:schemeClr val="accent1"/>
              </a:lnRef>
              <a:fillRef idx="0">
                <a:schemeClr val="accent1"/>
              </a:fillRef>
              <a:effectRef idx="0">
                <a:schemeClr val="accent1"/>
              </a:effectRef>
              <a:fontRef idx="minor">
                <a:schemeClr val="tx1"/>
              </a:fontRef>
            </p:style>
          </p:cxnSp>
          <p:cxnSp>
            <p:nvCxnSpPr>
              <p:cNvPr id="128" name="Gerader Verbinder 127">
                <a:extLst>
                  <a:ext uri="{FF2B5EF4-FFF2-40B4-BE49-F238E27FC236}">
                    <a16:creationId xmlns:a16="http://schemas.microsoft.com/office/drawing/2014/main" id="{7A14CB3E-E80B-42B0-8240-68EF8503862E}"/>
                  </a:ext>
                </a:extLst>
              </p:cNvPr>
              <p:cNvCxnSpPr/>
              <p:nvPr/>
            </p:nvCxnSpPr>
            <p:spPr>
              <a:xfrm flipH="1">
                <a:off x="6978152" y="3797354"/>
                <a:ext cx="796823" cy="1194877"/>
              </a:xfrm>
              <a:prstGeom prst="line">
                <a:avLst/>
              </a:prstGeom>
              <a:ln w="76200">
                <a:prstDash val="sysDash"/>
              </a:ln>
            </p:spPr>
            <p:style>
              <a:lnRef idx="1">
                <a:schemeClr val="accent1"/>
              </a:lnRef>
              <a:fillRef idx="0">
                <a:schemeClr val="accent1"/>
              </a:fillRef>
              <a:effectRef idx="0">
                <a:schemeClr val="accent1"/>
              </a:effectRef>
              <a:fontRef idx="minor">
                <a:schemeClr val="tx1"/>
              </a:fontRef>
            </p:style>
          </p:cxnSp>
          <p:cxnSp>
            <p:nvCxnSpPr>
              <p:cNvPr id="129" name="Gerader Verbinder 128">
                <a:extLst>
                  <a:ext uri="{FF2B5EF4-FFF2-40B4-BE49-F238E27FC236}">
                    <a16:creationId xmlns:a16="http://schemas.microsoft.com/office/drawing/2014/main" id="{D58342CB-F4CF-4D67-9FA8-DE2A658CCEC2}"/>
                  </a:ext>
                </a:extLst>
              </p:cNvPr>
              <p:cNvCxnSpPr/>
              <p:nvPr/>
            </p:nvCxnSpPr>
            <p:spPr>
              <a:xfrm flipH="1">
                <a:off x="7188858" y="3797354"/>
                <a:ext cx="796823" cy="1194877"/>
              </a:xfrm>
              <a:prstGeom prst="line">
                <a:avLst/>
              </a:prstGeom>
              <a:ln w="76200">
                <a:prstDash val="sysDash"/>
              </a:ln>
            </p:spPr>
            <p:style>
              <a:lnRef idx="1">
                <a:schemeClr val="accent1"/>
              </a:lnRef>
              <a:fillRef idx="0">
                <a:schemeClr val="accent1"/>
              </a:fillRef>
              <a:effectRef idx="0">
                <a:schemeClr val="accent1"/>
              </a:effectRef>
              <a:fontRef idx="minor">
                <a:schemeClr val="tx1"/>
              </a:fontRef>
            </p:style>
          </p:cxnSp>
          <p:cxnSp>
            <p:nvCxnSpPr>
              <p:cNvPr id="130" name="Gerader Verbinder 129">
                <a:extLst>
                  <a:ext uri="{FF2B5EF4-FFF2-40B4-BE49-F238E27FC236}">
                    <a16:creationId xmlns:a16="http://schemas.microsoft.com/office/drawing/2014/main" id="{EC4156E6-CA63-485C-9513-CD382C11E7DD}"/>
                  </a:ext>
                </a:extLst>
              </p:cNvPr>
              <p:cNvCxnSpPr/>
              <p:nvPr/>
            </p:nvCxnSpPr>
            <p:spPr>
              <a:xfrm flipH="1">
                <a:off x="7399566" y="3797354"/>
                <a:ext cx="796823" cy="1194877"/>
              </a:xfrm>
              <a:prstGeom prst="line">
                <a:avLst/>
              </a:prstGeom>
              <a:ln w="76200">
                <a:prstDash val="sysDash"/>
              </a:ln>
            </p:spPr>
            <p:style>
              <a:lnRef idx="1">
                <a:schemeClr val="accent1"/>
              </a:lnRef>
              <a:fillRef idx="0">
                <a:schemeClr val="accent1"/>
              </a:fillRef>
              <a:effectRef idx="0">
                <a:schemeClr val="accent1"/>
              </a:effectRef>
              <a:fontRef idx="minor">
                <a:schemeClr val="tx1"/>
              </a:fontRef>
            </p:style>
          </p:cxnSp>
          <p:pic>
            <p:nvPicPr>
              <p:cNvPr id="131" name="Grafik 130">
                <a:extLst>
                  <a:ext uri="{FF2B5EF4-FFF2-40B4-BE49-F238E27FC236}">
                    <a16:creationId xmlns:a16="http://schemas.microsoft.com/office/drawing/2014/main" id="{748E2025-0080-4C52-8FA1-E7F0E4A0BC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58008" y="1958667"/>
                <a:ext cx="2910152" cy="2050748"/>
              </a:xfrm>
              <a:prstGeom prst="rect">
                <a:avLst/>
              </a:prstGeom>
            </p:spPr>
          </p:pic>
        </p:grpSp>
        <p:grpSp>
          <p:nvGrpSpPr>
            <p:cNvPr id="43" name="Gruppieren 42">
              <a:extLst>
                <a:ext uri="{FF2B5EF4-FFF2-40B4-BE49-F238E27FC236}">
                  <a16:creationId xmlns:a16="http://schemas.microsoft.com/office/drawing/2014/main" id="{B381EE9D-DEFE-4CB1-AC91-D64FA1F98482}"/>
                </a:ext>
              </a:extLst>
            </p:cNvPr>
            <p:cNvGrpSpPr>
              <a:grpSpLocks noChangeAspect="1"/>
            </p:cNvGrpSpPr>
            <p:nvPr/>
          </p:nvGrpSpPr>
          <p:grpSpPr>
            <a:xfrm>
              <a:off x="8284905" y="4304517"/>
              <a:ext cx="214396" cy="624563"/>
              <a:chOff x="838807" y="1354770"/>
              <a:chExt cx="483236" cy="1407728"/>
            </a:xfrm>
          </p:grpSpPr>
          <p:cxnSp>
            <p:nvCxnSpPr>
              <p:cNvPr id="39" name="Gerader Verbinder 38">
                <a:extLst>
                  <a:ext uri="{FF2B5EF4-FFF2-40B4-BE49-F238E27FC236}">
                    <a16:creationId xmlns:a16="http://schemas.microsoft.com/office/drawing/2014/main" id="{832F5DE8-4D2F-4247-B9B0-BAA7A2621083}"/>
                  </a:ext>
                </a:extLst>
              </p:cNvPr>
              <p:cNvCxnSpPr/>
              <p:nvPr/>
            </p:nvCxnSpPr>
            <p:spPr>
              <a:xfrm>
                <a:off x="1322043" y="1754386"/>
                <a:ext cx="0" cy="1008112"/>
              </a:xfrm>
              <a:prstGeom prst="line">
                <a:avLst/>
              </a:prstGeom>
              <a:ln w="38100"/>
            </p:spPr>
            <p:style>
              <a:lnRef idx="1">
                <a:schemeClr val="accent6"/>
              </a:lnRef>
              <a:fillRef idx="0">
                <a:schemeClr val="accent6"/>
              </a:fillRef>
              <a:effectRef idx="0">
                <a:schemeClr val="accent6"/>
              </a:effectRef>
              <a:fontRef idx="minor">
                <a:schemeClr val="tx1"/>
              </a:fontRef>
            </p:style>
          </p:cxnSp>
          <p:sp>
            <p:nvSpPr>
              <p:cNvPr id="41" name="Rechteck: abgerundete Ecken 40">
                <a:extLst>
                  <a:ext uri="{FF2B5EF4-FFF2-40B4-BE49-F238E27FC236}">
                    <a16:creationId xmlns:a16="http://schemas.microsoft.com/office/drawing/2014/main" id="{6366D7B5-246C-4519-BCDF-2B386C2DF732}"/>
                  </a:ext>
                </a:extLst>
              </p:cNvPr>
              <p:cNvSpPr/>
              <p:nvPr/>
            </p:nvSpPr>
            <p:spPr>
              <a:xfrm>
                <a:off x="1043608" y="1417340"/>
                <a:ext cx="278435" cy="540060"/>
              </a:xfrm>
              <a:prstGeom prst="roundRect">
                <a:avLst>
                  <a:gd name="adj" fmla="val 38561"/>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42" name="Flussdiagramm: Prozess 41">
                <a:extLst>
                  <a:ext uri="{FF2B5EF4-FFF2-40B4-BE49-F238E27FC236}">
                    <a16:creationId xmlns:a16="http://schemas.microsoft.com/office/drawing/2014/main" id="{17DE5853-9914-45BE-8FD5-4012BD4A2759}"/>
                  </a:ext>
                </a:extLst>
              </p:cNvPr>
              <p:cNvSpPr/>
              <p:nvPr/>
            </p:nvSpPr>
            <p:spPr>
              <a:xfrm>
                <a:off x="838807" y="1354770"/>
                <a:ext cx="278427" cy="648072"/>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Ellipse 39">
                <a:extLst>
                  <a:ext uri="{FF2B5EF4-FFF2-40B4-BE49-F238E27FC236}">
                    <a16:creationId xmlns:a16="http://schemas.microsoft.com/office/drawing/2014/main" id="{F7C4719A-7FA9-44B9-9823-2ACCE94B0AC1}"/>
                  </a:ext>
                </a:extLst>
              </p:cNvPr>
              <p:cNvSpPr/>
              <p:nvPr/>
            </p:nvSpPr>
            <p:spPr>
              <a:xfrm>
                <a:off x="1053203" y="1417340"/>
                <a:ext cx="166776" cy="54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grpSp>
        <p:pic>
          <p:nvPicPr>
            <p:cNvPr id="60" name="Grafik 59">
              <a:extLst>
                <a:ext uri="{FF2B5EF4-FFF2-40B4-BE49-F238E27FC236}">
                  <a16:creationId xmlns:a16="http://schemas.microsoft.com/office/drawing/2014/main" id="{E475E7B6-3C28-45B9-9776-B9F52861D1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5108" y="4189541"/>
              <a:ext cx="669919" cy="346881"/>
            </a:xfrm>
            <a:prstGeom prst="rect">
              <a:avLst/>
            </a:prstGeom>
          </p:spPr>
        </p:pic>
        <p:pic>
          <p:nvPicPr>
            <p:cNvPr id="61" name="Grafik 60">
              <a:extLst>
                <a:ext uri="{FF2B5EF4-FFF2-40B4-BE49-F238E27FC236}">
                  <a16:creationId xmlns:a16="http://schemas.microsoft.com/office/drawing/2014/main" id="{3DF13311-1415-4560-98C5-C359DC7E7A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0434" y="3390889"/>
              <a:ext cx="669919" cy="346881"/>
            </a:xfrm>
            <a:prstGeom prst="rect">
              <a:avLst/>
            </a:prstGeom>
          </p:spPr>
        </p:pic>
        <p:pic>
          <p:nvPicPr>
            <p:cNvPr id="62" name="Grafik 61">
              <a:extLst>
                <a:ext uri="{FF2B5EF4-FFF2-40B4-BE49-F238E27FC236}">
                  <a16:creationId xmlns:a16="http://schemas.microsoft.com/office/drawing/2014/main" id="{FE9850D0-ED82-4F10-BEA6-DEF86FFDAE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0211" y="2423615"/>
              <a:ext cx="669919" cy="346881"/>
            </a:xfrm>
            <a:prstGeom prst="rect">
              <a:avLst/>
            </a:prstGeom>
          </p:spPr>
        </p:pic>
        <p:cxnSp>
          <p:nvCxnSpPr>
            <p:cNvPr id="64" name="Gerade Verbindung mit Pfeil 63">
              <a:extLst>
                <a:ext uri="{FF2B5EF4-FFF2-40B4-BE49-F238E27FC236}">
                  <a16:creationId xmlns:a16="http://schemas.microsoft.com/office/drawing/2014/main" id="{21DEA9F2-8C89-4777-9806-A1B359E00549}"/>
                </a:ext>
              </a:extLst>
            </p:cNvPr>
            <p:cNvCxnSpPr>
              <a:cxnSpLocks/>
              <a:stCxn id="40" idx="2"/>
              <a:endCxn id="60" idx="3"/>
            </p:cNvCxnSpPr>
            <p:nvPr/>
          </p:nvCxnSpPr>
          <p:spPr>
            <a:xfrm flipH="1" flipV="1">
              <a:off x="1565027" y="4362982"/>
              <a:ext cx="6814998" cy="89085"/>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cxnSp>
          <p:nvCxnSpPr>
            <p:cNvPr id="65" name="Gerade Verbindung mit Pfeil 64">
              <a:extLst>
                <a:ext uri="{FF2B5EF4-FFF2-40B4-BE49-F238E27FC236}">
                  <a16:creationId xmlns:a16="http://schemas.microsoft.com/office/drawing/2014/main" id="{75FFADD1-A744-46E5-A497-778D6EAF8F77}"/>
                </a:ext>
              </a:extLst>
            </p:cNvPr>
            <p:cNvCxnSpPr>
              <a:cxnSpLocks/>
              <a:stCxn id="42" idx="3"/>
            </p:cNvCxnSpPr>
            <p:nvPr/>
          </p:nvCxnSpPr>
          <p:spPr>
            <a:xfrm flipH="1" flipV="1">
              <a:off x="1871217" y="3658605"/>
              <a:ext cx="6537217" cy="789676"/>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cxnSp>
          <p:nvCxnSpPr>
            <p:cNvPr id="68" name="Gerade Verbindung mit Pfeil 67">
              <a:extLst>
                <a:ext uri="{FF2B5EF4-FFF2-40B4-BE49-F238E27FC236}">
                  <a16:creationId xmlns:a16="http://schemas.microsoft.com/office/drawing/2014/main" id="{9E732F73-6B1F-4A10-9927-C327A28EE139}"/>
                </a:ext>
              </a:extLst>
            </p:cNvPr>
            <p:cNvCxnSpPr>
              <a:cxnSpLocks/>
              <a:stCxn id="40" idx="2"/>
            </p:cNvCxnSpPr>
            <p:nvPr/>
          </p:nvCxnSpPr>
          <p:spPr>
            <a:xfrm flipH="1" flipV="1">
              <a:off x="2189184" y="2745064"/>
              <a:ext cx="6190841" cy="1707003"/>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cxnSp>
          <p:nvCxnSpPr>
            <p:cNvPr id="92" name="Gerader Verbinder 91">
              <a:extLst>
                <a:ext uri="{FF2B5EF4-FFF2-40B4-BE49-F238E27FC236}">
                  <a16:creationId xmlns:a16="http://schemas.microsoft.com/office/drawing/2014/main" id="{8270DBE2-BF4A-49E9-BB45-E2B3559EC969}"/>
                </a:ext>
              </a:extLst>
            </p:cNvPr>
            <p:cNvCxnSpPr>
              <a:cxnSpLocks/>
              <a:stCxn id="62" idx="3"/>
            </p:cNvCxnSpPr>
            <p:nvPr/>
          </p:nvCxnSpPr>
          <p:spPr>
            <a:xfrm flipV="1">
              <a:off x="2150130" y="1926046"/>
              <a:ext cx="4150055" cy="67101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3" name="Gerader Verbinder 92">
              <a:extLst>
                <a:ext uri="{FF2B5EF4-FFF2-40B4-BE49-F238E27FC236}">
                  <a16:creationId xmlns:a16="http://schemas.microsoft.com/office/drawing/2014/main" id="{3769F920-7ECC-435C-B8EF-9078D8385B54}"/>
                </a:ext>
              </a:extLst>
            </p:cNvPr>
            <p:cNvCxnSpPr>
              <a:cxnSpLocks/>
            </p:cNvCxnSpPr>
            <p:nvPr/>
          </p:nvCxnSpPr>
          <p:spPr>
            <a:xfrm flipV="1">
              <a:off x="1780353" y="1922260"/>
              <a:ext cx="4557415" cy="173878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6" name="Gerader Verbinder 95">
              <a:extLst>
                <a:ext uri="{FF2B5EF4-FFF2-40B4-BE49-F238E27FC236}">
                  <a16:creationId xmlns:a16="http://schemas.microsoft.com/office/drawing/2014/main" id="{6B25075A-7D02-4499-9E36-9A399807681D}"/>
                </a:ext>
              </a:extLst>
            </p:cNvPr>
            <p:cNvCxnSpPr>
              <a:cxnSpLocks/>
              <a:stCxn id="60" idx="3"/>
            </p:cNvCxnSpPr>
            <p:nvPr/>
          </p:nvCxnSpPr>
          <p:spPr>
            <a:xfrm flipV="1">
              <a:off x="1565027" y="1896066"/>
              <a:ext cx="4756580" cy="2466916"/>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02" name="Grafik 101" descr="Satellitenschüssel">
              <a:extLst>
                <a:ext uri="{FF2B5EF4-FFF2-40B4-BE49-F238E27FC236}">
                  <a16:creationId xmlns:a16="http://schemas.microsoft.com/office/drawing/2014/main" id="{0BFA890A-A887-4053-84DF-9EC8F17B2CD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44972" y="4600075"/>
              <a:ext cx="475289" cy="475289"/>
            </a:xfrm>
            <a:prstGeom prst="rect">
              <a:avLst/>
            </a:prstGeom>
          </p:spPr>
        </p:pic>
        <p:cxnSp>
          <p:nvCxnSpPr>
            <p:cNvPr id="103" name="Gerader Verbinder 102">
              <a:extLst>
                <a:ext uri="{FF2B5EF4-FFF2-40B4-BE49-F238E27FC236}">
                  <a16:creationId xmlns:a16="http://schemas.microsoft.com/office/drawing/2014/main" id="{614EB410-A86D-42C8-8BDB-E81BD6904C9A}"/>
                </a:ext>
              </a:extLst>
            </p:cNvPr>
            <p:cNvCxnSpPr>
              <a:cxnSpLocks/>
            </p:cNvCxnSpPr>
            <p:nvPr/>
          </p:nvCxnSpPr>
          <p:spPr>
            <a:xfrm flipV="1">
              <a:off x="3931546" y="1922261"/>
              <a:ext cx="2390205" cy="2742569"/>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pic>
          <p:nvPicPr>
            <p:cNvPr id="90" name="Grafik 89" descr="Satellit">
              <a:extLst>
                <a:ext uri="{FF2B5EF4-FFF2-40B4-BE49-F238E27FC236}">
                  <a16:creationId xmlns:a16="http://schemas.microsoft.com/office/drawing/2014/main" id="{0077849B-189D-4F48-932F-2483DE5138E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38786" y="1668174"/>
              <a:ext cx="323926" cy="323926"/>
            </a:xfrm>
            <a:prstGeom prst="rect">
              <a:avLst/>
            </a:prstGeom>
          </p:spPr>
        </p:pic>
        <p:sp>
          <p:nvSpPr>
            <p:cNvPr id="71" name="Textfeld 70">
              <a:extLst>
                <a:ext uri="{FF2B5EF4-FFF2-40B4-BE49-F238E27FC236}">
                  <a16:creationId xmlns:a16="http://schemas.microsoft.com/office/drawing/2014/main" id="{76FD3320-AB74-4AFA-BD01-14A329C02509}"/>
                </a:ext>
              </a:extLst>
            </p:cNvPr>
            <p:cNvSpPr txBox="1"/>
            <p:nvPr/>
          </p:nvSpPr>
          <p:spPr>
            <a:xfrm rot="20332539">
              <a:off x="3457514" y="2334775"/>
              <a:ext cx="1112528" cy="380918"/>
            </a:xfrm>
            <a:prstGeom prst="rect">
              <a:avLst/>
            </a:prstGeom>
            <a:noFill/>
          </p:spPr>
          <p:txBody>
            <a:bodyPr wrap="none" rtlCol="0">
              <a:spAutoFit/>
            </a:bodyPr>
            <a:lstStyle/>
            <a:p>
              <a:r>
                <a:rPr lang="de-DE" sz="1050" dirty="0">
                  <a:solidFill>
                    <a:schemeClr val="accent6"/>
                  </a:solidFill>
                </a:rPr>
                <a:t>Link 2/3</a:t>
              </a:r>
              <a:endParaRPr lang="en-GB" sz="1050" dirty="0">
                <a:solidFill>
                  <a:schemeClr val="accent6"/>
                </a:solidFill>
              </a:endParaRPr>
            </a:p>
          </p:txBody>
        </p:sp>
        <p:sp>
          <p:nvSpPr>
            <p:cNvPr id="73" name="Textfeld 72">
              <a:extLst>
                <a:ext uri="{FF2B5EF4-FFF2-40B4-BE49-F238E27FC236}">
                  <a16:creationId xmlns:a16="http://schemas.microsoft.com/office/drawing/2014/main" id="{FF91744D-5E03-48BF-AAE6-CB57951B6C3A}"/>
                </a:ext>
              </a:extLst>
            </p:cNvPr>
            <p:cNvSpPr txBox="1"/>
            <p:nvPr/>
          </p:nvSpPr>
          <p:spPr>
            <a:xfrm rot="18156389">
              <a:off x="5480188" y="2509125"/>
              <a:ext cx="933534" cy="453952"/>
            </a:xfrm>
            <a:prstGeom prst="rect">
              <a:avLst/>
            </a:prstGeom>
            <a:noFill/>
          </p:spPr>
          <p:txBody>
            <a:bodyPr wrap="none" rtlCol="0">
              <a:spAutoFit/>
            </a:bodyPr>
            <a:lstStyle/>
            <a:p>
              <a:r>
                <a:rPr lang="de-DE" sz="1050" dirty="0">
                  <a:solidFill>
                    <a:schemeClr val="accent6"/>
                  </a:solidFill>
                </a:rPr>
                <a:t>Link 1/4</a:t>
              </a:r>
              <a:endParaRPr lang="en-GB" sz="1050" dirty="0">
                <a:solidFill>
                  <a:schemeClr val="accent6"/>
                </a:solidFill>
              </a:endParaRPr>
            </a:p>
          </p:txBody>
        </p:sp>
        <p:sp>
          <p:nvSpPr>
            <p:cNvPr id="75" name="Textfeld 74">
              <a:extLst>
                <a:ext uri="{FF2B5EF4-FFF2-40B4-BE49-F238E27FC236}">
                  <a16:creationId xmlns:a16="http://schemas.microsoft.com/office/drawing/2014/main" id="{CC1A5F63-3CAD-43E5-8494-A09341813BFC}"/>
                </a:ext>
              </a:extLst>
            </p:cNvPr>
            <p:cNvSpPr txBox="1"/>
            <p:nvPr/>
          </p:nvSpPr>
          <p:spPr>
            <a:xfrm>
              <a:off x="5240541" y="4627377"/>
              <a:ext cx="2002326" cy="460531"/>
            </a:xfrm>
            <a:prstGeom prst="rect">
              <a:avLst/>
            </a:prstGeom>
            <a:noFill/>
          </p:spPr>
          <p:txBody>
            <a:bodyPr wrap="none" rtlCol="0">
              <a:spAutoFit/>
            </a:bodyPr>
            <a:lstStyle/>
            <a:p>
              <a:r>
                <a:rPr lang="de-DE" sz="1050" dirty="0">
                  <a:solidFill>
                    <a:schemeClr val="accent6"/>
                  </a:solidFill>
                </a:rPr>
                <a:t>IF into link 2</a:t>
              </a:r>
              <a:endParaRPr lang="en-GB" sz="1050" dirty="0">
                <a:solidFill>
                  <a:schemeClr val="accent6"/>
                </a:solidFill>
              </a:endParaRPr>
            </a:p>
          </p:txBody>
        </p:sp>
      </p:grpSp>
      <p:sp>
        <p:nvSpPr>
          <p:cNvPr id="7" name="TextBox 6">
            <a:extLst>
              <a:ext uri="{FF2B5EF4-FFF2-40B4-BE49-F238E27FC236}">
                <a16:creationId xmlns:a16="http://schemas.microsoft.com/office/drawing/2014/main" id="{154FC643-6DEF-4F07-A7F5-ECF92ADA7D37}"/>
              </a:ext>
            </a:extLst>
          </p:cNvPr>
          <p:cNvSpPr txBox="1"/>
          <p:nvPr/>
        </p:nvSpPr>
        <p:spPr>
          <a:xfrm>
            <a:off x="534703" y="5984339"/>
            <a:ext cx="5948820" cy="369332"/>
          </a:xfrm>
          <a:prstGeom prst="rect">
            <a:avLst/>
          </a:prstGeom>
          <a:noFill/>
        </p:spPr>
        <p:txBody>
          <a:bodyPr wrap="square" rtlCol="0">
            <a:spAutoFit/>
          </a:bodyPr>
          <a:lstStyle/>
          <a:p>
            <a:r>
              <a:rPr lang="en-US" dirty="0"/>
              <a:t>Time Varying Rain, Cloud, and Interference Impairments</a:t>
            </a:r>
          </a:p>
        </p:txBody>
      </p:sp>
      <p:sp>
        <p:nvSpPr>
          <p:cNvPr id="9" name="Rectangle 8">
            <a:extLst>
              <a:ext uri="{FF2B5EF4-FFF2-40B4-BE49-F238E27FC236}">
                <a16:creationId xmlns:a16="http://schemas.microsoft.com/office/drawing/2014/main" id="{92102A4D-A016-465D-A77A-5275221E62DB}"/>
              </a:ext>
            </a:extLst>
          </p:cNvPr>
          <p:cNvSpPr/>
          <p:nvPr/>
        </p:nvSpPr>
        <p:spPr>
          <a:xfrm>
            <a:off x="244687" y="1426096"/>
            <a:ext cx="4636091" cy="2677656"/>
          </a:xfrm>
          <a:prstGeom prst="rect">
            <a:avLst/>
          </a:prstGeom>
        </p:spPr>
        <p:txBody>
          <a:bodyPr wrap="square">
            <a:spAutoFit/>
          </a:bodyPr>
          <a:lstStyle/>
          <a:p>
            <a:r>
              <a:rPr lang="en-US" sz="1600" dirty="0">
                <a:solidFill>
                  <a:srgbClr val="00B0F0"/>
                </a:solidFill>
                <a:latin typeface="Calibri" panose="020F0502020204030204" pitchFamily="34" charset="0"/>
                <a:ea typeface="Calibri" panose="020F0502020204030204" pitchFamily="34" charset="0"/>
              </a:rPr>
              <a:t>1) Clear Sky Link Budgets to determine if the forward and return links have positive margin derives from:</a:t>
            </a:r>
          </a:p>
          <a:p>
            <a:pPr marL="342900" marR="0" lvl="0" indent="-342900">
              <a:spcBef>
                <a:spcPts val="0"/>
              </a:spcBef>
              <a:spcAft>
                <a:spcPts val="0"/>
              </a:spcAft>
              <a:buFont typeface="Calibri" panose="020F0502020204030204" pitchFamily="34" charset="0"/>
              <a:buChar char="-"/>
            </a:pPr>
            <a:r>
              <a:rPr lang="en-US" sz="1200" dirty="0">
                <a:solidFill>
                  <a:srgbClr val="00B0F0"/>
                </a:solidFill>
                <a:latin typeface="Calibri" panose="020F0502020204030204" pitchFamily="34" charset="0"/>
                <a:ea typeface="Calibri" panose="020F0502020204030204" pitchFamily="34" charset="0"/>
                <a:cs typeface="Times New Roman" panose="02020603050405020304" pitchFamily="18" charset="0"/>
              </a:rPr>
              <a:t>Ku band: 2 satellite types, 2 transponder settings, 2 UA types, 2 UACS types, 2 antenna patterns, 3 elevations, 5 flight heights, 3 uplink masks = 1440</a:t>
            </a:r>
          </a:p>
          <a:p>
            <a:pPr marL="342900" marR="0" lvl="0" indent="-342900">
              <a:spcBef>
                <a:spcPts val="0"/>
              </a:spcBef>
              <a:spcAft>
                <a:spcPts val="0"/>
              </a:spcAft>
              <a:buFont typeface="Calibri" panose="020F0502020204030204" pitchFamily="34" charset="0"/>
              <a:buChar char="-"/>
            </a:pPr>
            <a:r>
              <a:rPr lang="en-US" sz="1200" dirty="0">
                <a:solidFill>
                  <a:srgbClr val="00B0F0"/>
                </a:solidFill>
                <a:latin typeface="Calibri" panose="020F0502020204030204" pitchFamily="34" charset="0"/>
                <a:ea typeface="Calibri" panose="020F0502020204030204" pitchFamily="34" charset="0"/>
                <a:cs typeface="Times New Roman" panose="02020603050405020304" pitchFamily="18" charset="0"/>
              </a:rPr>
              <a:t>Ka band: 2 satellite types, 2 transponder settings, 2 UA types, 2 UACS types, 2 antenna patterns, 3 elevations, 5 flight heights, 1 uplink masks = 480</a:t>
            </a:r>
          </a:p>
          <a:p>
            <a:r>
              <a:rPr lang="en-US" sz="1600" dirty="0">
                <a:solidFill>
                  <a:srgbClr val="00B0F0"/>
                </a:solidFill>
                <a:latin typeface="Calibri" panose="020F0502020204030204" pitchFamily="34" charset="0"/>
                <a:ea typeface="Calibri" panose="020F0502020204030204" pitchFamily="34" charset="0"/>
              </a:rPr>
              <a:t>giving in total 1920 link budgets</a:t>
            </a:r>
          </a:p>
          <a:p>
            <a:r>
              <a:rPr lang="en-US" sz="1600" dirty="0">
                <a:solidFill>
                  <a:srgbClr val="00B0F0"/>
                </a:solidFill>
                <a:latin typeface="Calibri" panose="020F0502020204030204" pitchFamily="34" charset="0"/>
                <a:ea typeface="Calibri" panose="020F0502020204030204" pitchFamily="34" charset="0"/>
              </a:rPr>
              <a:t>2) Those from step 1 with positive link margins will then be assessed to see if they achieve adequate performance with impairments </a:t>
            </a:r>
          </a:p>
        </p:txBody>
      </p:sp>
    </p:spTree>
    <p:extLst>
      <p:ext uri="{BB962C8B-B14F-4D97-AF65-F5344CB8AC3E}">
        <p14:creationId xmlns:p14="http://schemas.microsoft.com/office/powerpoint/2010/main" val="35528672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36712"/>
            <a:ext cx="8229600" cy="648072"/>
          </a:xfrm>
        </p:spPr>
        <p:txBody>
          <a:bodyPr/>
          <a:lstStyle/>
          <a:p>
            <a:r>
              <a:rPr lang="en-US" dirty="0"/>
              <a:t>C2 Link SARPS Future Work Plan</a:t>
            </a:r>
            <a:br>
              <a:rPr lang="en-US" dirty="0"/>
            </a:br>
            <a:endParaRPr lang="en-US" dirty="0"/>
          </a:p>
        </p:txBody>
      </p:sp>
      <p:sp>
        <p:nvSpPr>
          <p:cNvPr id="4" name="Inhaltsplatzhalter 3"/>
          <p:cNvSpPr>
            <a:spLocks noGrp="1"/>
          </p:cNvSpPr>
          <p:nvPr>
            <p:ph idx="1"/>
          </p:nvPr>
        </p:nvSpPr>
        <p:spPr>
          <a:xfrm>
            <a:off x="467544" y="1412776"/>
            <a:ext cx="8496944" cy="4680520"/>
          </a:xfrm>
        </p:spPr>
        <p:txBody>
          <a:bodyPr>
            <a:noAutofit/>
          </a:bodyPr>
          <a:lstStyle/>
          <a:p>
            <a:r>
              <a:rPr lang="en-US" sz="2400" dirty="0"/>
              <a:t>Manual on C2 Link communications</a:t>
            </a:r>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p:txBody>
      </p:sp>
      <p:sp>
        <p:nvSpPr>
          <p:cNvPr id="5" name="Foliennummernplatzhalter 4"/>
          <p:cNvSpPr>
            <a:spLocks noGrp="1"/>
          </p:cNvSpPr>
          <p:nvPr>
            <p:ph type="sldNum" sz="quarter" idx="12"/>
          </p:nvPr>
        </p:nvSpPr>
        <p:spPr>
          <a:xfrm>
            <a:off x="6553200" y="6525344"/>
            <a:ext cx="2133600" cy="332656"/>
          </a:xfrm>
        </p:spPr>
        <p:txBody>
          <a:bodyPr/>
          <a:lstStyle/>
          <a:p>
            <a:fld id="{3FF909EE-2C65-48BC-95E5-26F3591A45A6}" type="slidenum">
              <a:rPr lang="en-CA" smtClean="0"/>
              <a:t>25</a:t>
            </a:fld>
            <a:endParaRPr lang="en-CA" dirty="0"/>
          </a:p>
        </p:txBody>
      </p:sp>
      <p:pic>
        <p:nvPicPr>
          <p:cNvPr id="3" name="Picture 2">
            <a:extLst>
              <a:ext uri="{FF2B5EF4-FFF2-40B4-BE49-F238E27FC236}">
                <a16:creationId xmlns:a16="http://schemas.microsoft.com/office/drawing/2014/main" id="{79C31CDE-7793-4BC2-A57E-F33A980B365F}"/>
              </a:ext>
            </a:extLst>
          </p:cNvPr>
          <p:cNvPicPr>
            <a:picLocks noChangeAspect="1"/>
          </p:cNvPicPr>
          <p:nvPr/>
        </p:nvPicPr>
        <p:blipFill>
          <a:blip r:embed="rId2"/>
          <a:stretch>
            <a:fillRect/>
          </a:stretch>
        </p:blipFill>
        <p:spPr>
          <a:xfrm>
            <a:off x="326667" y="1844821"/>
            <a:ext cx="4287164" cy="4392490"/>
          </a:xfrm>
          <a:prstGeom prst="rect">
            <a:avLst/>
          </a:prstGeom>
        </p:spPr>
      </p:pic>
      <p:pic>
        <p:nvPicPr>
          <p:cNvPr id="8" name="Picture 7">
            <a:extLst>
              <a:ext uri="{FF2B5EF4-FFF2-40B4-BE49-F238E27FC236}">
                <a16:creationId xmlns:a16="http://schemas.microsoft.com/office/drawing/2014/main" id="{02338A85-D7B2-4618-857D-3DC71238422D}"/>
              </a:ext>
            </a:extLst>
          </p:cNvPr>
          <p:cNvPicPr>
            <a:picLocks noChangeAspect="1"/>
          </p:cNvPicPr>
          <p:nvPr/>
        </p:nvPicPr>
        <p:blipFill>
          <a:blip r:embed="rId3"/>
          <a:stretch>
            <a:fillRect/>
          </a:stretch>
        </p:blipFill>
        <p:spPr>
          <a:xfrm>
            <a:off x="4909664" y="1835265"/>
            <a:ext cx="4054824" cy="4680521"/>
          </a:xfrm>
          <a:prstGeom prst="rect">
            <a:avLst/>
          </a:prstGeom>
        </p:spPr>
      </p:pic>
    </p:spTree>
    <p:extLst>
      <p:ext uri="{BB962C8B-B14F-4D97-AF65-F5344CB8AC3E}">
        <p14:creationId xmlns:p14="http://schemas.microsoft.com/office/powerpoint/2010/main" val="38336012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F0D852-1CD8-4A12-B01C-5E0D33DB293D}"/>
              </a:ext>
            </a:extLst>
          </p:cNvPr>
          <p:cNvPicPr>
            <a:picLocks noChangeAspect="1"/>
          </p:cNvPicPr>
          <p:nvPr/>
        </p:nvPicPr>
        <p:blipFill>
          <a:blip r:embed="rId2"/>
          <a:stretch>
            <a:fillRect/>
          </a:stretch>
        </p:blipFill>
        <p:spPr>
          <a:xfrm>
            <a:off x="202640" y="1484784"/>
            <a:ext cx="8542312" cy="4967683"/>
          </a:xfrm>
          <a:prstGeom prst="rect">
            <a:avLst/>
          </a:prstGeom>
        </p:spPr>
      </p:pic>
      <p:sp>
        <p:nvSpPr>
          <p:cNvPr id="6" name="Foliennummernplatzhalter 5"/>
          <p:cNvSpPr>
            <a:spLocks noGrp="1"/>
          </p:cNvSpPr>
          <p:nvPr>
            <p:ph type="sldNum" sz="quarter" idx="12"/>
          </p:nvPr>
        </p:nvSpPr>
        <p:spPr>
          <a:xfrm>
            <a:off x="6588224" y="6525344"/>
            <a:ext cx="2133600" cy="332656"/>
          </a:xfrm>
        </p:spPr>
        <p:txBody>
          <a:bodyPr/>
          <a:lstStyle/>
          <a:p>
            <a:fld id="{3FF909EE-2C65-48BC-95E5-26F3591A45A6}" type="slidenum">
              <a:rPr lang="en-CA" smtClean="0"/>
              <a:t>26</a:t>
            </a:fld>
            <a:endParaRPr lang="en-CA" dirty="0"/>
          </a:p>
        </p:txBody>
      </p:sp>
      <p:sp>
        <p:nvSpPr>
          <p:cNvPr id="7" name="Textfeld 6"/>
          <p:cNvSpPr txBox="1"/>
          <p:nvPr/>
        </p:nvSpPr>
        <p:spPr>
          <a:xfrm>
            <a:off x="1541303" y="908720"/>
            <a:ext cx="6240655" cy="646331"/>
          </a:xfrm>
          <a:prstGeom prst="rect">
            <a:avLst/>
          </a:prstGeom>
          <a:noFill/>
        </p:spPr>
        <p:txBody>
          <a:bodyPr wrap="square" rtlCol="0">
            <a:spAutoFit/>
          </a:bodyPr>
          <a:lstStyle/>
          <a:p>
            <a:r>
              <a:rPr lang="en-US" sz="3600" b="1" dirty="0">
                <a:solidFill>
                  <a:srgbClr val="006EB7"/>
                </a:solidFill>
                <a:effectLst>
                  <a:outerShdw blurRad="38100" dist="38100" dir="2700000" algn="tl">
                    <a:srgbClr val="000000">
                      <a:alpha val="43137"/>
                    </a:srgbClr>
                  </a:outerShdw>
                </a:effectLst>
                <a:latin typeface="+mj-lt"/>
                <a:ea typeface="+mj-ea"/>
                <a:cs typeface="+mj-cs"/>
              </a:rPr>
              <a:t>WG2 Future Working Schedule</a:t>
            </a:r>
            <a:endParaRPr lang="de-DE" sz="3600" b="1" dirty="0">
              <a:solidFill>
                <a:srgbClr val="006EB7"/>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1563386555"/>
      </p:ext>
    </p:extLst>
  </p:cSld>
  <p:clrMapOvr>
    <a:masterClrMapping/>
  </p:clrMapOvr>
  <p:transition spd="slow">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3973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36712"/>
            <a:ext cx="8229600" cy="648072"/>
          </a:xfrm>
        </p:spPr>
        <p:txBody>
          <a:bodyPr/>
          <a:lstStyle/>
          <a:p>
            <a:r>
              <a:rPr lang="en-US" dirty="0"/>
              <a:t>C2 Link SARPS Status</a:t>
            </a:r>
            <a:br>
              <a:rPr lang="en-US" dirty="0"/>
            </a:br>
            <a:endParaRPr lang="en-US" dirty="0"/>
          </a:p>
        </p:txBody>
      </p:sp>
      <p:sp>
        <p:nvSpPr>
          <p:cNvPr id="4" name="Inhaltsplatzhalter 3"/>
          <p:cNvSpPr>
            <a:spLocks noGrp="1"/>
          </p:cNvSpPr>
          <p:nvPr>
            <p:ph idx="1"/>
          </p:nvPr>
        </p:nvSpPr>
        <p:spPr>
          <a:xfrm>
            <a:off x="457200" y="1589655"/>
            <a:ext cx="8229600" cy="4464496"/>
          </a:xfrm>
        </p:spPr>
        <p:txBody>
          <a:bodyPr>
            <a:noAutofit/>
          </a:bodyPr>
          <a:lstStyle/>
          <a:p>
            <a:r>
              <a:rPr lang="en-US" sz="2200" dirty="0"/>
              <a:t>The first package of C2 Link SARPs (AN-WP/9825) has been approved by the ANC (in June) and is now being sent to states for a six-month review period</a:t>
            </a:r>
          </a:p>
          <a:p>
            <a:pPr lvl="0"/>
            <a:r>
              <a:rPr lang="en-US" sz="2200" dirty="0">
                <a:solidFill>
                  <a:srgbClr val="0070C0"/>
                </a:solidFill>
              </a:rPr>
              <a:t>RPAS C2 Link SARPs included in a new Volume (VI) in Annex 10 </a:t>
            </a:r>
          </a:p>
          <a:p>
            <a:pPr lvl="0"/>
            <a:r>
              <a:rPr lang="en-US" sz="2200" dirty="0">
                <a:solidFill>
                  <a:srgbClr val="0070C0"/>
                </a:solidFill>
              </a:rPr>
              <a:t>New Volume VI is organized in a similar manner to other volumes in Annex 10</a:t>
            </a:r>
          </a:p>
          <a:p>
            <a:pPr lvl="1"/>
            <a:r>
              <a:rPr lang="en-US" sz="2200" dirty="0">
                <a:solidFill>
                  <a:srgbClr val="0070C0"/>
                </a:solidFill>
              </a:rPr>
              <a:t>Part I, C2 LINK PROCEDURES – How systems are used</a:t>
            </a:r>
          </a:p>
          <a:p>
            <a:pPr lvl="1"/>
            <a:r>
              <a:rPr lang="en-US" sz="2200" dirty="0">
                <a:solidFill>
                  <a:srgbClr val="0070C0"/>
                </a:solidFill>
              </a:rPr>
              <a:t>Part II, C2 LINK SYSTEMS – Technical specification of the systems</a:t>
            </a:r>
          </a:p>
          <a:p>
            <a:r>
              <a:rPr lang="en-US" sz="2200" dirty="0">
                <a:solidFill>
                  <a:srgbClr val="0070C0"/>
                </a:solidFill>
              </a:rPr>
              <a:t>The first package of SARPs focusses on Procedures with future packages focusing on Systems</a:t>
            </a:r>
          </a:p>
          <a:p>
            <a:r>
              <a:rPr lang="en-US" sz="2200" dirty="0">
                <a:solidFill>
                  <a:srgbClr val="0070C0"/>
                </a:solidFill>
              </a:rPr>
              <a:t>Some additions were required in Volume V regarding the use of frequency bands by C2 Links which were coordinated with the FSMP</a:t>
            </a:r>
          </a:p>
          <a:p>
            <a:endParaRPr lang="en-US" sz="2000" dirty="0"/>
          </a:p>
        </p:txBody>
      </p:sp>
      <p:sp>
        <p:nvSpPr>
          <p:cNvPr id="5" name="Foliennummernplatzhalter 4"/>
          <p:cNvSpPr>
            <a:spLocks noGrp="1"/>
          </p:cNvSpPr>
          <p:nvPr>
            <p:ph type="sldNum" sz="quarter" idx="12"/>
          </p:nvPr>
        </p:nvSpPr>
        <p:spPr>
          <a:xfrm>
            <a:off x="6553200" y="6525344"/>
            <a:ext cx="2133600" cy="332656"/>
          </a:xfrm>
        </p:spPr>
        <p:txBody>
          <a:bodyPr/>
          <a:lstStyle/>
          <a:p>
            <a:fld id="{3FF909EE-2C65-48BC-95E5-26F3591A45A6}" type="slidenum">
              <a:rPr lang="en-CA" smtClean="0"/>
              <a:t>3</a:t>
            </a:fld>
            <a:endParaRPr lang="en-CA" dirty="0"/>
          </a:p>
        </p:txBody>
      </p:sp>
    </p:spTree>
    <p:extLst>
      <p:ext uri="{BB962C8B-B14F-4D97-AF65-F5344CB8AC3E}">
        <p14:creationId xmlns:p14="http://schemas.microsoft.com/office/powerpoint/2010/main" val="149160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836712"/>
            <a:ext cx="8064896" cy="720080"/>
          </a:xfrm>
        </p:spPr>
        <p:txBody>
          <a:bodyPr/>
          <a:lstStyle/>
          <a:p>
            <a:r>
              <a:rPr lang="en-GB" dirty="0"/>
              <a:t>Amendments to Volume V of Annex 10</a:t>
            </a:r>
          </a:p>
        </p:txBody>
      </p:sp>
      <p:sp>
        <p:nvSpPr>
          <p:cNvPr id="5" name="Foliennummernplatzhalter 4"/>
          <p:cNvSpPr>
            <a:spLocks noGrp="1"/>
          </p:cNvSpPr>
          <p:nvPr>
            <p:ph type="sldNum" sz="quarter" idx="12"/>
          </p:nvPr>
        </p:nvSpPr>
        <p:spPr/>
        <p:txBody>
          <a:bodyPr/>
          <a:lstStyle/>
          <a:p>
            <a:fld id="{3FF909EE-2C65-48BC-95E5-26F3591A45A6}" type="slidenum">
              <a:rPr lang="en-CA" smtClean="0"/>
              <a:t>4</a:t>
            </a:fld>
            <a:endParaRPr lang="en-CA" dirty="0"/>
          </a:p>
        </p:txBody>
      </p:sp>
      <p:pic>
        <p:nvPicPr>
          <p:cNvPr id="4" name="Picture 3">
            <a:extLst>
              <a:ext uri="{FF2B5EF4-FFF2-40B4-BE49-F238E27FC236}">
                <a16:creationId xmlns:a16="http://schemas.microsoft.com/office/drawing/2014/main" id="{C4BC8A91-BB45-45A5-8C10-7C176FEE68F7}"/>
              </a:ext>
            </a:extLst>
          </p:cNvPr>
          <p:cNvPicPr>
            <a:picLocks noChangeAspect="1"/>
          </p:cNvPicPr>
          <p:nvPr/>
        </p:nvPicPr>
        <p:blipFill>
          <a:blip r:embed="rId2"/>
          <a:stretch>
            <a:fillRect/>
          </a:stretch>
        </p:blipFill>
        <p:spPr>
          <a:xfrm>
            <a:off x="1361175" y="2985041"/>
            <a:ext cx="6400800" cy="1416778"/>
          </a:xfrm>
          <a:prstGeom prst="rect">
            <a:avLst/>
          </a:prstGeom>
        </p:spPr>
      </p:pic>
      <p:pic>
        <p:nvPicPr>
          <p:cNvPr id="6" name="Picture 5">
            <a:extLst>
              <a:ext uri="{FF2B5EF4-FFF2-40B4-BE49-F238E27FC236}">
                <a16:creationId xmlns:a16="http://schemas.microsoft.com/office/drawing/2014/main" id="{20042AE9-B31C-4202-8799-7DF0BD10ACE4}"/>
              </a:ext>
            </a:extLst>
          </p:cNvPr>
          <p:cNvPicPr>
            <a:picLocks noChangeAspect="1"/>
          </p:cNvPicPr>
          <p:nvPr/>
        </p:nvPicPr>
        <p:blipFill>
          <a:blip r:embed="rId3"/>
          <a:stretch>
            <a:fillRect/>
          </a:stretch>
        </p:blipFill>
        <p:spPr>
          <a:xfrm>
            <a:off x="1361175" y="4507629"/>
            <a:ext cx="6400800" cy="1808921"/>
          </a:xfrm>
          <a:prstGeom prst="rect">
            <a:avLst/>
          </a:prstGeom>
        </p:spPr>
      </p:pic>
      <p:pic>
        <p:nvPicPr>
          <p:cNvPr id="8" name="Picture 7">
            <a:extLst>
              <a:ext uri="{FF2B5EF4-FFF2-40B4-BE49-F238E27FC236}">
                <a16:creationId xmlns:a16="http://schemas.microsoft.com/office/drawing/2014/main" id="{EFBBAC34-596D-4376-9666-2A196A642B68}"/>
              </a:ext>
            </a:extLst>
          </p:cNvPr>
          <p:cNvPicPr>
            <a:picLocks noChangeAspect="1"/>
          </p:cNvPicPr>
          <p:nvPr/>
        </p:nvPicPr>
        <p:blipFill>
          <a:blip r:embed="rId4"/>
          <a:stretch>
            <a:fillRect/>
          </a:stretch>
        </p:blipFill>
        <p:spPr>
          <a:xfrm>
            <a:off x="1360898" y="1519705"/>
            <a:ext cx="6401355" cy="1359526"/>
          </a:xfrm>
          <a:prstGeom prst="rect">
            <a:avLst/>
          </a:prstGeom>
        </p:spPr>
      </p:pic>
    </p:spTree>
    <p:extLst>
      <p:ext uri="{BB962C8B-B14F-4D97-AF65-F5344CB8AC3E}">
        <p14:creationId xmlns:p14="http://schemas.microsoft.com/office/powerpoint/2010/main" val="1591050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836712"/>
            <a:ext cx="8064896" cy="720080"/>
          </a:xfrm>
        </p:spPr>
        <p:txBody>
          <a:bodyPr/>
          <a:lstStyle/>
          <a:p>
            <a:r>
              <a:rPr lang="en-GB" dirty="0"/>
              <a:t>Amendments to Volume V of Annex 10</a:t>
            </a:r>
          </a:p>
        </p:txBody>
      </p:sp>
      <p:sp>
        <p:nvSpPr>
          <p:cNvPr id="5" name="Foliennummernplatzhalter 4"/>
          <p:cNvSpPr>
            <a:spLocks noGrp="1"/>
          </p:cNvSpPr>
          <p:nvPr>
            <p:ph type="sldNum" sz="quarter" idx="12"/>
          </p:nvPr>
        </p:nvSpPr>
        <p:spPr/>
        <p:txBody>
          <a:bodyPr/>
          <a:lstStyle/>
          <a:p>
            <a:fld id="{3FF909EE-2C65-48BC-95E5-26F3591A45A6}" type="slidenum">
              <a:rPr lang="en-CA" smtClean="0"/>
              <a:t>5</a:t>
            </a:fld>
            <a:endParaRPr lang="en-CA" dirty="0"/>
          </a:p>
        </p:txBody>
      </p:sp>
      <p:pic>
        <p:nvPicPr>
          <p:cNvPr id="3" name="Picture 2">
            <a:extLst>
              <a:ext uri="{FF2B5EF4-FFF2-40B4-BE49-F238E27FC236}">
                <a16:creationId xmlns:a16="http://schemas.microsoft.com/office/drawing/2014/main" id="{031F7782-0E7B-43D6-B42C-E62CA5B82436}"/>
              </a:ext>
            </a:extLst>
          </p:cNvPr>
          <p:cNvPicPr>
            <a:picLocks noChangeAspect="1"/>
          </p:cNvPicPr>
          <p:nvPr/>
        </p:nvPicPr>
        <p:blipFill>
          <a:blip r:embed="rId2"/>
          <a:stretch>
            <a:fillRect/>
          </a:stretch>
        </p:blipFill>
        <p:spPr>
          <a:xfrm>
            <a:off x="1377020" y="3761453"/>
            <a:ext cx="6400800" cy="2125206"/>
          </a:xfrm>
          <a:prstGeom prst="rect">
            <a:avLst/>
          </a:prstGeom>
        </p:spPr>
      </p:pic>
      <p:pic>
        <p:nvPicPr>
          <p:cNvPr id="9" name="Picture 8">
            <a:extLst>
              <a:ext uri="{FF2B5EF4-FFF2-40B4-BE49-F238E27FC236}">
                <a16:creationId xmlns:a16="http://schemas.microsoft.com/office/drawing/2014/main" id="{D0DD564B-945B-470B-8CC0-8AA6F2585D20}"/>
              </a:ext>
            </a:extLst>
          </p:cNvPr>
          <p:cNvPicPr>
            <a:picLocks noChangeAspect="1"/>
          </p:cNvPicPr>
          <p:nvPr/>
        </p:nvPicPr>
        <p:blipFill>
          <a:blip r:embed="rId3"/>
          <a:stretch>
            <a:fillRect/>
          </a:stretch>
        </p:blipFill>
        <p:spPr>
          <a:xfrm>
            <a:off x="1371600" y="1991830"/>
            <a:ext cx="6401355" cy="1146147"/>
          </a:xfrm>
          <a:prstGeom prst="rect">
            <a:avLst/>
          </a:prstGeom>
        </p:spPr>
      </p:pic>
    </p:spTree>
    <p:extLst>
      <p:ext uri="{BB962C8B-B14F-4D97-AF65-F5344CB8AC3E}">
        <p14:creationId xmlns:p14="http://schemas.microsoft.com/office/powerpoint/2010/main" val="2344874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836712"/>
            <a:ext cx="8064896" cy="720080"/>
          </a:xfrm>
        </p:spPr>
        <p:txBody>
          <a:bodyPr/>
          <a:lstStyle/>
          <a:p>
            <a:r>
              <a:rPr lang="en-GB" dirty="0"/>
              <a:t>Amendments to Volume V of Annex 10</a:t>
            </a:r>
          </a:p>
        </p:txBody>
      </p:sp>
      <p:sp>
        <p:nvSpPr>
          <p:cNvPr id="5" name="Foliennummernplatzhalter 4"/>
          <p:cNvSpPr>
            <a:spLocks noGrp="1"/>
          </p:cNvSpPr>
          <p:nvPr>
            <p:ph type="sldNum" sz="quarter" idx="12"/>
          </p:nvPr>
        </p:nvSpPr>
        <p:spPr/>
        <p:txBody>
          <a:bodyPr/>
          <a:lstStyle/>
          <a:p>
            <a:fld id="{3FF909EE-2C65-48BC-95E5-26F3591A45A6}" type="slidenum">
              <a:rPr lang="en-CA" smtClean="0"/>
              <a:t>6</a:t>
            </a:fld>
            <a:endParaRPr lang="en-CA" dirty="0"/>
          </a:p>
        </p:txBody>
      </p:sp>
      <p:pic>
        <p:nvPicPr>
          <p:cNvPr id="4" name="Picture 3">
            <a:extLst>
              <a:ext uri="{FF2B5EF4-FFF2-40B4-BE49-F238E27FC236}">
                <a16:creationId xmlns:a16="http://schemas.microsoft.com/office/drawing/2014/main" id="{34CEB670-8D01-41CB-8D3E-282FD575BED5}"/>
              </a:ext>
            </a:extLst>
          </p:cNvPr>
          <p:cNvPicPr>
            <a:picLocks noChangeAspect="1"/>
          </p:cNvPicPr>
          <p:nvPr/>
        </p:nvPicPr>
        <p:blipFill>
          <a:blip r:embed="rId2"/>
          <a:stretch>
            <a:fillRect/>
          </a:stretch>
        </p:blipFill>
        <p:spPr>
          <a:xfrm>
            <a:off x="1371600" y="1594199"/>
            <a:ext cx="6400800" cy="4529182"/>
          </a:xfrm>
          <a:prstGeom prst="rect">
            <a:avLst/>
          </a:prstGeom>
        </p:spPr>
      </p:pic>
    </p:spTree>
    <p:extLst>
      <p:ext uri="{BB962C8B-B14F-4D97-AF65-F5344CB8AC3E}">
        <p14:creationId xmlns:p14="http://schemas.microsoft.com/office/powerpoint/2010/main" val="3676875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836712"/>
            <a:ext cx="8064896" cy="720080"/>
          </a:xfrm>
        </p:spPr>
        <p:txBody>
          <a:bodyPr/>
          <a:lstStyle/>
          <a:p>
            <a:r>
              <a:rPr lang="en-GB" dirty="0"/>
              <a:t>Amendments to Volume V of Annex 10</a:t>
            </a:r>
          </a:p>
        </p:txBody>
      </p:sp>
      <p:sp>
        <p:nvSpPr>
          <p:cNvPr id="5" name="Foliennummernplatzhalter 4"/>
          <p:cNvSpPr>
            <a:spLocks noGrp="1"/>
          </p:cNvSpPr>
          <p:nvPr>
            <p:ph type="sldNum" sz="quarter" idx="12"/>
          </p:nvPr>
        </p:nvSpPr>
        <p:spPr/>
        <p:txBody>
          <a:bodyPr/>
          <a:lstStyle/>
          <a:p>
            <a:fld id="{3FF909EE-2C65-48BC-95E5-26F3591A45A6}" type="slidenum">
              <a:rPr lang="en-CA" smtClean="0"/>
              <a:t>7</a:t>
            </a:fld>
            <a:endParaRPr lang="en-CA" dirty="0"/>
          </a:p>
        </p:txBody>
      </p:sp>
      <p:pic>
        <p:nvPicPr>
          <p:cNvPr id="3" name="Picture 2">
            <a:extLst>
              <a:ext uri="{FF2B5EF4-FFF2-40B4-BE49-F238E27FC236}">
                <a16:creationId xmlns:a16="http://schemas.microsoft.com/office/drawing/2014/main" id="{7FE8E933-0B10-426C-8E40-CD995238B9C7}"/>
              </a:ext>
            </a:extLst>
          </p:cNvPr>
          <p:cNvPicPr>
            <a:picLocks noChangeAspect="1"/>
          </p:cNvPicPr>
          <p:nvPr/>
        </p:nvPicPr>
        <p:blipFill>
          <a:blip r:embed="rId2"/>
          <a:stretch>
            <a:fillRect/>
          </a:stretch>
        </p:blipFill>
        <p:spPr>
          <a:xfrm>
            <a:off x="1371600" y="1916832"/>
            <a:ext cx="6400800" cy="3758453"/>
          </a:xfrm>
          <a:prstGeom prst="rect">
            <a:avLst/>
          </a:prstGeom>
        </p:spPr>
      </p:pic>
    </p:spTree>
    <p:extLst>
      <p:ext uri="{BB962C8B-B14F-4D97-AF65-F5344CB8AC3E}">
        <p14:creationId xmlns:p14="http://schemas.microsoft.com/office/powerpoint/2010/main" val="1647529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836712"/>
            <a:ext cx="8064896" cy="720080"/>
          </a:xfrm>
        </p:spPr>
        <p:txBody>
          <a:bodyPr/>
          <a:lstStyle/>
          <a:p>
            <a:r>
              <a:rPr lang="en-GB" dirty="0"/>
              <a:t>C2 Link SARP amendment proposals</a:t>
            </a:r>
          </a:p>
        </p:txBody>
      </p:sp>
      <p:sp>
        <p:nvSpPr>
          <p:cNvPr id="5" name="Foliennummernplatzhalter 4"/>
          <p:cNvSpPr>
            <a:spLocks noGrp="1"/>
          </p:cNvSpPr>
          <p:nvPr>
            <p:ph type="sldNum" sz="quarter" idx="12"/>
          </p:nvPr>
        </p:nvSpPr>
        <p:spPr/>
        <p:txBody>
          <a:bodyPr/>
          <a:lstStyle/>
          <a:p>
            <a:fld id="{3FF909EE-2C65-48BC-95E5-26F3591A45A6}" type="slidenum">
              <a:rPr lang="en-CA" smtClean="0"/>
              <a:t>8</a:t>
            </a:fld>
            <a:endParaRPr lang="en-CA" dirty="0"/>
          </a:p>
        </p:txBody>
      </p:sp>
      <p:pic>
        <p:nvPicPr>
          <p:cNvPr id="10" name="Picture 9">
            <a:extLst>
              <a:ext uri="{FF2B5EF4-FFF2-40B4-BE49-F238E27FC236}">
                <a16:creationId xmlns:a16="http://schemas.microsoft.com/office/drawing/2014/main" id="{8987EA8A-3E17-46C7-ABC5-12F38F99A29B}"/>
              </a:ext>
            </a:extLst>
          </p:cNvPr>
          <p:cNvPicPr>
            <a:picLocks noChangeAspect="1"/>
          </p:cNvPicPr>
          <p:nvPr/>
        </p:nvPicPr>
        <p:blipFill>
          <a:blip r:embed="rId2"/>
          <a:stretch>
            <a:fillRect/>
          </a:stretch>
        </p:blipFill>
        <p:spPr>
          <a:xfrm>
            <a:off x="1617837" y="1563113"/>
            <a:ext cx="5908325" cy="4824536"/>
          </a:xfrm>
          <a:prstGeom prst="rect">
            <a:avLst/>
          </a:prstGeom>
        </p:spPr>
      </p:pic>
    </p:spTree>
    <p:extLst>
      <p:ext uri="{BB962C8B-B14F-4D97-AF65-F5344CB8AC3E}">
        <p14:creationId xmlns:p14="http://schemas.microsoft.com/office/powerpoint/2010/main" val="1626394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836456"/>
            <a:ext cx="8229600" cy="669232"/>
          </a:xfrm>
        </p:spPr>
        <p:txBody>
          <a:bodyPr/>
          <a:lstStyle/>
          <a:p>
            <a:r>
              <a:rPr lang="en-US" dirty="0"/>
              <a:t>The C2 Link</a:t>
            </a:r>
            <a:endParaRPr lang="en-GB" dirty="0"/>
          </a:p>
        </p:txBody>
      </p:sp>
      <p:pic>
        <p:nvPicPr>
          <p:cNvPr id="25" name="Picture 24"/>
          <p:cNvPicPr>
            <a:picLocks noChangeAspect="1"/>
          </p:cNvPicPr>
          <p:nvPr/>
        </p:nvPicPr>
        <p:blipFill>
          <a:blip r:embed="rId2"/>
          <a:stretch>
            <a:fillRect/>
          </a:stretch>
        </p:blipFill>
        <p:spPr>
          <a:xfrm>
            <a:off x="1187624" y="3722776"/>
            <a:ext cx="3600400" cy="2563531"/>
          </a:xfrm>
          <a:prstGeom prst="rect">
            <a:avLst/>
          </a:prstGeom>
        </p:spPr>
      </p:pic>
      <p:sp>
        <p:nvSpPr>
          <p:cNvPr id="5" name="Foliennummernplatzhalter 4"/>
          <p:cNvSpPr>
            <a:spLocks noGrp="1"/>
          </p:cNvSpPr>
          <p:nvPr>
            <p:ph type="sldNum" sz="quarter" idx="12"/>
          </p:nvPr>
        </p:nvSpPr>
        <p:spPr>
          <a:xfrm>
            <a:off x="6553200" y="6525344"/>
            <a:ext cx="2133600" cy="33265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F909EE-2C65-48BC-95E5-26F3591A45A6}" type="slidenum">
              <a:rPr kumimoji="0" lang="en-CA" sz="1000" b="0" i="0" u="none" strike="noStrike" kern="1200" cap="none" spc="0" normalizeH="0" baseline="0" noProof="0" smtClean="0">
                <a:ln>
                  <a:noFill/>
                </a:ln>
                <a:solidFill>
                  <a:prstClr val="white"/>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CA" sz="10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4" name="TextBox 3"/>
          <p:cNvSpPr txBox="1"/>
          <p:nvPr/>
        </p:nvSpPr>
        <p:spPr>
          <a:xfrm>
            <a:off x="5220072" y="3622368"/>
            <a:ext cx="2952328"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20202"/>
                </a:solidFill>
                <a:effectLst/>
                <a:uLnTx/>
                <a:uFillTx/>
                <a:latin typeface="Calibri"/>
                <a:ea typeface="+mn-ea"/>
                <a:cs typeface="+mn-cs"/>
              </a:rPr>
              <a:t>The C2 Link is the logical connection, however realized, used for the exchange of information between the remote pilot station and the remotely piloted aircraft, to enable the remote pilot to safely integrate the RPAS into the global aviation, communication, navigation and surveillance operational environment</a:t>
            </a:r>
          </a:p>
        </p:txBody>
      </p:sp>
      <p:pic>
        <p:nvPicPr>
          <p:cNvPr id="3" name="Picture 2">
            <a:extLst>
              <a:ext uri="{FF2B5EF4-FFF2-40B4-BE49-F238E27FC236}">
                <a16:creationId xmlns:a16="http://schemas.microsoft.com/office/drawing/2014/main" id="{904860CC-26F9-467D-91EF-693E2BDFB747}"/>
              </a:ext>
            </a:extLst>
          </p:cNvPr>
          <p:cNvPicPr>
            <a:picLocks noChangeAspect="1"/>
          </p:cNvPicPr>
          <p:nvPr/>
        </p:nvPicPr>
        <p:blipFill>
          <a:blip r:embed="rId3"/>
          <a:stretch>
            <a:fillRect/>
          </a:stretch>
        </p:blipFill>
        <p:spPr>
          <a:xfrm>
            <a:off x="1187624" y="1556792"/>
            <a:ext cx="6876256" cy="2084513"/>
          </a:xfrm>
          <a:prstGeom prst="rect">
            <a:avLst/>
          </a:prstGeom>
        </p:spPr>
      </p:pic>
    </p:spTree>
    <p:extLst>
      <p:ext uri="{BB962C8B-B14F-4D97-AF65-F5344CB8AC3E}">
        <p14:creationId xmlns:p14="http://schemas.microsoft.com/office/powerpoint/2010/main" val="2482600435"/>
      </p:ext>
    </p:extLst>
  </p:cSld>
  <p:clrMapOvr>
    <a:masterClrMapping/>
  </p:clrMapOvr>
</p:sld>
</file>

<file path=ppt/theme/theme1.xml><?xml version="1.0" encoding="utf-8"?>
<a:theme xmlns:a="http://schemas.openxmlformats.org/drawingml/2006/main" name="Office Theme">
  <a:themeElements>
    <a:clrScheme name="ICAO - Capacity &amp; Efficiency">
      <a:dk1>
        <a:srgbClr val="279DD9"/>
      </a:dk1>
      <a:lt1>
        <a:sysClr val="window" lastClr="FFFFFF"/>
      </a:lt1>
      <a:dk2>
        <a:srgbClr val="006EB7"/>
      </a:dk2>
      <a:lt2>
        <a:srgbClr val="FFFFFF"/>
      </a:lt2>
      <a:accent1>
        <a:srgbClr val="0054A4"/>
      </a:accent1>
      <a:accent2>
        <a:srgbClr val="A1CFEF"/>
      </a:accent2>
      <a:accent3>
        <a:srgbClr val="8DC63F"/>
      </a:accent3>
      <a:accent4>
        <a:srgbClr val="CED8DD"/>
      </a:accent4>
      <a:accent5>
        <a:srgbClr val="8C99A1"/>
      </a:accent5>
      <a:accent6>
        <a:srgbClr val="5A6870"/>
      </a:accent6>
      <a:hlink>
        <a:srgbClr val="39474F"/>
      </a:hlink>
      <a:folHlink>
        <a:srgbClr val="C400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372B09A9A77C4438999FF1325BEF759" ma:contentTypeVersion="0" ma:contentTypeDescription="Create a new document." ma:contentTypeScope="" ma:versionID="65bd2d6fcaa3f4ac24b296b660148a9b">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07D0E71-EDDC-4198-BD78-AA6757A28AC1}">
  <ds:schemaRefs>
    <ds:schemaRef ds:uri="http://schemas.microsoft.com/office/2006/metadata/properties"/>
    <ds:schemaRef ds:uri="http://www.w3.org/XML/1998/namespace"/>
    <ds:schemaRef ds:uri="http://schemas.microsoft.com/office/2006/documentManagement/types"/>
    <ds:schemaRef ds:uri="http://purl.org/dc/elements/1.1/"/>
    <ds:schemaRef ds:uri="http://purl.org/dc/dcmitype/"/>
    <ds:schemaRef ds:uri="http://purl.org/dc/terms/"/>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3D911145-46CC-44A1-A49A-227FEB654895}">
  <ds:schemaRefs>
    <ds:schemaRef ds:uri="http://schemas.microsoft.com/sharepoint/v3/contenttype/forms"/>
  </ds:schemaRefs>
</ds:datastoreItem>
</file>

<file path=customXml/itemProps3.xml><?xml version="1.0" encoding="utf-8"?>
<ds:datastoreItem xmlns:ds="http://schemas.openxmlformats.org/officeDocument/2006/customXml" ds:itemID="{B0821CE7-2286-405A-8980-2C7489ED3A26}"/>
</file>

<file path=docProps/app.xml><?xml version="1.0" encoding="utf-8"?>
<Properties xmlns="http://schemas.openxmlformats.org/officeDocument/2006/extended-properties" xmlns:vt="http://schemas.openxmlformats.org/officeDocument/2006/docPropsVTypes">
  <TotalTime>3310</TotalTime>
  <Words>1236</Words>
  <Application>Microsoft Office PowerPoint</Application>
  <PresentationFormat>On-screen Show (4:3)</PresentationFormat>
  <Paragraphs>194</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Arial Black</vt:lpstr>
      <vt:lpstr>Calibri</vt:lpstr>
      <vt:lpstr>Office Theme</vt:lpstr>
      <vt:lpstr>Remotely Piloted Aircraft Systems Panel WG2 - C2 Link Status and Future Work </vt:lpstr>
      <vt:lpstr>C2 Link SARPS Status and Work Plan</vt:lpstr>
      <vt:lpstr>C2 Link SARPS Status </vt:lpstr>
      <vt:lpstr>Amendments to Volume V of Annex 10</vt:lpstr>
      <vt:lpstr>Amendments to Volume V of Annex 10</vt:lpstr>
      <vt:lpstr>Amendments to Volume V of Annex 10</vt:lpstr>
      <vt:lpstr>Amendments to Volume V of Annex 10</vt:lpstr>
      <vt:lpstr>C2 Link SARP amendment proposals</vt:lpstr>
      <vt:lpstr>The C2 Link</vt:lpstr>
      <vt:lpstr>The Lost C2 Link</vt:lpstr>
      <vt:lpstr>C2 Link Service and Provision</vt:lpstr>
      <vt:lpstr>The  C2 Link CSP</vt:lpstr>
      <vt:lpstr>C2 Link SARPS Future Work Plan </vt:lpstr>
      <vt:lpstr>C2 Link SARPS Future Work Plan </vt:lpstr>
      <vt:lpstr>C2 Link SARPS Future Work Plan </vt:lpstr>
      <vt:lpstr>C Band SATCOM Systems</vt:lpstr>
      <vt:lpstr>C Band SATCOM Systems</vt:lpstr>
      <vt:lpstr>C Band SATCOM Systems</vt:lpstr>
      <vt:lpstr>C Band Terrestrial Systems</vt:lpstr>
      <vt:lpstr>C Band Terrestrial Systems</vt:lpstr>
      <vt:lpstr>C Band Terrestrial Systems</vt:lpstr>
      <vt:lpstr>Ku and Ka Band FSS Systems</vt:lpstr>
      <vt:lpstr>Ku and Ka Band FSS Systems</vt:lpstr>
      <vt:lpstr>Ku and Ka Band FSS Systems</vt:lpstr>
      <vt:lpstr>C2 Link SARPS Future Work Plan </vt:lpstr>
      <vt:lpstr>PowerPoint Presentation</vt:lpstr>
      <vt:lpstr>PowerPoint Presentation</vt:lpstr>
    </vt:vector>
  </TitlesOfParts>
  <Company>I.C.A.O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Philbin, Anthony</dc:creator>
  <cp:lastModifiedBy>michael neale</cp:lastModifiedBy>
  <cp:revision>470</cp:revision>
  <cp:lastPrinted>2019-02-06T00:50:46Z</cp:lastPrinted>
  <dcterms:created xsi:type="dcterms:W3CDTF">2013-08-20T15:49:37Z</dcterms:created>
  <dcterms:modified xsi:type="dcterms:W3CDTF">2019-08-05T15:56:45Z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0x010100B372B09A9A77C4438999FF1325BEF759</vt:lpwstr>
  </property>
</Properties>
</file>