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91838-A0E6-4488-A6D9-807F70613D22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74FAD-C9EC-4D04-ADF9-EF6430C0D52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94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4CB7A-4691-4F1D-93B3-5901D57D056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438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1100142"/>
            <a:ext cx="12191991" cy="525620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" y="6356350"/>
            <a:ext cx="12191991" cy="501650"/>
          </a:xfrm>
          <a:prstGeom prst="rect">
            <a:avLst/>
          </a:prstGeom>
          <a:solidFill>
            <a:srgbClr val="356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marL="0" marR="0" lvl="0" indent="0" algn="ctr" defTabSz="914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838200" y="1337480"/>
            <a:ext cx="10515600" cy="2256693"/>
          </a:xfrm>
        </p:spPr>
        <p:txBody>
          <a:bodyPr anchor="t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dirty="0" smtClean="0"/>
              <a:t>Titre /Nom de l’événement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38200" y="3718010"/>
            <a:ext cx="10515600" cy="1655762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 b="1">
                <a:solidFill>
                  <a:srgbClr val="002CA4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Titre de la présentation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APIRG IIMSG/4 Meeting - Virtual, 10-13 August 2021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C44864EB-C84D-4360-9FFD-201302803F2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-1"/>
            <a:ext cx="12191991" cy="1206575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AAF5181B-C193-41B1-908F-973A9F3F8A98}" type="datetime1">
              <a:rPr lang="en-US" smtClean="0"/>
              <a:pPr/>
              <a:t>7/2/2021</a:t>
            </a:fld>
            <a:endParaRPr lang="en-US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 hasCustomPrompt="1"/>
          </p:nvPr>
        </p:nvSpPr>
        <p:spPr>
          <a:xfrm>
            <a:off x="838200" y="5676900"/>
            <a:ext cx="10515600" cy="450850"/>
          </a:xfrm>
        </p:spPr>
        <p:txBody>
          <a:bodyPr anchor="ctr">
            <a:normAutofit/>
          </a:bodyPr>
          <a:lstStyle>
            <a:lvl1pPr marL="0" indent="0">
              <a:buNone/>
              <a:defRPr sz="1800" b="1" i="1" baseline="0">
                <a:solidFill>
                  <a:srgbClr val="002060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Références du présentateur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656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10F6-CC68-46B4-B946-8A44E01C5503}" type="datetime1">
              <a:rPr lang="en-US" smtClean="0"/>
              <a:t>7/2/2021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APIRG IIMSG/4 Meeting - Virtual, 10-13 August 2021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64EB-C84D-4360-9FFD-201302803F2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42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2021-07-02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2581"/>
            <a:ext cx="12192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2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7014C7EF-A844-4C6F-B86B-4F294F40EEAD}" type="datetime1">
              <a:rPr lang="en-US" smtClean="0"/>
              <a:pPr/>
              <a:t>7/2/2021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APIRG IIMSG/4 Meeting - Virtual, 10-13 August 2021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C44864EB-C84D-4360-9FFD-201302803F2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/>
          </p:nvPr>
        </p:nvSpPr>
        <p:spPr>
          <a:xfrm>
            <a:off x="4803775" y="95250"/>
            <a:ext cx="6646863" cy="777875"/>
          </a:xfrm>
        </p:spPr>
        <p:txBody>
          <a:bodyPr anchor="ctr">
            <a:normAutofit/>
          </a:bodyPr>
          <a:lstStyle>
            <a:lvl1pPr marL="0" indent="0" algn="r">
              <a:buNone/>
              <a:defRPr sz="3000" b="1">
                <a:latin typeface="+mn-lt"/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48699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5612-4443-4553-9220-78324B6C25F7}" type="datetime1">
              <a:rPr lang="en-US" smtClean="0"/>
              <a:t>7/2/2021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APIRG IIMSG/4 Meeting - Virtual, 10-13 August 2021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64EB-C84D-4360-9FFD-201302803F2D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4859338" y="136525"/>
            <a:ext cx="6591300" cy="682625"/>
          </a:xfrm>
        </p:spPr>
        <p:txBody>
          <a:bodyPr>
            <a:normAutofit/>
          </a:bodyPr>
          <a:lstStyle>
            <a:lvl1pPr marL="0" indent="0" algn="r">
              <a:buNone/>
              <a:defRPr sz="3000" b="1">
                <a:latin typeface="+mn-lt"/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97639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2198936"/>
            <a:ext cx="5181600" cy="410797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2198936"/>
            <a:ext cx="5181600" cy="410797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C01D-D490-427D-8BF7-7701994F1D25}" type="datetime1">
              <a:rPr lang="en-US" smtClean="0"/>
              <a:t>7/2/2021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APIRG IIMSG/4 Meeting - Virtual, 10-13 August 2021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64EB-C84D-4360-9FFD-201302803F2D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4776788" y="177800"/>
            <a:ext cx="6577012" cy="722313"/>
          </a:xfrm>
        </p:spPr>
        <p:txBody>
          <a:bodyPr>
            <a:normAutofit/>
          </a:bodyPr>
          <a:lstStyle>
            <a:lvl1pPr marL="0" indent="0" algn="r">
              <a:buNone/>
              <a:defRPr sz="3000" b="1">
                <a:latin typeface="+mn-lt"/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66615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955343"/>
            <a:ext cx="10515600" cy="73534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857375"/>
            <a:ext cx="5157787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656681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857375"/>
            <a:ext cx="5183188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656681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001C-D0F3-4294-BC8E-1F0AE1CD211A}" type="datetime1">
              <a:rPr lang="en-US" smtClean="0"/>
              <a:t>7/2/2021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APIRG IIMSG/4 Meeting - Virtual, 10-13 August 2021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64EB-C84D-4360-9FFD-201302803F2D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3"/>
          </p:nvPr>
        </p:nvSpPr>
        <p:spPr>
          <a:xfrm>
            <a:off x="4735513" y="95250"/>
            <a:ext cx="6715125" cy="723900"/>
          </a:xfrm>
        </p:spPr>
        <p:txBody>
          <a:bodyPr/>
          <a:lstStyle>
            <a:lvl1pPr marL="0" indent="0" algn="r">
              <a:buNone/>
              <a:defRPr b="1">
                <a:latin typeface="+mn-lt"/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36310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D214-A654-4031-A264-26D1C4E6BB3A}" type="datetime1">
              <a:rPr lang="en-US" smtClean="0"/>
              <a:t>7/2/2021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APIRG IIMSG/4 Meeting - Virtual, 10-13 August 2021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64EB-C84D-4360-9FFD-201302803F2D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4749800" y="40942"/>
            <a:ext cx="6700838" cy="887745"/>
          </a:xfrm>
        </p:spPr>
        <p:txBody>
          <a:bodyPr/>
          <a:lstStyle>
            <a:lvl1pPr marL="0" indent="0" algn="r">
              <a:buNone/>
              <a:defRPr b="1">
                <a:latin typeface="+mn-lt"/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23209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9E037-B3FD-4F94-9A2D-1E4C42C4A053}" type="datetime1">
              <a:rPr lang="en-US" smtClean="0"/>
              <a:t>7/2/2021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APIRG IIMSG/4 Meeting - Virtual, 10-13 August 2021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64EB-C84D-4360-9FFD-201302803F2D}" type="slidenum">
              <a:rPr lang="en-US" smtClean="0"/>
              <a:t>‹N°›</a:t>
            </a:fld>
            <a:endParaRPr 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89435"/>
            <a:ext cx="12190445" cy="540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9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255594"/>
            <a:ext cx="3932237" cy="965578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1600" y="1255594"/>
            <a:ext cx="6172200" cy="476922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222117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A9395-5846-4825-ABC8-8874CB152789}" type="datetime1">
              <a:rPr lang="en-US" smtClean="0"/>
              <a:t>7/2/2021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APIRG IIMSG/4 Meeting - Virtual, 10-13 August 2021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64EB-C84D-4360-9FFD-201302803F2D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4995863" y="109182"/>
            <a:ext cx="6357937" cy="878243"/>
          </a:xfrm>
        </p:spPr>
        <p:txBody>
          <a:bodyPr>
            <a:normAutofit/>
          </a:bodyPr>
          <a:lstStyle>
            <a:lvl1pPr marL="0" indent="0" algn="r">
              <a:buNone/>
              <a:defRPr sz="3000" b="1">
                <a:latin typeface="+mn-lt"/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5027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6BBE-0C5E-4D33-BA37-67BE5DF574BE}" type="datetime1">
              <a:rPr lang="en-US" smtClean="0"/>
              <a:t>7/2/2021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APIRG IIMSG/4 Meeting - Virtual, 10-13 August 2021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64EB-C84D-4360-9FFD-201302803F2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48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" y="6492874"/>
            <a:ext cx="12191991" cy="365125"/>
          </a:xfrm>
          <a:prstGeom prst="rect">
            <a:avLst/>
          </a:prstGeom>
          <a:solidFill>
            <a:srgbClr val="356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marL="0" marR="0" lvl="0" indent="0" algn="ctr" defTabSz="914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1187355"/>
            <a:ext cx="10515600" cy="82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2129050"/>
            <a:ext cx="10515600" cy="4244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DDFA5F2-F4EC-46CA-988A-B4BF22F1E03C}" type="datetime1">
              <a:rPr lang="en-US" smtClean="0"/>
              <a:pPr/>
              <a:t>7/2/2021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APIRG IIMSG/4 Meeting - Virtual, 10-13 August 2021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44864EB-C84D-4360-9FFD-201302803F2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62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0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4000" b="1" kern="1200" dirty="0" smtClean="0">
          <a:solidFill>
            <a:srgbClr val="0070C0"/>
          </a:solidFill>
          <a:latin typeface="+mn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lang="fr-FR" sz="3200" kern="1200" dirty="0" smtClean="0">
          <a:solidFill>
            <a:srgbClr val="0070C0"/>
          </a:solidFill>
          <a:latin typeface="+mj-lt"/>
          <a:ea typeface="+mj-ea"/>
          <a:cs typeface="+mj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lang="fr-FR" sz="2800" kern="1200" dirty="0" smtClean="0">
          <a:solidFill>
            <a:srgbClr val="00B0F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APIRG IIMSG/4 Meeting - Virtual, 10-13 August 2021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64EB-C84D-4360-9FFD-201302803F2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181B-C193-41B1-908F-973A9F3F8A98}" type="datetime1">
              <a:rPr lang="en-US" smtClean="0"/>
              <a:pPr/>
              <a:t>7/2/2021</a:t>
            </a:fld>
            <a:endParaRPr lang="en-US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8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1600" b="1" dirty="0">
                <a:latin typeface="Calibri"/>
              </a:rPr>
              <a:t>. Introduction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endParaRPr lang="en-US" sz="900" dirty="0">
              <a:latin typeface="Calibri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1600" b="1" dirty="0">
                <a:latin typeface="Calibri"/>
              </a:rPr>
              <a:t>2 Discussion</a:t>
            </a:r>
          </a:p>
          <a:p>
            <a:pPr marL="742950" lvl="1" indent="-28575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en-US" sz="1400" dirty="0"/>
              <a:t>2.1 </a:t>
            </a:r>
            <a:r>
              <a:rPr lang="en-US" sz="1400" dirty="0" smtClean="0"/>
              <a:t>Scope</a:t>
            </a:r>
          </a:p>
          <a:p>
            <a:pPr marL="742950" lvl="1" indent="-28575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fr-FR" sz="1400" dirty="0" smtClean="0"/>
              <a:t>………………………………</a:t>
            </a:r>
            <a:endParaRPr lang="en-US" sz="1400" dirty="0"/>
          </a:p>
          <a:p>
            <a:pPr marL="742950" lvl="1" indent="-28575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en-US" sz="1400" dirty="0"/>
              <a:t>2.2 Actions </a:t>
            </a:r>
            <a:r>
              <a:rPr lang="en-US" sz="1400" dirty="0" smtClean="0"/>
              <a:t>undertaken</a:t>
            </a:r>
          </a:p>
          <a:p>
            <a:pPr marL="742950" lvl="1" indent="-28575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fr-FR" sz="1400" dirty="0" smtClean="0"/>
              <a:t>……………………….;</a:t>
            </a:r>
            <a:endParaRPr lang="en-US" sz="1400" dirty="0"/>
          </a:p>
          <a:p>
            <a:pPr marL="742950" lvl="1" indent="-28575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en-US" sz="1400" dirty="0"/>
              <a:t>2.3 </a:t>
            </a:r>
            <a:r>
              <a:rPr lang="en-US" sz="1400" dirty="0" smtClean="0"/>
              <a:t>Challenges and solutions</a:t>
            </a:r>
          </a:p>
          <a:p>
            <a:pPr marL="742950" lvl="1" indent="-28575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fr-FR" sz="1400" smtClean="0"/>
              <a:t>………………………………….</a:t>
            </a:r>
            <a:endParaRPr lang="en-US" sz="1400" dirty="0"/>
          </a:p>
          <a:p>
            <a:pPr marL="742950" lvl="1" indent="-28575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en-US" sz="1400" dirty="0"/>
              <a:t> 2.4 W</a:t>
            </a:r>
            <a:r>
              <a:rPr lang="en-US" sz="1400" dirty="0" smtClean="0"/>
              <a:t>ay forward</a:t>
            </a:r>
          </a:p>
          <a:p>
            <a:pPr marL="742950" lvl="1" indent="-28575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fr-FR" sz="1400" dirty="0" smtClean="0"/>
              <a:t>……………………………..</a:t>
            </a:r>
            <a:endParaRPr lang="en-US" sz="1400" dirty="0"/>
          </a:p>
          <a:p>
            <a:pPr marL="742950" lvl="1" indent="-28575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</a:pPr>
            <a:endParaRPr lang="en-US" sz="700" dirty="0"/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1600" b="1" dirty="0">
                <a:latin typeface="Calibri"/>
              </a:rPr>
              <a:t>3 Action </a:t>
            </a:r>
            <a:r>
              <a:rPr lang="en-US" sz="1600" b="1" dirty="0" smtClean="0">
                <a:latin typeface="Calibri"/>
              </a:rPr>
              <a:t>by the meeting</a:t>
            </a:r>
            <a:endParaRPr lang="en-US" sz="1600" b="1" dirty="0">
              <a:latin typeface="Calibri"/>
            </a:endParaRPr>
          </a:p>
          <a:p>
            <a:pPr marL="742950" lvl="1" indent="-28575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en-US" sz="1400" dirty="0"/>
              <a:t>3.1 </a:t>
            </a:r>
            <a:r>
              <a:rPr lang="en-US" sz="1400" dirty="0" smtClean="0"/>
              <a:t>The meeting is invited to……</a:t>
            </a:r>
          </a:p>
          <a:p>
            <a:pPr marL="742950" lvl="1" indent="-28575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fr-FR" sz="1400" dirty="0" smtClean="0"/>
              <a:t>……………………</a:t>
            </a:r>
          </a:p>
          <a:p>
            <a:pPr marL="742950" lvl="1" indent="-28575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fr-FR" sz="1400" dirty="0" smtClean="0"/>
              <a:t>……………………………….</a:t>
            </a:r>
            <a:endParaRPr lang="en-US" sz="1400" dirty="0"/>
          </a:p>
          <a:p>
            <a:pPr marL="742950" lvl="1" indent="-28575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en-US" sz="1400" dirty="0"/>
              <a:t>3.2 </a:t>
            </a:r>
            <a:r>
              <a:rPr lang="en-US" sz="1400" dirty="0" smtClean="0"/>
              <a:t>Draft Conclusion/Decision</a:t>
            </a:r>
            <a:endParaRPr lang="en-US" sz="1400" dirty="0"/>
          </a:p>
          <a:p>
            <a:pPr marL="457200" lvl="1" indent="0">
              <a:spcBef>
                <a:spcPct val="2000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457200" lvl="1" indent="0"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1400" dirty="0" smtClean="0"/>
              <a:t>That :</a:t>
            </a:r>
            <a:endParaRPr lang="en-US" sz="1400" dirty="0"/>
          </a:p>
          <a:p>
            <a:pPr marL="457200" lvl="1" indent="0"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1400" dirty="0"/>
              <a:t>………………………………</a:t>
            </a:r>
          </a:p>
          <a:p>
            <a:pPr marL="457200" lvl="1" indent="0"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1400" dirty="0"/>
              <a:t>…………………………………………</a:t>
            </a:r>
          </a:p>
          <a:p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4C7EF-A844-4C6F-B86B-4F294F40EEAD}" type="datetime1">
              <a:rPr lang="en-US" smtClean="0"/>
              <a:pPr/>
              <a:t>7/2/2021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APIRG IIMSG/4 Meeting - Virtual, 10-13 August 2021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64EB-C84D-4360-9FFD-201302803F2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6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7F3F-1F46-4E0B-A9D6-88B40BF847F5}" type="datetime1">
              <a:rPr lang="en-CA" smtClean="0"/>
              <a:t>2021-07-02</a:t>
            </a:fld>
            <a:endParaRPr lang="en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APIRG IIMSG/4 Meeting - Virtual, 10-13 August 2021</a:t>
            </a:r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4888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caf pp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caf ppt template" id="{67B99B06-F716-4BB8-AFF9-410D98F66CDF}" vid="{B5B4B389-C482-4A75-A2C9-ECD18EDBC63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5DAC1B849C5248A75D522085A8150D" ma:contentTypeVersion="1" ma:contentTypeDescription="Create a new document." ma:contentTypeScope="" ma:versionID="b654f6bf7eaa89e470a560a41e4d7b5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229B550-0B5E-4057-8ADE-64604035DBBC}"/>
</file>

<file path=customXml/itemProps2.xml><?xml version="1.0" encoding="utf-8"?>
<ds:datastoreItem xmlns:ds="http://schemas.openxmlformats.org/officeDocument/2006/customXml" ds:itemID="{50DA6364-AE16-402A-9E8B-1E1EF2557B84}"/>
</file>

<file path=customXml/itemProps3.xml><?xml version="1.0" encoding="utf-8"?>
<ds:datastoreItem xmlns:ds="http://schemas.openxmlformats.org/officeDocument/2006/customXml" ds:itemID="{25F71C4F-1CC5-4F4A-BB0D-A13DDF5BA927}"/>
</file>

<file path=docProps/app.xml><?xml version="1.0" encoding="utf-8"?>
<Properties xmlns="http://schemas.openxmlformats.org/officeDocument/2006/extended-properties" xmlns:vt="http://schemas.openxmlformats.org/officeDocument/2006/docPropsVTypes">
  <Template>wacaf ppt template</Template>
  <TotalTime>9</TotalTime>
  <Words>77</Words>
  <Application>Microsoft Office PowerPoint</Application>
  <PresentationFormat>Grand écran</PresentationFormat>
  <Paragraphs>32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Wingdings</vt:lpstr>
      <vt:lpstr>wacaf ppt template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ILBOUDO, Goama</dc:creator>
  <cp:lastModifiedBy>ILBOUDO, Goama</cp:lastModifiedBy>
  <cp:revision>5</cp:revision>
  <dcterms:created xsi:type="dcterms:W3CDTF">2021-07-02T10:03:24Z</dcterms:created>
  <dcterms:modified xsi:type="dcterms:W3CDTF">2021-07-02T10:16:05Z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0x010100A85DAC1B849C5248A75D522085A8150D</vt:lpwstr>
  </property>
</Properties>
</file>