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8" r:id="rId5"/>
    <p:sldId id="390" r:id="rId6"/>
    <p:sldId id="361" r:id="rId7"/>
    <p:sldId id="338" r:id="rId8"/>
    <p:sldId id="339" r:id="rId9"/>
    <p:sldId id="340" r:id="rId10"/>
    <p:sldId id="341" r:id="rId11"/>
    <p:sldId id="343" r:id="rId12"/>
    <p:sldId id="351" r:id="rId13"/>
    <p:sldId id="344" r:id="rId14"/>
    <p:sldId id="345" r:id="rId15"/>
    <p:sldId id="346" r:id="rId16"/>
    <p:sldId id="347" r:id="rId17"/>
    <p:sldId id="349" r:id="rId18"/>
    <p:sldId id="350" r:id="rId19"/>
    <p:sldId id="334" r:id="rId20"/>
    <p:sldId id="315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D9"/>
    <a:srgbClr val="006EB7"/>
    <a:srgbClr val="000000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9112" autoAdjust="0"/>
  </p:normalViewPr>
  <p:slideViewPr>
    <p:cSldViewPr>
      <p:cViewPr varScale="1">
        <p:scale>
          <a:sx n="70" d="100"/>
          <a:sy n="70" d="100"/>
        </p:scale>
        <p:origin x="-17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8332-715A-49A4-89C8-CE9945C18CEA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906DC-48A5-4C29-A295-CF7C3E249A4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74215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6DC8C-E9B0-465C-BAD7-54DB1A445FFC}" type="datetimeFigureOut">
              <a:rPr lang="en-US" smtClean="0"/>
              <a:pPr/>
              <a:t>05-Sep-17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441A-B7BB-4698-8A3A-5D1B086B1A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271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1FEAF1-15CC-4E1D-B96C-A7C9A97A848A}" type="datetime1">
              <a:rPr lang="en-US" smtClean="0"/>
              <a:t>05-Sep-17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148A00-08FB-464F-A32B-021EAC9331B0}" type="datetime1">
              <a:rPr lang="en-US" smtClean="0"/>
              <a:t>05-Sep-17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441A-B7BB-4698-8A3A-5D1B086B1A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86A5743-44DE-4231-9BFE-DB8073AF28FD}" type="datetime1">
              <a:rPr lang="en-US" smtClean="0"/>
              <a:t>05-Sep-17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5710C7-E0C0-4A2C-B135-81561156B12E}" type="datetime1">
              <a:rPr lang="en-US" smtClean="0"/>
              <a:t>05-Sep-17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2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2826506-AE60-4413-B8A5-C9A149E0DB97}" type="datetime1">
              <a:rPr lang="en-US" smtClean="0"/>
              <a:t>05-Sep-17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365125"/>
          </a:xfrm>
        </p:spPr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365125"/>
          </a:xfrm>
        </p:spPr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420888"/>
            <a:ext cx="7511234" cy="385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241689" y="3984507"/>
            <a:ext cx="4827042" cy="715089"/>
          </a:xfrm>
          <a:prstGeom prst="roundRect">
            <a:avLst/>
          </a:prstGeom>
          <a:gradFill flip="none" rotWithShape="1">
            <a:gsLst>
              <a:gs pos="0">
                <a:srgbClr val="A2CFEF">
                  <a:tint val="66000"/>
                  <a:satMod val="160000"/>
                </a:srgbClr>
              </a:gs>
              <a:gs pos="50000">
                <a:srgbClr val="A2CFEF">
                  <a:tint val="44500"/>
                  <a:satMod val="160000"/>
                </a:srgbClr>
              </a:gs>
              <a:gs pos="100000">
                <a:srgbClr val="A2CF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C99A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279DD9"/>
                </a:solidFill>
                <a:effectLst/>
              </a:rPr>
              <a:t>Muchas gracias</a:t>
            </a:r>
            <a:endParaRPr lang="en-GB" sz="3600" b="1" dirty="0">
              <a:solidFill>
                <a:srgbClr val="279DD9"/>
              </a:solidFill>
              <a:effectLst/>
            </a:endParaRPr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836736" y="980728"/>
            <a:ext cx="1636949" cy="1341389"/>
            <a:chOff x="240" y="144"/>
            <a:chExt cx="1296" cy="1062"/>
          </a:xfrm>
          <a:solidFill>
            <a:srgbClr val="006EB7"/>
          </a:solidFill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922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5A68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22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24936" cy="1368152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Nombre </a:t>
            </a:r>
            <a:r>
              <a:rPr lang="es-MX" sz="32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del Estado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Segunda Reunión Regional para los Coordinadores Nacionales de Supervisión Continua (NCMC)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es-MX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endParaRPr lang="es-MX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5445224"/>
            <a:ext cx="8640960" cy="10081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C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MX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Presentada por ***/NCMC</a:t>
            </a:r>
          </a:p>
          <a:p>
            <a:pPr algn="r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14 al 16 de noviembre de 2017</a:t>
            </a:r>
          </a:p>
          <a:p>
            <a:pPr algn="r"/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s-MX" sz="3200" dirty="0"/>
          </a:p>
        </p:txBody>
      </p:sp>
      <p:pic>
        <p:nvPicPr>
          <p:cNvPr id="12" name="Picture 2" descr="Microsoft Windows SharePoint Service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20888"/>
            <a:ext cx="244827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73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10570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PEL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570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OPS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5496" y="1057091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AIR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570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AIG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17099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ANS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29757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subgrupos: AGA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8363272" cy="720081"/>
          </a:xfrm>
        </p:spPr>
        <p:txBody>
          <a:bodyPr/>
          <a:lstStyle/>
          <a:p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PE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2996952"/>
            <a:ext cx="7813405" cy="7481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kern="1200" dirty="0" smtClean="0">
                <a:solidFill>
                  <a:schemeClr val="accent1">
                    <a:lumMod val="75000"/>
                  </a:schemeClr>
                </a:solidFill>
              </a:rPr>
              <a:t>¿Preguntas?</a:t>
            </a: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algn="just" defTabSz="1066800">
              <a:spcBef>
                <a:spcPct val="0"/>
              </a:spcBef>
              <a:spcAft>
                <a:spcPts val="600"/>
              </a:spcAft>
              <a:tabLst>
                <a:tab pos="1428750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1325" lvl="1" indent="-441325" algn="just" defTabSz="1155700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endParaRPr lang="en-US" sz="2600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0131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9" name="Rounded Rectangle 4"/>
          <p:cNvSpPr/>
          <p:nvPr/>
        </p:nvSpPr>
        <p:spPr>
          <a:xfrm>
            <a:off x="665298" y="836712"/>
            <a:ext cx="7813405" cy="47525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P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b="1" kern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PA" sz="2600" dirty="0" smtClean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35596" y="1413211"/>
            <a:ext cx="72728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SITUACIÓN ACTUAL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PA" dirty="0">
              <a:solidFill>
                <a:srgbClr val="002060"/>
              </a:solidFill>
            </a:endParaRPr>
          </a:p>
          <a:p>
            <a:pPr algn="just"/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8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720080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Aplicación eficaz actual (EI):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4" y="1772816"/>
            <a:ext cx="414496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4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94937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área de auditoría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969007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 por elemento crítico (CE)</a:t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4688" y="10527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del CAP por área de auditoría</a:t>
            </a:r>
            <a:b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9786" y="106826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del CAP por elemento crítico (CE)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91206"/>
            <a:ext cx="9144000" cy="648072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</a:t>
            </a: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</a:rPr>
              <a:t>LEG</a:t>
            </a:r>
            <a:endParaRPr lang="es-B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05709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</a:rPr>
              <a:t>Situación de las PQs por subgrupos: ORG</a:t>
            </a:r>
            <a:endParaRPr lang="es-B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14/11/2017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Segunda Reunión NCMC - Oficina Regional NACC OACI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447085" y="764704"/>
            <a:ext cx="151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NCMC/2 – P/*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D6FD5-6F98-4D80-9016-F8095F3B8C48}"/>
</file>

<file path=customXml/itemProps2.xml><?xml version="1.0" encoding="utf-8"?>
<ds:datastoreItem xmlns:ds="http://schemas.openxmlformats.org/officeDocument/2006/customXml" ds:itemID="{63FC2F9D-A98B-46BE-9F8B-AA619FAA8F6A}"/>
</file>

<file path=customXml/itemProps3.xml><?xml version="1.0" encoding="utf-8"?>
<ds:datastoreItem xmlns:ds="http://schemas.openxmlformats.org/officeDocument/2006/customXml" ds:itemID="{4FE9F746-3D19-48FB-AC06-CF979AB5283D}"/>
</file>

<file path=docProps/app.xml><?xml version="1.0" encoding="utf-8"?>
<Properties xmlns="http://schemas.openxmlformats.org/officeDocument/2006/extended-properties" xmlns:vt="http://schemas.openxmlformats.org/officeDocument/2006/docPropsVTypes">
  <TotalTime>11078</TotalTime>
  <Words>361</Words>
  <Application>Microsoft Office PowerPoint</Application>
  <PresentationFormat>On-screen Show (4:3)</PresentationFormat>
  <Paragraphs>107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Nombre del Estado Segunda Reunión Regional para los Coordinadores Nacionales de Supervisión Continua (NCMC)  </vt:lpstr>
      <vt:lpstr>PowerPoint Presentation</vt:lpstr>
      <vt:lpstr>Aplicación eficaz actual (EI):</vt:lpstr>
      <vt:lpstr>PowerPoint Presentation</vt:lpstr>
      <vt:lpstr>PowerPoint Presentation</vt:lpstr>
      <vt:lpstr>PowerPoint Presentation</vt:lpstr>
      <vt:lpstr>PowerPoint Presentation</vt:lpstr>
      <vt:lpstr>Situación de las PQs por subgrupos: LEG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ICAO NACC Regional Office</cp:lastModifiedBy>
  <cp:revision>397</cp:revision>
  <cp:lastPrinted>2017-09-05T14:05:45Z</cp:lastPrinted>
  <dcterms:created xsi:type="dcterms:W3CDTF">2013-08-20T15:49:37Z</dcterms:created>
  <dcterms:modified xsi:type="dcterms:W3CDTF">2017-09-05T20:10:38Z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1500</vt:r8>
  </property>
  <property fmtid="{D5CDD505-2E9C-101B-9397-08002B2CF9AE}" pid="3" name="ContentTypeId">
    <vt:lpwstr>0x010100003FB77DBE53764EA470F0EA7AE151E8</vt:lpwstr>
  </property>
</Properties>
</file>