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463" r:id="rId5"/>
    <p:sldId id="1215" r:id="rId6"/>
    <p:sldId id="1188" r:id="rId7"/>
    <p:sldId id="1211" r:id="rId8"/>
    <p:sldId id="1213" r:id="rId9"/>
    <p:sldId id="1218" r:id="rId10"/>
    <p:sldId id="1219" r:id="rId11"/>
    <p:sldId id="1205" r:id="rId12"/>
    <p:sldId id="1207" r:id="rId13"/>
    <p:sldId id="1217" r:id="rId14"/>
    <p:sldId id="1212" r:id="rId15"/>
    <p:sldId id="1216" r:id="rId16"/>
    <p:sldId id="1221" r:id="rId17"/>
    <p:sldId id="1214" r:id="rId18"/>
    <p:sldId id="411" r:id="rId19"/>
  </p:sldIdLst>
  <p:sldSz cx="12192000" cy="6858000"/>
  <p:notesSz cx="9236075" cy="7010400"/>
  <p:embeddedFontLst>
    <p:embeddedFont>
      <p:font typeface="Aktiv Grotesk" panose="020B0504020202020204" pitchFamily="34" charset="0"/>
      <p:regular r:id="rId22"/>
      <p:bold r:id="rId23"/>
    </p:embeddedFont>
    <p:embeddedFont>
      <p:font typeface="Aktiv Grotesk Medium" panose="020B0504020202020204" pitchFamily="34" charset="0"/>
      <p:regular r:id="rId24"/>
    </p:embeddedFont>
  </p:embeddedFontLst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ian Pearce" initials="BP" lastIdx="1" clrIdx="0">
    <p:extLst>
      <p:ext uri="{19B8F6BF-5375-455C-9EA6-DF929625EA0E}">
        <p15:presenceInfo xmlns:p15="http://schemas.microsoft.com/office/powerpoint/2012/main" userId="S::PearceB@iata.org::f1494859-4c34-4504-923d-99568b585d2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1E32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6A082A-19A6-43C4-BF57-237EBE5C9CAA}" v="3" dt="2022-03-30T19:41:42.2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6357" autoAdjust="0"/>
  </p:normalViewPr>
  <p:slideViewPr>
    <p:cSldViewPr snapToGrid="0" showGuides="1">
      <p:cViewPr varScale="1">
        <p:scale>
          <a:sx n="114" d="100"/>
          <a:sy n="114" d="100"/>
        </p:scale>
        <p:origin x="48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92" d="100"/>
          <a:sy n="92" d="100"/>
        </p:scale>
        <p:origin x="364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per Venema" userId="e07daf42-0649-4d24-b284-a64d98b12727" providerId="ADAL" clId="{B96A082A-19A6-43C4-BF57-237EBE5C9CAA}"/>
    <pc:docChg chg="undo custSel addSld delSld modSld sldOrd">
      <pc:chgData name="Jesper Venema" userId="e07daf42-0649-4d24-b284-a64d98b12727" providerId="ADAL" clId="{B96A082A-19A6-43C4-BF57-237EBE5C9CAA}" dt="2022-03-30T22:59:53.519" v="859" actId="20577"/>
      <pc:docMkLst>
        <pc:docMk/>
      </pc:docMkLst>
      <pc:sldChg chg="modSp mod">
        <pc:chgData name="Jesper Venema" userId="e07daf42-0649-4d24-b284-a64d98b12727" providerId="ADAL" clId="{B96A082A-19A6-43C4-BF57-237EBE5C9CAA}" dt="2022-03-30T22:59:39.934" v="857" actId="20577"/>
        <pc:sldMkLst>
          <pc:docMk/>
          <pc:sldMk cId="2475541385" sldId="1205"/>
        </pc:sldMkLst>
        <pc:spChg chg="mod">
          <ac:chgData name="Jesper Venema" userId="e07daf42-0649-4d24-b284-a64d98b12727" providerId="ADAL" clId="{B96A082A-19A6-43C4-BF57-237EBE5C9CAA}" dt="2022-03-30T22:59:39.934" v="857" actId="20577"/>
          <ac:spMkLst>
            <pc:docMk/>
            <pc:sldMk cId="2475541385" sldId="1205"/>
            <ac:spMk id="2" creationId="{10D12187-F901-4BBA-BA42-9F7DE742801C}"/>
          </ac:spMkLst>
        </pc:spChg>
      </pc:sldChg>
      <pc:sldChg chg="modSp mod">
        <pc:chgData name="Jesper Venema" userId="e07daf42-0649-4d24-b284-a64d98b12727" providerId="ADAL" clId="{B96A082A-19A6-43C4-BF57-237EBE5C9CAA}" dt="2022-03-30T22:59:44.996" v="858" actId="20577"/>
        <pc:sldMkLst>
          <pc:docMk/>
          <pc:sldMk cId="1020480476" sldId="1207"/>
        </pc:sldMkLst>
        <pc:spChg chg="mod">
          <ac:chgData name="Jesper Venema" userId="e07daf42-0649-4d24-b284-a64d98b12727" providerId="ADAL" clId="{B96A082A-19A6-43C4-BF57-237EBE5C9CAA}" dt="2022-03-30T22:59:44.996" v="858" actId="20577"/>
          <ac:spMkLst>
            <pc:docMk/>
            <pc:sldMk cId="1020480476" sldId="1207"/>
            <ac:spMk id="2" creationId="{10D12187-F901-4BBA-BA42-9F7DE742801C}"/>
          </ac:spMkLst>
        </pc:spChg>
      </pc:sldChg>
      <pc:sldChg chg="modSp mod">
        <pc:chgData name="Jesper Venema" userId="e07daf42-0649-4d24-b284-a64d98b12727" providerId="ADAL" clId="{B96A082A-19A6-43C4-BF57-237EBE5C9CAA}" dt="2022-03-30T22:58:21.531" v="830" actId="20577"/>
        <pc:sldMkLst>
          <pc:docMk/>
          <pc:sldMk cId="3190052733" sldId="1211"/>
        </pc:sldMkLst>
        <pc:spChg chg="mod">
          <ac:chgData name="Jesper Venema" userId="e07daf42-0649-4d24-b284-a64d98b12727" providerId="ADAL" clId="{B96A082A-19A6-43C4-BF57-237EBE5C9CAA}" dt="2022-03-30T22:58:21.531" v="830" actId="20577"/>
          <ac:spMkLst>
            <pc:docMk/>
            <pc:sldMk cId="3190052733" sldId="1211"/>
            <ac:spMk id="5" creationId="{D70E6E97-1766-42F0-8869-26E6E9E24382}"/>
          </ac:spMkLst>
        </pc:spChg>
      </pc:sldChg>
      <pc:sldChg chg="modSp mod">
        <pc:chgData name="Jesper Venema" userId="e07daf42-0649-4d24-b284-a64d98b12727" providerId="ADAL" clId="{B96A082A-19A6-43C4-BF57-237EBE5C9CAA}" dt="2022-03-30T22:58:27.972" v="831" actId="20577"/>
        <pc:sldMkLst>
          <pc:docMk/>
          <pc:sldMk cId="4154610530" sldId="1213"/>
        </pc:sldMkLst>
        <pc:spChg chg="mod">
          <ac:chgData name="Jesper Venema" userId="e07daf42-0649-4d24-b284-a64d98b12727" providerId="ADAL" clId="{B96A082A-19A6-43C4-BF57-237EBE5C9CAA}" dt="2022-03-30T22:58:27.972" v="831" actId="20577"/>
          <ac:spMkLst>
            <pc:docMk/>
            <pc:sldMk cId="4154610530" sldId="1213"/>
            <ac:spMk id="3" creationId="{9A19369D-2280-4B50-BBA5-5A9D1AC9E5FC}"/>
          </ac:spMkLst>
        </pc:spChg>
      </pc:sldChg>
      <pc:sldChg chg="modSp mod">
        <pc:chgData name="Jesper Venema" userId="e07daf42-0649-4d24-b284-a64d98b12727" providerId="ADAL" clId="{B96A082A-19A6-43C4-BF57-237EBE5C9CAA}" dt="2022-03-30T22:59:53.519" v="859" actId="20577"/>
        <pc:sldMkLst>
          <pc:docMk/>
          <pc:sldMk cId="3754533992" sldId="1216"/>
        </pc:sldMkLst>
        <pc:spChg chg="mod">
          <ac:chgData name="Jesper Venema" userId="e07daf42-0649-4d24-b284-a64d98b12727" providerId="ADAL" clId="{B96A082A-19A6-43C4-BF57-237EBE5C9CAA}" dt="2022-03-30T22:59:53.519" v="859" actId="20577"/>
          <ac:spMkLst>
            <pc:docMk/>
            <pc:sldMk cId="3754533992" sldId="1216"/>
            <ac:spMk id="5" creationId="{D70E6E97-1766-42F0-8869-26E6E9E24382}"/>
          </ac:spMkLst>
        </pc:spChg>
      </pc:sldChg>
      <pc:sldChg chg="modSp mod">
        <pc:chgData name="Jesper Venema" userId="e07daf42-0649-4d24-b284-a64d98b12727" providerId="ADAL" clId="{B96A082A-19A6-43C4-BF57-237EBE5C9CAA}" dt="2022-03-30T22:59:24.473" v="854" actId="20577"/>
        <pc:sldMkLst>
          <pc:docMk/>
          <pc:sldMk cId="596660584" sldId="1218"/>
        </pc:sldMkLst>
        <pc:spChg chg="mod">
          <ac:chgData name="Jesper Venema" userId="e07daf42-0649-4d24-b284-a64d98b12727" providerId="ADAL" clId="{B96A082A-19A6-43C4-BF57-237EBE5C9CAA}" dt="2022-03-30T22:59:24.473" v="854" actId="20577"/>
          <ac:spMkLst>
            <pc:docMk/>
            <pc:sldMk cId="596660584" sldId="1218"/>
            <ac:spMk id="3" creationId="{9A19369D-2280-4B50-BBA5-5A9D1AC9E5FC}"/>
          </ac:spMkLst>
        </pc:spChg>
      </pc:sldChg>
      <pc:sldChg chg="modSp mod">
        <pc:chgData name="Jesper Venema" userId="e07daf42-0649-4d24-b284-a64d98b12727" providerId="ADAL" clId="{B96A082A-19A6-43C4-BF57-237EBE5C9CAA}" dt="2022-03-30T22:59:34.186" v="855" actId="20577"/>
        <pc:sldMkLst>
          <pc:docMk/>
          <pc:sldMk cId="2020855101" sldId="1219"/>
        </pc:sldMkLst>
        <pc:spChg chg="mod">
          <ac:chgData name="Jesper Venema" userId="e07daf42-0649-4d24-b284-a64d98b12727" providerId="ADAL" clId="{B96A082A-19A6-43C4-BF57-237EBE5C9CAA}" dt="2022-03-30T22:59:34.186" v="855" actId="20577"/>
          <ac:spMkLst>
            <pc:docMk/>
            <pc:sldMk cId="2020855101" sldId="1219"/>
            <ac:spMk id="3" creationId="{9A19369D-2280-4B50-BBA5-5A9D1AC9E5FC}"/>
          </ac:spMkLst>
        </pc:spChg>
      </pc:sldChg>
      <pc:sldChg chg="modSp add del mod ord">
        <pc:chgData name="Jesper Venema" userId="e07daf42-0649-4d24-b284-a64d98b12727" providerId="ADAL" clId="{B96A082A-19A6-43C4-BF57-237EBE5C9CAA}" dt="2022-03-30T19:41:59.644" v="642" actId="47"/>
        <pc:sldMkLst>
          <pc:docMk/>
          <pc:sldMk cId="904994045" sldId="1220"/>
        </pc:sldMkLst>
        <pc:spChg chg="mod">
          <ac:chgData name="Jesper Venema" userId="e07daf42-0649-4d24-b284-a64d98b12727" providerId="ADAL" clId="{B96A082A-19A6-43C4-BF57-237EBE5C9CAA}" dt="2022-03-30T19:38:12.938" v="451" actId="12"/>
          <ac:spMkLst>
            <pc:docMk/>
            <pc:sldMk cId="904994045" sldId="1220"/>
            <ac:spMk id="2" creationId="{10D12187-F901-4BBA-BA42-9F7DE742801C}"/>
          </ac:spMkLst>
        </pc:spChg>
      </pc:sldChg>
      <pc:sldChg chg="addSp modSp add mod">
        <pc:chgData name="Jesper Venema" userId="e07daf42-0649-4d24-b284-a64d98b12727" providerId="ADAL" clId="{B96A082A-19A6-43C4-BF57-237EBE5C9CAA}" dt="2022-03-30T19:43:15.644" v="815" actId="20577"/>
        <pc:sldMkLst>
          <pc:docMk/>
          <pc:sldMk cId="3720132714" sldId="1221"/>
        </pc:sldMkLst>
        <pc:spChg chg="mod">
          <ac:chgData name="Jesper Venema" userId="e07daf42-0649-4d24-b284-a64d98b12727" providerId="ADAL" clId="{B96A082A-19A6-43C4-BF57-237EBE5C9CAA}" dt="2022-03-30T19:43:15.644" v="815" actId="20577"/>
          <ac:spMkLst>
            <pc:docMk/>
            <pc:sldMk cId="3720132714" sldId="1221"/>
            <ac:spMk id="5" creationId="{D70E6E97-1766-42F0-8869-26E6E9E24382}"/>
          </ac:spMkLst>
        </pc:spChg>
        <pc:picChg chg="add mod">
          <ac:chgData name="Jesper Venema" userId="e07daf42-0649-4d24-b284-a64d98b12727" providerId="ADAL" clId="{B96A082A-19A6-43C4-BF57-237EBE5C9CAA}" dt="2022-03-30T19:41:50.707" v="641" actId="1076"/>
          <ac:picMkLst>
            <pc:docMk/>
            <pc:sldMk cId="3720132714" sldId="1221"/>
            <ac:picMk id="3" creationId="{C3DC8F6F-19B0-4CAD-8113-2CAE98B3303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FD0FF8E-AD6C-48C6-BCA2-9941E1E3A20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643724" y="1"/>
            <a:ext cx="3750408" cy="351737"/>
          </a:xfrm>
          <a:prstGeom prst="rect">
            <a:avLst/>
          </a:prstGeom>
        </p:spPr>
        <p:txBody>
          <a:bodyPr vert="horz" lIns="92830" tIns="46415" rIns="92830" bIns="46415" rtlCol="0" anchor="b" anchorCtr="0"/>
          <a:lstStyle>
            <a:lvl1pPr algn="l">
              <a:defRPr sz="1200"/>
            </a:lvl1pPr>
          </a:lstStyle>
          <a:p>
            <a:endParaRPr lang="en-US" sz="1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AE2D18-DC98-444A-8A8A-7D09977137A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841947" y="1"/>
            <a:ext cx="3750405" cy="351737"/>
          </a:xfrm>
          <a:prstGeom prst="rect">
            <a:avLst/>
          </a:prstGeom>
        </p:spPr>
        <p:txBody>
          <a:bodyPr vert="horz" lIns="92830" tIns="46415" rIns="92830" bIns="46415" rtlCol="0" anchor="b" anchorCtr="0"/>
          <a:lstStyle>
            <a:lvl1pPr algn="r">
              <a:defRPr sz="1200"/>
            </a:lvl1pPr>
          </a:lstStyle>
          <a:p>
            <a:fld id="{C742B7D5-EC82-44F6-A7E1-F7BEEB78D862}" type="datetimeFigureOut">
              <a:rPr lang="en-US" sz="1000"/>
              <a:t>3/30/2022</a:t>
            </a:fld>
            <a:endParaRPr lang="en-US" sz="1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38B8B2-A215-46EA-ACE8-421665D33BA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595322" y="6658664"/>
            <a:ext cx="5723567" cy="351736"/>
          </a:xfrm>
          <a:prstGeom prst="rect">
            <a:avLst/>
          </a:prstGeom>
        </p:spPr>
        <p:txBody>
          <a:bodyPr vert="horz" lIns="92830" tIns="46415" rIns="92830" bIns="46415" rtlCol="0" anchor="t" anchorCtr="0"/>
          <a:lstStyle>
            <a:lvl1pPr algn="l">
              <a:defRPr sz="1200"/>
            </a:lvl1pPr>
          </a:lstStyle>
          <a:p>
            <a:endParaRPr lang="en-US" sz="10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1F3DC-01D1-4439-A13F-6E96C67139A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643727" y="6658664"/>
            <a:ext cx="657720" cy="351736"/>
          </a:xfrm>
          <a:prstGeom prst="rect">
            <a:avLst/>
          </a:prstGeom>
        </p:spPr>
        <p:txBody>
          <a:bodyPr vert="horz" lIns="92830" tIns="46415" rIns="92830" bIns="46415" rtlCol="0" anchor="t" anchorCtr="0"/>
          <a:lstStyle>
            <a:lvl1pPr algn="r">
              <a:defRPr sz="1200"/>
            </a:lvl1pPr>
          </a:lstStyle>
          <a:p>
            <a:pPr algn="l"/>
            <a:fld id="{9D865D99-2DA9-452F-AC6C-1E9B05A5072B}" type="slidenum">
              <a:rPr lang="en-US" sz="1000"/>
              <a:pPr algn="l"/>
              <a:t>‹#›</a:t>
            </a:fld>
            <a:endParaRPr lang="en-US" sz="100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58AB3F47-462C-4908-95C9-67DEF5E02D9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605700" y="6417813"/>
            <a:ext cx="986648" cy="351738"/>
          </a:xfrm>
          <a:custGeom>
            <a:avLst/>
            <a:gdLst>
              <a:gd name="T0" fmla="*/ 971 w 1920"/>
              <a:gd name="T1" fmla="*/ 446 h 1200"/>
              <a:gd name="T2" fmla="*/ 860 w 1920"/>
              <a:gd name="T3" fmla="*/ 461 h 1200"/>
              <a:gd name="T4" fmla="*/ 971 w 1920"/>
              <a:gd name="T5" fmla="*/ 12 h 1200"/>
              <a:gd name="T6" fmla="*/ 971 w 1920"/>
              <a:gd name="T7" fmla="*/ 12 h 1200"/>
              <a:gd name="T8" fmla="*/ 950 w 1920"/>
              <a:gd name="T9" fmla="*/ 137 h 1200"/>
              <a:gd name="T10" fmla="*/ 971 w 1920"/>
              <a:gd name="T11" fmla="*/ 301 h 1200"/>
              <a:gd name="T12" fmla="*/ 971 w 1920"/>
              <a:gd name="T13" fmla="*/ 424 h 1200"/>
              <a:gd name="T14" fmla="*/ 1092 w 1920"/>
              <a:gd name="T15" fmla="*/ 451 h 1200"/>
              <a:gd name="T16" fmla="*/ 1154 w 1920"/>
              <a:gd name="T17" fmla="*/ 514 h 1200"/>
              <a:gd name="T18" fmla="*/ 1154 w 1920"/>
              <a:gd name="T19" fmla="*/ 514 h 1200"/>
              <a:gd name="T20" fmla="*/ 816 w 1920"/>
              <a:gd name="T21" fmla="*/ 301 h 1200"/>
              <a:gd name="T22" fmla="*/ 660 w 1920"/>
              <a:gd name="T23" fmla="*/ 301 h 1200"/>
              <a:gd name="T24" fmla="*/ 749 w 1920"/>
              <a:gd name="T25" fmla="*/ 500 h 1200"/>
              <a:gd name="T26" fmla="*/ 839 w 1920"/>
              <a:gd name="T27" fmla="*/ 470 h 1200"/>
              <a:gd name="T28" fmla="*/ 971 w 1920"/>
              <a:gd name="T29" fmla="*/ 158 h 1200"/>
              <a:gd name="T30" fmla="*/ 1071 w 1920"/>
              <a:gd name="T31" fmla="*/ 139 h 1200"/>
              <a:gd name="T32" fmla="*/ 1127 w 1920"/>
              <a:gd name="T33" fmla="*/ 280 h 1200"/>
              <a:gd name="T34" fmla="*/ 1260 w 1920"/>
              <a:gd name="T35" fmla="*/ 280 h 1200"/>
              <a:gd name="T36" fmla="*/ 990 w 1920"/>
              <a:gd name="T37" fmla="*/ 0 h 1200"/>
              <a:gd name="T38" fmla="*/ 950 w 1920"/>
              <a:gd name="T39" fmla="*/ 280 h 1200"/>
              <a:gd name="T40" fmla="*/ 950 w 1920"/>
              <a:gd name="T41" fmla="*/ 158 h 1200"/>
              <a:gd name="T42" fmla="*/ 829 w 1920"/>
              <a:gd name="T43" fmla="*/ 131 h 1200"/>
              <a:gd name="T44" fmla="*/ 765 w 1920"/>
              <a:gd name="T45" fmla="*/ 67 h 1200"/>
              <a:gd name="T46" fmla="*/ 765 w 1920"/>
              <a:gd name="T47" fmla="*/ 67 h 1200"/>
              <a:gd name="T48" fmla="*/ 849 w 1920"/>
              <a:gd name="T49" fmla="*/ 646 h 1200"/>
              <a:gd name="T50" fmla="*/ 282 w 1920"/>
              <a:gd name="T51" fmla="*/ 671 h 1200"/>
              <a:gd name="T52" fmla="*/ 289 w 1920"/>
              <a:gd name="T53" fmla="*/ 650 h 1200"/>
              <a:gd name="T54" fmla="*/ 565 w 1920"/>
              <a:gd name="T55" fmla="*/ 556 h 1200"/>
              <a:gd name="T56" fmla="*/ 515 w 1920"/>
              <a:gd name="T57" fmla="*/ 483 h 1200"/>
              <a:gd name="T58" fmla="*/ 0 w 1920"/>
              <a:gd name="T59" fmla="*/ 388 h 1200"/>
              <a:gd name="T60" fmla="*/ 1071 w 1920"/>
              <a:gd name="T61" fmla="*/ 646 h 1200"/>
              <a:gd name="T62" fmla="*/ 1638 w 1920"/>
              <a:gd name="T63" fmla="*/ 671 h 1200"/>
              <a:gd name="T64" fmla="*/ 1631 w 1920"/>
              <a:gd name="T65" fmla="*/ 650 h 1200"/>
              <a:gd name="T66" fmla="*/ 1355 w 1920"/>
              <a:gd name="T67" fmla="*/ 556 h 1200"/>
              <a:gd name="T68" fmla="*/ 1405 w 1920"/>
              <a:gd name="T69" fmla="*/ 483 h 1200"/>
              <a:gd name="T70" fmla="*/ 1920 w 1920"/>
              <a:gd name="T71" fmla="*/ 388 h 1200"/>
              <a:gd name="T72" fmla="*/ 1563 w 1920"/>
              <a:gd name="T73" fmla="*/ 819 h 1200"/>
              <a:gd name="T74" fmla="*/ 1518 w 1920"/>
              <a:gd name="T75" fmla="*/ 1155 h 1200"/>
              <a:gd name="T76" fmla="*/ 1245 w 1920"/>
              <a:gd name="T77" fmla="*/ 1200 h 1200"/>
              <a:gd name="T78" fmla="*/ 1483 w 1920"/>
              <a:gd name="T79" fmla="*/ 936 h 1200"/>
              <a:gd name="T80" fmla="*/ 1038 w 1920"/>
              <a:gd name="T81" fmla="*/ 914 h 1200"/>
              <a:gd name="T82" fmla="*/ 1289 w 1920"/>
              <a:gd name="T83" fmla="*/ 817 h 1200"/>
              <a:gd name="T84" fmla="*/ 1120 w 1920"/>
              <a:gd name="T85" fmla="*/ 1200 h 1200"/>
              <a:gd name="T86" fmla="*/ 672 w 1920"/>
              <a:gd name="T87" fmla="*/ 819 h 1200"/>
              <a:gd name="T88" fmla="*/ 759 w 1920"/>
              <a:gd name="T89" fmla="*/ 1200 h 1200"/>
              <a:gd name="T90" fmla="*/ 606 w 1920"/>
              <a:gd name="T91" fmla="*/ 1200 h 1200"/>
              <a:gd name="T92" fmla="*/ 739 w 1920"/>
              <a:gd name="T93" fmla="*/ 1075 h 1200"/>
              <a:gd name="T94" fmla="*/ 273 w 1920"/>
              <a:gd name="T95" fmla="*/ 1200 h 1200"/>
              <a:gd name="T96" fmla="*/ 401 w 1920"/>
              <a:gd name="T97" fmla="*/ 1200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0" h="1200">
                <a:moveTo>
                  <a:pt x="971" y="571"/>
                </a:moveTo>
                <a:cubicBezTo>
                  <a:pt x="1007" y="542"/>
                  <a:pt x="1039" y="503"/>
                  <a:pt x="1060" y="461"/>
                </a:cubicBezTo>
                <a:cubicBezTo>
                  <a:pt x="1032" y="452"/>
                  <a:pt x="1001" y="446"/>
                  <a:pt x="971" y="446"/>
                </a:cubicBezTo>
                <a:lnTo>
                  <a:pt x="971" y="571"/>
                </a:lnTo>
                <a:close/>
                <a:moveTo>
                  <a:pt x="950" y="569"/>
                </a:moveTo>
                <a:cubicBezTo>
                  <a:pt x="913" y="542"/>
                  <a:pt x="881" y="503"/>
                  <a:pt x="860" y="461"/>
                </a:cubicBezTo>
                <a:cubicBezTo>
                  <a:pt x="888" y="451"/>
                  <a:pt x="919" y="446"/>
                  <a:pt x="950" y="446"/>
                </a:cubicBezTo>
                <a:lnTo>
                  <a:pt x="950" y="569"/>
                </a:lnTo>
                <a:close/>
                <a:moveTo>
                  <a:pt x="971" y="12"/>
                </a:moveTo>
                <a:cubicBezTo>
                  <a:pt x="1007" y="41"/>
                  <a:pt x="1039" y="79"/>
                  <a:pt x="1060" y="120"/>
                </a:cubicBezTo>
                <a:cubicBezTo>
                  <a:pt x="1032" y="130"/>
                  <a:pt x="1001" y="137"/>
                  <a:pt x="971" y="137"/>
                </a:cubicBezTo>
                <a:lnTo>
                  <a:pt x="971" y="12"/>
                </a:lnTo>
                <a:close/>
                <a:moveTo>
                  <a:pt x="950" y="12"/>
                </a:moveTo>
                <a:cubicBezTo>
                  <a:pt x="913" y="41"/>
                  <a:pt x="881" y="80"/>
                  <a:pt x="860" y="120"/>
                </a:cubicBezTo>
                <a:cubicBezTo>
                  <a:pt x="888" y="129"/>
                  <a:pt x="919" y="137"/>
                  <a:pt x="950" y="137"/>
                </a:cubicBezTo>
                <a:lnTo>
                  <a:pt x="950" y="12"/>
                </a:lnTo>
                <a:close/>
                <a:moveTo>
                  <a:pt x="971" y="424"/>
                </a:moveTo>
                <a:cubicBezTo>
                  <a:pt x="971" y="301"/>
                  <a:pt x="971" y="301"/>
                  <a:pt x="971" y="301"/>
                </a:cubicBezTo>
                <a:cubicBezTo>
                  <a:pt x="1104" y="301"/>
                  <a:pt x="1104" y="301"/>
                  <a:pt x="1104" y="301"/>
                </a:cubicBezTo>
                <a:cubicBezTo>
                  <a:pt x="1104" y="350"/>
                  <a:pt x="1092" y="398"/>
                  <a:pt x="1071" y="443"/>
                </a:cubicBezTo>
                <a:cubicBezTo>
                  <a:pt x="1040" y="432"/>
                  <a:pt x="1004" y="424"/>
                  <a:pt x="971" y="424"/>
                </a:cubicBezTo>
                <a:moveTo>
                  <a:pt x="1260" y="301"/>
                </a:moveTo>
                <a:cubicBezTo>
                  <a:pt x="1127" y="301"/>
                  <a:pt x="1127" y="301"/>
                  <a:pt x="1127" y="301"/>
                </a:cubicBezTo>
                <a:cubicBezTo>
                  <a:pt x="1125" y="355"/>
                  <a:pt x="1114" y="403"/>
                  <a:pt x="1092" y="451"/>
                </a:cubicBezTo>
                <a:cubicBezTo>
                  <a:pt x="1120" y="464"/>
                  <a:pt x="1146" y="480"/>
                  <a:pt x="1171" y="500"/>
                </a:cubicBezTo>
                <a:cubicBezTo>
                  <a:pt x="1225" y="447"/>
                  <a:pt x="1257" y="375"/>
                  <a:pt x="1260" y="301"/>
                </a:cubicBezTo>
                <a:moveTo>
                  <a:pt x="1154" y="514"/>
                </a:moveTo>
                <a:cubicBezTo>
                  <a:pt x="1133" y="496"/>
                  <a:pt x="1107" y="480"/>
                  <a:pt x="1081" y="470"/>
                </a:cubicBezTo>
                <a:cubicBezTo>
                  <a:pt x="1057" y="513"/>
                  <a:pt x="1028" y="549"/>
                  <a:pt x="990" y="582"/>
                </a:cubicBezTo>
                <a:cubicBezTo>
                  <a:pt x="1051" y="574"/>
                  <a:pt x="1107" y="552"/>
                  <a:pt x="1154" y="514"/>
                </a:cubicBezTo>
                <a:moveTo>
                  <a:pt x="950" y="424"/>
                </a:moveTo>
                <a:cubicBezTo>
                  <a:pt x="950" y="301"/>
                  <a:pt x="950" y="301"/>
                  <a:pt x="950" y="301"/>
                </a:cubicBezTo>
                <a:cubicBezTo>
                  <a:pt x="816" y="301"/>
                  <a:pt x="816" y="301"/>
                  <a:pt x="816" y="301"/>
                </a:cubicBezTo>
                <a:cubicBezTo>
                  <a:pt x="817" y="350"/>
                  <a:pt x="828" y="399"/>
                  <a:pt x="849" y="443"/>
                </a:cubicBezTo>
                <a:cubicBezTo>
                  <a:pt x="881" y="432"/>
                  <a:pt x="915" y="424"/>
                  <a:pt x="950" y="424"/>
                </a:cubicBezTo>
                <a:moveTo>
                  <a:pt x="660" y="301"/>
                </a:moveTo>
                <a:cubicBezTo>
                  <a:pt x="793" y="301"/>
                  <a:pt x="793" y="301"/>
                  <a:pt x="793" y="301"/>
                </a:cubicBezTo>
                <a:cubicBezTo>
                  <a:pt x="796" y="355"/>
                  <a:pt x="808" y="402"/>
                  <a:pt x="829" y="451"/>
                </a:cubicBezTo>
                <a:cubicBezTo>
                  <a:pt x="800" y="464"/>
                  <a:pt x="774" y="480"/>
                  <a:pt x="749" y="500"/>
                </a:cubicBezTo>
                <a:cubicBezTo>
                  <a:pt x="695" y="447"/>
                  <a:pt x="664" y="377"/>
                  <a:pt x="660" y="301"/>
                </a:cubicBezTo>
                <a:moveTo>
                  <a:pt x="765" y="514"/>
                </a:moveTo>
                <a:cubicBezTo>
                  <a:pt x="788" y="497"/>
                  <a:pt x="813" y="479"/>
                  <a:pt x="839" y="470"/>
                </a:cubicBezTo>
                <a:cubicBezTo>
                  <a:pt x="863" y="513"/>
                  <a:pt x="892" y="549"/>
                  <a:pt x="930" y="582"/>
                </a:cubicBezTo>
                <a:cubicBezTo>
                  <a:pt x="869" y="574"/>
                  <a:pt x="812" y="552"/>
                  <a:pt x="765" y="514"/>
                </a:cubicBezTo>
                <a:moveTo>
                  <a:pt x="971" y="158"/>
                </a:moveTo>
                <a:cubicBezTo>
                  <a:pt x="971" y="280"/>
                  <a:pt x="971" y="280"/>
                  <a:pt x="971" y="280"/>
                </a:cubicBezTo>
                <a:cubicBezTo>
                  <a:pt x="1104" y="280"/>
                  <a:pt x="1104" y="280"/>
                  <a:pt x="1104" y="280"/>
                </a:cubicBezTo>
                <a:cubicBezTo>
                  <a:pt x="1104" y="231"/>
                  <a:pt x="1092" y="184"/>
                  <a:pt x="1071" y="139"/>
                </a:cubicBezTo>
                <a:cubicBezTo>
                  <a:pt x="1039" y="150"/>
                  <a:pt x="1005" y="157"/>
                  <a:pt x="971" y="158"/>
                </a:cubicBezTo>
                <a:moveTo>
                  <a:pt x="1260" y="280"/>
                </a:moveTo>
                <a:cubicBezTo>
                  <a:pt x="1127" y="280"/>
                  <a:pt x="1127" y="280"/>
                  <a:pt x="1127" y="280"/>
                </a:cubicBezTo>
                <a:cubicBezTo>
                  <a:pt x="1125" y="227"/>
                  <a:pt x="1113" y="178"/>
                  <a:pt x="1092" y="131"/>
                </a:cubicBezTo>
                <a:cubicBezTo>
                  <a:pt x="1120" y="118"/>
                  <a:pt x="1147" y="102"/>
                  <a:pt x="1171" y="82"/>
                </a:cubicBezTo>
                <a:cubicBezTo>
                  <a:pt x="1228" y="138"/>
                  <a:pt x="1257" y="207"/>
                  <a:pt x="1260" y="280"/>
                </a:cubicBezTo>
                <a:moveTo>
                  <a:pt x="1154" y="67"/>
                </a:moveTo>
                <a:cubicBezTo>
                  <a:pt x="1133" y="86"/>
                  <a:pt x="1107" y="103"/>
                  <a:pt x="1081" y="113"/>
                </a:cubicBezTo>
                <a:cubicBezTo>
                  <a:pt x="1057" y="68"/>
                  <a:pt x="1028" y="33"/>
                  <a:pt x="990" y="0"/>
                </a:cubicBezTo>
                <a:cubicBezTo>
                  <a:pt x="1051" y="7"/>
                  <a:pt x="1107" y="30"/>
                  <a:pt x="1154" y="67"/>
                </a:cubicBezTo>
                <a:moveTo>
                  <a:pt x="950" y="158"/>
                </a:moveTo>
                <a:cubicBezTo>
                  <a:pt x="950" y="280"/>
                  <a:pt x="950" y="280"/>
                  <a:pt x="950" y="280"/>
                </a:cubicBezTo>
                <a:cubicBezTo>
                  <a:pt x="816" y="280"/>
                  <a:pt x="816" y="280"/>
                  <a:pt x="816" y="280"/>
                </a:cubicBezTo>
                <a:cubicBezTo>
                  <a:pt x="817" y="232"/>
                  <a:pt x="828" y="183"/>
                  <a:pt x="849" y="139"/>
                </a:cubicBezTo>
                <a:cubicBezTo>
                  <a:pt x="881" y="150"/>
                  <a:pt x="915" y="157"/>
                  <a:pt x="950" y="158"/>
                </a:cubicBezTo>
                <a:moveTo>
                  <a:pt x="660" y="280"/>
                </a:moveTo>
                <a:cubicBezTo>
                  <a:pt x="793" y="280"/>
                  <a:pt x="793" y="280"/>
                  <a:pt x="793" y="280"/>
                </a:cubicBezTo>
                <a:cubicBezTo>
                  <a:pt x="796" y="227"/>
                  <a:pt x="808" y="179"/>
                  <a:pt x="829" y="131"/>
                </a:cubicBezTo>
                <a:cubicBezTo>
                  <a:pt x="800" y="118"/>
                  <a:pt x="774" y="103"/>
                  <a:pt x="749" y="82"/>
                </a:cubicBezTo>
                <a:cubicBezTo>
                  <a:pt x="694" y="136"/>
                  <a:pt x="664" y="205"/>
                  <a:pt x="660" y="280"/>
                </a:cubicBezTo>
                <a:moveTo>
                  <a:pt x="765" y="67"/>
                </a:moveTo>
                <a:cubicBezTo>
                  <a:pt x="788" y="86"/>
                  <a:pt x="812" y="103"/>
                  <a:pt x="839" y="113"/>
                </a:cubicBezTo>
                <a:cubicBezTo>
                  <a:pt x="862" y="69"/>
                  <a:pt x="893" y="32"/>
                  <a:pt x="930" y="0"/>
                </a:cubicBezTo>
                <a:cubicBezTo>
                  <a:pt x="869" y="7"/>
                  <a:pt x="813" y="30"/>
                  <a:pt x="765" y="67"/>
                </a:cubicBezTo>
                <a:moveTo>
                  <a:pt x="0" y="388"/>
                </a:moveTo>
                <a:cubicBezTo>
                  <a:pt x="600" y="388"/>
                  <a:pt x="600" y="388"/>
                  <a:pt x="600" y="388"/>
                </a:cubicBezTo>
                <a:cubicBezTo>
                  <a:pt x="622" y="495"/>
                  <a:pt x="698" y="584"/>
                  <a:pt x="849" y="646"/>
                </a:cubicBezTo>
                <a:cubicBezTo>
                  <a:pt x="832" y="697"/>
                  <a:pt x="773" y="744"/>
                  <a:pt x="712" y="744"/>
                </a:cubicBezTo>
                <a:cubicBezTo>
                  <a:pt x="387" y="744"/>
                  <a:pt x="387" y="744"/>
                  <a:pt x="387" y="744"/>
                </a:cubicBezTo>
                <a:cubicBezTo>
                  <a:pt x="337" y="744"/>
                  <a:pt x="298" y="703"/>
                  <a:pt x="282" y="671"/>
                </a:cubicBezTo>
                <a:cubicBezTo>
                  <a:pt x="613" y="671"/>
                  <a:pt x="613" y="671"/>
                  <a:pt x="613" y="671"/>
                </a:cubicBezTo>
                <a:cubicBezTo>
                  <a:pt x="633" y="668"/>
                  <a:pt x="634" y="652"/>
                  <a:pt x="614" y="650"/>
                </a:cubicBezTo>
                <a:cubicBezTo>
                  <a:pt x="289" y="650"/>
                  <a:pt x="289" y="650"/>
                  <a:pt x="289" y="650"/>
                </a:cubicBezTo>
                <a:cubicBezTo>
                  <a:pt x="247" y="650"/>
                  <a:pt x="209" y="615"/>
                  <a:pt x="187" y="577"/>
                </a:cubicBezTo>
                <a:cubicBezTo>
                  <a:pt x="565" y="577"/>
                  <a:pt x="565" y="577"/>
                  <a:pt x="565" y="577"/>
                </a:cubicBezTo>
                <a:cubicBezTo>
                  <a:pt x="584" y="574"/>
                  <a:pt x="584" y="558"/>
                  <a:pt x="565" y="556"/>
                </a:cubicBezTo>
                <a:cubicBezTo>
                  <a:pt x="184" y="556"/>
                  <a:pt x="184" y="556"/>
                  <a:pt x="184" y="556"/>
                </a:cubicBezTo>
                <a:cubicBezTo>
                  <a:pt x="146" y="556"/>
                  <a:pt x="111" y="512"/>
                  <a:pt x="96" y="483"/>
                </a:cubicBezTo>
                <a:cubicBezTo>
                  <a:pt x="515" y="483"/>
                  <a:pt x="515" y="483"/>
                  <a:pt x="515" y="483"/>
                </a:cubicBezTo>
                <a:cubicBezTo>
                  <a:pt x="536" y="480"/>
                  <a:pt x="536" y="461"/>
                  <a:pt x="515" y="460"/>
                </a:cubicBezTo>
                <a:cubicBezTo>
                  <a:pt x="89" y="460"/>
                  <a:pt x="89" y="460"/>
                  <a:pt x="89" y="460"/>
                </a:cubicBezTo>
                <a:cubicBezTo>
                  <a:pt x="55" y="460"/>
                  <a:pt x="23" y="425"/>
                  <a:pt x="0" y="388"/>
                </a:cubicBezTo>
                <a:moveTo>
                  <a:pt x="1920" y="388"/>
                </a:moveTo>
                <a:cubicBezTo>
                  <a:pt x="1320" y="388"/>
                  <a:pt x="1320" y="388"/>
                  <a:pt x="1320" y="388"/>
                </a:cubicBezTo>
                <a:cubicBezTo>
                  <a:pt x="1298" y="495"/>
                  <a:pt x="1222" y="584"/>
                  <a:pt x="1071" y="646"/>
                </a:cubicBezTo>
                <a:cubicBezTo>
                  <a:pt x="1088" y="697"/>
                  <a:pt x="1147" y="744"/>
                  <a:pt x="1208" y="744"/>
                </a:cubicBezTo>
                <a:cubicBezTo>
                  <a:pt x="1533" y="744"/>
                  <a:pt x="1533" y="744"/>
                  <a:pt x="1533" y="744"/>
                </a:cubicBezTo>
                <a:cubicBezTo>
                  <a:pt x="1583" y="744"/>
                  <a:pt x="1622" y="703"/>
                  <a:pt x="1638" y="671"/>
                </a:cubicBezTo>
                <a:cubicBezTo>
                  <a:pt x="1307" y="671"/>
                  <a:pt x="1307" y="671"/>
                  <a:pt x="1307" y="671"/>
                </a:cubicBezTo>
                <a:cubicBezTo>
                  <a:pt x="1287" y="668"/>
                  <a:pt x="1286" y="652"/>
                  <a:pt x="1306" y="650"/>
                </a:cubicBezTo>
                <a:cubicBezTo>
                  <a:pt x="1631" y="650"/>
                  <a:pt x="1631" y="650"/>
                  <a:pt x="1631" y="650"/>
                </a:cubicBezTo>
                <a:cubicBezTo>
                  <a:pt x="1673" y="650"/>
                  <a:pt x="1711" y="615"/>
                  <a:pt x="1733" y="577"/>
                </a:cubicBezTo>
                <a:cubicBezTo>
                  <a:pt x="1355" y="577"/>
                  <a:pt x="1355" y="577"/>
                  <a:pt x="1355" y="577"/>
                </a:cubicBezTo>
                <a:cubicBezTo>
                  <a:pt x="1336" y="574"/>
                  <a:pt x="1336" y="558"/>
                  <a:pt x="1355" y="556"/>
                </a:cubicBezTo>
                <a:cubicBezTo>
                  <a:pt x="1736" y="556"/>
                  <a:pt x="1736" y="556"/>
                  <a:pt x="1736" y="556"/>
                </a:cubicBezTo>
                <a:cubicBezTo>
                  <a:pt x="1774" y="556"/>
                  <a:pt x="1809" y="512"/>
                  <a:pt x="1824" y="483"/>
                </a:cubicBezTo>
                <a:cubicBezTo>
                  <a:pt x="1405" y="483"/>
                  <a:pt x="1405" y="483"/>
                  <a:pt x="1405" y="483"/>
                </a:cubicBezTo>
                <a:cubicBezTo>
                  <a:pt x="1384" y="480"/>
                  <a:pt x="1384" y="461"/>
                  <a:pt x="1405" y="460"/>
                </a:cubicBezTo>
                <a:cubicBezTo>
                  <a:pt x="1831" y="460"/>
                  <a:pt x="1831" y="460"/>
                  <a:pt x="1831" y="460"/>
                </a:cubicBezTo>
                <a:cubicBezTo>
                  <a:pt x="1865" y="460"/>
                  <a:pt x="1897" y="425"/>
                  <a:pt x="1920" y="388"/>
                </a:cubicBezTo>
                <a:moveTo>
                  <a:pt x="1245" y="1200"/>
                </a:moveTo>
                <a:cubicBezTo>
                  <a:pt x="1437" y="819"/>
                  <a:pt x="1437" y="819"/>
                  <a:pt x="1437" y="819"/>
                </a:cubicBezTo>
                <a:cubicBezTo>
                  <a:pt x="1563" y="819"/>
                  <a:pt x="1563" y="819"/>
                  <a:pt x="1563" y="819"/>
                </a:cubicBezTo>
                <a:cubicBezTo>
                  <a:pt x="1643" y="1200"/>
                  <a:pt x="1643" y="1200"/>
                  <a:pt x="1643" y="1200"/>
                </a:cubicBezTo>
                <a:cubicBezTo>
                  <a:pt x="1523" y="1200"/>
                  <a:pt x="1523" y="1200"/>
                  <a:pt x="1523" y="1200"/>
                </a:cubicBezTo>
                <a:cubicBezTo>
                  <a:pt x="1518" y="1155"/>
                  <a:pt x="1518" y="1155"/>
                  <a:pt x="1518" y="1155"/>
                </a:cubicBezTo>
                <a:cubicBezTo>
                  <a:pt x="1392" y="1155"/>
                  <a:pt x="1392" y="1155"/>
                  <a:pt x="1392" y="1155"/>
                </a:cubicBezTo>
                <a:cubicBezTo>
                  <a:pt x="1371" y="1200"/>
                  <a:pt x="1371" y="1200"/>
                  <a:pt x="1371" y="1200"/>
                </a:cubicBezTo>
                <a:lnTo>
                  <a:pt x="1245" y="1200"/>
                </a:lnTo>
                <a:close/>
                <a:moveTo>
                  <a:pt x="1423" y="1075"/>
                </a:moveTo>
                <a:cubicBezTo>
                  <a:pt x="1504" y="1075"/>
                  <a:pt x="1504" y="1075"/>
                  <a:pt x="1504" y="1075"/>
                </a:cubicBezTo>
                <a:cubicBezTo>
                  <a:pt x="1483" y="936"/>
                  <a:pt x="1483" y="936"/>
                  <a:pt x="1483" y="936"/>
                </a:cubicBezTo>
                <a:lnTo>
                  <a:pt x="1423" y="1075"/>
                </a:lnTo>
                <a:close/>
                <a:moveTo>
                  <a:pt x="994" y="1200"/>
                </a:moveTo>
                <a:cubicBezTo>
                  <a:pt x="1038" y="914"/>
                  <a:pt x="1038" y="914"/>
                  <a:pt x="1038" y="914"/>
                </a:cubicBezTo>
                <a:cubicBezTo>
                  <a:pt x="927" y="914"/>
                  <a:pt x="927" y="914"/>
                  <a:pt x="927" y="914"/>
                </a:cubicBezTo>
                <a:cubicBezTo>
                  <a:pt x="946" y="817"/>
                  <a:pt x="946" y="817"/>
                  <a:pt x="946" y="817"/>
                </a:cubicBezTo>
                <a:cubicBezTo>
                  <a:pt x="1289" y="817"/>
                  <a:pt x="1289" y="817"/>
                  <a:pt x="1289" y="817"/>
                </a:cubicBezTo>
                <a:cubicBezTo>
                  <a:pt x="1269" y="914"/>
                  <a:pt x="1269" y="914"/>
                  <a:pt x="1269" y="914"/>
                </a:cubicBezTo>
                <a:cubicBezTo>
                  <a:pt x="1163" y="914"/>
                  <a:pt x="1163" y="914"/>
                  <a:pt x="1163" y="914"/>
                </a:cubicBezTo>
                <a:cubicBezTo>
                  <a:pt x="1120" y="1200"/>
                  <a:pt x="1120" y="1200"/>
                  <a:pt x="1120" y="1200"/>
                </a:cubicBezTo>
                <a:lnTo>
                  <a:pt x="994" y="1200"/>
                </a:lnTo>
                <a:close/>
                <a:moveTo>
                  <a:pt x="479" y="1200"/>
                </a:moveTo>
                <a:cubicBezTo>
                  <a:pt x="672" y="819"/>
                  <a:pt x="672" y="819"/>
                  <a:pt x="672" y="819"/>
                </a:cubicBezTo>
                <a:cubicBezTo>
                  <a:pt x="798" y="819"/>
                  <a:pt x="798" y="819"/>
                  <a:pt x="798" y="81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59" y="1200"/>
                  <a:pt x="759" y="1200"/>
                  <a:pt x="759" y="1200"/>
                </a:cubicBezTo>
                <a:cubicBezTo>
                  <a:pt x="752" y="1155"/>
                  <a:pt x="752" y="1155"/>
                  <a:pt x="752" y="1155"/>
                </a:cubicBezTo>
                <a:cubicBezTo>
                  <a:pt x="626" y="1155"/>
                  <a:pt x="626" y="1155"/>
                  <a:pt x="626" y="1155"/>
                </a:cubicBezTo>
                <a:cubicBezTo>
                  <a:pt x="606" y="1200"/>
                  <a:pt x="606" y="1200"/>
                  <a:pt x="606" y="1200"/>
                </a:cubicBezTo>
                <a:lnTo>
                  <a:pt x="479" y="1200"/>
                </a:lnTo>
                <a:close/>
                <a:moveTo>
                  <a:pt x="657" y="1075"/>
                </a:moveTo>
                <a:cubicBezTo>
                  <a:pt x="739" y="1075"/>
                  <a:pt x="739" y="1075"/>
                  <a:pt x="739" y="1075"/>
                </a:cubicBezTo>
                <a:cubicBezTo>
                  <a:pt x="717" y="936"/>
                  <a:pt x="717" y="936"/>
                  <a:pt x="717" y="936"/>
                </a:cubicBezTo>
                <a:lnTo>
                  <a:pt x="657" y="1075"/>
                </a:lnTo>
                <a:close/>
                <a:moveTo>
                  <a:pt x="273" y="1200"/>
                </a:moveTo>
                <a:cubicBezTo>
                  <a:pt x="351" y="819"/>
                  <a:pt x="351" y="819"/>
                  <a:pt x="351" y="819"/>
                </a:cubicBezTo>
                <a:cubicBezTo>
                  <a:pt x="479" y="819"/>
                  <a:pt x="479" y="819"/>
                  <a:pt x="479" y="819"/>
                </a:cubicBezTo>
                <a:cubicBezTo>
                  <a:pt x="401" y="1200"/>
                  <a:pt x="401" y="1200"/>
                  <a:pt x="401" y="1200"/>
                </a:cubicBezTo>
                <a:lnTo>
                  <a:pt x="273" y="1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2830" tIns="46415" rIns="92830" bIns="46415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032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923607" y="1"/>
            <a:ext cx="4688010" cy="351737"/>
          </a:xfrm>
          <a:prstGeom prst="rect">
            <a:avLst/>
          </a:prstGeom>
        </p:spPr>
        <p:txBody>
          <a:bodyPr vert="horz" lIns="92830" tIns="46415" rIns="92830" bIns="46415" rtlCol="0" anchor="b" anchorCtr="0"/>
          <a:lstStyle>
            <a:lvl1pPr algn="l">
              <a:defRPr sz="10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31438" y="1"/>
            <a:ext cx="2278893" cy="351737"/>
          </a:xfrm>
          <a:prstGeom prst="rect">
            <a:avLst/>
          </a:prstGeom>
        </p:spPr>
        <p:txBody>
          <a:bodyPr vert="horz" lIns="92830" tIns="46415" rIns="92830" bIns="46415" rtlCol="0" anchor="b" anchorCtr="0"/>
          <a:lstStyle>
            <a:lvl1pPr algn="r">
              <a:defRPr sz="1000"/>
            </a:lvl1pPr>
          </a:lstStyle>
          <a:p>
            <a:fld id="{E79CEAD0-6B03-44FC-A844-68ECB8F6C6E8}" type="datetimeFigureOut">
              <a:rPr lang="en-US" smtClean="0"/>
              <a:pPr/>
              <a:t>3/30/2022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6188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3608" y="3373754"/>
            <a:ext cx="7388860" cy="2760346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001150" y="6658664"/>
            <a:ext cx="6311318" cy="351736"/>
          </a:xfrm>
          <a:prstGeom prst="rect">
            <a:avLst/>
          </a:prstGeom>
        </p:spPr>
        <p:txBody>
          <a:bodyPr vert="horz" lIns="92830" tIns="46415" rIns="92830" bIns="46415" rtlCol="0" anchor="t" anchorCtr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923608" y="6658664"/>
            <a:ext cx="701840" cy="351736"/>
          </a:xfrm>
          <a:prstGeom prst="rect">
            <a:avLst/>
          </a:prstGeom>
        </p:spPr>
        <p:txBody>
          <a:bodyPr vert="horz" lIns="92830" tIns="46415" rIns="92830" bIns="46415" rtlCol="0" anchor="t" anchorCtr="0"/>
          <a:lstStyle>
            <a:lvl1pPr algn="l">
              <a:defRPr sz="1000"/>
            </a:lvl1pPr>
          </a:lstStyle>
          <a:p>
            <a:fld id="{F17EFD21-3E0D-4ED5-96F2-31052EE08D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517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spcAft>
        <a:spcPts val="300"/>
      </a:spcAft>
      <a:buFont typeface="Arial" panose="020B0604020202020204" pitchFamily="34" charset="0"/>
      <a:buNone/>
      <a:defRPr sz="1100" kern="1200">
        <a:solidFill>
          <a:schemeClr val="tx1"/>
        </a:solidFill>
        <a:latin typeface="+mj-lt"/>
        <a:ea typeface="+mn-ea"/>
        <a:cs typeface="+mn-cs"/>
      </a:defRPr>
    </a:lvl1pPr>
    <a:lvl2pPr marL="341313" indent="-168275" algn="l" defTabSz="914400" rtl="0" eaLnBrk="1" latinLnBrk="0" hangingPunct="1">
      <a:buFont typeface="Aktiv Grotesk" panose="020B0504020202020204" pitchFamily="34" charset="0"/>
      <a:buChar char="•"/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514350" indent="-171450" algn="l" defTabSz="914400" rtl="0" eaLnBrk="1" latinLnBrk="0" hangingPunct="1">
      <a:buFont typeface="Aktiv Grotesk" panose="020B0504020202020204" pitchFamily="34" charset="0"/>
      <a:buChar char="−"/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628650" indent="-171450" algn="l" defTabSz="914400" rtl="0" eaLnBrk="1" latinLnBrk="0" hangingPunct="1">
      <a:buFont typeface="Aktiv Grotesk" panose="020B0504020202020204" pitchFamily="34" charset="0"/>
      <a:buChar char="▪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0" indent="0" algn="l" defTabSz="914400" rtl="0" eaLnBrk="1" latinLnBrk="0" hangingPunct="1">
      <a:defRPr sz="1100" kern="1200">
        <a:solidFill>
          <a:srgbClr val="1E32FA"/>
        </a:solidFill>
        <a:latin typeface="+mj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24D599-8961-4485-8B96-B828C0329545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225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24D599-8961-4485-8B96-B828C032954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073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_Titl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5DEED-A00F-432E-919B-A31AE102E4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485900"/>
            <a:ext cx="5904000" cy="2387600"/>
          </a:xfrm>
        </p:spPr>
        <p:txBody>
          <a:bodyPr anchor="t" anchorCtr="0"/>
          <a:lstStyle>
            <a:lvl1pPr algn="l">
              <a:lnSpc>
                <a:spcPts val="5800"/>
              </a:lnSpc>
              <a:defRPr sz="56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32A637-F57B-4008-8DC2-4D2B8ECC1A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000" y="3965575"/>
            <a:ext cx="5904000" cy="1655762"/>
          </a:xfrm>
        </p:spPr>
        <p:txBody>
          <a:bodyPr anchor="t" anchorCtr="0"/>
          <a:lstStyle>
            <a:lvl1pPr marL="0" indent="0" algn="l">
              <a:lnSpc>
                <a:spcPts val="3400"/>
              </a:lnSpc>
              <a:spcBef>
                <a:spcPts val="0"/>
              </a:spcBef>
              <a:spcAft>
                <a:spcPts val="1400"/>
              </a:spcAft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7013E3A3-37C5-400E-905D-C7BC5CA55E5C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528388" y="5678705"/>
            <a:ext cx="1281937" cy="802800"/>
          </a:xfrm>
          <a:custGeom>
            <a:avLst/>
            <a:gdLst>
              <a:gd name="T0" fmla="*/ 971 w 1920"/>
              <a:gd name="T1" fmla="*/ 446 h 1200"/>
              <a:gd name="T2" fmla="*/ 860 w 1920"/>
              <a:gd name="T3" fmla="*/ 461 h 1200"/>
              <a:gd name="T4" fmla="*/ 971 w 1920"/>
              <a:gd name="T5" fmla="*/ 12 h 1200"/>
              <a:gd name="T6" fmla="*/ 971 w 1920"/>
              <a:gd name="T7" fmla="*/ 12 h 1200"/>
              <a:gd name="T8" fmla="*/ 950 w 1920"/>
              <a:gd name="T9" fmla="*/ 137 h 1200"/>
              <a:gd name="T10" fmla="*/ 971 w 1920"/>
              <a:gd name="T11" fmla="*/ 301 h 1200"/>
              <a:gd name="T12" fmla="*/ 971 w 1920"/>
              <a:gd name="T13" fmla="*/ 424 h 1200"/>
              <a:gd name="T14" fmla="*/ 1092 w 1920"/>
              <a:gd name="T15" fmla="*/ 451 h 1200"/>
              <a:gd name="T16" fmla="*/ 1154 w 1920"/>
              <a:gd name="T17" fmla="*/ 514 h 1200"/>
              <a:gd name="T18" fmla="*/ 1154 w 1920"/>
              <a:gd name="T19" fmla="*/ 514 h 1200"/>
              <a:gd name="T20" fmla="*/ 816 w 1920"/>
              <a:gd name="T21" fmla="*/ 301 h 1200"/>
              <a:gd name="T22" fmla="*/ 660 w 1920"/>
              <a:gd name="T23" fmla="*/ 301 h 1200"/>
              <a:gd name="T24" fmla="*/ 749 w 1920"/>
              <a:gd name="T25" fmla="*/ 500 h 1200"/>
              <a:gd name="T26" fmla="*/ 839 w 1920"/>
              <a:gd name="T27" fmla="*/ 470 h 1200"/>
              <a:gd name="T28" fmla="*/ 971 w 1920"/>
              <a:gd name="T29" fmla="*/ 158 h 1200"/>
              <a:gd name="T30" fmla="*/ 1071 w 1920"/>
              <a:gd name="T31" fmla="*/ 139 h 1200"/>
              <a:gd name="T32" fmla="*/ 1127 w 1920"/>
              <a:gd name="T33" fmla="*/ 280 h 1200"/>
              <a:gd name="T34" fmla="*/ 1260 w 1920"/>
              <a:gd name="T35" fmla="*/ 280 h 1200"/>
              <a:gd name="T36" fmla="*/ 990 w 1920"/>
              <a:gd name="T37" fmla="*/ 0 h 1200"/>
              <a:gd name="T38" fmla="*/ 950 w 1920"/>
              <a:gd name="T39" fmla="*/ 280 h 1200"/>
              <a:gd name="T40" fmla="*/ 950 w 1920"/>
              <a:gd name="T41" fmla="*/ 158 h 1200"/>
              <a:gd name="T42" fmla="*/ 829 w 1920"/>
              <a:gd name="T43" fmla="*/ 131 h 1200"/>
              <a:gd name="T44" fmla="*/ 765 w 1920"/>
              <a:gd name="T45" fmla="*/ 67 h 1200"/>
              <a:gd name="T46" fmla="*/ 765 w 1920"/>
              <a:gd name="T47" fmla="*/ 67 h 1200"/>
              <a:gd name="T48" fmla="*/ 849 w 1920"/>
              <a:gd name="T49" fmla="*/ 646 h 1200"/>
              <a:gd name="T50" fmla="*/ 282 w 1920"/>
              <a:gd name="T51" fmla="*/ 671 h 1200"/>
              <a:gd name="T52" fmla="*/ 289 w 1920"/>
              <a:gd name="T53" fmla="*/ 650 h 1200"/>
              <a:gd name="T54" fmla="*/ 565 w 1920"/>
              <a:gd name="T55" fmla="*/ 556 h 1200"/>
              <a:gd name="T56" fmla="*/ 515 w 1920"/>
              <a:gd name="T57" fmla="*/ 483 h 1200"/>
              <a:gd name="T58" fmla="*/ 0 w 1920"/>
              <a:gd name="T59" fmla="*/ 388 h 1200"/>
              <a:gd name="T60" fmla="*/ 1071 w 1920"/>
              <a:gd name="T61" fmla="*/ 646 h 1200"/>
              <a:gd name="T62" fmla="*/ 1638 w 1920"/>
              <a:gd name="T63" fmla="*/ 671 h 1200"/>
              <a:gd name="T64" fmla="*/ 1631 w 1920"/>
              <a:gd name="T65" fmla="*/ 650 h 1200"/>
              <a:gd name="T66" fmla="*/ 1355 w 1920"/>
              <a:gd name="T67" fmla="*/ 556 h 1200"/>
              <a:gd name="T68" fmla="*/ 1405 w 1920"/>
              <a:gd name="T69" fmla="*/ 483 h 1200"/>
              <a:gd name="T70" fmla="*/ 1920 w 1920"/>
              <a:gd name="T71" fmla="*/ 388 h 1200"/>
              <a:gd name="T72" fmla="*/ 1563 w 1920"/>
              <a:gd name="T73" fmla="*/ 819 h 1200"/>
              <a:gd name="T74" fmla="*/ 1518 w 1920"/>
              <a:gd name="T75" fmla="*/ 1155 h 1200"/>
              <a:gd name="T76" fmla="*/ 1245 w 1920"/>
              <a:gd name="T77" fmla="*/ 1200 h 1200"/>
              <a:gd name="T78" fmla="*/ 1483 w 1920"/>
              <a:gd name="T79" fmla="*/ 936 h 1200"/>
              <a:gd name="T80" fmla="*/ 1038 w 1920"/>
              <a:gd name="T81" fmla="*/ 914 h 1200"/>
              <a:gd name="T82" fmla="*/ 1289 w 1920"/>
              <a:gd name="T83" fmla="*/ 817 h 1200"/>
              <a:gd name="T84" fmla="*/ 1120 w 1920"/>
              <a:gd name="T85" fmla="*/ 1200 h 1200"/>
              <a:gd name="T86" fmla="*/ 672 w 1920"/>
              <a:gd name="T87" fmla="*/ 819 h 1200"/>
              <a:gd name="T88" fmla="*/ 759 w 1920"/>
              <a:gd name="T89" fmla="*/ 1200 h 1200"/>
              <a:gd name="T90" fmla="*/ 606 w 1920"/>
              <a:gd name="T91" fmla="*/ 1200 h 1200"/>
              <a:gd name="T92" fmla="*/ 739 w 1920"/>
              <a:gd name="T93" fmla="*/ 1075 h 1200"/>
              <a:gd name="T94" fmla="*/ 273 w 1920"/>
              <a:gd name="T95" fmla="*/ 1200 h 1200"/>
              <a:gd name="T96" fmla="*/ 401 w 1920"/>
              <a:gd name="T97" fmla="*/ 1200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0" h="1200">
                <a:moveTo>
                  <a:pt x="971" y="571"/>
                </a:moveTo>
                <a:cubicBezTo>
                  <a:pt x="1007" y="542"/>
                  <a:pt x="1039" y="503"/>
                  <a:pt x="1060" y="461"/>
                </a:cubicBezTo>
                <a:cubicBezTo>
                  <a:pt x="1032" y="452"/>
                  <a:pt x="1001" y="446"/>
                  <a:pt x="971" y="446"/>
                </a:cubicBezTo>
                <a:lnTo>
                  <a:pt x="971" y="571"/>
                </a:lnTo>
                <a:close/>
                <a:moveTo>
                  <a:pt x="950" y="569"/>
                </a:moveTo>
                <a:cubicBezTo>
                  <a:pt x="913" y="542"/>
                  <a:pt x="881" y="503"/>
                  <a:pt x="860" y="461"/>
                </a:cubicBezTo>
                <a:cubicBezTo>
                  <a:pt x="888" y="451"/>
                  <a:pt x="919" y="446"/>
                  <a:pt x="950" y="446"/>
                </a:cubicBezTo>
                <a:lnTo>
                  <a:pt x="950" y="569"/>
                </a:lnTo>
                <a:close/>
                <a:moveTo>
                  <a:pt x="971" y="12"/>
                </a:moveTo>
                <a:cubicBezTo>
                  <a:pt x="1007" y="41"/>
                  <a:pt x="1039" y="79"/>
                  <a:pt x="1060" y="120"/>
                </a:cubicBezTo>
                <a:cubicBezTo>
                  <a:pt x="1032" y="130"/>
                  <a:pt x="1001" y="137"/>
                  <a:pt x="971" y="137"/>
                </a:cubicBezTo>
                <a:lnTo>
                  <a:pt x="971" y="12"/>
                </a:lnTo>
                <a:close/>
                <a:moveTo>
                  <a:pt x="950" y="12"/>
                </a:moveTo>
                <a:cubicBezTo>
                  <a:pt x="913" y="41"/>
                  <a:pt x="881" y="80"/>
                  <a:pt x="860" y="120"/>
                </a:cubicBezTo>
                <a:cubicBezTo>
                  <a:pt x="888" y="129"/>
                  <a:pt x="919" y="137"/>
                  <a:pt x="950" y="137"/>
                </a:cubicBezTo>
                <a:lnTo>
                  <a:pt x="950" y="12"/>
                </a:lnTo>
                <a:close/>
                <a:moveTo>
                  <a:pt x="971" y="424"/>
                </a:moveTo>
                <a:cubicBezTo>
                  <a:pt x="971" y="301"/>
                  <a:pt x="971" y="301"/>
                  <a:pt x="971" y="301"/>
                </a:cubicBezTo>
                <a:cubicBezTo>
                  <a:pt x="1104" y="301"/>
                  <a:pt x="1104" y="301"/>
                  <a:pt x="1104" y="301"/>
                </a:cubicBezTo>
                <a:cubicBezTo>
                  <a:pt x="1104" y="350"/>
                  <a:pt x="1092" y="398"/>
                  <a:pt x="1071" y="443"/>
                </a:cubicBezTo>
                <a:cubicBezTo>
                  <a:pt x="1040" y="432"/>
                  <a:pt x="1004" y="424"/>
                  <a:pt x="971" y="424"/>
                </a:cubicBezTo>
                <a:moveTo>
                  <a:pt x="1260" y="301"/>
                </a:moveTo>
                <a:cubicBezTo>
                  <a:pt x="1127" y="301"/>
                  <a:pt x="1127" y="301"/>
                  <a:pt x="1127" y="301"/>
                </a:cubicBezTo>
                <a:cubicBezTo>
                  <a:pt x="1125" y="355"/>
                  <a:pt x="1114" y="403"/>
                  <a:pt x="1092" y="451"/>
                </a:cubicBezTo>
                <a:cubicBezTo>
                  <a:pt x="1120" y="464"/>
                  <a:pt x="1146" y="480"/>
                  <a:pt x="1171" y="500"/>
                </a:cubicBezTo>
                <a:cubicBezTo>
                  <a:pt x="1225" y="447"/>
                  <a:pt x="1257" y="375"/>
                  <a:pt x="1260" y="301"/>
                </a:cubicBezTo>
                <a:moveTo>
                  <a:pt x="1154" y="514"/>
                </a:moveTo>
                <a:cubicBezTo>
                  <a:pt x="1133" y="496"/>
                  <a:pt x="1107" y="480"/>
                  <a:pt x="1081" y="470"/>
                </a:cubicBezTo>
                <a:cubicBezTo>
                  <a:pt x="1057" y="513"/>
                  <a:pt x="1028" y="549"/>
                  <a:pt x="990" y="582"/>
                </a:cubicBezTo>
                <a:cubicBezTo>
                  <a:pt x="1051" y="574"/>
                  <a:pt x="1107" y="552"/>
                  <a:pt x="1154" y="514"/>
                </a:cubicBezTo>
                <a:moveTo>
                  <a:pt x="950" y="424"/>
                </a:moveTo>
                <a:cubicBezTo>
                  <a:pt x="950" y="301"/>
                  <a:pt x="950" y="301"/>
                  <a:pt x="950" y="301"/>
                </a:cubicBezTo>
                <a:cubicBezTo>
                  <a:pt x="816" y="301"/>
                  <a:pt x="816" y="301"/>
                  <a:pt x="816" y="301"/>
                </a:cubicBezTo>
                <a:cubicBezTo>
                  <a:pt x="817" y="350"/>
                  <a:pt x="828" y="399"/>
                  <a:pt x="849" y="443"/>
                </a:cubicBezTo>
                <a:cubicBezTo>
                  <a:pt x="881" y="432"/>
                  <a:pt x="915" y="424"/>
                  <a:pt x="950" y="424"/>
                </a:cubicBezTo>
                <a:moveTo>
                  <a:pt x="660" y="301"/>
                </a:moveTo>
                <a:cubicBezTo>
                  <a:pt x="793" y="301"/>
                  <a:pt x="793" y="301"/>
                  <a:pt x="793" y="301"/>
                </a:cubicBezTo>
                <a:cubicBezTo>
                  <a:pt x="796" y="355"/>
                  <a:pt x="808" y="402"/>
                  <a:pt x="829" y="451"/>
                </a:cubicBezTo>
                <a:cubicBezTo>
                  <a:pt x="800" y="464"/>
                  <a:pt x="774" y="480"/>
                  <a:pt x="749" y="500"/>
                </a:cubicBezTo>
                <a:cubicBezTo>
                  <a:pt x="695" y="447"/>
                  <a:pt x="664" y="377"/>
                  <a:pt x="660" y="301"/>
                </a:cubicBezTo>
                <a:moveTo>
                  <a:pt x="765" y="514"/>
                </a:moveTo>
                <a:cubicBezTo>
                  <a:pt x="788" y="497"/>
                  <a:pt x="813" y="479"/>
                  <a:pt x="839" y="470"/>
                </a:cubicBezTo>
                <a:cubicBezTo>
                  <a:pt x="863" y="513"/>
                  <a:pt x="892" y="549"/>
                  <a:pt x="930" y="582"/>
                </a:cubicBezTo>
                <a:cubicBezTo>
                  <a:pt x="869" y="574"/>
                  <a:pt x="812" y="552"/>
                  <a:pt x="765" y="514"/>
                </a:cubicBezTo>
                <a:moveTo>
                  <a:pt x="971" y="158"/>
                </a:moveTo>
                <a:cubicBezTo>
                  <a:pt x="971" y="280"/>
                  <a:pt x="971" y="280"/>
                  <a:pt x="971" y="280"/>
                </a:cubicBezTo>
                <a:cubicBezTo>
                  <a:pt x="1104" y="280"/>
                  <a:pt x="1104" y="280"/>
                  <a:pt x="1104" y="280"/>
                </a:cubicBezTo>
                <a:cubicBezTo>
                  <a:pt x="1104" y="231"/>
                  <a:pt x="1092" y="184"/>
                  <a:pt x="1071" y="139"/>
                </a:cubicBezTo>
                <a:cubicBezTo>
                  <a:pt x="1039" y="150"/>
                  <a:pt x="1005" y="157"/>
                  <a:pt x="971" y="158"/>
                </a:cubicBezTo>
                <a:moveTo>
                  <a:pt x="1260" y="280"/>
                </a:moveTo>
                <a:cubicBezTo>
                  <a:pt x="1127" y="280"/>
                  <a:pt x="1127" y="280"/>
                  <a:pt x="1127" y="280"/>
                </a:cubicBezTo>
                <a:cubicBezTo>
                  <a:pt x="1125" y="227"/>
                  <a:pt x="1113" y="178"/>
                  <a:pt x="1092" y="131"/>
                </a:cubicBezTo>
                <a:cubicBezTo>
                  <a:pt x="1120" y="118"/>
                  <a:pt x="1147" y="102"/>
                  <a:pt x="1171" y="82"/>
                </a:cubicBezTo>
                <a:cubicBezTo>
                  <a:pt x="1228" y="138"/>
                  <a:pt x="1257" y="207"/>
                  <a:pt x="1260" y="280"/>
                </a:cubicBezTo>
                <a:moveTo>
                  <a:pt x="1154" y="67"/>
                </a:moveTo>
                <a:cubicBezTo>
                  <a:pt x="1133" y="86"/>
                  <a:pt x="1107" y="103"/>
                  <a:pt x="1081" y="113"/>
                </a:cubicBezTo>
                <a:cubicBezTo>
                  <a:pt x="1057" y="68"/>
                  <a:pt x="1028" y="33"/>
                  <a:pt x="990" y="0"/>
                </a:cubicBezTo>
                <a:cubicBezTo>
                  <a:pt x="1051" y="7"/>
                  <a:pt x="1107" y="30"/>
                  <a:pt x="1154" y="67"/>
                </a:cubicBezTo>
                <a:moveTo>
                  <a:pt x="950" y="158"/>
                </a:moveTo>
                <a:cubicBezTo>
                  <a:pt x="950" y="280"/>
                  <a:pt x="950" y="280"/>
                  <a:pt x="950" y="280"/>
                </a:cubicBezTo>
                <a:cubicBezTo>
                  <a:pt x="816" y="280"/>
                  <a:pt x="816" y="280"/>
                  <a:pt x="816" y="280"/>
                </a:cubicBezTo>
                <a:cubicBezTo>
                  <a:pt x="817" y="232"/>
                  <a:pt x="828" y="183"/>
                  <a:pt x="849" y="139"/>
                </a:cubicBezTo>
                <a:cubicBezTo>
                  <a:pt x="881" y="150"/>
                  <a:pt x="915" y="157"/>
                  <a:pt x="950" y="158"/>
                </a:cubicBezTo>
                <a:moveTo>
                  <a:pt x="660" y="280"/>
                </a:moveTo>
                <a:cubicBezTo>
                  <a:pt x="793" y="280"/>
                  <a:pt x="793" y="280"/>
                  <a:pt x="793" y="280"/>
                </a:cubicBezTo>
                <a:cubicBezTo>
                  <a:pt x="796" y="227"/>
                  <a:pt x="808" y="179"/>
                  <a:pt x="829" y="131"/>
                </a:cubicBezTo>
                <a:cubicBezTo>
                  <a:pt x="800" y="118"/>
                  <a:pt x="774" y="103"/>
                  <a:pt x="749" y="82"/>
                </a:cubicBezTo>
                <a:cubicBezTo>
                  <a:pt x="694" y="136"/>
                  <a:pt x="664" y="205"/>
                  <a:pt x="660" y="280"/>
                </a:cubicBezTo>
                <a:moveTo>
                  <a:pt x="765" y="67"/>
                </a:moveTo>
                <a:cubicBezTo>
                  <a:pt x="788" y="86"/>
                  <a:pt x="812" y="103"/>
                  <a:pt x="839" y="113"/>
                </a:cubicBezTo>
                <a:cubicBezTo>
                  <a:pt x="862" y="69"/>
                  <a:pt x="893" y="32"/>
                  <a:pt x="930" y="0"/>
                </a:cubicBezTo>
                <a:cubicBezTo>
                  <a:pt x="869" y="7"/>
                  <a:pt x="813" y="30"/>
                  <a:pt x="765" y="67"/>
                </a:cubicBezTo>
                <a:moveTo>
                  <a:pt x="0" y="388"/>
                </a:moveTo>
                <a:cubicBezTo>
                  <a:pt x="600" y="388"/>
                  <a:pt x="600" y="388"/>
                  <a:pt x="600" y="388"/>
                </a:cubicBezTo>
                <a:cubicBezTo>
                  <a:pt x="622" y="495"/>
                  <a:pt x="698" y="584"/>
                  <a:pt x="849" y="646"/>
                </a:cubicBezTo>
                <a:cubicBezTo>
                  <a:pt x="832" y="697"/>
                  <a:pt x="773" y="744"/>
                  <a:pt x="712" y="744"/>
                </a:cubicBezTo>
                <a:cubicBezTo>
                  <a:pt x="387" y="744"/>
                  <a:pt x="387" y="744"/>
                  <a:pt x="387" y="744"/>
                </a:cubicBezTo>
                <a:cubicBezTo>
                  <a:pt x="337" y="744"/>
                  <a:pt x="298" y="703"/>
                  <a:pt x="282" y="671"/>
                </a:cubicBezTo>
                <a:cubicBezTo>
                  <a:pt x="613" y="671"/>
                  <a:pt x="613" y="671"/>
                  <a:pt x="613" y="671"/>
                </a:cubicBezTo>
                <a:cubicBezTo>
                  <a:pt x="633" y="668"/>
                  <a:pt x="634" y="652"/>
                  <a:pt x="614" y="650"/>
                </a:cubicBezTo>
                <a:cubicBezTo>
                  <a:pt x="289" y="650"/>
                  <a:pt x="289" y="650"/>
                  <a:pt x="289" y="650"/>
                </a:cubicBezTo>
                <a:cubicBezTo>
                  <a:pt x="247" y="650"/>
                  <a:pt x="209" y="615"/>
                  <a:pt x="187" y="577"/>
                </a:cubicBezTo>
                <a:cubicBezTo>
                  <a:pt x="565" y="577"/>
                  <a:pt x="565" y="577"/>
                  <a:pt x="565" y="577"/>
                </a:cubicBezTo>
                <a:cubicBezTo>
                  <a:pt x="584" y="574"/>
                  <a:pt x="584" y="558"/>
                  <a:pt x="565" y="556"/>
                </a:cubicBezTo>
                <a:cubicBezTo>
                  <a:pt x="184" y="556"/>
                  <a:pt x="184" y="556"/>
                  <a:pt x="184" y="556"/>
                </a:cubicBezTo>
                <a:cubicBezTo>
                  <a:pt x="146" y="556"/>
                  <a:pt x="111" y="512"/>
                  <a:pt x="96" y="483"/>
                </a:cubicBezTo>
                <a:cubicBezTo>
                  <a:pt x="515" y="483"/>
                  <a:pt x="515" y="483"/>
                  <a:pt x="515" y="483"/>
                </a:cubicBezTo>
                <a:cubicBezTo>
                  <a:pt x="536" y="480"/>
                  <a:pt x="536" y="461"/>
                  <a:pt x="515" y="460"/>
                </a:cubicBezTo>
                <a:cubicBezTo>
                  <a:pt x="89" y="460"/>
                  <a:pt x="89" y="460"/>
                  <a:pt x="89" y="460"/>
                </a:cubicBezTo>
                <a:cubicBezTo>
                  <a:pt x="55" y="460"/>
                  <a:pt x="23" y="425"/>
                  <a:pt x="0" y="388"/>
                </a:cubicBezTo>
                <a:moveTo>
                  <a:pt x="1920" y="388"/>
                </a:moveTo>
                <a:cubicBezTo>
                  <a:pt x="1320" y="388"/>
                  <a:pt x="1320" y="388"/>
                  <a:pt x="1320" y="388"/>
                </a:cubicBezTo>
                <a:cubicBezTo>
                  <a:pt x="1298" y="495"/>
                  <a:pt x="1222" y="584"/>
                  <a:pt x="1071" y="646"/>
                </a:cubicBezTo>
                <a:cubicBezTo>
                  <a:pt x="1088" y="697"/>
                  <a:pt x="1147" y="744"/>
                  <a:pt x="1208" y="744"/>
                </a:cubicBezTo>
                <a:cubicBezTo>
                  <a:pt x="1533" y="744"/>
                  <a:pt x="1533" y="744"/>
                  <a:pt x="1533" y="744"/>
                </a:cubicBezTo>
                <a:cubicBezTo>
                  <a:pt x="1583" y="744"/>
                  <a:pt x="1622" y="703"/>
                  <a:pt x="1638" y="671"/>
                </a:cubicBezTo>
                <a:cubicBezTo>
                  <a:pt x="1307" y="671"/>
                  <a:pt x="1307" y="671"/>
                  <a:pt x="1307" y="671"/>
                </a:cubicBezTo>
                <a:cubicBezTo>
                  <a:pt x="1287" y="668"/>
                  <a:pt x="1286" y="652"/>
                  <a:pt x="1306" y="650"/>
                </a:cubicBezTo>
                <a:cubicBezTo>
                  <a:pt x="1631" y="650"/>
                  <a:pt x="1631" y="650"/>
                  <a:pt x="1631" y="650"/>
                </a:cubicBezTo>
                <a:cubicBezTo>
                  <a:pt x="1673" y="650"/>
                  <a:pt x="1711" y="615"/>
                  <a:pt x="1733" y="577"/>
                </a:cubicBezTo>
                <a:cubicBezTo>
                  <a:pt x="1355" y="577"/>
                  <a:pt x="1355" y="577"/>
                  <a:pt x="1355" y="577"/>
                </a:cubicBezTo>
                <a:cubicBezTo>
                  <a:pt x="1336" y="574"/>
                  <a:pt x="1336" y="558"/>
                  <a:pt x="1355" y="556"/>
                </a:cubicBezTo>
                <a:cubicBezTo>
                  <a:pt x="1736" y="556"/>
                  <a:pt x="1736" y="556"/>
                  <a:pt x="1736" y="556"/>
                </a:cubicBezTo>
                <a:cubicBezTo>
                  <a:pt x="1774" y="556"/>
                  <a:pt x="1809" y="512"/>
                  <a:pt x="1824" y="483"/>
                </a:cubicBezTo>
                <a:cubicBezTo>
                  <a:pt x="1405" y="483"/>
                  <a:pt x="1405" y="483"/>
                  <a:pt x="1405" y="483"/>
                </a:cubicBezTo>
                <a:cubicBezTo>
                  <a:pt x="1384" y="480"/>
                  <a:pt x="1384" y="461"/>
                  <a:pt x="1405" y="460"/>
                </a:cubicBezTo>
                <a:cubicBezTo>
                  <a:pt x="1831" y="460"/>
                  <a:pt x="1831" y="460"/>
                  <a:pt x="1831" y="460"/>
                </a:cubicBezTo>
                <a:cubicBezTo>
                  <a:pt x="1865" y="460"/>
                  <a:pt x="1897" y="425"/>
                  <a:pt x="1920" y="388"/>
                </a:cubicBezTo>
                <a:moveTo>
                  <a:pt x="1245" y="1200"/>
                </a:moveTo>
                <a:cubicBezTo>
                  <a:pt x="1437" y="819"/>
                  <a:pt x="1437" y="819"/>
                  <a:pt x="1437" y="819"/>
                </a:cubicBezTo>
                <a:cubicBezTo>
                  <a:pt x="1563" y="819"/>
                  <a:pt x="1563" y="819"/>
                  <a:pt x="1563" y="819"/>
                </a:cubicBezTo>
                <a:cubicBezTo>
                  <a:pt x="1643" y="1200"/>
                  <a:pt x="1643" y="1200"/>
                  <a:pt x="1643" y="1200"/>
                </a:cubicBezTo>
                <a:cubicBezTo>
                  <a:pt x="1523" y="1200"/>
                  <a:pt x="1523" y="1200"/>
                  <a:pt x="1523" y="1200"/>
                </a:cubicBezTo>
                <a:cubicBezTo>
                  <a:pt x="1518" y="1155"/>
                  <a:pt x="1518" y="1155"/>
                  <a:pt x="1518" y="1155"/>
                </a:cubicBezTo>
                <a:cubicBezTo>
                  <a:pt x="1392" y="1155"/>
                  <a:pt x="1392" y="1155"/>
                  <a:pt x="1392" y="1155"/>
                </a:cubicBezTo>
                <a:cubicBezTo>
                  <a:pt x="1371" y="1200"/>
                  <a:pt x="1371" y="1200"/>
                  <a:pt x="1371" y="1200"/>
                </a:cubicBezTo>
                <a:lnTo>
                  <a:pt x="1245" y="1200"/>
                </a:lnTo>
                <a:close/>
                <a:moveTo>
                  <a:pt x="1423" y="1075"/>
                </a:moveTo>
                <a:cubicBezTo>
                  <a:pt x="1504" y="1075"/>
                  <a:pt x="1504" y="1075"/>
                  <a:pt x="1504" y="1075"/>
                </a:cubicBezTo>
                <a:cubicBezTo>
                  <a:pt x="1483" y="936"/>
                  <a:pt x="1483" y="936"/>
                  <a:pt x="1483" y="936"/>
                </a:cubicBezTo>
                <a:lnTo>
                  <a:pt x="1423" y="1075"/>
                </a:lnTo>
                <a:close/>
                <a:moveTo>
                  <a:pt x="994" y="1200"/>
                </a:moveTo>
                <a:cubicBezTo>
                  <a:pt x="1038" y="914"/>
                  <a:pt x="1038" y="914"/>
                  <a:pt x="1038" y="914"/>
                </a:cubicBezTo>
                <a:cubicBezTo>
                  <a:pt x="927" y="914"/>
                  <a:pt x="927" y="914"/>
                  <a:pt x="927" y="914"/>
                </a:cubicBezTo>
                <a:cubicBezTo>
                  <a:pt x="946" y="817"/>
                  <a:pt x="946" y="817"/>
                  <a:pt x="946" y="817"/>
                </a:cubicBezTo>
                <a:cubicBezTo>
                  <a:pt x="1289" y="817"/>
                  <a:pt x="1289" y="817"/>
                  <a:pt x="1289" y="817"/>
                </a:cubicBezTo>
                <a:cubicBezTo>
                  <a:pt x="1269" y="914"/>
                  <a:pt x="1269" y="914"/>
                  <a:pt x="1269" y="914"/>
                </a:cubicBezTo>
                <a:cubicBezTo>
                  <a:pt x="1163" y="914"/>
                  <a:pt x="1163" y="914"/>
                  <a:pt x="1163" y="914"/>
                </a:cubicBezTo>
                <a:cubicBezTo>
                  <a:pt x="1120" y="1200"/>
                  <a:pt x="1120" y="1200"/>
                  <a:pt x="1120" y="1200"/>
                </a:cubicBezTo>
                <a:lnTo>
                  <a:pt x="994" y="1200"/>
                </a:lnTo>
                <a:close/>
                <a:moveTo>
                  <a:pt x="479" y="1200"/>
                </a:moveTo>
                <a:cubicBezTo>
                  <a:pt x="672" y="819"/>
                  <a:pt x="672" y="819"/>
                  <a:pt x="672" y="819"/>
                </a:cubicBezTo>
                <a:cubicBezTo>
                  <a:pt x="798" y="819"/>
                  <a:pt x="798" y="819"/>
                  <a:pt x="798" y="81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59" y="1200"/>
                  <a:pt x="759" y="1200"/>
                  <a:pt x="759" y="1200"/>
                </a:cubicBezTo>
                <a:cubicBezTo>
                  <a:pt x="752" y="1155"/>
                  <a:pt x="752" y="1155"/>
                  <a:pt x="752" y="1155"/>
                </a:cubicBezTo>
                <a:cubicBezTo>
                  <a:pt x="626" y="1155"/>
                  <a:pt x="626" y="1155"/>
                  <a:pt x="626" y="1155"/>
                </a:cubicBezTo>
                <a:cubicBezTo>
                  <a:pt x="606" y="1200"/>
                  <a:pt x="606" y="1200"/>
                  <a:pt x="606" y="1200"/>
                </a:cubicBezTo>
                <a:lnTo>
                  <a:pt x="479" y="1200"/>
                </a:lnTo>
                <a:close/>
                <a:moveTo>
                  <a:pt x="657" y="1075"/>
                </a:moveTo>
                <a:cubicBezTo>
                  <a:pt x="739" y="1075"/>
                  <a:pt x="739" y="1075"/>
                  <a:pt x="739" y="1075"/>
                </a:cubicBezTo>
                <a:cubicBezTo>
                  <a:pt x="717" y="936"/>
                  <a:pt x="717" y="936"/>
                  <a:pt x="717" y="936"/>
                </a:cubicBezTo>
                <a:lnTo>
                  <a:pt x="657" y="1075"/>
                </a:lnTo>
                <a:close/>
                <a:moveTo>
                  <a:pt x="273" y="1200"/>
                </a:moveTo>
                <a:cubicBezTo>
                  <a:pt x="351" y="819"/>
                  <a:pt x="351" y="819"/>
                  <a:pt x="351" y="819"/>
                </a:cubicBezTo>
                <a:cubicBezTo>
                  <a:pt x="479" y="819"/>
                  <a:pt x="479" y="819"/>
                  <a:pt x="479" y="819"/>
                </a:cubicBezTo>
                <a:cubicBezTo>
                  <a:pt x="401" y="1200"/>
                  <a:pt x="401" y="1200"/>
                  <a:pt x="401" y="1200"/>
                </a:cubicBezTo>
                <a:lnTo>
                  <a:pt x="273" y="1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EE11BD8-6580-41DD-940E-B1D1B8B2E21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3 December 2020</a:t>
            </a:r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97A30E8-35A3-4CE7-93BA-293D648C86F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Source: IATA Economics using DDS ticketing data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738BE3-1506-4C98-A8EE-0BB4912D32C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A9E565A-6679-4A67-8FB7-14EA342FD6E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73905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WHITE_TextSlide_1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821CC-265E-473E-BD96-BC93B6A49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4D5EE-B9EC-4B8B-B697-CD3B955461AE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AC0F2-E162-4565-9679-1193BED92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3 December 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EF2AD9-AF82-4B19-803C-572B45363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Source: IATA Economics using DDS ticketing data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E3A021-2616-4326-A4F5-4398F8F61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A9E565A-6679-4A67-8FB7-14EA342FD6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0D518933-C06B-479E-8487-1189C2548F6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910325" y="5917889"/>
            <a:ext cx="900000" cy="563616"/>
          </a:xfrm>
          <a:custGeom>
            <a:avLst/>
            <a:gdLst>
              <a:gd name="T0" fmla="*/ 971 w 1920"/>
              <a:gd name="T1" fmla="*/ 446 h 1200"/>
              <a:gd name="T2" fmla="*/ 860 w 1920"/>
              <a:gd name="T3" fmla="*/ 461 h 1200"/>
              <a:gd name="T4" fmla="*/ 971 w 1920"/>
              <a:gd name="T5" fmla="*/ 12 h 1200"/>
              <a:gd name="T6" fmla="*/ 971 w 1920"/>
              <a:gd name="T7" fmla="*/ 12 h 1200"/>
              <a:gd name="T8" fmla="*/ 950 w 1920"/>
              <a:gd name="T9" fmla="*/ 137 h 1200"/>
              <a:gd name="T10" fmla="*/ 971 w 1920"/>
              <a:gd name="T11" fmla="*/ 301 h 1200"/>
              <a:gd name="T12" fmla="*/ 971 w 1920"/>
              <a:gd name="T13" fmla="*/ 424 h 1200"/>
              <a:gd name="T14" fmla="*/ 1092 w 1920"/>
              <a:gd name="T15" fmla="*/ 451 h 1200"/>
              <a:gd name="T16" fmla="*/ 1154 w 1920"/>
              <a:gd name="T17" fmla="*/ 514 h 1200"/>
              <a:gd name="T18" fmla="*/ 1154 w 1920"/>
              <a:gd name="T19" fmla="*/ 514 h 1200"/>
              <a:gd name="T20" fmla="*/ 816 w 1920"/>
              <a:gd name="T21" fmla="*/ 301 h 1200"/>
              <a:gd name="T22" fmla="*/ 660 w 1920"/>
              <a:gd name="T23" fmla="*/ 301 h 1200"/>
              <a:gd name="T24" fmla="*/ 749 w 1920"/>
              <a:gd name="T25" fmla="*/ 500 h 1200"/>
              <a:gd name="T26" fmla="*/ 839 w 1920"/>
              <a:gd name="T27" fmla="*/ 470 h 1200"/>
              <a:gd name="T28" fmla="*/ 971 w 1920"/>
              <a:gd name="T29" fmla="*/ 158 h 1200"/>
              <a:gd name="T30" fmla="*/ 1071 w 1920"/>
              <a:gd name="T31" fmla="*/ 139 h 1200"/>
              <a:gd name="T32" fmla="*/ 1127 w 1920"/>
              <a:gd name="T33" fmla="*/ 280 h 1200"/>
              <a:gd name="T34" fmla="*/ 1260 w 1920"/>
              <a:gd name="T35" fmla="*/ 280 h 1200"/>
              <a:gd name="T36" fmla="*/ 990 w 1920"/>
              <a:gd name="T37" fmla="*/ 0 h 1200"/>
              <a:gd name="T38" fmla="*/ 950 w 1920"/>
              <a:gd name="T39" fmla="*/ 280 h 1200"/>
              <a:gd name="T40" fmla="*/ 950 w 1920"/>
              <a:gd name="T41" fmla="*/ 158 h 1200"/>
              <a:gd name="T42" fmla="*/ 829 w 1920"/>
              <a:gd name="T43" fmla="*/ 131 h 1200"/>
              <a:gd name="T44" fmla="*/ 765 w 1920"/>
              <a:gd name="T45" fmla="*/ 67 h 1200"/>
              <a:gd name="T46" fmla="*/ 765 w 1920"/>
              <a:gd name="T47" fmla="*/ 67 h 1200"/>
              <a:gd name="T48" fmla="*/ 849 w 1920"/>
              <a:gd name="T49" fmla="*/ 646 h 1200"/>
              <a:gd name="T50" fmla="*/ 282 w 1920"/>
              <a:gd name="T51" fmla="*/ 671 h 1200"/>
              <a:gd name="T52" fmla="*/ 289 w 1920"/>
              <a:gd name="T53" fmla="*/ 650 h 1200"/>
              <a:gd name="T54" fmla="*/ 565 w 1920"/>
              <a:gd name="T55" fmla="*/ 556 h 1200"/>
              <a:gd name="T56" fmla="*/ 515 w 1920"/>
              <a:gd name="T57" fmla="*/ 483 h 1200"/>
              <a:gd name="T58" fmla="*/ 0 w 1920"/>
              <a:gd name="T59" fmla="*/ 388 h 1200"/>
              <a:gd name="T60" fmla="*/ 1071 w 1920"/>
              <a:gd name="T61" fmla="*/ 646 h 1200"/>
              <a:gd name="T62" fmla="*/ 1638 w 1920"/>
              <a:gd name="T63" fmla="*/ 671 h 1200"/>
              <a:gd name="T64" fmla="*/ 1631 w 1920"/>
              <a:gd name="T65" fmla="*/ 650 h 1200"/>
              <a:gd name="T66" fmla="*/ 1355 w 1920"/>
              <a:gd name="T67" fmla="*/ 556 h 1200"/>
              <a:gd name="T68" fmla="*/ 1405 w 1920"/>
              <a:gd name="T69" fmla="*/ 483 h 1200"/>
              <a:gd name="T70" fmla="*/ 1920 w 1920"/>
              <a:gd name="T71" fmla="*/ 388 h 1200"/>
              <a:gd name="T72" fmla="*/ 1563 w 1920"/>
              <a:gd name="T73" fmla="*/ 819 h 1200"/>
              <a:gd name="T74" fmla="*/ 1518 w 1920"/>
              <a:gd name="T75" fmla="*/ 1155 h 1200"/>
              <a:gd name="T76" fmla="*/ 1245 w 1920"/>
              <a:gd name="T77" fmla="*/ 1200 h 1200"/>
              <a:gd name="T78" fmla="*/ 1483 w 1920"/>
              <a:gd name="T79" fmla="*/ 936 h 1200"/>
              <a:gd name="T80" fmla="*/ 1038 w 1920"/>
              <a:gd name="T81" fmla="*/ 914 h 1200"/>
              <a:gd name="T82" fmla="*/ 1289 w 1920"/>
              <a:gd name="T83" fmla="*/ 817 h 1200"/>
              <a:gd name="T84" fmla="*/ 1120 w 1920"/>
              <a:gd name="T85" fmla="*/ 1200 h 1200"/>
              <a:gd name="T86" fmla="*/ 672 w 1920"/>
              <a:gd name="T87" fmla="*/ 819 h 1200"/>
              <a:gd name="T88" fmla="*/ 759 w 1920"/>
              <a:gd name="T89" fmla="*/ 1200 h 1200"/>
              <a:gd name="T90" fmla="*/ 606 w 1920"/>
              <a:gd name="T91" fmla="*/ 1200 h 1200"/>
              <a:gd name="T92" fmla="*/ 739 w 1920"/>
              <a:gd name="T93" fmla="*/ 1075 h 1200"/>
              <a:gd name="T94" fmla="*/ 273 w 1920"/>
              <a:gd name="T95" fmla="*/ 1200 h 1200"/>
              <a:gd name="T96" fmla="*/ 401 w 1920"/>
              <a:gd name="T97" fmla="*/ 1200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0" h="1200">
                <a:moveTo>
                  <a:pt x="971" y="571"/>
                </a:moveTo>
                <a:cubicBezTo>
                  <a:pt x="1007" y="542"/>
                  <a:pt x="1039" y="503"/>
                  <a:pt x="1060" y="461"/>
                </a:cubicBezTo>
                <a:cubicBezTo>
                  <a:pt x="1032" y="452"/>
                  <a:pt x="1001" y="446"/>
                  <a:pt x="971" y="446"/>
                </a:cubicBezTo>
                <a:lnTo>
                  <a:pt x="971" y="571"/>
                </a:lnTo>
                <a:close/>
                <a:moveTo>
                  <a:pt x="950" y="569"/>
                </a:moveTo>
                <a:cubicBezTo>
                  <a:pt x="913" y="542"/>
                  <a:pt x="881" y="503"/>
                  <a:pt x="860" y="461"/>
                </a:cubicBezTo>
                <a:cubicBezTo>
                  <a:pt x="888" y="451"/>
                  <a:pt x="919" y="446"/>
                  <a:pt x="950" y="446"/>
                </a:cubicBezTo>
                <a:lnTo>
                  <a:pt x="950" y="569"/>
                </a:lnTo>
                <a:close/>
                <a:moveTo>
                  <a:pt x="971" y="12"/>
                </a:moveTo>
                <a:cubicBezTo>
                  <a:pt x="1007" y="41"/>
                  <a:pt x="1039" y="79"/>
                  <a:pt x="1060" y="120"/>
                </a:cubicBezTo>
                <a:cubicBezTo>
                  <a:pt x="1032" y="130"/>
                  <a:pt x="1001" y="137"/>
                  <a:pt x="971" y="137"/>
                </a:cubicBezTo>
                <a:lnTo>
                  <a:pt x="971" y="12"/>
                </a:lnTo>
                <a:close/>
                <a:moveTo>
                  <a:pt x="950" y="12"/>
                </a:moveTo>
                <a:cubicBezTo>
                  <a:pt x="913" y="41"/>
                  <a:pt x="881" y="80"/>
                  <a:pt x="860" y="120"/>
                </a:cubicBezTo>
                <a:cubicBezTo>
                  <a:pt x="888" y="129"/>
                  <a:pt x="919" y="137"/>
                  <a:pt x="950" y="137"/>
                </a:cubicBezTo>
                <a:lnTo>
                  <a:pt x="950" y="12"/>
                </a:lnTo>
                <a:close/>
                <a:moveTo>
                  <a:pt x="971" y="424"/>
                </a:moveTo>
                <a:cubicBezTo>
                  <a:pt x="971" y="301"/>
                  <a:pt x="971" y="301"/>
                  <a:pt x="971" y="301"/>
                </a:cubicBezTo>
                <a:cubicBezTo>
                  <a:pt x="1104" y="301"/>
                  <a:pt x="1104" y="301"/>
                  <a:pt x="1104" y="301"/>
                </a:cubicBezTo>
                <a:cubicBezTo>
                  <a:pt x="1104" y="350"/>
                  <a:pt x="1092" y="398"/>
                  <a:pt x="1071" y="443"/>
                </a:cubicBezTo>
                <a:cubicBezTo>
                  <a:pt x="1040" y="432"/>
                  <a:pt x="1004" y="424"/>
                  <a:pt x="971" y="424"/>
                </a:cubicBezTo>
                <a:moveTo>
                  <a:pt x="1260" y="301"/>
                </a:moveTo>
                <a:cubicBezTo>
                  <a:pt x="1127" y="301"/>
                  <a:pt x="1127" y="301"/>
                  <a:pt x="1127" y="301"/>
                </a:cubicBezTo>
                <a:cubicBezTo>
                  <a:pt x="1125" y="355"/>
                  <a:pt x="1114" y="403"/>
                  <a:pt x="1092" y="451"/>
                </a:cubicBezTo>
                <a:cubicBezTo>
                  <a:pt x="1120" y="464"/>
                  <a:pt x="1146" y="480"/>
                  <a:pt x="1171" y="500"/>
                </a:cubicBezTo>
                <a:cubicBezTo>
                  <a:pt x="1225" y="447"/>
                  <a:pt x="1257" y="375"/>
                  <a:pt x="1260" y="301"/>
                </a:cubicBezTo>
                <a:moveTo>
                  <a:pt x="1154" y="514"/>
                </a:moveTo>
                <a:cubicBezTo>
                  <a:pt x="1133" y="496"/>
                  <a:pt x="1107" y="480"/>
                  <a:pt x="1081" y="470"/>
                </a:cubicBezTo>
                <a:cubicBezTo>
                  <a:pt x="1057" y="513"/>
                  <a:pt x="1028" y="549"/>
                  <a:pt x="990" y="582"/>
                </a:cubicBezTo>
                <a:cubicBezTo>
                  <a:pt x="1051" y="574"/>
                  <a:pt x="1107" y="552"/>
                  <a:pt x="1154" y="514"/>
                </a:cubicBezTo>
                <a:moveTo>
                  <a:pt x="950" y="424"/>
                </a:moveTo>
                <a:cubicBezTo>
                  <a:pt x="950" y="301"/>
                  <a:pt x="950" y="301"/>
                  <a:pt x="950" y="301"/>
                </a:cubicBezTo>
                <a:cubicBezTo>
                  <a:pt x="816" y="301"/>
                  <a:pt x="816" y="301"/>
                  <a:pt x="816" y="301"/>
                </a:cubicBezTo>
                <a:cubicBezTo>
                  <a:pt x="817" y="350"/>
                  <a:pt x="828" y="399"/>
                  <a:pt x="849" y="443"/>
                </a:cubicBezTo>
                <a:cubicBezTo>
                  <a:pt x="881" y="432"/>
                  <a:pt x="915" y="424"/>
                  <a:pt x="950" y="424"/>
                </a:cubicBezTo>
                <a:moveTo>
                  <a:pt x="660" y="301"/>
                </a:moveTo>
                <a:cubicBezTo>
                  <a:pt x="793" y="301"/>
                  <a:pt x="793" y="301"/>
                  <a:pt x="793" y="301"/>
                </a:cubicBezTo>
                <a:cubicBezTo>
                  <a:pt x="796" y="355"/>
                  <a:pt x="808" y="402"/>
                  <a:pt x="829" y="451"/>
                </a:cubicBezTo>
                <a:cubicBezTo>
                  <a:pt x="800" y="464"/>
                  <a:pt x="774" y="480"/>
                  <a:pt x="749" y="500"/>
                </a:cubicBezTo>
                <a:cubicBezTo>
                  <a:pt x="695" y="447"/>
                  <a:pt x="664" y="377"/>
                  <a:pt x="660" y="301"/>
                </a:cubicBezTo>
                <a:moveTo>
                  <a:pt x="765" y="514"/>
                </a:moveTo>
                <a:cubicBezTo>
                  <a:pt x="788" y="497"/>
                  <a:pt x="813" y="479"/>
                  <a:pt x="839" y="470"/>
                </a:cubicBezTo>
                <a:cubicBezTo>
                  <a:pt x="863" y="513"/>
                  <a:pt x="892" y="549"/>
                  <a:pt x="930" y="582"/>
                </a:cubicBezTo>
                <a:cubicBezTo>
                  <a:pt x="869" y="574"/>
                  <a:pt x="812" y="552"/>
                  <a:pt x="765" y="514"/>
                </a:cubicBezTo>
                <a:moveTo>
                  <a:pt x="971" y="158"/>
                </a:moveTo>
                <a:cubicBezTo>
                  <a:pt x="971" y="280"/>
                  <a:pt x="971" y="280"/>
                  <a:pt x="971" y="280"/>
                </a:cubicBezTo>
                <a:cubicBezTo>
                  <a:pt x="1104" y="280"/>
                  <a:pt x="1104" y="280"/>
                  <a:pt x="1104" y="280"/>
                </a:cubicBezTo>
                <a:cubicBezTo>
                  <a:pt x="1104" y="231"/>
                  <a:pt x="1092" y="184"/>
                  <a:pt x="1071" y="139"/>
                </a:cubicBezTo>
                <a:cubicBezTo>
                  <a:pt x="1039" y="150"/>
                  <a:pt x="1005" y="157"/>
                  <a:pt x="971" y="158"/>
                </a:cubicBezTo>
                <a:moveTo>
                  <a:pt x="1260" y="280"/>
                </a:moveTo>
                <a:cubicBezTo>
                  <a:pt x="1127" y="280"/>
                  <a:pt x="1127" y="280"/>
                  <a:pt x="1127" y="280"/>
                </a:cubicBezTo>
                <a:cubicBezTo>
                  <a:pt x="1125" y="227"/>
                  <a:pt x="1113" y="178"/>
                  <a:pt x="1092" y="131"/>
                </a:cubicBezTo>
                <a:cubicBezTo>
                  <a:pt x="1120" y="118"/>
                  <a:pt x="1147" y="102"/>
                  <a:pt x="1171" y="82"/>
                </a:cubicBezTo>
                <a:cubicBezTo>
                  <a:pt x="1228" y="138"/>
                  <a:pt x="1257" y="207"/>
                  <a:pt x="1260" y="280"/>
                </a:cubicBezTo>
                <a:moveTo>
                  <a:pt x="1154" y="67"/>
                </a:moveTo>
                <a:cubicBezTo>
                  <a:pt x="1133" y="86"/>
                  <a:pt x="1107" y="103"/>
                  <a:pt x="1081" y="113"/>
                </a:cubicBezTo>
                <a:cubicBezTo>
                  <a:pt x="1057" y="68"/>
                  <a:pt x="1028" y="33"/>
                  <a:pt x="990" y="0"/>
                </a:cubicBezTo>
                <a:cubicBezTo>
                  <a:pt x="1051" y="7"/>
                  <a:pt x="1107" y="30"/>
                  <a:pt x="1154" y="67"/>
                </a:cubicBezTo>
                <a:moveTo>
                  <a:pt x="950" y="158"/>
                </a:moveTo>
                <a:cubicBezTo>
                  <a:pt x="950" y="280"/>
                  <a:pt x="950" y="280"/>
                  <a:pt x="950" y="280"/>
                </a:cubicBezTo>
                <a:cubicBezTo>
                  <a:pt x="816" y="280"/>
                  <a:pt x="816" y="280"/>
                  <a:pt x="816" y="280"/>
                </a:cubicBezTo>
                <a:cubicBezTo>
                  <a:pt x="817" y="232"/>
                  <a:pt x="828" y="183"/>
                  <a:pt x="849" y="139"/>
                </a:cubicBezTo>
                <a:cubicBezTo>
                  <a:pt x="881" y="150"/>
                  <a:pt x="915" y="157"/>
                  <a:pt x="950" y="158"/>
                </a:cubicBezTo>
                <a:moveTo>
                  <a:pt x="660" y="280"/>
                </a:moveTo>
                <a:cubicBezTo>
                  <a:pt x="793" y="280"/>
                  <a:pt x="793" y="280"/>
                  <a:pt x="793" y="280"/>
                </a:cubicBezTo>
                <a:cubicBezTo>
                  <a:pt x="796" y="227"/>
                  <a:pt x="808" y="179"/>
                  <a:pt x="829" y="131"/>
                </a:cubicBezTo>
                <a:cubicBezTo>
                  <a:pt x="800" y="118"/>
                  <a:pt x="774" y="103"/>
                  <a:pt x="749" y="82"/>
                </a:cubicBezTo>
                <a:cubicBezTo>
                  <a:pt x="694" y="136"/>
                  <a:pt x="664" y="205"/>
                  <a:pt x="660" y="280"/>
                </a:cubicBezTo>
                <a:moveTo>
                  <a:pt x="765" y="67"/>
                </a:moveTo>
                <a:cubicBezTo>
                  <a:pt x="788" y="86"/>
                  <a:pt x="812" y="103"/>
                  <a:pt x="839" y="113"/>
                </a:cubicBezTo>
                <a:cubicBezTo>
                  <a:pt x="862" y="69"/>
                  <a:pt x="893" y="32"/>
                  <a:pt x="930" y="0"/>
                </a:cubicBezTo>
                <a:cubicBezTo>
                  <a:pt x="869" y="7"/>
                  <a:pt x="813" y="30"/>
                  <a:pt x="765" y="67"/>
                </a:cubicBezTo>
                <a:moveTo>
                  <a:pt x="0" y="388"/>
                </a:moveTo>
                <a:cubicBezTo>
                  <a:pt x="600" y="388"/>
                  <a:pt x="600" y="388"/>
                  <a:pt x="600" y="388"/>
                </a:cubicBezTo>
                <a:cubicBezTo>
                  <a:pt x="622" y="495"/>
                  <a:pt x="698" y="584"/>
                  <a:pt x="849" y="646"/>
                </a:cubicBezTo>
                <a:cubicBezTo>
                  <a:pt x="832" y="697"/>
                  <a:pt x="773" y="744"/>
                  <a:pt x="712" y="744"/>
                </a:cubicBezTo>
                <a:cubicBezTo>
                  <a:pt x="387" y="744"/>
                  <a:pt x="387" y="744"/>
                  <a:pt x="387" y="744"/>
                </a:cubicBezTo>
                <a:cubicBezTo>
                  <a:pt x="337" y="744"/>
                  <a:pt x="298" y="703"/>
                  <a:pt x="282" y="671"/>
                </a:cubicBezTo>
                <a:cubicBezTo>
                  <a:pt x="613" y="671"/>
                  <a:pt x="613" y="671"/>
                  <a:pt x="613" y="671"/>
                </a:cubicBezTo>
                <a:cubicBezTo>
                  <a:pt x="633" y="668"/>
                  <a:pt x="634" y="652"/>
                  <a:pt x="614" y="650"/>
                </a:cubicBezTo>
                <a:cubicBezTo>
                  <a:pt x="289" y="650"/>
                  <a:pt x="289" y="650"/>
                  <a:pt x="289" y="650"/>
                </a:cubicBezTo>
                <a:cubicBezTo>
                  <a:pt x="247" y="650"/>
                  <a:pt x="209" y="615"/>
                  <a:pt x="187" y="577"/>
                </a:cubicBezTo>
                <a:cubicBezTo>
                  <a:pt x="565" y="577"/>
                  <a:pt x="565" y="577"/>
                  <a:pt x="565" y="577"/>
                </a:cubicBezTo>
                <a:cubicBezTo>
                  <a:pt x="584" y="574"/>
                  <a:pt x="584" y="558"/>
                  <a:pt x="565" y="556"/>
                </a:cubicBezTo>
                <a:cubicBezTo>
                  <a:pt x="184" y="556"/>
                  <a:pt x="184" y="556"/>
                  <a:pt x="184" y="556"/>
                </a:cubicBezTo>
                <a:cubicBezTo>
                  <a:pt x="146" y="556"/>
                  <a:pt x="111" y="512"/>
                  <a:pt x="96" y="483"/>
                </a:cubicBezTo>
                <a:cubicBezTo>
                  <a:pt x="515" y="483"/>
                  <a:pt x="515" y="483"/>
                  <a:pt x="515" y="483"/>
                </a:cubicBezTo>
                <a:cubicBezTo>
                  <a:pt x="536" y="480"/>
                  <a:pt x="536" y="461"/>
                  <a:pt x="515" y="460"/>
                </a:cubicBezTo>
                <a:cubicBezTo>
                  <a:pt x="89" y="460"/>
                  <a:pt x="89" y="460"/>
                  <a:pt x="89" y="460"/>
                </a:cubicBezTo>
                <a:cubicBezTo>
                  <a:pt x="55" y="460"/>
                  <a:pt x="23" y="425"/>
                  <a:pt x="0" y="388"/>
                </a:cubicBezTo>
                <a:moveTo>
                  <a:pt x="1920" y="388"/>
                </a:moveTo>
                <a:cubicBezTo>
                  <a:pt x="1320" y="388"/>
                  <a:pt x="1320" y="388"/>
                  <a:pt x="1320" y="388"/>
                </a:cubicBezTo>
                <a:cubicBezTo>
                  <a:pt x="1298" y="495"/>
                  <a:pt x="1222" y="584"/>
                  <a:pt x="1071" y="646"/>
                </a:cubicBezTo>
                <a:cubicBezTo>
                  <a:pt x="1088" y="697"/>
                  <a:pt x="1147" y="744"/>
                  <a:pt x="1208" y="744"/>
                </a:cubicBezTo>
                <a:cubicBezTo>
                  <a:pt x="1533" y="744"/>
                  <a:pt x="1533" y="744"/>
                  <a:pt x="1533" y="744"/>
                </a:cubicBezTo>
                <a:cubicBezTo>
                  <a:pt x="1583" y="744"/>
                  <a:pt x="1622" y="703"/>
                  <a:pt x="1638" y="671"/>
                </a:cubicBezTo>
                <a:cubicBezTo>
                  <a:pt x="1307" y="671"/>
                  <a:pt x="1307" y="671"/>
                  <a:pt x="1307" y="671"/>
                </a:cubicBezTo>
                <a:cubicBezTo>
                  <a:pt x="1287" y="668"/>
                  <a:pt x="1286" y="652"/>
                  <a:pt x="1306" y="650"/>
                </a:cubicBezTo>
                <a:cubicBezTo>
                  <a:pt x="1631" y="650"/>
                  <a:pt x="1631" y="650"/>
                  <a:pt x="1631" y="650"/>
                </a:cubicBezTo>
                <a:cubicBezTo>
                  <a:pt x="1673" y="650"/>
                  <a:pt x="1711" y="615"/>
                  <a:pt x="1733" y="577"/>
                </a:cubicBezTo>
                <a:cubicBezTo>
                  <a:pt x="1355" y="577"/>
                  <a:pt x="1355" y="577"/>
                  <a:pt x="1355" y="577"/>
                </a:cubicBezTo>
                <a:cubicBezTo>
                  <a:pt x="1336" y="574"/>
                  <a:pt x="1336" y="558"/>
                  <a:pt x="1355" y="556"/>
                </a:cubicBezTo>
                <a:cubicBezTo>
                  <a:pt x="1736" y="556"/>
                  <a:pt x="1736" y="556"/>
                  <a:pt x="1736" y="556"/>
                </a:cubicBezTo>
                <a:cubicBezTo>
                  <a:pt x="1774" y="556"/>
                  <a:pt x="1809" y="512"/>
                  <a:pt x="1824" y="483"/>
                </a:cubicBezTo>
                <a:cubicBezTo>
                  <a:pt x="1405" y="483"/>
                  <a:pt x="1405" y="483"/>
                  <a:pt x="1405" y="483"/>
                </a:cubicBezTo>
                <a:cubicBezTo>
                  <a:pt x="1384" y="480"/>
                  <a:pt x="1384" y="461"/>
                  <a:pt x="1405" y="460"/>
                </a:cubicBezTo>
                <a:cubicBezTo>
                  <a:pt x="1831" y="460"/>
                  <a:pt x="1831" y="460"/>
                  <a:pt x="1831" y="460"/>
                </a:cubicBezTo>
                <a:cubicBezTo>
                  <a:pt x="1865" y="460"/>
                  <a:pt x="1897" y="425"/>
                  <a:pt x="1920" y="388"/>
                </a:cubicBezTo>
                <a:moveTo>
                  <a:pt x="1245" y="1200"/>
                </a:moveTo>
                <a:cubicBezTo>
                  <a:pt x="1437" y="819"/>
                  <a:pt x="1437" y="819"/>
                  <a:pt x="1437" y="819"/>
                </a:cubicBezTo>
                <a:cubicBezTo>
                  <a:pt x="1563" y="819"/>
                  <a:pt x="1563" y="819"/>
                  <a:pt x="1563" y="819"/>
                </a:cubicBezTo>
                <a:cubicBezTo>
                  <a:pt x="1643" y="1200"/>
                  <a:pt x="1643" y="1200"/>
                  <a:pt x="1643" y="1200"/>
                </a:cubicBezTo>
                <a:cubicBezTo>
                  <a:pt x="1523" y="1200"/>
                  <a:pt x="1523" y="1200"/>
                  <a:pt x="1523" y="1200"/>
                </a:cubicBezTo>
                <a:cubicBezTo>
                  <a:pt x="1518" y="1155"/>
                  <a:pt x="1518" y="1155"/>
                  <a:pt x="1518" y="1155"/>
                </a:cubicBezTo>
                <a:cubicBezTo>
                  <a:pt x="1392" y="1155"/>
                  <a:pt x="1392" y="1155"/>
                  <a:pt x="1392" y="1155"/>
                </a:cubicBezTo>
                <a:cubicBezTo>
                  <a:pt x="1371" y="1200"/>
                  <a:pt x="1371" y="1200"/>
                  <a:pt x="1371" y="1200"/>
                </a:cubicBezTo>
                <a:lnTo>
                  <a:pt x="1245" y="1200"/>
                </a:lnTo>
                <a:close/>
                <a:moveTo>
                  <a:pt x="1423" y="1075"/>
                </a:moveTo>
                <a:cubicBezTo>
                  <a:pt x="1504" y="1075"/>
                  <a:pt x="1504" y="1075"/>
                  <a:pt x="1504" y="1075"/>
                </a:cubicBezTo>
                <a:cubicBezTo>
                  <a:pt x="1483" y="936"/>
                  <a:pt x="1483" y="936"/>
                  <a:pt x="1483" y="936"/>
                </a:cubicBezTo>
                <a:lnTo>
                  <a:pt x="1423" y="1075"/>
                </a:lnTo>
                <a:close/>
                <a:moveTo>
                  <a:pt x="994" y="1200"/>
                </a:moveTo>
                <a:cubicBezTo>
                  <a:pt x="1038" y="914"/>
                  <a:pt x="1038" y="914"/>
                  <a:pt x="1038" y="914"/>
                </a:cubicBezTo>
                <a:cubicBezTo>
                  <a:pt x="927" y="914"/>
                  <a:pt x="927" y="914"/>
                  <a:pt x="927" y="914"/>
                </a:cubicBezTo>
                <a:cubicBezTo>
                  <a:pt x="946" y="817"/>
                  <a:pt x="946" y="817"/>
                  <a:pt x="946" y="817"/>
                </a:cubicBezTo>
                <a:cubicBezTo>
                  <a:pt x="1289" y="817"/>
                  <a:pt x="1289" y="817"/>
                  <a:pt x="1289" y="817"/>
                </a:cubicBezTo>
                <a:cubicBezTo>
                  <a:pt x="1269" y="914"/>
                  <a:pt x="1269" y="914"/>
                  <a:pt x="1269" y="914"/>
                </a:cubicBezTo>
                <a:cubicBezTo>
                  <a:pt x="1163" y="914"/>
                  <a:pt x="1163" y="914"/>
                  <a:pt x="1163" y="914"/>
                </a:cubicBezTo>
                <a:cubicBezTo>
                  <a:pt x="1120" y="1200"/>
                  <a:pt x="1120" y="1200"/>
                  <a:pt x="1120" y="1200"/>
                </a:cubicBezTo>
                <a:lnTo>
                  <a:pt x="994" y="1200"/>
                </a:lnTo>
                <a:close/>
                <a:moveTo>
                  <a:pt x="479" y="1200"/>
                </a:moveTo>
                <a:cubicBezTo>
                  <a:pt x="672" y="819"/>
                  <a:pt x="672" y="819"/>
                  <a:pt x="672" y="819"/>
                </a:cubicBezTo>
                <a:cubicBezTo>
                  <a:pt x="798" y="819"/>
                  <a:pt x="798" y="819"/>
                  <a:pt x="798" y="81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59" y="1200"/>
                  <a:pt x="759" y="1200"/>
                  <a:pt x="759" y="1200"/>
                </a:cubicBezTo>
                <a:cubicBezTo>
                  <a:pt x="752" y="1155"/>
                  <a:pt x="752" y="1155"/>
                  <a:pt x="752" y="1155"/>
                </a:cubicBezTo>
                <a:cubicBezTo>
                  <a:pt x="626" y="1155"/>
                  <a:pt x="626" y="1155"/>
                  <a:pt x="626" y="1155"/>
                </a:cubicBezTo>
                <a:cubicBezTo>
                  <a:pt x="606" y="1200"/>
                  <a:pt x="606" y="1200"/>
                  <a:pt x="606" y="1200"/>
                </a:cubicBezTo>
                <a:lnTo>
                  <a:pt x="479" y="1200"/>
                </a:lnTo>
                <a:close/>
                <a:moveTo>
                  <a:pt x="657" y="1075"/>
                </a:moveTo>
                <a:cubicBezTo>
                  <a:pt x="739" y="1075"/>
                  <a:pt x="739" y="1075"/>
                  <a:pt x="739" y="1075"/>
                </a:cubicBezTo>
                <a:cubicBezTo>
                  <a:pt x="717" y="936"/>
                  <a:pt x="717" y="936"/>
                  <a:pt x="717" y="936"/>
                </a:cubicBezTo>
                <a:lnTo>
                  <a:pt x="657" y="1075"/>
                </a:lnTo>
                <a:close/>
                <a:moveTo>
                  <a:pt x="273" y="1200"/>
                </a:moveTo>
                <a:cubicBezTo>
                  <a:pt x="351" y="819"/>
                  <a:pt x="351" y="819"/>
                  <a:pt x="351" y="819"/>
                </a:cubicBezTo>
                <a:cubicBezTo>
                  <a:pt x="479" y="819"/>
                  <a:pt x="479" y="819"/>
                  <a:pt x="479" y="819"/>
                </a:cubicBezTo>
                <a:cubicBezTo>
                  <a:pt x="401" y="1200"/>
                  <a:pt x="401" y="1200"/>
                  <a:pt x="401" y="1200"/>
                </a:cubicBezTo>
                <a:lnTo>
                  <a:pt x="273" y="1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0470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WHITE_TextSlide_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37838-0F4C-4B60-9EA9-A72EA5539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25"/>
            <a:ext cx="11429324" cy="60939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CB9B81-F331-4A9C-BE92-11CAB2A6B4B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1676" y="1485900"/>
            <a:ext cx="5523824" cy="4267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FE12FA-2958-4BD2-846B-0E828DE720B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87176" y="1485900"/>
            <a:ext cx="5523824" cy="4267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5227B3-9D23-4B0B-B20D-E90AB0E09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3 December 2020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83FD3-9274-482A-8C94-F5BC02260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Source: IATA Economics using DDS ticketing data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C19CC5-1292-4F3E-AC14-45654E863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A9E565A-6679-4A67-8FB7-14EA342FD6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5B7B4106-2F1F-45B9-9A64-FAC3DF7E09F5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910325" y="5917889"/>
            <a:ext cx="900000" cy="563616"/>
          </a:xfrm>
          <a:custGeom>
            <a:avLst/>
            <a:gdLst>
              <a:gd name="T0" fmla="*/ 971 w 1920"/>
              <a:gd name="T1" fmla="*/ 446 h 1200"/>
              <a:gd name="T2" fmla="*/ 860 w 1920"/>
              <a:gd name="T3" fmla="*/ 461 h 1200"/>
              <a:gd name="T4" fmla="*/ 971 w 1920"/>
              <a:gd name="T5" fmla="*/ 12 h 1200"/>
              <a:gd name="T6" fmla="*/ 971 w 1920"/>
              <a:gd name="T7" fmla="*/ 12 h 1200"/>
              <a:gd name="T8" fmla="*/ 950 w 1920"/>
              <a:gd name="T9" fmla="*/ 137 h 1200"/>
              <a:gd name="T10" fmla="*/ 971 w 1920"/>
              <a:gd name="T11" fmla="*/ 301 h 1200"/>
              <a:gd name="T12" fmla="*/ 971 w 1920"/>
              <a:gd name="T13" fmla="*/ 424 h 1200"/>
              <a:gd name="T14" fmla="*/ 1092 w 1920"/>
              <a:gd name="T15" fmla="*/ 451 h 1200"/>
              <a:gd name="T16" fmla="*/ 1154 w 1920"/>
              <a:gd name="T17" fmla="*/ 514 h 1200"/>
              <a:gd name="T18" fmla="*/ 1154 w 1920"/>
              <a:gd name="T19" fmla="*/ 514 h 1200"/>
              <a:gd name="T20" fmla="*/ 816 w 1920"/>
              <a:gd name="T21" fmla="*/ 301 h 1200"/>
              <a:gd name="T22" fmla="*/ 660 w 1920"/>
              <a:gd name="T23" fmla="*/ 301 h 1200"/>
              <a:gd name="T24" fmla="*/ 749 w 1920"/>
              <a:gd name="T25" fmla="*/ 500 h 1200"/>
              <a:gd name="T26" fmla="*/ 839 w 1920"/>
              <a:gd name="T27" fmla="*/ 470 h 1200"/>
              <a:gd name="T28" fmla="*/ 971 w 1920"/>
              <a:gd name="T29" fmla="*/ 158 h 1200"/>
              <a:gd name="T30" fmla="*/ 1071 w 1920"/>
              <a:gd name="T31" fmla="*/ 139 h 1200"/>
              <a:gd name="T32" fmla="*/ 1127 w 1920"/>
              <a:gd name="T33" fmla="*/ 280 h 1200"/>
              <a:gd name="T34" fmla="*/ 1260 w 1920"/>
              <a:gd name="T35" fmla="*/ 280 h 1200"/>
              <a:gd name="T36" fmla="*/ 990 w 1920"/>
              <a:gd name="T37" fmla="*/ 0 h 1200"/>
              <a:gd name="T38" fmla="*/ 950 w 1920"/>
              <a:gd name="T39" fmla="*/ 280 h 1200"/>
              <a:gd name="T40" fmla="*/ 950 w 1920"/>
              <a:gd name="T41" fmla="*/ 158 h 1200"/>
              <a:gd name="T42" fmla="*/ 829 w 1920"/>
              <a:gd name="T43" fmla="*/ 131 h 1200"/>
              <a:gd name="T44" fmla="*/ 765 w 1920"/>
              <a:gd name="T45" fmla="*/ 67 h 1200"/>
              <a:gd name="T46" fmla="*/ 765 w 1920"/>
              <a:gd name="T47" fmla="*/ 67 h 1200"/>
              <a:gd name="T48" fmla="*/ 849 w 1920"/>
              <a:gd name="T49" fmla="*/ 646 h 1200"/>
              <a:gd name="T50" fmla="*/ 282 w 1920"/>
              <a:gd name="T51" fmla="*/ 671 h 1200"/>
              <a:gd name="T52" fmla="*/ 289 w 1920"/>
              <a:gd name="T53" fmla="*/ 650 h 1200"/>
              <a:gd name="T54" fmla="*/ 565 w 1920"/>
              <a:gd name="T55" fmla="*/ 556 h 1200"/>
              <a:gd name="T56" fmla="*/ 515 w 1920"/>
              <a:gd name="T57" fmla="*/ 483 h 1200"/>
              <a:gd name="T58" fmla="*/ 0 w 1920"/>
              <a:gd name="T59" fmla="*/ 388 h 1200"/>
              <a:gd name="T60" fmla="*/ 1071 w 1920"/>
              <a:gd name="T61" fmla="*/ 646 h 1200"/>
              <a:gd name="T62" fmla="*/ 1638 w 1920"/>
              <a:gd name="T63" fmla="*/ 671 h 1200"/>
              <a:gd name="T64" fmla="*/ 1631 w 1920"/>
              <a:gd name="T65" fmla="*/ 650 h 1200"/>
              <a:gd name="T66" fmla="*/ 1355 w 1920"/>
              <a:gd name="T67" fmla="*/ 556 h 1200"/>
              <a:gd name="T68" fmla="*/ 1405 w 1920"/>
              <a:gd name="T69" fmla="*/ 483 h 1200"/>
              <a:gd name="T70" fmla="*/ 1920 w 1920"/>
              <a:gd name="T71" fmla="*/ 388 h 1200"/>
              <a:gd name="T72" fmla="*/ 1563 w 1920"/>
              <a:gd name="T73" fmla="*/ 819 h 1200"/>
              <a:gd name="T74" fmla="*/ 1518 w 1920"/>
              <a:gd name="T75" fmla="*/ 1155 h 1200"/>
              <a:gd name="T76" fmla="*/ 1245 w 1920"/>
              <a:gd name="T77" fmla="*/ 1200 h 1200"/>
              <a:gd name="T78" fmla="*/ 1483 w 1920"/>
              <a:gd name="T79" fmla="*/ 936 h 1200"/>
              <a:gd name="T80" fmla="*/ 1038 w 1920"/>
              <a:gd name="T81" fmla="*/ 914 h 1200"/>
              <a:gd name="T82" fmla="*/ 1289 w 1920"/>
              <a:gd name="T83" fmla="*/ 817 h 1200"/>
              <a:gd name="T84" fmla="*/ 1120 w 1920"/>
              <a:gd name="T85" fmla="*/ 1200 h 1200"/>
              <a:gd name="T86" fmla="*/ 672 w 1920"/>
              <a:gd name="T87" fmla="*/ 819 h 1200"/>
              <a:gd name="T88" fmla="*/ 759 w 1920"/>
              <a:gd name="T89" fmla="*/ 1200 h 1200"/>
              <a:gd name="T90" fmla="*/ 606 w 1920"/>
              <a:gd name="T91" fmla="*/ 1200 h 1200"/>
              <a:gd name="T92" fmla="*/ 739 w 1920"/>
              <a:gd name="T93" fmla="*/ 1075 h 1200"/>
              <a:gd name="T94" fmla="*/ 273 w 1920"/>
              <a:gd name="T95" fmla="*/ 1200 h 1200"/>
              <a:gd name="T96" fmla="*/ 401 w 1920"/>
              <a:gd name="T97" fmla="*/ 1200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0" h="1200">
                <a:moveTo>
                  <a:pt x="971" y="571"/>
                </a:moveTo>
                <a:cubicBezTo>
                  <a:pt x="1007" y="542"/>
                  <a:pt x="1039" y="503"/>
                  <a:pt x="1060" y="461"/>
                </a:cubicBezTo>
                <a:cubicBezTo>
                  <a:pt x="1032" y="452"/>
                  <a:pt x="1001" y="446"/>
                  <a:pt x="971" y="446"/>
                </a:cubicBezTo>
                <a:lnTo>
                  <a:pt x="971" y="571"/>
                </a:lnTo>
                <a:close/>
                <a:moveTo>
                  <a:pt x="950" y="569"/>
                </a:moveTo>
                <a:cubicBezTo>
                  <a:pt x="913" y="542"/>
                  <a:pt x="881" y="503"/>
                  <a:pt x="860" y="461"/>
                </a:cubicBezTo>
                <a:cubicBezTo>
                  <a:pt x="888" y="451"/>
                  <a:pt x="919" y="446"/>
                  <a:pt x="950" y="446"/>
                </a:cubicBezTo>
                <a:lnTo>
                  <a:pt x="950" y="569"/>
                </a:lnTo>
                <a:close/>
                <a:moveTo>
                  <a:pt x="971" y="12"/>
                </a:moveTo>
                <a:cubicBezTo>
                  <a:pt x="1007" y="41"/>
                  <a:pt x="1039" y="79"/>
                  <a:pt x="1060" y="120"/>
                </a:cubicBezTo>
                <a:cubicBezTo>
                  <a:pt x="1032" y="130"/>
                  <a:pt x="1001" y="137"/>
                  <a:pt x="971" y="137"/>
                </a:cubicBezTo>
                <a:lnTo>
                  <a:pt x="971" y="12"/>
                </a:lnTo>
                <a:close/>
                <a:moveTo>
                  <a:pt x="950" y="12"/>
                </a:moveTo>
                <a:cubicBezTo>
                  <a:pt x="913" y="41"/>
                  <a:pt x="881" y="80"/>
                  <a:pt x="860" y="120"/>
                </a:cubicBezTo>
                <a:cubicBezTo>
                  <a:pt x="888" y="129"/>
                  <a:pt x="919" y="137"/>
                  <a:pt x="950" y="137"/>
                </a:cubicBezTo>
                <a:lnTo>
                  <a:pt x="950" y="12"/>
                </a:lnTo>
                <a:close/>
                <a:moveTo>
                  <a:pt x="971" y="424"/>
                </a:moveTo>
                <a:cubicBezTo>
                  <a:pt x="971" y="301"/>
                  <a:pt x="971" y="301"/>
                  <a:pt x="971" y="301"/>
                </a:cubicBezTo>
                <a:cubicBezTo>
                  <a:pt x="1104" y="301"/>
                  <a:pt x="1104" y="301"/>
                  <a:pt x="1104" y="301"/>
                </a:cubicBezTo>
                <a:cubicBezTo>
                  <a:pt x="1104" y="350"/>
                  <a:pt x="1092" y="398"/>
                  <a:pt x="1071" y="443"/>
                </a:cubicBezTo>
                <a:cubicBezTo>
                  <a:pt x="1040" y="432"/>
                  <a:pt x="1004" y="424"/>
                  <a:pt x="971" y="424"/>
                </a:cubicBezTo>
                <a:moveTo>
                  <a:pt x="1260" y="301"/>
                </a:moveTo>
                <a:cubicBezTo>
                  <a:pt x="1127" y="301"/>
                  <a:pt x="1127" y="301"/>
                  <a:pt x="1127" y="301"/>
                </a:cubicBezTo>
                <a:cubicBezTo>
                  <a:pt x="1125" y="355"/>
                  <a:pt x="1114" y="403"/>
                  <a:pt x="1092" y="451"/>
                </a:cubicBezTo>
                <a:cubicBezTo>
                  <a:pt x="1120" y="464"/>
                  <a:pt x="1146" y="480"/>
                  <a:pt x="1171" y="500"/>
                </a:cubicBezTo>
                <a:cubicBezTo>
                  <a:pt x="1225" y="447"/>
                  <a:pt x="1257" y="375"/>
                  <a:pt x="1260" y="301"/>
                </a:cubicBezTo>
                <a:moveTo>
                  <a:pt x="1154" y="514"/>
                </a:moveTo>
                <a:cubicBezTo>
                  <a:pt x="1133" y="496"/>
                  <a:pt x="1107" y="480"/>
                  <a:pt x="1081" y="470"/>
                </a:cubicBezTo>
                <a:cubicBezTo>
                  <a:pt x="1057" y="513"/>
                  <a:pt x="1028" y="549"/>
                  <a:pt x="990" y="582"/>
                </a:cubicBezTo>
                <a:cubicBezTo>
                  <a:pt x="1051" y="574"/>
                  <a:pt x="1107" y="552"/>
                  <a:pt x="1154" y="514"/>
                </a:cubicBezTo>
                <a:moveTo>
                  <a:pt x="950" y="424"/>
                </a:moveTo>
                <a:cubicBezTo>
                  <a:pt x="950" y="301"/>
                  <a:pt x="950" y="301"/>
                  <a:pt x="950" y="301"/>
                </a:cubicBezTo>
                <a:cubicBezTo>
                  <a:pt x="816" y="301"/>
                  <a:pt x="816" y="301"/>
                  <a:pt x="816" y="301"/>
                </a:cubicBezTo>
                <a:cubicBezTo>
                  <a:pt x="817" y="350"/>
                  <a:pt x="828" y="399"/>
                  <a:pt x="849" y="443"/>
                </a:cubicBezTo>
                <a:cubicBezTo>
                  <a:pt x="881" y="432"/>
                  <a:pt x="915" y="424"/>
                  <a:pt x="950" y="424"/>
                </a:cubicBezTo>
                <a:moveTo>
                  <a:pt x="660" y="301"/>
                </a:moveTo>
                <a:cubicBezTo>
                  <a:pt x="793" y="301"/>
                  <a:pt x="793" y="301"/>
                  <a:pt x="793" y="301"/>
                </a:cubicBezTo>
                <a:cubicBezTo>
                  <a:pt x="796" y="355"/>
                  <a:pt x="808" y="402"/>
                  <a:pt x="829" y="451"/>
                </a:cubicBezTo>
                <a:cubicBezTo>
                  <a:pt x="800" y="464"/>
                  <a:pt x="774" y="480"/>
                  <a:pt x="749" y="500"/>
                </a:cubicBezTo>
                <a:cubicBezTo>
                  <a:pt x="695" y="447"/>
                  <a:pt x="664" y="377"/>
                  <a:pt x="660" y="301"/>
                </a:cubicBezTo>
                <a:moveTo>
                  <a:pt x="765" y="514"/>
                </a:moveTo>
                <a:cubicBezTo>
                  <a:pt x="788" y="497"/>
                  <a:pt x="813" y="479"/>
                  <a:pt x="839" y="470"/>
                </a:cubicBezTo>
                <a:cubicBezTo>
                  <a:pt x="863" y="513"/>
                  <a:pt x="892" y="549"/>
                  <a:pt x="930" y="582"/>
                </a:cubicBezTo>
                <a:cubicBezTo>
                  <a:pt x="869" y="574"/>
                  <a:pt x="812" y="552"/>
                  <a:pt x="765" y="514"/>
                </a:cubicBezTo>
                <a:moveTo>
                  <a:pt x="971" y="158"/>
                </a:moveTo>
                <a:cubicBezTo>
                  <a:pt x="971" y="280"/>
                  <a:pt x="971" y="280"/>
                  <a:pt x="971" y="280"/>
                </a:cubicBezTo>
                <a:cubicBezTo>
                  <a:pt x="1104" y="280"/>
                  <a:pt x="1104" y="280"/>
                  <a:pt x="1104" y="280"/>
                </a:cubicBezTo>
                <a:cubicBezTo>
                  <a:pt x="1104" y="231"/>
                  <a:pt x="1092" y="184"/>
                  <a:pt x="1071" y="139"/>
                </a:cubicBezTo>
                <a:cubicBezTo>
                  <a:pt x="1039" y="150"/>
                  <a:pt x="1005" y="157"/>
                  <a:pt x="971" y="158"/>
                </a:cubicBezTo>
                <a:moveTo>
                  <a:pt x="1260" y="280"/>
                </a:moveTo>
                <a:cubicBezTo>
                  <a:pt x="1127" y="280"/>
                  <a:pt x="1127" y="280"/>
                  <a:pt x="1127" y="280"/>
                </a:cubicBezTo>
                <a:cubicBezTo>
                  <a:pt x="1125" y="227"/>
                  <a:pt x="1113" y="178"/>
                  <a:pt x="1092" y="131"/>
                </a:cubicBezTo>
                <a:cubicBezTo>
                  <a:pt x="1120" y="118"/>
                  <a:pt x="1147" y="102"/>
                  <a:pt x="1171" y="82"/>
                </a:cubicBezTo>
                <a:cubicBezTo>
                  <a:pt x="1228" y="138"/>
                  <a:pt x="1257" y="207"/>
                  <a:pt x="1260" y="280"/>
                </a:cubicBezTo>
                <a:moveTo>
                  <a:pt x="1154" y="67"/>
                </a:moveTo>
                <a:cubicBezTo>
                  <a:pt x="1133" y="86"/>
                  <a:pt x="1107" y="103"/>
                  <a:pt x="1081" y="113"/>
                </a:cubicBezTo>
                <a:cubicBezTo>
                  <a:pt x="1057" y="68"/>
                  <a:pt x="1028" y="33"/>
                  <a:pt x="990" y="0"/>
                </a:cubicBezTo>
                <a:cubicBezTo>
                  <a:pt x="1051" y="7"/>
                  <a:pt x="1107" y="30"/>
                  <a:pt x="1154" y="67"/>
                </a:cubicBezTo>
                <a:moveTo>
                  <a:pt x="950" y="158"/>
                </a:moveTo>
                <a:cubicBezTo>
                  <a:pt x="950" y="280"/>
                  <a:pt x="950" y="280"/>
                  <a:pt x="950" y="280"/>
                </a:cubicBezTo>
                <a:cubicBezTo>
                  <a:pt x="816" y="280"/>
                  <a:pt x="816" y="280"/>
                  <a:pt x="816" y="280"/>
                </a:cubicBezTo>
                <a:cubicBezTo>
                  <a:pt x="817" y="232"/>
                  <a:pt x="828" y="183"/>
                  <a:pt x="849" y="139"/>
                </a:cubicBezTo>
                <a:cubicBezTo>
                  <a:pt x="881" y="150"/>
                  <a:pt x="915" y="157"/>
                  <a:pt x="950" y="158"/>
                </a:cubicBezTo>
                <a:moveTo>
                  <a:pt x="660" y="280"/>
                </a:moveTo>
                <a:cubicBezTo>
                  <a:pt x="793" y="280"/>
                  <a:pt x="793" y="280"/>
                  <a:pt x="793" y="280"/>
                </a:cubicBezTo>
                <a:cubicBezTo>
                  <a:pt x="796" y="227"/>
                  <a:pt x="808" y="179"/>
                  <a:pt x="829" y="131"/>
                </a:cubicBezTo>
                <a:cubicBezTo>
                  <a:pt x="800" y="118"/>
                  <a:pt x="774" y="103"/>
                  <a:pt x="749" y="82"/>
                </a:cubicBezTo>
                <a:cubicBezTo>
                  <a:pt x="694" y="136"/>
                  <a:pt x="664" y="205"/>
                  <a:pt x="660" y="280"/>
                </a:cubicBezTo>
                <a:moveTo>
                  <a:pt x="765" y="67"/>
                </a:moveTo>
                <a:cubicBezTo>
                  <a:pt x="788" y="86"/>
                  <a:pt x="812" y="103"/>
                  <a:pt x="839" y="113"/>
                </a:cubicBezTo>
                <a:cubicBezTo>
                  <a:pt x="862" y="69"/>
                  <a:pt x="893" y="32"/>
                  <a:pt x="930" y="0"/>
                </a:cubicBezTo>
                <a:cubicBezTo>
                  <a:pt x="869" y="7"/>
                  <a:pt x="813" y="30"/>
                  <a:pt x="765" y="67"/>
                </a:cubicBezTo>
                <a:moveTo>
                  <a:pt x="0" y="388"/>
                </a:moveTo>
                <a:cubicBezTo>
                  <a:pt x="600" y="388"/>
                  <a:pt x="600" y="388"/>
                  <a:pt x="600" y="388"/>
                </a:cubicBezTo>
                <a:cubicBezTo>
                  <a:pt x="622" y="495"/>
                  <a:pt x="698" y="584"/>
                  <a:pt x="849" y="646"/>
                </a:cubicBezTo>
                <a:cubicBezTo>
                  <a:pt x="832" y="697"/>
                  <a:pt x="773" y="744"/>
                  <a:pt x="712" y="744"/>
                </a:cubicBezTo>
                <a:cubicBezTo>
                  <a:pt x="387" y="744"/>
                  <a:pt x="387" y="744"/>
                  <a:pt x="387" y="744"/>
                </a:cubicBezTo>
                <a:cubicBezTo>
                  <a:pt x="337" y="744"/>
                  <a:pt x="298" y="703"/>
                  <a:pt x="282" y="671"/>
                </a:cubicBezTo>
                <a:cubicBezTo>
                  <a:pt x="613" y="671"/>
                  <a:pt x="613" y="671"/>
                  <a:pt x="613" y="671"/>
                </a:cubicBezTo>
                <a:cubicBezTo>
                  <a:pt x="633" y="668"/>
                  <a:pt x="634" y="652"/>
                  <a:pt x="614" y="650"/>
                </a:cubicBezTo>
                <a:cubicBezTo>
                  <a:pt x="289" y="650"/>
                  <a:pt x="289" y="650"/>
                  <a:pt x="289" y="650"/>
                </a:cubicBezTo>
                <a:cubicBezTo>
                  <a:pt x="247" y="650"/>
                  <a:pt x="209" y="615"/>
                  <a:pt x="187" y="577"/>
                </a:cubicBezTo>
                <a:cubicBezTo>
                  <a:pt x="565" y="577"/>
                  <a:pt x="565" y="577"/>
                  <a:pt x="565" y="577"/>
                </a:cubicBezTo>
                <a:cubicBezTo>
                  <a:pt x="584" y="574"/>
                  <a:pt x="584" y="558"/>
                  <a:pt x="565" y="556"/>
                </a:cubicBezTo>
                <a:cubicBezTo>
                  <a:pt x="184" y="556"/>
                  <a:pt x="184" y="556"/>
                  <a:pt x="184" y="556"/>
                </a:cubicBezTo>
                <a:cubicBezTo>
                  <a:pt x="146" y="556"/>
                  <a:pt x="111" y="512"/>
                  <a:pt x="96" y="483"/>
                </a:cubicBezTo>
                <a:cubicBezTo>
                  <a:pt x="515" y="483"/>
                  <a:pt x="515" y="483"/>
                  <a:pt x="515" y="483"/>
                </a:cubicBezTo>
                <a:cubicBezTo>
                  <a:pt x="536" y="480"/>
                  <a:pt x="536" y="461"/>
                  <a:pt x="515" y="460"/>
                </a:cubicBezTo>
                <a:cubicBezTo>
                  <a:pt x="89" y="460"/>
                  <a:pt x="89" y="460"/>
                  <a:pt x="89" y="460"/>
                </a:cubicBezTo>
                <a:cubicBezTo>
                  <a:pt x="55" y="460"/>
                  <a:pt x="23" y="425"/>
                  <a:pt x="0" y="388"/>
                </a:cubicBezTo>
                <a:moveTo>
                  <a:pt x="1920" y="388"/>
                </a:moveTo>
                <a:cubicBezTo>
                  <a:pt x="1320" y="388"/>
                  <a:pt x="1320" y="388"/>
                  <a:pt x="1320" y="388"/>
                </a:cubicBezTo>
                <a:cubicBezTo>
                  <a:pt x="1298" y="495"/>
                  <a:pt x="1222" y="584"/>
                  <a:pt x="1071" y="646"/>
                </a:cubicBezTo>
                <a:cubicBezTo>
                  <a:pt x="1088" y="697"/>
                  <a:pt x="1147" y="744"/>
                  <a:pt x="1208" y="744"/>
                </a:cubicBezTo>
                <a:cubicBezTo>
                  <a:pt x="1533" y="744"/>
                  <a:pt x="1533" y="744"/>
                  <a:pt x="1533" y="744"/>
                </a:cubicBezTo>
                <a:cubicBezTo>
                  <a:pt x="1583" y="744"/>
                  <a:pt x="1622" y="703"/>
                  <a:pt x="1638" y="671"/>
                </a:cubicBezTo>
                <a:cubicBezTo>
                  <a:pt x="1307" y="671"/>
                  <a:pt x="1307" y="671"/>
                  <a:pt x="1307" y="671"/>
                </a:cubicBezTo>
                <a:cubicBezTo>
                  <a:pt x="1287" y="668"/>
                  <a:pt x="1286" y="652"/>
                  <a:pt x="1306" y="650"/>
                </a:cubicBezTo>
                <a:cubicBezTo>
                  <a:pt x="1631" y="650"/>
                  <a:pt x="1631" y="650"/>
                  <a:pt x="1631" y="650"/>
                </a:cubicBezTo>
                <a:cubicBezTo>
                  <a:pt x="1673" y="650"/>
                  <a:pt x="1711" y="615"/>
                  <a:pt x="1733" y="577"/>
                </a:cubicBezTo>
                <a:cubicBezTo>
                  <a:pt x="1355" y="577"/>
                  <a:pt x="1355" y="577"/>
                  <a:pt x="1355" y="577"/>
                </a:cubicBezTo>
                <a:cubicBezTo>
                  <a:pt x="1336" y="574"/>
                  <a:pt x="1336" y="558"/>
                  <a:pt x="1355" y="556"/>
                </a:cubicBezTo>
                <a:cubicBezTo>
                  <a:pt x="1736" y="556"/>
                  <a:pt x="1736" y="556"/>
                  <a:pt x="1736" y="556"/>
                </a:cubicBezTo>
                <a:cubicBezTo>
                  <a:pt x="1774" y="556"/>
                  <a:pt x="1809" y="512"/>
                  <a:pt x="1824" y="483"/>
                </a:cubicBezTo>
                <a:cubicBezTo>
                  <a:pt x="1405" y="483"/>
                  <a:pt x="1405" y="483"/>
                  <a:pt x="1405" y="483"/>
                </a:cubicBezTo>
                <a:cubicBezTo>
                  <a:pt x="1384" y="480"/>
                  <a:pt x="1384" y="461"/>
                  <a:pt x="1405" y="460"/>
                </a:cubicBezTo>
                <a:cubicBezTo>
                  <a:pt x="1831" y="460"/>
                  <a:pt x="1831" y="460"/>
                  <a:pt x="1831" y="460"/>
                </a:cubicBezTo>
                <a:cubicBezTo>
                  <a:pt x="1865" y="460"/>
                  <a:pt x="1897" y="425"/>
                  <a:pt x="1920" y="388"/>
                </a:cubicBezTo>
                <a:moveTo>
                  <a:pt x="1245" y="1200"/>
                </a:moveTo>
                <a:cubicBezTo>
                  <a:pt x="1437" y="819"/>
                  <a:pt x="1437" y="819"/>
                  <a:pt x="1437" y="819"/>
                </a:cubicBezTo>
                <a:cubicBezTo>
                  <a:pt x="1563" y="819"/>
                  <a:pt x="1563" y="819"/>
                  <a:pt x="1563" y="819"/>
                </a:cubicBezTo>
                <a:cubicBezTo>
                  <a:pt x="1643" y="1200"/>
                  <a:pt x="1643" y="1200"/>
                  <a:pt x="1643" y="1200"/>
                </a:cubicBezTo>
                <a:cubicBezTo>
                  <a:pt x="1523" y="1200"/>
                  <a:pt x="1523" y="1200"/>
                  <a:pt x="1523" y="1200"/>
                </a:cubicBezTo>
                <a:cubicBezTo>
                  <a:pt x="1518" y="1155"/>
                  <a:pt x="1518" y="1155"/>
                  <a:pt x="1518" y="1155"/>
                </a:cubicBezTo>
                <a:cubicBezTo>
                  <a:pt x="1392" y="1155"/>
                  <a:pt x="1392" y="1155"/>
                  <a:pt x="1392" y="1155"/>
                </a:cubicBezTo>
                <a:cubicBezTo>
                  <a:pt x="1371" y="1200"/>
                  <a:pt x="1371" y="1200"/>
                  <a:pt x="1371" y="1200"/>
                </a:cubicBezTo>
                <a:lnTo>
                  <a:pt x="1245" y="1200"/>
                </a:lnTo>
                <a:close/>
                <a:moveTo>
                  <a:pt x="1423" y="1075"/>
                </a:moveTo>
                <a:cubicBezTo>
                  <a:pt x="1504" y="1075"/>
                  <a:pt x="1504" y="1075"/>
                  <a:pt x="1504" y="1075"/>
                </a:cubicBezTo>
                <a:cubicBezTo>
                  <a:pt x="1483" y="936"/>
                  <a:pt x="1483" y="936"/>
                  <a:pt x="1483" y="936"/>
                </a:cubicBezTo>
                <a:lnTo>
                  <a:pt x="1423" y="1075"/>
                </a:lnTo>
                <a:close/>
                <a:moveTo>
                  <a:pt x="994" y="1200"/>
                </a:moveTo>
                <a:cubicBezTo>
                  <a:pt x="1038" y="914"/>
                  <a:pt x="1038" y="914"/>
                  <a:pt x="1038" y="914"/>
                </a:cubicBezTo>
                <a:cubicBezTo>
                  <a:pt x="927" y="914"/>
                  <a:pt x="927" y="914"/>
                  <a:pt x="927" y="914"/>
                </a:cubicBezTo>
                <a:cubicBezTo>
                  <a:pt x="946" y="817"/>
                  <a:pt x="946" y="817"/>
                  <a:pt x="946" y="817"/>
                </a:cubicBezTo>
                <a:cubicBezTo>
                  <a:pt x="1289" y="817"/>
                  <a:pt x="1289" y="817"/>
                  <a:pt x="1289" y="817"/>
                </a:cubicBezTo>
                <a:cubicBezTo>
                  <a:pt x="1269" y="914"/>
                  <a:pt x="1269" y="914"/>
                  <a:pt x="1269" y="914"/>
                </a:cubicBezTo>
                <a:cubicBezTo>
                  <a:pt x="1163" y="914"/>
                  <a:pt x="1163" y="914"/>
                  <a:pt x="1163" y="914"/>
                </a:cubicBezTo>
                <a:cubicBezTo>
                  <a:pt x="1120" y="1200"/>
                  <a:pt x="1120" y="1200"/>
                  <a:pt x="1120" y="1200"/>
                </a:cubicBezTo>
                <a:lnTo>
                  <a:pt x="994" y="1200"/>
                </a:lnTo>
                <a:close/>
                <a:moveTo>
                  <a:pt x="479" y="1200"/>
                </a:moveTo>
                <a:cubicBezTo>
                  <a:pt x="672" y="819"/>
                  <a:pt x="672" y="819"/>
                  <a:pt x="672" y="819"/>
                </a:cubicBezTo>
                <a:cubicBezTo>
                  <a:pt x="798" y="819"/>
                  <a:pt x="798" y="819"/>
                  <a:pt x="798" y="81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59" y="1200"/>
                  <a:pt x="759" y="1200"/>
                  <a:pt x="759" y="1200"/>
                </a:cubicBezTo>
                <a:cubicBezTo>
                  <a:pt x="752" y="1155"/>
                  <a:pt x="752" y="1155"/>
                  <a:pt x="752" y="1155"/>
                </a:cubicBezTo>
                <a:cubicBezTo>
                  <a:pt x="626" y="1155"/>
                  <a:pt x="626" y="1155"/>
                  <a:pt x="626" y="1155"/>
                </a:cubicBezTo>
                <a:cubicBezTo>
                  <a:pt x="606" y="1200"/>
                  <a:pt x="606" y="1200"/>
                  <a:pt x="606" y="1200"/>
                </a:cubicBezTo>
                <a:lnTo>
                  <a:pt x="479" y="1200"/>
                </a:lnTo>
                <a:close/>
                <a:moveTo>
                  <a:pt x="657" y="1075"/>
                </a:moveTo>
                <a:cubicBezTo>
                  <a:pt x="739" y="1075"/>
                  <a:pt x="739" y="1075"/>
                  <a:pt x="739" y="1075"/>
                </a:cubicBezTo>
                <a:cubicBezTo>
                  <a:pt x="717" y="936"/>
                  <a:pt x="717" y="936"/>
                  <a:pt x="717" y="936"/>
                </a:cubicBezTo>
                <a:lnTo>
                  <a:pt x="657" y="1075"/>
                </a:lnTo>
                <a:close/>
                <a:moveTo>
                  <a:pt x="273" y="1200"/>
                </a:moveTo>
                <a:cubicBezTo>
                  <a:pt x="351" y="819"/>
                  <a:pt x="351" y="819"/>
                  <a:pt x="351" y="819"/>
                </a:cubicBezTo>
                <a:cubicBezTo>
                  <a:pt x="479" y="819"/>
                  <a:pt x="479" y="819"/>
                  <a:pt x="479" y="819"/>
                </a:cubicBezTo>
                <a:cubicBezTo>
                  <a:pt x="401" y="1200"/>
                  <a:pt x="401" y="1200"/>
                  <a:pt x="401" y="1200"/>
                </a:cubicBezTo>
                <a:lnTo>
                  <a:pt x="273" y="1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071345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WHITE_Title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D976F-6FAA-4B37-814C-E2540D415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0BFC25-F2D8-40D7-96BA-C0F78F6A6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3 December 2020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EEA34B-ADB0-4A9B-A944-DB4F9AB7A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Source: IATA Economics using DDS ticketing data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EE72B-8C4F-4C4B-8E3A-D7A4D706E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A9E565A-6679-4A67-8FB7-14EA342FD6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9E037E20-29EF-410F-AA70-D50FAE88B30D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910325" y="5917889"/>
            <a:ext cx="900000" cy="563616"/>
          </a:xfrm>
          <a:custGeom>
            <a:avLst/>
            <a:gdLst>
              <a:gd name="T0" fmla="*/ 971 w 1920"/>
              <a:gd name="T1" fmla="*/ 446 h 1200"/>
              <a:gd name="T2" fmla="*/ 860 w 1920"/>
              <a:gd name="T3" fmla="*/ 461 h 1200"/>
              <a:gd name="T4" fmla="*/ 971 w 1920"/>
              <a:gd name="T5" fmla="*/ 12 h 1200"/>
              <a:gd name="T6" fmla="*/ 971 w 1920"/>
              <a:gd name="T7" fmla="*/ 12 h 1200"/>
              <a:gd name="T8" fmla="*/ 950 w 1920"/>
              <a:gd name="T9" fmla="*/ 137 h 1200"/>
              <a:gd name="T10" fmla="*/ 971 w 1920"/>
              <a:gd name="T11" fmla="*/ 301 h 1200"/>
              <a:gd name="T12" fmla="*/ 971 w 1920"/>
              <a:gd name="T13" fmla="*/ 424 h 1200"/>
              <a:gd name="T14" fmla="*/ 1092 w 1920"/>
              <a:gd name="T15" fmla="*/ 451 h 1200"/>
              <a:gd name="T16" fmla="*/ 1154 w 1920"/>
              <a:gd name="T17" fmla="*/ 514 h 1200"/>
              <a:gd name="T18" fmla="*/ 1154 w 1920"/>
              <a:gd name="T19" fmla="*/ 514 h 1200"/>
              <a:gd name="T20" fmla="*/ 816 w 1920"/>
              <a:gd name="T21" fmla="*/ 301 h 1200"/>
              <a:gd name="T22" fmla="*/ 660 w 1920"/>
              <a:gd name="T23" fmla="*/ 301 h 1200"/>
              <a:gd name="T24" fmla="*/ 749 w 1920"/>
              <a:gd name="T25" fmla="*/ 500 h 1200"/>
              <a:gd name="T26" fmla="*/ 839 w 1920"/>
              <a:gd name="T27" fmla="*/ 470 h 1200"/>
              <a:gd name="T28" fmla="*/ 971 w 1920"/>
              <a:gd name="T29" fmla="*/ 158 h 1200"/>
              <a:gd name="T30" fmla="*/ 1071 w 1920"/>
              <a:gd name="T31" fmla="*/ 139 h 1200"/>
              <a:gd name="T32" fmla="*/ 1127 w 1920"/>
              <a:gd name="T33" fmla="*/ 280 h 1200"/>
              <a:gd name="T34" fmla="*/ 1260 w 1920"/>
              <a:gd name="T35" fmla="*/ 280 h 1200"/>
              <a:gd name="T36" fmla="*/ 990 w 1920"/>
              <a:gd name="T37" fmla="*/ 0 h 1200"/>
              <a:gd name="T38" fmla="*/ 950 w 1920"/>
              <a:gd name="T39" fmla="*/ 280 h 1200"/>
              <a:gd name="T40" fmla="*/ 950 w 1920"/>
              <a:gd name="T41" fmla="*/ 158 h 1200"/>
              <a:gd name="T42" fmla="*/ 829 w 1920"/>
              <a:gd name="T43" fmla="*/ 131 h 1200"/>
              <a:gd name="T44" fmla="*/ 765 w 1920"/>
              <a:gd name="T45" fmla="*/ 67 h 1200"/>
              <a:gd name="T46" fmla="*/ 765 w 1920"/>
              <a:gd name="T47" fmla="*/ 67 h 1200"/>
              <a:gd name="T48" fmla="*/ 849 w 1920"/>
              <a:gd name="T49" fmla="*/ 646 h 1200"/>
              <a:gd name="T50" fmla="*/ 282 w 1920"/>
              <a:gd name="T51" fmla="*/ 671 h 1200"/>
              <a:gd name="T52" fmla="*/ 289 w 1920"/>
              <a:gd name="T53" fmla="*/ 650 h 1200"/>
              <a:gd name="T54" fmla="*/ 565 w 1920"/>
              <a:gd name="T55" fmla="*/ 556 h 1200"/>
              <a:gd name="T56" fmla="*/ 515 w 1920"/>
              <a:gd name="T57" fmla="*/ 483 h 1200"/>
              <a:gd name="T58" fmla="*/ 0 w 1920"/>
              <a:gd name="T59" fmla="*/ 388 h 1200"/>
              <a:gd name="T60" fmla="*/ 1071 w 1920"/>
              <a:gd name="T61" fmla="*/ 646 h 1200"/>
              <a:gd name="T62" fmla="*/ 1638 w 1920"/>
              <a:gd name="T63" fmla="*/ 671 h 1200"/>
              <a:gd name="T64" fmla="*/ 1631 w 1920"/>
              <a:gd name="T65" fmla="*/ 650 h 1200"/>
              <a:gd name="T66" fmla="*/ 1355 w 1920"/>
              <a:gd name="T67" fmla="*/ 556 h 1200"/>
              <a:gd name="T68" fmla="*/ 1405 w 1920"/>
              <a:gd name="T69" fmla="*/ 483 h 1200"/>
              <a:gd name="T70" fmla="*/ 1920 w 1920"/>
              <a:gd name="T71" fmla="*/ 388 h 1200"/>
              <a:gd name="T72" fmla="*/ 1563 w 1920"/>
              <a:gd name="T73" fmla="*/ 819 h 1200"/>
              <a:gd name="T74" fmla="*/ 1518 w 1920"/>
              <a:gd name="T75" fmla="*/ 1155 h 1200"/>
              <a:gd name="T76" fmla="*/ 1245 w 1920"/>
              <a:gd name="T77" fmla="*/ 1200 h 1200"/>
              <a:gd name="T78" fmla="*/ 1483 w 1920"/>
              <a:gd name="T79" fmla="*/ 936 h 1200"/>
              <a:gd name="T80" fmla="*/ 1038 w 1920"/>
              <a:gd name="T81" fmla="*/ 914 h 1200"/>
              <a:gd name="T82" fmla="*/ 1289 w 1920"/>
              <a:gd name="T83" fmla="*/ 817 h 1200"/>
              <a:gd name="T84" fmla="*/ 1120 w 1920"/>
              <a:gd name="T85" fmla="*/ 1200 h 1200"/>
              <a:gd name="T86" fmla="*/ 672 w 1920"/>
              <a:gd name="T87" fmla="*/ 819 h 1200"/>
              <a:gd name="T88" fmla="*/ 759 w 1920"/>
              <a:gd name="T89" fmla="*/ 1200 h 1200"/>
              <a:gd name="T90" fmla="*/ 606 w 1920"/>
              <a:gd name="T91" fmla="*/ 1200 h 1200"/>
              <a:gd name="T92" fmla="*/ 739 w 1920"/>
              <a:gd name="T93" fmla="*/ 1075 h 1200"/>
              <a:gd name="T94" fmla="*/ 273 w 1920"/>
              <a:gd name="T95" fmla="*/ 1200 h 1200"/>
              <a:gd name="T96" fmla="*/ 401 w 1920"/>
              <a:gd name="T97" fmla="*/ 1200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0" h="1200">
                <a:moveTo>
                  <a:pt x="971" y="571"/>
                </a:moveTo>
                <a:cubicBezTo>
                  <a:pt x="1007" y="542"/>
                  <a:pt x="1039" y="503"/>
                  <a:pt x="1060" y="461"/>
                </a:cubicBezTo>
                <a:cubicBezTo>
                  <a:pt x="1032" y="452"/>
                  <a:pt x="1001" y="446"/>
                  <a:pt x="971" y="446"/>
                </a:cubicBezTo>
                <a:lnTo>
                  <a:pt x="971" y="571"/>
                </a:lnTo>
                <a:close/>
                <a:moveTo>
                  <a:pt x="950" y="569"/>
                </a:moveTo>
                <a:cubicBezTo>
                  <a:pt x="913" y="542"/>
                  <a:pt x="881" y="503"/>
                  <a:pt x="860" y="461"/>
                </a:cubicBezTo>
                <a:cubicBezTo>
                  <a:pt x="888" y="451"/>
                  <a:pt x="919" y="446"/>
                  <a:pt x="950" y="446"/>
                </a:cubicBezTo>
                <a:lnTo>
                  <a:pt x="950" y="569"/>
                </a:lnTo>
                <a:close/>
                <a:moveTo>
                  <a:pt x="971" y="12"/>
                </a:moveTo>
                <a:cubicBezTo>
                  <a:pt x="1007" y="41"/>
                  <a:pt x="1039" y="79"/>
                  <a:pt x="1060" y="120"/>
                </a:cubicBezTo>
                <a:cubicBezTo>
                  <a:pt x="1032" y="130"/>
                  <a:pt x="1001" y="137"/>
                  <a:pt x="971" y="137"/>
                </a:cubicBezTo>
                <a:lnTo>
                  <a:pt x="971" y="12"/>
                </a:lnTo>
                <a:close/>
                <a:moveTo>
                  <a:pt x="950" y="12"/>
                </a:moveTo>
                <a:cubicBezTo>
                  <a:pt x="913" y="41"/>
                  <a:pt x="881" y="80"/>
                  <a:pt x="860" y="120"/>
                </a:cubicBezTo>
                <a:cubicBezTo>
                  <a:pt x="888" y="129"/>
                  <a:pt x="919" y="137"/>
                  <a:pt x="950" y="137"/>
                </a:cubicBezTo>
                <a:lnTo>
                  <a:pt x="950" y="12"/>
                </a:lnTo>
                <a:close/>
                <a:moveTo>
                  <a:pt x="971" y="424"/>
                </a:moveTo>
                <a:cubicBezTo>
                  <a:pt x="971" y="301"/>
                  <a:pt x="971" y="301"/>
                  <a:pt x="971" y="301"/>
                </a:cubicBezTo>
                <a:cubicBezTo>
                  <a:pt x="1104" y="301"/>
                  <a:pt x="1104" y="301"/>
                  <a:pt x="1104" y="301"/>
                </a:cubicBezTo>
                <a:cubicBezTo>
                  <a:pt x="1104" y="350"/>
                  <a:pt x="1092" y="398"/>
                  <a:pt x="1071" y="443"/>
                </a:cubicBezTo>
                <a:cubicBezTo>
                  <a:pt x="1040" y="432"/>
                  <a:pt x="1004" y="424"/>
                  <a:pt x="971" y="424"/>
                </a:cubicBezTo>
                <a:moveTo>
                  <a:pt x="1260" y="301"/>
                </a:moveTo>
                <a:cubicBezTo>
                  <a:pt x="1127" y="301"/>
                  <a:pt x="1127" y="301"/>
                  <a:pt x="1127" y="301"/>
                </a:cubicBezTo>
                <a:cubicBezTo>
                  <a:pt x="1125" y="355"/>
                  <a:pt x="1114" y="403"/>
                  <a:pt x="1092" y="451"/>
                </a:cubicBezTo>
                <a:cubicBezTo>
                  <a:pt x="1120" y="464"/>
                  <a:pt x="1146" y="480"/>
                  <a:pt x="1171" y="500"/>
                </a:cubicBezTo>
                <a:cubicBezTo>
                  <a:pt x="1225" y="447"/>
                  <a:pt x="1257" y="375"/>
                  <a:pt x="1260" y="301"/>
                </a:cubicBezTo>
                <a:moveTo>
                  <a:pt x="1154" y="514"/>
                </a:moveTo>
                <a:cubicBezTo>
                  <a:pt x="1133" y="496"/>
                  <a:pt x="1107" y="480"/>
                  <a:pt x="1081" y="470"/>
                </a:cubicBezTo>
                <a:cubicBezTo>
                  <a:pt x="1057" y="513"/>
                  <a:pt x="1028" y="549"/>
                  <a:pt x="990" y="582"/>
                </a:cubicBezTo>
                <a:cubicBezTo>
                  <a:pt x="1051" y="574"/>
                  <a:pt x="1107" y="552"/>
                  <a:pt x="1154" y="514"/>
                </a:cubicBezTo>
                <a:moveTo>
                  <a:pt x="950" y="424"/>
                </a:moveTo>
                <a:cubicBezTo>
                  <a:pt x="950" y="301"/>
                  <a:pt x="950" y="301"/>
                  <a:pt x="950" y="301"/>
                </a:cubicBezTo>
                <a:cubicBezTo>
                  <a:pt x="816" y="301"/>
                  <a:pt x="816" y="301"/>
                  <a:pt x="816" y="301"/>
                </a:cubicBezTo>
                <a:cubicBezTo>
                  <a:pt x="817" y="350"/>
                  <a:pt x="828" y="399"/>
                  <a:pt x="849" y="443"/>
                </a:cubicBezTo>
                <a:cubicBezTo>
                  <a:pt x="881" y="432"/>
                  <a:pt x="915" y="424"/>
                  <a:pt x="950" y="424"/>
                </a:cubicBezTo>
                <a:moveTo>
                  <a:pt x="660" y="301"/>
                </a:moveTo>
                <a:cubicBezTo>
                  <a:pt x="793" y="301"/>
                  <a:pt x="793" y="301"/>
                  <a:pt x="793" y="301"/>
                </a:cubicBezTo>
                <a:cubicBezTo>
                  <a:pt x="796" y="355"/>
                  <a:pt x="808" y="402"/>
                  <a:pt x="829" y="451"/>
                </a:cubicBezTo>
                <a:cubicBezTo>
                  <a:pt x="800" y="464"/>
                  <a:pt x="774" y="480"/>
                  <a:pt x="749" y="500"/>
                </a:cubicBezTo>
                <a:cubicBezTo>
                  <a:pt x="695" y="447"/>
                  <a:pt x="664" y="377"/>
                  <a:pt x="660" y="301"/>
                </a:cubicBezTo>
                <a:moveTo>
                  <a:pt x="765" y="514"/>
                </a:moveTo>
                <a:cubicBezTo>
                  <a:pt x="788" y="497"/>
                  <a:pt x="813" y="479"/>
                  <a:pt x="839" y="470"/>
                </a:cubicBezTo>
                <a:cubicBezTo>
                  <a:pt x="863" y="513"/>
                  <a:pt x="892" y="549"/>
                  <a:pt x="930" y="582"/>
                </a:cubicBezTo>
                <a:cubicBezTo>
                  <a:pt x="869" y="574"/>
                  <a:pt x="812" y="552"/>
                  <a:pt x="765" y="514"/>
                </a:cubicBezTo>
                <a:moveTo>
                  <a:pt x="971" y="158"/>
                </a:moveTo>
                <a:cubicBezTo>
                  <a:pt x="971" y="280"/>
                  <a:pt x="971" y="280"/>
                  <a:pt x="971" y="280"/>
                </a:cubicBezTo>
                <a:cubicBezTo>
                  <a:pt x="1104" y="280"/>
                  <a:pt x="1104" y="280"/>
                  <a:pt x="1104" y="280"/>
                </a:cubicBezTo>
                <a:cubicBezTo>
                  <a:pt x="1104" y="231"/>
                  <a:pt x="1092" y="184"/>
                  <a:pt x="1071" y="139"/>
                </a:cubicBezTo>
                <a:cubicBezTo>
                  <a:pt x="1039" y="150"/>
                  <a:pt x="1005" y="157"/>
                  <a:pt x="971" y="158"/>
                </a:cubicBezTo>
                <a:moveTo>
                  <a:pt x="1260" y="280"/>
                </a:moveTo>
                <a:cubicBezTo>
                  <a:pt x="1127" y="280"/>
                  <a:pt x="1127" y="280"/>
                  <a:pt x="1127" y="280"/>
                </a:cubicBezTo>
                <a:cubicBezTo>
                  <a:pt x="1125" y="227"/>
                  <a:pt x="1113" y="178"/>
                  <a:pt x="1092" y="131"/>
                </a:cubicBezTo>
                <a:cubicBezTo>
                  <a:pt x="1120" y="118"/>
                  <a:pt x="1147" y="102"/>
                  <a:pt x="1171" y="82"/>
                </a:cubicBezTo>
                <a:cubicBezTo>
                  <a:pt x="1228" y="138"/>
                  <a:pt x="1257" y="207"/>
                  <a:pt x="1260" y="280"/>
                </a:cubicBezTo>
                <a:moveTo>
                  <a:pt x="1154" y="67"/>
                </a:moveTo>
                <a:cubicBezTo>
                  <a:pt x="1133" y="86"/>
                  <a:pt x="1107" y="103"/>
                  <a:pt x="1081" y="113"/>
                </a:cubicBezTo>
                <a:cubicBezTo>
                  <a:pt x="1057" y="68"/>
                  <a:pt x="1028" y="33"/>
                  <a:pt x="990" y="0"/>
                </a:cubicBezTo>
                <a:cubicBezTo>
                  <a:pt x="1051" y="7"/>
                  <a:pt x="1107" y="30"/>
                  <a:pt x="1154" y="67"/>
                </a:cubicBezTo>
                <a:moveTo>
                  <a:pt x="950" y="158"/>
                </a:moveTo>
                <a:cubicBezTo>
                  <a:pt x="950" y="280"/>
                  <a:pt x="950" y="280"/>
                  <a:pt x="950" y="280"/>
                </a:cubicBezTo>
                <a:cubicBezTo>
                  <a:pt x="816" y="280"/>
                  <a:pt x="816" y="280"/>
                  <a:pt x="816" y="280"/>
                </a:cubicBezTo>
                <a:cubicBezTo>
                  <a:pt x="817" y="232"/>
                  <a:pt x="828" y="183"/>
                  <a:pt x="849" y="139"/>
                </a:cubicBezTo>
                <a:cubicBezTo>
                  <a:pt x="881" y="150"/>
                  <a:pt x="915" y="157"/>
                  <a:pt x="950" y="158"/>
                </a:cubicBezTo>
                <a:moveTo>
                  <a:pt x="660" y="280"/>
                </a:moveTo>
                <a:cubicBezTo>
                  <a:pt x="793" y="280"/>
                  <a:pt x="793" y="280"/>
                  <a:pt x="793" y="280"/>
                </a:cubicBezTo>
                <a:cubicBezTo>
                  <a:pt x="796" y="227"/>
                  <a:pt x="808" y="179"/>
                  <a:pt x="829" y="131"/>
                </a:cubicBezTo>
                <a:cubicBezTo>
                  <a:pt x="800" y="118"/>
                  <a:pt x="774" y="103"/>
                  <a:pt x="749" y="82"/>
                </a:cubicBezTo>
                <a:cubicBezTo>
                  <a:pt x="694" y="136"/>
                  <a:pt x="664" y="205"/>
                  <a:pt x="660" y="280"/>
                </a:cubicBezTo>
                <a:moveTo>
                  <a:pt x="765" y="67"/>
                </a:moveTo>
                <a:cubicBezTo>
                  <a:pt x="788" y="86"/>
                  <a:pt x="812" y="103"/>
                  <a:pt x="839" y="113"/>
                </a:cubicBezTo>
                <a:cubicBezTo>
                  <a:pt x="862" y="69"/>
                  <a:pt x="893" y="32"/>
                  <a:pt x="930" y="0"/>
                </a:cubicBezTo>
                <a:cubicBezTo>
                  <a:pt x="869" y="7"/>
                  <a:pt x="813" y="30"/>
                  <a:pt x="765" y="67"/>
                </a:cubicBezTo>
                <a:moveTo>
                  <a:pt x="0" y="388"/>
                </a:moveTo>
                <a:cubicBezTo>
                  <a:pt x="600" y="388"/>
                  <a:pt x="600" y="388"/>
                  <a:pt x="600" y="388"/>
                </a:cubicBezTo>
                <a:cubicBezTo>
                  <a:pt x="622" y="495"/>
                  <a:pt x="698" y="584"/>
                  <a:pt x="849" y="646"/>
                </a:cubicBezTo>
                <a:cubicBezTo>
                  <a:pt x="832" y="697"/>
                  <a:pt x="773" y="744"/>
                  <a:pt x="712" y="744"/>
                </a:cubicBezTo>
                <a:cubicBezTo>
                  <a:pt x="387" y="744"/>
                  <a:pt x="387" y="744"/>
                  <a:pt x="387" y="744"/>
                </a:cubicBezTo>
                <a:cubicBezTo>
                  <a:pt x="337" y="744"/>
                  <a:pt x="298" y="703"/>
                  <a:pt x="282" y="671"/>
                </a:cubicBezTo>
                <a:cubicBezTo>
                  <a:pt x="613" y="671"/>
                  <a:pt x="613" y="671"/>
                  <a:pt x="613" y="671"/>
                </a:cubicBezTo>
                <a:cubicBezTo>
                  <a:pt x="633" y="668"/>
                  <a:pt x="634" y="652"/>
                  <a:pt x="614" y="650"/>
                </a:cubicBezTo>
                <a:cubicBezTo>
                  <a:pt x="289" y="650"/>
                  <a:pt x="289" y="650"/>
                  <a:pt x="289" y="650"/>
                </a:cubicBezTo>
                <a:cubicBezTo>
                  <a:pt x="247" y="650"/>
                  <a:pt x="209" y="615"/>
                  <a:pt x="187" y="577"/>
                </a:cubicBezTo>
                <a:cubicBezTo>
                  <a:pt x="565" y="577"/>
                  <a:pt x="565" y="577"/>
                  <a:pt x="565" y="577"/>
                </a:cubicBezTo>
                <a:cubicBezTo>
                  <a:pt x="584" y="574"/>
                  <a:pt x="584" y="558"/>
                  <a:pt x="565" y="556"/>
                </a:cubicBezTo>
                <a:cubicBezTo>
                  <a:pt x="184" y="556"/>
                  <a:pt x="184" y="556"/>
                  <a:pt x="184" y="556"/>
                </a:cubicBezTo>
                <a:cubicBezTo>
                  <a:pt x="146" y="556"/>
                  <a:pt x="111" y="512"/>
                  <a:pt x="96" y="483"/>
                </a:cubicBezTo>
                <a:cubicBezTo>
                  <a:pt x="515" y="483"/>
                  <a:pt x="515" y="483"/>
                  <a:pt x="515" y="483"/>
                </a:cubicBezTo>
                <a:cubicBezTo>
                  <a:pt x="536" y="480"/>
                  <a:pt x="536" y="461"/>
                  <a:pt x="515" y="460"/>
                </a:cubicBezTo>
                <a:cubicBezTo>
                  <a:pt x="89" y="460"/>
                  <a:pt x="89" y="460"/>
                  <a:pt x="89" y="460"/>
                </a:cubicBezTo>
                <a:cubicBezTo>
                  <a:pt x="55" y="460"/>
                  <a:pt x="23" y="425"/>
                  <a:pt x="0" y="388"/>
                </a:cubicBezTo>
                <a:moveTo>
                  <a:pt x="1920" y="388"/>
                </a:moveTo>
                <a:cubicBezTo>
                  <a:pt x="1320" y="388"/>
                  <a:pt x="1320" y="388"/>
                  <a:pt x="1320" y="388"/>
                </a:cubicBezTo>
                <a:cubicBezTo>
                  <a:pt x="1298" y="495"/>
                  <a:pt x="1222" y="584"/>
                  <a:pt x="1071" y="646"/>
                </a:cubicBezTo>
                <a:cubicBezTo>
                  <a:pt x="1088" y="697"/>
                  <a:pt x="1147" y="744"/>
                  <a:pt x="1208" y="744"/>
                </a:cubicBezTo>
                <a:cubicBezTo>
                  <a:pt x="1533" y="744"/>
                  <a:pt x="1533" y="744"/>
                  <a:pt x="1533" y="744"/>
                </a:cubicBezTo>
                <a:cubicBezTo>
                  <a:pt x="1583" y="744"/>
                  <a:pt x="1622" y="703"/>
                  <a:pt x="1638" y="671"/>
                </a:cubicBezTo>
                <a:cubicBezTo>
                  <a:pt x="1307" y="671"/>
                  <a:pt x="1307" y="671"/>
                  <a:pt x="1307" y="671"/>
                </a:cubicBezTo>
                <a:cubicBezTo>
                  <a:pt x="1287" y="668"/>
                  <a:pt x="1286" y="652"/>
                  <a:pt x="1306" y="650"/>
                </a:cubicBezTo>
                <a:cubicBezTo>
                  <a:pt x="1631" y="650"/>
                  <a:pt x="1631" y="650"/>
                  <a:pt x="1631" y="650"/>
                </a:cubicBezTo>
                <a:cubicBezTo>
                  <a:pt x="1673" y="650"/>
                  <a:pt x="1711" y="615"/>
                  <a:pt x="1733" y="577"/>
                </a:cubicBezTo>
                <a:cubicBezTo>
                  <a:pt x="1355" y="577"/>
                  <a:pt x="1355" y="577"/>
                  <a:pt x="1355" y="577"/>
                </a:cubicBezTo>
                <a:cubicBezTo>
                  <a:pt x="1336" y="574"/>
                  <a:pt x="1336" y="558"/>
                  <a:pt x="1355" y="556"/>
                </a:cubicBezTo>
                <a:cubicBezTo>
                  <a:pt x="1736" y="556"/>
                  <a:pt x="1736" y="556"/>
                  <a:pt x="1736" y="556"/>
                </a:cubicBezTo>
                <a:cubicBezTo>
                  <a:pt x="1774" y="556"/>
                  <a:pt x="1809" y="512"/>
                  <a:pt x="1824" y="483"/>
                </a:cubicBezTo>
                <a:cubicBezTo>
                  <a:pt x="1405" y="483"/>
                  <a:pt x="1405" y="483"/>
                  <a:pt x="1405" y="483"/>
                </a:cubicBezTo>
                <a:cubicBezTo>
                  <a:pt x="1384" y="480"/>
                  <a:pt x="1384" y="461"/>
                  <a:pt x="1405" y="460"/>
                </a:cubicBezTo>
                <a:cubicBezTo>
                  <a:pt x="1831" y="460"/>
                  <a:pt x="1831" y="460"/>
                  <a:pt x="1831" y="460"/>
                </a:cubicBezTo>
                <a:cubicBezTo>
                  <a:pt x="1865" y="460"/>
                  <a:pt x="1897" y="425"/>
                  <a:pt x="1920" y="388"/>
                </a:cubicBezTo>
                <a:moveTo>
                  <a:pt x="1245" y="1200"/>
                </a:moveTo>
                <a:cubicBezTo>
                  <a:pt x="1437" y="819"/>
                  <a:pt x="1437" y="819"/>
                  <a:pt x="1437" y="819"/>
                </a:cubicBezTo>
                <a:cubicBezTo>
                  <a:pt x="1563" y="819"/>
                  <a:pt x="1563" y="819"/>
                  <a:pt x="1563" y="819"/>
                </a:cubicBezTo>
                <a:cubicBezTo>
                  <a:pt x="1643" y="1200"/>
                  <a:pt x="1643" y="1200"/>
                  <a:pt x="1643" y="1200"/>
                </a:cubicBezTo>
                <a:cubicBezTo>
                  <a:pt x="1523" y="1200"/>
                  <a:pt x="1523" y="1200"/>
                  <a:pt x="1523" y="1200"/>
                </a:cubicBezTo>
                <a:cubicBezTo>
                  <a:pt x="1518" y="1155"/>
                  <a:pt x="1518" y="1155"/>
                  <a:pt x="1518" y="1155"/>
                </a:cubicBezTo>
                <a:cubicBezTo>
                  <a:pt x="1392" y="1155"/>
                  <a:pt x="1392" y="1155"/>
                  <a:pt x="1392" y="1155"/>
                </a:cubicBezTo>
                <a:cubicBezTo>
                  <a:pt x="1371" y="1200"/>
                  <a:pt x="1371" y="1200"/>
                  <a:pt x="1371" y="1200"/>
                </a:cubicBezTo>
                <a:lnTo>
                  <a:pt x="1245" y="1200"/>
                </a:lnTo>
                <a:close/>
                <a:moveTo>
                  <a:pt x="1423" y="1075"/>
                </a:moveTo>
                <a:cubicBezTo>
                  <a:pt x="1504" y="1075"/>
                  <a:pt x="1504" y="1075"/>
                  <a:pt x="1504" y="1075"/>
                </a:cubicBezTo>
                <a:cubicBezTo>
                  <a:pt x="1483" y="936"/>
                  <a:pt x="1483" y="936"/>
                  <a:pt x="1483" y="936"/>
                </a:cubicBezTo>
                <a:lnTo>
                  <a:pt x="1423" y="1075"/>
                </a:lnTo>
                <a:close/>
                <a:moveTo>
                  <a:pt x="994" y="1200"/>
                </a:moveTo>
                <a:cubicBezTo>
                  <a:pt x="1038" y="914"/>
                  <a:pt x="1038" y="914"/>
                  <a:pt x="1038" y="914"/>
                </a:cubicBezTo>
                <a:cubicBezTo>
                  <a:pt x="927" y="914"/>
                  <a:pt x="927" y="914"/>
                  <a:pt x="927" y="914"/>
                </a:cubicBezTo>
                <a:cubicBezTo>
                  <a:pt x="946" y="817"/>
                  <a:pt x="946" y="817"/>
                  <a:pt x="946" y="817"/>
                </a:cubicBezTo>
                <a:cubicBezTo>
                  <a:pt x="1289" y="817"/>
                  <a:pt x="1289" y="817"/>
                  <a:pt x="1289" y="817"/>
                </a:cubicBezTo>
                <a:cubicBezTo>
                  <a:pt x="1269" y="914"/>
                  <a:pt x="1269" y="914"/>
                  <a:pt x="1269" y="914"/>
                </a:cubicBezTo>
                <a:cubicBezTo>
                  <a:pt x="1163" y="914"/>
                  <a:pt x="1163" y="914"/>
                  <a:pt x="1163" y="914"/>
                </a:cubicBezTo>
                <a:cubicBezTo>
                  <a:pt x="1120" y="1200"/>
                  <a:pt x="1120" y="1200"/>
                  <a:pt x="1120" y="1200"/>
                </a:cubicBezTo>
                <a:lnTo>
                  <a:pt x="994" y="1200"/>
                </a:lnTo>
                <a:close/>
                <a:moveTo>
                  <a:pt x="479" y="1200"/>
                </a:moveTo>
                <a:cubicBezTo>
                  <a:pt x="672" y="819"/>
                  <a:pt x="672" y="819"/>
                  <a:pt x="672" y="819"/>
                </a:cubicBezTo>
                <a:cubicBezTo>
                  <a:pt x="798" y="819"/>
                  <a:pt x="798" y="819"/>
                  <a:pt x="798" y="81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59" y="1200"/>
                  <a:pt x="759" y="1200"/>
                  <a:pt x="759" y="1200"/>
                </a:cubicBezTo>
                <a:cubicBezTo>
                  <a:pt x="752" y="1155"/>
                  <a:pt x="752" y="1155"/>
                  <a:pt x="752" y="1155"/>
                </a:cubicBezTo>
                <a:cubicBezTo>
                  <a:pt x="626" y="1155"/>
                  <a:pt x="626" y="1155"/>
                  <a:pt x="626" y="1155"/>
                </a:cubicBezTo>
                <a:cubicBezTo>
                  <a:pt x="606" y="1200"/>
                  <a:pt x="606" y="1200"/>
                  <a:pt x="606" y="1200"/>
                </a:cubicBezTo>
                <a:lnTo>
                  <a:pt x="479" y="1200"/>
                </a:lnTo>
                <a:close/>
                <a:moveTo>
                  <a:pt x="657" y="1075"/>
                </a:moveTo>
                <a:cubicBezTo>
                  <a:pt x="739" y="1075"/>
                  <a:pt x="739" y="1075"/>
                  <a:pt x="739" y="1075"/>
                </a:cubicBezTo>
                <a:cubicBezTo>
                  <a:pt x="717" y="936"/>
                  <a:pt x="717" y="936"/>
                  <a:pt x="717" y="936"/>
                </a:cubicBezTo>
                <a:lnTo>
                  <a:pt x="657" y="1075"/>
                </a:lnTo>
                <a:close/>
                <a:moveTo>
                  <a:pt x="273" y="1200"/>
                </a:moveTo>
                <a:cubicBezTo>
                  <a:pt x="351" y="819"/>
                  <a:pt x="351" y="819"/>
                  <a:pt x="351" y="819"/>
                </a:cubicBezTo>
                <a:cubicBezTo>
                  <a:pt x="479" y="819"/>
                  <a:pt x="479" y="819"/>
                  <a:pt x="479" y="819"/>
                </a:cubicBezTo>
                <a:cubicBezTo>
                  <a:pt x="401" y="1200"/>
                  <a:pt x="401" y="1200"/>
                  <a:pt x="401" y="1200"/>
                </a:cubicBezTo>
                <a:lnTo>
                  <a:pt x="273" y="1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91219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HIT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1A86010D-9F01-497B-8478-6CF04E7FA292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910325" y="5917889"/>
            <a:ext cx="900000" cy="563616"/>
          </a:xfrm>
          <a:custGeom>
            <a:avLst/>
            <a:gdLst>
              <a:gd name="T0" fmla="*/ 971 w 1920"/>
              <a:gd name="T1" fmla="*/ 446 h 1200"/>
              <a:gd name="T2" fmla="*/ 860 w 1920"/>
              <a:gd name="T3" fmla="*/ 461 h 1200"/>
              <a:gd name="T4" fmla="*/ 971 w 1920"/>
              <a:gd name="T5" fmla="*/ 12 h 1200"/>
              <a:gd name="T6" fmla="*/ 971 w 1920"/>
              <a:gd name="T7" fmla="*/ 12 h 1200"/>
              <a:gd name="T8" fmla="*/ 950 w 1920"/>
              <a:gd name="T9" fmla="*/ 137 h 1200"/>
              <a:gd name="T10" fmla="*/ 971 w 1920"/>
              <a:gd name="T11" fmla="*/ 301 h 1200"/>
              <a:gd name="T12" fmla="*/ 971 w 1920"/>
              <a:gd name="T13" fmla="*/ 424 h 1200"/>
              <a:gd name="T14" fmla="*/ 1092 w 1920"/>
              <a:gd name="T15" fmla="*/ 451 h 1200"/>
              <a:gd name="T16" fmla="*/ 1154 w 1920"/>
              <a:gd name="T17" fmla="*/ 514 h 1200"/>
              <a:gd name="T18" fmla="*/ 1154 w 1920"/>
              <a:gd name="T19" fmla="*/ 514 h 1200"/>
              <a:gd name="T20" fmla="*/ 816 w 1920"/>
              <a:gd name="T21" fmla="*/ 301 h 1200"/>
              <a:gd name="T22" fmla="*/ 660 w 1920"/>
              <a:gd name="T23" fmla="*/ 301 h 1200"/>
              <a:gd name="T24" fmla="*/ 749 w 1920"/>
              <a:gd name="T25" fmla="*/ 500 h 1200"/>
              <a:gd name="T26" fmla="*/ 839 w 1920"/>
              <a:gd name="T27" fmla="*/ 470 h 1200"/>
              <a:gd name="T28" fmla="*/ 971 w 1920"/>
              <a:gd name="T29" fmla="*/ 158 h 1200"/>
              <a:gd name="T30" fmla="*/ 1071 w 1920"/>
              <a:gd name="T31" fmla="*/ 139 h 1200"/>
              <a:gd name="T32" fmla="*/ 1127 w 1920"/>
              <a:gd name="T33" fmla="*/ 280 h 1200"/>
              <a:gd name="T34" fmla="*/ 1260 w 1920"/>
              <a:gd name="T35" fmla="*/ 280 h 1200"/>
              <a:gd name="T36" fmla="*/ 990 w 1920"/>
              <a:gd name="T37" fmla="*/ 0 h 1200"/>
              <a:gd name="T38" fmla="*/ 950 w 1920"/>
              <a:gd name="T39" fmla="*/ 280 h 1200"/>
              <a:gd name="T40" fmla="*/ 950 w 1920"/>
              <a:gd name="T41" fmla="*/ 158 h 1200"/>
              <a:gd name="T42" fmla="*/ 829 w 1920"/>
              <a:gd name="T43" fmla="*/ 131 h 1200"/>
              <a:gd name="T44" fmla="*/ 765 w 1920"/>
              <a:gd name="T45" fmla="*/ 67 h 1200"/>
              <a:gd name="T46" fmla="*/ 765 w 1920"/>
              <a:gd name="T47" fmla="*/ 67 h 1200"/>
              <a:gd name="T48" fmla="*/ 849 w 1920"/>
              <a:gd name="T49" fmla="*/ 646 h 1200"/>
              <a:gd name="T50" fmla="*/ 282 w 1920"/>
              <a:gd name="T51" fmla="*/ 671 h 1200"/>
              <a:gd name="T52" fmla="*/ 289 w 1920"/>
              <a:gd name="T53" fmla="*/ 650 h 1200"/>
              <a:gd name="T54" fmla="*/ 565 w 1920"/>
              <a:gd name="T55" fmla="*/ 556 h 1200"/>
              <a:gd name="T56" fmla="*/ 515 w 1920"/>
              <a:gd name="T57" fmla="*/ 483 h 1200"/>
              <a:gd name="T58" fmla="*/ 0 w 1920"/>
              <a:gd name="T59" fmla="*/ 388 h 1200"/>
              <a:gd name="T60" fmla="*/ 1071 w 1920"/>
              <a:gd name="T61" fmla="*/ 646 h 1200"/>
              <a:gd name="T62" fmla="*/ 1638 w 1920"/>
              <a:gd name="T63" fmla="*/ 671 h 1200"/>
              <a:gd name="T64" fmla="*/ 1631 w 1920"/>
              <a:gd name="T65" fmla="*/ 650 h 1200"/>
              <a:gd name="T66" fmla="*/ 1355 w 1920"/>
              <a:gd name="T67" fmla="*/ 556 h 1200"/>
              <a:gd name="T68" fmla="*/ 1405 w 1920"/>
              <a:gd name="T69" fmla="*/ 483 h 1200"/>
              <a:gd name="T70" fmla="*/ 1920 w 1920"/>
              <a:gd name="T71" fmla="*/ 388 h 1200"/>
              <a:gd name="T72" fmla="*/ 1563 w 1920"/>
              <a:gd name="T73" fmla="*/ 819 h 1200"/>
              <a:gd name="T74" fmla="*/ 1518 w 1920"/>
              <a:gd name="T75" fmla="*/ 1155 h 1200"/>
              <a:gd name="T76" fmla="*/ 1245 w 1920"/>
              <a:gd name="T77" fmla="*/ 1200 h 1200"/>
              <a:gd name="T78" fmla="*/ 1483 w 1920"/>
              <a:gd name="T79" fmla="*/ 936 h 1200"/>
              <a:gd name="T80" fmla="*/ 1038 w 1920"/>
              <a:gd name="T81" fmla="*/ 914 h 1200"/>
              <a:gd name="T82" fmla="*/ 1289 w 1920"/>
              <a:gd name="T83" fmla="*/ 817 h 1200"/>
              <a:gd name="T84" fmla="*/ 1120 w 1920"/>
              <a:gd name="T85" fmla="*/ 1200 h 1200"/>
              <a:gd name="T86" fmla="*/ 672 w 1920"/>
              <a:gd name="T87" fmla="*/ 819 h 1200"/>
              <a:gd name="T88" fmla="*/ 759 w 1920"/>
              <a:gd name="T89" fmla="*/ 1200 h 1200"/>
              <a:gd name="T90" fmla="*/ 606 w 1920"/>
              <a:gd name="T91" fmla="*/ 1200 h 1200"/>
              <a:gd name="T92" fmla="*/ 739 w 1920"/>
              <a:gd name="T93" fmla="*/ 1075 h 1200"/>
              <a:gd name="T94" fmla="*/ 273 w 1920"/>
              <a:gd name="T95" fmla="*/ 1200 h 1200"/>
              <a:gd name="T96" fmla="*/ 401 w 1920"/>
              <a:gd name="T97" fmla="*/ 1200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0" h="1200">
                <a:moveTo>
                  <a:pt x="971" y="571"/>
                </a:moveTo>
                <a:cubicBezTo>
                  <a:pt x="1007" y="542"/>
                  <a:pt x="1039" y="503"/>
                  <a:pt x="1060" y="461"/>
                </a:cubicBezTo>
                <a:cubicBezTo>
                  <a:pt x="1032" y="452"/>
                  <a:pt x="1001" y="446"/>
                  <a:pt x="971" y="446"/>
                </a:cubicBezTo>
                <a:lnTo>
                  <a:pt x="971" y="571"/>
                </a:lnTo>
                <a:close/>
                <a:moveTo>
                  <a:pt x="950" y="569"/>
                </a:moveTo>
                <a:cubicBezTo>
                  <a:pt x="913" y="542"/>
                  <a:pt x="881" y="503"/>
                  <a:pt x="860" y="461"/>
                </a:cubicBezTo>
                <a:cubicBezTo>
                  <a:pt x="888" y="451"/>
                  <a:pt x="919" y="446"/>
                  <a:pt x="950" y="446"/>
                </a:cubicBezTo>
                <a:lnTo>
                  <a:pt x="950" y="569"/>
                </a:lnTo>
                <a:close/>
                <a:moveTo>
                  <a:pt x="971" y="12"/>
                </a:moveTo>
                <a:cubicBezTo>
                  <a:pt x="1007" y="41"/>
                  <a:pt x="1039" y="79"/>
                  <a:pt x="1060" y="120"/>
                </a:cubicBezTo>
                <a:cubicBezTo>
                  <a:pt x="1032" y="130"/>
                  <a:pt x="1001" y="137"/>
                  <a:pt x="971" y="137"/>
                </a:cubicBezTo>
                <a:lnTo>
                  <a:pt x="971" y="12"/>
                </a:lnTo>
                <a:close/>
                <a:moveTo>
                  <a:pt x="950" y="12"/>
                </a:moveTo>
                <a:cubicBezTo>
                  <a:pt x="913" y="41"/>
                  <a:pt x="881" y="80"/>
                  <a:pt x="860" y="120"/>
                </a:cubicBezTo>
                <a:cubicBezTo>
                  <a:pt x="888" y="129"/>
                  <a:pt x="919" y="137"/>
                  <a:pt x="950" y="137"/>
                </a:cubicBezTo>
                <a:lnTo>
                  <a:pt x="950" y="12"/>
                </a:lnTo>
                <a:close/>
                <a:moveTo>
                  <a:pt x="971" y="424"/>
                </a:moveTo>
                <a:cubicBezTo>
                  <a:pt x="971" y="301"/>
                  <a:pt x="971" y="301"/>
                  <a:pt x="971" y="301"/>
                </a:cubicBezTo>
                <a:cubicBezTo>
                  <a:pt x="1104" y="301"/>
                  <a:pt x="1104" y="301"/>
                  <a:pt x="1104" y="301"/>
                </a:cubicBezTo>
                <a:cubicBezTo>
                  <a:pt x="1104" y="350"/>
                  <a:pt x="1092" y="398"/>
                  <a:pt x="1071" y="443"/>
                </a:cubicBezTo>
                <a:cubicBezTo>
                  <a:pt x="1040" y="432"/>
                  <a:pt x="1004" y="424"/>
                  <a:pt x="971" y="424"/>
                </a:cubicBezTo>
                <a:moveTo>
                  <a:pt x="1260" y="301"/>
                </a:moveTo>
                <a:cubicBezTo>
                  <a:pt x="1127" y="301"/>
                  <a:pt x="1127" y="301"/>
                  <a:pt x="1127" y="301"/>
                </a:cubicBezTo>
                <a:cubicBezTo>
                  <a:pt x="1125" y="355"/>
                  <a:pt x="1114" y="403"/>
                  <a:pt x="1092" y="451"/>
                </a:cubicBezTo>
                <a:cubicBezTo>
                  <a:pt x="1120" y="464"/>
                  <a:pt x="1146" y="480"/>
                  <a:pt x="1171" y="500"/>
                </a:cubicBezTo>
                <a:cubicBezTo>
                  <a:pt x="1225" y="447"/>
                  <a:pt x="1257" y="375"/>
                  <a:pt x="1260" y="301"/>
                </a:cubicBezTo>
                <a:moveTo>
                  <a:pt x="1154" y="514"/>
                </a:moveTo>
                <a:cubicBezTo>
                  <a:pt x="1133" y="496"/>
                  <a:pt x="1107" y="480"/>
                  <a:pt x="1081" y="470"/>
                </a:cubicBezTo>
                <a:cubicBezTo>
                  <a:pt x="1057" y="513"/>
                  <a:pt x="1028" y="549"/>
                  <a:pt x="990" y="582"/>
                </a:cubicBezTo>
                <a:cubicBezTo>
                  <a:pt x="1051" y="574"/>
                  <a:pt x="1107" y="552"/>
                  <a:pt x="1154" y="514"/>
                </a:cubicBezTo>
                <a:moveTo>
                  <a:pt x="950" y="424"/>
                </a:moveTo>
                <a:cubicBezTo>
                  <a:pt x="950" y="301"/>
                  <a:pt x="950" y="301"/>
                  <a:pt x="950" y="301"/>
                </a:cubicBezTo>
                <a:cubicBezTo>
                  <a:pt x="816" y="301"/>
                  <a:pt x="816" y="301"/>
                  <a:pt x="816" y="301"/>
                </a:cubicBezTo>
                <a:cubicBezTo>
                  <a:pt x="817" y="350"/>
                  <a:pt x="828" y="399"/>
                  <a:pt x="849" y="443"/>
                </a:cubicBezTo>
                <a:cubicBezTo>
                  <a:pt x="881" y="432"/>
                  <a:pt x="915" y="424"/>
                  <a:pt x="950" y="424"/>
                </a:cubicBezTo>
                <a:moveTo>
                  <a:pt x="660" y="301"/>
                </a:moveTo>
                <a:cubicBezTo>
                  <a:pt x="793" y="301"/>
                  <a:pt x="793" y="301"/>
                  <a:pt x="793" y="301"/>
                </a:cubicBezTo>
                <a:cubicBezTo>
                  <a:pt x="796" y="355"/>
                  <a:pt x="808" y="402"/>
                  <a:pt x="829" y="451"/>
                </a:cubicBezTo>
                <a:cubicBezTo>
                  <a:pt x="800" y="464"/>
                  <a:pt x="774" y="480"/>
                  <a:pt x="749" y="500"/>
                </a:cubicBezTo>
                <a:cubicBezTo>
                  <a:pt x="695" y="447"/>
                  <a:pt x="664" y="377"/>
                  <a:pt x="660" y="301"/>
                </a:cubicBezTo>
                <a:moveTo>
                  <a:pt x="765" y="514"/>
                </a:moveTo>
                <a:cubicBezTo>
                  <a:pt x="788" y="497"/>
                  <a:pt x="813" y="479"/>
                  <a:pt x="839" y="470"/>
                </a:cubicBezTo>
                <a:cubicBezTo>
                  <a:pt x="863" y="513"/>
                  <a:pt x="892" y="549"/>
                  <a:pt x="930" y="582"/>
                </a:cubicBezTo>
                <a:cubicBezTo>
                  <a:pt x="869" y="574"/>
                  <a:pt x="812" y="552"/>
                  <a:pt x="765" y="514"/>
                </a:cubicBezTo>
                <a:moveTo>
                  <a:pt x="971" y="158"/>
                </a:moveTo>
                <a:cubicBezTo>
                  <a:pt x="971" y="280"/>
                  <a:pt x="971" y="280"/>
                  <a:pt x="971" y="280"/>
                </a:cubicBezTo>
                <a:cubicBezTo>
                  <a:pt x="1104" y="280"/>
                  <a:pt x="1104" y="280"/>
                  <a:pt x="1104" y="280"/>
                </a:cubicBezTo>
                <a:cubicBezTo>
                  <a:pt x="1104" y="231"/>
                  <a:pt x="1092" y="184"/>
                  <a:pt x="1071" y="139"/>
                </a:cubicBezTo>
                <a:cubicBezTo>
                  <a:pt x="1039" y="150"/>
                  <a:pt x="1005" y="157"/>
                  <a:pt x="971" y="158"/>
                </a:cubicBezTo>
                <a:moveTo>
                  <a:pt x="1260" y="280"/>
                </a:moveTo>
                <a:cubicBezTo>
                  <a:pt x="1127" y="280"/>
                  <a:pt x="1127" y="280"/>
                  <a:pt x="1127" y="280"/>
                </a:cubicBezTo>
                <a:cubicBezTo>
                  <a:pt x="1125" y="227"/>
                  <a:pt x="1113" y="178"/>
                  <a:pt x="1092" y="131"/>
                </a:cubicBezTo>
                <a:cubicBezTo>
                  <a:pt x="1120" y="118"/>
                  <a:pt x="1147" y="102"/>
                  <a:pt x="1171" y="82"/>
                </a:cubicBezTo>
                <a:cubicBezTo>
                  <a:pt x="1228" y="138"/>
                  <a:pt x="1257" y="207"/>
                  <a:pt x="1260" y="280"/>
                </a:cubicBezTo>
                <a:moveTo>
                  <a:pt x="1154" y="67"/>
                </a:moveTo>
                <a:cubicBezTo>
                  <a:pt x="1133" y="86"/>
                  <a:pt x="1107" y="103"/>
                  <a:pt x="1081" y="113"/>
                </a:cubicBezTo>
                <a:cubicBezTo>
                  <a:pt x="1057" y="68"/>
                  <a:pt x="1028" y="33"/>
                  <a:pt x="990" y="0"/>
                </a:cubicBezTo>
                <a:cubicBezTo>
                  <a:pt x="1051" y="7"/>
                  <a:pt x="1107" y="30"/>
                  <a:pt x="1154" y="67"/>
                </a:cubicBezTo>
                <a:moveTo>
                  <a:pt x="950" y="158"/>
                </a:moveTo>
                <a:cubicBezTo>
                  <a:pt x="950" y="280"/>
                  <a:pt x="950" y="280"/>
                  <a:pt x="950" y="280"/>
                </a:cubicBezTo>
                <a:cubicBezTo>
                  <a:pt x="816" y="280"/>
                  <a:pt x="816" y="280"/>
                  <a:pt x="816" y="280"/>
                </a:cubicBezTo>
                <a:cubicBezTo>
                  <a:pt x="817" y="232"/>
                  <a:pt x="828" y="183"/>
                  <a:pt x="849" y="139"/>
                </a:cubicBezTo>
                <a:cubicBezTo>
                  <a:pt x="881" y="150"/>
                  <a:pt x="915" y="157"/>
                  <a:pt x="950" y="158"/>
                </a:cubicBezTo>
                <a:moveTo>
                  <a:pt x="660" y="280"/>
                </a:moveTo>
                <a:cubicBezTo>
                  <a:pt x="793" y="280"/>
                  <a:pt x="793" y="280"/>
                  <a:pt x="793" y="280"/>
                </a:cubicBezTo>
                <a:cubicBezTo>
                  <a:pt x="796" y="227"/>
                  <a:pt x="808" y="179"/>
                  <a:pt x="829" y="131"/>
                </a:cubicBezTo>
                <a:cubicBezTo>
                  <a:pt x="800" y="118"/>
                  <a:pt x="774" y="103"/>
                  <a:pt x="749" y="82"/>
                </a:cubicBezTo>
                <a:cubicBezTo>
                  <a:pt x="694" y="136"/>
                  <a:pt x="664" y="205"/>
                  <a:pt x="660" y="280"/>
                </a:cubicBezTo>
                <a:moveTo>
                  <a:pt x="765" y="67"/>
                </a:moveTo>
                <a:cubicBezTo>
                  <a:pt x="788" y="86"/>
                  <a:pt x="812" y="103"/>
                  <a:pt x="839" y="113"/>
                </a:cubicBezTo>
                <a:cubicBezTo>
                  <a:pt x="862" y="69"/>
                  <a:pt x="893" y="32"/>
                  <a:pt x="930" y="0"/>
                </a:cubicBezTo>
                <a:cubicBezTo>
                  <a:pt x="869" y="7"/>
                  <a:pt x="813" y="30"/>
                  <a:pt x="765" y="67"/>
                </a:cubicBezTo>
                <a:moveTo>
                  <a:pt x="0" y="388"/>
                </a:moveTo>
                <a:cubicBezTo>
                  <a:pt x="600" y="388"/>
                  <a:pt x="600" y="388"/>
                  <a:pt x="600" y="388"/>
                </a:cubicBezTo>
                <a:cubicBezTo>
                  <a:pt x="622" y="495"/>
                  <a:pt x="698" y="584"/>
                  <a:pt x="849" y="646"/>
                </a:cubicBezTo>
                <a:cubicBezTo>
                  <a:pt x="832" y="697"/>
                  <a:pt x="773" y="744"/>
                  <a:pt x="712" y="744"/>
                </a:cubicBezTo>
                <a:cubicBezTo>
                  <a:pt x="387" y="744"/>
                  <a:pt x="387" y="744"/>
                  <a:pt x="387" y="744"/>
                </a:cubicBezTo>
                <a:cubicBezTo>
                  <a:pt x="337" y="744"/>
                  <a:pt x="298" y="703"/>
                  <a:pt x="282" y="671"/>
                </a:cubicBezTo>
                <a:cubicBezTo>
                  <a:pt x="613" y="671"/>
                  <a:pt x="613" y="671"/>
                  <a:pt x="613" y="671"/>
                </a:cubicBezTo>
                <a:cubicBezTo>
                  <a:pt x="633" y="668"/>
                  <a:pt x="634" y="652"/>
                  <a:pt x="614" y="650"/>
                </a:cubicBezTo>
                <a:cubicBezTo>
                  <a:pt x="289" y="650"/>
                  <a:pt x="289" y="650"/>
                  <a:pt x="289" y="650"/>
                </a:cubicBezTo>
                <a:cubicBezTo>
                  <a:pt x="247" y="650"/>
                  <a:pt x="209" y="615"/>
                  <a:pt x="187" y="577"/>
                </a:cubicBezTo>
                <a:cubicBezTo>
                  <a:pt x="565" y="577"/>
                  <a:pt x="565" y="577"/>
                  <a:pt x="565" y="577"/>
                </a:cubicBezTo>
                <a:cubicBezTo>
                  <a:pt x="584" y="574"/>
                  <a:pt x="584" y="558"/>
                  <a:pt x="565" y="556"/>
                </a:cubicBezTo>
                <a:cubicBezTo>
                  <a:pt x="184" y="556"/>
                  <a:pt x="184" y="556"/>
                  <a:pt x="184" y="556"/>
                </a:cubicBezTo>
                <a:cubicBezTo>
                  <a:pt x="146" y="556"/>
                  <a:pt x="111" y="512"/>
                  <a:pt x="96" y="483"/>
                </a:cubicBezTo>
                <a:cubicBezTo>
                  <a:pt x="515" y="483"/>
                  <a:pt x="515" y="483"/>
                  <a:pt x="515" y="483"/>
                </a:cubicBezTo>
                <a:cubicBezTo>
                  <a:pt x="536" y="480"/>
                  <a:pt x="536" y="461"/>
                  <a:pt x="515" y="460"/>
                </a:cubicBezTo>
                <a:cubicBezTo>
                  <a:pt x="89" y="460"/>
                  <a:pt x="89" y="460"/>
                  <a:pt x="89" y="460"/>
                </a:cubicBezTo>
                <a:cubicBezTo>
                  <a:pt x="55" y="460"/>
                  <a:pt x="23" y="425"/>
                  <a:pt x="0" y="388"/>
                </a:cubicBezTo>
                <a:moveTo>
                  <a:pt x="1920" y="388"/>
                </a:moveTo>
                <a:cubicBezTo>
                  <a:pt x="1320" y="388"/>
                  <a:pt x="1320" y="388"/>
                  <a:pt x="1320" y="388"/>
                </a:cubicBezTo>
                <a:cubicBezTo>
                  <a:pt x="1298" y="495"/>
                  <a:pt x="1222" y="584"/>
                  <a:pt x="1071" y="646"/>
                </a:cubicBezTo>
                <a:cubicBezTo>
                  <a:pt x="1088" y="697"/>
                  <a:pt x="1147" y="744"/>
                  <a:pt x="1208" y="744"/>
                </a:cubicBezTo>
                <a:cubicBezTo>
                  <a:pt x="1533" y="744"/>
                  <a:pt x="1533" y="744"/>
                  <a:pt x="1533" y="744"/>
                </a:cubicBezTo>
                <a:cubicBezTo>
                  <a:pt x="1583" y="744"/>
                  <a:pt x="1622" y="703"/>
                  <a:pt x="1638" y="671"/>
                </a:cubicBezTo>
                <a:cubicBezTo>
                  <a:pt x="1307" y="671"/>
                  <a:pt x="1307" y="671"/>
                  <a:pt x="1307" y="671"/>
                </a:cubicBezTo>
                <a:cubicBezTo>
                  <a:pt x="1287" y="668"/>
                  <a:pt x="1286" y="652"/>
                  <a:pt x="1306" y="650"/>
                </a:cubicBezTo>
                <a:cubicBezTo>
                  <a:pt x="1631" y="650"/>
                  <a:pt x="1631" y="650"/>
                  <a:pt x="1631" y="650"/>
                </a:cubicBezTo>
                <a:cubicBezTo>
                  <a:pt x="1673" y="650"/>
                  <a:pt x="1711" y="615"/>
                  <a:pt x="1733" y="577"/>
                </a:cubicBezTo>
                <a:cubicBezTo>
                  <a:pt x="1355" y="577"/>
                  <a:pt x="1355" y="577"/>
                  <a:pt x="1355" y="577"/>
                </a:cubicBezTo>
                <a:cubicBezTo>
                  <a:pt x="1336" y="574"/>
                  <a:pt x="1336" y="558"/>
                  <a:pt x="1355" y="556"/>
                </a:cubicBezTo>
                <a:cubicBezTo>
                  <a:pt x="1736" y="556"/>
                  <a:pt x="1736" y="556"/>
                  <a:pt x="1736" y="556"/>
                </a:cubicBezTo>
                <a:cubicBezTo>
                  <a:pt x="1774" y="556"/>
                  <a:pt x="1809" y="512"/>
                  <a:pt x="1824" y="483"/>
                </a:cubicBezTo>
                <a:cubicBezTo>
                  <a:pt x="1405" y="483"/>
                  <a:pt x="1405" y="483"/>
                  <a:pt x="1405" y="483"/>
                </a:cubicBezTo>
                <a:cubicBezTo>
                  <a:pt x="1384" y="480"/>
                  <a:pt x="1384" y="461"/>
                  <a:pt x="1405" y="460"/>
                </a:cubicBezTo>
                <a:cubicBezTo>
                  <a:pt x="1831" y="460"/>
                  <a:pt x="1831" y="460"/>
                  <a:pt x="1831" y="460"/>
                </a:cubicBezTo>
                <a:cubicBezTo>
                  <a:pt x="1865" y="460"/>
                  <a:pt x="1897" y="425"/>
                  <a:pt x="1920" y="388"/>
                </a:cubicBezTo>
                <a:moveTo>
                  <a:pt x="1245" y="1200"/>
                </a:moveTo>
                <a:cubicBezTo>
                  <a:pt x="1437" y="819"/>
                  <a:pt x="1437" y="819"/>
                  <a:pt x="1437" y="819"/>
                </a:cubicBezTo>
                <a:cubicBezTo>
                  <a:pt x="1563" y="819"/>
                  <a:pt x="1563" y="819"/>
                  <a:pt x="1563" y="819"/>
                </a:cubicBezTo>
                <a:cubicBezTo>
                  <a:pt x="1643" y="1200"/>
                  <a:pt x="1643" y="1200"/>
                  <a:pt x="1643" y="1200"/>
                </a:cubicBezTo>
                <a:cubicBezTo>
                  <a:pt x="1523" y="1200"/>
                  <a:pt x="1523" y="1200"/>
                  <a:pt x="1523" y="1200"/>
                </a:cubicBezTo>
                <a:cubicBezTo>
                  <a:pt x="1518" y="1155"/>
                  <a:pt x="1518" y="1155"/>
                  <a:pt x="1518" y="1155"/>
                </a:cubicBezTo>
                <a:cubicBezTo>
                  <a:pt x="1392" y="1155"/>
                  <a:pt x="1392" y="1155"/>
                  <a:pt x="1392" y="1155"/>
                </a:cubicBezTo>
                <a:cubicBezTo>
                  <a:pt x="1371" y="1200"/>
                  <a:pt x="1371" y="1200"/>
                  <a:pt x="1371" y="1200"/>
                </a:cubicBezTo>
                <a:lnTo>
                  <a:pt x="1245" y="1200"/>
                </a:lnTo>
                <a:close/>
                <a:moveTo>
                  <a:pt x="1423" y="1075"/>
                </a:moveTo>
                <a:cubicBezTo>
                  <a:pt x="1504" y="1075"/>
                  <a:pt x="1504" y="1075"/>
                  <a:pt x="1504" y="1075"/>
                </a:cubicBezTo>
                <a:cubicBezTo>
                  <a:pt x="1483" y="936"/>
                  <a:pt x="1483" y="936"/>
                  <a:pt x="1483" y="936"/>
                </a:cubicBezTo>
                <a:lnTo>
                  <a:pt x="1423" y="1075"/>
                </a:lnTo>
                <a:close/>
                <a:moveTo>
                  <a:pt x="994" y="1200"/>
                </a:moveTo>
                <a:cubicBezTo>
                  <a:pt x="1038" y="914"/>
                  <a:pt x="1038" y="914"/>
                  <a:pt x="1038" y="914"/>
                </a:cubicBezTo>
                <a:cubicBezTo>
                  <a:pt x="927" y="914"/>
                  <a:pt x="927" y="914"/>
                  <a:pt x="927" y="914"/>
                </a:cubicBezTo>
                <a:cubicBezTo>
                  <a:pt x="946" y="817"/>
                  <a:pt x="946" y="817"/>
                  <a:pt x="946" y="817"/>
                </a:cubicBezTo>
                <a:cubicBezTo>
                  <a:pt x="1289" y="817"/>
                  <a:pt x="1289" y="817"/>
                  <a:pt x="1289" y="817"/>
                </a:cubicBezTo>
                <a:cubicBezTo>
                  <a:pt x="1269" y="914"/>
                  <a:pt x="1269" y="914"/>
                  <a:pt x="1269" y="914"/>
                </a:cubicBezTo>
                <a:cubicBezTo>
                  <a:pt x="1163" y="914"/>
                  <a:pt x="1163" y="914"/>
                  <a:pt x="1163" y="914"/>
                </a:cubicBezTo>
                <a:cubicBezTo>
                  <a:pt x="1120" y="1200"/>
                  <a:pt x="1120" y="1200"/>
                  <a:pt x="1120" y="1200"/>
                </a:cubicBezTo>
                <a:lnTo>
                  <a:pt x="994" y="1200"/>
                </a:lnTo>
                <a:close/>
                <a:moveTo>
                  <a:pt x="479" y="1200"/>
                </a:moveTo>
                <a:cubicBezTo>
                  <a:pt x="672" y="819"/>
                  <a:pt x="672" y="819"/>
                  <a:pt x="672" y="819"/>
                </a:cubicBezTo>
                <a:cubicBezTo>
                  <a:pt x="798" y="819"/>
                  <a:pt x="798" y="819"/>
                  <a:pt x="798" y="81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59" y="1200"/>
                  <a:pt x="759" y="1200"/>
                  <a:pt x="759" y="1200"/>
                </a:cubicBezTo>
                <a:cubicBezTo>
                  <a:pt x="752" y="1155"/>
                  <a:pt x="752" y="1155"/>
                  <a:pt x="752" y="1155"/>
                </a:cubicBezTo>
                <a:cubicBezTo>
                  <a:pt x="626" y="1155"/>
                  <a:pt x="626" y="1155"/>
                  <a:pt x="626" y="1155"/>
                </a:cubicBezTo>
                <a:cubicBezTo>
                  <a:pt x="606" y="1200"/>
                  <a:pt x="606" y="1200"/>
                  <a:pt x="606" y="1200"/>
                </a:cubicBezTo>
                <a:lnTo>
                  <a:pt x="479" y="1200"/>
                </a:lnTo>
                <a:close/>
                <a:moveTo>
                  <a:pt x="657" y="1075"/>
                </a:moveTo>
                <a:cubicBezTo>
                  <a:pt x="739" y="1075"/>
                  <a:pt x="739" y="1075"/>
                  <a:pt x="739" y="1075"/>
                </a:cubicBezTo>
                <a:cubicBezTo>
                  <a:pt x="717" y="936"/>
                  <a:pt x="717" y="936"/>
                  <a:pt x="717" y="936"/>
                </a:cubicBezTo>
                <a:lnTo>
                  <a:pt x="657" y="1075"/>
                </a:lnTo>
                <a:close/>
                <a:moveTo>
                  <a:pt x="273" y="1200"/>
                </a:moveTo>
                <a:cubicBezTo>
                  <a:pt x="351" y="819"/>
                  <a:pt x="351" y="819"/>
                  <a:pt x="351" y="819"/>
                </a:cubicBezTo>
                <a:cubicBezTo>
                  <a:pt x="479" y="819"/>
                  <a:pt x="479" y="819"/>
                  <a:pt x="479" y="819"/>
                </a:cubicBezTo>
                <a:cubicBezTo>
                  <a:pt x="401" y="1200"/>
                  <a:pt x="401" y="1200"/>
                  <a:pt x="401" y="1200"/>
                </a:cubicBezTo>
                <a:lnTo>
                  <a:pt x="273" y="1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58FB484-E257-4956-8FB5-C4732E104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3 December 2020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AF5AAFD-95B3-4157-BBB5-7CC40DB35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Source: IATA Economics using DDS ticketing data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A34BD8F-0033-4927-AA44-05B0484E3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A9E565A-6679-4A67-8FB7-14EA342FD6E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44740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_ThankYou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BB8F16C-570A-470A-AC41-3DFDC1411C3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48425" y="0"/>
            <a:ext cx="5753100" cy="5753100"/>
          </a:xfrm>
          <a:custGeom>
            <a:avLst/>
            <a:gdLst>
              <a:gd name="connsiteX0" fmla="*/ 0 w 5753100"/>
              <a:gd name="connsiteY0" fmla="*/ 0 h 5753100"/>
              <a:gd name="connsiteX1" fmla="*/ 5753100 w 5753100"/>
              <a:gd name="connsiteY1" fmla="*/ 0 h 5753100"/>
              <a:gd name="connsiteX2" fmla="*/ 5753100 w 5753100"/>
              <a:gd name="connsiteY2" fmla="*/ 5753100 h 5753100"/>
              <a:gd name="connsiteX3" fmla="*/ 5742127 w 5753100"/>
              <a:gd name="connsiteY3" fmla="*/ 5753100 h 5753100"/>
              <a:gd name="connsiteX4" fmla="*/ 4388 w 5753100"/>
              <a:gd name="connsiteY4" fmla="*/ 297076 h 5753100"/>
              <a:gd name="connsiteX5" fmla="*/ 0 w 5753100"/>
              <a:gd name="connsiteY5" fmla="*/ 123264 h 575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3100" h="5753100">
                <a:moveTo>
                  <a:pt x="0" y="0"/>
                </a:moveTo>
                <a:lnTo>
                  <a:pt x="5753100" y="0"/>
                </a:lnTo>
                <a:lnTo>
                  <a:pt x="5753100" y="5753100"/>
                </a:lnTo>
                <a:lnTo>
                  <a:pt x="5742127" y="5753100"/>
                </a:lnTo>
                <a:cubicBezTo>
                  <a:pt x="2667478" y="5753100"/>
                  <a:pt x="158214" y="3337026"/>
                  <a:pt x="4388" y="297076"/>
                </a:cubicBezTo>
                <a:lnTo>
                  <a:pt x="0" y="123264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AC0F2-E162-4565-9679-1193BED92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3 December 2020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EF2AD9-AF82-4B19-803C-572B45363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Source: IATA Economics using DDS ticketing data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E3A021-2616-4326-A4F5-4398F8F61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A9E565A-6679-4A67-8FB7-14EA342FD6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87FC103-9DE1-4F89-B054-F6510798A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4736592" cy="3048000"/>
          </a:xfrm>
        </p:spPr>
        <p:txBody>
          <a:bodyPr anchor="t" anchorCtr="0"/>
          <a:lstStyle>
            <a:lvl1pPr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thank you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55B940-1A19-45DC-8F22-530EFA8E4AD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81000" y="3429000"/>
            <a:ext cx="4736592" cy="243853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Edit contact or sign off information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0F5EA913-91DE-4286-B6E6-13E414E82212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910325" y="5917889"/>
            <a:ext cx="900000" cy="563616"/>
          </a:xfrm>
          <a:custGeom>
            <a:avLst/>
            <a:gdLst>
              <a:gd name="T0" fmla="*/ 971 w 1920"/>
              <a:gd name="T1" fmla="*/ 446 h 1200"/>
              <a:gd name="T2" fmla="*/ 860 w 1920"/>
              <a:gd name="T3" fmla="*/ 461 h 1200"/>
              <a:gd name="T4" fmla="*/ 971 w 1920"/>
              <a:gd name="T5" fmla="*/ 12 h 1200"/>
              <a:gd name="T6" fmla="*/ 971 w 1920"/>
              <a:gd name="T7" fmla="*/ 12 h 1200"/>
              <a:gd name="T8" fmla="*/ 950 w 1920"/>
              <a:gd name="T9" fmla="*/ 137 h 1200"/>
              <a:gd name="T10" fmla="*/ 971 w 1920"/>
              <a:gd name="T11" fmla="*/ 301 h 1200"/>
              <a:gd name="T12" fmla="*/ 971 w 1920"/>
              <a:gd name="T13" fmla="*/ 424 h 1200"/>
              <a:gd name="T14" fmla="*/ 1092 w 1920"/>
              <a:gd name="T15" fmla="*/ 451 h 1200"/>
              <a:gd name="T16" fmla="*/ 1154 w 1920"/>
              <a:gd name="T17" fmla="*/ 514 h 1200"/>
              <a:gd name="T18" fmla="*/ 1154 w 1920"/>
              <a:gd name="T19" fmla="*/ 514 h 1200"/>
              <a:gd name="T20" fmla="*/ 816 w 1920"/>
              <a:gd name="T21" fmla="*/ 301 h 1200"/>
              <a:gd name="T22" fmla="*/ 660 w 1920"/>
              <a:gd name="T23" fmla="*/ 301 h 1200"/>
              <a:gd name="T24" fmla="*/ 749 w 1920"/>
              <a:gd name="T25" fmla="*/ 500 h 1200"/>
              <a:gd name="T26" fmla="*/ 839 w 1920"/>
              <a:gd name="T27" fmla="*/ 470 h 1200"/>
              <a:gd name="T28" fmla="*/ 971 w 1920"/>
              <a:gd name="T29" fmla="*/ 158 h 1200"/>
              <a:gd name="T30" fmla="*/ 1071 w 1920"/>
              <a:gd name="T31" fmla="*/ 139 h 1200"/>
              <a:gd name="T32" fmla="*/ 1127 w 1920"/>
              <a:gd name="T33" fmla="*/ 280 h 1200"/>
              <a:gd name="T34" fmla="*/ 1260 w 1920"/>
              <a:gd name="T35" fmla="*/ 280 h 1200"/>
              <a:gd name="T36" fmla="*/ 990 w 1920"/>
              <a:gd name="T37" fmla="*/ 0 h 1200"/>
              <a:gd name="T38" fmla="*/ 950 w 1920"/>
              <a:gd name="T39" fmla="*/ 280 h 1200"/>
              <a:gd name="T40" fmla="*/ 950 w 1920"/>
              <a:gd name="T41" fmla="*/ 158 h 1200"/>
              <a:gd name="T42" fmla="*/ 829 w 1920"/>
              <a:gd name="T43" fmla="*/ 131 h 1200"/>
              <a:gd name="T44" fmla="*/ 765 w 1920"/>
              <a:gd name="T45" fmla="*/ 67 h 1200"/>
              <a:gd name="T46" fmla="*/ 765 w 1920"/>
              <a:gd name="T47" fmla="*/ 67 h 1200"/>
              <a:gd name="T48" fmla="*/ 849 w 1920"/>
              <a:gd name="T49" fmla="*/ 646 h 1200"/>
              <a:gd name="T50" fmla="*/ 282 w 1920"/>
              <a:gd name="T51" fmla="*/ 671 h 1200"/>
              <a:gd name="T52" fmla="*/ 289 w 1920"/>
              <a:gd name="T53" fmla="*/ 650 h 1200"/>
              <a:gd name="T54" fmla="*/ 565 w 1920"/>
              <a:gd name="T55" fmla="*/ 556 h 1200"/>
              <a:gd name="T56" fmla="*/ 515 w 1920"/>
              <a:gd name="T57" fmla="*/ 483 h 1200"/>
              <a:gd name="T58" fmla="*/ 0 w 1920"/>
              <a:gd name="T59" fmla="*/ 388 h 1200"/>
              <a:gd name="T60" fmla="*/ 1071 w 1920"/>
              <a:gd name="T61" fmla="*/ 646 h 1200"/>
              <a:gd name="T62" fmla="*/ 1638 w 1920"/>
              <a:gd name="T63" fmla="*/ 671 h 1200"/>
              <a:gd name="T64" fmla="*/ 1631 w 1920"/>
              <a:gd name="T65" fmla="*/ 650 h 1200"/>
              <a:gd name="T66" fmla="*/ 1355 w 1920"/>
              <a:gd name="T67" fmla="*/ 556 h 1200"/>
              <a:gd name="T68" fmla="*/ 1405 w 1920"/>
              <a:gd name="T69" fmla="*/ 483 h 1200"/>
              <a:gd name="T70" fmla="*/ 1920 w 1920"/>
              <a:gd name="T71" fmla="*/ 388 h 1200"/>
              <a:gd name="T72" fmla="*/ 1563 w 1920"/>
              <a:gd name="T73" fmla="*/ 819 h 1200"/>
              <a:gd name="T74" fmla="*/ 1518 w 1920"/>
              <a:gd name="T75" fmla="*/ 1155 h 1200"/>
              <a:gd name="T76" fmla="*/ 1245 w 1920"/>
              <a:gd name="T77" fmla="*/ 1200 h 1200"/>
              <a:gd name="T78" fmla="*/ 1483 w 1920"/>
              <a:gd name="T79" fmla="*/ 936 h 1200"/>
              <a:gd name="T80" fmla="*/ 1038 w 1920"/>
              <a:gd name="T81" fmla="*/ 914 h 1200"/>
              <a:gd name="T82" fmla="*/ 1289 w 1920"/>
              <a:gd name="T83" fmla="*/ 817 h 1200"/>
              <a:gd name="T84" fmla="*/ 1120 w 1920"/>
              <a:gd name="T85" fmla="*/ 1200 h 1200"/>
              <a:gd name="T86" fmla="*/ 672 w 1920"/>
              <a:gd name="T87" fmla="*/ 819 h 1200"/>
              <a:gd name="T88" fmla="*/ 759 w 1920"/>
              <a:gd name="T89" fmla="*/ 1200 h 1200"/>
              <a:gd name="T90" fmla="*/ 606 w 1920"/>
              <a:gd name="T91" fmla="*/ 1200 h 1200"/>
              <a:gd name="T92" fmla="*/ 739 w 1920"/>
              <a:gd name="T93" fmla="*/ 1075 h 1200"/>
              <a:gd name="T94" fmla="*/ 273 w 1920"/>
              <a:gd name="T95" fmla="*/ 1200 h 1200"/>
              <a:gd name="T96" fmla="*/ 401 w 1920"/>
              <a:gd name="T97" fmla="*/ 1200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0" h="1200">
                <a:moveTo>
                  <a:pt x="971" y="571"/>
                </a:moveTo>
                <a:cubicBezTo>
                  <a:pt x="1007" y="542"/>
                  <a:pt x="1039" y="503"/>
                  <a:pt x="1060" y="461"/>
                </a:cubicBezTo>
                <a:cubicBezTo>
                  <a:pt x="1032" y="452"/>
                  <a:pt x="1001" y="446"/>
                  <a:pt x="971" y="446"/>
                </a:cubicBezTo>
                <a:lnTo>
                  <a:pt x="971" y="571"/>
                </a:lnTo>
                <a:close/>
                <a:moveTo>
                  <a:pt x="950" y="569"/>
                </a:moveTo>
                <a:cubicBezTo>
                  <a:pt x="913" y="542"/>
                  <a:pt x="881" y="503"/>
                  <a:pt x="860" y="461"/>
                </a:cubicBezTo>
                <a:cubicBezTo>
                  <a:pt x="888" y="451"/>
                  <a:pt x="919" y="446"/>
                  <a:pt x="950" y="446"/>
                </a:cubicBezTo>
                <a:lnTo>
                  <a:pt x="950" y="569"/>
                </a:lnTo>
                <a:close/>
                <a:moveTo>
                  <a:pt x="971" y="12"/>
                </a:moveTo>
                <a:cubicBezTo>
                  <a:pt x="1007" y="41"/>
                  <a:pt x="1039" y="79"/>
                  <a:pt x="1060" y="120"/>
                </a:cubicBezTo>
                <a:cubicBezTo>
                  <a:pt x="1032" y="130"/>
                  <a:pt x="1001" y="137"/>
                  <a:pt x="971" y="137"/>
                </a:cubicBezTo>
                <a:lnTo>
                  <a:pt x="971" y="12"/>
                </a:lnTo>
                <a:close/>
                <a:moveTo>
                  <a:pt x="950" y="12"/>
                </a:moveTo>
                <a:cubicBezTo>
                  <a:pt x="913" y="41"/>
                  <a:pt x="881" y="80"/>
                  <a:pt x="860" y="120"/>
                </a:cubicBezTo>
                <a:cubicBezTo>
                  <a:pt x="888" y="129"/>
                  <a:pt x="919" y="137"/>
                  <a:pt x="950" y="137"/>
                </a:cubicBezTo>
                <a:lnTo>
                  <a:pt x="950" y="12"/>
                </a:lnTo>
                <a:close/>
                <a:moveTo>
                  <a:pt x="971" y="424"/>
                </a:moveTo>
                <a:cubicBezTo>
                  <a:pt x="971" y="301"/>
                  <a:pt x="971" y="301"/>
                  <a:pt x="971" y="301"/>
                </a:cubicBezTo>
                <a:cubicBezTo>
                  <a:pt x="1104" y="301"/>
                  <a:pt x="1104" y="301"/>
                  <a:pt x="1104" y="301"/>
                </a:cubicBezTo>
                <a:cubicBezTo>
                  <a:pt x="1104" y="350"/>
                  <a:pt x="1092" y="398"/>
                  <a:pt x="1071" y="443"/>
                </a:cubicBezTo>
                <a:cubicBezTo>
                  <a:pt x="1040" y="432"/>
                  <a:pt x="1004" y="424"/>
                  <a:pt x="971" y="424"/>
                </a:cubicBezTo>
                <a:moveTo>
                  <a:pt x="1260" y="301"/>
                </a:moveTo>
                <a:cubicBezTo>
                  <a:pt x="1127" y="301"/>
                  <a:pt x="1127" y="301"/>
                  <a:pt x="1127" y="301"/>
                </a:cubicBezTo>
                <a:cubicBezTo>
                  <a:pt x="1125" y="355"/>
                  <a:pt x="1114" y="403"/>
                  <a:pt x="1092" y="451"/>
                </a:cubicBezTo>
                <a:cubicBezTo>
                  <a:pt x="1120" y="464"/>
                  <a:pt x="1146" y="480"/>
                  <a:pt x="1171" y="500"/>
                </a:cubicBezTo>
                <a:cubicBezTo>
                  <a:pt x="1225" y="447"/>
                  <a:pt x="1257" y="375"/>
                  <a:pt x="1260" y="301"/>
                </a:cubicBezTo>
                <a:moveTo>
                  <a:pt x="1154" y="514"/>
                </a:moveTo>
                <a:cubicBezTo>
                  <a:pt x="1133" y="496"/>
                  <a:pt x="1107" y="480"/>
                  <a:pt x="1081" y="470"/>
                </a:cubicBezTo>
                <a:cubicBezTo>
                  <a:pt x="1057" y="513"/>
                  <a:pt x="1028" y="549"/>
                  <a:pt x="990" y="582"/>
                </a:cubicBezTo>
                <a:cubicBezTo>
                  <a:pt x="1051" y="574"/>
                  <a:pt x="1107" y="552"/>
                  <a:pt x="1154" y="514"/>
                </a:cubicBezTo>
                <a:moveTo>
                  <a:pt x="950" y="424"/>
                </a:moveTo>
                <a:cubicBezTo>
                  <a:pt x="950" y="301"/>
                  <a:pt x="950" y="301"/>
                  <a:pt x="950" y="301"/>
                </a:cubicBezTo>
                <a:cubicBezTo>
                  <a:pt x="816" y="301"/>
                  <a:pt x="816" y="301"/>
                  <a:pt x="816" y="301"/>
                </a:cubicBezTo>
                <a:cubicBezTo>
                  <a:pt x="817" y="350"/>
                  <a:pt x="828" y="399"/>
                  <a:pt x="849" y="443"/>
                </a:cubicBezTo>
                <a:cubicBezTo>
                  <a:pt x="881" y="432"/>
                  <a:pt x="915" y="424"/>
                  <a:pt x="950" y="424"/>
                </a:cubicBezTo>
                <a:moveTo>
                  <a:pt x="660" y="301"/>
                </a:moveTo>
                <a:cubicBezTo>
                  <a:pt x="793" y="301"/>
                  <a:pt x="793" y="301"/>
                  <a:pt x="793" y="301"/>
                </a:cubicBezTo>
                <a:cubicBezTo>
                  <a:pt x="796" y="355"/>
                  <a:pt x="808" y="402"/>
                  <a:pt x="829" y="451"/>
                </a:cubicBezTo>
                <a:cubicBezTo>
                  <a:pt x="800" y="464"/>
                  <a:pt x="774" y="480"/>
                  <a:pt x="749" y="500"/>
                </a:cubicBezTo>
                <a:cubicBezTo>
                  <a:pt x="695" y="447"/>
                  <a:pt x="664" y="377"/>
                  <a:pt x="660" y="301"/>
                </a:cubicBezTo>
                <a:moveTo>
                  <a:pt x="765" y="514"/>
                </a:moveTo>
                <a:cubicBezTo>
                  <a:pt x="788" y="497"/>
                  <a:pt x="813" y="479"/>
                  <a:pt x="839" y="470"/>
                </a:cubicBezTo>
                <a:cubicBezTo>
                  <a:pt x="863" y="513"/>
                  <a:pt x="892" y="549"/>
                  <a:pt x="930" y="582"/>
                </a:cubicBezTo>
                <a:cubicBezTo>
                  <a:pt x="869" y="574"/>
                  <a:pt x="812" y="552"/>
                  <a:pt x="765" y="514"/>
                </a:cubicBezTo>
                <a:moveTo>
                  <a:pt x="971" y="158"/>
                </a:moveTo>
                <a:cubicBezTo>
                  <a:pt x="971" y="280"/>
                  <a:pt x="971" y="280"/>
                  <a:pt x="971" y="280"/>
                </a:cubicBezTo>
                <a:cubicBezTo>
                  <a:pt x="1104" y="280"/>
                  <a:pt x="1104" y="280"/>
                  <a:pt x="1104" y="280"/>
                </a:cubicBezTo>
                <a:cubicBezTo>
                  <a:pt x="1104" y="231"/>
                  <a:pt x="1092" y="184"/>
                  <a:pt x="1071" y="139"/>
                </a:cubicBezTo>
                <a:cubicBezTo>
                  <a:pt x="1039" y="150"/>
                  <a:pt x="1005" y="157"/>
                  <a:pt x="971" y="158"/>
                </a:cubicBezTo>
                <a:moveTo>
                  <a:pt x="1260" y="280"/>
                </a:moveTo>
                <a:cubicBezTo>
                  <a:pt x="1127" y="280"/>
                  <a:pt x="1127" y="280"/>
                  <a:pt x="1127" y="280"/>
                </a:cubicBezTo>
                <a:cubicBezTo>
                  <a:pt x="1125" y="227"/>
                  <a:pt x="1113" y="178"/>
                  <a:pt x="1092" y="131"/>
                </a:cubicBezTo>
                <a:cubicBezTo>
                  <a:pt x="1120" y="118"/>
                  <a:pt x="1147" y="102"/>
                  <a:pt x="1171" y="82"/>
                </a:cubicBezTo>
                <a:cubicBezTo>
                  <a:pt x="1228" y="138"/>
                  <a:pt x="1257" y="207"/>
                  <a:pt x="1260" y="280"/>
                </a:cubicBezTo>
                <a:moveTo>
                  <a:pt x="1154" y="67"/>
                </a:moveTo>
                <a:cubicBezTo>
                  <a:pt x="1133" y="86"/>
                  <a:pt x="1107" y="103"/>
                  <a:pt x="1081" y="113"/>
                </a:cubicBezTo>
                <a:cubicBezTo>
                  <a:pt x="1057" y="68"/>
                  <a:pt x="1028" y="33"/>
                  <a:pt x="990" y="0"/>
                </a:cubicBezTo>
                <a:cubicBezTo>
                  <a:pt x="1051" y="7"/>
                  <a:pt x="1107" y="30"/>
                  <a:pt x="1154" y="67"/>
                </a:cubicBezTo>
                <a:moveTo>
                  <a:pt x="950" y="158"/>
                </a:moveTo>
                <a:cubicBezTo>
                  <a:pt x="950" y="280"/>
                  <a:pt x="950" y="280"/>
                  <a:pt x="950" y="280"/>
                </a:cubicBezTo>
                <a:cubicBezTo>
                  <a:pt x="816" y="280"/>
                  <a:pt x="816" y="280"/>
                  <a:pt x="816" y="280"/>
                </a:cubicBezTo>
                <a:cubicBezTo>
                  <a:pt x="817" y="232"/>
                  <a:pt x="828" y="183"/>
                  <a:pt x="849" y="139"/>
                </a:cubicBezTo>
                <a:cubicBezTo>
                  <a:pt x="881" y="150"/>
                  <a:pt x="915" y="157"/>
                  <a:pt x="950" y="158"/>
                </a:cubicBezTo>
                <a:moveTo>
                  <a:pt x="660" y="280"/>
                </a:moveTo>
                <a:cubicBezTo>
                  <a:pt x="793" y="280"/>
                  <a:pt x="793" y="280"/>
                  <a:pt x="793" y="280"/>
                </a:cubicBezTo>
                <a:cubicBezTo>
                  <a:pt x="796" y="227"/>
                  <a:pt x="808" y="179"/>
                  <a:pt x="829" y="131"/>
                </a:cubicBezTo>
                <a:cubicBezTo>
                  <a:pt x="800" y="118"/>
                  <a:pt x="774" y="103"/>
                  <a:pt x="749" y="82"/>
                </a:cubicBezTo>
                <a:cubicBezTo>
                  <a:pt x="694" y="136"/>
                  <a:pt x="664" y="205"/>
                  <a:pt x="660" y="280"/>
                </a:cubicBezTo>
                <a:moveTo>
                  <a:pt x="765" y="67"/>
                </a:moveTo>
                <a:cubicBezTo>
                  <a:pt x="788" y="86"/>
                  <a:pt x="812" y="103"/>
                  <a:pt x="839" y="113"/>
                </a:cubicBezTo>
                <a:cubicBezTo>
                  <a:pt x="862" y="69"/>
                  <a:pt x="893" y="32"/>
                  <a:pt x="930" y="0"/>
                </a:cubicBezTo>
                <a:cubicBezTo>
                  <a:pt x="869" y="7"/>
                  <a:pt x="813" y="30"/>
                  <a:pt x="765" y="67"/>
                </a:cubicBezTo>
                <a:moveTo>
                  <a:pt x="0" y="388"/>
                </a:moveTo>
                <a:cubicBezTo>
                  <a:pt x="600" y="388"/>
                  <a:pt x="600" y="388"/>
                  <a:pt x="600" y="388"/>
                </a:cubicBezTo>
                <a:cubicBezTo>
                  <a:pt x="622" y="495"/>
                  <a:pt x="698" y="584"/>
                  <a:pt x="849" y="646"/>
                </a:cubicBezTo>
                <a:cubicBezTo>
                  <a:pt x="832" y="697"/>
                  <a:pt x="773" y="744"/>
                  <a:pt x="712" y="744"/>
                </a:cubicBezTo>
                <a:cubicBezTo>
                  <a:pt x="387" y="744"/>
                  <a:pt x="387" y="744"/>
                  <a:pt x="387" y="744"/>
                </a:cubicBezTo>
                <a:cubicBezTo>
                  <a:pt x="337" y="744"/>
                  <a:pt x="298" y="703"/>
                  <a:pt x="282" y="671"/>
                </a:cubicBezTo>
                <a:cubicBezTo>
                  <a:pt x="613" y="671"/>
                  <a:pt x="613" y="671"/>
                  <a:pt x="613" y="671"/>
                </a:cubicBezTo>
                <a:cubicBezTo>
                  <a:pt x="633" y="668"/>
                  <a:pt x="634" y="652"/>
                  <a:pt x="614" y="650"/>
                </a:cubicBezTo>
                <a:cubicBezTo>
                  <a:pt x="289" y="650"/>
                  <a:pt x="289" y="650"/>
                  <a:pt x="289" y="650"/>
                </a:cubicBezTo>
                <a:cubicBezTo>
                  <a:pt x="247" y="650"/>
                  <a:pt x="209" y="615"/>
                  <a:pt x="187" y="577"/>
                </a:cubicBezTo>
                <a:cubicBezTo>
                  <a:pt x="565" y="577"/>
                  <a:pt x="565" y="577"/>
                  <a:pt x="565" y="577"/>
                </a:cubicBezTo>
                <a:cubicBezTo>
                  <a:pt x="584" y="574"/>
                  <a:pt x="584" y="558"/>
                  <a:pt x="565" y="556"/>
                </a:cubicBezTo>
                <a:cubicBezTo>
                  <a:pt x="184" y="556"/>
                  <a:pt x="184" y="556"/>
                  <a:pt x="184" y="556"/>
                </a:cubicBezTo>
                <a:cubicBezTo>
                  <a:pt x="146" y="556"/>
                  <a:pt x="111" y="512"/>
                  <a:pt x="96" y="483"/>
                </a:cubicBezTo>
                <a:cubicBezTo>
                  <a:pt x="515" y="483"/>
                  <a:pt x="515" y="483"/>
                  <a:pt x="515" y="483"/>
                </a:cubicBezTo>
                <a:cubicBezTo>
                  <a:pt x="536" y="480"/>
                  <a:pt x="536" y="461"/>
                  <a:pt x="515" y="460"/>
                </a:cubicBezTo>
                <a:cubicBezTo>
                  <a:pt x="89" y="460"/>
                  <a:pt x="89" y="460"/>
                  <a:pt x="89" y="460"/>
                </a:cubicBezTo>
                <a:cubicBezTo>
                  <a:pt x="55" y="460"/>
                  <a:pt x="23" y="425"/>
                  <a:pt x="0" y="388"/>
                </a:cubicBezTo>
                <a:moveTo>
                  <a:pt x="1920" y="388"/>
                </a:moveTo>
                <a:cubicBezTo>
                  <a:pt x="1320" y="388"/>
                  <a:pt x="1320" y="388"/>
                  <a:pt x="1320" y="388"/>
                </a:cubicBezTo>
                <a:cubicBezTo>
                  <a:pt x="1298" y="495"/>
                  <a:pt x="1222" y="584"/>
                  <a:pt x="1071" y="646"/>
                </a:cubicBezTo>
                <a:cubicBezTo>
                  <a:pt x="1088" y="697"/>
                  <a:pt x="1147" y="744"/>
                  <a:pt x="1208" y="744"/>
                </a:cubicBezTo>
                <a:cubicBezTo>
                  <a:pt x="1533" y="744"/>
                  <a:pt x="1533" y="744"/>
                  <a:pt x="1533" y="744"/>
                </a:cubicBezTo>
                <a:cubicBezTo>
                  <a:pt x="1583" y="744"/>
                  <a:pt x="1622" y="703"/>
                  <a:pt x="1638" y="671"/>
                </a:cubicBezTo>
                <a:cubicBezTo>
                  <a:pt x="1307" y="671"/>
                  <a:pt x="1307" y="671"/>
                  <a:pt x="1307" y="671"/>
                </a:cubicBezTo>
                <a:cubicBezTo>
                  <a:pt x="1287" y="668"/>
                  <a:pt x="1286" y="652"/>
                  <a:pt x="1306" y="650"/>
                </a:cubicBezTo>
                <a:cubicBezTo>
                  <a:pt x="1631" y="650"/>
                  <a:pt x="1631" y="650"/>
                  <a:pt x="1631" y="650"/>
                </a:cubicBezTo>
                <a:cubicBezTo>
                  <a:pt x="1673" y="650"/>
                  <a:pt x="1711" y="615"/>
                  <a:pt x="1733" y="577"/>
                </a:cubicBezTo>
                <a:cubicBezTo>
                  <a:pt x="1355" y="577"/>
                  <a:pt x="1355" y="577"/>
                  <a:pt x="1355" y="577"/>
                </a:cubicBezTo>
                <a:cubicBezTo>
                  <a:pt x="1336" y="574"/>
                  <a:pt x="1336" y="558"/>
                  <a:pt x="1355" y="556"/>
                </a:cubicBezTo>
                <a:cubicBezTo>
                  <a:pt x="1736" y="556"/>
                  <a:pt x="1736" y="556"/>
                  <a:pt x="1736" y="556"/>
                </a:cubicBezTo>
                <a:cubicBezTo>
                  <a:pt x="1774" y="556"/>
                  <a:pt x="1809" y="512"/>
                  <a:pt x="1824" y="483"/>
                </a:cubicBezTo>
                <a:cubicBezTo>
                  <a:pt x="1405" y="483"/>
                  <a:pt x="1405" y="483"/>
                  <a:pt x="1405" y="483"/>
                </a:cubicBezTo>
                <a:cubicBezTo>
                  <a:pt x="1384" y="480"/>
                  <a:pt x="1384" y="461"/>
                  <a:pt x="1405" y="460"/>
                </a:cubicBezTo>
                <a:cubicBezTo>
                  <a:pt x="1831" y="460"/>
                  <a:pt x="1831" y="460"/>
                  <a:pt x="1831" y="460"/>
                </a:cubicBezTo>
                <a:cubicBezTo>
                  <a:pt x="1865" y="460"/>
                  <a:pt x="1897" y="425"/>
                  <a:pt x="1920" y="388"/>
                </a:cubicBezTo>
                <a:moveTo>
                  <a:pt x="1245" y="1200"/>
                </a:moveTo>
                <a:cubicBezTo>
                  <a:pt x="1437" y="819"/>
                  <a:pt x="1437" y="819"/>
                  <a:pt x="1437" y="819"/>
                </a:cubicBezTo>
                <a:cubicBezTo>
                  <a:pt x="1563" y="819"/>
                  <a:pt x="1563" y="819"/>
                  <a:pt x="1563" y="819"/>
                </a:cubicBezTo>
                <a:cubicBezTo>
                  <a:pt x="1643" y="1200"/>
                  <a:pt x="1643" y="1200"/>
                  <a:pt x="1643" y="1200"/>
                </a:cubicBezTo>
                <a:cubicBezTo>
                  <a:pt x="1523" y="1200"/>
                  <a:pt x="1523" y="1200"/>
                  <a:pt x="1523" y="1200"/>
                </a:cubicBezTo>
                <a:cubicBezTo>
                  <a:pt x="1518" y="1155"/>
                  <a:pt x="1518" y="1155"/>
                  <a:pt x="1518" y="1155"/>
                </a:cubicBezTo>
                <a:cubicBezTo>
                  <a:pt x="1392" y="1155"/>
                  <a:pt x="1392" y="1155"/>
                  <a:pt x="1392" y="1155"/>
                </a:cubicBezTo>
                <a:cubicBezTo>
                  <a:pt x="1371" y="1200"/>
                  <a:pt x="1371" y="1200"/>
                  <a:pt x="1371" y="1200"/>
                </a:cubicBezTo>
                <a:lnTo>
                  <a:pt x="1245" y="1200"/>
                </a:lnTo>
                <a:close/>
                <a:moveTo>
                  <a:pt x="1423" y="1075"/>
                </a:moveTo>
                <a:cubicBezTo>
                  <a:pt x="1504" y="1075"/>
                  <a:pt x="1504" y="1075"/>
                  <a:pt x="1504" y="1075"/>
                </a:cubicBezTo>
                <a:cubicBezTo>
                  <a:pt x="1483" y="936"/>
                  <a:pt x="1483" y="936"/>
                  <a:pt x="1483" y="936"/>
                </a:cubicBezTo>
                <a:lnTo>
                  <a:pt x="1423" y="1075"/>
                </a:lnTo>
                <a:close/>
                <a:moveTo>
                  <a:pt x="994" y="1200"/>
                </a:moveTo>
                <a:cubicBezTo>
                  <a:pt x="1038" y="914"/>
                  <a:pt x="1038" y="914"/>
                  <a:pt x="1038" y="914"/>
                </a:cubicBezTo>
                <a:cubicBezTo>
                  <a:pt x="927" y="914"/>
                  <a:pt x="927" y="914"/>
                  <a:pt x="927" y="914"/>
                </a:cubicBezTo>
                <a:cubicBezTo>
                  <a:pt x="946" y="817"/>
                  <a:pt x="946" y="817"/>
                  <a:pt x="946" y="817"/>
                </a:cubicBezTo>
                <a:cubicBezTo>
                  <a:pt x="1289" y="817"/>
                  <a:pt x="1289" y="817"/>
                  <a:pt x="1289" y="817"/>
                </a:cubicBezTo>
                <a:cubicBezTo>
                  <a:pt x="1269" y="914"/>
                  <a:pt x="1269" y="914"/>
                  <a:pt x="1269" y="914"/>
                </a:cubicBezTo>
                <a:cubicBezTo>
                  <a:pt x="1163" y="914"/>
                  <a:pt x="1163" y="914"/>
                  <a:pt x="1163" y="914"/>
                </a:cubicBezTo>
                <a:cubicBezTo>
                  <a:pt x="1120" y="1200"/>
                  <a:pt x="1120" y="1200"/>
                  <a:pt x="1120" y="1200"/>
                </a:cubicBezTo>
                <a:lnTo>
                  <a:pt x="994" y="1200"/>
                </a:lnTo>
                <a:close/>
                <a:moveTo>
                  <a:pt x="479" y="1200"/>
                </a:moveTo>
                <a:cubicBezTo>
                  <a:pt x="672" y="819"/>
                  <a:pt x="672" y="819"/>
                  <a:pt x="672" y="819"/>
                </a:cubicBezTo>
                <a:cubicBezTo>
                  <a:pt x="798" y="819"/>
                  <a:pt x="798" y="819"/>
                  <a:pt x="798" y="81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59" y="1200"/>
                  <a:pt x="759" y="1200"/>
                  <a:pt x="759" y="1200"/>
                </a:cubicBezTo>
                <a:cubicBezTo>
                  <a:pt x="752" y="1155"/>
                  <a:pt x="752" y="1155"/>
                  <a:pt x="752" y="1155"/>
                </a:cubicBezTo>
                <a:cubicBezTo>
                  <a:pt x="626" y="1155"/>
                  <a:pt x="626" y="1155"/>
                  <a:pt x="626" y="1155"/>
                </a:cubicBezTo>
                <a:cubicBezTo>
                  <a:pt x="606" y="1200"/>
                  <a:pt x="606" y="1200"/>
                  <a:pt x="606" y="1200"/>
                </a:cubicBezTo>
                <a:lnTo>
                  <a:pt x="479" y="1200"/>
                </a:lnTo>
                <a:close/>
                <a:moveTo>
                  <a:pt x="657" y="1075"/>
                </a:moveTo>
                <a:cubicBezTo>
                  <a:pt x="739" y="1075"/>
                  <a:pt x="739" y="1075"/>
                  <a:pt x="739" y="1075"/>
                </a:cubicBezTo>
                <a:cubicBezTo>
                  <a:pt x="717" y="936"/>
                  <a:pt x="717" y="936"/>
                  <a:pt x="717" y="936"/>
                </a:cubicBezTo>
                <a:lnTo>
                  <a:pt x="657" y="1075"/>
                </a:lnTo>
                <a:close/>
                <a:moveTo>
                  <a:pt x="273" y="1200"/>
                </a:moveTo>
                <a:cubicBezTo>
                  <a:pt x="351" y="819"/>
                  <a:pt x="351" y="819"/>
                  <a:pt x="351" y="819"/>
                </a:cubicBezTo>
                <a:cubicBezTo>
                  <a:pt x="479" y="819"/>
                  <a:pt x="479" y="819"/>
                  <a:pt x="479" y="819"/>
                </a:cubicBezTo>
                <a:cubicBezTo>
                  <a:pt x="401" y="1200"/>
                  <a:pt x="401" y="1200"/>
                  <a:pt x="401" y="1200"/>
                </a:cubicBezTo>
                <a:lnTo>
                  <a:pt x="273" y="12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05099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ty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9">
            <a:extLst>
              <a:ext uri="{FF2B5EF4-FFF2-40B4-BE49-F238E27FC236}">
                <a16:creationId xmlns:a16="http://schemas.microsoft.com/office/drawing/2014/main" id="{B391F902-427D-AE47-AB21-70E08B278D6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02000" y="0"/>
            <a:ext cx="6091200" cy="6858000"/>
          </a:xfrm>
          <a:custGeom>
            <a:avLst/>
            <a:gdLst>
              <a:gd name="connsiteX0" fmla="*/ 0 w 6091200"/>
              <a:gd name="connsiteY0" fmla="*/ 0 h 6858000"/>
              <a:gd name="connsiteX1" fmla="*/ 6091200 w 6091200"/>
              <a:gd name="connsiteY1" fmla="*/ 0 h 6858000"/>
              <a:gd name="connsiteX2" fmla="*/ 6091200 w 6091200"/>
              <a:gd name="connsiteY2" fmla="*/ 6858000 h 6858000"/>
              <a:gd name="connsiteX3" fmla="*/ 2286000 w 6091200"/>
              <a:gd name="connsiteY3" fmla="*/ 6858000 h 6858000"/>
              <a:gd name="connsiteX4" fmla="*/ 2286000 w 6091200"/>
              <a:gd name="connsiteY4" fmla="*/ 3429000 h 6858000"/>
              <a:gd name="connsiteX5" fmla="*/ 0 w 6091200"/>
              <a:gd name="connsiteY5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1200" h="6858000">
                <a:moveTo>
                  <a:pt x="0" y="0"/>
                </a:moveTo>
                <a:lnTo>
                  <a:pt x="6091200" y="0"/>
                </a:lnTo>
                <a:lnTo>
                  <a:pt x="6091200" y="6858000"/>
                </a:lnTo>
                <a:lnTo>
                  <a:pt x="2286000" y="6858000"/>
                </a:lnTo>
                <a:lnTo>
                  <a:pt x="2286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 anchor="ctr" anchorCtr="0">
            <a:noAutofit/>
          </a:bodyPr>
          <a:lstStyle>
            <a:lvl1pPr algn="ctr">
              <a:defRPr sz="2000"/>
            </a:lvl1pPr>
          </a:lstStyle>
          <a:p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A149394-4D07-864E-9E2A-539CE02EB30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8800" y="1440000"/>
            <a:ext cx="5400000" cy="1881538"/>
          </a:xfrm>
        </p:spPr>
        <p:txBody>
          <a:bodyPr anchor="t" anchorCtr="0"/>
          <a:lstStyle>
            <a:lvl1pPr algn="l">
              <a:lnSpc>
                <a:spcPts val="5800"/>
              </a:lnSpc>
              <a:defRPr sz="5600" spc="-8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</a:t>
            </a:r>
            <a:br>
              <a:rPr lang="en-US"/>
            </a:br>
            <a:r>
              <a:rPr lang="en-US"/>
              <a:t>edit title 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0B7F3AF0-22C6-CD4E-B1AD-F64EA21AD5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8800" y="6156000"/>
            <a:ext cx="3600000" cy="43200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627E42C2-BD13-46C2-83DE-7CF59F435D39}" type="datetime1">
              <a:rPr lang="en-US" smtClean="0"/>
              <a:t>3/30/2022</a:t>
            </a:fld>
            <a:endParaRPr lang="en-US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0C7D4C7D-8888-F24A-8D56-9B5233DECD73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678017" y="5884200"/>
            <a:ext cx="1281937" cy="802800"/>
          </a:xfrm>
          <a:custGeom>
            <a:avLst/>
            <a:gdLst>
              <a:gd name="T0" fmla="*/ 971 w 1920"/>
              <a:gd name="T1" fmla="*/ 446 h 1200"/>
              <a:gd name="T2" fmla="*/ 860 w 1920"/>
              <a:gd name="T3" fmla="*/ 461 h 1200"/>
              <a:gd name="T4" fmla="*/ 971 w 1920"/>
              <a:gd name="T5" fmla="*/ 12 h 1200"/>
              <a:gd name="T6" fmla="*/ 971 w 1920"/>
              <a:gd name="T7" fmla="*/ 12 h 1200"/>
              <a:gd name="T8" fmla="*/ 950 w 1920"/>
              <a:gd name="T9" fmla="*/ 137 h 1200"/>
              <a:gd name="T10" fmla="*/ 971 w 1920"/>
              <a:gd name="T11" fmla="*/ 301 h 1200"/>
              <a:gd name="T12" fmla="*/ 971 w 1920"/>
              <a:gd name="T13" fmla="*/ 424 h 1200"/>
              <a:gd name="T14" fmla="*/ 1092 w 1920"/>
              <a:gd name="T15" fmla="*/ 451 h 1200"/>
              <a:gd name="T16" fmla="*/ 1154 w 1920"/>
              <a:gd name="T17" fmla="*/ 514 h 1200"/>
              <a:gd name="T18" fmla="*/ 1154 w 1920"/>
              <a:gd name="T19" fmla="*/ 514 h 1200"/>
              <a:gd name="T20" fmla="*/ 816 w 1920"/>
              <a:gd name="T21" fmla="*/ 301 h 1200"/>
              <a:gd name="T22" fmla="*/ 660 w 1920"/>
              <a:gd name="T23" fmla="*/ 301 h 1200"/>
              <a:gd name="T24" fmla="*/ 749 w 1920"/>
              <a:gd name="T25" fmla="*/ 500 h 1200"/>
              <a:gd name="T26" fmla="*/ 839 w 1920"/>
              <a:gd name="T27" fmla="*/ 470 h 1200"/>
              <a:gd name="T28" fmla="*/ 971 w 1920"/>
              <a:gd name="T29" fmla="*/ 158 h 1200"/>
              <a:gd name="T30" fmla="*/ 1071 w 1920"/>
              <a:gd name="T31" fmla="*/ 139 h 1200"/>
              <a:gd name="T32" fmla="*/ 1127 w 1920"/>
              <a:gd name="T33" fmla="*/ 280 h 1200"/>
              <a:gd name="T34" fmla="*/ 1260 w 1920"/>
              <a:gd name="T35" fmla="*/ 280 h 1200"/>
              <a:gd name="T36" fmla="*/ 990 w 1920"/>
              <a:gd name="T37" fmla="*/ 0 h 1200"/>
              <a:gd name="T38" fmla="*/ 950 w 1920"/>
              <a:gd name="T39" fmla="*/ 280 h 1200"/>
              <a:gd name="T40" fmla="*/ 950 w 1920"/>
              <a:gd name="T41" fmla="*/ 158 h 1200"/>
              <a:gd name="T42" fmla="*/ 829 w 1920"/>
              <a:gd name="T43" fmla="*/ 131 h 1200"/>
              <a:gd name="T44" fmla="*/ 765 w 1920"/>
              <a:gd name="T45" fmla="*/ 67 h 1200"/>
              <a:gd name="T46" fmla="*/ 765 w 1920"/>
              <a:gd name="T47" fmla="*/ 67 h 1200"/>
              <a:gd name="T48" fmla="*/ 849 w 1920"/>
              <a:gd name="T49" fmla="*/ 646 h 1200"/>
              <a:gd name="T50" fmla="*/ 282 w 1920"/>
              <a:gd name="T51" fmla="*/ 671 h 1200"/>
              <a:gd name="T52" fmla="*/ 289 w 1920"/>
              <a:gd name="T53" fmla="*/ 650 h 1200"/>
              <a:gd name="T54" fmla="*/ 565 w 1920"/>
              <a:gd name="T55" fmla="*/ 556 h 1200"/>
              <a:gd name="T56" fmla="*/ 515 w 1920"/>
              <a:gd name="T57" fmla="*/ 483 h 1200"/>
              <a:gd name="T58" fmla="*/ 0 w 1920"/>
              <a:gd name="T59" fmla="*/ 388 h 1200"/>
              <a:gd name="T60" fmla="*/ 1071 w 1920"/>
              <a:gd name="T61" fmla="*/ 646 h 1200"/>
              <a:gd name="T62" fmla="*/ 1638 w 1920"/>
              <a:gd name="T63" fmla="*/ 671 h 1200"/>
              <a:gd name="T64" fmla="*/ 1631 w 1920"/>
              <a:gd name="T65" fmla="*/ 650 h 1200"/>
              <a:gd name="T66" fmla="*/ 1355 w 1920"/>
              <a:gd name="T67" fmla="*/ 556 h 1200"/>
              <a:gd name="T68" fmla="*/ 1405 w 1920"/>
              <a:gd name="T69" fmla="*/ 483 h 1200"/>
              <a:gd name="T70" fmla="*/ 1920 w 1920"/>
              <a:gd name="T71" fmla="*/ 388 h 1200"/>
              <a:gd name="T72" fmla="*/ 1563 w 1920"/>
              <a:gd name="T73" fmla="*/ 819 h 1200"/>
              <a:gd name="T74" fmla="*/ 1518 w 1920"/>
              <a:gd name="T75" fmla="*/ 1155 h 1200"/>
              <a:gd name="T76" fmla="*/ 1245 w 1920"/>
              <a:gd name="T77" fmla="*/ 1200 h 1200"/>
              <a:gd name="T78" fmla="*/ 1483 w 1920"/>
              <a:gd name="T79" fmla="*/ 936 h 1200"/>
              <a:gd name="T80" fmla="*/ 1038 w 1920"/>
              <a:gd name="T81" fmla="*/ 914 h 1200"/>
              <a:gd name="T82" fmla="*/ 1289 w 1920"/>
              <a:gd name="T83" fmla="*/ 817 h 1200"/>
              <a:gd name="T84" fmla="*/ 1120 w 1920"/>
              <a:gd name="T85" fmla="*/ 1200 h 1200"/>
              <a:gd name="T86" fmla="*/ 672 w 1920"/>
              <a:gd name="T87" fmla="*/ 819 h 1200"/>
              <a:gd name="T88" fmla="*/ 759 w 1920"/>
              <a:gd name="T89" fmla="*/ 1200 h 1200"/>
              <a:gd name="T90" fmla="*/ 606 w 1920"/>
              <a:gd name="T91" fmla="*/ 1200 h 1200"/>
              <a:gd name="T92" fmla="*/ 739 w 1920"/>
              <a:gd name="T93" fmla="*/ 1075 h 1200"/>
              <a:gd name="T94" fmla="*/ 273 w 1920"/>
              <a:gd name="T95" fmla="*/ 1200 h 1200"/>
              <a:gd name="T96" fmla="*/ 401 w 1920"/>
              <a:gd name="T97" fmla="*/ 1200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0" h="1200">
                <a:moveTo>
                  <a:pt x="971" y="571"/>
                </a:moveTo>
                <a:cubicBezTo>
                  <a:pt x="1007" y="542"/>
                  <a:pt x="1039" y="503"/>
                  <a:pt x="1060" y="461"/>
                </a:cubicBezTo>
                <a:cubicBezTo>
                  <a:pt x="1032" y="452"/>
                  <a:pt x="1001" y="446"/>
                  <a:pt x="971" y="446"/>
                </a:cubicBezTo>
                <a:lnTo>
                  <a:pt x="971" y="571"/>
                </a:lnTo>
                <a:close/>
                <a:moveTo>
                  <a:pt x="950" y="569"/>
                </a:moveTo>
                <a:cubicBezTo>
                  <a:pt x="913" y="542"/>
                  <a:pt x="881" y="503"/>
                  <a:pt x="860" y="461"/>
                </a:cubicBezTo>
                <a:cubicBezTo>
                  <a:pt x="888" y="451"/>
                  <a:pt x="919" y="446"/>
                  <a:pt x="950" y="446"/>
                </a:cubicBezTo>
                <a:lnTo>
                  <a:pt x="950" y="569"/>
                </a:lnTo>
                <a:close/>
                <a:moveTo>
                  <a:pt x="971" y="12"/>
                </a:moveTo>
                <a:cubicBezTo>
                  <a:pt x="1007" y="41"/>
                  <a:pt x="1039" y="79"/>
                  <a:pt x="1060" y="120"/>
                </a:cubicBezTo>
                <a:cubicBezTo>
                  <a:pt x="1032" y="130"/>
                  <a:pt x="1001" y="137"/>
                  <a:pt x="971" y="137"/>
                </a:cubicBezTo>
                <a:lnTo>
                  <a:pt x="971" y="12"/>
                </a:lnTo>
                <a:close/>
                <a:moveTo>
                  <a:pt x="950" y="12"/>
                </a:moveTo>
                <a:cubicBezTo>
                  <a:pt x="913" y="41"/>
                  <a:pt x="881" y="80"/>
                  <a:pt x="860" y="120"/>
                </a:cubicBezTo>
                <a:cubicBezTo>
                  <a:pt x="888" y="129"/>
                  <a:pt x="919" y="137"/>
                  <a:pt x="950" y="137"/>
                </a:cubicBezTo>
                <a:lnTo>
                  <a:pt x="950" y="12"/>
                </a:lnTo>
                <a:close/>
                <a:moveTo>
                  <a:pt x="971" y="424"/>
                </a:moveTo>
                <a:cubicBezTo>
                  <a:pt x="971" y="301"/>
                  <a:pt x="971" y="301"/>
                  <a:pt x="971" y="301"/>
                </a:cubicBezTo>
                <a:cubicBezTo>
                  <a:pt x="1104" y="301"/>
                  <a:pt x="1104" y="301"/>
                  <a:pt x="1104" y="301"/>
                </a:cubicBezTo>
                <a:cubicBezTo>
                  <a:pt x="1104" y="350"/>
                  <a:pt x="1092" y="398"/>
                  <a:pt x="1071" y="443"/>
                </a:cubicBezTo>
                <a:cubicBezTo>
                  <a:pt x="1040" y="432"/>
                  <a:pt x="1004" y="424"/>
                  <a:pt x="971" y="424"/>
                </a:cubicBezTo>
                <a:moveTo>
                  <a:pt x="1260" y="301"/>
                </a:moveTo>
                <a:cubicBezTo>
                  <a:pt x="1127" y="301"/>
                  <a:pt x="1127" y="301"/>
                  <a:pt x="1127" y="301"/>
                </a:cubicBezTo>
                <a:cubicBezTo>
                  <a:pt x="1125" y="355"/>
                  <a:pt x="1114" y="403"/>
                  <a:pt x="1092" y="451"/>
                </a:cubicBezTo>
                <a:cubicBezTo>
                  <a:pt x="1120" y="464"/>
                  <a:pt x="1146" y="480"/>
                  <a:pt x="1171" y="500"/>
                </a:cubicBezTo>
                <a:cubicBezTo>
                  <a:pt x="1225" y="447"/>
                  <a:pt x="1257" y="375"/>
                  <a:pt x="1260" y="301"/>
                </a:cubicBezTo>
                <a:moveTo>
                  <a:pt x="1154" y="514"/>
                </a:moveTo>
                <a:cubicBezTo>
                  <a:pt x="1133" y="496"/>
                  <a:pt x="1107" y="480"/>
                  <a:pt x="1081" y="470"/>
                </a:cubicBezTo>
                <a:cubicBezTo>
                  <a:pt x="1057" y="513"/>
                  <a:pt x="1028" y="549"/>
                  <a:pt x="990" y="582"/>
                </a:cubicBezTo>
                <a:cubicBezTo>
                  <a:pt x="1051" y="574"/>
                  <a:pt x="1107" y="552"/>
                  <a:pt x="1154" y="514"/>
                </a:cubicBezTo>
                <a:moveTo>
                  <a:pt x="950" y="424"/>
                </a:moveTo>
                <a:cubicBezTo>
                  <a:pt x="950" y="301"/>
                  <a:pt x="950" y="301"/>
                  <a:pt x="950" y="301"/>
                </a:cubicBezTo>
                <a:cubicBezTo>
                  <a:pt x="816" y="301"/>
                  <a:pt x="816" y="301"/>
                  <a:pt x="816" y="301"/>
                </a:cubicBezTo>
                <a:cubicBezTo>
                  <a:pt x="817" y="350"/>
                  <a:pt x="828" y="399"/>
                  <a:pt x="849" y="443"/>
                </a:cubicBezTo>
                <a:cubicBezTo>
                  <a:pt x="881" y="432"/>
                  <a:pt x="915" y="424"/>
                  <a:pt x="950" y="424"/>
                </a:cubicBezTo>
                <a:moveTo>
                  <a:pt x="660" y="301"/>
                </a:moveTo>
                <a:cubicBezTo>
                  <a:pt x="793" y="301"/>
                  <a:pt x="793" y="301"/>
                  <a:pt x="793" y="301"/>
                </a:cubicBezTo>
                <a:cubicBezTo>
                  <a:pt x="796" y="355"/>
                  <a:pt x="808" y="402"/>
                  <a:pt x="829" y="451"/>
                </a:cubicBezTo>
                <a:cubicBezTo>
                  <a:pt x="800" y="464"/>
                  <a:pt x="774" y="480"/>
                  <a:pt x="749" y="500"/>
                </a:cubicBezTo>
                <a:cubicBezTo>
                  <a:pt x="695" y="447"/>
                  <a:pt x="664" y="377"/>
                  <a:pt x="660" y="301"/>
                </a:cubicBezTo>
                <a:moveTo>
                  <a:pt x="765" y="514"/>
                </a:moveTo>
                <a:cubicBezTo>
                  <a:pt x="788" y="497"/>
                  <a:pt x="813" y="479"/>
                  <a:pt x="839" y="470"/>
                </a:cubicBezTo>
                <a:cubicBezTo>
                  <a:pt x="863" y="513"/>
                  <a:pt x="892" y="549"/>
                  <a:pt x="930" y="582"/>
                </a:cubicBezTo>
                <a:cubicBezTo>
                  <a:pt x="869" y="574"/>
                  <a:pt x="812" y="552"/>
                  <a:pt x="765" y="514"/>
                </a:cubicBezTo>
                <a:moveTo>
                  <a:pt x="971" y="158"/>
                </a:moveTo>
                <a:cubicBezTo>
                  <a:pt x="971" y="280"/>
                  <a:pt x="971" y="280"/>
                  <a:pt x="971" y="280"/>
                </a:cubicBezTo>
                <a:cubicBezTo>
                  <a:pt x="1104" y="280"/>
                  <a:pt x="1104" y="280"/>
                  <a:pt x="1104" y="280"/>
                </a:cubicBezTo>
                <a:cubicBezTo>
                  <a:pt x="1104" y="231"/>
                  <a:pt x="1092" y="184"/>
                  <a:pt x="1071" y="139"/>
                </a:cubicBezTo>
                <a:cubicBezTo>
                  <a:pt x="1039" y="150"/>
                  <a:pt x="1005" y="157"/>
                  <a:pt x="971" y="158"/>
                </a:cubicBezTo>
                <a:moveTo>
                  <a:pt x="1260" y="280"/>
                </a:moveTo>
                <a:cubicBezTo>
                  <a:pt x="1127" y="280"/>
                  <a:pt x="1127" y="280"/>
                  <a:pt x="1127" y="280"/>
                </a:cubicBezTo>
                <a:cubicBezTo>
                  <a:pt x="1125" y="227"/>
                  <a:pt x="1113" y="178"/>
                  <a:pt x="1092" y="131"/>
                </a:cubicBezTo>
                <a:cubicBezTo>
                  <a:pt x="1120" y="118"/>
                  <a:pt x="1147" y="102"/>
                  <a:pt x="1171" y="82"/>
                </a:cubicBezTo>
                <a:cubicBezTo>
                  <a:pt x="1228" y="138"/>
                  <a:pt x="1257" y="207"/>
                  <a:pt x="1260" y="280"/>
                </a:cubicBezTo>
                <a:moveTo>
                  <a:pt x="1154" y="67"/>
                </a:moveTo>
                <a:cubicBezTo>
                  <a:pt x="1133" y="86"/>
                  <a:pt x="1107" y="103"/>
                  <a:pt x="1081" y="113"/>
                </a:cubicBezTo>
                <a:cubicBezTo>
                  <a:pt x="1057" y="68"/>
                  <a:pt x="1028" y="33"/>
                  <a:pt x="990" y="0"/>
                </a:cubicBezTo>
                <a:cubicBezTo>
                  <a:pt x="1051" y="7"/>
                  <a:pt x="1107" y="30"/>
                  <a:pt x="1154" y="67"/>
                </a:cubicBezTo>
                <a:moveTo>
                  <a:pt x="950" y="158"/>
                </a:moveTo>
                <a:cubicBezTo>
                  <a:pt x="950" y="280"/>
                  <a:pt x="950" y="280"/>
                  <a:pt x="950" y="280"/>
                </a:cubicBezTo>
                <a:cubicBezTo>
                  <a:pt x="816" y="280"/>
                  <a:pt x="816" y="280"/>
                  <a:pt x="816" y="280"/>
                </a:cubicBezTo>
                <a:cubicBezTo>
                  <a:pt x="817" y="232"/>
                  <a:pt x="828" y="183"/>
                  <a:pt x="849" y="139"/>
                </a:cubicBezTo>
                <a:cubicBezTo>
                  <a:pt x="881" y="150"/>
                  <a:pt x="915" y="157"/>
                  <a:pt x="950" y="158"/>
                </a:cubicBezTo>
                <a:moveTo>
                  <a:pt x="660" y="280"/>
                </a:moveTo>
                <a:cubicBezTo>
                  <a:pt x="793" y="280"/>
                  <a:pt x="793" y="280"/>
                  <a:pt x="793" y="280"/>
                </a:cubicBezTo>
                <a:cubicBezTo>
                  <a:pt x="796" y="227"/>
                  <a:pt x="808" y="179"/>
                  <a:pt x="829" y="131"/>
                </a:cubicBezTo>
                <a:cubicBezTo>
                  <a:pt x="800" y="118"/>
                  <a:pt x="774" y="103"/>
                  <a:pt x="749" y="82"/>
                </a:cubicBezTo>
                <a:cubicBezTo>
                  <a:pt x="694" y="136"/>
                  <a:pt x="664" y="205"/>
                  <a:pt x="660" y="280"/>
                </a:cubicBezTo>
                <a:moveTo>
                  <a:pt x="765" y="67"/>
                </a:moveTo>
                <a:cubicBezTo>
                  <a:pt x="788" y="86"/>
                  <a:pt x="812" y="103"/>
                  <a:pt x="839" y="113"/>
                </a:cubicBezTo>
                <a:cubicBezTo>
                  <a:pt x="862" y="69"/>
                  <a:pt x="893" y="32"/>
                  <a:pt x="930" y="0"/>
                </a:cubicBezTo>
                <a:cubicBezTo>
                  <a:pt x="869" y="7"/>
                  <a:pt x="813" y="30"/>
                  <a:pt x="765" y="67"/>
                </a:cubicBezTo>
                <a:moveTo>
                  <a:pt x="0" y="388"/>
                </a:moveTo>
                <a:cubicBezTo>
                  <a:pt x="600" y="388"/>
                  <a:pt x="600" y="388"/>
                  <a:pt x="600" y="388"/>
                </a:cubicBezTo>
                <a:cubicBezTo>
                  <a:pt x="622" y="495"/>
                  <a:pt x="698" y="584"/>
                  <a:pt x="849" y="646"/>
                </a:cubicBezTo>
                <a:cubicBezTo>
                  <a:pt x="832" y="697"/>
                  <a:pt x="773" y="744"/>
                  <a:pt x="712" y="744"/>
                </a:cubicBezTo>
                <a:cubicBezTo>
                  <a:pt x="387" y="744"/>
                  <a:pt x="387" y="744"/>
                  <a:pt x="387" y="744"/>
                </a:cubicBezTo>
                <a:cubicBezTo>
                  <a:pt x="337" y="744"/>
                  <a:pt x="298" y="703"/>
                  <a:pt x="282" y="671"/>
                </a:cubicBezTo>
                <a:cubicBezTo>
                  <a:pt x="613" y="671"/>
                  <a:pt x="613" y="671"/>
                  <a:pt x="613" y="671"/>
                </a:cubicBezTo>
                <a:cubicBezTo>
                  <a:pt x="633" y="668"/>
                  <a:pt x="634" y="652"/>
                  <a:pt x="614" y="650"/>
                </a:cubicBezTo>
                <a:cubicBezTo>
                  <a:pt x="289" y="650"/>
                  <a:pt x="289" y="650"/>
                  <a:pt x="289" y="650"/>
                </a:cubicBezTo>
                <a:cubicBezTo>
                  <a:pt x="247" y="650"/>
                  <a:pt x="209" y="615"/>
                  <a:pt x="187" y="577"/>
                </a:cubicBezTo>
                <a:cubicBezTo>
                  <a:pt x="565" y="577"/>
                  <a:pt x="565" y="577"/>
                  <a:pt x="565" y="577"/>
                </a:cubicBezTo>
                <a:cubicBezTo>
                  <a:pt x="584" y="574"/>
                  <a:pt x="584" y="558"/>
                  <a:pt x="565" y="556"/>
                </a:cubicBezTo>
                <a:cubicBezTo>
                  <a:pt x="184" y="556"/>
                  <a:pt x="184" y="556"/>
                  <a:pt x="184" y="556"/>
                </a:cubicBezTo>
                <a:cubicBezTo>
                  <a:pt x="146" y="556"/>
                  <a:pt x="111" y="512"/>
                  <a:pt x="96" y="483"/>
                </a:cubicBezTo>
                <a:cubicBezTo>
                  <a:pt x="515" y="483"/>
                  <a:pt x="515" y="483"/>
                  <a:pt x="515" y="483"/>
                </a:cubicBezTo>
                <a:cubicBezTo>
                  <a:pt x="536" y="480"/>
                  <a:pt x="536" y="461"/>
                  <a:pt x="515" y="460"/>
                </a:cubicBezTo>
                <a:cubicBezTo>
                  <a:pt x="89" y="460"/>
                  <a:pt x="89" y="460"/>
                  <a:pt x="89" y="460"/>
                </a:cubicBezTo>
                <a:cubicBezTo>
                  <a:pt x="55" y="460"/>
                  <a:pt x="23" y="425"/>
                  <a:pt x="0" y="388"/>
                </a:cubicBezTo>
                <a:moveTo>
                  <a:pt x="1920" y="388"/>
                </a:moveTo>
                <a:cubicBezTo>
                  <a:pt x="1320" y="388"/>
                  <a:pt x="1320" y="388"/>
                  <a:pt x="1320" y="388"/>
                </a:cubicBezTo>
                <a:cubicBezTo>
                  <a:pt x="1298" y="495"/>
                  <a:pt x="1222" y="584"/>
                  <a:pt x="1071" y="646"/>
                </a:cubicBezTo>
                <a:cubicBezTo>
                  <a:pt x="1088" y="697"/>
                  <a:pt x="1147" y="744"/>
                  <a:pt x="1208" y="744"/>
                </a:cubicBezTo>
                <a:cubicBezTo>
                  <a:pt x="1533" y="744"/>
                  <a:pt x="1533" y="744"/>
                  <a:pt x="1533" y="744"/>
                </a:cubicBezTo>
                <a:cubicBezTo>
                  <a:pt x="1583" y="744"/>
                  <a:pt x="1622" y="703"/>
                  <a:pt x="1638" y="671"/>
                </a:cubicBezTo>
                <a:cubicBezTo>
                  <a:pt x="1307" y="671"/>
                  <a:pt x="1307" y="671"/>
                  <a:pt x="1307" y="671"/>
                </a:cubicBezTo>
                <a:cubicBezTo>
                  <a:pt x="1287" y="668"/>
                  <a:pt x="1286" y="652"/>
                  <a:pt x="1306" y="650"/>
                </a:cubicBezTo>
                <a:cubicBezTo>
                  <a:pt x="1631" y="650"/>
                  <a:pt x="1631" y="650"/>
                  <a:pt x="1631" y="650"/>
                </a:cubicBezTo>
                <a:cubicBezTo>
                  <a:pt x="1673" y="650"/>
                  <a:pt x="1711" y="615"/>
                  <a:pt x="1733" y="577"/>
                </a:cubicBezTo>
                <a:cubicBezTo>
                  <a:pt x="1355" y="577"/>
                  <a:pt x="1355" y="577"/>
                  <a:pt x="1355" y="577"/>
                </a:cubicBezTo>
                <a:cubicBezTo>
                  <a:pt x="1336" y="574"/>
                  <a:pt x="1336" y="558"/>
                  <a:pt x="1355" y="556"/>
                </a:cubicBezTo>
                <a:cubicBezTo>
                  <a:pt x="1736" y="556"/>
                  <a:pt x="1736" y="556"/>
                  <a:pt x="1736" y="556"/>
                </a:cubicBezTo>
                <a:cubicBezTo>
                  <a:pt x="1774" y="556"/>
                  <a:pt x="1809" y="512"/>
                  <a:pt x="1824" y="483"/>
                </a:cubicBezTo>
                <a:cubicBezTo>
                  <a:pt x="1405" y="483"/>
                  <a:pt x="1405" y="483"/>
                  <a:pt x="1405" y="483"/>
                </a:cubicBezTo>
                <a:cubicBezTo>
                  <a:pt x="1384" y="480"/>
                  <a:pt x="1384" y="461"/>
                  <a:pt x="1405" y="460"/>
                </a:cubicBezTo>
                <a:cubicBezTo>
                  <a:pt x="1831" y="460"/>
                  <a:pt x="1831" y="460"/>
                  <a:pt x="1831" y="460"/>
                </a:cubicBezTo>
                <a:cubicBezTo>
                  <a:pt x="1865" y="460"/>
                  <a:pt x="1897" y="425"/>
                  <a:pt x="1920" y="388"/>
                </a:cubicBezTo>
                <a:moveTo>
                  <a:pt x="1245" y="1200"/>
                </a:moveTo>
                <a:cubicBezTo>
                  <a:pt x="1437" y="819"/>
                  <a:pt x="1437" y="819"/>
                  <a:pt x="1437" y="819"/>
                </a:cubicBezTo>
                <a:cubicBezTo>
                  <a:pt x="1563" y="819"/>
                  <a:pt x="1563" y="819"/>
                  <a:pt x="1563" y="819"/>
                </a:cubicBezTo>
                <a:cubicBezTo>
                  <a:pt x="1643" y="1200"/>
                  <a:pt x="1643" y="1200"/>
                  <a:pt x="1643" y="1200"/>
                </a:cubicBezTo>
                <a:cubicBezTo>
                  <a:pt x="1523" y="1200"/>
                  <a:pt x="1523" y="1200"/>
                  <a:pt x="1523" y="1200"/>
                </a:cubicBezTo>
                <a:cubicBezTo>
                  <a:pt x="1518" y="1155"/>
                  <a:pt x="1518" y="1155"/>
                  <a:pt x="1518" y="1155"/>
                </a:cubicBezTo>
                <a:cubicBezTo>
                  <a:pt x="1392" y="1155"/>
                  <a:pt x="1392" y="1155"/>
                  <a:pt x="1392" y="1155"/>
                </a:cubicBezTo>
                <a:cubicBezTo>
                  <a:pt x="1371" y="1200"/>
                  <a:pt x="1371" y="1200"/>
                  <a:pt x="1371" y="1200"/>
                </a:cubicBezTo>
                <a:lnTo>
                  <a:pt x="1245" y="1200"/>
                </a:lnTo>
                <a:close/>
                <a:moveTo>
                  <a:pt x="1423" y="1075"/>
                </a:moveTo>
                <a:cubicBezTo>
                  <a:pt x="1504" y="1075"/>
                  <a:pt x="1504" y="1075"/>
                  <a:pt x="1504" y="1075"/>
                </a:cubicBezTo>
                <a:cubicBezTo>
                  <a:pt x="1483" y="936"/>
                  <a:pt x="1483" y="936"/>
                  <a:pt x="1483" y="936"/>
                </a:cubicBezTo>
                <a:lnTo>
                  <a:pt x="1423" y="1075"/>
                </a:lnTo>
                <a:close/>
                <a:moveTo>
                  <a:pt x="994" y="1200"/>
                </a:moveTo>
                <a:cubicBezTo>
                  <a:pt x="1038" y="914"/>
                  <a:pt x="1038" y="914"/>
                  <a:pt x="1038" y="914"/>
                </a:cubicBezTo>
                <a:cubicBezTo>
                  <a:pt x="927" y="914"/>
                  <a:pt x="927" y="914"/>
                  <a:pt x="927" y="914"/>
                </a:cubicBezTo>
                <a:cubicBezTo>
                  <a:pt x="946" y="817"/>
                  <a:pt x="946" y="817"/>
                  <a:pt x="946" y="817"/>
                </a:cubicBezTo>
                <a:cubicBezTo>
                  <a:pt x="1289" y="817"/>
                  <a:pt x="1289" y="817"/>
                  <a:pt x="1289" y="817"/>
                </a:cubicBezTo>
                <a:cubicBezTo>
                  <a:pt x="1269" y="914"/>
                  <a:pt x="1269" y="914"/>
                  <a:pt x="1269" y="914"/>
                </a:cubicBezTo>
                <a:cubicBezTo>
                  <a:pt x="1163" y="914"/>
                  <a:pt x="1163" y="914"/>
                  <a:pt x="1163" y="914"/>
                </a:cubicBezTo>
                <a:cubicBezTo>
                  <a:pt x="1120" y="1200"/>
                  <a:pt x="1120" y="1200"/>
                  <a:pt x="1120" y="1200"/>
                </a:cubicBezTo>
                <a:lnTo>
                  <a:pt x="994" y="1200"/>
                </a:lnTo>
                <a:close/>
                <a:moveTo>
                  <a:pt x="479" y="1200"/>
                </a:moveTo>
                <a:cubicBezTo>
                  <a:pt x="672" y="819"/>
                  <a:pt x="672" y="819"/>
                  <a:pt x="672" y="819"/>
                </a:cubicBezTo>
                <a:cubicBezTo>
                  <a:pt x="798" y="819"/>
                  <a:pt x="798" y="819"/>
                  <a:pt x="798" y="81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59" y="1200"/>
                  <a:pt x="759" y="1200"/>
                  <a:pt x="759" y="1200"/>
                </a:cubicBezTo>
                <a:cubicBezTo>
                  <a:pt x="752" y="1155"/>
                  <a:pt x="752" y="1155"/>
                  <a:pt x="752" y="1155"/>
                </a:cubicBezTo>
                <a:cubicBezTo>
                  <a:pt x="626" y="1155"/>
                  <a:pt x="626" y="1155"/>
                  <a:pt x="626" y="1155"/>
                </a:cubicBezTo>
                <a:cubicBezTo>
                  <a:pt x="606" y="1200"/>
                  <a:pt x="606" y="1200"/>
                  <a:pt x="606" y="1200"/>
                </a:cubicBezTo>
                <a:lnTo>
                  <a:pt x="479" y="1200"/>
                </a:lnTo>
                <a:close/>
                <a:moveTo>
                  <a:pt x="657" y="1075"/>
                </a:moveTo>
                <a:cubicBezTo>
                  <a:pt x="739" y="1075"/>
                  <a:pt x="739" y="1075"/>
                  <a:pt x="739" y="1075"/>
                </a:cubicBezTo>
                <a:cubicBezTo>
                  <a:pt x="717" y="936"/>
                  <a:pt x="717" y="936"/>
                  <a:pt x="717" y="936"/>
                </a:cubicBezTo>
                <a:lnTo>
                  <a:pt x="657" y="1075"/>
                </a:lnTo>
                <a:close/>
                <a:moveTo>
                  <a:pt x="273" y="1200"/>
                </a:moveTo>
                <a:cubicBezTo>
                  <a:pt x="351" y="819"/>
                  <a:pt x="351" y="819"/>
                  <a:pt x="351" y="819"/>
                </a:cubicBezTo>
                <a:cubicBezTo>
                  <a:pt x="479" y="819"/>
                  <a:pt x="479" y="819"/>
                  <a:pt x="479" y="819"/>
                </a:cubicBezTo>
                <a:cubicBezTo>
                  <a:pt x="401" y="1200"/>
                  <a:pt x="401" y="1200"/>
                  <a:pt x="401" y="1200"/>
                </a:cubicBezTo>
                <a:lnTo>
                  <a:pt x="273" y="1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CFEDDD2-D68A-E247-BA34-D7FF7F6218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8800" y="3384000"/>
            <a:ext cx="3600000" cy="10800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3400"/>
              </a:lnSpc>
              <a:buNone/>
              <a:defRPr sz="320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6867953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9ACA7-7E3F-1A46-AF73-86BC08C35C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7625" y="331200"/>
            <a:ext cx="5544000" cy="720000"/>
          </a:xfrm>
          <a:noFill/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3664B8-0E7B-0247-BD4D-F4617A22F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E3C5-6C5C-B64A-8608-EE5898873FAE}" type="datetimeFigureOut">
              <a:rPr lang="en-US" smtClean="0"/>
              <a:pPr/>
              <a:t>3/30/2022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F9D735-627E-5C49-940F-A6122323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8EE3D8-4C43-C641-A0D7-953527526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618B75B-45BB-9C4B-9E16-0D1DF46F8DB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A2E6C500-BE65-7D4D-9151-1D3E24C5AED8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910325" y="5917889"/>
            <a:ext cx="900000" cy="563616"/>
          </a:xfrm>
          <a:custGeom>
            <a:avLst/>
            <a:gdLst>
              <a:gd name="T0" fmla="*/ 971 w 1920"/>
              <a:gd name="T1" fmla="*/ 446 h 1200"/>
              <a:gd name="T2" fmla="*/ 860 w 1920"/>
              <a:gd name="T3" fmla="*/ 461 h 1200"/>
              <a:gd name="T4" fmla="*/ 971 w 1920"/>
              <a:gd name="T5" fmla="*/ 12 h 1200"/>
              <a:gd name="T6" fmla="*/ 971 w 1920"/>
              <a:gd name="T7" fmla="*/ 12 h 1200"/>
              <a:gd name="T8" fmla="*/ 950 w 1920"/>
              <a:gd name="T9" fmla="*/ 137 h 1200"/>
              <a:gd name="T10" fmla="*/ 971 w 1920"/>
              <a:gd name="T11" fmla="*/ 301 h 1200"/>
              <a:gd name="T12" fmla="*/ 971 w 1920"/>
              <a:gd name="T13" fmla="*/ 424 h 1200"/>
              <a:gd name="T14" fmla="*/ 1092 w 1920"/>
              <a:gd name="T15" fmla="*/ 451 h 1200"/>
              <a:gd name="T16" fmla="*/ 1154 w 1920"/>
              <a:gd name="T17" fmla="*/ 514 h 1200"/>
              <a:gd name="T18" fmla="*/ 1154 w 1920"/>
              <a:gd name="T19" fmla="*/ 514 h 1200"/>
              <a:gd name="T20" fmla="*/ 816 w 1920"/>
              <a:gd name="T21" fmla="*/ 301 h 1200"/>
              <a:gd name="T22" fmla="*/ 660 w 1920"/>
              <a:gd name="T23" fmla="*/ 301 h 1200"/>
              <a:gd name="T24" fmla="*/ 749 w 1920"/>
              <a:gd name="T25" fmla="*/ 500 h 1200"/>
              <a:gd name="T26" fmla="*/ 839 w 1920"/>
              <a:gd name="T27" fmla="*/ 470 h 1200"/>
              <a:gd name="T28" fmla="*/ 971 w 1920"/>
              <a:gd name="T29" fmla="*/ 158 h 1200"/>
              <a:gd name="T30" fmla="*/ 1071 w 1920"/>
              <a:gd name="T31" fmla="*/ 139 h 1200"/>
              <a:gd name="T32" fmla="*/ 1127 w 1920"/>
              <a:gd name="T33" fmla="*/ 280 h 1200"/>
              <a:gd name="T34" fmla="*/ 1260 w 1920"/>
              <a:gd name="T35" fmla="*/ 280 h 1200"/>
              <a:gd name="T36" fmla="*/ 990 w 1920"/>
              <a:gd name="T37" fmla="*/ 0 h 1200"/>
              <a:gd name="T38" fmla="*/ 950 w 1920"/>
              <a:gd name="T39" fmla="*/ 280 h 1200"/>
              <a:gd name="T40" fmla="*/ 950 w 1920"/>
              <a:gd name="T41" fmla="*/ 158 h 1200"/>
              <a:gd name="T42" fmla="*/ 829 w 1920"/>
              <a:gd name="T43" fmla="*/ 131 h 1200"/>
              <a:gd name="T44" fmla="*/ 765 w 1920"/>
              <a:gd name="T45" fmla="*/ 67 h 1200"/>
              <a:gd name="T46" fmla="*/ 765 w 1920"/>
              <a:gd name="T47" fmla="*/ 67 h 1200"/>
              <a:gd name="T48" fmla="*/ 849 w 1920"/>
              <a:gd name="T49" fmla="*/ 646 h 1200"/>
              <a:gd name="T50" fmla="*/ 282 w 1920"/>
              <a:gd name="T51" fmla="*/ 671 h 1200"/>
              <a:gd name="T52" fmla="*/ 289 w 1920"/>
              <a:gd name="T53" fmla="*/ 650 h 1200"/>
              <a:gd name="T54" fmla="*/ 565 w 1920"/>
              <a:gd name="T55" fmla="*/ 556 h 1200"/>
              <a:gd name="T56" fmla="*/ 515 w 1920"/>
              <a:gd name="T57" fmla="*/ 483 h 1200"/>
              <a:gd name="T58" fmla="*/ 0 w 1920"/>
              <a:gd name="T59" fmla="*/ 388 h 1200"/>
              <a:gd name="T60" fmla="*/ 1071 w 1920"/>
              <a:gd name="T61" fmla="*/ 646 h 1200"/>
              <a:gd name="T62" fmla="*/ 1638 w 1920"/>
              <a:gd name="T63" fmla="*/ 671 h 1200"/>
              <a:gd name="T64" fmla="*/ 1631 w 1920"/>
              <a:gd name="T65" fmla="*/ 650 h 1200"/>
              <a:gd name="T66" fmla="*/ 1355 w 1920"/>
              <a:gd name="T67" fmla="*/ 556 h 1200"/>
              <a:gd name="T68" fmla="*/ 1405 w 1920"/>
              <a:gd name="T69" fmla="*/ 483 h 1200"/>
              <a:gd name="T70" fmla="*/ 1920 w 1920"/>
              <a:gd name="T71" fmla="*/ 388 h 1200"/>
              <a:gd name="T72" fmla="*/ 1563 w 1920"/>
              <a:gd name="T73" fmla="*/ 819 h 1200"/>
              <a:gd name="T74" fmla="*/ 1518 w 1920"/>
              <a:gd name="T75" fmla="*/ 1155 h 1200"/>
              <a:gd name="T76" fmla="*/ 1245 w 1920"/>
              <a:gd name="T77" fmla="*/ 1200 h 1200"/>
              <a:gd name="T78" fmla="*/ 1483 w 1920"/>
              <a:gd name="T79" fmla="*/ 936 h 1200"/>
              <a:gd name="T80" fmla="*/ 1038 w 1920"/>
              <a:gd name="T81" fmla="*/ 914 h 1200"/>
              <a:gd name="T82" fmla="*/ 1289 w 1920"/>
              <a:gd name="T83" fmla="*/ 817 h 1200"/>
              <a:gd name="T84" fmla="*/ 1120 w 1920"/>
              <a:gd name="T85" fmla="*/ 1200 h 1200"/>
              <a:gd name="T86" fmla="*/ 672 w 1920"/>
              <a:gd name="T87" fmla="*/ 819 h 1200"/>
              <a:gd name="T88" fmla="*/ 759 w 1920"/>
              <a:gd name="T89" fmla="*/ 1200 h 1200"/>
              <a:gd name="T90" fmla="*/ 606 w 1920"/>
              <a:gd name="T91" fmla="*/ 1200 h 1200"/>
              <a:gd name="T92" fmla="*/ 739 w 1920"/>
              <a:gd name="T93" fmla="*/ 1075 h 1200"/>
              <a:gd name="T94" fmla="*/ 273 w 1920"/>
              <a:gd name="T95" fmla="*/ 1200 h 1200"/>
              <a:gd name="T96" fmla="*/ 401 w 1920"/>
              <a:gd name="T97" fmla="*/ 1200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0" h="1200">
                <a:moveTo>
                  <a:pt x="971" y="571"/>
                </a:moveTo>
                <a:cubicBezTo>
                  <a:pt x="1007" y="542"/>
                  <a:pt x="1039" y="503"/>
                  <a:pt x="1060" y="461"/>
                </a:cubicBezTo>
                <a:cubicBezTo>
                  <a:pt x="1032" y="452"/>
                  <a:pt x="1001" y="446"/>
                  <a:pt x="971" y="446"/>
                </a:cubicBezTo>
                <a:lnTo>
                  <a:pt x="971" y="571"/>
                </a:lnTo>
                <a:close/>
                <a:moveTo>
                  <a:pt x="950" y="569"/>
                </a:moveTo>
                <a:cubicBezTo>
                  <a:pt x="913" y="542"/>
                  <a:pt x="881" y="503"/>
                  <a:pt x="860" y="461"/>
                </a:cubicBezTo>
                <a:cubicBezTo>
                  <a:pt x="888" y="451"/>
                  <a:pt x="919" y="446"/>
                  <a:pt x="950" y="446"/>
                </a:cubicBezTo>
                <a:lnTo>
                  <a:pt x="950" y="569"/>
                </a:lnTo>
                <a:close/>
                <a:moveTo>
                  <a:pt x="971" y="12"/>
                </a:moveTo>
                <a:cubicBezTo>
                  <a:pt x="1007" y="41"/>
                  <a:pt x="1039" y="79"/>
                  <a:pt x="1060" y="120"/>
                </a:cubicBezTo>
                <a:cubicBezTo>
                  <a:pt x="1032" y="130"/>
                  <a:pt x="1001" y="137"/>
                  <a:pt x="971" y="137"/>
                </a:cubicBezTo>
                <a:lnTo>
                  <a:pt x="971" y="12"/>
                </a:lnTo>
                <a:close/>
                <a:moveTo>
                  <a:pt x="950" y="12"/>
                </a:moveTo>
                <a:cubicBezTo>
                  <a:pt x="913" y="41"/>
                  <a:pt x="881" y="80"/>
                  <a:pt x="860" y="120"/>
                </a:cubicBezTo>
                <a:cubicBezTo>
                  <a:pt x="888" y="129"/>
                  <a:pt x="919" y="137"/>
                  <a:pt x="950" y="137"/>
                </a:cubicBezTo>
                <a:lnTo>
                  <a:pt x="950" y="12"/>
                </a:lnTo>
                <a:close/>
                <a:moveTo>
                  <a:pt x="971" y="424"/>
                </a:moveTo>
                <a:cubicBezTo>
                  <a:pt x="971" y="301"/>
                  <a:pt x="971" y="301"/>
                  <a:pt x="971" y="301"/>
                </a:cubicBezTo>
                <a:cubicBezTo>
                  <a:pt x="1104" y="301"/>
                  <a:pt x="1104" y="301"/>
                  <a:pt x="1104" y="301"/>
                </a:cubicBezTo>
                <a:cubicBezTo>
                  <a:pt x="1104" y="350"/>
                  <a:pt x="1092" y="398"/>
                  <a:pt x="1071" y="443"/>
                </a:cubicBezTo>
                <a:cubicBezTo>
                  <a:pt x="1040" y="432"/>
                  <a:pt x="1004" y="424"/>
                  <a:pt x="971" y="424"/>
                </a:cubicBezTo>
                <a:moveTo>
                  <a:pt x="1260" y="301"/>
                </a:moveTo>
                <a:cubicBezTo>
                  <a:pt x="1127" y="301"/>
                  <a:pt x="1127" y="301"/>
                  <a:pt x="1127" y="301"/>
                </a:cubicBezTo>
                <a:cubicBezTo>
                  <a:pt x="1125" y="355"/>
                  <a:pt x="1114" y="403"/>
                  <a:pt x="1092" y="451"/>
                </a:cubicBezTo>
                <a:cubicBezTo>
                  <a:pt x="1120" y="464"/>
                  <a:pt x="1146" y="480"/>
                  <a:pt x="1171" y="500"/>
                </a:cubicBezTo>
                <a:cubicBezTo>
                  <a:pt x="1225" y="447"/>
                  <a:pt x="1257" y="375"/>
                  <a:pt x="1260" y="301"/>
                </a:cubicBezTo>
                <a:moveTo>
                  <a:pt x="1154" y="514"/>
                </a:moveTo>
                <a:cubicBezTo>
                  <a:pt x="1133" y="496"/>
                  <a:pt x="1107" y="480"/>
                  <a:pt x="1081" y="470"/>
                </a:cubicBezTo>
                <a:cubicBezTo>
                  <a:pt x="1057" y="513"/>
                  <a:pt x="1028" y="549"/>
                  <a:pt x="990" y="582"/>
                </a:cubicBezTo>
                <a:cubicBezTo>
                  <a:pt x="1051" y="574"/>
                  <a:pt x="1107" y="552"/>
                  <a:pt x="1154" y="514"/>
                </a:cubicBezTo>
                <a:moveTo>
                  <a:pt x="950" y="424"/>
                </a:moveTo>
                <a:cubicBezTo>
                  <a:pt x="950" y="301"/>
                  <a:pt x="950" y="301"/>
                  <a:pt x="950" y="301"/>
                </a:cubicBezTo>
                <a:cubicBezTo>
                  <a:pt x="816" y="301"/>
                  <a:pt x="816" y="301"/>
                  <a:pt x="816" y="301"/>
                </a:cubicBezTo>
                <a:cubicBezTo>
                  <a:pt x="817" y="350"/>
                  <a:pt x="828" y="399"/>
                  <a:pt x="849" y="443"/>
                </a:cubicBezTo>
                <a:cubicBezTo>
                  <a:pt x="881" y="432"/>
                  <a:pt x="915" y="424"/>
                  <a:pt x="950" y="424"/>
                </a:cubicBezTo>
                <a:moveTo>
                  <a:pt x="660" y="301"/>
                </a:moveTo>
                <a:cubicBezTo>
                  <a:pt x="793" y="301"/>
                  <a:pt x="793" y="301"/>
                  <a:pt x="793" y="301"/>
                </a:cubicBezTo>
                <a:cubicBezTo>
                  <a:pt x="796" y="355"/>
                  <a:pt x="808" y="402"/>
                  <a:pt x="829" y="451"/>
                </a:cubicBezTo>
                <a:cubicBezTo>
                  <a:pt x="800" y="464"/>
                  <a:pt x="774" y="480"/>
                  <a:pt x="749" y="500"/>
                </a:cubicBezTo>
                <a:cubicBezTo>
                  <a:pt x="695" y="447"/>
                  <a:pt x="664" y="377"/>
                  <a:pt x="660" y="301"/>
                </a:cubicBezTo>
                <a:moveTo>
                  <a:pt x="765" y="514"/>
                </a:moveTo>
                <a:cubicBezTo>
                  <a:pt x="788" y="497"/>
                  <a:pt x="813" y="479"/>
                  <a:pt x="839" y="470"/>
                </a:cubicBezTo>
                <a:cubicBezTo>
                  <a:pt x="863" y="513"/>
                  <a:pt x="892" y="549"/>
                  <a:pt x="930" y="582"/>
                </a:cubicBezTo>
                <a:cubicBezTo>
                  <a:pt x="869" y="574"/>
                  <a:pt x="812" y="552"/>
                  <a:pt x="765" y="514"/>
                </a:cubicBezTo>
                <a:moveTo>
                  <a:pt x="971" y="158"/>
                </a:moveTo>
                <a:cubicBezTo>
                  <a:pt x="971" y="280"/>
                  <a:pt x="971" y="280"/>
                  <a:pt x="971" y="280"/>
                </a:cubicBezTo>
                <a:cubicBezTo>
                  <a:pt x="1104" y="280"/>
                  <a:pt x="1104" y="280"/>
                  <a:pt x="1104" y="280"/>
                </a:cubicBezTo>
                <a:cubicBezTo>
                  <a:pt x="1104" y="231"/>
                  <a:pt x="1092" y="184"/>
                  <a:pt x="1071" y="139"/>
                </a:cubicBezTo>
                <a:cubicBezTo>
                  <a:pt x="1039" y="150"/>
                  <a:pt x="1005" y="157"/>
                  <a:pt x="971" y="158"/>
                </a:cubicBezTo>
                <a:moveTo>
                  <a:pt x="1260" y="280"/>
                </a:moveTo>
                <a:cubicBezTo>
                  <a:pt x="1127" y="280"/>
                  <a:pt x="1127" y="280"/>
                  <a:pt x="1127" y="280"/>
                </a:cubicBezTo>
                <a:cubicBezTo>
                  <a:pt x="1125" y="227"/>
                  <a:pt x="1113" y="178"/>
                  <a:pt x="1092" y="131"/>
                </a:cubicBezTo>
                <a:cubicBezTo>
                  <a:pt x="1120" y="118"/>
                  <a:pt x="1147" y="102"/>
                  <a:pt x="1171" y="82"/>
                </a:cubicBezTo>
                <a:cubicBezTo>
                  <a:pt x="1228" y="138"/>
                  <a:pt x="1257" y="207"/>
                  <a:pt x="1260" y="280"/>
                </a:cubicBezTo>
                <a:moveTo>
                  <a:pt x="1154" y="67"/>
                </a:moveTo>
                <a:cubicBezTo>
                  <a:pt x="1133" y="86"/>
                  <a:pt x="1107" y="103"/>
                  <a:pt x="1081" y="113"/>
                </a:cubicBezTo>
                <a:cubicBezTo>
                  <a:pt x="1057" y="68"/>
                  <a:pt x="1028" y="33"/>
                  <a:pt x="990" y="0"/>
                </a:cubicBezTo>
                <a:cubicBezTo>
                  <a:pt x="1051" y="7"/>
                  <a:pt x="1107" y="30"/>
                  <a:pt x="1154" y="67"/>
                </a:cubicBezTo>
                <a:moveTo>
                  <a:pt x="950" y="158"/>
                </a:moveTo>
                <a:cubicBezTo>
                  <a:pt x="950" y="280"/>
                  <a:pt x="950" y="280"/>
                  <a:pt x="950" y="280"/>
                </a:cubicBezTo>
                <a:cubicBezTo>
                  <a:pt x="816" y="280"/>
                  <a:pt x="816" y="280"/>
                  <a:pt x="816" y="280"/>
                </a:cubicBezTo>
                <a:cubicBezTo>
                  <a:pt x="817" y="232"/>
                  <a:pt x="828" y="183"/>
                  <a:pt x="849" y="139"/>
                </a:cubicBezTo>
                <a:cubicBezTo>
                  <a:pt x="881" y="150"/>
                  <a:pt x="915" y="157"/>
                  <a:pt x="950" y="158"/>
                </a:cubicBezTo>
                <a:moveTo>
                  <a:pt x="660" y="280"/>
                </a:moveTo>
                <a:cubicBezTo>
                  <a:pt x="793" y="280"/>
                  <a:pt x="793" y="280"/>
                  <a:pt x="793" y="280"/>
                </a:cubicBezTo>
                <a:cubicBezTo>
                  <a:pt x="796" y="227"/>
                  <a:pt x="808" y="179"/>
                  <a:pt x="829" y="131"/>
                </a:cubicBezTo>
                <a:cubicBezTo>
                  <a:pt x="800" y="118"/>
                  <a:pt x="774" y="103"/>
                  <a:pt x="749" y="82"/>
                </a:cubicBezTo>
                <a:cubicBezTo>
                  <a:pt x="694" y="136"/>
                  <a:pt x="664" y="205"/>
                  <a:pt x="660" y="280"/>
                </a:cubicBezTo>
                <a:moveTo>
                  <a:pt x="765" y="67"/>
                </a:moveTo>
                <a:cubicBezTo>
                  <a:pt x="788" y="86"/>
                  <a:pt x="812" y="103"/>
                  <a:pt x="839" y="113"/>
                </a:cubicBezTo>
                <a:cubicBezTo>
                  <a:pt x="862" y="69"/>
                  <a:pt x="893" y="32"/>
                  <a:pt x="930" y="0"/>
                </a:cubicBezTo>
                <a:cubicBezTo>
                  <a:pt x="869" y="7"/>
                  <a:pt x="813" y="30"/>
                  <a:pt x="765" y="67"/>
                </a:cubicBezTo>
                <a:moveTo>
                  <a:pt x="0" y="388"/>
                </a:moveTo>
                <a:cubicBezTo>
                  <a:pt x="600" y="388"/>
                  <a:pt x="600" y="388"/>
                  <a:pt x="600" y="388"/>
                </a:cubicBezTo>
                <a:cubicBezTo>
                  <a:pt x="622" y="495"/>
                  <a:pt x="698" y="584"/>
                  <a:pt x="849" y="646"/>
                </a:cubicBezTo>
                <a:cubicBezTo>
                  <a:pt x="832" y="697"/>
                  <a:pt x="773" y="744"/>
                  <a:pt x="712" y="744"/>
                </a:cubicBezTo>
                <a:cubicBezTo>
                  <a:pt x="387" y="744"/>
                  <a:pt x="387" y="744"/>
                  <a:pt x="387" y="744"/>
                </a:cubicBezTo>
                <a:cubicBezTo>
                  <a:pt x="337" y="744"/>
                  <a:pt x="298" y="703"/>
                  <a:pt x="282" y="671"/>
                </a:cubicBezTo>
                <a:cubicBezTo>
                  <a:pt x="613" y="671"/>
                  <a:pt x="613" y="671"/>
                  <a:pt x="613" y="671"/>
                </a:cubicBezTo>
                <a:cubicBezTo>
                  <a:pt x="633" y="668"/>
                  <a:pt x="634" y="652"/>
                  <a:pt x="614" y="650"/>
                </a:cubicBezTo>
                <a:cubicBezTo>
                  <a:pt x="289" y="650"/>
                  <a:pt x="289" y="650"/>
                  <a:pt x="289" y="650"/>
                </a:cubicBezTo>
                <a:cubicBezTo>
                  <a:pt x="247" y="650"/>
                  <a:pt x="209" y="615"/>
                  <a:pt x="187" y="577"/>
                </a:cubicBezTo>
                <a:cubicBezTo>
                  <a:pt x="565" y="577"/>
                  <a:pt x="565" y="577"/>
                  <a:pt x="565" y="577"/>
                </a:cubicBezTo>
                <a:cubicBezTo>
                  <a:pt x="584" y="574"/>
                  <a:pt x="584" y="558"/>
                  <a:pt x="565" y="556"/>
                </a:cubicBezTo>
                <a:cubicBezTo>
                  <a:pt x="184" y="556"/>
                  <a:pt x="184" y="556"/>
                  <a:pt x="184" y="556"/>
                </a:cubicBezTo>
                <a:cubicBezTo>
                  <a:pt x="146" y="556"/>
                  <a:pt x="111" y="512"/>
                  <a:pt x="96" y="483"/>
                </a:cubicBezTo>
                <a:cubicBezTo>
                  <a:pt x="515" y="483"/>
                  <a:pt x="515" y="483"/>
                  <a:pt x="515" y="483"/>
                </a:cubicBezTo>
                <a:cubicBezTo>
                  <a:pt x="536" y="480"/>
                  <a:pt x="536" y="461"/>
                  <a:pt x="515" y="460"/>
                </a:cubicBezTo>
                <a:cubicBezTo>
                  <a:pt x="89" y="460"/>
                  <a:pt x="89" y="460"/>
                  <a:pt x="89" y="460"/>
                </a:cubicBezTo>
                <a:cubicBezTo>
                  <a:pt x="55" y="460"/>
                  <a:pt x="23" y="425"/>
                  <a:pt x="0" y="388"/>
                </a:cubicBezTo>
                <a:moveTo>
                  <a:pt x="1920" y="388"/>
                </a:moveTo>
                <a:cubicBezTo>
                  <a:pt x="1320" y="388"/>
                  <a:pt x="1320" y="388"/>
                  <a:pt x="1320" y="388"/>
                </a:cubicBezTo>
                <a:cubicBezTo>
                  <a:pt x="1298" y="495"/>
                  <a:pt x="1222" y="584"/>
                  <a:pt x="1071" y="646"/>
                </a:cubicBezTo>
                <a:cubicBezTo>
                  <a:pt x="1088" y="697"/>
                  <a:pt x="1147" y="744"/>
                  <a:pt x="1208" y="744"/>
                </a:cubicBezTo>
                <a:cubicBezTo>
                  <a:pt x="1533" y="744"/>
                  <a:pt x="1533" y="744"/>
                  <a:pt x="1533" y="744"/>
                </a:cubicBezTo>
                <a:cubicBezTo>
                  <a:pt x="1583" y="744"/>
                  <a:pt x="1622" y="703"/>
                  <a:pt x="1638" y="671"/>
                </a:cubicBezTo>
                <a:cubicBezTo>
                  <a:pt x="1307" y="671"/>
                  <a:pt x="1307" y="671"/>
                  <a:pt x="1307" y="671"/>
                </a:cubicBezTo>
                <a:cubicBezTo>
                  <a:pt x="1287" y="668"/>
                  <a:pt x="1286" y="652"/>
                  <a:pt x="1306" y="650"/>
                </a:cubicBezTo>
                <a:cubicBezTo>
                  <a:pt x="1631" y="650"/>
                  <a:pt x="1631" y="650"/>
                  <a:pt x="1631" y="650"/>
                </a:cubicBezTo>
                <a:cubicBezTo>
                  <a:pt x="1673" y="650"/>
                  <a:pt x="1711" y="615"/>
                  <a:pt x="1733" y="577"/>
                </a:cubicBezTo>
                <a:cubicBezTo>
                  <a:pt x="1355" y="577"/>
                  <a:pt x="1355" y="577"/>
                  <a:pt x="1355" y="577"/>
                </a:cubicBezTo>
                <a:cubicBezTo>
                  <a:pt x="1336" y="574"/>
                  <a:pt x="1336" y="558"/>
                  <a:pt x="1355" y="556"/>
                </a:cubicBezTo>
                <a:cubicBezTo>
                  <a:pt x="1736" y="556"/>
                  <a:pt x="1736" y="556"/>
                  <a:pt x="1736" y="556"/>
                </a:cubicBezTo>
                <a:cubicBezTo>
                  <a:pt x="1774" y="556"/>
                  <a:pt x="1809" y="512"/>
                  <a:pt x="1824" y="483"/>
                </a:cubicBezTo>
                <a:cubicBezTo>
                  <a:pt x="1405" y="483"/>
                  <a:pt x="1405" y="483"/>
                  <a:pt x="1405" y="483"/>
                </a:cubicBezTo>
                <a:cubicBezTo>
                  <a:pt x="1384" y="480"/>
                  <a:pt x="1384" y="461"/>
                  <a:pt x="1405" y="460"/>
                </a:cubicBezTo>
                <a:cubicBezTo>
                  <a:pt x="1831" y="460"/>
                  <a:pt x="1831" y="460"/>
                  <a:pt x="1831" y="460"/>
                </a:cubicBezTo>
                <a:cubicBezTo>
                  <a:pt x="1865" y="460"/>
                  <a:pt x="1897" y="425"/>
                  <a:pt x="1920" y="388"/>
                </a:cubicBezTo>
                <a:moveTo>
                  <a:pt x="1245" y="1200"/>
                </a:moveTo>
                <a:cubicBezTo>
                  <a:pt x="1437" y="819"/>
                  <a:pt x="1437" y="819"/>
                  <a:pt x="1437" y="819"/>
                </a:cubicBezTo>
                <a:cubicBezTo>
                  <a:pt x="1563" y="819"/>
                  <a:pt x="1563" y="819"/>
                  <a:pt x="1563" y="819"/>
                </a:cubicBezTo>
                <a:cubicBezTo>
                  <a:pt x="1643" y="1200"/>
                  <a:pt x="1643" y="1200"/>
                  <a:pt x="1643" y="1200"/>
                </a:cubicBezTo>
                <a:cubicBezTo>
                  <a:pt x="1523" y="1200"/>
                  <a:pt x="1523" y="1200"/>
                  <a:pt x="1523" y="1200"/>
                </a:cubicBezTo>
                <a:cubicBezTo>
                  <a:pt x="1518" y="1155"/>
                  <a:pt x="1518" y="1155"/>
                  <a:pt x="1518" y="1155"/>
                </a:cubicBezTo>
                <a:cubicBezTo>
                  <a:pt x="1392" y="1155"/>
                  <a:pt x="1392" y="1155"/>
                  <a:pt x="1392" y="1155"/>
                </a:cubicBezTo>
                <a:cubicBezTo>
                  <a:pt x="1371" y="1200"/>
                  <a:pt x="1371" y="1200"/>
                  <a:pt x="1371" y="1200"/>
                </a:cubicBezTo>
                <a:lnTo>
                  <a:pt x="1245" y="1200"/>
                </a:lnTo>
                <a:close/>
                <a:moveTo>
                  <a:pt x="1423" y="1075"/>
                </a:moveTo>
                <a:cubicBezTo>
                  <a:pt x="1504" y="1075"/>
                  <a:pt x="1504" y="1075"/>
                  <a:pt x="1504" y="1075"/>
                </a:cubicBezTo>
                <a:cubicBezTo>
                  <a:pt x="1483" y="936"/>
                  <a:pt x="1483" y="936"/>
                  <a:pt x="1483" y="936"/>
                </a:cubicBezTo>
                <a:lnTo>
                  <a:pt x="1423" y="1075"/>
                </a:lnTo>
                <a:close/>
                <a:moveTo>
                  <a:pt x="994" y="1200"/>
                </a:moveTo>
                <a:cubicBezTo>
                  <a:pt x="1038" y="914"/>
                  <a:pt x="1038" y="914"/>
                  <a:pt x="1038" y="914"/>
                </a:cubicBezTo>
                <a:cubicBezTo>
                  <a:pt x="927" y="914"/>
                  <a:pt x="927" y="914"/>
                  <a:pt x="927" y="914"/>
                </a:cubicBezTo>
                <a:cubicBezTo>
                  <a:pt x="946" y="817"/>
                  <a:pt x="946" y="817"/>
                  <a:pt x="946" y="817"/>
                </a:cubicBezTo>
                <a:cubicBezTo>
                  <a:pt x="1289" y="817"/>
                  <a:pt x="1289" y="817"/>
                  <a:pt x="1289" y="817"/>
                </a:cubicBezTo>
                <a:cubicBezTo>
                  <a:pt x="1269" y="914"/>
                  <a:pt x="1269" y="914"/>
                  <a:pt x="1269" y="914"/>
                </a:cubicBezTo>
                <a:cubicBezTo>
                  <a:pt x="1163" y="914"/>
                  <a:pt x="1163" y="914"/>
                  <a:pt x="1163" y="914"/>
                </a:cubicBezTo>
                <a:cubicBezTo>
                  <a:pt x="1120" y="1200"/>
                  <a:pt x="1120" y="1200"/>
                  <a:pt x="1120" y="1200"/>
                </a:cubicBezTo>
                <a:lnTo>
                  <a:pt x="994" y="1200"/>
                </a:lnTo>
                <a:close/>
                <a:moveTo>
                  <a:pt x="479" y="1200"/>
                </a:moveTo>
                <a:cubicBezTo>
                  <a:pt x="672" y="819"/>
                  <a:pt x="672" y="819"/>
                  <a:pt x="672" y="819"/>
                </a:cubicBezTo>
                <a:cubicBezTo>
                  <a:pt x="798" y="819"/>
                  <a:pt x="798" y="819"/>
                  <a:pt x="798" y="81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59" y="1200"/>
                  <a:pt x="759" y="1200"/>
                  <a:pt x="759" y="1200"/>
                </a:cubicBezTo>
                <a:cubicBezTo>
                  <a:pt x="752" y="1155"/>
                  <a:pt x="752" y="1155"/>
                  <a:pt x="752" y="1155"/>
                </a:cubicBezTo>
                <a:cubicBezTo>
                  <a:pt x="626" y="1155"/>
                  <a:pt x="626" y="1155"/>
                  <a:pt x="626" y="1155"/>
                </a:cubicBezTo>
                <a:cubicBezTo>
                  <a:pt x="606" y="1200"/>
                  <a:pt x="606" y="1200"/>
                  <a:pt x="606" y="1200"/>
                </a:cubicBezTo>
                <a:lnTo>
                  <a:pt x="479" y="1200"/>
                </a:lnTo>
                <a:close/>
                <a:moveTo>
                  <a:pt x="657" y="1075"/>
                </a:moveTo>
                <a:cubicBezTo>
                  <a:pt x="739" y="1075"/>
                  <a:pt x="739" y="1075"/>
                  <a:pt x="739" y="1075"/>
                </a:cubicBezTo>
                <a:cubicBezTo>
                  <a:pt x="717" y="936"/>
                  <a:pt x="717" y="936"/>
                  <a:pt x="717" y="936"/>
                </a:cubicBezTo>
                <a:lnTo>
                  <a:pt x="657" y="1075"/>
                </a:lnTo>
                <a:close/>
                <a:moveTo>
                  <a:pt x="273" y="1200"/>
                </a:moveTo>
                <a:cubicBezTo>
                  <a:pt x="351" y="819"/>
                  <a:pt x="351" y="819"/>
                  <a:pt x="351" y="819"/>
                </a:cubicBezTo>
                <a:cubicBezTo>
                  <a:pt x="479" y="819"/>
                  <a:pt x="479" y="819"/>
                  <a:pt x="479" y="819"/>
                </a:cubicBezTo>
                <a:cubicBezTo>
                  <a:pt x="401" y="1200"/>
                  <a:pt x="401" y="1200"/>
                  <a:pt x="401" y="1200"/>
                </a:cubicBezTo>
                <a:lnTo>
                  <a:pt x="273" y="1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E540DE6-B189-7941-AE87-701F29938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7625" y="1476000"/>
            <a:ext cx="5544000" cy="4248000"/>
          </a:xfrm>
          <a:noFill/>
        </p:spPr>
        <p:txBody>
          <a:bodyPr/>
          <a:lstStyle>
            <a:lvl1pPr>
              <a:lnSpc>
                <a:spcPts val="3400"/>
              </a:lnSpc>
              <a:spcBef>
                <a:spcPts val="600"/>
              </a:spcBef>
              <a:spcAft>
                <a:spcPts val="600"/>
              </a:spcAft>
              <a:defRPr sz="3000">
                <a:solidFill>
                  <a:schemeClr val="bg1"/>
                </a:solidFill>
                <a:latin typeface="+mn-lt"/>
              </a:defRPr>
            </a:lvl1pPr>
            <a:lvl2pPr marL="216000" indent="-216000">
              <a:lnSpc>
                <a:spcPts val="3400"/>
              </a:lnSpc>
              <a:spcAft>
                <a:spcPts val="1200"/>
              </a:spcAft>
              <a:defRPr sz="3000">
                <a:solidFill>
                  <a:schemeClr val="bg1"/>
                </a:solidFill>
              </a:defRPr>
            </a:lvl2pPr>
            <a:lvl3pPr marL="576000" indent="-360000">
              <a:lnSpc>
                <a:spcPts val="3400"/>
              </a:lnSpc>
              <a:spcAft>
                <a:spcPts val="600"/>
              </a:spcAft>
              <a:defRPr sz="3000">
                <a:solidFill>
                  <a:schemeClr val="bg1"/>
                </a:solidFill>
              </a:defRPr>
            </a:lvl3pPr>
            <a:lvl4pPr marL="1296000" indent="-360000">
              <a:lnSpc>
                <a:spcPts val="3400"/>
              </a:lnSpc>
              <a:spcAft>
                <a:spcPts val="600"/>
              </a:spcAft>
              <a:defRPr sz="3000">
                <a:solidFill>
                  <a:schemeClr val="bg1"/>
                </a:solidFill>
              </a:defRPr>
            </a:lvl4pPr>
            <a:lvl5pPr marL="0">
              <a:lnSpc>
                <a:spcPts val="3400"/>
              </a:lnSpc>
              <a:spcAft>
                <a:spcPts val="600"/>
              </a:spcAft>
              <a:defRPr sz="3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BA1A7DB-C9F4-CF46-A300-1E25FFA0C86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43200" y="0"/>
            <a:ext cx="5248800" cy="5249688"/>
          </a:xfrm>
          <a:custGeom>
            <a:avLst/>
            <a:gdLst>
              <a:gd name="connsiteX0" fmla="*/ 0 w 5248800"/>
              <a:gd name="connsiteY0" fmla="*/ 0 h 5249688"/>
              <a:gd name="connsiteX1" fmla="*/ 5248800 w 5248800"/>
              <a:gd name="connsiteY1" fmla="*/ 0 h 5249688"/>
              <a:gd name="connsiteX2" fmla="*/ 5248800 w 5248800"/>
              <a:gd name="connsiteY2" fmla="*/ 4375266 h 5249688"/>
              <a:gd name="connsiteX3" fmla="*/ 4372800 w 5248800"/>
              <a:gd name="connsiteY3" fmla="*/ 5249688 h 5249688"/>
              <a:gd name="connsiteX4" fmla="*/ 4372800 w 5248800"/>
              <a:gd name="connsiteY4" fmla="*/ 4375266 h 5249688"/>
              <a:gd name="connsiteX5" fmla="*/ 3496800 w 5248800"/>
              <a:gd name="connsiteY5" fmla="*/ 5249688 h 5249688"/>
              <a:gd name="connsiteX6" fmla="*/ 3496800 w 5248800"/>
              <a:gd name="connsiteY6" fmla="*/ 4375266 h 5249688"/>
              <a:gd name="connsiteX7" fmla="*/ 2620800 w 5248800"/>
              <a:gd name="connsiteY7" fmla="*/ 5249688 h 5249688"/>
              <a:gd name="connsiteX8" fmla="*/ 2620800 w 5248800"/>
              <a:gd name="connsiteY8" fmla="*/ 4375266 h 5249688"/>
              <a:gd name="connsiteX9" fmla="*/ 1744800 w 5248800"/>
              <a:gd name="connsiteY9" fmla="*/ 5249688 h 5249688"/>
              <a:gd name="connsiteX10" fmla="*/ 1744800 w 5248800"/>
              <a:gd name="connsiteY10" fmla="*/ 4375266 h 5249688"/>
              <a:gd name="connsiteX11" fmla="*/ 868800 w 5248800"/>
              <a:gd name="connsiteY11" fmla="*/ 5249688 h 5249688"/>
              <a:gd name="connsiteX12" fmla="*/ 868800 w 5248800"/>
              <a:gd name="connsiteY12" fmla="*/ 4375266 h 5249688"/>
              <a:gd name="connsiteX13" fmla="*/ 0 w 5248800"/>
              <a:gd name="connsiteY13" fmla="*/ 5242501 h 5249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248800" h="5249688">
                <a:moveTo>
                  <a:pt x="0" y="0"/>
                </a:moveTo>
                <a:lnTo>
                  <a:pt x="5248800" y="0"/>
                </a:lnTo>
                <a:lnTo>
                  <a:pt x="5248800" y="4375266"/>
                </a:lnTo>
                <a:lnTo>
                  <a:pt x="4372800" y="5249688"/>
                </a:lnTo>
                <a:lnTo>
                  <a:pt x="4372800" y="4375266"/>
                </a:lnTo>
                <a:lnTo>
                  <a:pt x="3496800" y="5249688"/>
                </a:lnTo>
                <a:lnTo>
                  <a:pt x="3496800" y="4375266"/>
                </a:lnTo>
                <a:lnTo>
                  <a:pt x="2620800" y="5249688"/>
                </a:lnTo>
                <a:lnTo>
                  <a:pt x="2620800" y="4375266"/>
                </a:lnTo>
                <a:lnTo>
                  <a:pt x="1744800" y="5249688"/>
                </a:lnTo>
                <a:lnTo>
                  <a:pt x="1744800" y="4375266"/>
                </a:lnTo>
                <a:lnTo>
                  <a:pt x="868800" y="5249688"/>
                </a:lnTo>
                <a:lnTo>
                  <a:pt x="868800" y="4375266"/>
                </a:lnTo>
                <a:lnTo>
                  <a:pt x="0" y="5242501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anchor="ctr" anchorCtr="0">
            <a:noAutofit/>
          </a:bodyPr>
          <a:lstStyle>
            <a:lvl1pPr algn="ctr">
              <a:defRPr sz="20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321994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A7C55A62-D827-492C-AD44-151FF829BA1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04753306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1" imgW="415" imgH="416" progId="TCLayout.ActiveDocument.1">
                  <p:embed/>
                </p:oleObj>
              </mc:Choice>
              <mc:Fallback>
                <p:oleObj name="think-cell Slide" r:id="rId11" imgW="415" imgH="41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A7C55A62-D827-492C-AD44-151FF829BA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1DE7C4-EADF-49A5-94C9-295DA7102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25"/>
            <a:ext cx="11429324" cy="6093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15A1F1-8128-4C7E-90C2-0A9DA95A35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0999" y="1485900"/>
            <a:ext cx="11429325" cy="4267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D38B6-3878-4DD8-B8F9-92C491ABF8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0" y="6162324"/>
            <a:ext cx="274320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/>
              <a:t>3 December 2020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054503-8F56-486A-BEEB-415EA4A643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5370" y="6162324"/>
            <a:ext cx="495013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r>
              <a:rPr lang="en-US"/>
              <a:t>Source: IATA Economics using DDS ticketing data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59C21-CE9A-4D3A-AB80-ABF8F4D8A7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" y="6162324"/>
            <a:ext cx="45720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400">
                <a:solidFill>
                  <a:schemeClr val="accent1"/>
                </a:solidFill>
              </a:defRPr>
            </a:lvl1pPr>
          </a:lstStyle>
          <a:p>
            <a:fld id="{1A9E565A-6679-4A67-8FB7-14EA342FD6E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202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650" r:id="rId2"/>
    <p:sldLayoutId id="2147483652" r:id="rId3"/>
    <p:sldLayoutId id="2147483654" r:id="rId4"/>
    <p:sldLayoutId id="2147483655" r:id="rId5"/>
    <p:sldLayoutId id="2147483791" r:id="rId6"/>
    <p:sldLayoutId id="2147483900" r:id="rId7"/>
    <p:sldLayoutId id="2147483901" r:id="rId8"/>
  </p:sldLayoutIdLst>
  <p:transition>
    <p:fade/>
  </p:transition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98513" indent="-228600" algn="l" defTabSz="914400" rtl="0" eaLnBrk="1" latinLnBrk="0" hangingPunct="1">
        <a:lnSpc>
          <a:spcPct val="90000"/>
        </a:lnSpc>
        <a:spcBef>
          <a:spcPts val="500"/>
        </a:spcBef>
        <a:buFont typeface="Aktiv Grotesk Medium" panose="020B05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738" indent="-228600" algn="l" defTabSz="914400" rtl="0" eaLnBrk="1" latinLnBrk="0" hangingPunct="1">
        <a:lnSpc>
          <a:spcPct val="90000"/>
        </a:lnSpc>
        <a:spcBef>
          <a:spcPts val="500"/>
        </a:spcBef>
        <a:buFont typeface="Aktiv Grotesk Medium" panose="020B0504020202020204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accent1"/>
          </a:solidFill>
          <a:latin typeface="+mj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accent1"/>
          </a:solidFill>
          <a:latin typeface="+mj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accent1"/>
          </a:solidFill>
          <a:latin typeface="+mj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accent1"/>
          </a:solidFill>
          <a:latin typeface="+mj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accent1"/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240" userDrawn="1">
          <p15:clr>
            <a:srgbClr val="5ACBF0"/>
          </p15:clr>
        </p15:guide>
        <p15:guide id="4" pos="240" userDrawn="1">
          <p15:clr>
            <a:srgbClr val="5ACBF0"/>
          </p15:clr>
        </p15:guide>
        <p15:guide id="5" pos="7440" userDrawn="1">
          <p15:clr>
            <a:srgbClr val="5ACBF0"/>
          </p15:clr>
        </p15:guide>
        <p15:guide id="6" pos="3720" userDrawn="1">
          <p15:clr>
            <a:srgbClr val="5ACBF0"/>
          </p15:clr>
        </p15:guide>
        <p15:guide id="7" pos="3960" userDrawn="1">
          <p15:clr>
            <a:srgbClr val="5ACBF0"/>
          </p15:clr>
        </p15:guide>
        <p15:guide id="8" orient="horz" pos="528" userDrawn="1">
          <p15:clr>
            <a:srgbClr val="5ACBF0"/>
          </p15:clr>
        </p15:guide>
        <p15:guide id="9" orient="horz" pos="936" userDrawn="1">
          <p15:clr>
            <a:srgbClr val="5ACBF0"/>
          </p15:clr>
        </p15:guide>
        <p15:guide id="10" orient="horz" pos="3624" userDrawn="1">
          <p15:clr>
            <a:srgbClr val="5ACBF0"/>
          </p15:clr>
        </p15:guide>
        <p15:guide id="11" orient="horz" pos="4080" userDrawn="1">
          <p15:clr>
            <a:srgbClr val="5ACBF0"/>
          </p15:clr>
        </p15:guide>
        <p15:guide id="12" orient="horz" pos="1200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emf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ts val="5800"/>
              </a:lnSpc>
              <a:spcBef>
                <a:spcPct val="0"/>
              </a:spcBef>
              <a:spcAft>
                <a:spcPct val="0"/>
              </a:spcAft>
            </a:pPr>
            <a:endParaRPr lang="en-US" sz="3600" dirty="0">
              <a:latin typeface="Aktiv Grotesk" panose="020B0504020202020204" pitchFamily="34" charset="0"/>
              <a:ea typeface="Aktiv Grotesk" panose="020B0504020202020204" pitchFamily="34" charset="0"/>
              <a:cs typeface="Aktiv Grotesk" panose="020B0504020202020204" pitchFamily="34" charset="0"/>
              <a:sym typeface="Aktiv Grotesk" panose="020B05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B034529-2A06-4CC1-96B5-D4ED901EB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6327" y="917258"/>
            <a:ext cx="6273864" cy="3814133"/>
          </a:xfrm>
        </p:spPr>
        <p:txBody>
          <a:bodyPr/>
          <a:lstStyle/>
          <a:p>
            <a:r>
              <a:rPr lang="en-GB" sz="6000" dirty="0"/>
              <a:t>Statistics Division</a:t>
            </a:r>
            <a:br>
              <a:rPr lang="en-GB" sz="6000" dirty="0"/>
            </a:br>
            <a:r>
              <a:rPr lang="en-GB" sz="6000" dirty="0"/>
              <a:t>11</a:t>
            </a:r>
            <a:r>
              <a:rPr lang="en-GB" sz="6000" baseline="30000" dirty="0"/>
              <a:t>th</a:t>
            </a:r>
            <a:r>
              <a:rPr lang="en-GB" sz="6000" dirty="0"/>
              <a:t> Session</a:t>
            </a:r>
            <a:br>
              <a:rPr lang="en-GB" sz="6000" dirty="0"/>
            </a:br>
            <a:r>
              <a:rPr lang="en-US" sz="4400" b="1" dirty="0">
                <a:solidFill>
                  <a:schemeClr val="accent2"/>
                </a:solidFill>
                <a:latin typeface="Aktiv Grotesk" panose="020B0504020202020204" pitchFamily="34" charset="0"/>
                <a:ea typeface="Aktiv Grotesk" panose="020B0504020202020204" pitchFamily="34" charset="0"/>
                <a:cs typeface="Aktiv Grotesk" panose="020B0504020202020204" pitchFamily="34" charset="0"/>
              </a:rPr>
              <a:t>Statistical Definition of Non-Scheduled </a:t>
            </a:r>
            <a:br>
              <a:rPr lang="en-US" sz="4400" b="1" dirty="0">
                <a:solidFill>
                  <a:schemeClr val="accent2"/>
                </a:solidFill>
                <a:latin typeface="Aktiv Grotesk" panose="020B0504020202020204" pitchFamily="34" charset="0"/>
                <a:ea typeface="Aktiv Grotesk" panose="020B0504020202020204" pitchFamily="34" charset="0"/>
                <a:cs typeface="Aktiv Grotesk" panose="020B0504020202020204" pitchFamily="34" charset="0"/>
              </a:rPr>
            </a:br>
            <a:r>
              <a:rPr lang="en-US" sz="4400" b="1" dirty="0">
                <a:solidFill>
                  <a:schemeClr val="accent2"/>
                </a:solidFill>
                <a:latin typeface="Aktiv Grotesk" panose="020B0504020202020204" pitchFamily="34" charset="0"/>
                <a:ea typeface="Aktiv Grotesk" panose="020B0504020202020204" pitchFamily="34" charset="0"/>
                <a:cs typeface="Aktiv Grotesk" panose="020B0504020202020204" pitchFamily="34" charset="0"/>
              </a:rPr>
              <a:t>All-Cargo Traffic</a:t>
            </a:r>
            <a:endParaRPr lang="x-none" sz="6000" dirty="0">
              <a:latin typeface="Aktiv Grotesk" panose="020B0504020202020204" pitchFamily="34" charset="0"/>
              <a:ea typeface="Aktiv Grotesk" panose="020B0504020202020204" pitchFamily="34" charset="0"/>
              <a:cs typeface="Aktiv Grotesk" panose="020B0504020202020204" pitchFamily="34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1F5D4-B2C1-485C-A827-4A67998CC11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81000" y="6162324"/>
            <a:ext cx="45720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 marL="0" algn="l" defTabSz="914400" rtl="0" eaLnBrk="1" latinLnBrk="0" hangingPunct="1"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9E565A-6679-4A67-8FB7-14EA342FD6E1}" type="slidenum">
              <a:rPr lang="en-US" smtClean="0"/>
              <a:pPr/>
              <a:t>1</a:t>
            </a:fld>
            <a:endParaRPr lang="en-US">
              <a:solidFill>
                <a:srgbClr val="1E32FA"/>
              </a:solidFill>
            </a:endParaRPr>
          </a:p>
        </p:txBody>
      </p:sp>
      <p:sp>
        <p:nvSpPr>
          <p:cNvPr id="10" name="Subtitle 3">
            <a:extLst>
              <a:ext uri="{FF2B5EF4-FFF2-40B4-BE49-F238E27FC236}">
                <a16:creationId xmlns:a16="http://schemas.microsoft.com/office/drawing/2014/main" id="{6EBEF1D6-8899-4BB9-872D-EC97F04B617D}"/>
              </a:ext>
            </a:extLst>
          </p:cNvPr>
          <p:cNvSpPr txBox="1">
            <a:spLocks/>
          </p:cNvSpPr>
          <p:nvPr/>
        </p:nvSpPr>
        <p:spPr>
          <a:xfrm>
            <a:off x="286327" y="4959838"/>
            <a:ext cx="8085513" cy="1460767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SzPct val="110000"/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ktiv Grotesk" panose="020B0504020202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SzPct val="110000"/>
              <a:buFont typeface="Aktiv Grotesk" panose="020B0504020202020204" pitchFamily="34" charset="0"/>
              <a:buNone/>
              <a:defRPr sz="1800" kern="1200">
                <a:solidFill>
                  <a:schemeClr val="tx1"/>
                </a:solidFill>
                <a:latin typeface="Aktiv Grotesk" panose="020B0504020202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SzPct val="110000"/>
              <a:buFont typeface="Aktiv Grotesk" panose="020B0504020202020204" pitchFamily="34" charset="0"/>
              <a:buNone/>
              <a:defRPr sz="1600" kern="1200">
                <a:solidFill>
                  <a:schemeClr val="tx1"/>
                </a:solidFill>
                <a:latin typeface="Aktiv Grotesk" panose="020B0504020202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700"/>
              </a:spcAft>
              <a:buSzPct val="110000"/>
              <a:buFontTx/>
              <a:buNone/>
              <a:defRPr sz="160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800" dirty="0">
                <a:solidFill>
                  <a:srgbClr val="FFFFFF"/>
                </a:solidFill>
              </a:rPr>
              <a:t>April 4-8 2022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/>
          <a:srcRect l="24" t="-128" r="43825" b="-4966"/>
          <a:stretch/>
        </p:blipFill>
        <p:spPr>
          <a:xfrm>
            <a:off x="6844569" y="1573619"/>
            <a:ext cx="5061104" cy="484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3015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12187-F901-4BBA-BA42-9F7DE7428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29955"/>
            <a:ext cx="11661648" cy="1642064"/>
          </a:xfrm>
        </p:spPr>
        <p:txBody>
          <a:bodyPr/>
          <a:lstStyle/>
          <a:p>
            <a:r>
              <a:rPr lang="en-US" sz="3600" dirty="0"/>
              <a:t>Cargo Traffic is also harder to track</a:t>
            </a:r>
            <a:br>
              <a:rPr lang="en-US" sz="3600" dirty="0"/>
            </a:br>
            <a:br>
              <a:rPr lang="en-US" sz="3600" dirty="0"/>
            </a:br>
            <a:r>
              <a:rPr lang="en-US" sz="2800" dirty="0"/>
              <a:t>Covid-19 has led to new airlines not necessarily known or tracked, but which constitute a significant portion of overall cargo.</a:t>
            </a:r>
            <a:br>
              <a:rPr lang="en-US" sz="2800" dirty="0"/>
            </a:br>
            <a:br>
              <a:rPr lang="en-US" sz="2800" dirty="0"/>
            </a:br>
            <a:r>
              <a:rPr lang="en-US" sz="2800" dirty="0"/>
              <a:t>Whereas ‘unknown’ traffic would usually have been associated with non-scheduled traffic in the past, this may not be the case anymore.</a:t>
            </a:r>
            <a:br>
              <a:rPr lang="en-US" sz="2800" dirty="0"/>
            </a:br>
            <a:br>
              <a:rPr lang="en-US" sz="2800" dirty="0"/>
            </a:br>
            <a:r>
              <a:rPr lang="en-US" sz="2800" dirty="0"/>
              <a:t>Awareness of these may stimulate airlines and Civil Aviation Authorities to improve their reporting mechanisms.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81000" y="1672177"/>
            <a:ext cx="11661648" cy="11253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pic>
        <p:nvPicPr>
          <p:cNvPr id="6" name="Picture 5" descr="A large airplane flying in the sky&#10;&#10;Description automatically generated with medium confidence">
            <a:extLst>
              <a:ext uri="{FF2B5EF4-FFF2-40B4-BE49-F238E27FC236}">
                <a16:creationId xmlns:a16="http://schemas.microsoft.com/office/drawing/2014/main" id="{B3D2615D-04AD-48B8-9989-96A1D26B7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849" y="4387442"/>
            <a:ext cx="3514833" cy="234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46106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A19369D-2280-4B50-BBA5-5A9D1AC9E5FC}"/>
              </a:ext>
            </a:extLst>
          </p:cNvPr>
          <p:cNvSpPr txBox="1">
            <a:spLocks/>
          </p:cNvSpPr>
          <p:nvPr/>
        </p:nvSpPr>
        <p:spPr>
          <a:xfrm>
            <a:off x="451957" y="904737"/>
            <a:ext cx="11405532" cy="29877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2800" dirty="0"/>
              <a:t>For the purpose of industry monitoring, statistical concepts need to be:</a:t>
            </a:r>
          </a:p>
          <a:p>
            <a:endParaRPr lang="en-GB" sz="28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Robust, allowing for valid comparison making over time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Practical – noting that reliable data about non-scheduled traffic is more difficult to collect in a timely manner</a:t>
            </a:r>
            <a:endParaRPr lang="en-US" sz="2800" dirty="0"/>
          </a:p>
        </p:txBody>
      </p:sp>
      <p:pic>
        <p:nvPicPr>
          <p:cNvPr id="4" name="Picture 3" descr="A couple of large airplanes at an airport&#10;&#10;Description automatically generated with low confidence">
            <a:extLst>
              <a:ext uri="{FF2B5EF4-FFF2-40B4-BE49-F238E27FC236}">
                <a16:creationId xmlns:a16="http://schemas.microsoft.com/office/drawing/2014/main" id="{C392954D-D345-4FC4-B5FF-43878FDAC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901" y="3892492"/>
            <a:ext cx="4044371" cy="269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860696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93234" y="468509"/>
            <a:ext cx="11405532" cy="15448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2800" dirty="0"/>
              <a:t>The Manual of Regulation of International Air Transport (Doc 9626) approaches the concept of non-scheduled traffic as:</a:t>
            </a:r>
          </a:p>
          <a:p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charters – client assuming the commercial risk of the operation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on-demand operations such as air taxis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r>
              <a:rPr lang="en-GB" sz="2800" dirty="0"/>
              <a:t>We propose the statistical definition of non-scheduled traffic to approach the regulatory framework.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3600" i="1" dirty="0"/>
          </a:p>
          <a:p>
            <a:endParaRPr lang="en-GB" sz="3600" i="1" dirty="0"/>
          </a:p>
          <a:p>
            <a:r>
              <a:rPr lang="en-GB" sz="3600" dirty="0"/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5453399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93234" y="468509"/>
            <a:ext cx="11405532" cy="15448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2800" dirty="0"/>
              <a:t>Special note regarding operations chartered for resale purposes by freight forwarders</a:t>
            </a:r>
          </a:p>
          <a:p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Although charters from an airline-client point of view, cargo space is marketed under normal conditions equivalent to scheduled operations on a non-exclusive basis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Compares to the ‘scheduled charters’ concept of passenger traffic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For the purposes of consistency and comparability, these operations are to be classified as scheduled traffic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3600" i="1" dirty="0"/>
          </a:p>
          <a:p>
            <a:endParaRPr lang="en-GB" sz="3600" i="1" dirty="0"/>
          </a:p>
          <a:p>
            <a:r>
              <a:rPr lang="en-GB" sz="3600" dirty="0"/>
              <a:t> </a:t>
            </a:r>
            <a:endParaRPr lang="en-US" sz="3600" dirty="0"/>
          </a:p>
        </p:txBody>
      </p:sp>
      <p:pic>
        <p:nvPicPr>
          <p:cNvPr id="3" name="Picture 2" descr="A large airplane on the runway&#10;&#10;Description automatically generated with low confidence">
            <a:extLst>
              <a:ext uri="{FF2B5EF4-FFF2-40B4-BE49-F238E27FC236}">
                <a16:creationId xmlns:a16="http://schemas.microsoft.com/office/drawing/2014/main" id="{C3DC8F6F-19B0-4CAD-8113-2CAE98B33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8" y="4033883"/>
            <a:ext cx="3726576" cy="248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132714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12187-F901-4BBA-BA42-9F7DE7428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29955"/>
            <a:ext cx="11661648" cy="1642064"/>
          </a:xfrm>
        </p:spPr>
        <p:txBody>
          <a:bodyPr/>
          <a:lstStyle/>
          <a:p>
            <a:r>
              <a:rPr lang="en-US" sz="3600" dirty="0"/>
              <a:t>Proposal to clarify the statistical definition of non-scheduled cargo traffic</a:t>
            </a:r>
            <a:br>
              <a:rPr lang="en-US" sz="3600" dirty="0"/>
            </a:br>
            <a:br>
              <a:rPr lang="en-US" sz="3600" dirty="0"/>
            </a:br>
            <a:r>
              <a:rPr lang="en-CA" sz="2800" dirty="0"/>
              <a:t>“Non-scheduled (revenue) all-cargo flights are limited to chartered operations where the capacity is put to the disposition of a single (or small group of related) client(s), where third parties have no access to without additional conditions, including on-demand services. Scheduled (revenue) all-cargo flights are the remainder.”</a:t>
            </a:r>
            <a:br>
              <a:rPr lang="es-PA" dirty="0"/>
            </a:br>
            <a:endParaRPr lang="en-US" sz="2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81000" y="1672177"/>
            <a:ext cx="11661648" cy="11253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056890131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4BF572D-35F2-E245-A86C-4C06CFB20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Contacts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57A739-4504-564E-93AF-F9D7B9560D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Jesper Venema</a:t>
            </a:r>
          </a:p>
          <a:p>
            <a:r>
              <a:rPr lang="en-GB" dirty="0"/>
              <a:t>Senior Statistician</a:t>
            </a:r>
          </a:p>
          <a:p>
            <a:r>
              <a:rPr lang="en-GB" dirty="0"/>
              <a:t>venemaj@iata.org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economics@iata.org</a:t>
            </a:r>
          </a:p>
          <a:p>
            <a:r>
              <a:rPr lang="en-GB" dirty="0"/>
              <a:t>www.iata.org/economics</a:t>
            </a:r>
          </a:p>
          <a:p>
            <a:endParaRPr lang="en-GB" dirty="0"/>
          </a:p>
        </p:txBody>
      </p:sp>
      <p:pic>
        <p:nvPicPr>
          <p:cNvPr id="9" name="Picture Placeholder 7">
            <a:extLst>
              <a:ext uri="{FF2B5EF4-FFF2-40B4-BE49-F238E27FC236}">
                <a16:creationId xmlns:a16="http://schemas.microsoft.com/office/drawing/2014/main" id="{FFF5E8CC-925D-BA41-BAEE-02E2888B855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15" r="15"/>
          <a:stretch>
            <a:fillRect/>
          </a:stretch>
        </p:blipFill>
        <p:spPr/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8E7A85D4-1495-BF4F-9E31-A3B72B3A8E1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910325" y="5917889"/>
            <a:ext cx="900000" cy="563616"/>
          </a:xfrm>
          <a:custGeom>
            <a:avLst/>
            <a:gdLst>
              <a:gd name="T0" fmla="*/ 971 w 1920"/>
              <a:gd name="T1" fmla="*/ 446 h 1200"/>
              <a:gd name="T2" fmla="*/ 860 w 1920"/>
              <a:gd name="T3" fmla="*/ 461 h 1200"/>
              <a:gd name="T4" fmla="*/ 971 w 1920"/>
              <a:gd name="T5" fmla="*/ 12 h 1200"/>
              <a:gd name="T6" fmla="*/ 971 w 1920"/>
              <a:gd name="T7" fmla="*/ 12 h 1200"/>
              <a:gd name="T8" fmla="*/ 950 w 1920"/>
              <a:gd name="T9" fmla="*/ 137 h 1200"/>
              <a:gd name="T10" fmla="*/ 971 w 1920"/>
              <a:gd name="T11" fmla="*/ 301 h 1200"/>
              <a:gd name="T12" fmla="*/ 971 w 1920"/>
              <a:gd name="T13" fmla="*/ 424 h 1200"/>
              <a:gd name="T14" fmla="*/ 1092 w 1920"/>
              <a:gd name="T15" fmla="*/ 451 h 1200"/>
              <a:gd name="T16" fmla="*/ 1154 w 1920"/>
              <a:gd name="T17" fmla="*/ 514 h 1200"/>
              <a:gd name="T18" fmla="*/ 1154 w 1920"/>
              <a:gd name="T19" fmla="*/ 514 h 1200"/>
              <a:gd name="T20" fmla="*/ 816 w 1920"/>
              <a:gd name="T21" fmla="*/ 301 h 1200"/>
              <a:gd name="T22" fmla="*/ 660 w 1920"/>
              <a:gd name="T23" fmla="*/ 301 h 1200"/>
              <a:gd name="T24" fmla="*/ 749 w 1920"/>
              <a:gd name="T25" fmla="*/ 500 h 1200"/>
              <a:gd name="T26" fmla="*/ 839 w 1920"/>
              <a:gd name="T27" fmla="*/ 470 h 1200"/>
              <a:gd name="T28" fmla="*/ 971 w 1920"/>
              <a:gd name="T29" fmla="*/ 158 h 1200"/>
              <a:gd name="T30" fmla="*/ 1071 w 1920"/>
              <a:gd name="T31" fmla="*/ 139 h 1200"/>
              <a:gd name="T32" fmla="*/ 1127 w 1920"/>
              <a:gd name="T33" fmla="*/ 280 h 1200"/>
              <a:gd name="T34" fmla="*/ 1260 w 1920"/>
              <a:gd name="T35" fmla="*/ 280 h 1200"/>
              <a:gd name="T36" fmla="*/ 990 w 1920"/>
              <a:gd name="T37" fmla="*/ 0 h 1200"/>
              <a:gd name="T38" fmla="*/ 950 w 1920"/>
              <a:gd name="T39" fmla="*/ 280 h 1200"/>
              <a:gd name="T40" fmla="*/ 950 w 1920"/>
              <a:gd name="T41" fmla="*/ 158 h 1200"/>
              <a:gd name="T42" fmla="*/ 829 w 1920"/>
              <a:gd name="T43" fmla="*/ 131 h 1200"/>
              <a:gd name="T44" fmla="*/ 765 w 1920"/>
              <a:gd name="T45" fmla="*/ 67 h 1200"/>
              <a:gd name="T46" fmla="*/ 765 w 1920"/>
              <a:gd name="T47" fmla="*/ 67 h 1200"/>
              <a:gd name="T48" fmla="*/ 849 w 1920"/>
              <a:gd name="T49" fmla="*/ 646 h 1200"/>
              <a:gd name="T50" fmla="*/ 282 w 1920"/>
              <a:gd name="T51" fmla="*/ 671 h 1200"/>
              <a:gd name="T52" fmla="*/ 289 w 1920"/>
              <a:gd name="T53" fmla="*/ 650 h 1200"/>
              <a:gd name="T54" fmla="*/ 565 w 1920"/>
              <a:gd name="T55" fmla="*/ 556 h 1200"/>
              <a:gd name="T56" fmla="*/ 515 w 1920"/>
              <a:gd name="T57" fmla="*/ 483 h 1200"/>
              <a:gd name="T58" fmla="*/ 0 w 1920"/>
              <a:gd name="T59" fmla="*/ 388 h 1200"/>
              <a:gd name="T60" fmla="*/ 1071 w 1920"/>
              <a:gd name="T61" fmla="*/ 646 h 1200"/>
              <a:gd name="T62" fmla="*/ 1638 w 1920"/>
              <a:gd name="T63" fmla="*/ 671 h 1200"/>
              <a:gd name="T64" fmla="*/ 1631 w 1920"/>
              <a:gd name="T65" fmla="*/ 650 h 1200"/>
              <a:gd name="T66" fmla="*/ 1355 w 1920"/>
              <a:gd name="T67" fmla="*/ 556 h 1200"/>
              <a:gd name="T68" fmla="*/ 1405 w 1920"/>
              <a:gd name="T69" fmla="*/ 483 h 1200"/>
              <a:gd name="T70" fmla="*/ 1920 w 1920"/>
              <a:gd name="T71" fmla="*/ 388 h 1200"/>
              <a:gd name="T72" fmla="*/ 1563 w 1920"/>
              <a:gd name="T73" fmla="*/ 819 h 1200"/>
              <a:gd name="T74" fmla="*/ 1518 w 1920"/>
              <a:gd name="T75" fmla="*/ 1155 h 1200"/>
              <a:gd name="T76" fmla="*/ 1245 w 1920"/>
              <a:gd name="T77" fmla="*/ 1200 h 1200"/>
              <a:gd name="T78" fmla="*/ 1483 w 1920"/>
              <a:gd name="T79" fmla="*/ 936 h 1200"/>
              <a:gd name="T80" fmla="*/ 1038 w 1920"/>
              <a:gd name="T81" fmla="*/ 914 h 1200"/>
              <a:gd name="T82" fmla="*/ 1289 w 1920"/>
              <a:gd name="T83" fmla="*/ 817 h 1200"/>
              <a:gd name="T84" fmla="*/ 1120 w 1920"/>
              <a:gd name="T85" fmla="*/ 1200 h 1200"/>
              <a:gd name="T86" fmla="*/ 672 w 1920"/>
              <a:gd name="T87" fmla="*/ 819 h 1200"/>
              <a:gd name="T88" fmla="*/ 759 w 1920"/>
              <a:gd name="T89" fmla="*/ 1200 h 1200"/>
              <a:gd name="T90" fmla="*/ 606 w 1920"/>
              <a:gd name="T91" fmla="*/ 1200 h 1200"/>
              <a:gd name="T92" fmla="*/ 739 w 1920"/>
              <a:gd name="T93" fmla="*/ 1075 h 1200"/>
              <a:gd name="T94" fmla="*/ 273 w 1920"/>
              <a:gd name="T95" fmla="*/ 1200 h 1200"/>
              <a:gd name="T96" fmla="*/ 401 w 1920"/>
              <a:gd name="T97" fmla="*/ 1200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20" h="1200">
                <a:moveTo>
                  <a:pt x="971" y="571"/>
                </a:moveTo>
                <a:cubicBezTo>
                  <a:pt x="1007" y="542"/>
                  <a:pt x="1039" y="503"/>
                  <a:pt x="1060" y="461"/>
                </a:cubicBezTo>
                <a:cubicBezTo>
                  <a:pt x="1032" y="452"/>
                  <a:pt x="1001" y="446"/>
                  <a:pt x="971" y="446"/>
                </a:cubicBezTo>
                <a:lnTo>
                  <a:pt x="971" y="571"/>
                </a:lnTo>
                <a:close/>
                <a:moveTo>
                  <a:pt x="950" y="569"/>
                </a:moveTo>
                <a:cubicBezTo>
                  <a:pt x="913" y="542"/>
                  <a:pt x="881" y="503"/>
                  <a:pt x="860" y="461"/>
                </a:cubicBezTo>
                <a:cubicBezTo>
                  <a:pt x="888" y="451"/>
                  <a:pt x="919" y="446"/>
                  <a:pt x="950" y="446"/>
                </a:cubicBezTo>
                <a:lnTo>
                  <a:pt x="950" y="569"/>
                </a:lnTo>
                <a:close/>
                <a:moveTo>
                  <a:pt x="971" y="12"/>
                </a:moveTo>
                <a:cubicBezTo>
                  <a:pt x="1007" y="41"/>
                  <a:pt x="1039" y="79"/>
                  <a:pt x="1060" y="120"/>
                </a:cubicBezTo>
                <a:cubicBezTo>
                  <a:pt x="1032" y="130"/>
                  <a:pt x="1001" y="137"/>
                  <a:pt x="971" y="137"/>
                </a:cubicBezTo>
                <a:lnTo>
                  <a:pt x="971" y="12"/>
                </a:lnTo>
                <a:close/>
                <a:moveTo>
                  <a:pt x="950" y="12"/>
                </a:moveTo>
                <a:cubicBezTo>
                  <a:pt x="913" y="41"/>
                  <a:pt x="881" y="80"/>
                  <a:pt x="860" y="120"/>
                </a:cubicBezTo>
                <a:cubicBezTo>
                  <a:pt x="888" y="129"/>
                  <a:pt x="919" y="137"/>
                  <a:pt x="950" y="137"/>
                </a:cubicBezTo>
                <a:lnTo>
                  <a:pt x="950" y="12"/>
                </a:lnTo>
                <a:close/>
                <a:moveTo>
                  <a:pt x="971" y="424"/>
                </a:moveTo>
                <a:cubicBezTo>
                  <a:pt x="971" y="301"/>
                  <a:pt x="971" y="301"/>
                  <a:pt x="971" y="301"/>
                </a:cubicBezTo>
                <a:cubicBezTo>
                  <a:pt x="1104" y="301"/>
                  <a:pt x="1104" y="301"/>
                  <a:pt x="1104" y="301"/>
                </a:cubicBezTo>
                <a:cubicBezTo>
                  <a:pt x="1104" y="350"/>
                  <a:pt x="1092" y="398"/>
                  <a:pt x="1071" y="443"/>
                </a:cubicBezTo>
                <a:cubicBezTo>
                  <a:pt x="1040" y="432"/>
                  <a:pt x="1004" y="424"/>
                  <a:pt x="971" y="424"/>
                </a:cubicBezTo>
                <a:moveTo>
                  <a:pt x="1260" y="301"/>
                </a:moveTo>
                <a:cubicBezTo>
                  <a:pt x="1127" y="301"/>
                  <a:pt x="1127" y="301"/>
                  <a:pt x="1127" y="301"/>
                </a:cubicBezTo>
                <a:cubicBezTo>
                  <a:pt x="1125" y="355"/>
                  <a:pt x="1114" y="403"/>
                  <a:pt x="1092" y="451"/>
                </a:cubicBezTo>
                <a:cubicBezTo>
                  <a:pt x="1120" y="464"/>
                  <a:pt x="1146" y="480"/>
                  <a:pt x="1171" y="500"/>
                </a:cubicBezTo>
                <a:cubicBezTo>
                  <a:pt x="1225" y="447"/>
                  <a:pt x="1257" y="375"/>
                  <a:pt x="1260" y="301"/>
                </a:cubicBezTo>
                <a:moveTo>
                  <a:pt x="1154" y="514"/>
                </a:moveTo>
                <a:cubicBezTo>
                  <a:pt x="1133" y="496"/>
                  <a:pt x="1107" y="480"/>
                  <a:pt x="1081" y="470"/>
                </a:cubicBezTo>
                <a:cubicBezTo>
                  <a:pt x="1057" y="513"/>
                  <a:pt x="1028" y="549"/>
                  <a:pt x="990" y="582"/>
                </a:cubicBezTo>
                <a:cubicBezTo>
                  <a:pt x="1051" y="574"/>
                  <a:pt x="1107" y="552"/>
                  <a:pt x="1154" y="514"/>
                </a:cubicBezTo>
                <a:moveTo>
                  <a:pt x="950" y="424"/>
                </a:moveTo>
                <a:cubicBezTo>
                  <a:pt x="950" y="301"/>
                  <a:pt x="950" y="301"/>
                  <a:pt x="950" y="301"/>
                </a:cubicBezTo>
                <a:cubicBezTo>
                  <a:pt x="816" y="301"/>
                  <a:pt x="816" y="301"/>
                  <a:pt x="816" y="301"/>
                </a:cubicBezTo>
                <a:cubicBezTo>
                  <a:pt x="817" y="350"/>
                  <a:pt x="828" y="399"/>
                  <a:pt x="849" y="443"/>
                </a:cubicBezTo>
                <a:cubicBezTo>
                  <a:pt x="881" y="432"/>
                  <a:pt x="915" y="424"/>
                  <a:pt x="950" y="424"/>
                </a:cubicBezTo>
                <a:moveTo>
                  <a:pt x="660" y="301"/>
                </a:moveTo>
                <a:cubicBezTo>
                  <a:pt x="793" y="301"/>
                  <a:pt x="793" y="301"/>
                  <a:pt x="793" y="301"/>
                </a:cubicBezTo>
                <a:cubicBezTo>
                  <a:pt x="796" y="355"/>
                  <a:pt x="808" y="402"/>
                  <a:pt x="829" y="451"/>
                </a:cubicBezTo>
                <a:cubicBezTo>
                  <a:pt x="800" y="464"/>
                  <a:pt x="774" y="480"/>
                  <a:pt x="749" y="500"/>
                </a:cubicBezTo>
                <a:cubicBezTo>
                  <a:pt x="695" y="447"/>
                  <a:pt x="664" y="377"/>
                  <a:pt x="660" y="301"/>
                </a:cubicBezTo>
                <a:moveTo>
                  <a:pt x="765" y="514"/>
                </a:moveTo>
                <a:cubicBezTo>
                  <a:pt x="788" y="497"/>
                  <a:pt x="813" y="479"/>
                  <a:pt x="839" y="470"/>
                </a:cubicBezTo>
                <a:cubicBezTo>
                  <a:pt x="863" y="513"/>
                  <a:pt x="892" y="549"/>
                  <a:pt x="930" y="582"/>
                </a:cubicBezTo>
                <a:cubicBezTo>
                  <a:pt x="869" y="574"/>
                  <a:pt x="812" y="552"/>
                  <a:pt x="765" y="514"/>
                </a:cubicBezTo>
                <a:moveTo>
                  <a:pt x="971" y="158"/>
                </a:moveTo>
                <a:cubicBezTo>
                  <a:pt x="971" y="280"/>
                  <a:pt x="971" y="280"/>
                  <a:pt x="971" y="280"/>
                </a:cubicBezTo>
                <a:cubicBezTo>
                  <a:pt x="1104" y="280"/>
                  <a:pt x="1104" y="280"/>
                  <a:pt x="1104" y="280"/>
                </a:cubicBezTo>
                <a:cubicBezTo>
                  <a:pt x="1104" y="231"/>
                  <a:pt x="1092" y="184"/>
                  <a:pt x="1071" y="139"/>
                </a:cubicBezTo>
                <a:cubicBezTo>
                  <a:pt x="1039" y="150"/>
                  <a:pt x="1005" y="157"/>
                  <a:pt x="971" y="158"/>
                </a:cubicBezTo>
                <a:moveTo>
                  <a:pt x="1260" y="280"/>
                </a:moveTo>
                <a:cubicBezTo>
                  <a:pt x="1127" y="280"/>
                  <a:pt x="1127" y="280"/>
                  <a:pt x="1127" y="280"/>
                </a:cubicBezTo>
                <a:cubicBezTo>
                  <a:pt x="1125" y="227"/>
                  <a:pt x="1113" y="178"/>
                  <a:pt x="1092" y="131"/>
                </a:cubicBezTo>
                <a:cubicBezTo>
                  <a:pt x="1120" y="118"/>
                  <a:pt x="1147" y="102"/>
                  <a:pt x="1171" y="82"/>
                </a:cubicBezTo>
                <a:cubicBezTo>
                  <a:pt x="1228" y="138"/>
                  <a:pt x="1257" y="207"/>
                  <a:pt x="1260" y="280"/>
                </a:cubicBezTo>
                <a:moveTo>
                  <a:pt x="1154" y="67"/>
                </a:moveTo>
                <a:cubicBezTo>
                  <a:pt x="1133" y="86"/>
                  <a:pt x="1107" y="103"/>
                  <a:pt x="1081" y="113"/>
                </a:cubicBezTo>
                <a:cubicBezTo>
                  <a:pt x="1057" y="68"/>
                  <a:pt x="1028" y="33"/>
                  <a:pt x="990" y="0"/>
                </a:cubicBezTo>
                <a:cubicBezTo>
                  <a:pt x="1051" y="7"/>
                  <a:pt x="1107" y="30"/>
                  <a:pt x="1154" y="67"/>
                </a:cubicBezTo>
                <a:moveTo>
                  <a:pt x="950" y="158"/>
                </a:moveTo>
                <a:cubicBezTo>
                  <a:pt x="950" y="280"/>
                  <a:pt x="950" y="280"/>
                  <a:pt x="950" y="280"/>
                </a:cubicBezTo>
                <a:cubicBezTo>
                  <a:pt x="816" y="280"/>
                  <a:pt x="816" y="280"/>
                  <a:pt x="816" y="280"/>
                </a:cubicBezTo>
                <a:cubicBezTo>
                  <a:pt x="817" y="232"/>
                  <a:pt x="828" y="183"/>
                  <a:pt x="849" y="139"/>
                </a:cubicBezTo>
                <a:cubicBezTo>
                  <a:pt x="881" y="150"/>
                  <a:pt x="915" y="157"/>
                  <a:pt x="950" y="158"/>
                </a:cubicBezTo>
                <a:moveTo>
                  <a:pt x="660" y="280"/>
                </a:moveTo>
                <a:cubicBezTo>
                  <a:pt x="793" y="280"/>
                  <a:pt x="793" y="280"/>
                  <a:pt x="793" y="280"/>
                </a:cubicBezTo>
                <a:cubicBezTo>
                  <a:pt x="796" y="227"/>
                  <a:pt x="808" y="179"/>
                  <a:pt x="829" y="131"/>
                </a:cubicBezTo>
                <a:cubicBezTo>
                  <a:pt x="800" y="118"/>
                  <a:pt x="774" y="103"/>
                  <a:pt x="749" y="82"/>
                </a:cubicBezTo>
                <a:cubicBezTo>
                  <a:pt x="694" y="136"/>
                  <a:pt x="664" y="205"/>
                  <a:pt x="660" y="280"/>
                </a:cubicBezTo>
                <a:moveTo>
                  <a:pt x="765" y="67"/>
                </a:moveTo>
                <a:cubicBezTo>
                  <a:pt x="788" y="86"/>
                  <a:pt x="812" y="103"/>
                  <a:pt x="839" y="113"/>
                </a:cubicBezTo>
                <a:cubicBezTo>
                  <a:pt x="862" y="69"/>
                  <a:pt x="893" y="32"/>
                  <a:pt x="930" y="0"/>
                </a:cubicBezTo>
                <a:cubicBezTo>
                  <a:pt x="869" y="7"/>
                  <a:pt x="813" y="30"/>
                  <a:pt x="765" y="67"/>
                </a:cubicBezTo>
                <a:moveTo>
                  <a:pt x="0" y="388"/>
                </a:moveTo>
                <a:cubicBezTo>
                  <a:pt x="600" y="388"/>
                  <a:pt x="600" y="388"/>
                  <a:pt x="600" y="388"/>
                </a:cubicBezTo>
                <a:cubicBezTo>
                  <a:pt x="622" y="495"/>
                  <a:pt x="698" y="584"/>
                  <a:pt x="849" y="646"/>
                </a:cubicBezTo>
                <a:cubicBezTo>
                  <a:pt x="832" y="697"/>
                  <a:pt x="773" y="744"/>
                  <a:pt x="712" y="744"/>
                </a:cubicBezTo>
                <a:cubicBezTo>
                  <a:pt x="387" y="744"/>
                  <a:pt x="387" y="744"/>
                  <a:pt x="387" y="744"/>
                </a:cubicBezTo>
                <a:cubicBezTo>
                  <a:pt x="337" y="744"/>
                  <a:pt x="298" y="703"/>
                  <a:pt x="282" y="671"/>
                </a:cubicBezTo>
                <a:cubicBezTo>
                  <a:pt x="613" y="671"/>
                  <a:pt x="613" y="671"/>
                  <a:pt x="613" y="671"/>
                </a:cubicBezTo>
                <a:cubicBezTo>
                  <a:pt x="633" y="668"/>
                  <a:pt x="634" y="652"/>
                  <a:pt x="614" y="650"/>
                </a:cubicBezTo>
                <a:cubicBezTo>
                  <a:pt x="289" y="650"/>
                  <a:pt x="289" y="650"/>
                  <a:pt x="289" y="650"/>
                </a:cubicBezTo>
                <a:cubicBezTo>
                  <a:pt x="247" y="650"/>
                  <a:pt x="209" y="615"/>
                  <a:pt x="187" y="577"/>
                </a:cubicBezTo>
                <a:cubicBezTo>
                  <a:pt x="565" y="577"/>
                  <a:pt x="565" y="577"/>
                  <a:pt x="565" y="577"/>
                </a:cubicBezTo>
                <a:cubicBezTo>
                  <a:pt x="584" y="574"/>
                  <a:pt x="584" y="558"/>
                  <a:pt x="565" y="556"/>
                </a:cubicBezTo>
                <a:cubicBezTo>
                  <a:pt x="184" y="556"/>
                  <a:pt x="184" y="556"/>
                  <a:pt x="184" y="556"/>
                </a:cubicBezTo>
                <a:cubicBezTo>
                  <a:pt x="146" y="556"/>
                  <a:pt x="111" y="512"/>
                  <a:pt x="96" y="483"/>
                </a:cubicBezTo>
                <a:cubicBezTo>
                  <a:pt x="515" y="483"/>
                  <a:pt x="515" y="483"/>
                  <a:pt x="515" y="483"/>
                </a:cubicBezTo>
                <a:cubicBezTo>
                  <a:pt x="536" y="480"/>
                  <a:pt x="536" y="461"/>
                  <a:pt x="515" y="460"/>
                </a:cubicBezTo>
                <a:cubicBezTo>
                  <a:pt x="89" y="460"/>
                  <a:pt x="89" y="460"/>
                  <a:pt x="89" y="460"/>
                </a:cubicBezTo>
                <a:cubicBezTo>
                  <a:pt x="55" y="460"/>
                  <a:pt x="23" y="425"/>
                  <a:pt x="0" y="388"/>
                </a:cubicBezTo>
                <a:moveTo>
                  <a:pt x="1920" y="388"/>
                </a:moveTo>
                <a:cubicBezTo>
                  <a:pt x="1320" y="388"/>
                  <a:pt x="1320" y="388"/>
                  <a:pt x="1320" y="388"/>
                </a:cubicBezTo>
                <a:cubicBezTo>
                  <a:pt x="1298" y="495"/>
                  <a:pt x="1222" y="584"/>
                  <a:pt x="1071" y="646"/>
                </a:cubicBezTo>
                <a:cubicBezTo>
                  <a:pt x="1088" y="697"/>
                  <a:pt x="1147" y="744"/>
                  <a:pt x="1208" y="744"/>
                </a:cubicBezTo>
                <a:cubicBezTo>
                  <a:pt x="1533" y="744"/>
                  <a:pt x="1533" y="744"/>
                  <a:pt x="1533" y="744"/>
                </a:cubicBezTo>
                <a:cubicBezTo>
                  <a:pt x="1583" y="744"/>
                  <a:pt x="1622" y="703"/>
                  <a:pt x="1638" y="671"/>
                </a:cubicBezTo>
                <a:cubicBezTo>
                  <a:pt x="1307" y="671"/>
                  <a:pt x="1307" y="671"/>
                  <a:pt x="1307" y="671"/>
                </a:cubicBezTo>
                <a:cubicBezTo>
                  <a:pt x="1287" y="668"/>
                  <a:pt x="1286" y="652"/>
                  <a:pt x="1306" y="650"/>
                </a:cubicBezTo>
                <a:cubicBezTo>
                  <a:pt x="1631" y="650"/>
                  <a:pt x="1631" y="650"/>
                  <a:pt x="1631" y="650"/>
                </a:cubicBezTo>
                <a:cubicBezTo>
                  <a:pt x="1673" y="650"/>
                  <a:pt x="1711" y="615"/>
                  <a:pt x="1733" y="577"/>
                </a:cubicBezTo>
                <a:cubicBezTo>
                  <a:pt x="1355" y="577"/>
                  <a:pt x="1355" y="577"/>
                  <a:pt x="1355" y="577"/>
                </a:cubicBezTo>
                <a:cubicBezTo>
                  <a:pt x="1336" y="574"/>
                  <a:pt x="1336" y="558"/>
                  <a:pt x="1355" y="556"/>
                </a:cubicBezTo>
                <a:cubicBezTo>
                  <a:pt x="1736" y="556"/>
                  <a:pt x="1736" y="556"/>
                  <a:pt x="1736" y="556"/>
                </a:cubicBezTo>
                <a:cubicBezTo>
                  <a:pt x="1774" y="556"/>
                  <a:pt x="1809" y="512"/>
                  <a:pt x="1824" y="483"/>
                </a:cubicBezTo>
                <a:cubicBezTo>
                  <a:pt x="1405" y="483"/>
                  <a:pt x="1405" y="483"/>
                  <a:pt x="1405" y="483"/>
                </a:cubicBezTo>
                <a:cubicBezTo>
                  <a:pt x="1384" y="480"/>
                  <a:pt x="1384" y="461"/>
                  <a:pt x="1405" y="460"/>
                </a:cubicBezTo>
                <a:cubicBezTo>
                  <a:pt x="1831" y="460"/>
                  <a:pt x="1831" y="460"/>
                  <a:pt x="1831" y="460"/>
                </a:cubicBezTo>
                <a:cubicBezTo>
                  <a:pt x="1865" y="460"/>
                  <a:pt x="1897" y="425"/>
                  <a:pt x="1920" y="388"/>
                </a:cubicBezTo>
                <a:moveTo>
                  <a:pt x="1245" y="1200"/>
                </a:moveTo>
                <a:cubicBezTo>
                  <a:pt x="1437" y="819"/>
                  <a:pt x="1437" y="819"/>
                  <a:pt x="1437" y="819"/>
                </a:cubicBezTo>
                <a:cubicBezTo>
                  <a:pt x="1563" y="819"/>
                  <a:pt x="1563" y="819"/>
                  <a:pt x="1563" y="819"/>
                </a:cubicBezTo>
                <a:cubicBezTo>
                  <a:pt x="1643" y="1200"/>
                  <a:pt x="1643" y="1200"/>
                  <a:pt x="1643" y="1200"/>
                </a:cubicBezTo>
                <a:cubicBezTo>
                  <a:pt x="1523" y="1200"/>
                  <a:pt x="1523" y="1200"/>
                  <a:pt x="1523" y="1200"/>
                </a:cubicBezTo>
                <a:cubicBezTo>
                  <a:pt x="1518" y="1155"/>
                  <a:pt x="1518" y="1155"/>
                  <a:pt x="1518" y="1155"/>
                </a:cubicBezTo>
                <a:cubicBezTo>
                  <a:pt x="1392" y="1155"/>
                  <a:pt x="1392" y="1155"/>
                  <a:pt x="1392" y="1155"/>
                </a:cubicBezTo>
                <a:cubicBezTo>
                  <a:pt x="1371" y="1200"/>
                  <a:pt x="1371" y="1200"/>
                  <a:pt x="1371" y="1200"/>
                </a:cubicBezTo>
                <a:lnTo>
                  <a:pt x="1245" y="1200"/>
                </a:lnTo>
                <a:close/>
                <a:moveTo>
                  <a:pt x="1423" y="1075"/>
                </a:moveTo>
                <a:cubicBezTo>
                  <a:pt x="1504" y="1075"/>
                  <a:pt x="1504" y="1075"/>
                  <a:pt x="1504" y="1075"/>
                </a:cubicBezTo>
                <a:cubicBezTo>
                  <a:pt x="1483" y="936"/>
                  <a:pt x="1483" y="936"/>
                  <a:pt x="1483" y="936"/>
                </a:cubicBezTo>
                <a:lnTo>
                  <a:pt x="1423" y="1075"/>
                </a:lnTo>
                <a:close/>
                <a:moveTo>
                  <a:pt x="994" y="1200"/>
                </a:moveTo>
                <a:cubicBezTo>
                  <a:pt x="1038" y="914"/>
                  <a:pt x="1038" y="914"/>
                  <a:pt x="1038" y="914"/>
                </a:cubicBezTo>
                <a:cubicBezTo>
                  <a:pt x="927" y="914"/>
                  <a:pt x="927" y="914"/>
                  <a:pt x="927" y="914"/>
                </a:cubicBezTo>
                <a:cubicBezTo>
                  <a:pt x="946" y="817"/>
                  <a:pt x="946" y="817"/>
                  <a:pt x="946" y="817"/>
                </a:cubicBezTo>
                <a:cubicBezTo>
                  <a:pt x="1289" y="817"/>
                  <a:pt x="1289" y="817"/>
                  <a:pt x="1289" y="817"/>
                </a:cubicBezTo>
                <a:cubicBezTo>
                  <a:pt x="1269" y="914"/>
                  <a:pt x="1269" y="914"/>
                  <a:pt x="1269" y="914"/>
                </a:cubicBezTo>
                <a:cubicBezTo>
                  <a:pt x="1163" y="914"/>
                  <a:pt x="1163" y="914"/>
                  <a:pt x="1163" y="914"/>
                </a:cubicBezTo>
                <a:cubicBezTo>
                  <a:pt x="1120" y="1200"/>
                  <a:pt x="1120" y="1200"/>
                  <a:pt x="1120" y="1200"/>
                </a:cubicBezTo>
                <a:lnTo>
                  <a:pt x="994" y="1200"/>
                </a:lnTo>
                <a:close/>
                <a:moveTo>
                  <a:pt x="479" y="1200"/>
                </a:moveTo>
                <a:cubicBezTo>
                  <a:pt x="672" y="819"/>
                  <a:pt x="672" y="819"/>
                  <a:pt x="672" y="819"/>
                </a:cubicBezTo>
                <a:cubicBezTo>
                  <a:pt x="798" y="819"/>
                  <a:pt x="798" y="819"/>
                  <a:pt x="798" y="81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59" y="1200"/>
                  <a:pt x="759" y="1200"/>
                  <a:pt x="759" y="1200"/>
                </a:cubicBezTo>
                <a:cubicBezTo>
                  <a:pt x="752" y="1155"/>
                  <a:pt x="752" y="1155"/>
                  <a:pt x="752" y="1155"/>
                </a:cubicBezTo>
                <a:cubicBezTo>
                  <a:pt x="626" y="1155"/>
                  <a:pt x="626" y="1155"/>
                  <a:pt x="626" y="1155"/>
                </a:cubicBezTo>
                <a:cubicBezTo>
                  <a:pt x="606" y="1200"/>
                  <a:pt x="606" y="1200"/>
                  <a:pt x="606" y="1200"/>
                </a:cubicBezTo>
                <a:lnTo>
                  <a:pt x="479" y="1200"/>
                </a:lnTo>
                <a:close/>
                <a:moveTo>
                  <a:pt x="657" y="1075"/>
                </a:moveTo>
                <a:cubicBezTo>
                  <a:pt x="739" y="1075"/>
                  <a:pt x="739" y="1075"/>
                  <a:pt x="739" y="1075"/>
                </a:cubicBezTo>
                <a:cubicBezTo>
                  <a:pt x="717" y="936"/>
                  <a:pt x="717" y="936"/>
                  <a:pt x="717" y="936"/>
                </a:cubicBezTo>
                <a:lnTo>
                  <a:pt x="657" y="1075"/>
                </a:lnTo>
                <a:close/>
                <a:moveTo>
                  <a:pt x="273" y="1200"/>
                </a:moveTo>
                <a:cubicBezTo>
                  <a:pt x="351" y="819"/>
                  <a:pt x="351" y="819"/>
                  <a:pt x="351" y="819"/>
                </a:cubicBezTo>
                <a:cubicBezTo>
                  <a:pt x="479" y="819"/>
                  <a:pt x="479" y="819"/>
                  <a:pt x="479" y="819"/>
                </a:cubicBezTo>
                <a:cubicBezTo>
                  <a:pt x="401" y="1200"/>
                  <a:pt x="401" y="1200"/>
                  <a:pt x="401" y="1200"/>
                </a:cubicBezTo>
                <a:lnTo>
                  <a:pt x="273" y="1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637110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12187-F901-4BBA-BA42-9F7DE7428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29955"/>
            <a:ext cx="11661648" cy="1125347"/>
          </a:xfrm>
        </p:spPr>
        <p:txBody>
          <a:bodyPr/>
          <a:lstStyle/>
          <a:p>
            <a:r>
              <a:rPr lang="en-US" sz="3600" dirty="0"/>
              <a:t>Current insufficiency of statistical definition of non-scheduled al-cargo traffic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81000" y="1936582"/>
            <a:ext cx="11405532" cy="360854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2800" dirty="0"/>
              <a:t>While non-scheduled cargo traffic is considerably smaller than scheduled cargo traffic, the industry developments incurred by Covid-19 have demonstrated an insufficiency of the determination as of what constitutes non-scheduled cargo traffic.</a:t>
            </a:r>
            <a:endParaRPr lang="en-US" sz="2800" dirty="0"/>
          </a:p>
        </p:txBody>
      </p:sp>
      <p:pic>
        <p:nvPicPr>
          <p:cNvPr id="4" name="Picture 3" descr="A picture containing outdoor, road, plane, sky&#10;&#10;Description automatically generated">
            <a:extLst>
              <a:ext uri="{FF2B5EF4-FFF2-40B4-BE49-F238E27FC236}">
                <a16:creationId xmlns:a16="http://schemas.microsoft.com/office/drawing/2014/main" id="{9F192A09-86FF-49CF-B3E9-95CC9D457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585" y="3951215"/>
            <a:ext cx="3865245" cy="257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3081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12187-F901-4BBA-BA42-9F7DE7428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29955"/>
            <a:ext cx="11661648" cy="1125347"/>
          </a:xfrm>
        </p:spPr>
        <p:txBody>
          <a:bodyPr/>
          <a:lstStyle/>
          <a:p>
            <a:r>
              <a:rPr lang="en-US" sz="3600" dirty="0"/>
              <a:t>Current statistical definition geared toward passenger traffic: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81000" y="1743932"/>
            <a:ext cx="11405532" cy="360854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2800" dirty="0"/>
              <a:t>“flights performed according to a published timetable, or so regular or frequent as to constitute a recognizably systematic series, which are open to direct booking by members of the public (and extra section flights occasioned by overflow traffic from scheduled flights). Non-scheduled (revenue) flights are the remainder.”</a:t>
            </a:r>
            <a:endParaRPr lang="en-US" sz="2800" dirty="0"/>
          </a:p>
        </p:txBody>
      </p:sp>
      <p:pic>
        <p:nvPicPr>
          <p:cNvPr id="6" name="Picture 5" descr="A picture containing cabin, indoor, car, scene&#10;&#10;Description automatically generated">
            <a:extLst>
              <a:ext uri="{FF2B5EF4-FFF2-40B4-BE49-F238E27FC236}">
                <a16:creationId xmlns:a16="http://schemas.microsoft.com/office/drawing/2014/main" id="{1CB3DF90-92F6-404D-B8A9-7CC5ABB2E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962" y="3875714"/>
            <a:ext cx="3536441" cy="265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4459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93234" y="468510"/>
            <a:ext cx="11405532" cy="29496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Cargo traffic does not necessarily have published schedules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Booking a particular flight is not necessarily relevant for cargo clients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800" dirty="0"/>
          </a:p>
          <a:p>
            <a:r>
              <a:rPr lang="en-GB" sz="2800" dirty="0"/>
              <a:t>A typical example are the integrator carriers which are usually classified as scheduled traffic, however without the availability of schedules or the ability to book a particular flight.</a:t>
            </a:r>
            <a:endParaRPr lang="en-US" sz="2800" dirty="0"/>
          </a:p>
        </p:txBody>
      </p:sp>
      <p:pic>
        <p:nvPicPr>
          <p:cNvPr id="8" name="Picture 7" descr="A picture containing text, person, standing&#10;&#10;Description automatically generated">
            <a:extLst>
              <a:ext uri="{FF2B5EF4-FFF2-40B4-BE49-F238E27FC236}">
                <a16:creationId xmlns:a16="http://schemas.microsoft.com/office/drawing/2014/main" id="{016C6263-B847-42A1-9586-2566C45696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988" y="3439889"/>
            <a:ext cx="2460276" cy="3116108"/>
          </a:xfrm>
          <a:prstGeom prst="rect">
            <a:avLst/>
          </a:prstGeom>
        </p:spPr>
      </p:pic>
      <p:pic>
        <p:nvPicPr>
          <p:cNvPr id="3" name="Picture 2" descr="A picture containing outdoor, plane, grass, sky&#10;&#10;Description automatically generated">
            <a:extLst>
              <a:ext uri="{FF2B5EF4-FFF2-40B4-BE49-F238E27FC236}">
                <a16:creationId xmlns:a16="http://schemas.microsoft.com/office/drawing/2014/main" id="{7C24BFB7-03B1-4EE0-8B0C-250CD70FB9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790" y="4077050"/>
            <a:ext cx="3718420" cy="247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5273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93234" y="468509"/>
            <a:ext cx="11405532" cy="15448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3600" dirty="0"/>
              <a:t>The absence of a clear statistical definition for non-scheduled cargo traffic leads to inconsistencies and distortions</a:t>
            </a:r>
            <a:endParaRPr lang="en-US" sz="36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A19369D-2280-4B50-BBA5-5A9D1AC9E5FC}"/>
              </a:ext>
            </a:extLst>
          </p:cNvPr>
          <p:cNvSpPr txBox="1">
            <a:spLocks/>
          </p:cNvSpPr>
          <p:nvPr/>
        </p:nvSpPr>
        <p:spPr>
          <a:xfrm>
            <a:off x="393234" y="2548979"/>
            <a:ext cx="11405532" cy="29877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Individual countries may classify the same types of operations differently, sometimes even the same flights.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</p:txBody>
      </p:sp>
      <p:pic>
        <p:nvPicPr>
          <p:cNvPr id="6" name="Picture 5" descr="A large airplane on the runway&#10;&#10;Description automatically generated with low confidence">
            <a:extLst>
              <a:ext uri="{FF2B5EF4-FFF2-40B4-BE49-F238E27FC236}">
                <a16:creationId xmlns:a16="http://schemas.microsoft.com/office/drawing/2014/main" id="{CACCCEA2-BA7B-4BC0-8F27-D3CF7614B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420" y="3937357"/>
            <a:ext cx="3915064" cy="2610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61053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93234" y="468509"/>
            <a:ext cx="11405532" cy="15448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3600" dirty="0"/>
              <a:t>The absence of a clear statistical definition for non-scheduled cargo traffic leads to inconsistencies and distortions</a:t>
            </a:r>
            <a:endParaRPr lang="en-US" sz="36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A19369D-2280-4B50-BBA5-5A9D1AC9E5FC}"/>
              </a:ext>
            </a:extLst>
          </p:cNvPr>
          <p:cNvSpPr txBox="1">
            <a:spLocks/>
          </p:cNvSpPr>
          <p:nvPr/>
        </p:nvSpPr>
        <p:spPr>
          <a:xfrm>
            <a:off x="393234" y="2255365"/>
            <a:ext cx="11405532" cy="29877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Different perceptions of what constitutes a charter relationship</a:t>
            </a:r>
          </a:p>
          <a:p>
            <a:endParaRPr lang="en-GB" sz="2800" dirty="0"/>
          </a:p>
          <a:p>
            <a:r>
              <a:rPr lang="en-GB" sz="2800" dirty="0"/>
              <a:t>Direct relationships with freight forwarders, and the various ACMI carriers related to cargo operations, are compounding factors.</a:t>
            </a:r>
          </a:p>
          <a:p>
            <a:endParaRPr lang="en-GB" sz="28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8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</p:txBody>
      </p:sp>
      <p:pic>
        <p:nvPicPr>
          <p:cNvPr id="6" name="Picture 5" descr="A large airplane flying in the sky&#10;&#10;Description automatically generated with medium confidence">
            <a:extLst>
              <a:ext uri="{FF2B5EF4-FFF2-40B4-BE49-F238E27FC236}">
                <a16:creationId xmlns:a16="http://schemas.microsoft.com/office/drawing/2014/main" id="{3BECAC39-5BB1-4C7B-913D-521E87CB6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667" y="4132824"/>
            <a:ext cx="3582555" cy="238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66058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93234" y="468509"/>
            <a:ext cx="11405532" cy="15448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GB" sz="3600" dirty="0"/>
              <a:t>The absence of a clear statistical definition for non-scheduled cargo traffic leads to inconsistencies and distortions</a:t>
            </a:r>
            <a:endParaRPr lang="en-US" sz="36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A19369D-2280-4B50-BBA5-5A9D1AC9E5FC}"/>
              </a:ext>
            </a:extLst>
          </p:cNvPr>
          <p:cNvSpPr txBox="1">
            <a:spLocks/>
          </p:cNvSpPr>
          <p:nvPr/>
        </p:nvSpPr>
        <p:spPr>
          <a:xfrm>
            <a:off x="393234" y="2288920"/>
            <a:ext cx="11405532" cy="29877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/>
              <a:t>Airlines inconsistently classifying a-typical or experimental flights</a:t>
            </a:r>
          </a:p>
          <a:p>
            <a:endParaRPr lang="en-GB" sz="2800" dirty="0"/>
          </a:p>
          <a:p>
            <a:r>
              <a:rPr lang="en-GB" sz="2800" dirty="0"/>
              <a:t>Covid-19 has led to a surge of airlines entering the cargo business, sometimes on an ad-hoc basis and/or using converted airframes.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/>
          </a:p>
        </p:txBody>
      </p:sp>
      <p:pic>
        <p:nvPicPr>
          <p:cNvPr id="6" name="Picture 5" descr="A large white airplane on a runway&#10;&#10;Description automatically generated with low confidence">
            <a:extLst>
              <a:ext uri="{FF2B5EF4-FFF2-40B4-BE49-F238E27FC236}">
                <a16:creationId xmlns:a16="http://schemas.microsoft.com/office/drawing/2014/main" id="{FBDD826E-8531-4B10-90C5-3FD4D1FE45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595" y="4141674"/>
            <a:ext cx="3611536" cy="240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85510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12187-F901-4BBA-BA42-9F7DE7428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29955"/>
            <a:ext cx="11661648" cy="1642064"/>
          </a:xfrm>
        </p:spPr>
        <p:txBody>
          <a:bodyPr/>
          <a:lstStyle/>
          <a:p>
            <a:r>
              <a:rPr lang="en-US" sz="3600" dirty="0"/>
              <a:t>An example of the latter are the </a:t>
            </a:r>
            <a:r>
              <a:rPr lang="en-US" sz="3600" i="1" dirty="0" err="1"/>
              <a:t>preighter</a:t>
            </a:r>
            <a:r>
              <a:rPr lang="en-US" sz="3600" dirty="0"/>
              <a:t> operations, inconsistently classified as scheduled or non-scheduled</a:t>
            </a:r>
            <a:br>
              <a:rPr lang="en-US" sz="3600" dirty="0"/>
            </a:br>
            <a:br>
              <a:rPr lang="en-US" sz="3600" dirty="0"/>
            </a:br>
            <a:r>
              <a:rPr lang="en-US" sz="2800" dirty="0"/>
              <a:t>IATA research concluded that most </a:t>
            </a:r>
            <a:r>
              <a:rPr lang="en-US" sz="2800" i="1" dirty="0" err="1"/>
              <a:t>preighter</a:t>
            </a:r>
            <a:r>
              <a:rPr lang="en-US" sz="2800" dirty="0"/>
              <a:t> flights have performed under the same conditions as scheduled flights, while some of these were classified as non-scheduled.</a:t>
            </a:r>
            <a:br>
              <a:rPr lang="en-US" sz="2800" dirty="0"/>
            </a:br>
            <a:br>
              <a:rPr lang="en-US" sz="2800" dirty="0"/>
            </a:br>
            <a:r>
              <a:rPr lang="en-US" sz="2800" i="1" dirty="0" err="1"/>
              <a:t>Preighters</a:t>
            </a:r>
            <a:r>
              <a:rPr lang="en-US" sz="2800" dirty="0"/>
              <a:t> have been deployed since the start of Covid-19. Without correction for these, statistics will underestimate the contribution of cargo traffic.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81000" y="1672177"/>
            <a:ext cx="11661648" cy="11253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pic>
        <p:nvPicPr>
          <p:cNvPr id="4" name="Picture 3" descr="A picture containing indoor, cabin&#10;&#10;Description automatically generated">
            <a:extLst>
              <a:ext uri="{FF2B5EF4-FFF2-40B4-BE49-F238E27FC236}">
                <a16:creationId xmlns:a16="http://schemas.microsoft.com/office/drawing/2014/main" id="{6A95D0DF-11C9-4EE5-9F68-4B97E3209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626" y="4382368"/>
            <a:ext cx="2848292" cy="214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54138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12187-F901-4BBA-BA42-9F7DE7428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52" y="4623149"/>
            <a:ext cx="11661648" cy="1125347"/>
          </a:xfrm>
        </p:spPr>
        <p:txBody>
          <a:bodyPr/>
          <a:lstStyle/>
          <a:p>
            <a:r>
              <a:rPr lang="en-CA" sz="2800" dirty="0"/>
              <a:t>Of the 26 billion cargo tonne-kilometres performed by </a:t>
            </a:r>
            <a:r>
              <a:rPr lang="en-CA" sz="2800" i="1" dirty="0" err="1"/>
              <a:t>preighters</a:t>
            </a:r>
            <a:r>
              <a:rPr lang="en-CA" sz="2800" i="1" dirty="0"/>
              <a:t>, </a:t>
            </a:r>
            <a:r>
              <a:rPr lang="en-CA" sz="2800" dirty="0"/>
              <a:t>6 billion of these were initially classified as non-scheduled.</a:t>
            </a:r>
            <a:endParaRPr lang="en-US" sz="2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0E6E97-1766-42F0-8869-26E6E9E24382}"/>
              </a:ext>
            </a:extLst>
          </p:cNvPr>
          <p:cNvSpPr txBox="1">
            <a:spLocks/>
          </p:cNvSpPr>
          <p:nvPr/>
        </p:nvSpPr>
        <p:spPr>
          <a:xfrm>
            <a:off x="381000" y="1672177"/>
            <a:ext cx="11661648" cy="11253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7F1B9B-92B6-4F13-8E1C-F7A5126D06F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536" y="738231"/>
            <a:ext cx="6726573" cy="34227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20480476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jslPWosTwOzW7lM.kFvWg"/>
</p:tagLst>
</file>

<file path=ppt/theme/theme1.xml><?xml version="1.0" encoding="utf-8"?>
<a:theme xmlns:a="http://schemas.openxmlformats.org/drawingml/2006/main" name="IATA_Master">
  <a:themeElements>
    <a:clrScheme name="IATA">
      <a:dk1>
        <a:sysClr val="windowText" lastClr="000000"/>
      </a:dk1>
      <a:lt1>
        <a:sysClr val="window" lastClr="FFFFFF"/>
      </a:lt1>
      <a:dk2>
        <a:srgbClr val="000000"/>
      </a:dk2>
      <a:lt2>
        <a:srgbClr val="E6E6E6"/>
      </a:lt2>
      <a:accent1>
        <a:srgbClr val="1E32FA"/>
      </a:accent1>
      <a:accent2>
        <a:srgbClr val="FAC832"/>
      </a:accent2>
      <a:accent3>
        <a:srgbClr val="F04632"/>
      </a:accent3>
      <a:accent4>
        <a:srgbClr val="289632"/>
      </a:accent4>
      <a:accent5>
        <a:srgbClr val="F046C8"/>
      </a:accent5>
      <a:accent6>
        <a:srgbClr val="5A14A0"/>
      </a:accent6>
      <a:hlink>
        <a:srgbClr val="1E32FA"/>
      </a:hlink>
      <a:folHlink>
        <a:srgbClr val="5A14A0"/>
      </a:folHlink>
    </a:clrScheme>
    <a:fontScheme name="IATA">
      <a:majorFont>
        <a:latin typeface="Aktiv Grotesk Medium"/>
        <a:ea typeface=""/>
        <a:cs typeface=""/>
      </a:majorFont>
      <a:minorFont>
        <a:latin typeface="Aktiv Grotes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default.pptx  -  Read-Only" id="{3393D6F6-3DDF-4AD8-AF70-01B8C861C0E9}" vid="{9069597E-579C-472E-93EE-52701DC46031}"/>
    </a:ext>
  </a:extLst>
</a:theme>
</file>

<file path=ppt/theme/theme2.xml><?xml version="1.0" encoding="utf-8"?>
<a:theme xmlns:a="http://schemas.openxmlformats.org/drawingml/2006/main" name="Office Theme">
  <a:themeElements>
    <a:clrScheme name="IATA">
      <a:dk1>
        <a:sysClr val="windowText" lastClr="000000"/>
      </a:dk1>
      <a:lt1>
        <a:sysClr val="window" lastClr="FFFFFF"/>
      </a:lt1>
      <a:dk2>
        <a:srgbClr val="000000"/>
      </a:dk2>
      <a:lt2>
        <a:srgbClr val="E6E6E6"/>
      </a:lt2>
      <a:accent1>
        <a:srgbClr val="1E32FA"/>
      </a:accent1>
      <a:accent2>
        <a:srgbClr val="FAC832"/>
      </a:accent2>
      <a:accent3>
        <a:srgbClr val="F04632"/>
      </a:accent3>
      <a:accent4>
        <a:srgbClr val="289632"/>
      </a:accent4>
      <a:accent5>
        <a:srgbClr val="F046C8"/>
      </a:accent5>
      <a:accent6>
        <a:srgbClr val="5A14A0"/>
      </a:accent6>
      <a:hlink>
        <a:srgbClr val="1E32FA"/>
      </a:hlink>
      <a:folHlink>
        <a:srgbClr val="5A14A0"/>
      </a:folHlink>
    </a:clrScheme>
    <a:fontScheme name="IATA Notes">
      <a:majorFont>
        <a:latin typeface="Aktiv Grotesk Medium"/>
        <a:ea typeface=""/>
        <a:cs typeface=""/>
      </a:majorFont>
      <a:minorFont>
        <a:latin typeface="Aktiv Grotes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IATA">
      <a:dk1>
        <a:sysClr val="windowText" lastClr="000000"/>
      </a:dk1>
      <a:lt1>
        <a:sysClr val="window" lastClr="FFFFFF"/>
      </a:lt1>
      <a:dk2>
        <a:srgbClr val="000000"/>
      </a:dk2>
      <a:lt2>
        <a:srgbClr val="E6E6E6"/>
      </a:lt2>
      <a:accent1>
        <a:srgbClr val="1E32FA"/>
      </a:accent1>
      <a:accent2>
        <a:srgbClr val="FAC832"/>
      </a:accent2>
      <a:accent3>
        <a:srgbClr val="F04632"/>
      </a:accent3>
      <a:accent4>
        <a:srgbClr val="289632"/>
      </a:accent4>
      <a:accent5>
        <a:srgbClr val="F046C8"/>
      </a:accent5>
      <a:accent6>
        <a:srgbClr val="5A14A0"/>
      </a:accent6>
      <a:hlink>
        <a:srgbClr val="1E32FA"/>
      </a:hlink>
      <a:folHlink>
        <a:srgbClr val="5A14A0"/>
      </a:folHlink>
    </a:clrScheme>
    <a:fontScheme name="IATA Handouts">
      <a:majorFont>
        <a:latin typeface="Aktiv Grotesk Medium"/>
        <a:ea typeface=""/>
        <a:cs typeface=""/>
      </a:majorFont>
      <a:minorFont>
        <a:latin typeface="Aktiv Grotes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FC15041FA98444BA56D5768D6C48AC" ma:contentTypeVersion="1" ma:contentTypeDescription="Create a new document." ma:contentTypeScope="" ma:versionID="a42707a28e552bac4d31f83f2cf807e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CA363D5-9528-43B6-B539-561CDDE24389}"/>
</file>

<file path=customXml/itemProps2.xml><?xml version="1.0" encoding="utf-8"?>
<ds:datastoreItem xmlns:ds="http://schemas.openxmlformats.org/officeDocument/2006/customXml" ds:itemID="{37D21EA5-ECE3-463E-AF11-1F9E505E5D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E445070-5B4E-4567-9AEA-1CCED81F1457}">
  <ds:schemaRefs>
    <ds:schemaRef ds:uri="http://schemas.microsoft.com/office/2006/documentManagement/types"/>
    <ds:schemaRef ds:uri="http://purl.org/dc/terms/"/>
    <ds:schemaRef ds:uri="6b21d527-ed2e-4382-8f0d-132978e464fb"/>
    <ds:schemaRef ds:uri="http://purl.org/dc/dcmitype/"/>
    <ds:schemaRef ds:uri="http://schemas.openxmlformats.org/package/2006/metadata/core-properties"/>
    <ds:schemaRef ds:uri="f0c9565f-8685-4c38-8477-660f2514a45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1626</TotalTime>
  <Words>714</Words>
  <Application>Microsoft Office PowerPoint</Application>
  <PresentationFormat>Widescreen</PresentationFormat>
  <Paragraphs>71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Aktiv Grotesk Medium</vt:lpstr>
      <vt:lpstr>Aktiv Grotesk</vt:lpstr>
      <vt:lpstr>Arial</vt:lpstr>
      <vt:lpstr>IATA_Master</vt:lpstr>
      <vt:lpstr>think-cell Slide</vt:lpstr>
      <vt:lpstr>Statistics Division 11th Session Statistical Definition of Non-Scheduled  All-Cargo Traffic</vt:lpstr>
      <vt:lpstr>Current insufficiency of statistical definition of non-scheduled al-cargo traffic</vt:lpstr>
      <vt:lpstr>Current statistical definition geared toward passenger traffic:</vt:lpstr>
      <vt:lpstr>PowerPoint Presentation</vt:lpstr>
      <vt:lpstr>PowerPoint Presentation</vt:lpstr>
      <vt:lpstr>PowerPoint Presentation</vt:lpstr>
      <vt:lpstr>PowerPoint Presentation</vt:lpstr>
      <vt:lpstr>An example of the latter are the preighter operations, inconsistently classified as scheduled or non-scheduled  IATA research concluded that most preighter flights have performed under the same conditions as scheduled flights, while some of these were classified as non-scheduled.  Preighters have been deployed since the start of Covid-19. Without correction for these, statistics will underestimate the contribution of cargo traffic.</vt:lpstr>
      <vt:lpstr>Of the 26 billion cargo tonne-kilometres performed by preighters, 6 billion of these were initially classified as non-scheduled.</vt:lpstr>
      <vt:lpstr>Cargo Traffic is also harder to track  Covid-19 has led to new airlines not necessarily known or tracked, but which constitute a significant portion of overall cargo.  Whereas ‘unknown’ traffic would usually have been associated with non-scheduled traffic in the past, this may not be the case anymore.  Awareness of these may stimulate airlines and Civil Aviation Authorities to improve their reporting mechanisms. </vt:lpstr>
      <vt:lpstr>PowerPoint Presentation</vt:lpstr>
      <vt:lpstr>PowerPoint Presentation</vt:lpstr>
      <vt:lpstr>PowerPoint Presentation</vt:lpstr>
      <vt:lpstr>Proposal to clarify the statistical definition of non-scheduled cargo traffic  “Non-scheduled (revenue) all-cargo flights are limited to chartered operations where the capacity is put to the disposition of a single (or small group of related) client(s), where third parties have no access to without additional conditions, including on-demand services. Scheduled (revenue) all-cargo flights are the remainder.” </vt:lpstr>
      <vt:lpstr>Contacts</vt:lpstr>
    </vt:vector>
  </TitlesOfParts>
  <Company>IATA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IATA PowerPoint Master Theme</dc:subject>
  <dc:creator>Martina Bednarikova</dc:creator>
  <cp:lastModifiedBy>Jesper Venema</cp:lastModifiedBy>
  <cp:revision>36</cp:revision>
  <cp:lastPrinted>2022-03-30T16:45:02Z</cp:lastPrinted>
  <dcterms:created xsi:type="dcterms:W3CDTF">2020-11-23T14:37:25Z</dcterms:created>
  <dcterms:modified xsi:type="dcterms:W3CDTF">2022-03-30T23:00:00Z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 Version">
    <vt:lpwstr>1.0.0</vt:lpwstr>
  </property>
  <property fmtid="{D5CDD505-2E9C-101B-9397-08002B2CF9AE}" pid="3" name="TemplafyTimeStamp">
    <vt:lpwstr>2019-06-27T04:47:42.2676291Z</vt:lpwstr>
  </property>
  <property fmtid="{D5CDD505-2E9C-101B-9397-08002B2CF9AE}" pid="4" name="ContentTypeId">
    <vt:lpwstr>0x010100FAFC15041FA98444BA56D5768D6C48AC</vt:lpwstr>
  </property>
</Properties>
</file>