
<file path=[Content_Types].xml><?xml version="1.0" encoding="utf-8"?>
<Types xmlns="http://schemas.openxmlformats.org/package/2006/content-types">
  <Default Extension="png" ContentType="image/png"/>
  <Default Extension="jpeg" ContentType="image/jpeg"/>
  <Default Extension="emf" ContentType="image/x-emf"/>
  <Default Extension="m4a" ContentType="audio/mp4"/>
  <Default Extension="rels" ContentType="application/vnd.openxmlformats-package.relationships+xml"/>
  <Default Extension="xml" ContentType="application/xml"/>
  <Override PartName="/ppt/diagrams/data1.xml" ContentType="application/vnd.openxmlformats-officedocument.drawingml.diagramData+xml"/>
  <Override PartName="/ppt/diagrams/data3.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3.xml" ContentType="application/vnd.openxmlformats-officedocument.presentationml.notesSlide+xml"/>
  <Override PartName="/ppt/diagrams/quickStyle3.xml" ContentType="application/vnd.openxmlformats-officedocument.drawingml.diagramStyle+xml"/>
  <Override PartName="/ppt/diagrams/layout3.xml" ContentType="application/vnd.openxmlformats-officedocument.drawingml.diagramLayout+xml"/>
  <Override PartName="/ppt/diagrams/layout1.xml" ContentType="application/vnd.openxmlformats-officedocument.drawingml.diagramLayout+xml"/>
  <Override PartName="/ppt/theme/theme2.xml" ContentType="application/vnd.openxmlformats-officedocument.theme+xml"/>
  <Override PartName="/ppt/diagrams/colors1.xml" ContentType="application/vnd.openxmlformats-officedocument.drawingml.diagramColors+xml"/>
  <Override PartName="/ppt/diagrams/quickStyle1.xml" ContentType="application/vnd.openxmlformats-officedocument.drawingml.diagramStyle+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rawing3.xml" ContentType="application/vnd.ms-office.drawingml.diagramDrawing+xml"/>
  <Override PartName="/ppt/diagrams/colors3.xml" ContentType="application/vnd.openxmlformats-officedocument.drawingml.diagramColors+xml"/>
  <Override PartName="/ppt/diagrams/layout2.xml" ContentType="application/vnd.openxmlformats-officedocument.drawingml.diagramLayout+xml"/>
  <Override PartName="/ppt/notesMasters/notesMaster1.xml" ContentType="application/vnd.openxmlformats-officedocument.presentationml.notesMaster+xml"/>
  <Override PartName="/ppt/diagrams/drawing1.xml" ContentType="application/vnd.ms-office.drawingml.diagramDrawing+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tags/tag2.xml" ContentType="application/vnd.openxmlformats-officedocument.presentationml.tags+xml"/>
  <Override PartName="/ppt/tags/tag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58" r:id="rId3"/>
    <p:sldId id="264" r:id="rId4"/>
    <p:sldId id="266" r:id="rId5"/>
    <p:sldId id="291" r:id="rId6"/>
    <p:sldId id="292" r:id="rId7"/>
    <p:sldId id="283" r:id="rId8"/>
    <p:sldId id="284" r:id="rId9"/>
    <p:sldId id="285" r:id="rId10"/>
    <p:sldId id="286" r:id="rId11"/>
    <p:sldId id="293" r:id="rId12"/>
    <p:sldId id="288" r:id="rId13"/>
    <p:sldId id="287" r:id="rId14"/>
    <p:sldId id="268" r:id="rId15"/>
    <p:sldId id="290" r:id="rId16"/>
    <p:sldId id="294"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0516" autoAdjust="0"/>
  </p:normalViewPr>
  <p:slideViewPr>
    <p:cSldViewPr snapToGrid="0">
      <p:cViewPr varScale="1">
        <p:scale>
          <a:sx n="48" d="100"/>
          <a:sy n="48" d="100"/>
        </p:scale>
        <p:origin x="13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46B32A-AE5B-41D1-9962-5C2F281295C5}" type="doc">
      <dgm:prSet loTypeId="urn:microsoft.com/office/officeart/2009/3/layout/HorizontalOrganizationChart" loCatId="hierarchy" qsTypeId="urn:microsoft.com/office/officeart/2005/8/quickstyle/simple3" qsCatId="simple" csTypeId="urn:microsoft.com/office/officeart/2005/8/colors/accent1_1" csCatId="accent1" phldr="1"/>
      <dgm:spPr/>
      <dgm:t>
        <a:bodyPr/>
        <a:lstStyle/>
        <a:p>
          <a:endParaRPr lang="en-GB"/>
        </a:p>
      </dgm:t>
    </dgm:pt>
    <dgm:pt modelId="{58F5D55A-7475-4A77-9FE0-40C44FAA846B}">
      <dgm:prSet phldrT="[Text]" custT="1"/>
      <dgm:spPr/>
      <dgm:t>
        <a:bodyPr/>
        <a:lstStyle/>
        <a:p>
          <a:r>
            <a:rPr lang="en-GB" sz="1200" dirty="0" smtClean="0">
              <a:solidFill>
                <a:srgbClr val="060606"/>
              </a:solidFill>
              <a:latin typeface="Times New Roman" panose="02020603050405020304" pitchFamily="18" charset="0"/>
              <a:cs typeface="Times New Roman" panose="02020603050405020304" pitchFamily="18" charset="0"/>
            </a:rPr>
            <a:t>Aircraft type</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F6236732-26BE-4B76-8400-A2B9F2A9F7A0}" type="parTrans" cxnId="{F67442F6-2541-4381-87DF-435AB3C0E1F3}">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CFCB66F0-B37E-4AF0-B9B6-A718A62088DE}" type="sibTrans" cxnId="{F67442F6-2541-4381-87DF-435AB3C0E1F3}">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8DBBBCDC-429A-476A-B0CF-7C7C51A93853}">
      <dgm:prSet phldrT="[Text]" custT="1"/>
      <dgm:spPr/>
      <dgm:t>
        <a:bodyPr/>
        <a:lstStyle/>
        <a:p>
          <a:r>
            <a:rPr lang="en-GB" sz="1200" dirty="0" smtClean="0">
              <a:solidFill>
                <a:srgbClr val="060606"/>
              </a:solidFill>
              <a:latin typeface="Times New Roman" panose="02020603050405020304" pitchFamily="18" charset="0"/>
              <a:cs typeface="Times New Roman" panose="02020603050405020304" pitchFamily="18" charset="0"/>
            </a:rPr>
            <a:t>Frequency</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F434D108-59DF-43C7-8E85-E4786A0F2BFF}" type="parTrans" cxnId="{5660ACF8-E18B-4F37-89C6-70AB8FD1556B}">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09EB651E-FFE7-471C-96FA-2E16DAE504EA}" type="sibTrans" cxnId="{5660ACF8-E18B-4F37-89C6-70AB8FD1556B}">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28638D50-0ED1-42DB-91ED-659CB2D68989}">
      <dgm:prSet phldrT="[Text]" custT="1"/>
      <dgm:spPr/>
      <dgm:t>
        <a:bodyPr/>
        <a:lstStyle/>
        <a:p>
          <a:r>
            <a:rPr lang="en-GB" sz="1200" dirty="0" smtClean="0">
              <a:solidFill>
                <a:srgbClr val="060606"/>
              </a:solidFill>
              <a:latin typeface="Times New Roman" panose="02020603050405020304" pitchFamily="18" charset="0"/>
              <a:cs typeface="Times New Roman" panose="02020603050405020304" pitchFamily="18" charset="0"/>
            </a:rPr>
            <a:t>Year</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1780879A-B79C-4603-9DFE-578E258201A8}" type="parTrans" cxnId="{74C24464-3194-4AB2-9178-C38D92A8C478}">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45B553C0-DDC5-4BED-B9D6-0A272B51AE73}" type="sibTrans" cxnId="{74C24464-3194-4AB2-9178-C38D92A8C478}">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65579807-FC6A-4BCE-AED2-715A96EA7958}">
      <dgm:prSet custT="1"/>
      <dgm:spPr/>
      <dgm:t>
        <a:bodyPr/>
        <a:lstStyle/>
        <a:p>
          <a:r>
            <a:rPr lang="en-GB" sz="1200" dirty="0" smtClean="0">
              <a:solidFill>
                <a:srgbClr val="060606"/>
              </a:solidFill>
              <a:latin typeface="Times New Roman" panose="02020603050405020304" pitchFamily="18" charset="0"/>
              <a:cs typeface="Times New Roman" panose="02020603050405020304" pitchFamily="18" charset="0"/>
            </a:rPr>
            <a:t>Distance</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30C972EB-CDD6-4B98-BDE2-BD145B498D77}" type="parTrans" cxnId="{D653F66A-D642-4A95-8101-32DB7447990D}">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9A75BBF0-A7FB-46AC-BA54-1DABE3EC5254}" type="sibTrans" cxnId="{D653F66A-D642-4A95-8101-32DB7447990D}">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639841FC-7AEF-4A62-9FDC-684EB6B43234}">
      <dgm:prSet custT="1"/>
      <dgm:spPr/>
      <dgm:t>
        <a:bodyPr/>
        <a:lstStyle/>
        <a:p>
          <a:r>
            <a:rPr lang="en-GB" sz="1200" dirty="0" smtClean="0">
              <a:solidFill>
                <a:srgbClr val="060606"/>
              </a:solidFill>
              <a:latin typeface="Times New Roman" panose="02020603050405020304" pitchFamily="18" charset="0"/>
              <a:cs typeface="Times New Roman" panose="02020603050405020304" pitchFamily="18" charset="0"/>
            </a:rPr>
            <a:t>Airline</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F3D92736-6E56-4E80-8039-FE50686F202D}" type="parTrans" cxnId="{0A8DF558-1E99-4329-9CBE-95E5692AD3FD}">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DA637975-CF67-49E4-8105-F1AF7ACB8EF1}" type="sibTrans" cxnId="{0A8DF558-1E99-4329-9CBE-95E5692AD3FD}">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7871DA94-3C7F-4974-AE45-C228A8BC9B94}">
      <dgm:prSet custT="1"/>
      <dgm:spPr/>
      <dgm:t>
        <a:bodyPr/>
        <a:lstStyle/>
        <a:p>
          <a:r>
            <a:rPr lang="en-GB" sz="1200" dirty="0" smtClean="0">
              <a:solidFill>
                <a:srgbClr val="060606"/>
              </a:solidFill>
              <a:latin typeface="Times New Roman" panose="02020603050405020304" pitchFamily="18" charset="0"/>
              <a:cs typeface="Times New Roman" panose="02020603050405020304" pitchFamily="18" charset="0"/>
            </a:rPr>
            <a:t>City-pair</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C04D4E04-59D1-48FD-B56B-8AB27BAD58A3}" type="parTrans" cxnId="{CD87245F-0759-4127-A0C0-29200994F1DF}">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067229EC-2E00-4D01-B224-6FBC3001C9CA}" type="sibTrans" cxnId="{CD87245F-0759-4127-A0C0-29200994F1DF}">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DE065ECE-0AC7-41D2-AD91-204AB04267CC}">
      <dgm:prSet phldrT="[Text]" custT="1"/>
      <dgm:spPr>
        <a:solidFill>
          <a:srgbClr val="00B050"/>
        </a:solidFill>
      </dgm:spPr>
      <dgm:t>
        <a:bodyPr/>
        <a:lstStyle/>
        <a:p>
          <a:r>
            <a:rPr lang="en-GB" sz="1200" b="1" dirty="0" smtClean="0">
              <a:solidFill>
                <a:srgbClr val="060606"/>
              </a:solidFill>
              <a:latin typeface="Times New Roman" panose="02020603050405020304" pitchFamily="18" charset="0"/>
              <a:cs typeface="Times New Roman" panose="02020603050405020304" pitchFamily="18" charset="0"/>
            </a:rPr>
            <a:t>ICAO database</a:t>
          </a:r>
        </a:p>
        <a:p>
          <a:r>
            <a:rPr lang="en-GB" sz="1200" b="1" dirty="0" smtClean="0">
              <a:solidFill>
                <a:srgbClr val="060606"/>
              </a:solidFill>
              <a:latin typeface="Times New Roman" panose="02020603050405020304" pitchFamily="18" charset="0"/>
              <a:cs typeface="Times New Roman" panose="02020603050405020304" pitchFamily="18" charset="0"/>
            </a:rPr>
            <a:t>(ADS-B since 2019)</a:t>
          </a:r>
          <a:endParaRPr lang="en-GB" sz="1200" b="1" dirty="0">
            <a:solidFill>
              <a:srgbClr val="060606"/>
            </a:solidFill>
            <a:latin typeface="Times New Roman" panose="02020603050405020304" pitchFamily="18" charset="0"/>
            <a:cs typeface="Times New Roman" panose="02020603050405020304" pitchFamily="18" charset="0"/>
          </a:endParaRPr>
        </a:p>
      </dgm:t>
    </dgm:pt>
    <dgm:pt modelId="{C1C4CB15-5254-4FB8-AE73-8AF5B286B17E}" type="sibTrans" cxnId="{BB72D5FB-D28F-4E1C-ABCB-FA00DEC933E3}">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DC503B43-8841-4AF3-B144-3BB00B50FFA2}" type="parTrans" cxnId="{BB72D5FB-D28F-4E1C-ABCB-FA00DEC933E3}">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2F6410AE-0776-4FF2-9090-E9AFC52C3A3B}">
      <dgm:prSet custT="1"/>
      <dgm:spPr/>
      <dgm:t>
        <a:bodyPr/>
        <a:lstStyle/>
        <a:p>
          <a:r>
            <a:rPr lang="en-GB" sz="1200" dirty="0" smtClean="0">
              <a:solidFill>
                <a:srgbClr val="FF0000"/>
              </a:solidFill>
              <a:latin typeface="Times New Roman" panose="02020603050405020304" pitchFamily="18" charset="0"/>
              <a:cs typeface="Times New Roman" panose="02020603050405020304" pitchFamily="18" charset="0"/>
            </a:rPr>
            <a:t>Emissions</a:t>
          </a:r>
          <a:endParaRPr lang="en-GB" sz="1200" dirty="0">
            <a:solidFill>
              <a:srgbClr val="FF0000"/>
            </a:solidFill>
            <a:latin typeface="Times New Roman" panose="02020603050405020304" pitchFamily="18" charset="0"/>
            <a:cs typeface="Times New Roman" panose="02020603050405020304" pitchFamily="18" charset="0"/>
          </a:endParaRPr>
        </a:p>
      </dgm:t>
    </dgm:pt>
    <dgm:pt modelId="{8C9DD554-DDCC-43FA-932B-FD152D1935F8}" type="parTrans" cxnId="{9219B23F-8913-4B2F-82B6-589942FF4D59}">
      <dgm:prSet/>
      <dgm:spPr/>
      <dgm:t>
        <a:bodyPr/>
        <a:lstStyle/>
        <a:p>
          <a:endParaRPr lang="en-GB">
            <a:solidFill>
              <a:srgbClr val="060606"/>
            </a:solidFill>
          </a:endParaRPr>
        </a:p>
      </dgm:t>
    </dgm:pt>
    <dgm:pt modelId="{E211CA0A-FB9C-4967-B463-AE8D7F8CA2F5}" type="sibTrans" cxnId="{9219B23F-8913-4B2F-82B6-589942FF4D59}">
      <dgm:prSet/>
      <dgm:spPr/>
      <dgm:t>
        <a:bodyPr/>
        <a:lstStyle/>
        <a:p>
          <a:endParaRPr lang="en-GB">
            <a:solidFill>
              <a:srgbClr val="060606"/>
            </a:solidFill>
          </a:endParaRPr>
        </a:p>
      </dgm:t>
    </dgm:pt>
    <dgm:pt modelId="{C8C232CF-0BAC-4697-9C6B-7F402D99994A}" type="pres">
      <dgm:prSet presAssocID="{6F46B32A-AE5B-41D1-9962-5C2F281295C5}" presName="hierChild1" presStyleCnt="0">
        <dgm:presLayoutVars>
          <dgm:orgChart val="1"/>
          <dgm:chPref val="1"/>
          <dgm:dir/>
          <dgm:animOne val="branch"/>
          <dgm:animLvl val="lvl"/>
          <dgm:resizeHandles/>
        </dgm:presLayoutVars>
      </dgm:prSet>
      <dgm:spPr/>
      <dgm:t>
        <a:bodyPr/>
        <a:lstStyle/>
        <a:p>
          <a:endParaRPr lang="en-GB"/>
        </a:p>
      </dgm:t>
    </dgm:pt>
    <dgm:pt modelId="{EBC14B15-EF37-4068-A247-54FE8D1DB557}" type="pres">
      <dgm:prSet presAssocID="{DE065ECE-0AC7-41D2-AD91-204AB04267CC}" presName="hierRoot1" presStyleCnt="0">
        <dgm:presLayoutVars>
          <dgm:hierBranch val="init"/>
        </dgm:presLayoutVars>
      </dgm:prSet>
      <dgm:spPr/>
      <dgm:t>
        <a:bodyPr/>
        <a:lstStyle/>
        <a:p>
          <a:endParaRPr lang="en-GB"/>
        </a:p>
      </dgm:t>
    </dgm:pt>
    <dgm:pt modelId="{C1C5DD79-62F6-4E64-9D79-77AE00C5F8A2}" type="pres">
      <dgm:prSet presAssocID="{DE065ECE-0AC7-41D2-AD91-204AB04267CC}" presName="rootComposite1" presStyleCnt="0"/>
      <dgm:spPr/>
      <dgm:t>
        <a:bodyPr/>
        <a:lstStyle/>
        <a:p>
          <a:endParaRPr lang="en-GB"/>
        </a:p>
      </dgm:t>
    </dgm:pt>
    <dgm:pt modelId="{34DC1C14-2610-4FD3-A90D-B56781F8F00E}" type="pres">
      <dgm:prSet presAssocID="{DE065ECE-0AC7-41D2-AD91-204AB04267CC}" presName="rootText1" presStyleLbl="node0" presStyleIdx="0" presStyleCnt="1" custScaleX="325079" custScaleY="378963">
        <dgm:presLayoutVars>
          <dgm:chPref val="3"/>
        </dgm:presLayoutVars>
      </dgm:prSet>
      <dgm:spPr/>
      <dgm:t>
        <a:bodyPr/>
        <a:lstStyle/>
        <a:p>
          <a:endParaRPr lang="en-GB"/>
        </a:p>
      </dgm:t>
    </dgm:pt>
    <dgm:pt modelId="{A8E7B5CD-6AC2-4C5C-93DE-A88C5C320ACE}" type="pres">
      <dgm:prSet presAssocID="{DE065ECE-0AC7-41D2-AD91-204AB04267CC}" presName="rootConnector1" presStyleLbl="node1" presStyleIdx="0" presStyleCnt="0"/>
      <dgm:spPr/>
      <dgm:t>
        <a:bodyPr/>
        <a:lstStyle/>
        <a:p>
          <a:endParaRPr lang="en-GB"/>
        </a:p>
      </dgm:t>
    </dgm:pt>
    <dgm:pt modelId="{A946DB97-86EA-4661-A26C-C6D81AA3C984}" type="pres">
      <dgm:prSet presAssocID="{DE065ECE-0AC7-41D2-AD91-204AB04267CC}" presName="hierChild2" presStyleCnt="0"/>
      <dgm:spPr/>
      <dgm:t>
        <a:bodyPr/>
        <a:lstStyle/>
        <a:p>
          <a:endParaRPr lang="en-GB"/>
        </a:p>
      </dgm:t>
    </dgm:pt>
    <dgm:pt modelId="{630BECAF-1E66-4466-8938-DEC9C279975F}" type="pres">
      <dgm:prSet presAssocID="{F6236732-26BE-4B76-8400-A2B9F2A9F7A0}" presName="Name64" presStyleLbl="parChTrans1D2" presStyleIdx="0" presStyleCnt="7"/>
      <dgm:spPr/>
      <dgm:t>
        <a:bodyPr/>
        <a:lstStyle/>
        <a:p>
          <a:endParaRPr lang="en-GB"/>
        </a:p>
      </dgm:t>
    </dgm:pt>
    <dgm:pt modelId="{6A39E890-FEBA-496B-AB24-B3B08D0590B5}" type="pres">
      <dgm:prSet presAssocID="{58F5D55A-7475-4A77-9FE0-40C44FAA846B}" presName="hierRoot2" presStyleCnt="0">
        <dgm:presLayoutVars>
          <dgm:hierBranch val="init"/>
        </dgm:presLayoutVars>
      </dgm:prSet>
      <dgm:spPr/>
      <dgm:t>
        <a:bodyPr/>
        <a:lstStyle/>
        <a:p>
          <a:endParaRPr lang="en-GB"/>
        </a:p>
      </dgm:t>
    </dgm:pt>
    <dgm:pt modelId="{84C58CD9-D535-463A-9F4A-3491CDACA5BD}" type="pres">
      <dgm:prSet presAssocID="{58F5D55A-7475-4A77-9FE0-40C44FAA846B}" presName="rootComposite" presStyleCnt="0"/>
      <dgm:spPr/>
      <dgm:t>
        <a:bodyPr/>
        <a:lstStyle/>
        <a:p>
          <a:endParaRPr lang="en-GB"/>
        </a:p>
      </dgm:t>
    </dgm:pt>
    <dgm:pt modelId="{5D165DEF-DDF6-4CE6-8BC4-9CF9CD3859C9}" type="pres">
      <dgm:prSet presAssocID="{58F5D55A-7475-4A77-9FE0-40C44FAA846B}" presName="rootText" presStyleLbl="node2" presStyleIdx="0" presStyleCnt="7" custScaleX="159014">
        <dgm:presLayoutVars>
          <dgm:chPref val="3"/>
        </dgm:presLayoutVars>
      </dgm:prSet>
      <dgm:spPr/>
      <dgm:t>
        <a:bodyPr/>
        <a:lstStyle/>
        <a:p>
          <a:endParaRPr lang="en-GB"/>
        </a:p>
      </dgm:t>
    </dgm:pt>
    <dgm:pt modelId="{823E44F8-2123-4EFD-BE6D-EB27CD037D8B}" type="pres">
      <dgm:prSet presAssocID="{58F5D55A-7475-4A77-9FE0-40C44FAA846B}" presName="rootConnector" presStyleLbl="node2" presStyleIdx="0" presStyleCnt="7"/>
      <dgm:spPr/>
      <dgm:t>
        <a:bodyPr/>
        <a:lstStyle/>
        <a:p>
          <a:endParaRPr lang="en-GB"/>
        </a:p>
      </dgm:t>
    </dgm:pt>
    <dgm:pt modelId="{911689F8-4344-41E1-8658-741AD88EF682}" type="pres">
      <dgm:prSet presAssocID="{58F5D55A-7475-4A77-9FE0-40C44FAA846B}" presName="hierChild4" presStyleCnt="0"/>
      <dgm:spPr/>
      <dgm:t>
        <a:bodyPr/>
        <a:lstStyle/>
        <a:p>
          <a:endParaRPr lang="en-GB"/>
        </a:p>
      </dgm:t>
    </dgm:pt>
    <dgm:pt modelId="{23CB09A9-9D48-43AA-ADDA-270C5DA59E48}" type="pres">
      <dgm:prSet presAssocID="{58F5D55A-7475-4A77-9FE0-40C44FAA846B}" presName="hierChild5" presStyleCnt="0"/>
      <dgm:spPr/>
      <dgm:t>
        <a:bodyPr/>
        <a:lstStyle/>
        <a:p>
          <a:endParaRPr lang="en-GB"/>
        </a:p>
      </dgm:t>
    </dgm:pt>
    <dgm:pt modelId="{07E460AE-44E4-42DA-9432-EB9EAD7353A2}" type="pres">
      <dgm:prSet presAssocID="{30C972EB-CDD6-4B98-BDE2-BD145B498D77}" presName="Name64" presStyleLbl="parChTrans1D2" presStyleIdx="1" presStyleCnt="7"/>
      <dgm:spPr/>
      <dgm:t>
        <a:bodyPr/>
        <a:lstStyle/>
        <a:p>
          <a:endParaRPr lang="en-GB"/>
        </a:p>
      </dgm:t>
    </dgm:pt>
    <dgm:pt modelId="{914A8A81-361D-4B22-A150-3B1EB1FC5D5D}" type="pres">
      <dgm:prSet presAssocID="{65579807-FC6A-4BCE-AED2-715A96EA7958}" presName="hierRoot2" presStyleCnt="0">
        <dgm:presLayoutVars>
          <dgm:hierBranch val="init"/>
        </dgm:presLayoutVars>
      </dgm:prSet>
      <dgm:spPr/>
      <dgm:t>
        <a:bodyPr/>
        <a:lstStyle/>
        <a:p>
          <a:endParaRPr lang="en-GB"/>
        </a:p>
      </dgm:t>
    </dgm:pt>
    <dgm:pt modelId="{85BC512E-9963-4599-834E-25962D1DA464}" type="pres">
      <dgm:prSet presAssocID="{65579807-FC6A-4BCE-AED2-715A96EA7958}" presName="rootComposite" presStyleCnt="0"/>
      <dgm:spPr/>
      <dgm:t>
        <a:bodyPr/>
        <a:lstStyle/>
        <a:p>
          <a:endParaRPr lang="en-GB"/>
        </a:p>
      </dgm:t>
    </dgm:pt>
    <dgm:pt modelId="{E1D3839E-25BE-4FE0-9720-6DF0B10F4F59}" type="pres">
      <dgm:prSet presAssocID="{65579807-FC6A-4BCE-AED2-715A96EA7958}" presName="rootText" presStyleLbl="node2" presStyleIdx="1" presStyleCnt="7" custScaleX="159014">
        <dgm:presLayoutVars>
          <dgm:chPref val="3"/>
        </dgm:presLayoutVars>
      </dgm:prSet>
      <dgm:spPr/>
      <dgm:t>
        <a:bodyPr/>
        <a:lstStyle/>
        <a:p>
          <a:endParaRPr lang="en-GB"/>
        </a:p>
      </dgm:t>
    </dgm:pt>
    <dgm:pt modelId="{133D5A6C-1738-4AB9-AC0E-3F5BE8A7FAB6}" type="pres">
      <dgm:prSet presAssocID="{65579807-FC6A-4BCE-AED2-715A96EA7958}" presName="rootConnector" presStyleLbl="node2" presStyleIdx="1" presStyleCnt="7"/>
      <dgm:spPr/>
      <dgm:t>
        <a:bodyPr/>
        <a:lstStyle/>
        <a:p>
          <a:endParaRPr lang="en-GB"/>
        </a:p>
      </dgm:t>
    </dgm:pt>
    <dgm:pt modelId="{311B7119-0C32-4A3E-B276-3D2857B8D863}" type="pres">
      <dgm:prSet presAssocID="{65579807-FC6A-4BCE-AED2-715A96EA7958}" presName="hierChild4" presStyleCnt="0"/>
      <dgm:spPr/>
      <dgm:t>
        <a:bodyPr/>
        <a:lstStyle/>
        <a:p>
          <a:endParaRPr lang="en-GB"/>
        </a:p>
      </dgm:t>
    </dgm:pt>
    <dgm:pt modelId="{F7A6664C-6EDB-47E5-ADB8-E6262E7ED6DA}" type="pres">
      <dgm:prSet presAssocID="{65579807-FC6A-4BCE-AED2-715A96EA7958}" presName="hierChild5" presStyleCnt="0"/>
      <dgm:spPr/>
      <dgm:t>
        <a:bodyPr/>
        <a:lstStyle/>
        <a:p>
          <a:endParaRPr lang="en-GB"/>
        </a:p>
      </dgm:t>
    </dgm:pt>
    <dgm:pt modelId="{4993D9EF-ED05-41AC-8B3F-7B4E6E08CF15}" type="pres">
      <dgm:prSet presAssocID="{F434D108-59DF-43C7-8E85-E4786A0F2BFF}" presName="Name64" presStyleLbl="parChTrans1D2" presStyleIdx="2" presStyleCnt="7"/>
      <dgm:spPr/>
      <dgm:t>
        <a:bodyPr/>
        <a:lstStyle/>
        <a:p>
          <a:endParaRPr lang="en-GB"/>
        </a:p>
      </dgm:t>
    </dgm:pt>
    <dgm:pt modelId="{AC3B67DF-9CA0-4B16-9FD8-8FDFE098C297}" type="pres">
      <dgm:prSet presAssocID="{8DBBBCDC-429A-476A-B0CF-7C7C51A93853}" presName="hierRoot2" presStyleCnt="0">
        <dgm:presLayoutVars>
          <dgm:hierBranch val="init"/>
        </dgm:presLayoutVars>
      </dgm:prSet>
      <dgm:spPr/>
      <dgm:t>
        <a:bodyPr/>
        <a:lstStyle/>
        <a:p>
          <a:endParaRPr lang="en-GB"/>
        </a:p>
      </dgm:t>
    </dgm:pt>
    <dgm:pt modelId="{BCA2AD55-3B0D-4999-B42F-14D4F4ADBFB7}" type="pres">
      <dgm:prSet presAssocID="{8DBBBCDC-429A-476A-B0CF-7C7C51A93853}" presName="rootComposite" presStyleCnt="0"/>
      <dgm:spPr/>
      <dgm:t>
        <a:bodyPr/>
        <a:lstStyle/>
        <a:p>
          <a:endParaRPr lang="en-GB"/>
        </a:p>
      </dgm:t>
    </dgm:pt>
    <dgm:pt modelId="{AECAB497-AF8C-4234-832A-09589381C915}" type="pres">
      <dgm:prSet presAssocID="{8DBBBCDC-429A-476A-B0CF-7C7C51A93853}" presName="rootText" presStyleLbl="node2" presStyleIdx="2" presStyleCnt="7" custScaleX="159014">
        <dgm:presLayoutVars>
          <dgm:chPref val="3"/>
        </dgm:presLayoutVars>
      </dgm:prSet>
      <dgm:spPr/>
      <dgm:t>
        <a:bodyPr/>
        <a:lstStyle/>
        <a:p>
          <a:endParaRPr lang="en-GB"/>
        </a:p>
      </dgm:t>
    </dgm:pt>
    <dgm:pt modelId="{21C243B3-19A6-49AF-A20F-F7324BAFE0D8}" type="pres">
      <dgm:prSet presAssocID="{8DBBBCDC-429A-476A-B0CF-7C7C51A93853}" presName="rootConnector" presStyleLbl="node2" presStyleIdx="2" presStyleCnt="7"/>
      <dgm:spPr/>
      <dgm:t>
        <a:bodyPr/>
        <a:lstStyle/>
        <a:p>
          <a:endParaRPr lang="en-GB"/>
        </a:p>
      </dgm:t>
    </dgm:pt>
    <dgm:pt modelId="{D5B79633-8CB4-441E-A400-E6F994EC7906}" type="pres">
      <dgm:prSet presAssocID="{8DBBBCDC-429A-476A-B0CF-7C7C51A93853}" presName="hierChild4" presStyleCnt="0"/>
      <dgm:spPr/>
      <dgm:t>
        <a:bodyPr/>
        <a:lstStyle/>
        <a:p>
          <a:endParaRPr lang="en-GB"/>
        </a:p>
      </dgm:t>
    </dgm:pt>
    <dgm:pt modelId="{329ABCE7-7938-4CA4-B13F-DDC56023DF3A}" type="pres">
      <dgm:prSet presAssocID="{8DBBBCDC-429A-476A-B0CF-7C7C51A93853}" presName="hierChild5" presStyleCnt="0"/>
      <dgm:spPr/>
      <dgm:t>
        <a:bodyPr/>
        <a:lstStyle/>
        <a:p>
          <a:endParaRPr lang="en-GB"/>
        </a:p>
      </dgm:t>
    </dgm:pt>
    <dgm:pt modelId="{A7F84214-2CB9-4491-9904-BE75567DB77D}" type="pres">
      <dgm:prSet presAssocID="{1780879A-B79C-4603-9DFE-578E258201A8}" presName="Name64" presStyleLbl="parChTrans1D2" presStyleIdx="3" presStyleCnt="7"/>
      <dgm:spPr/>
      <dgm:t>
        <a:bodyPr/>
        <a:lstStyle/>
        <a:p>
          <a:endParaRPr lang="en-GB"/>
        </a:p>
      </dgm:t>
    </dgm:pt>
    <dgm:pt modelId="{4991366A-0DFB-4BFD-8514-72CC8EF0F114}" type="pres">
      <dgm:prSet presAssocID="{28638D50-0ED1-42DB-91ED-659CB2D68989}" presName="hierRoot2" presStyleCnt="0">
        <dgm:presLayoutVars>
          <dgm:hierBranch val="init"/>
        </dgm:presLayoutVars>
      </dgm:prSet>
      <dgm:spPr/>
      <dgm:t>
        <a:bodyPr/>
        <a:lstStyle/>
        <a:p>
          <a:endParaRPr lang="en-GB"/>
        </a:p>
      </dgm:t>
    </dgm:pt>
    <dgm:pt modelId="{D12E0880-C684-4F36-9B43-3DD0C9F16CE5}" type="pres">
      <dgm:prSet presAssocID="{28638D50-0ED1-42DB-91ED-659CB2D68989}" presName="rootComposite" presStyleCnt="0"/>
      <dgm:spPr/>
      <dgm:t>
        <a:bodyPr/>
        <a:lstStyle/>
        <a:p>
          <a:endParaRPr lang="en-GB"/>
        </a:p>
      </dgm:t>
    </dgm:pt>
    <dgm:pt modelId="{21DF5AEB-43FF-4F58-9E41-EF729EFE5CE4}" type="pres">
      <dgm:prSet presAssocID="{28638D50-0ED1-42DB-91ED-659CB2D68989}" presName="rootText" presStyleLbl="node2" presStyleIdx="3" presStyleCnt="7" custScaleX="159014">
        <dgm:presLayoutVars>
          <dgm:chPref val="3"/>
        </dgm:presLayoutVars>
      </dgm:prSet>
      <dgm:spPr/>
      <dgm:t>
        <a:bodyPr/>
        <a:lstStyle/>
        <a:p>
          <a:endParaRPr lang="en-GB"/>
        </a:p>
      </dgm:t>
    </dgm:pt>
    <dgm:pt modelId="{BFBD51FE-2D29-40BC-B722-36E715DE1AB9}" type="pres">
      <dgm:prSet presAssocID="{28638D50-0ED1-42DB-91ED-659CB2D68989}" presName="rootConnector" presStyleLbl="node2" presStyleIdx="3" presStyleCnt="7"/>
      <dgm:spPr/>
      <dgm:t>
        <a:bodyPr/>
        <a:lstStyle/>
        <a:p>
          <a:endParaRPr lang="en-GB"/>
        </a:p>
      </dgm:t>
    </dgm:pt>
    <dgm:pt modelId="{D49A820A-F35B-4C85-97D3-DDBA8CE62015}" type="pres">
      <dgm:prSet presAssocID="{28638D50-0ED1-42DB-91ED-659CB2D68989}" presName="hierChild4" presStyleCnt="0"/>
      <dgm:spPr/>
      <dgm:t>
        <a:bodyPr/>
        <a:lstStyle/>
        <a:p>
          <a:endParaRPr lang="en-GB"/>
        </a:p>
      </dgm:t>
    </dgm:pt>
    <dgm:pt modelId="{03DA77E3-8813-454A-B533-49FAF8C74B1F}" type="pres">
      <dgm:prSet presAssocID="{28638D50-0ED1-42DB-91ED-659CB2D68989}" presName="hierChild5" presStyleCnt="0"/>
      <dgm:spPr/>
      <dgm:t>
        <a:bodyPr/>
        <a:lstStyle/>
        <a:p>
          <a:endParaRPr lang="en-GB"/>
        </a:p>
      </dgm:t>
    </dgm:pt>
    <dgm:pt modelId="{BEDC9B98-E6C4-48CE-B2C0-0CF803BFBA72}" type="pres">
      <dgm:prSet presAssocID="{C04D4E04-59D1-48FD-B56B-8AB27BAD58A3}" presName="Name64" presStyleLbl="parChTrans1D2" presStyleIdx="4" presStyleCnt="7"/>
      <dgm:spPr/>
      <dgm:t>
        <a:bodyPr/>
        <a:lstStyle/>
        <a:p>
          <a:endParaRPr lang="en-GB"/>
        </a:p>
      </dgm:t>
    </dgm:pt>
    <dgm:pt modelId="{1B885535-A43F-4F04-902C-7D52D83D7D04}" type="pres">
      <dgm:prSet presAssocID="{7871DA94-3C7F-4974-AE45-C228A8BC9B94}" presName="hierRoot2" presStyleCnt="0">
        <dgm:presLayoutVars>
          <dgm:hierBranch val="init"/>
        </dgm:presLayoutVars>
      </dgm:prSet>
      <dgm:spPr/>
      <dgm:t>
        <a:bodyPr/>
        <a:lstStyle/>
        <a:p>
          <a:endParaRPr lang="en-GB"/>
        </a:p>
      </dgm:t>
    </dgm:pt>
    <dgm:pt modelId="{C41FA0E3-9BBA-4392-B6FA-CBAA5775AD7C}" type="pres">
      <dgm:prSet presAssocID="{7871DA94-3C7F-4974-AE45-C228A8BC9B94}" presName="rootComposite" presStyleCnt="0"/>
      <dgm:spPr/>
      <dgm:t>
        <a:bodyPr/>
        <a:lstStyle/>
        <a:p>
          <a:endParaRPr lang="en-GB"/>
        </a:p>
      </dgm:t>
    </dgm:pt>
    <dgm:pt modelId="{991A835A-5E8D-4E6D-A5A4-1D03540F9AF8}" type="pres">
      <dgm:prSet presAssocID="{7871DA94-3C7F-4974-AE45-C228A8BC9B94}" presName="rootText" presStyleLbl="node2" presStyleIdx="4" presStyleCnt="7" custScaleX="159014">
        <dgm:presLayoutVars>
          <dgm:chPref val="3"/>
        </dgm:presLayoutVars>
      </dgm:prSet>
      <dgm:spPr/>
      <dgm:t>
        <a:bodyPr/>
        <a:lstStyle/>
        <a:p>
          <a:endParaRPr lang="en-GB"/>
        </a:p>
      </dgm:t>
    </dgm:pt>
    <dgm:pt modelId="{32190B46-05CF-46D8-84EE-49B71EF121C6}" type="pres">
      <dgm:prSet presAssocID="{7871DA94-3C7F-4974-AE45-C228A8BC9B94}" presName="rootConnector" presStyleLbl="node2" presStyleIdx="4" presStyleCnt="7"/>
      <dgm:spPr/>
      <dgm:t>
        <a:bodyPr/>
        <a:lstStyle/>
        <a:p>
          <a:endParaRPr lang="en-GB"/>
        </a:p>
      </dgm:t>
    </dgm:pt>
    <dgm:pt modelId="{F27F9C75-F412-4320-B509-413ACEEA8B43}" type="pres">
      <dgm:prSet presAssocID="{7871DA94-3C7F-4974-AE45-C228A8BC9B94}" presName="hierChild4" presStyleCnt="0"/>
      <dgm:spPr/>
      <dgm:t>
        <a:bodyPr/>
        <a:lstStyle/>
        <a:p>
          <a:endParaRPr lang="en-GB"/>
        </a:p>
      </dgm:t>
    </dgm:pt>
    <dgm:pt modelId="{4753C66A-722B-4FB4-9457-236F0960B4D0}" type="pres">
      <dgm:prSet presAssocID="{7871DA94-3C7F-4974-AE45-C228A8BC9B94}" presName="hierChild5" presStyleCnt="0"/>
      <dgm:spPr/>
      <dgm:t>
        <a:bodyPr/>
        <a:lstStyle/>
        <a:p>
          <a:endParaRPr lang="en-GB"/>
        </a:p>
      </dgm:t>
    </dgm:pt>
    <dgm:pt modelId="{78D0A022-DCDF-4BA0-8B26-D2D025D25765}" type="pres">
      <dgm:prSet presAssocID="{F3D92736-6E56-4E80-8039-FE50686F202D}" presName="Name64" presStyleLbl="parChTrans1D2" presStyleIdx="5" presStyleCnt="7"/>
      <dgm:spPr/>
      <dgm:t>
        <a:bodyPr/>
        <a:lstStyle/>
        <a:p>
          <a:endParaRPr lang="en-GB"/>
        </a:p>
      </dgm:t>
    </dgm:pt>
    <dgm:pt modelId="{47F13450-A730-41D1-9112-C596D027035A}" type="pres">
      <dgm:prSet presAssocID="{639841FC-7AEF-4A62-9FDC-684EB6B43234}" presName="hierRoot2" presStyleCnt="0">
        <dgm:presLayoutVars>
          <dgm:hierBranch val="init"/>
        </dgm:presLayoutVars>
      </dgm:prSet>
      <dgm:spPr/>
      <dgm:t>
        <a:bodyPr/>
        <a:lstStyle/>
        <a:p>
          <a:endParaRPr lang="en-GB"/>
        </a:p>
      </dgm:t>
    </dgm:pt>
    <dgm:pt modelId="{20CFC8A6-C2C2-4111-9C7A-FCA543517095}" type="pres">
      <dgm:prSet presAssocID="{639841FC-7AEF-4A62-9FDC-684EB6B43234}" presName="rootComposite" presStyleCnt="0"/>
      <dgm:spPr/>
      <dgm:t>
        <a:bodyPr/>
        <a:lstStyle/>
        <a:p>
          <a:endParaRPr lang="en-GB"/>
        </a:p>
      </dgm:t>
    </dgm:pt>
    <dgm:pt modelId="{896783F5-1278-4E7D-A11E-5ABF810F6D12}" type="pres">
      <dgm:prSet presAssocID="{639841FC-7AEF-4A62-9FDC-684EB6B43234}" presName="rootText" presStyleLbl="node2" presStyleIdx="5" presStyleCnt="7" custScaleX="159014">
        <dgm:presLayoutVars>
          <dgm:chPref val="3"/>
        </dgm:presLayoutVars>
      </dgm:prSet>
      <dgm:spPr/>
      <dgm:t>
        <a:bodyPr/>
        <a:lstStyle/>
        <a:p>
          <a:endParaRPr lang="en-GB"/>
        </a:p>
      </dgm:t>
    </dgm:pt>
    <dgm:pt modelId="{D7BB6FA8-D52D-4EA5-A3A9-E4F42769DD15}" type="pres">
      <dgm:prSet presAssocID="{639841FC-7AEF-4A62-9FDC-684EB6B43234}" presName="rootConnector" presStyleLbl="node2" presStyleIdx="5" presStyleCnt="7"/>
      <dgm:spPr/>
      <dgm:t>
        <a:bodyPr/>
        <a:lstStyle/>
        <a:p>
          <a:endParaRPr lang="en-GB"/>
        </a:p>
      </dgm:t>
    </dgm:pt>
    <dgm:pt modelId="{E60081D3-E323-4E39-89C5-E4F450A1BFF7}" type="pres">
      <dgm:prSet presAssocID="{639841FC-7AEF-4A62-9FDC-684EB6B43234}" presName="hierChild4" presStyleCnt="0"/>
      <dgm:spPr/>
      <dgm:t>
        <a:bodyPr/>
        <a:lstStyle/>
        <a:p>
          <a:endParaRPr lang="en-GB"/>
        </a:p>
      </dgm:t>
    </dgm:pt>
    <dgm:pt modelId="{3ED7577C-5C56-48A0-8B76-DAE5EC9292F7}" type="pres">
      <dgm:prSet presAssocID="{639841FC-7AEF-4A62-9FDC-684EB6B43234}" presName="hierChild5" presStyleCnt="0"/>
      <dgm:spPr/>
      <dgm:t>
        <a:bodyPr/>
        <a:lstStyle/>
        <a:p>
          <a:endParaRPr lang="en-GB"/>
        </a:p>
      </dgm:t>
    </dgm:pt>
    <dgm:pt modelId="{C6F7E1E5-2737-4914-AC0A-21941667084F}" type="pres">
      <dgm:prSet presAssocID="{8C9DD554-DDCC-43FA-932B-FD152D1935F8}" presName="Name64" presStyleLbl="parChTrans1D2" presStyleIdx="6" presStyleCnt="7"/>
      <dgm:spPr/>
      <dgm:t>
        <a:bodyPr/>
        <a:lstStyle/>
        <a:p>
          <a:endParaRPr lang="en-GB"/>
        </a:p>
      </dgm:t>
    </dgm:pt>
    <dgm:pt modelId="{CFDF2B79-815D-4122-B0A1-5998F06B0C95}" type="pres">
      <dgm:prSet presAssocID="{2F6410AE-0776-4FF2-9090-E9AFC52C3A3B}" presName="hierRoot2" presStyleCnt="0">
        <dgm:presLayoutVars>
          <dgm:hierBranch val="init"/>
        </dgm:presLayoutVars>
      </dgm:prSet>
      <dgm:spPr/>
    </dgm:pt>
    <dgm:pt modelId="{9569F01C-1DA6-40BD-B386-180E892B209E}" type="pres">
      <dgm:prSet presAssocID="{2F6410AE-0776-4FF2-9090-E9AFC52C3A3B}" presName="rootComposite" presStyleCnt="0"/>
      <dgm:spPr/>
    </dgm:pt>
    <dgm:pt modelId="{8CE31D1E-2490-4632-B6DD-11E3B436432F}" type="pres">
      <dgm:prSet presAssocID="{2F6410AE-0776-4FF2-9090-E9AFC52C3A3B}" presName="rootText" presStyleLbl="node2" presStyleIdx="6" presStyleCnt="7" custScaleX="159014">
        <dgm:presLayoutVars>
          <dgm:chPref val="3"/>
        </dgm:presLayoutVars>
      </dgm:prSet>
      <dgm:spPr/>
      <dgm:t>
        <a:bodyPr/>
        <a:lstStyle/>
        <a:p>
          <a:endParaRPr lang="en-GB"/>
        </a:p>
      </dgm:t>
    </dgm:pt>
    <dgm:pt modelId="{E8E6AC58-8841-4AB6-96F0-D5B3293C4036}" type="pres">
      <dgm:prSet presAssocID="{2F6410AE-0776-4FF2-9090-E9AFC52C3A3B}" presName="rootConnector" presStyleLbl="node2" presStyleIdx="6" presStyleCnt="7"/>
      <dgm:spPr/>
      <dgm:t>
        <a:bodyPr/>
        <a:lstStyle/>
        <a:p>
          <a:endParaRPr lang="en-GB"/>
        </a:p>
      </dgm:t>
    </dgm:pt>
    <dgm:pt modelId="{6351F39A-C0DA-47C8-8F2C-CA24A8E99BF5}" type="pres">
      <dgm:prSet presAssocID="{2F6410AE-0776-4FF2-9090-E9AFC52C3A3B}" presName="hierChild4" presStyleCnt="0"/>
      <dgm:spPr/>
    </dgm:pt>
    <dgm:pt modelId="{BB936AF1-0F65-43FB-A5D0-57FECCB1D523}" type="pres">
      <dgm:prSet presAssocID="{2F6410AE-0776-4FF2-9090-E9AFC52C3A3B}" presName="hierChild5" presStyleCnt="0"/>
      <dgm:spPr/>
    </dgm:pt>
    <dgm:pt modelId="{F808119D-ACC1-4C59-9901-62868D49498E}" type="pres">
      <dgm:prSet presAssocID="{DE065ECE-0AC7-41D2-AD91-204AB04267CC}" presName="hierChild3" presStyleCnt="0"/>
      <dgm:spPr/>
      <dgm:t>
        <a:bodyPr/>
        <a:lstStyle/>
        <a:p>
          <a:endParaRPr lang="en-GB"/>
        </a:p>
      </dgm:t>
    </dgm:pt>
  </dgm:ptLst>
  <dgm:cxnLst>
    <dgm:cxn modelId="{D653F66A-D642-4A95-8101-32DB7447990D}" srcId="{DE065ECE-0AC7-41D2-AD91-204AB04267CC}" destId="{65579807-FC6A-4BCE-AED2-715A96EA7958}" srcOrd="1" destOrd="0" parTransId="{30C972EB-CDD6-4B98-BDE2-BD145B498D77}" sibTransId="{9A75BBF0-A7FB-46AC-BA54-1DABE3EC5254}"/>
    <dgm:cxn modelId="{98FCB8B1-4848-4A75-9437-8482C1DAB89F}" type="presOf" srcId="{F434D108-59DF-43C7-8E85-E4786A0F2BFF}" destId="{4993D9EF-ED05-41AC-8B3F-7B4E6E08CF15}" srcOrd="0" destOrd="0" presId="urn:microsoft.com/office/officeart/2009/3/layout/HorizontalOrganizationChart"/>
    <dgm:cxn modelId="{C59E6A54-96A7-4F31-BE21-675E0A9FCF24}" type="presOf" srcId="{65579807-FC6A-4BCE-AED2-715A96EA7958}" destId="{E1D3839E-25BE-4FE0-9720-6DF0B10F4F59}" srcOrd="0" destOrd="0" presId="urn:microsoft.com/office/officeart/2009/3/layout/HorizontalOrganizationChart"/>
    <dgm:cxn modelId="{70A74F6E-C32D-46D3-AA38-4802BB7975C7}" type="presOf" srcId="{8DBBBCDC-429A-476A-B0CF-7C7C51A93853}" destId="{AECAB497-AF8C-4234-832A-09589381C915}" srcOrd="0" destOrd="0" presId="urn:microsoft.com/office/officeart/2009/3/layout/HorizontalOrganizationChart"/>
    <dgm:cxn modelId="{5660ACF8-E18B-4F37-89C6-70AB8FD1556B}" srcId="{DE065ECE-0AC7-41D2-AD91-204AB04267CC}" destId="{8DBBBCDC-429A-476A-B0CF-7C7C51A93853}" srcOrd="2" destOrd="0" parTransId="{F434D108-59DF-43C7-8E85-E4786A0F2BFF}" sibTransId="{09EB651E-FFE7-471C-96FA-2E16DAE504EA}"/>
    <dgm:cxn modelId="{BB72D5FB-D28F-4E1C-ABCB-FA00DEC933E3}" srcId="{6F46B32A-AE5B-41D1-9962-5C2F281295C5}" destId="{DE065ECE-0AC7-41D2-AD91-204AB04267CC}" srcOrd="0" destOrd="0" parTransId="{DC503B43-8841-4AF3-B144-3BB00B50FFA2}" sibTransId="{C1C4CB15-5254-4FB8-AE73-8AF5B286B17E}"/>
    <dgm:cxn modelId="{1653C34F-5A3F-490C-A4B9-87AE64F906D0}" type="presOf" srcId="{65579807-FC6A-4BCE-AED2-715A96EA7958}" destId="{133D5A6C-1738-4AB9-AC0E-3F5BE8A7FAB6}" srcOrd="1" destOrd="0" presId="urn:microsoft.com/office/officeart/2009/3/layout/HorizontalOrganizationChart"/>
    <dgm:cxn modelId="{0A8DF558-1E99-4329-9CBE-95E5692AD3FD}" srcId="{DE065ECE-0AC7-41D2-AD91-204AB04267CC}" destId="{639841FC-7AEF-4A62-9FDC-684EB6B43234}" srcOrd="5" destOrd="0" parTransId="{F3D92736-6E56-4E80-8039-FE50686F202D}" sibTransId="{DA637975-CF67-49E4-8105-F1AF7ACB8EF1}"/>
    <dgm:cxn modelId="{FA4C3B55-188A-4EC6-9F00-CDB46B01544C}" type="presOf" srcId="{2F6410AE-0776-4FF2-9090-E9AFC52C3A3B}" destId="{E8E6AC58-8841-4AB6-96F0-D5B3293C4036}" srcOrd="1" destOrd="0" presId="urn:microsoft.com/office/officeart/2009/3/layout/HorizontalOrganizationChart"/>
    <dgm:cxn modelId="{8EDCB8E2-32AC-4743-A50E-7B7AB9658D57}" type="presOf" srcId="{639841FC-7AEF-4A62-9FDC-684EB6B43234}" destId="{D7BB6FA8-D52D-4EA5-A3A9-E4F42769DD15}" srcOrd="1" destOrd="0" presId="urn:microsoft.com/office/officeart/2009/3/layout/HorizontalOrganizationChart"/>
    <dgm:cxn modelId="{C6CFBBFC-8D4B-491A-9076-4F3A8D0FE6FE}" type="presOf" srcId="{6F46B32A-AE5B-41D1-9962-5C2F281295C5}" destId="{C8C232CF-0BAC-4697-9C6B-7F402D99994A}" srcOrd="0" destOrd="0" presId="urn:microsoft.com/office/officeart/2009/3/layout/HorizontalOrganizationChart"/>
    <dgm:cxn modelId="{F67442F6-2541-4381-87DF-435AB3C0E1F3}" srcId="{DE065ECE-0AC7-41D2-AD91-204AB04267CC}" destId="{58F5D55A-7475-4A77-9FE0-40C44FAA846B}" srcOrd="0" destOrd="0" parTransId="{F6236732-26BE-4B76-8400-A2B9F2A9F7A0}" sibTransId="{CFCB66F0-B37E-4AF0-B9B6-A718A62088DE}"/>
    <dgm:cxn modelId="{4A08EC41-25EC-4FE9-A38C-883BB9115E71}" type="presOf" srcId="{DE065ECE-0AC7-41D2-AD91-204AB04267CC}" destId="{A8E7B5CD-6AC2-4C5C-93DE-A88C5C320ACE}" srcOrd="1" destOrd="0" presId="urn:microsoft.com/office/officeart/2009/3/layout/HorizontalOrganizationChart"/>
    <dgm:cxn modelId="{22A07B37-C00B-461F-B841-7A225652A66E}" type="presOf" srcId="{2F6410AE-0776-4FF2-9090-E9AFC52C3A3B}" destId="{8CE31D1E-2490-4632-B6DD-11E3B436432F}" srcOrd="0" destOrd="0" presId="urn:microsoft.com/office/officeart/2009/3/layout/HorizontalOrganizationChart"/>
    <dgm:cxn modelId="{2C26B134-18A4-442B-A48D-2B329E0834D1}" type="presOf" srcId="{58F5D55A-7475-4A77-9FE0-40C44FAA846B}" destId="{5D165DEF-DDF6-4CE6-8BC4-9CF9CD3859C9}" srcOrd="0" destOrd="0" presId="urn:microsoft.com/office/officeart/2009/3/layout/HorizontalOrganizationChart"/>
    <dgm:cxn modelId="{C90A0C01-AD77-4540-B6E8-7A4D7EA3FD8A}" type="presOf" srcId="{8C9DD554-DDCC-43FA-932B-FD152D1935F8}" destId="{C6F7E1E5-2737-4914-AC0A-21941667084F}" srcOrd="0" destOrd="0" presId="urn:microsoft.com/office/officeart/2009/3/layout/HorizontalOrganizationChart"/>
    <dgm:cxn modelId="{4075CED1-F1DC-44A8-8FBE-AAFA5FD69AEB}" type="presOf" srcId="{30C972EB-CDD6-4B98-BDE2-BD145B498D77}" destId="{07E460AE-44E4-42DA-9432-EB9EAD7353A2}" srcOrd="0" destOrd="0" presId="urn:microsoft.com/office/officeart/2009/3/layout/HorizontalOrganizationChart"/>
    <dgm:cxn modelId="{15BA1241-D17A-4204-86AA-312F89F27E67}" type="presOf" srcId="{28638D50-0ED1-42DB-91ED-659CB2D68989}" destId="{21DF5AEB-43FF-4F58-9E41-EF729EFE5CE4}" srcOrd="0" destOrd="0" presId="urn:microsoft.com/office/officeart/2009/3/layout/HorizontalOrganizationChart"/>
    <dgm:cxn modelId="{96F8B68B-4FB8-47AE-AAB0-61DD5297D957}" type="presOf" srcId="{DE065ECE-0AC7-41D2-AD91-204AB04267CC}" destId="{34DC1C14-2610-4FD3-A90D-B56781F8F00E}" srcOrd="0" destOrd="0" presId="urn:microsoft.com/office/officeart/2009/3/layout/HorizontalOrganizationChart"/>
    <dgm:cxn modelId="{CBB2D791-FBC6-40E1-9805-513A522D1CD1}" type="presOf" srcId="{58F5D55A-7475-4A77-9FE0-40C44FAA846B}" destId="{823E44F8-2123-4EFD-BE6D-EB27CD037D8B}" srcOrd="1" destOrd="0" presId="urn:microsoft.com/office/officeart/2009/3/layout/HorizontalOrganizationChart"/>
    <dgm:cxn modelId="{2D7A09FE-18A1-4B71-B248-1CA3B39ACB79}" type="presOf" srcId="{F3D92736-6E56-4E80-8039-FE50686F202D}" destId="{78D0A022-DCDF-4BA0-8B26-D2D025D25765}" srcOrd="0" destOrd="0" presId="urn:microsoft.com/office/officeart/2009/3/layout/HorizontalOrganizationChart"/>
    <dgm:cxn modelId="{231B11FC-EDF1-44E1-9AFA-D630CE7D14D1}" type="presOf" srcId="{8DBBBCDC-429A-476A-B0CF-7C7C51A93853}" destId="{21C243B3-19A6-49AF-A20F-F7324BAFE0D8}" srcOrd="1" destOrd="0" presId="urn:microsoft.com/office/officeart/2009/3/layout/HorizontalOrganizationChart"/>
    <dgm:cxn modelId="{BEA65636-E2E4-4155-B5A7-9CC0B25073DE}" type="presOf" srcId="{28638D50-0ED1-42DB-91ED-659CB2D68989}" destId="{BFBD51FE-2D29-40BC-B722-36E715DE1AB9}" srcOrd="1" destOrd="0" presId="urn:microsoft.com/office/officeart/2009/3/layout/HorizontalOrganizationChart"/>
    <dgm:cxn modelId="{FE7F00D7-513B-4CA6-88B1-9952CA4E95B5}" type="presOf" srcId="{C04D4E04-59D1-48FD-B56B-8AB27BAD58A3}" destId="{BEDC9B98-E6C4-48CE-B2C0-0CF803BFBA72}" srcOrd="0" destOrd="0" presId="urn:microsoft.com/office/officeart/2009/3/layout/HorizontalOrganizationChart"/>
    <dgm:cxn modelId="{3A582A8E-B743-4268-889D-04347F827DFE}" type="presOf" srcId="{639841FC-7AEF-4A62-9FDC-684EB6B43234}" destId="{896783F5-1278-4E7D-A11E-5ABF810F6D12}" srcOrd="0" destOrd="0" presId="urn:microsoft.com/office/officeart/2009/3/layout/HorizontalOrganizationChart"/>
    <dgm:cxn modelId="{89B0E548-8CB2-4D59-B62A-ADB9BA4C587B}" type="presOf" srcId="{7871DA94-3C7F-4974-AE45-C228A8BC9B94}" destId="{991A835A-5E8D-4E6D-A5A4-1D03540F9AF8}" srcOrd="0" destOrd="0" presId="urn:microsoft.com/office/officeart/2009/3/layout/HorizontalOrganizationChart"/>
    <dgm:cxn modelId="{AF152CBC-2C08-4B2C-834D-DE93A489C391}" type="presOf" srcId="{1780879A-B79C-4603-9DFE-578E258201A8}" destId="{A7F84214-2CB9-4491-9904-BE75567DB77D}" srcOrd="0" destOrd="0" presId="urn:microsoft.com/office/officeart/2009/3/layout/HorizontalOrganizationChart"/>
    <dgm:cxn modelId="{D962D0A9-2B8D-4E81-8572-36EA485993C5}" type="presOf" srcId="{F6236732-26BE-4B76-8400-A2B9F2A9F7A0}" destId="{630BECAF-1E66-4466-8938-DEC9C279975F}" srcOrd="0" destOrd="0" presId="urn:microsoft.com/office/officeart/2009/3/layout/HorizontalOrganizationChart"/>
    <dgm:cxn modelId="{74C24464-3194-4AB2-9178-C38D92A8C478}" srcId="{DE065ECE-0AC7-41D2-AD91-204AB04267CC}" destId="{28638D50-0ED1-42DB-91ED-659CB2D68989}" srcOrd="3" destOrd="0" parTransId="{1780879A-B79C-4603-9DFE-578E258201A8}" sibTransId="{45B553C0-DDC5-4BED-B9D6-0A272B51AE73}"/>
    <dgm:cxn modelId="{9219B23F-8913-4B2F-82B6-589942FF4D59}" srcId="{DE065ECE-0AC7-41D2-AD91-204AB04267CC}" destId="{2F6410AE-0776-4FF2-9090-E9AFC52C3A3B}" srcOrd="6" destOrd="0" parTransId="{8C9DD554-DDCC-43FA-932B-FD152D1935F8}" sibTransId="{E211CA0A-FB9C-4967-B463-AE8D7F8CA2F5}"/>
    <dgm:cxn modelId="{494BB8FB-B1CF-4020-8627-CF678472E174}" type="presOf" srcId="{7871DA94-3C7F-4974-AE45-C228A8BC9B94}" destId="{32190B46-05CF-46D8-84EE-49B71EF121C6}" srcOrd="1" destOrd="0" presId="urn:microsoft.com/office/officeart/2009/3/layout/HorizontalOrganizationChart"/>
    <dgm:cxn modelId="{CD87245F-0759-4127-A0C0-29200994F1DF}" srcId="{DE065ECE-0AC7-41D2-AD91-204AB04267CC}" destId="{7871DA94-3C7F-4974-AE45-C228A8BC9B94}" srcOrd="4" destOrd="0" parTransId="{C04D4E04-59D1-48FD-B56B-8AB27BAD58A3}" sibTransId="{067229EC-2E00-4D01-B224-6FBC3001C9CA}"/>
    <dgm:cxn modelId="{E74CBDA0-8D88-47A3-9842-FE21D9220875}" type="presParOf" srcId="{C8C232CF-0BAC-4697-9C6B-7F402D99994A}" destId="{EBC14B15-EF37-4068-A247-54FE8D1DB557}" srcOrd="0" destOrd="0" presId="urn:microsoft.com/office/officeart/2009/3/layout/HorizontalOrganizationChart"/>
    <dgm:cxn modelId="{D9279B53-EBF6-4899-9E02-C48FE0E7C65A}" type="presParOf" srcId="{EBC14B15-EF37-4068-A247-54FE8D1DB557}" destId="{C1C5DD79-62F6-4E64-9D79-77AE00C5F8A2}" srcOrd="0" destOrd="0" presId="urn:microsoft.com/office/officeart/2009/3/layout/HorizontalOrganizationChart"/>
    <dgm:cxn modelId="{661276B9-E920-4242-BD47-CC4945D24776}" type="presParOf" srcId="{C1C5DD79-62F6-4E64-9D79-77AE00C5F8A2}" destId="{34DC1C14-2610-4FD3-A90D-B56781F8F00E}" srcOrd="0" destOrd="0" presId="urn:microsoft.com/office/officeart/2009/3/layout/HorizontalOrganizationChart"/>
    <dgm:cxn modelId="{B62E5745-AA33-46EA-93E9-594192285FB1}" type="presParOf" srcId="{C1C5DD79-62F6-4E64-9D79-77AE00C5F8A2}" destId="{A8E7B5CD-6AC2-4C5C-93DE-A88C5C320ACE}" srcOrd="1" destOrd="0" presId="urn:microsoft.com/office/officeart/2009/3/layout/HorizontalOrganizationChart"/>
    <dgm:cxn modelId="{4F0588AC-6E74-4C38-ADA2-2794DC7AE03D}" type="presParOf" srcId="{EBC14B15-EF37-4068-A247-54FE8D1DB557}" destId="{A946DB97-86EA-4661-A26C-C6D81AA3C984}" srcOrd="1" destOrd="0" presId="urn:microsoft.com/office/officeart/2009/3/layout/HorizontalOrganizationChart"/>
    <dgm:cxn modelId="{230BEAE8-F722-42B9-BB5D-3428BD5A6A9E}" type="presParOf" srcId="{A946DB97-86EA-4661-A26C-C6D81AA3C984}" destId="{630BECAF-1E66-4466-8938-DEC9C279975F}" srcOrd="0" destOrd="0" presId="urn:microsoft.com/office/officeart/2009/3/layout/HorizontalOrganizationChart"/>
    <dgm:cxn modelId="{AE55D2D4-104D-4A19-803C-63136ADC1B3A}" type="presParOf" srcId="{A946DB97-86EA-4661-A26C-C6D81AA3C984}" destId="{6A39E890-FEBA-496B-AB24-B3B08D0590B5}" srcOrd="1" destOrd="0" presId="urn:microsoft.com/office/officeart/2009/3/layout/HorizontalOrganizationChart"/>
    <dgm:cxn modelId="{A6C70E76-4799-47B3-A1F7-6C6AC4B0A4BB}" type="presParOf" srcId="{6A39E890-FEBA-496B-AB24-B3B08D0590B5}" destId="{84C58CD9-D535-463A-9F4A-3491CDACA5BD}" srcOrd="0" destOrd="0" presId="urn:microsoft.com/office/officeart/2009/3/layout/HorizontalOrganizationChart"/>
    <dgm:cxn modelId="{6AC9EC1D-E765-4B8D-995D-7C7A308BF93D}" type="presParOf" srcId="{84C58CD9-D535-463A-9F4A-3491CDACA5BD}" destId="{5D165DEF-DDF6-4CE6-8BC4-9CF9CD3859C9}" srcOrd="0" destOrd="0" presId="urn:microsoft.com/office/officeart/2009/3/layout/HorizontalOrganizationChart"/>
    <dgm:cxn modelId="{0C18B021-F138-4F1C-A96F-C744FD421C9A}" type="presParOf" srcId="{84C58CD9-D535-463A-9F4A-3491CDACA5BD}" destId="{823E44F8-2123-4EFD-BE6D-EB27CD037D8B}" srcOrd="1" destOrd="0" presId="urn:microsoft.com/office/officeart/2009/3/layout/HorizontalOrganizationChart"/>
    <dgm:cxn modelId="{84C88884-929C-45F4-A45D-05B1784ED6DF}" type="presParOf" srcId="{6A39E890-FEBA-496B-AB24-B3B08D0590B5}" destId="{911689F8-4344-41E1-8658-741AD88EF682}" srcOrd="1" destOrd="0" presId="urn:microsoft.com/office/officeart/2009/3/layout/HorizontalOrganizationChart"/>
    <dgm:cxn modelId="{6BEE1D2D-4755-4195-B3D2-4DE73B77C5F9}" type="presParOf" srcId="{6A39E890-FEBA-496B-AB24-B3B08D0590B5}" destId="{23CB09A9-9D48-43AA-ADDA-270C5DA59E48}" srcOrd="2" destOrd="0" presId="urn:microsoft.com/office/officeart/2009/3/layout/HorizontalOrganizationChart"/>
    <dgm:cxn modelId="{E07C69DB-CA94-4D31-ABE6-857F2D48C1FD}" type="presParOf" srcId="{A946DB97-86EA-4661-A26C-C6D81AA3C984}" destId="{07E460AE-44E4-42DA-9432-EB9EAD7353A2}" srcOrd="2" destOrd="0" presId="urn:microsoft.com/office/officeart/2009/3/layout/HorizontalOrganizationChart"/>
    <dgm:cxn modelId="{43928C8B-E509-46A0-AAEB-F75C7539315F}" type="presParOf" srcId="{A946DB97-86EA-4661-A26C-C6D81AA3C984}" destId="{914A8A81-361D-4B22-A150-3B1EB1FC5D5D}" srcOrd="3" destOrd="0" presId="urn:microsoft.com/office/officeart/2009/3/layout/HorizontalOrganizationChart"/>
    <dgm:cxn modelId="{95650441-F122-41C6-85AC-74595AB861B8}" type="presParOf" srcId="{914A8A81-361D-4B22-A150-3B1EB1FC5D5D}" destId="{85BC512E-9963-4599-834E-25962D1DA464}" srcOrd="0" destOrd="0" presId="urn:microsoft.com/office/officeart/2009/3/layout/HorizontalOrganizationChart"/>
    <dgm:cxn modelId="{4A605536-FC7C-4B76-A3FF-3A763BD0421B}" type="presParOf" srcId="{85BC512E-9963-4599-834E-25962D1DA464}" destId="{E1D3839E-25BE-4FE0-9720-6DF0B10F4F59}" srcOrd="0" destOrd="0" presId="urn:microsoft.com/office/officeart/2009/3/layout/HorizontalOrganizationChart"/>
    <dgm:cxn modelId="{3D8C838C-F791-40BE-8DE1-FDDB6081029F}" type="presParOf" srcId="{85BC512E-9963-4599-834E-25962D1DA464}" destId="{133D5A6C-1738-4AB9-AC0E-3F5BE8A7FAB6}" srcOrd="1" destOrd="0" presId="urn:microsoft.com/office/officeart/2009/3/layout/HorizontalOrganizationChart"/>
    <dgm:cxn modelId="{3F92F36E-7281-4ABD-BC53-CDCD42413C5A}" type="presParOf" srcId="{914A8A81-361D-4B22-A150-3B1EB1FC5D5D}" destId="{311B7119-0C32-4A3E-B276-3D2857B8D863}" srcOrd="1" destOrd="0" presId="urn:microsoft.com/office/officeart/2009/3/layout/HorizontalOrganizationChart"/>
    <dgm:cxn modelId="{1F8EEC0F-7AF4-4194-830D-5E299E32B8BA}" type="presParOf" srcId="{914A8A81-361D-4B22-A150-3B1EB1FC5D5D}" destId="{F7A6664C-6EDB-47E5-ADB8-E6262E7ED6DA}" srcOrd="2" destOrd="0" presId="urn:microsoft.com/office/officeart/2009/3/layout/HorizontalOrganizationChart"/>
    <dgm:cxn modelId="{1504E3B7-561A-41AD-BA30-5A60C6FCEADE}" type="presParOf" srcId="{A946DB97-86EA-4661-A26C-C6D81AA3C984}" destId="{4993D9EF-ED05-41AC-8B3F-7B4E6E08CF15}" srcOrd="4" destOrd="0" presId="urn:microsoft.com/office/officeart/2009/3/layout/HorizontalOrganizationChart"/>
    <dgm:cxn modelId="{B4CECCF2-D39E-4053-BE94-2E1868D944F2}" type="presParOf" srcId="{A946DB97-86EA-4661-A26C-C6D81AA3C984}" destId="{AC3B67DF-9CA0-4B16-9FD8-8FDFE098C297}" srcOrd="5" destOrd="0" presId="urn:microsoft.com/office/officeart/2009/3/layout/HorizontalOrganizationChart"/>
    <dgm:cxn modelId="{7D613189-DAE9-4AAD-B055-DDEA991ECAFE}" type="presParOf" srcId="{AC3B67DF-9CA0-4B16-9FD8-8FDFE098C297}" destId="{BCA2AD55-3B0D-4999-B42F-14D4F4ADBFB7}" srcOrd="0" destOrd="0" presId="urn:microsoft.com/office/officeart/2009/3/layout/HorizontalOrganizationChart"/>
    <dgm:cxn modelId="{D67A2397-16B8-483C-9156-DB7A8203C819}" type="presParOf" srcId="{BCA2AD55-3B0D-4999-B42F-14D4F4ADBFB7}" destId="{AECAB497-AF8C-4234-832A-09589381C915}" srcOrd="0" destOrd="0" presId="urn:microsoft.com/office/officeart/2009/3/layout/HorizontalOrganizationChart"/>
    <dgm:cxn modelId="{CAA7113D-B4A6-4124-BA8A-FC55B9966548}" type="presParOf" srcId="{BCA2AD55-3B0D-4999-B42F-14D4F4ADBFB7}" destId="{21C243B3-19A6-49AF-A20F-F7324BAFE0D8}" srcOrd="1" destOrd="0" presId="urn:microsoft.com/office/officeart/2009/3/layout/HorizontalOrganizationChart"/>
    <dgm:cxn modelId="{00DF96AF-7F05-4F71-AF7E-7C81993FF976}" type="presParOf" srcId="{AC3B67DF-9CA0-4B16-9FD8-8FDFE098C297}" destId="{D5B79633-8CB4-441E-A400-E6F994EC7906}" srcOrd="1" destOrd="0" presId="urn:microsoft.com/office/officeart/2009/3/layout/HorizontalOrganizationChart"/>
    <dgm:cxn modelId="{51A72A43-0D0D-4D4B-B4D4-D90BFED84D9B}" type="presParOf" srcId="{AC3B67DF-9CA0-4B16-9FD8-8FDFE098C297}" destId="{329ABCE7-7938-4CA4-B13F-DDC56023DF3A}" srcOrd="2" destOrd="0" presId="urn:microsoft.com/office/officeart/2009/3/layout/HorizontalOrganizationChart"/>
    <dgm:cxn modelId="{243991D1-1275-4D02-85C3-7494F1E95966}" type="presParOf" srcId="{A946DB97-86EA-4661-A26C-C6D81AA3C984}" destId="{A7F84214-2CB9-4491-9904-BE75567DB77D}" srcOrd="6" destOrd="0" presId="urn:microsoft.com/office/officeart/2009/3/layout/HorizontalOrganizationChart"/>
    <dgm:cxn modelId="{D2F33439-C304-45B9-ACC7-C5409A1DCA72}" type="presParOf" srcId="{A946DB97-86EA-4661-A26C-C6D81AA3C984}" destId="{4991366A-0DFB-4BFD-8514-72CC8EF0F114}" srcOrd="7" destOrd="0" presId="urn:microsoft.com/office/officeart/2009/3/layout/HorizontalOrganizationChart"/>
    <dgm:cxn modelId="{128E1D45-3B73-490E-9E41-6CEF600F2C3F}" type="presParOf" srcId="{4991366A-0DFB-4BFD-8514-72CC8EF0F114}" destId="{D12E0880-C684-4F36-9B43-3DD0C9F16CE5}" srcOrd="0" destOrd="0" presId="urn:microsoft.com/office/officeart/2009/3/layout/HorizontalOrganizationChart"/>
    <dgm:cxn modelId="{22103EE2-80A0-4235-AD7D-757BE9135492}" type="presParOf" srcId="{D12E0880-C684-4F36-9B43-3DD0C9F16CE5}" destId="{21DF5AEB-43FF-4F58-9E41-EF729EFE5CE4}" srcOrd="0" destOrd="0" presId="urn:microsoft.com/office/officeart/2009/3/layout/HorizontalOrganizationChart"/>
    <dgm:cxn modelId="{215C249E-2F4C-413F-A632-6E11680DD679}" type="presParOf" srcId="{D12E0880-C684-4F36-9B43-3DD0C9F16CE5}" destId="{BFBD51FE-2D29-40BC-B722-36E715DE1AB9}" srcOrd="1" destOrd="0" presId="urn:microsoft.com/office/officeart/2009/3/layout/HorizontalOrganizationChart"/>
    <dgm:cxn modelId="{88B8AFCA-E928-4B05-B3BB-8226F959E263}" type="presParOf" srcId="{4991366A-0DFB-4BFD-8514-72CC8EF0F114}" destId="{D49A820A-F35B-4C85-97D3-DDBA8CE62015}" srcOrd="1" destOrd="0" presId="urn:microsoft.com/office/officeart/2009/3/layout/HorizontalOrganizationChart"/>
    <dgm:cxn modelId="{DE37BCD0-0612-492A-A805-207626600BCC}" type="presParOf" srcId="{4991366A-0DFB-4BFD-8514-72CC8EF0F114}" destId="{03DA77E3-8813-454A-B533-49FAF8C74B1F}" srcOrd="2" destOrd="0" presId="urn:microsoft.com/office/officeart/2009/3/layout/HorizontalOrganizationChart"/>
    <dgm:cxn modelId="{2E4E4CB7-93BD-4737-9BB8-A15E97A77025}" type="presParOf" srcId="{A946DB97-86EA-4661-A26C-C6D81AA3C984}" destId="{BEDC9B98-E6C4-48CE-B2C0-0CF803BFBA72}" srcOrd="8" destOrd="0" presId="urn:microsoft.com/office/officeart/2009/3/layout/HorizontalOrganizationChart"/>
    <dgm:cxn modelId="{45B76F47-4E25-4FB5-92CD-F4437FDF6C69}" type="presParOf" srcId="{A946DB97-86EA-4661-A26C-C6D81AA3C984}" destId="{1B885535-A43F-4F04-902C-7D52D83D7D04}" srcOrd="9" destOrd="0" presId="urn:microsoft.com/office/officeart/2009/3/layout/HorizontalOrganizationChart"/>
    <dgm:cxn modelId="{21971A87-6FAC-4263-9341-EFD0E27AC11B}" type="presParOf" srcId="{1B885535-A43F-4F04-902C-7D52D83D7D04}" destId="{C41FA0E3-9BBA-4392-B6FA-CBAA5775AD7C}" srcOrd="0" destOrd="0" presId="urn:microsoft.com/office/officeart/2009/3/layout/HorizontalOrganizationChart"/>
    <dgm:cxn modelId="{FF2C8E4C-7F34-406C-9B35-8936D3FA740F}" type="presParOf" srcId="{C41FA0E3-9BBA-4392-B6FA-CBAA5775AD7C}" destId="{991A835A-5E8D-4E6D-A5A4-1D03540F9AF8}" srcOrd="0" destOrd="0" presId="urn:microsoft.com/office/officeart/2009/3/layout/HorizontalOrganizationChart"/>
    <dgm:cxn modelId="{15864C93-D3E1-4E19-B08D-4207807D89E3}" type="presParOf" srcId="{C41FA0E3-9BBA-4392-B6FA-CBAA5775AD7C}" destId="{32190B46-05CF-46D8-84EE-49B71EF121C6}" srcOrd="1" destOrd="0" presId="urn:microsoft.com/office/officeart/2009/3/layout/HorizontalOrganizationChart"/>
    <dgm:cxn modelId="{A41D12BD-AAC1-4ACA-BF87-D210FFFE46D6}" type="presParOf" srcId="{1B885535-A43F-4F04-902C-7D52D83D7D04}" destId="{F27F9C75-F412-4320-B509-413ACEEA8B43}" srcOrd="1" destOrd="0" presId="urn:microsoft.com/office/officeart/2009/3/layout/HorizontalOrganizationChart"/>
    <dgm:cxn modelId="{8BBC8A99-D467-45EB-A270-A80F432AE2EB}" type="presParOf" srcId="{1B885535-A43F-4F04-902C-7D52D83D7D04}" destId="{4753C66A-722B-4FB4-9457-236F0960B4D0}" srcOrd="2" destOrd="0" presId="urn:microsoft.com/office/officeart/2009/3/layout/HorizontalOrganizationChart"/>
    <dgm:cxn modelId="{07CEBC11-09D6-4C6C-874A-8E10FD672B78}" type="presParOf" srcId="{A946DB97-86EA-4661-A26C-C6D81AA3C984}" destId="{78D0A022-DCDF-4BA0-8B26-D2D025D25765}" srcOrd="10" destOrd="0" presId="urn:microsoft.com/office/officeart/2009/3/layout/HorizontalOrganizationChart"/>
    <dgm:cxn modelId="{00D3C2A7-C0FF-43F3-BAA8-8D1B5A48ADF5}" type="presParOf" srcId="{A946DB97-86EA-4661-A26C-C6D81AA3C984}" destId="{47F13450-A730-41D1-9112-C596D027035A}" srcOrd="11" destOrd="0" presId="urn:microsoft.com/office/officeart/2009/3/layout/HorizontalOrganizationChart"/>
    <dgm:cxn modelId="{9E84606F-9BFC-4757-97F2-A7A8088811B2}" type="presParOf" srcId="{47F13450-A730-41D1-9112-C596D027035A}" destId="{20CFC8A6-C2C2-4111-9C7A-FCA543517095}" srcOrd="0" destOrd="0" presId="urn:microsoft.com/office/officeart/2009/3/layout/HorizontalOrganizationChart"/>
    <dgm:cxn modelId="{5EF5A0C4-52E0-43B7-AD94-616BDD91BEDA}" type="presParOf" srcId="{20CFC8A6-C2C2-4111-9C7A-FCA543517095}" destId="{896783F5-1278-4E7D-A11E-5ABF810F6D12}" srcOrd="0" destOrd="0" presId="urn:microsoft.com/office/officeart/2009/3/layout/HorizontalOrganizationChart"/>
    <dgm:cxn modelId="{2DFA9315-1752-4151-9156-60BAA8622137}" type="presParOf" srcId="{20CFC8A6-C2C2-4111-9C7A-FCA543517095}" destId="{D7BB6FA8-D52D-4EA5-A3A9-E4F42769DD15}" srcOrd="1" destOrd="0" presId="urn:microsoft.com/office/officeart/2009/3/layout/HorizontalOrganizationChart"/>
    <dgm:cxn modelId="{3D43F219-97A5-4332-B5E5-0829C8E50562}" type="presParOf" srcId="{47F13450-A730-41D1-9112-C596D027035A}" destId="{E60081D3-E323-4E39-89C5-E4F450A1BFF7}" srcOrd="1" destOrd="0" presId="urn:microsoft.com/office/officeart/2009/3/layout/HorizontalOrganizationChart"/>
    <dgm:cxn modelId="{60F32C30-5110-44AB-B6F3-ADFC5926809F}" type="presParOf" srcId="{47F13450-A730-41D1-9112-C596D027035A}" destId="{3ED7577C-5C56-48A0-8B76-DAE5EC9292F7}" srcOrd="2" destOrd="0" presId="urn:microsoft.com/office/officeart/2009/3/layout/HorizontalOrganizationChart"/>
    <dgm:cxn modelId="{FFF21B03-DEAD-4AE1-9296-5E3F62858998}" type="presParOf" srcId="{A946DB97-86EA-4661-A26C-C6D81AA3C984}" destId="{C6F7E1E5-2737-4914-AC0A-21941667084F}" srcOrd="12" destOrd="0" presId="urn:microsoft.com/office/officeart/2009/3/layout/HorizontalOrganizationChart"/>
    <dgm:cxn modelId="{B460F5F7-9B34-4C42-9C1B-DEE0CB2D3F5F}" type="presParOf" srcId="{A946DB97-86EA-4661-A26C-C6D81AA3C984}" destId="{CFDF2B79-815D-4122-B0A1-5998F06B0C95}" srcOrd="13" destOrd="0" presId="urn:microsoft.com/office/officeart/2009/3/layout/HorizontalOrganizationChart"/>
    <dgm:cxn modelId="{C2892CC7-4009-4CBE-80E0-E78587AF4B6E}" type="presParOf" srcId="{CFDF2B79-815D-4122-B0A1-5998F06B0C95}" destId="{9569F01C-1DA6-40BD-B386-180E892B209E}" srcOrd="0" destOrd="0" presId="urn:microsoft.com/office/officeart/2009/3/layout/HorizontalOrganizationChart"/>
    <dgm:cxn modelId="{C7FFE5D9-CEF0-48E7-B73C-54CE968FFF2D}" type="presParOf" srcId="{9569F01C-1DA6-40BD-B386-180E892B209E}" destId="{8CE31D1E-2490-4632-B6DD-11E3B436432F}" srcOrd="0" destOrd="0" presId="urn:microsoft.com/office/officeart/2009/3/layout/HorizontalOrganizationChart"/>
    <dgm:cxn modelId="{967BA3DF-66A0-4250-97E2-08FE8DDFF92D}" type="presParOf" srcId="{9569F01C-1DA6-40BD-B386-180E892B209E}" destId="{E8E6AC58-8841-4AB6-96F0-D5B3293C4036}" srcOrd="1" destOrd="0" presId="urn:microsoft.com/office/officeart/2009/3/layout/HorizontalOrganizationChart"/>
    <dgm:cxn modelId="{1F56191C-2330-4A01-97BC-3E46350A4885}" type="presParOf" srcId="{CFDF2B79-815D-4122-B0A1-5998F06B0C95}" destId="{6351F39A-C0DA-47C8-8F2C-CA24A8E99BF5}" srcOrd="1" destOrd="0" presId="urn:microsoft.com/office/officeart/2009/3/layout/HorizontalOrganizationChart"/>
    <dgm:cxn modelId="{2F99B7DA-6EB3-4B19-942C-87AF1D5D0EC4}" type="presParOf" srcId="{CFDF2B79-815D-4122-B0A1-5998F06B0C95}" destId="{BB936AF1-0F65-43FB-A5D0-57FECCB1D523}" srcOrd="2" destOrd="0" presId="urn:microsoft.com/office/officeart/2009/3/layout/HorizontalOrganizationChart"/>
    <dgm:cxn modelId="{109EB1C0-694F-4D3A-ADF8-23A727DD2C65}" type="presParOf" srcId="{EBC14B15-EF37-4068-A247-54FE8D1DB557}" destId="{F808119D-ACC1-4C59-9901-62868D49498E}" srcOrd="2" destOrd="0" presId="urn:microsoft.com/office/officeart/2009/3/layout/HorizontalOrganizationChart"/>
  </dgm:cxnLst>
  <dgm:bg>
    <a:solidFill>
      <a:schemeClr val="bg1"/>
    </a:solid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46B32A-AE5B-41D1-9962-5C2F281295C5}" type="doc">
      <dgm:prSet loTypeId="urn:microsoft.com/office/officeart/2009/3/layout/HorizontalOrganizationChart" loCatId="hierarchy" qsTypeId="urn:microsoft.com/office/officeart/2005/8/quickstyle/simple3" qsCatId="simple" csTypeId="urn:microsoft.com/office/officeart/2005/8/colors/accent1_1" csCatId="accent1" phldr="1"/>
      <dgm:spPr/>
      <dgm:t>
        <a:bodyPr/>
        <a:lstStyle/>
        <a:p>
          <a:endParaRPr lang="en-GB"/>
        </a:p>
      </dgm:t>
    </dgm:pt>
    <dgm:pt modelId="{8DBBBCDC-429A-476A-B0CF-7C7C51A93853}">
      <dgm:prSet phldrT="[Text]" custT="1"/>
      <dgm:spPr/>
      <dgm:t>
        <a:bodyPr/>
        <a:lstStyle/>
        <a:p>
          <a:r>
            <a:rPr lang="en-GB" sz="1000" dirty="0" smtClean="0">
              <a:solidFill>
                <a:srgbClr val="060606"/>
              </a:solidFill>
              <a:latin typeface="Times New Roman" panose="02020603050405020304" pitchFamily="18" charset="0"/>
              <a:cs typeface="Times New Roman" panose="02020603050405020304" pitchFamily="18" charset="0"/>
            </a:rPr>
            <a:t>Aircraft type</a:t>
          </a:r>
          <a:endParaRPr lang="en-GB" sz="1000" dirty="0">
            <a:solidFill>
              <a:srgbClr val="060606"/>
            </a:solidFill>
            <a:latin typeface="Times New Roman" panose="02020603050405020304" pitchFamily="18" charset="0"/>
            <a:cs typeface="Times New Roman" panose="02020603050405020304" pitchFamily="18" charset="0"/>
          </a:endParaRPr>
        </a:p>
      </dgm:t>
    </dgm:pt>
    <dgm:pt modelId="{F434D108-59DF-43C7-8E85-E4786A0F2BFF}" type="parTrans" cxnId="{5660ACF8-E18B-4F37-89C6-70AB8FD1556B}">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09EB651E-FFE7-471C-96FA-2E16DAE504EA}" type="sibTrans" cxnId="{5660ACF8-E18B-4F37-89C6-70AB8FD1556B}">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28638D50-0ED1-42DB-91ED-659CB2D68989}">
      <dgm:prSet phldrT="[Text]" custT="1"/>
      <dgm:spPr/>
      <dgm:t>
        <a:bodyPr/>
        <a:lstStyle/>
        <a:p>
          <a:r>
            <a:rPr lang="en-GB" sz="1000" dirty="0" smtClean="0">
              <a:solidFill>
                <a:srgbClr val="060606"/>
              </a:solidFill>
              <a:latin typeface="Times New Roman" panose="02020603050405020304" pitchFamily="18" charset="0"/>
              <a:cs typeface="Times New Roman" panose="02020603050405020304" pitchFamily="18" charset="0"/>
            </a:rPr>
            <a:t>Distance</a:t>
          </a:r>
          <a:endParaRPr lang="en-GB" sz="1000" b="0" i="1" dirty="0">
            <a:solidFill>
              <a:srgbClr val="060606"/>
            </a:solidFill>
            <a:latin typeface="Times New Roman" panose="02020603050405020304" pitchFamily="18" charset="0"/>
            <a:cs typeface="Times New Roman" panose="02020603050405020304" pitchFamily="18" charset="0"/>
          </a:endParaRPr>
        </a:p>
      </dgm:t>
    </dgm:pt>
    <dgm:pt modelId="{1780879A-B79C-4603-9DFE-578E258201A8}" type="parTrans" cxnId="{74C24464-3194-4AB2-9178-C38D92A8C478}">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45B553C0-DDC5-4BED-B9D6-0A272B51AE73}" type="sibTrans" cxnId="{74C24464-3194-4AB2-9178-C38D92A8C478}">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7871DA94-3C7F-4974-AE45-C228A8BC9B94}">
      <dgm:prSet custT="1"/>
      <dgm:spPr/>
      <dgm:t>
        <a:bodyPr/>
        <a:lstStyle/>
        <a:p>
          <a:r>
            <a:rPr lang="en-GB" sz="1000" smtClean="0">
              <a:solidFill>
                <a:srgbClr val="060606"/>
              </a:solidFill>
              <a:latin typeface="Times New Roman" panose="02020603050405020304" pitchFamily="18" charset="0"/>
              <a:cs typeface="Times New Roman" panose="02020603050405020304" pitchFamily="18" charset="0"/>
            </a:rPr>
            <a:t>Emissions</a:t>
          </a:r>
          <a:endParaRPr lang="en-GB" sz="1000" dirty="0">
            <a:solidFill>
              <a:srgbClr val="060606"/>
            </a:solidFill>
            <a:latin typeface="Times New Roman" panose="02020603050405020304" pitchFamily="18" charset="0"/>
            <a:cs typeface="Times New Roman" panose="02020603050405020304" pitchFamily="18" charset="0"/>
          </a:endParaRPr>
        </a:p>
      </dgm:t>
    </dgm:pt>
    <dgm:pt modelId="{C04D4E04-59D1-48FD-B56B-8AB27BAD58A3}" type="parTrans" cxnId="{CD87245F-0759-4127-A0C0-29200994F1DF}">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067229EC-2E00-4D01-B224-6FBC3001C9CA}" type="sibTrans" cxnId="{CD87245F-0759-4127-A0C0-29200994F1DF}">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DE065ECE-0AC7-41D2-AD91-204AB04267CC}">
      <dgm:prSet phldrT="[Text]" custT="1"/>
      <dgm:spPr>
        <a:solidFill>
          <a:srgbClr val="00B050"/>
        </a:solidFill>
      </dgm:spPr>
      <dgm:t>
        <a:bodyPr/>
        <a:lstStyle/>
        <a:p>
          <a:r>
            <a:rPr lang="en-GB" sz="1200" b="1" spc="-40" baseline="0" dirty="0" smtClean="0">
              <a:solidFill>
                <a:srgbClr val="060606"/>
              </a:solidFill>
              <a:latin typeface="Times New Roman" panose="02020603050405020304" pitchFamily="18" charset="0"/>
              <a:cs typeface="Times New Roman" panose="02020603050405020304" pitchFamily="18" charset="0"/>
            </a:rPr>
            <a:t>CO</a:t>
          </a:r>
          <a:r>
            <a:rPr lang="en-GB" sz="1200" b="1" spc="-40" baseline="-25000" dirty="0" smtClean="0">
              <a:solidFill>
                <a:srgbClr val="060606"/>
              </a:solidFill>
              <a:latin typeface="Times New Roman" panose="02020603050405020304" pitchFamily="18" charset="0"/>
              <a:cs typeface="Times New Roman" panose="02020603050405020304" pitchFamily="18" charset="0"/>
            </a:rPr>
            <a:t>2</a:t>
          </a:r>
          <a:r>
            <a:rPr lang="en-GB" sz="1200" b="1" spc="-40" baseline="0" dirty="0" smtClean="0">
              <a:solidFill>
                <a:srgbClr val="060606"/>
              </a:solidFill>
              <a:latin typeface="Times New Roman" panose="02020603050405020304" pitchFamily="18" charset="0"/>
              <a:cs typeface="Times New Roman" panose="02020603050405020304" pitchFamily="18" charset="0"/>
            </a:rPr>
            <a:t> emission calculator (EUROCONTROL)</a:t>
          </a:r>
          <a:endParaRPr lang="en-GB" sz="1200" b="1" spc="0" dirty="0">
            <a:solidFill>
              <a:srgbClr val="060606"/>
            </a:solidFill>
            <a:latin typeface="Times New Roman" panose="02020603050405020304" pitchFamily="18" charset="0"/>
            <a:cs typeface="Times New Roman" panose="02020603050405020304" pitchFamily="18" charset="0"/>
          </a:endParaRPr>
        </a:p>
      </dgm:t>
    </dgm:pt>
    <dgm:pt modelId="{C1C4CB15-5254-4FB8-AE73-8AF5B286B17E}" type="sibTrans" cxnId="{BB72D5FB-D28F-4E1C-ABCB-FA00DEC933E3}">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DC503B43-8841-4AF3-B144-3BB00B50FFA2}" type="parTrans" cxnId="{BB72D5FB-D28F-4E1C-ABCB-FA00DEC933E3}">
      <dgm:prSet/>
      <dgm:spPr/>
      <dgm:t>
        <a:bodyPr/>
        <a:lstStyle/>
        <a:p>
          <a:endParaRPr lang="en-GB" sz="1000">
            <a:solidFill>
              <a:srgbClr val="060606"/>
            </a:solidFill>
            <a:latin typeface="Times New Roman" panose="02020603050405020304" pitchFamily="18" charset="0"/>
            <a:cs typeface="Times New Roman" panose="02020603050405020304" pitchFamily="18" charset="0"/>
          </a:endParaRPr>
        </a:p>
      </dgm:t>
    </dgm:pt>
    <dgm:pt modelId="{C8C232CF-0BAC-4697-9C6B-7F402D99994A}" type="pres">
      <dgm:prSet presAssocID="{6F46B32A-AE5B-41D1-9962-5C2F281295C5}" presName="hierChild1" presStyleCnt="0">
        <dgm:presLayoutVars>
          <dgm:orgChart val="1"/>
          <dgm:chPref val="1"/>
          <dgm:dir val="rev"/>
          <dgm:animOne val="branch"/>
          <dgm:animLvl val="lvl"/>
          <dgm:resizeHandles/>
        </dgm:presLayoutVars>
      </dgm:prSet>
      <dgm:spPr/>
      <dgm:t>
        <a:bodyPr/>
        <a:lstStyle/>
        <a:p>
          <a:endParaRPr lang="en-GB"/>
        </a:p>
      </dgm:t>
    </dgm:pt>
    <dgm:pt modelId="{EBC14B15-EF37-4068-A247-54FE8D1DB557}" type="pres">
      <dgm:prSet presAssocID="{DE065ECE-0AC7-41D2-AD91-204AB04267CC}" presName="hierRoot1" presStyleCnt="0">
        <dgm:presLayoutVars>
          <dgm:hierBranch val="init"/>
        </dgm:presLayoutVars>
      </dgm:prSet>
      <dgm:spPr/>
      <dgm:t>
        <a:bodyPr/>
        <a:lstStyle/>
        <a:p>
          <a:endParaRPr lang="en-GB"/>
        </a:p>
      </dgm:t>
    </dgm:pt>
    <dgm:pt modelId="{C1C5DD79-62F6-4E64-9D79-77AE00C5F8A2}" type="pres">
      <dgm:prSet presAssocID="{DE065ECE-0AC7-41D2-AD91-204AB04267CC}" presName="rootComposite1" presStyleCnt="0"/>
      <dgm:spPr/>
      <dgm:t>
        <a:bodyPr/>
        <a:lstStyle/>
        <a:p>
          <a:endParaRPr lang="en-GB"/>
        </a:p>
      </dgm:t>
    </dgm:pt>
    <dgm:pt modelId="{34DC1C14-2610-4FD3-A90D-B56781F8F00E}" type="pres">
      <dgm:prSet presAssocID="{DE065ECE-0AC7-41D2-AD91-204AB04267CC}" presName="rootText1" presStyleLbl="node0" presStyleIdx="0" presStyleCnt="1" custScaleX="107839" custScaleY="162782">
        <dgm:presLayoutVars>
          <dgm:chPref val="3"/>
        </dgm:presLayoutVars>
      </dgm:prSet>
      <dgm:spPr/>
      <dgm:t>
        <a:bodyPr/>
        <a:lstStyle/>
        <a:p>
          <a:endParaRPr lang="en-GB"/>
        </a:p>
      </dgm:t>
    </dgm:pt>
    <dgm:pt modelId="{A8E7B5CD-6AC2-4C5C-93DE-A88C5C320ACE}" type="pres">
      <dgm:prSet presAssocID="{DE065ECE-0AC7-41D2-AD91-204AB04267CC}" presName="rootConnector1" presStyleLbl="node1" presStyleIdx="0" presStyleCnt="0"/>
      <dgm:spPr/>
      <dgm:t>
        <a:bodyPr/>
        <a:lstStyle/>
        <a:p>
          <a:endParaRPr lang="en-GB"/>
        </a:p>
      </dgm:t>
    </dgm:pt>
    <dgm:pt modelId="{A946DB97-86EA-4661-A26C-C6D81AA3C984}" type="pres">
      <dgm:prSet presAssocID="{DE065ECE-0AC7-41D2-AD91-204AB04267CC}" presName="hierChild2" presStyleCnt="0"/>
      <dgm:spPr/>
      <dgm:t>
        <a:bodyPr/>
        <a:lstStyle/>
        <a:p>
          <a:endParaRPr lang="en-GB"/>
        </a:p>
      </dgm:t>
    </dgm:pt>
    <dgm:pt modelId="{B50B96CE-C17C-4E9F-AD35-8F85FC8ADC19}" type="pres">
      <dgm:prSet presAssocID="{F434D108-59DF-43C7-8E85-E4786A0F2BFF}" presName="Name66" presStyleLbl="parChTrans1D2" presStyleIdx="0" presStyleCnt="3"/>
      <dgm:spPr/>
      <dgm:t>
        <a:bodyPr/>
        <a:lstStyle/>
        <a:p>
          <a:endParaRPr lang="en-GB"/>
        </a:p>
      </dgm:t>
    </dgm:pt>
    <dgm:pt modelId="{AC3B67DF-9CA0-4B16-9FD8-8FDFE098C297}" type="pres">
      <dgm:prSet presAssocID="{8DBBBCDC-429A-476A-B0CF-7C7C51A93853}" presName="hierRoot2" presStyleCnt="0">
        <dgm:presLayoutVars>
          <dgm:hierBranch val="init"/>
        </dgm:presLayoutVars>
      </dgm:prSet>
      <dgm:spPr/>
      <dgm:t>
        <a:bodyPr/>
        <a:lstStyle/>
        <a:p>
          <a:endParaRPr lang="en-GB"/>
        </a:p>
      </dgm:t>
    </dgm:pt>
    <dgm:pt modelId="{BCA2AD55-3B0D-4999-B42F-14D4F4ADBFB7}" type="pres">
      <dgm:prSet presAssocID="{8DBBBCDC-429A-476A-B0CF-7C7C51A93853}" presName="rootComposite" presStyleCnt="0"/>
      <dgm:spPr/>
      <dgm:t>
        <a:bodyPr/>
        <a:lstStyle/>
        <a:p>
          <a:endParaRPr lang="en-GB"/>
        </a:p>
      </dgm:t>
    </dgm:pt>
    <dgm:pt modelId="{AECAB497-AF8C-4234-832A-09589381C915}" type="pres">
      <dgm:prSet presAssocID="{8DBBBCDC-429A-476A-B0CF-7C7C51A93853}" presName="rootText" presStyleLbl="node2" presStyleIdx="0" presStyleCnt="3" custScaleX="64091">
        <dgm:presLayoutVars>
          <dgm:chPref val="3"/>
        </dgm:presLayoutVars>
      </dgm:prSet>
      <dgm:spPr/>
      <dgm:t>
        <a:bodyPr/>
        <a:lstStyle/>
        <a:p>
          <a:endParaRPr lang="en-GB"/>
        </a:p>
      </dgm:t>
    </dgm:pt>
    <dgm:pt modelId="{21C243B3-19A6-49AF-A20F-F7324BAFE0D8}" type="pres">
      <dgm:prSet presAssocID="{8DBBBCDC-429A-476A-B0CF-7C7C51A93853}" presName="rootConnector" presStyleLbl="node2" presStyleIdx="0" presStyleCnt="3"/>
      <dgm:spPr/>
      <dgm:t>
        <a:bodyPr/>
        <a:lstStyle/>
        <a:p>
          <a:endParaRPr lang="en-GB"/>
        </a:p>
      </dgm:t>
    </dgm:pt>
    <dgm:pt modelId="{D5B79633-8CB4-441E-A400-E6F994EC7906}" type="pres">
      <dgm:prSet presAssocID="{8DBBBCDC-429A-476A-B0CF-7C7C51A93853}" presName="hierChild4" presStyleCnt="0"/>
      <dgm:spPr/>
      <dgm:t>
        <a:bodyPr/>
        <a:lstStyle/>
        <a:p>
          <a:endParaRPr lang="en-GB"/>
        </a:p>
      </dgm:t>
    </dgm:pt>
    <dgm:pt modelId="{329ABCE7-7938-4CA4-B13F-DDC56023DF3A}" type="pres">
      <dgm:prSet presAssocID="{8DBBBCDC-429A-476A-B0CF-7C7C51A93853}" presName="hierChild5" presStyleCnt="0"/>
      <dgm:spPr/>
      <dgm:t>
        <a:bodyPr/>
        <a:lstStyle/>
        <a:p>
          <a:endParaRPr lang="en-GB"/>
        </a:p>
      </dgm:t>
    </dgm:pt>
    <dgm:pt modelId="{2E97F3F5-C6A3-4678-A9C0-637983698770}" type="pres">
      <dgm:prSet presAssocID="{1780879A-B79C-4603-9DFE-578E258201A8}" presName="Name66" presStyleLbl="parChTrans1D2" presStyleIdx="1" presStyleCnt="3"/>
      <dgm:spPr/>
      <dgm:t>
        <a:bodyPr/>
        <a:lstStyle/>
        <a:p>
          <a:endParaRPr lang="en-GB"/>
        </a:p>
      </dgm:t>
    </dgm:pt>
    <dgm:pt modelId="{4991366A-0DFB-4BFD-8514-72CC8EF0F114}" type="pres">
      <dgm:prSet presAssocID="{28638D50-0ED1-42DB-91ED-659CB2D68989}" presName="hierRoot2" presStyleCnt="0">
        <dgm:presLayoutVars>
          <dgm:hierBranch val="init"/>
        </dgm:presLayoutVars>
      </dgm:prSet>
      <dgm:spPr/>
      <dgm:t>
        <a:bodyPr/>
        <a:lstStyle/>
        <a:p>
          <a:endParaRPr lang="en-GB"/>
        </a:p>
      </dgm:t>
    </dgm:pt>
    <dgm:pt modelId="{D12E0880-C684-4F36-9B43-3DD0C9F16CE5}" type="pres">
      <dgm:prSet presAssocID="{28638D50-0ED1-42DB-91ED-659CB2D68989}" presName="rootComposite" presStyleCnt="0"/>
      <dgm:spPr/>
      <dgm:t>
        <a:bodyPr/>
        <a:lstStyle/>
        <a:p>
          <a:endParaRPr lang="en-GB"/>
        </a:p>
      </dgm:t>
    </dgm:pt>
    <dgm:pt modelId="{21DF5AEB-43FF-4F58-9E41-EF729EFE5CE4}" type="pres">
      <dgm:prSet presAssocID="{28638D50-0ED1-42DB-91ED-659CB2D68989}" presName="rootText" presStyleLbl="node2" presStyleIdx="1" presStyleCnt="3" custScaleX="64091">
        <dgm:presLayoutVars>
          <dgm:chPref val="3"/>
        </dgm:presLayoutVars>
      </dgm:prSet>
      <dgm:spPr/>
      <dgm:t>
        <a:bodyPr/>
        <a:lstStyle/>
        <a:p>
          <a:endParaRPr lang="en-GB"/>
        </a:p>
      </dgm:t>
    </dgm:pt>
    <dgm:pt modelId="{BFBD51FE-2D29-40BC-B722-36E715DE1AB9}" type="pres">
      <dgm:prSet presAssocID="{28638D50-0ED1-42DB-91ED-659CB2D68989}" presName="rootConnector" presStyleLbl="node2" presStyleIdx="1" presStyleCnt="3"/>
      <dgm:spPr/>
      <dgm:t>
        <a:bodyPr/>
        <a:lstStyle/>
        <a:p>
          <a:endParaRPr lang="en-GB"/>
        </a:p>
      </dgm:t>
    </dgm:pt>
    <dgm:pt modelId="{D49A820A-F35B-4C85-97D3-DDBA8CE62015}" type="pres">
      <dgm:prSet presAssocID="{28638D50-0ED1-42DB-91ED-659CB2D68989}" presName="hierChild4" presStyleCnt="0"/>
      <dgm:spPr/>
      <dgm:t>
        <a:bodyPr/>
        <a:lstStyle/>
        <a:p>
          <a:endParaRPr lang="en-GB"/>
        </a:p>
      </dgm:t>
    </dgm:pt>
    <dgm:pt modelId="{03DA77E3-8813-454A-B533-49FAF8C74B1F}" type="pres">
      <dgm:prSet presAssocID="{28638D50-0ED1-42DB-91ED-659CB2D68989}" presName="hierChild5" presStyleCnt="0"/>
      <dgm:spPr/>
      <dgm:t>
        <a:bodyPr/>
        <a:lstStyle/>
        <a:p>
          <a:endParaRPr lang="en-GB"/>
        </a:p>
      </dgm:t>
    </dgm:pt>
    <dgm:pt modelId="{31DDC95D-8E7F-4BE5-9D8E-C69E503263E8}" type="pres">
      <dgm:prSet presAssocID="{C04D4E04-59D1-48FD-B56B-8AB27BAD58A3}" presName="Name66" presStyleLbl="parChTrans1D2" presStyleIdx="2" presStyleCnt="3"/>
      <dgm:spPr/>
      <dgm:t>
        <a:bodyPr/>
        <a:lstStyle/>
        <a:p>
          <a:endParaRPr lang="en-GB"/>
        </a:p>
      </dgm:t>
    </dgm:pt>
    <dgm:pt modelId="{1B885535-A43F-4F04-902C-7D52D83D7D04}" type="pres">
      <dgm:prSet presAssocID="{7871DA94-3C7F-4974-AE45-C228A8BC9B94}" presName="hierRoot2" presStyleCnt="0">
        <dgm:presLayoutVars>
          <dgm:hierBranch val="init"/>
        </dgm:presLayoutVars>
      </dgm:prSet>
      <dgm:spPr/>
      <dgm:t>
        <a:bodyPr/>
        <a:lstStyle/>
        <a:p>
          <a:endParaRPr lang="en-GB"/>
        </a:p>
      </dgm:t>
    </dgm:pt>
    <dgm:pt modelId="{C41FA0E3-9BBA-4392-B6FA-CBAA5775AD7C}" type="pres">
      <dgm:prSet presAssocID="{7871DA94-3C7F-4974-AE45-C228A8BC9B94}" presName="rootComposite" presStyleCnt="0"/>
      <dgm:spPr/>
      <dgm:t>
        <a:bodyPr/>
        <a:lstStyle/>
        <a:p>
          <a:endParaRPr lang="en-GB"/>
        </a:p>
      </dgm:t>
    </dgm:pt>
    <dgm:pt modelId="{991A835A-5E8D-4E6D-A5A4-1D03540F9AF8}" type="pres">
      <dgm:prSet presAssocID="{7871DA94-3C7F-4974-AE45-C228A8BC9B94}" presName="rootText" presStyleLbl="node2" presStyleIdx="2" presStyleCnt="3" custScaleX="64091">
        <dgm:presLayoutVars>
          <dgm:chPref val="3"/>
        </dgm:presLayoutVars>
      </dgm:prSet>
      <dgm:spPr/>
      <dgm:t>
        <a:bodyPr/>
        <a:lstStyle/>
        <a:p>
          <a:endParaRPr lang="en-GB"/>
        </a:p>
      </dgm:t>
    </dgm:pt>
    <dgm:pt modelId="{32190B46-05CF-46D8-84EE-49B71EF121C6}" type="pres">
      <dgm:prSet presAssocID="{7871DA94-3C7F-4974-AE45-C228A8BC9B94}" presName="rootConnector" presStyleLbl="node2" presStyleIdx="2" presStyleCnt="3"/>
      <dgm:spPr/>
      <dgm:t>
        <a:bodyPr/>
        <a:lstStyle/>
        <a:p>
          <a:endParaRPr lang="en-GB"/>
        </a:p>
      </dgm:t>
    </dgm:pt>
    <dgm:pt modelId="{F27F9C75-F412-4320-B509-413ACEEA8B43}" type="pres">
      <dgm:prSet presAssocID="{7871DA94-3C7F-4974-AE45-C228A8BC9B94}" presName="hierChild4" presStyleCnt="0"/>
      <dgm:spPr/>
      <dgm:t>
        <a:bodyPr/>
        <a:lstStyle/>
        <a:p>
          <a:endParaRPr lang="en-GB"/>
        </a:p>
      </dgm:t>
    </dgm:pt>
    <dgm:pt modelId="{4753C66A-722B-4FB4-9457-236F0960B4D0}" type="pres">
      <dgm:prSet presAssocID="{7871DA94-3C7F-4974-AE45-C228A8BC9B94}" presName="hierChild5" presStyleCnt="0"/>
      <dgm:spPr/>
      <dgm:t>
        <a:bodyPr/>
        <a:lstStyle/>
        <a:p>
          <a:endParaRPr lang="en-GB"/>
        </a:p>
      </dgm:t>
    </dgm:pt>
    <dgm:pt modelId="{F808119D-ACC1-4C59-9901-62868D49498E}" type="pres">
      <dgm:prSet presAssocID="{DE065ECE-0AC7-41D2-AD91-204AB04267CC}" presName="hierChild3" presStyleCnt="0"/>
      <dgm:spPr/>
      <dgm:t>
        <a:bodyPr/>
        <a:lstStyle/>
        <a:p>
          <a:endParaRPr lang="en-GB"/>
        </a:p>
      </dgm:t>
    </dgm:pt>
  </dgm:ptLst>
  <dgm:cxnLst>
    <dgm:cxn modelId="{ED180C95-51A6-44DB-AECA-B4F00A680C21}" type="presOf" srcId="{7871DA94-3C7F-4974-AE45-C228A8BC9B94}" destId="{991A835A-5E8D-4E6D-A5A4-1D03540F9AF8}" srcOrd="0" destOrd="0" presId="urn:microsoft.com/office/officeart/2009/3/layout/HorizontalOrganizationChart"/>
    <dgm:cxn modelId="{6C186E2F-6063-4F78-BE5E-F8E82888A1ED}" type="presOf" srcId="{F434D108-59DF-43C7-8E85-E4786A0F2BFF}" destId="{B50B96CE-C17C-4E9F-AD35-8F85FC8ADC19}" srcOrd="0" destOrd="0" presId="urn:microsoft.com/office/officeart/2009/3/layout/HorizontalOrganizationChart"/>
    <dgm:cxn modelId="{7EC7C35F-E774-4633-A27F-0B7CE53AAAAE}" type="presOf" srcId="{8DBBBCDC-429A-476A-B0CF-7C7C51A93853}" destId="{AECAB497-AF8C-4234-832A-09589381C915}" srcOrd="0" destOrd="0" presId="urn:microsoft.com/office/officeart/2009/3/layout/HorizontalOrganizationChart"/>
    <dgm:cxn modelId="{4A2AC0D7-601E-4A82-AC81-3CE1DAFF0220}" type="presOf" srcId="{28638D50-0ED1-42DB-91ED-659CB2D68989}" destId="{21DF5AEB-43FF-4F58-9E41-EF729EFE5CE4}" srcOrd="0" destOrd="0" presId="urn:microsoft.com/office/officeart/2009/3/layout/HorizontalOrganizationChart"/>
    <dgm:cxn modelId="{29E2E3E9-E44A-4219-BF46-A82CAACD0502}" type="presOf" srcId="{1780879A-B79C-4603-9DFE-578E258201A8}" destId="{2E97F3F5-C6A3-4678-A9C0-637983698770}" srcOrd="0" destOrd="0" presId="urn:microsoft.com/office/officeart/2009/3/layout/HorizontalOrganizationChart"/>
    <dgm:cxn modelId="{05EF1385-480C-4401-8233-BDAAB41EB6BA}" type="presOf" srcId="{C04D4E04-59D1-48FD-B56B-8AB27BAD58A3}" destId="{31DDC95D-8E7F-4BE5-9D8E-C69E503263E8}" srcOrd="0" destOrd="0" presId="urn:microsoft.com/office/officeart/2009/3/layout/HorizontalOrganizationChart"/>
    <dgm:cxn modelId="{8BCD5104-BE51-492A-AE14-B32A8D9663C1}" type="presOf" srcId="{8DBBBCDC-429A-476A-B0CF-7C7C51A93853}" destId="{21C243B3-19A6-49AF-A20F-F7324BAFE0D8}" srcOrd="1" destOrd="0" presId="urn:microsoft.com/office/officeart/2009/3/layout/HorizontalOrganizationChart"/>
    <dgm:cxn modelId="{DA3C454D-0271-4B34-BAD1-09B4734B3D26}" type="presOf" srcId="{7871DA94-3C7F-4974-AE45-C228A8BC9B94}" destId="{32190B46-05CF-46D8-84EE-49B71EF121C6}" srcOrd="1" destOrd="0" presId="urn:microsoft.com/office/officeart/2009/3/layout/HorizontalOrganizationChart"/>
    <dgm:cxn modelId="{74C24464-3194-4AB2-9178-C38D92A8C478}" srcId="{DE065ECE-0AC7-41D2-AD91-204AB04267CC}" destId="{28638D50-0ED1-42DB-91ED-659CB2D68989}" srcOrd="1" destOrd="0" parTransId="{1780879A-B79C-4603-9DFE-578E258201A8}" sibTransId="{45B553C0-DDC5-4BED-B9D6-0A272B51AE73}"/>
    <dgm:cxn modelId="{5660ACF8-E18B-4F37-89C6-70AB8FD1556B}" srcId="{DE065ECE-0AC7-41D2-AD91-204AB04267CC}" destId="{8DBBBCDC-429A-476A-B0CF-7C7C51A93853}" srcOrd="0" destOrd="0" parTransId="{F434D108-59DF-43C7-8E85-E4786A0F2BFF}" sibTransId="{09EB651E-FFE7-471C-96FA-2E16DAE504EA}"/>
    <dgm:cxn modelId="{BB72D5FB-D28F-4E1C-ABCB-FA00DEC933E3}" srcId="{6F46B32A-AE5B-41D1-9962-5C2F281295C5}" destId="{DE065ECE-0AC7-41D2-AD91-204AB04267CC}" srcOrd="0" destOrd="0" parTransId="{DC503B43-8841-4AF3-B144-3BB00B50FFA2}" sibTransId="{C1C4CB15-5254-4FB8-AE73-8AF5B286B17E}"/>
    <dgm:cxn modelId="{CDD1A70E-BCF3-429C-BFA8-2839B8E012C5}" type="presOf" srcId="{6F46B32A-AE5B-41D1-9962-5C2F281295C5}" destId="{C8C232CF-0BAC-4697-9C6B-7F402D99994A}" srcOrd="0" destOrd="0" presId="urn:microsoft.com/office/officeart/2009/3/layout/HorizontalOrganizationChart"/>
    <dgm:cxn modelId="{1581F508-38A2-4E28-89FA-81224A32AF87}" type="presOf" srcId="{DE065ECE-0AC7-41D2-AD91-204AB04267CC}" destId="{A8E7B5CD-6AC2-4C5C-93DE-A88C5C320ACE}" srcOrd="1" destOrd="0" presId="urn:microsoft.com/office/officeart/2009/3/layout/HorizontalOrganizationChart"/>
    <dgm:cxn modelId="{CD87245F-0759-4127-A0C0-29200994F1DF}" srcId="{DE065ECE-0AC7-41D2-AD91-204AB04267CC}" destId="{7871DA94-3C7F-4974-AE45-C228A8BC9B94}" srcOrd="2" destOrd="0" parTransId="{C04D4E04-59D1-48FD-B56B-8AB27BAD58A3}" sibTransId="{067229EC-2E00-4D01-B224-6FBC3001C9CA}"/>
    <dgm:cxn modelId="{0209ED6D-5F23-4AEC-BEE7-BC7F04D5184F}" type="presOf" srcId="{28638D50-0ED1-42DB-91ED-659CB2D68989}" destId="{BFBD51FE-2D29-40BC-B722-36E715DE1AB9}" srcOrd="1" destOrd="0" presId="urn:microsoft.com/office/officeart/2009/3/layout/HorizontalOrganizationChart"/>
    <dgm:cxn modelId="{A2E68FE7-1B86-459F-BCE9-C1350CE76F54}" type="presOf" srcId="{DE065ECE-0AC7-41D2-AD91-204AB04267CC}" destId="{34DC1C14-2610-4FD3-A90D-B56781F8F00E}" srcOrd="0" destOrd="0" presId="urn:microsoft.com/office/officeart/2009/3/layout/HorizontalOrganizationChart"/>
    <dgm:cxn modelId="{E6BB39F4-7407-4A95-8CC5-D06621303281}" type="presParOf" srcId="{C8C232CF-0BAC-4697-9C6B-7F402D99994A}" destId="{EBC14B15-EF37-4068-A247-54FE8D1DB557}" srcOrd="0" destOrd="0" presId="urn:microsoft.com/office/officeart/2009/3/layout/HorizontalOrganizationChart"/>
    <dgm:cxn modelId="{CC1EEB3B-09A8-4B99-823F-5AD65F3FD057}" type="presParOf" srcId="{EBC14B15-EF37-4068-A247-54FE8D1DB557}" destId="{C1C5DD79-62F6-4E64-9D79-77AE00C5F8A2}" srcOrd="0" destOrd="0" presId="urn:microsoft.com/office/officeart/2009/3/layout/HorizontalOrganizationChart"/>
    <dgm:cxn modelId="{F96BBC1D-7103-48FB-97A5-EC4E6CB2E5D6}" type="presParOf" srcId="{C1C5DD79-62F6-4E64-9D79-77AE00C5F8A2}" destId="{34DC1C14-2610-4FD3-A90D-B56781F8F00E}" srcOrd="0" destOrd="0" presId="urn:microsoft.com/office/officeart/2009/3/layout/HorizontalOrganizationChart"/>
    <dgm:cxn modelId="{1350C936-20E3-4424-BE39-5FDB53966DBD}" type="presParOf" srcId="{C1C5DD79-62F6-4E64-9D79-77AE00C5F8A2}" destId="{A8E7B5CD-6AC2-4C5C-93DE-A88C5C320ACE}" srcOrd="1" destOrd="0" presId="urn:microsoft.com/office/officeart/2009/3/layout/HorizontalOrganizationChart"/>
    <dgm:cxn modelId="{E7552D06-2E0F-4EDA-9AE4-AE1725D9AA1C}" type="presParOf" srcId="{EBC14B15-EF37-4068-A247-54FE8D1DB557}" destId="{A946DB97-86EA-4661-A26C-C6D81AA3C984}" srcOrd="1" destOrd="0" presId="urn:microsoft.com/office/officeart/2009/3/layout/HorizontalOrganizationChart"/>
    <dgm:cxn modelId="{448151A8-E241-4562-9A01-6379942A75B9}" type="presParOf" srcId="{A946DB97-86EA-4661-A26C-C6D81AA3C984}" destId="{B50B96CE-C17C-4E9F-AD35-8F85FC8ADC19}" srcOrd="0" destOrd="0" presId="urn:microsoft.com/office/officeart/2009/3/layout/HorizontalOrganizationChart"/>
    <dgm:cxn modelId="{76201094-8311-45EC-B904-1BF06577024E}" type="presParOf" srcId="{A946DB97-86EA-4661-A26C-C6D81AA3C984}" destId="{AC3B67DF-9CA0-4B16-9FD8-8FDFE098C297}" srcOrd="1" destOrd="0" presId="urn:microsoft.com/office/officeart/2009/3/layout/HorizontalOrganizationChart"/>
    <dgm:cxn modelId="{831EB5A8-FE93-4CBF-A3BF-8D4F8603879D}" type="presParOf" srcId="{AC3B67DF-9CA0-4B16-9FD8-8FDFE098C297}" destId="{BCA2AD55-3B0D-4999-B42F-14D4F4ADBFB7}" srcOrd="0" destOrd="0" presId="urn:microsoft.com/office/officeart/2009/3/layout/HorizontalOrganizationChart"/>
    <dgm:cxn modelId="{BE075A45-A419-45EB-A532-4C8F14C71B22}" type="presParOf" srcId="{BCA2AD55-3B0D-4999-B42F-14D4F4ADBFB7}" destId="{AECAB497-AF8C-4234-832A-09589381C915}" srcOrd="0" destOrd="0" presId="urn:microsoft.com/office/officeart/2009/3/layout/HorizontalOrganizationChart"/>
    <dgm:cxn modelId="{7BBD0345-C6B0-49E1-9CCC-47BDF269958E}" type="presParOf" srcId="{BCA2AD55-3B0D-4999-B42F-14D4F4ADBFB7}" destId="{21C243B3-19A6-49AF-A20F-F7324BAFE0D8}" srcOrd="1" destOrd="0" presId="urn:microsoft.com/office/officeart/2009/3/layout/HorizontalOrganizationChart"/>
    <dgm:cxn modelId="{06D2619B-4E79-482F-96D6-C3CA39485740}" type="presParOf" srcId="{AC3B67DF-9CA0-4B16-9FD8-8FDFE098C297}" destId="{D5B79633-8CB4-441E-A400-E6F994EC7906}" srcOrd="1" destOrd="0" presId="urn:microsoft.com/office/officeart/2009/3/layout/HorizontalOrganizationChart"/>
    <dgm:cxn modelId="{0CF822CC-F425-4C07-819B-1A3E4DF90C75}" type="presParOf" srcId="{AC3B67DF-9CA0-4B16-9FD8-8FDFE098C297}" destId="{329ABCE7-7938-4CA4-B13F-DDC56023DF3A}" srcOrd="2" destOrd="0" presId="urn:microsoft.com/office/officeart/2009/3/layout/HorizontalOrganizationChart"/>
    <dgm:cxn modelId="{E8C9F9F4-D8A8-4ADE-BCCA-53EDDD4388D5}" type="presParOf" srcId="{A946DB97-86EA-4661-A26C-C6D81AA3C984}" destId="{2E97F3F5-C6A3-4678-A9C0-637983698770}" srcOrd="2" destOrd="0" presId="urn:microsoft.com/office/officeart/2009/3/layout/HorizontalOrganizationChart"/>
    <dgm:cxn modelId="{788577C4-DD1B-4CFB-8203-2804EA7F4D07}" type="presParOf" srcId="{A946DB97-86EA-4661-A26C-C6D81AA3C984}" destId="{4991366A-0DFB-4BFD-8514-72CC8EF0F114}" srcOrd="3" destOrd="0" presId="urn:microsoft.com/office/officeart/2009/3/layout/HorizontalOrganizationChart"/>
    <dgm:cxn modelId="{262B9B8E-13BD-411A-8249-C0AB8332D972}" type="presParOf" srcId="{4991366A-0DFB-4BFD-8514-72CC8EF0F114}" destId="{D12E0880-C684-4F36-9B43-3DD0C9F16CE5}" srcOrd="0" destOrd="0" presId="urn:microsoft.com/office/officeart/2009/3/layout/HorizontalOrganizationChart"/>
    <dgm:cxn modelId="{50588F3E-7174-4FDD-BDD9-4E39D28A7F15}" type="presParOf" srcId="{D12E0880-C684-4F36-9B43-3DD0C9F16CE5}" destId="{21DF5AEB-43FF-4F58-9E41-EF729EFE5CE4}" srcOrd="0" destOrd="0" presId="urn:microsoft.com/office/officeart/2009/3/layout/HorizontalOrganizationChart"/>
    <dgm:cxn modelId="{063122EF-7ED3-4905-89C0-B723BD065B89}" type="presParOf" srcId="{D12E0880-C684-4F36-9B43-3DD0C9F16CE5}" destId="{BFBD51FE-2D29-40BC-B722-36E715DE1AB9}" srcOrd="1" destOrd="0" presId="urn:microsoft.com/office/officeart/2009/3/layout/HorizontalOrganizationChart"/>
    <dgm:cxn modelId="{19B66829-E3F3-490E-B0F7-8C07CD78DE9F}" type="presParOf" srcId="{4991366A-0DFB-4BFD-8514-72CC8EF0F114}" destId="{D49A820A-F35B-4C85-97D3-DDBA8CE62015}" srcOrd="1" destOrd="0" presId="urn:microsoft.com/office/officeart/2009/3/layout/HorizontalOrganizationChart"/>
    <dgm:cxn modelId="{555A370D-BC51-4CD6-A670-9E79EC83DFB4}" type="presParOf" srcId="{4991366A-0DFB-4BFD-8514-72CC8EF0F114}" destId="{03DA77E3-8813-454A-B533-49FAF8C74B1F}" srcOrd="2" destOrd="0" presId="urn:microsoft.com/office/officeart/2009/3/layout/HorizontalOrganizationChart"/>
    <dgm:cxn modelId="{93314566-060B-46E2-BEAA-F29830CEE639}" type="presParOf" srcId="{A946DB97-86EA-4661-A26C-C6D81AA3C984}" destId="{31DDC95D-8E7F-4BE5-9D8E-C69E503263E8}" srcOrd="4" destOrd="0" presId="urn:microsoft.com/office/officeart/2009/3/layout/HorizontalOrganizationChart"/>
    <dgm:cxn modelId="{CA298528-D0F4-474C-9B9A-3CFE8B520866}" type="presParOf" srcId="{A946DB97-86EA-4661-A26C-C6D81AA3C984}" destId="{1B885535-A43F-4F04-902C-7D52D83D7D04}" srcOrd="5" destOrd="0" presId="urn:microsoft.com/office/officeart/2009/3/layout/HorizontalOrganizationChart"/>
    <dgm:cxn modelId="{52653094-CDC8-481C-B280-8509874CC67D}" type="presParOf" srcId="{1B885535-A43F-4F04-902C-7D52D83D7D04}" destId="{C41FA0E3-9BBA-4392-B6FA-CBAA5775AD7C}" srcOrd="0" destOrd="0" presId="urn:microsoft.com/office/officeart/2009/3/layout/HorizontalOrganizationChart"/>
    <dgm:cxn modelId="{278AB1D5-CAA6-48A7-983B-A07F37AC51EF}" type="presParOf" srcId="{C41FA0E3-9BBA-4392-B6FA-CBAA5775AD7C}" destId="{991A835A-5E8D-4E6D-A5A4-1D03540F9AF8}" srcOrd="0" destOrd="0" presId="urn:microsoft.com/office/officeart/2009/3/layout/HorizontalOrganizationChart"/>
    <dgm:cxn modelId="{B21AEC05-8C76-49F8-B8F8-FC6F47BBC582}" type="presParOf" srcId="{C41FA0E3-9BBA-4392-B6FA-CBAA5775AD7C}" destId="{32190B46-05CF-46D8-84EE-49B71EF121C6}" srcOrd="1" destOrd="0" presId="urn:microsoft.com/office/officeart/2009/3/layout/HorizontalOrganizationChart"/>
    <dgm:cxn modelId="{1083D932-7CD1-4251-9FB3-737BF6C33745}" type="presParOf" srcId="{1B885535-A43F-4F04-902C-7D52D83D7D04}" destId="{F27F9C75-F412-4320-B509-413ACEEA8B43}" srcOrd="1" destOrd="0" presId="urn:microsoft.com/office/officeart/2009/3/layout/HorizontalOrganizationChart"/>
    <dgm:cxn modelId="{40515458-E2E5-4782-83A5-085FDCD8667A}" type="presParOf" srcId="{1B885535-A43F-4F04-902C-7D52D83D7D04}" destId="{4753C66A-722B-4FB4-9457-236F0960B4D0}" srcOrd="2" destOrd="0" presId="urn:microsoft.com/office/officeart/2009/3/layout/HorizontalOrganizationChart"/>
    <dgm:cxn modelId="{37867C7D-6C8E-4B57-A940-72AC9D91DA43}" type="presParOf" srcId="{EBC14B15-EF37-4068-A247-54FE8D1DB557}" destId="{F808119D-ACC1-4C59-9901-62868D49498E}" srcOrd="2" destOrd="0" presId="urn:microsoft.com/office/officeart/2009/3/layout/HorizontalOrganizationChart"/>
  </dgm:cxnLst>
  <dgm:bg>
    <a:solidFill>
      <a:schemeClr val="bg1"/>
    </a:solidFill>
  </dgm:bg>
  <dgm:whole/>
  <dgm:extLst>
    <a:ext uri="http://schemas.microsoft.com/office/drawing/2008/diagram">
      <dsp:dataModelExt xmlns:dsp="http://schemas.microsoft.com/office/drawing/2008/diagram"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ECD9B31-43D1-49A3-8616-BADA448EBCD0}" type="doc">
      <dgm:prSet loTypeId="urn:microsoft.com/office/officeart/2005/8/layout/process4" loCatId="list" qsTypeId="urn:microsoft.com/office/officeart/2005/8/quickstyle/simple1" qsCatId="simple" csTypeId="urn:microsoft.com/office/officeart/2005/8/colors/accent2_1" csCatId="accent2" phldr="1"/>
      <dgm:spPr/>
    </dgm:pt>
    <dgm:pt modelId="{EADA41BC-1BDE-4B71-907F-1D031602F158}">
      <dgm:prSet phldrT="[Text]" custT="1"/>
      <dgm:spPr/>
      <dgm:t>
        <a:bodyPr/>
        <a:lstStyle/>
        <a:p>
          <a:pPr>
            <a:lnSpc>
              <a:spcPct val="90000"/>
            </a:lnSpc>
            <a:spcAft>
              <a:spcPct val="35000"/>
            </a:spcAft>
          </a:pPr>
          <a:r>
            <a:rPr lang="en-GB" sz="1200" dirty="0" smtClean="0">
              <a:solidFill>
                <a:srgbClr val="060606"/>
              </a:solidFill>
              <a:latin typeface="Times New Roman" panose="02020603050405020304" pitchFamily="18" charset="0"/>
              <a:cs typeface="Times New Roman" panose="02020603050405020304" pitchFamily="18" charset="0"/>
            </a:rPr>
            <a:t>Estimation of emissions by airline, city-pair, aircraft and year</a:t>
          </a:r>
          <a:endParaRPr lang="en-GB" sz="1200" dirty="0">
            <a:solidFill>
              <a:srgbClr val="060606"/>
            </a:solidFill>
            <a:latin typeface="Times New Roman" panose="02020603050405020304" pitchFamily="18" charset="0"/>
            <a:cs typeface="Times New Roman" panose="02020603050405020304" pitchFamily="18" charset="0"/>
          </a:endParaRPr>
        </a:p>
      </dgm:t>
    </dgm:pt>
    <dgm:pt modelId="{0C4C3C31-484F-45D5-BF1E-10EEDE8D760B}" type="parTrans" cxnId="{067E93E2-D033-4D0E-BD21-C7C06FE0827B}">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455133E3-D0F4-4EC2-915F-5BA570720FEB}" type="sibTrans" cxnId="{067E93E2-D033-4D0E-BD21-C7C06FE0827B}">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688A5E3D-9D3E-4420-B6E3-A01CD4274B44}">
      <dgm:prSet phldrT="[Text]" custT="1"/>
      <dgm:spPr/>
      <dgm:t>
        <a:bodyPr/>
        <a:lstStyle/>
        <a:p>
          <a:pPr>
            <a:lnSpc>
              <a:spcPct val="100000"/>
            </a:lnSpc>
            <a:spcAft>
              <a:spcPts val="0"/>
            </a:spcAft>
          </a:pPr>
          <a:r>
            <a:rPr lang="en-GB" sz="1200" dirty="0" smtClean="0">
              <a:solidFill>
                <a:srgbClr val="060606"/>
              </a:solidFill>
              <a:latin typeface="Times New Roman" panose="02020603050405020304" pitchFamily="18" charset="0"/>
              <a:cs typeface="Times New Roman" panose="02020603050405020304" pitchFamily="18" charset="0"/>
            </a:rPr>
            <a:t>Allocation of emissions according to departure country of flights</a:t>
          </a:r>
        </a:p>
      </dgm:t>
    </dgm:pt>
    <dgm:pt modelId="{A8C5BA49-2DAF-47D3-B00F-F4BCFBEBA4BA}" type="parTrans" cxnId="{E4AC6E11-13D9-417A-9DD9-1BD847C032BC}">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7384A651-D35F-4FAB-B84D-15AC8E09F09E}" type="sibTrans" cxnId="{E4AC6E11-13D9-417A-9DD9-1BD847C032BC}">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54400D66-126D-498B-9E64-445651BE9EC4}">
      <dgm:prSet phldrT="[Text]" custT="1"/>
      <dgm:spPr/>
      <dgm:t>
        <a:bodyPr/>
        <a:lstStyle/>
        <a:p>
          <a:pPr>
            <a:lnSpc>
              <a:spcPct val="100000"/>
            </a:lnSpc>
            <a:spcAft>
              <a:spcPts val="0"/>
            </a:spcAft>
          </a:pPr>
          <a:r>
            <a:rPr lang="en-GB" sz="1200" dirty="0" smtClean="0">
              <a:solidFill>
                <a:srgbClr val="060606"/>
              </a:solidFill>
              <a:latin typeface="Times New Roman" panose="02020603050405020304" pitchFamily="18" charset="0"/>
              <a:cs typeface="Times New Roman" panose="02020603050405020304" pitchFamily="18" charset="0"/>
            </a:rPr>
            <a:t>Split between domestic and international flights </a:t>
          </a:r>
        </a:p>
        <a:p>
          <a:pPr>
            <a:lnSpc>
              <a:spcPct val="100000"/>
            </a:lnSpc>
            <a:spcAft>
              <a:spcPts val="0"/>
            </a:spcAft>
          </a:pPr>
          <a:r>
            <a:rPr lang="en-GB" sz="1200" i="1" dirty="0" smtClean="0">
              <a:solidFill>
                <a:srgbClr val="060606"/>
              </a:solidFill>
              <a:latin typeface="Times New Roman" panose="02020603050405020304" pitchFamily="18" charset="0"/>
              <a:cs typeface="Times New Roman" panose="02020603050405020304" pitchFamily="18" charset="0"/>
            </a:rPr>
            <a:t>(rule: domestic when departure and arrival in the same country)</a:t>
          </a:r>
          <a:endParaRPr lang="en-GB" sz="1200" dirty="0" smtClean="0">
            <a:solidFill>
              <a:srgbClr val="060606"/>
            </a:solidFill>
            <a:latin typeface="Times New Roman" panose="02020603050405020304" pitchFamily="18" charset="0"/>
            <a:cs typeface="Times New Roman" panose="02020603050405020304" pitchFamily="18" charset="0"/>
          </a:endParaRPr>
        </a:p>
      </dgm:t>
    </dgm:pt>
    <dgm:pt modelId="{BA7F8459-950B-4E03-AE8E-C90208CFA617}" type="parTrans" cxnId="{9B21BD3B-9490-4126-84F5-B13FC27559C7}">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A89C09FD-AEF7-433E-9F58-DD930E5F03B9}" type="sibTrans" cxnId="{9B21BD3B-9490-4126-84F5-B13FC27559C7}">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AA671BE6-3FEA-44B9-852D-2AAA50120F1D}">
      <dgm:prSet phldrT="[Text]" custT="1"/>
      <dgm:spPr/>
      <dgm:t>
        <a:bodyPr/>
        <a:lstStyle/>
        <a:p>
          <a:pPr>
            <a:lnSpc>
              <a:spcPct val="100000"/>
            </a:lnSpc>
            <a:spcAft>
              <a:spcPts val="0"/>
            </a:spcAft>
          </a:pPr>
          <a:r>
            <a:rPr lang="en-GB" sz="1200" dirty="0" smtClean="0">
              <a:solidFill>
                <a:srgbClr val="060606"/>
              </a:solidFill>
              <a:latin typeface="Times New Roman" panose="02020603050405020304" pitchFamily="18" charset="0"/>
              <a:cs typeface="Times New Roman" panose="02020603050405020304" pitchFamily="18" charset="0"/>
            </a:rPr>
            <a:t>Allocation of emissions according to residence country of airlines</a:t>
          </a:r>
          <a:br>
            <a:rPr lang="en-GB" sz="1200" dirty="0" smtClean="0">
              <a:solidFill>
                <a:srgbClr val="060606"/>
              </a:solidFill>
              <a:latin typeface="Times New Roman" panose="02020603050405020304" pitchFamily="18" charset="0"/>
              <a:cs typeface="Times New Roman" panose="02020603050405020304" pitchFamily="18" charset="0"/>
            </a:rPr>
          </a:br>
          <a:r>
            <a:rPr lang="en-GB" sz="1200" dirty="0" smtClean="0">
              <a:solidFill>
                <a:srgbClr val="060606"/>
              </a:solidFill>
              <a:latin typeface="Times New Roman" panose="02020603050405020304" pitchFamily="18" charset="0"/>
              <a:cs typeface="Times New Roman" panose="02020603050405020304" pitchFamily="18" charset="0"/>
            </a:rPr>
            <a:t>(</a:t>
          </a:r>
          <a:r>
            <a:rPr lang="en-GB" sz="1200" i="1" dirty="0" smtClean="0">
              <a:solidFill>
                <a:srgbClr val="060606"/>
              </a:solidFill>
              <a:latin typeface="Times New Roman" panose="02020603050405020304" pitchFamily="18" charset="0"/>
              <a:cs typeface="Times New Roman" panose="02020603050405020304" pitchFamily="18" charset="0"/>
            </a:rPr>
            <a:t>using airline AOC)</a:t>
          </a:r>
          <a:endParaRPr lang="en-GB" sz="1200" i="1" dirty="0">
            <a:solidFill>
              <a:srgbClr val="060606"/>
            </a:solidFill>
            <a:latin typeface="Times New Roman" panose="02020603050405020304" pitchFamily="18" charset="0"/>
            <a:cs typeface="Times New Roman" panose="02020603050405020304" pitchFamily="18" charset="0"/>
          </a:endParaRPr>
        </a:p>
      </dgm:t>
    </dgm:pt>
    <dgm:pt modelId="{950F6260-19F8-43C4-9929-F17A8C97D67A}" type="parTrans" cxnId="{C21360B7-3D3A-4277-8BA4-18D697778D5B}">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504593BE-9F61-4CE8-8AF7-2984EB5E697F}" type="sibTrans" cxnId="{C21360B7-3D3A-4277-8BA4-18D697778D5B}">
      <dgm:prSet/>
      <dgm:spPr/>
      <dgm:t>
        <a:bodyPr/>
        <a:lstStyle/>
        <a:p>
          <a:endParaRPr lang="en-GB" sz="900">
            <a:solidFill>
              <a:srgbClr val="060606"/>
            </a:solidFill>
            <a:latin typeface="Times New Roman" panose="02020603050405020304" pitchFamily="18" charset="0"/>
            <a:cs typeface="Times New Roman" panose="02020603050405020304" pitchFamily="18" charset="0"/>
          </a:endParaRPr>
        </a:p>
      </dgm:t>
    </dgm:pt>
    <dgm:pt modelId="{09BE220B-CBBC-48EC-AAB7-B36D0F5BA56E}" type="pres">
      <dgm:prSet presAssocID="{7ECD9B31-43D1-49A3-8616-BADA448EBCD0}" presName="Name0" presStyleCnt="0">
        <dgm:presLayoutVars>
          <dgm:dir/>
          <dgm:animLvl val="lvl"/>
          <dgm:resizeHandles val="exact"/>
        </dgm:presLayoutVars>
      </dgm:prSet>
      <dgm:spPr/>
    </dgm:pt>
    <dgm:pt modelId="{CDD5A328-6C27-4584-A32B-46E66BC74446}" type="pres">
      <dgm:prSet presAssocID="{AA671BE6-3FEA-44B9-852D-2AAA50120F1D}" presName="boxAndChildren" presStyleCnt="0"/>
      <dgm:spPr/>
    </dgm:pt>
    <dgm:pt modelId="{51D3631F-0329-4365-B513-7A6A5A797B43}" type="pres">
      <dgm:prSet presAssocID="{AA671BE6-3FEA-44B9-852D-2AAA50120F1D}" presName="parentTextBox" presStyleLbl="node1" presStyleIdx="0" presStyleCnt="4"/>
      <dgm:spPr/>
      <dgm:t>
        <a:bodyPr/>
        <a:lstStyle/>
        <a:p>
          <a:endParaRPr lang="en-GB"/>
        </a:p>
      </dgm:t>
    </dgm:pt>
    <dgm:pt modelId="{51178C79-DC16-43C3-B217-0D93BE06DBA2}" type="pres">
      <dgm:prSet presAssocID="{A89C09FD-AEF7-433E-9F58-DD930E5F03B9}" presName="sp" presStyleCnt="0"/>
      <dgm:spPr/>
    </dgm:pt>
    <dgm:pt modelId="{DB4747F5-8BBA-4419-AA40-9F2DDA3345EB}" type="pres">
      <dgm:prSet presAssocID="{54400D66-126D-498B-9E64-445651BE9EC4}" presName="arrowAndChildren" presStyleCnt="0"/>
      <dgm:spPr/>
    </dgm:pt>
    <dgm:pt modelId="{E785E82A-B7C2-48ED-925C-81F365634EF1}" type="pres">
      <dgm:prSet presAssocID="{54400D66-126D-498B-9E64-445651BE9EC4}" presName="parentTextArrow" presStyleLbl="node1" presStyleIdx="1" presStyleCnt="4"/>
      <dgm:spPr/>
      <dgm:t>
        <a:bodyPr/>
        <a:lstStyle/>
        <a:p>
          <a:endParaRPr lang="en-GB"/>
        </a:p>
      </dgm:t>
    </dgm:pt>
    <dgm:pt modelId="{B31740B3-3FCE-45F5-9602-75FB411D9206}" type="pres">
      <dgm:prSet presAssocID="{7384A651-D35F-4FAB-B84D-15AC8E09F09E}" presName="sp" presStyleCnt="0"/>
      <dgm:spPr/>
    </dgm:pt>
    <dgm:pt modelId="{A855AD8D-9703-4D90-AD0A-9137E0A610EB}" type="pres">
      <dgm:prSet presAssocID="{688A5E3D-9D3E-4420-B6E3-A01CD4274B44}" presName="arrowAndChildren" presStyleCnt="0"/>
      <dgm:spPr/>
    </dgm:pt>
    <dgm:pt modelId="{D84C380C-2A00-47A1-997C-57198EACA0BA}" type="pres">
      <dgm:prSet presAssocID="{688A5E3D-9D3E-4420-B6E3-A01CD4274B44}" presName="parentTextArrow" presStyleLbl="node1" presStyleIdx="2" presStyleCnt="4"/>
      <dgm:spPr/>
      <dgm:t>
        <a:bodyPr/>
        <a:lstStyle/>
        <a:p>
          <a:endParaRPr lang="en-GB"/>
        </a:p>
      </dgm:t>
    </dgm:pt>
    <dgm:pt modelId="{BBBDF8E0-6D47-4F56-AE72-C9253071E61A}" type="pres">
      <dgm:prSet presAssocID="{455133E3-D0F4-4EC2-915F-5BA570720FEB}" presName="sp" presStyleCnt="0"/>
      <dgm:spPr/>
    </dgm:pt>
    <dgm:pt modelId="{029A9659-46A4-44F7-B88A-D9F3FD996A19}" type="pres">
      <dgm:prSet presAssocID="{EADA41BC-1BDE-4B71-907F-1D031602F158}" presName="arrowAndChildren" presStyleCnt="0"/>
      <dgm:spPr/>
    </dgm:pt>
    <dgm:pt modelId="{5D12D983-673B-4786-8C86-44AB2A3707B4}" type="pres">
      <dgm:prSet presAssocID="{EADA41BC-1BDE-4B71-907F-1D031602F158}" presName="parentTextArrow" presStyleLbl="node1" presStyleIdx="3" presStyleCnt="4" custLinFactNeighborX="1696" custLinFactNeighborY="58"/>
      <dgm:spPr/>
      <dgm:t>
        <a:bodyPr/>
        <a:lstStyle/>
        <a:p>
          <a:endParaRPr lang="en-GB"/>
        </a:p>
      </dgm:t>
    </dgm:pt>
  </dgm:ptLst>
  <dgm:cxnLst>
    <dgm:cxn modelId="{4657C035-F227-4D2D-8B47-C80F5F094F59}" type="presOf" srcId="{EADA41BC-1BDE-4B71-907F-1D031602F158}" destId="{5D12D983-673B-4786-8C86-44AB2A3707B4}" srcOrd="0" destOrd="0" presId="urn:microsoft.com/office/officeart/2005/8/layout/process4"/>
    <dgm:cxn modelId="{DC926DB5-B32F-4DD1-85AC-D9F4BE533A8D}" type="presOf" srcId="{AA671BE6-3FEA-44B9-852D-2AAA50120F1D}" destId="{51D3631F-0329-4365-B513-7A6A5A797B43}" srcOrd="0" destOrd="0" presId="urn:microsoft.com/office/officeart/2005/8/layout/process4"/>
    <dgm:cxn modelId="{E4AC6E11-13D9-417A-9DD9-1BD847C032BC}" srcId="{7ECD9B31-43D1-49A3-8616-BADA448EBCD0}" destId="{688A5E3D-9D3E-4420-B6E3-A01CD4274B44}" srcOrd="1" destOrd="0" parTransId="{A8C5BA49-2DAF-47D3-B00F-F4BCFBEBA4BA}" sibTransId="{7384A651-D35F-4FAB-B84D-15AC8E09F09E}"/>
    <dgm:cxn modelId="{4B330F93-F467-4B47-AE99-93B42D75C4D1}" type="presOf" srcId="{7ECD9B31-43D1-49A3-8616-BADA448EBCD0}" destId="{09BE220B-CBBC-48EC-AAB7-B36D0F5BA56E}" srcOrd="0" destOrd="0" presId="urn:microsoft.com/office/officeart/2005/8/layout/process4"/>
    <dgm:cxn modelId="{067E93E2-D033-4D0E-BD21-C7C06FE0827B}" srcId="{7ECD9B31-43D1-49A3-8616-BADA448EBCD0}" destId="{EADA41BC-1BDE-4B71-907F-1D031602F158}" srcOrd="0" destOrd="0" parTransId="{0C4C3C31-484F-45D5-BF1E-10EEDE8D760B}" sibTransId="{455133E3-D0F4-4EC2-915F-5BA570720FEB}"/>
    <dgm:cxn modelId="{C60D45F7-602E-4A32-830E-4AC66BD2DECF}" type="presOf" srcId="{688A5E3D-9D3E-4420-B6E3-A01CD4274B44}" destId="{D84C380C-2A00-47A1-997C-57198EACA0BA}" srcOrd="0" destOrd="0" presId="urn:microsoft.com/office/officeart/2005/8/layout/process4"/>
    <dgm:cxn modelId="{E8B83EFC-EC49-44E6-879F-285F77318855}" type="presOf" srcId="{54400D66-126D-498B-9E64-445651BE9EC4}" destId="{E785E82A-B7C2-48ED-925C-81F365634EF1}" srcOrd="0" destOrd="0" presId="urn:microsoft.com/office/officeart/2005/8/layout/process4"/>
    <dgm:cxn modelId="{9B21BD3B-9490-4126-84F5-B13FC27559C7}" srcId="{7ECD9B31-43D1-49A3-8616-BADA448EBCD0}" destId="{54400D66-126D-498B-9E64-445651BE9EC4}" srcOrd="2" destOrd="0" parTransId="{BA7F8459-950B-4E03-AE8E-C90208CFA617}" sibTransId="{A89C09FD-AEF7-433E-9F58-DD930E5F03B9}"/>
    <dgm:cxn modelId="{C21360B7-3D3A-4277-8BA4-18D697778D5B}" srcId="{7ECD9B31-43D1-49A3-8616-BADA448EBCD0}" destId="{AA671BE6-3FEA-44B9-852D-2AAA50120F1D}" srcOrd="3" destOrd="0" parTransId="{950F6260-19F8-43C4-9929-F17A8C97D67A}" sibTransId="{504593BE-9F61-4CE8-8AF7-2984EB5E697F}"/>
    <dgm:cxn modelId="{842C9B03-E177-45DC-839E-068105751B19}" type="presParOf" srcId="{09BE220B-CBBC-48EC-AAB7-B36D0F5BA56E}" destId="{CDD5A328-6C27-4584-A32B-46E66BC74446}" srcOrd="0" destOrd="0" presId="urn:microsoft.com/office/officeart/2005/8/layout/process4"/>
    <dgm:cxn modelId="{191FD5E6-289A-420F-85B1-7DA67E11DA26}" type="presParOf" srcId="{CDD5A328-6C27-4584-A32B-46E66BC74446}" destId="{51D3631F-0329-4365-B513-7A6A5A797B43}" srcOrd="0" destOrd="0" presId="urn:microsoft.com/office/officeart/2005/8/layout/process4"/>
    <dgm:cxn modelId="{E31C5772-0AA3-43B3-986F-D95F35C0E493}" type="presParOf" srcId="{09BE220B-CBBC-48EC-AAB7-B36D0F5BA56E}" destId="{51178C79-DC16-43C3-B217-0D93BE06DBA2}" srcOrd="1" destOrd="0" presId="urn:microsoft.com/office/officeart/2005/8/layout/process4"/>
    <dgm:cxn modelId="{DBD0C33D-D744-4CEB-9E5F-0A1AF811B0C0}" type="presParOf" srcId="{09BE220B-CBBC-48EC-AAB7-B36D0F5BA56E}" destId="{DB4747F5-8BBA-4419-AA40-9F2DDA3345EB}" srcOrd="2" destOrd="0" presId="urn:microsoft.com/office/officeart/2005/8/layout/process4"/>
    <dgm:cxn modelId="{0CDD50B6-2BEE-41AD-A4EE-B3E5A3DE673F}" type="presParOf" srcId="{DB4747F5-8BBA-4419-AA40-9F2DDA3345EB}" destId="{E785E82A-B7C2-48ED-925C-81F365634EF1}" srcOrd="0" destOrd="0" presId="urn:microsoft.com/office/officeart/2005/8/layout/process4"/>
    <dgm:cxn modelId="{4DC0B3CF-62D1-4C0E-A35D-16537DA3588C}" type="presParOf" srcId="{09BE220B-CBBC-48EC-AAB7-B36D0F5BA56E}" destId="{B31740B3-3FCE-45F5-9602-75FB411D9206}" srcOrd="3" destOrd="0" presId="urn:microsoft.com/office/officeart/2005/8/layout/process4"/>
    <dgm:cxn modelId="{B7254ED4-CCF8-487C-8013-DCBB7A6B52F1}" type="presParOf" srcId="{09BE220B-CBBC-48EC-AAB7-B36D0F5BA56E}" destId="{A855AD8D-9703-4D90-AD0A-9137E0A610EB}" srcOrd="4" destOrd="0" presId="urn:microsoft.com/office/officeart/2005/8/layout/process4"/>
    <dgm:cxn modelId="{D7676811-C9C6-42F7-94F1-216BFB86B93F}" type="presParOf" srcId="{A855AD8D-9703-4D90-AD0A-9137E0A610EB}" destId="{D84C380C-2A00-47A1-997C-57198EACA0BA}" srcOrd="0" destOrd="0" presId="urn:microsoft.com/office/officeart/2005/8/layout/process4"/>
    <dgm:cxn modelId="{828C14CF-0B0F-4FD2-8C5A-53A9C44C62C9}" type="presParOf" srcId="{09BE220B-CBBC-48EC-AAB7-B36D0F5BA56E}" destId="{BBBDF8E0-6D47-4F56-AE72-C9253071E61A}" srcOrd="5" destOrd="0" presId="urn:microsoft.com/office/officeart/2005/8/layout/process4"/>
    <dgm:cxn modelId="{5D17C01D-5D00-4DA2-8D03-DB19D92EA7FE}" type="presParOf" srcId="{09BE220B-CBBC-48EC-AAB7-B36D0F5BA56E}" destId="{029A9659-46A4-44F7-B88A-D9F3FD996A19}" srcOrd="6" destOrd="0" presId="urn:microsoft.com/office/officeart/2005/8/layout/process4"/>
    <dgm:cxn modelId="{A755FAD0-9AD7-4367-83CF-3B5C98E61244}" type="presParOf" srcId="{029A9659-46A4-44F7-B88A-D9F3FD996A19}" destId="{5D12D983-673B-4786-8C86-44AB2A3707B4}" srcOrd="0" destOrd="0" presId="urn:microsoft.com/office/officeart/2005/8/layout/process4"/>
  </dgm:cxnLst>
  <dgm:bg>
    <a:noFill/>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7E1E5-2737-4914-AC0A-21941667084F}">
      <dsp:nvSpPr>
        <dsp:cNvPr id="0" name=""/>
        <dsp:cNvSpPr/>
      </dsp:nvSpPr>
      <dsp:spPr>
        <a:xfrm>
          <a:off x="2547901" y="858299"/>
          <a:ext cx="118940" cy="767164"/>
        </a:xfrm>
        <a:custGeom>
          <a:avLst/>
          <a:gdLst/>
          <a:ahLst/>
          <a:cxnLst/>
          <a:rect l="0" t="0" r="0" b="0"/>
          <a:pathLst>
            <a:path>
              <a:moveTo>
                <a:pt x="0" y="0"/>
              </a:moveTo>
              <a:lnTo>
                <a:pt x="59470" y="0"/>
              </a:lnTo>
              <a:lnTo>
                <a:pt x="59470" y="767164"/>
              </a:lnTo>
              <a:lnTo>
                <a:pt x="118940" y="7671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D0A022-DCDF-4BA0-8B26-D2D025D25765}">
      <dsp:nvSpPr>
        <dsp:cNvPr id="0" name=""/>
        <dsp:cNvSpPr/>
      </dsp:nvSpPr>
      <dsp:spPr>
        <a:xfrm>
          <a:off x="2547901" y="858299"/>
          <a:ext cx="118940" cy="511443"/>
        </a:xfrm>
        <a:custGeom>
          <a:avLst/>
          <a:gdLst/>
          <a:ahLst/>
          <a:cxnLst/>
          <a:rect l="0" t="0" r="0" b="0"/>
          <a:pathLst>
            <a:path>
              <a:moveTo>
                <a:pt x="0" y="0"/>
              </a:moveTo>
              <a:lnTo>
                <a:pt x="59470" y="0"/>
              </a:lnTo>
              <a:lnTo>
                <a:pt x="59470" y="511443"/>
              </a:lnTo>
              <a:lnTo>
                <a:pt x="118940" y="51144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DC9B98-E6C4-48CE-B2C0-0CF803BFBA72}">
      <dsp:nvSpPr>
        <dsp:cNvPr id="0" name=""/>
        <dsp:cNvSpPr/>
      </dsp:nvSpPr>
      <dsp:spPr>
        <a:xfrm>
          <a:off x="2547901" y="858299"/>
          <a:ext cx="118940" cy="255721"/>
        </a:xfrm>
        <a:custGeom>
          <a:avLst/>
          <a:gdLst/>
          <a:ahLst/>
          <a:cxnLst/>
          <a:rect l="0" t="0" r="0" b="0"/>
          <a:pathLst>
            <a:path>
              <a:moveTo>
                <a:pt x="0" y="0"/>
              </a:moveTo>
              <a:lnTo>
                <a:pt x="59470" y="0"/>
              </a:lnTo>
              <a:lnTo>
                <a:pt x="59470" y="255721"/>
              </a:lnTo>
              <a:lnTo>
                <a:pt x="118940" y="2557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F84214-2CB9-4491-9904-BE75567DB77D}">
      <dsp:nvSpPr>
        <dsp:cNvPr id="0" name=""/>
        <dsp:cNvSpPr/>
      </dsp:nvSpPr>
      <dsp:spPr>
        <a:xfrm>
          <a:off x="2547901" y="812579"/>
          <a:ext cx="118940" cy="91440"/>
        </a:xfrm>
        <a:custGeom>
          <a:avLst/>
          <a:gdLst/>
          <a:ahLst/>
          <a:cxnLst/>
          <a:rect l="0" t="0" r="0" b="0"/>
          <a:pathLst>
            <a:path>
              <a:moveTo>
                <a:pt x="0" y="45720"/>
              </a:moveTo>
              <a:lnTo>
                <a:pt x="118940" y="4572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93D9EF-ED05-41AC-8B3F-7B4E6E08CF15}">
      <dsp:nvSpPr>
        <dsp:cNvPr id="0" name=""/>
        <dsp:cNvSpPr/>
      </dsp:nvSpPr>
      <dsp:spPr>
        <a:xfrm>
          <a:off x="2547901" y="602577"/>
          <a:ext cx="118940" cy="255721"/>
        </a:xfrm>
        <a:custGeom>
          <a:avLst/>
          <a:gdLst/>
          <a:ahLst/>
          <a:cxnLst/>
          <a:rect l="0" t="0" r="0" b="0"/>
          <a:pathLst>
            <a:path>
              <a:moveTo>
                <a:pt x="0" y="255721"/>
              </a:moveTo>
              <a:lnTo>
                <a:pt x="59470" y="255721"/>
              </a:lnTo>
              <a:lnTo>
                <a:pt x="59470" y="0"/>
              </a:lnTo>
              <a:lnTo>
                <a:pt x="118940" y="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E460AE-44E4-42DA-9432-EB9EAD7353A2}">
      <dsp:nvSpPr>
        <dsp:cNvPr id="0" name=""/>
        <dsp:cNvSpPr/>
      </dsp:nvSpPr>
      <dsp:spPr>
        <a:xfrm>
          <a:off x="2547901" y="346856"/>
          <a:ext cx="118940" cy="511443"/>
        </a:xfrm>
        <a:custGeom>
          <a:avLst/>
          <a:gdLst/>
          <a:ahLst/>
          <a:cxnLst/>
          <a:rect l="0" t="0" r="0" b="0"/>
          <a:pathLst>
            <a:path>
              <a:moveTo>
                <a:pt x="0" y="511443"/>
              </a:moveTo>
              <a:lnTo>
                <a:pt x="59470" y="511443"/>
              </a:lnTo>
              <a:lnTo>
                <a:pt x="59470" y="0"/>
              </a:lnTo>
              <a:lnTo>
                <a:pt x="118940" y="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0BECAF-1E66-4466-8938-DEC9C279975F}">
      <dsp:nvSpPr>
        <dsp:cNvPr id="0" name=""/>
        <dsp:cNvSpPr/>
      </dsp:nvSpPr>
      <dsp:spPr>
        <a:xfrm>
          <a:off x="2547901" y="91134"/>
          <a:ext cx="118940" cy="767164"/>
        </a:xfrm>
        <a:custGeom>
          <a:avLst/>
          <a:gdLst/>
          <a:ahLst/>
          <a:cxnLst/>
          <a:rect l="0" t="0" r="0" b="0"/>
          <a:pathLst>
            <a:path>
              <a:moveTo>
                <a:pt x="0" y="767164"/>
              </a:moveTo>
              <a:lnTo>
                <a:pt x="59470" y="767164"/>
              </a:lnTo>
              <a:lnTo>
                <a:pt x="59470" y="0"/>
              </a:lnTo>
              <a:lnTo>
                <a:pt x="118940" y="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DC1C14-2610-4FD3-A90D-B56781F8F00E}">
      <dsp:nvSpPr>
        <dsp:cNvPr id="0" name=""/>
        <dsp:cNvSpPr/>
      </dsp:nvSpPr>
      <dsp:spPr>
        <a:xfrm>
          <a:off x="614652" y="514610"/>
          <a:ext cx="1933249" cy="687377"/>
        </a:xfrm>
        <a:prstGeom prst="rect">
          <a:avLst/>
        </a:prstGeom>
        <a:solidFill>
          <a:srgbClr val="00B050"/>
        </a:soli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b="1" kern="1200" dirty="0" smtClean="0">
              <a:solidFill>
                <a:srgbClr val="060606"/>
              </a:solidFill>
              <a:latin typeface="Times New Roman" panose="02020603050405020304" pitchFamily="18" charset="0"/>
              <a:cs typeface="Times New Roman" panose="02020603050405020304" pitchFamily="18" charset="0"/>
            </a:rPr>
            <a:t>ICAO database</a:t>
          </a:r>
        </a:p>
        <a:p>
          <a:pPr lvl="0" algn="ctr" defTabSz="533400">
            <a:lnSpc>
              <a:spcPct val="90000"/>
            </a:lnSpc>
            <a:spcBef>
              <a:spcPct val="0"/>
            </a:spcBef>
            <a:spcAft>
              <a:spcPct val="35000"/>
            </a:spcAft>
          </a:pPr>
          <a:r>
            <a:rPr lang="en-GB" sz="1200" b="1" kern="1200" dirty="0" smtClean="0">
              <a:solidFill>
                <a:srgbClr val="060606"/>
              </a:solidFill>
              <a:latin typeface="Times New Roman" panose="02020603050405020304" pitchFamily="18" charset="0"/>
              <a:cs typeface="Times New Roman" panose="02020603050405020304" pitchFamily="18" charset="0"/>
            </a:rPr>
            <a:t>(ADS-B since 2019)</a:t>
          </a:r>
          <a:endParaRPr lang="en-GB" sz="1200" b="1" kern="1200" dirty="0">
            <a:solidFill>
              <a:srgbClr val="060606"/>
            </a:solidFill>
            <a:latin typeface="Times New Roman" panose="02020603050405020304" pitchFamily="18" charset="0"/>
            <a:cs typeface="Times New Roman" panose="02020603050405020304" pitchFamily="18" charset="0"/>
          </a:endParaRPr>
        </a:p>
      </dsp:txBody>
      <dsp:txXfrm>
        <a:off x="614652" y="514610"/>
        <a:ext cx="1933249" cy="687377"/>
      </dsp:txXfrm>
    </dsp:sp>
    <dsp:sp modelId="{5D165DEF-DDF6-4CE6-8BC4-9CF9CD3859C9}">
      <dsp:nvSpPr>
        <dsp:cNvPr id="0" name=""/>
        <dsp:cNvSpPr/>
      </dsp:nvSpPr>
      <dsp:spPr>
        <a:xfrm>
          <a:off x="2666842" y="442"/>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Aircraft type</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a:off x="2666842" y="442"/>
        <a:ext cx="945658" cy="181383"/>
      </dsp:txXfrm>
    </dsp:sp>
    <dsp:sp modelId="{E1D3839E-25BE-4FE0-9720-6DF0B10F4F59}">
      <dsp:nvSpPr>
        <dsp:cNvPr id="0" name=""/>
        <dsp:cNvSpPr/>
      </dsp:nvSpPr>
      <dsp:spPr>
        <a:xfrm>
          <a:off x="2666842" y="256164"/>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Distance</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a:off x="2666842" y="256164"/>
        <a:ext cx="945658" cy="181383"/>
      </dsp:txXfrm>
    </dsp:sp>
    <dsp:sp modelId="{AECAB497-AF8C-4234-832A-09589381C915}">
      <dsp:nvSpPr>
        <dsp:cNvPr id="0" name=""/>
        <dsp:cNvSpPr/>
      </dsp:nvSpPr>
      <dsp:spPr>
        <a:xfrm>
          <a:off x="2666842" y="511885"/>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Frequency</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a:off x="2666842" y="511885"/>
        <a:ext cx="945658" cy="181383"/>
      </dsp:txXfrm>
    </dsp:sp>
    <dsp:sp modelId="{21DF5AEB-43FF-4F58-9E41-EF729EFE5CE4}">
      <dsp:nvSpPr>
        <dsp:cNvPr id="0" name=""/>
        <dsp:cNvSpPr/>
      </dsp:nvSpPr>
      <dsp:spPr>
        <a:xfrm>
          <a:off x="2666842" y="767607"/>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Year</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a:off x="2666842" y="767607"/>
        <a:ext cx="945658" cy="181383"/>
      </dsp:txXfrm>
    </dsp:sp>
    <dsp:sp modelId="{991A835A-5E8D-4E6D-A5A4-1D03540F9AF8}">
      <dsp:nvSpPr>
        <dsp:cNvPr id="0" name=""/>
        <dsp:cNvSpPr/>
      </dsp:nvSpPr>
      <dsp:spPr>
        <a:xfrm>
          <a:off x="2666842" y="1023329"/>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City-pair</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a:off x="2666842" y="1023329"/>
        <a:ext cx="945658" cy="181383"/>
      </dsp:txXfrm>
    </dsp:sp>
    <dsp:sp modelId="{896783F5-1278-4E7D-A11E-5ABF810F6D12}">
      <dsp:nvSpPr>
        <dsp:cNvPr id="0" name=""/>
        <dsp:cNvSpPr/>
      </dsp:nvSpPr>
      <dsp:spPr>
        <a:xfrm>
          <a:off x="2666842" y="1279050"/>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Airline</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a:off x="2666842" y="1279050"/>
        <a:ext cx="945658" cy="181383"/>
      </dsp:txXfrm>
    </dsp:sp>
    <dsp:sp modelId="{8CE31D1E-2490-4632-B6DD-11E3B436432F}">
      <dsp:nvSpPr>
        <dsp:cNvPr id="0" name=""/>
        <dsp:cNvSpPr/>
      </dsp:nvSpPr>
      <dsp:spPr>
        <a:xfrm>
          <a:off x="2666842" y="1534772"/>
          <a:ext cx="945658" cy="181383"/>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smtClean="0">
              <a:solidFill>
                <a:srgbClr val="FF0000"/>
              </a:solidFill>
              <a:latin typeface="Times New Roman" panose="02020603050405020304" pitchFamily="18" charset="0"/>
              <a:cs typeface="Times New Roman" panose="02020603050405020304" pitchFamily="18" charset="0"/>
            </a:rPr>
            <a:t>Emissions</a:t>
          </a:r>
          <a:endParaRPr lang="en-GB" sz="1200" kern="1200" dirty="0">
            <a:solidFill>
              <a:srgbClr val="FF0000"/>
            </a:solidFill>
            <a:latin typeface="Times New Roman" panose="02020603050405020304" pitchFamily="18" charset="0"/>
            <a:cs typeface="Times New Roman" panose="02020603050405020304" pitchFamily="18" charset="0"/>
          </a:endParaRPr>
        </a:p>
      </dsp:txBody>
      <dsp:txXfrm>
        <a:off x="2666842" y="1534772"/>
        <a:ext cx="945658" cy="1813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DDC95D-8E7F-4BE5-9D8E-C69E503263E8}">
      <dsp:nvSpPr>
        <dsp:cNvPr id="0" name=""/>
        <dsp:cNvSpPr/>
      </dsp:nvSpPr>
      <dsp:spPr>
        <a:xfrm>
          <a:off x="1644006" y="858299"/>
          <a:ext cx="294641" cy="633479"/>
        </a:xfrm>
        <a:custGeom>
          <a:avLst/>
          <a:gdLst/>
          <a:ahLst/>
          <a:cxnLst/>
          <a:rect l="0" t="0" r="0" b="0"/>
          <a:pathLst>
            <a:path>
              <a:moveTo>
                <a:pt x="294641" y="0"/>
              </a:moveTo>
              <a:lnTo>
                <a:pt x="147320" y="0"/>
              </a:lnTo>
              <a:lnTo>
                <a:pt x="147320" y="633479"/>
              </a:lnTo>
              <a:lnTo>
                <a:pt x="0" y="633479"/>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97F3F5-C6A3-4678-A9C0-637983698770}">
      <dsp:nvSpPr>
        <dsp:cNvPr id="0" name=""/>
        <dsp:cNvSpPr/>
      </dsp:nvSpPr>
      <dsp:spPr>
        <a:xfrm>
          <a:off x="1644006" y="812579"/>
          <a:ext cx="294641" cy="91440"/>
        </a:xfrm>
        <a:custGeom>
          <a:avLst/>
          <a:gdLst/>
          <a:ahLst/>
          <a:cxnLst/>
          <a:rect l="0" t="0" r="0" b="0"/>
          <a:pathLst>
            <a:path>
              <a:moveTo>
                <a:pt x="294641" y="45720"/>
              </a:moveTo>
              <a:lnTo>
                <a:pt x="0" y="4572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0B96CE-C17C-4E9F-AD35-8F85FC8ADC19}">
      <dsp:nvSpPr>
        <dsp:cNvPr id="0" name=""/>
        <dsp:cNvSpPr/>
      </dsp:nvSpPr>
      <dsp:spPr>
        <a:xfrm>
          <a:off x="1644006" y="224819"/>
          <a:ext cx="294641" cy="633479"/>
        </a:xfrm>
        <a:custGeom>
          <a:avLst/>
          <a:gdLst/>
          <a:ahLst/>
          <a:cxnLst/>
          <a:rect l="0" t="0" r="0" b="0"/>
          <a:pathLst>
            <a:path>
              <a:moveTo>
                <a:pt x="294641" y="633479"/>
              </a:moveTo>
              <a:lnTo>
                <a:pt x="147320" y="633479"/>
              </a:lnTo>
              <a:lnTo>
                <a:pt x="147320" y="0"/>
              </a:lnTo>
              <a:lnTo>
                <a:pt x="0" y="0"/>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DC1C14-2610-4FD3-A90D-B56781F8F00E}">
      <dsp:nvSpPr>
        <dsp:cNvPr id="0" name=""/>
        <dsp:cNvSpPr/>
      </dsp:nvSpPr>
      <dsp:spPr>
        <a:xfrm>
          <a:off x="1938647" y="492586"/>
          <a:ext cx="1588693" cy="731425"/>
        </a:xfrm>
        <a:prstGeom prst="rect">
          <a:avLst/>
        </a:prstGeom>
        <a:solidFill>
          <a:srgbClr val="00B050"/>
        </a:soli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b="1" kern="1200" spc="-40" baseline="0" dirty="0" smtClean="0">
              <a:solidFill>
                <a:srgbClr val="060606"/>
              </a:solidFill>
              <a:latin typeface="Times New Roman" panose="02020603050405020304" pitchFamily="18" charset="0"/>
              <a:cs typeface="Times New Roman" panose="02020603050405020304" pitchFamily="18" charset="0"/>
            </a:rPr>
            <a:t>CO</a:t>
          </a:r>
          <a:r>
            <a:rPr lang="en-GB" sz="1200" b="1" kern="1200" spc="-40" baseline="-25000" dirty="0" smtClean="0">
              <a:solidFill>
                <a:srgbClr val="060606"/>
              </a:solidFill>
              <a:latin typeface="Times New Roman" panose="02020603050405020304" pitchFamily="18" charset="0"/>
              <a:cs typeface="Times New Roman" panose="02020603050405020304" pitchFamily="18" charset="0"/>
            </a:rPr>
            <a:t>2</a:t>
          </a:r>
          <a:r>
            <a:rPr lang="en-GB" sz="1200" b="1" kern="1200" spc="-40" baseline="0" dirty="0" smtClean="0">
              <a:solidFill>
                <a:srgbClr val="060606"/>
              </a:solidFill>
              <a:latin typeface="Times New Roman" panose="02020603050405020304" pitchFamily="18" charset="0"/>
              <a:cs typeface="Times New Roman" panose="02020603050405020304" pitchFamily="18" charset="0"/>
            </a:rPr>
            <a:t> emission calculator (EUROCONTROL)</a:t>
          </a:r>
          <a:endParaRPr lang="en-GB" sz="1200" b="1" kern="1200" spc="0" dirty="0">
            <a:solidFill>
              <a:srgbClr val="060606"/>
            </a:solidFill>
            <a:latin typeface="Times New Roman" panose="02020603050405020304" pitchFamily="18" charset="0"/>
            <a:cs typeface="Times New Roman" panose="02020603050405020304" pitchFamily="18" charset="0"/>
          </a:endParaRPr>
        </a:p>
      </dsp:txBody>
      <dsp:txXfrm>
        <a:off x="1938647" y="492586"/>
        <a:ext cx="1588693" cy="731425"/>
      </dsp:txXfrm>
    </dsp:sp>
    <dsp:sp modelId="{AECAB497-AF8C-4234-832A-09589381C915}">
      <dsp:nvSpPr>
        <dsp:cNvPr id="0" name=""/>
        <dsp:cNvSpPr/>
      </dsp:nvSpPr>
      <dsp:spPr>
        <a:xfrm>
          <a:off x="699812" y="155"/>
          <a:ext cx="944193" cy="449328"/>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dirty="0" smtClean="0">
              <a:solidFill>
                <a:srgbClr val="060606"/>
              </a:solidFill>
              <a:latin typeface="Times New Roman" panose="02020603050405020304" pitchFamily="18" charset="0"/>
              <a:cs typeface="Times New Roman" panose="02020603050405020304" pitchFamily="18" charset="0"/>
            </a:rPr>
            <a:t>Aircraft type</a:t>
          </a:r>
          <a:endParaRPr lang="en-GB" sz="1000" kern="1200" dirty="0">
            <a:solidFill>
              <a:srgbClr val="060606"/>
            </a:solidFill>
            <a:latin typeface="Times New Roman" panose="02020603050405020304" pitchFamily="18" charset="0"/>
            <a:cs typeface="Times New Roman" panose="02020603050405020304" pitchFamily="18" charset="0"/>
          </a:endParaRPr>
        </a:p>
      </dsp:txBody>
      <dsp:txXfrm>
        <a:off x="699812" y="155"/>
        <a:ext cx="944193" cy="449328"/>
      </dsp:txXfrm>
    </dsp:sp>
    <dsp:sp modelId="{21DF5AEB-43FF-4F58-9E41-EF729EFE5CE4}">
      <dsp:nvSpPr>
        <dsp:cNvPr id="0" name=""/>
        <dsp:cNvSpPr/>
      </dsp:nvSpPr>
      <dsp:spPr>
        <a:xfrm>
          <a:off x="699812" y="633635"/>
          <a:ext cx="944193" cy="449328"/>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dirty="0" smtClean="0">
              <a:solidFill>
                <a:srgbClr val="060606"/>
              </a:solidFill>
              <a:latin typeface="Times New Roman" panose="02020603050405020304" pitchFamily="18" charset="0"/>
              <a:cs typeface="Times New Roman" panose="02020603050405020304" pitchFamily="18" charset="0"/>
            </a:rPr>
            <a:t>Distance</a:t>
          </a:r>
          <a:endParaRPr lang="en-GB" sz="1000" b="0" i="1" kern="1200" dirty="0">
            <a:solidFill>
              <a:srgbClr val="060606"/>
            </a:solidFill>
            <a:latin typeface="Times New Roman" panose="02020603050405020304" pitchFamily="18" charset="0"/>
            <a:cs typeface="Times New Roman" panose="02020603050405020304" pitchFamily="18" charset="0"/>
          </a:endParaRPr>
        </a:p>
      </dsp:txBody>
      <dsp:txXfrm>
        <a:off x="699812" y="633635"/>
        <a:ext cx="944193" cy="449328"/>
      </dsp:txXfrm>
    </dsp:sp>
    <dsp:sp modelId="{991A835A-5E8D-4E6D-A5A4-1D03540F9AF8}">
      <dsp:nvSpPr>
        <dsp:cNvPr id="0" name=""/>
        <dsp:cNvSpPr/>
      </dsp:nvSpPr>
      <dsp:spPr>
        <a:xfrm>
          <a:off x="699812" y="1267114"/>
          <a:ext cx="944193" cy="449328"/>
        </a:xfrm>
        <a:prstGeom prst="rect">
          <a:avLst/>
        </a:prstGeom>
        <a:gradFill rotWithShape="0">
          <a:gsLst>
            <a:gs pos="0">
              <a:schemeClr val="lt1">
                <a:hueOff val="0"/>
                <a:satOff val="0"/>
                <a:lumOff val="0"/>
                <a:alphaOff val="0"/>
                <a:tint val="1000"/>
                <a:satMod val="255000"/>
              </a:schemeClr>
            </a:gs>
            <a:gs pos="55000">
              <a:schemeClr val="lt1">
                <a:hueOff val="0"/>
                <a:satOff val="0"/>
                <a:lumOff val="0"/>
                <a:alphaOff val="0"/>
                <a:tint val="12000"/>
                <a:satMod val="255000"/>
              </a:schemeClr>
            </a:gs>
            <a:gs pos="100000">
              <a:schemeClr val="l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GB" sz="1000" kern="1200" smtClean="0">
              <a:solidFill>
                <a:srgbClr val="060606"/>
              </a:solidFill>
              <a:latin typeface="Times New Roman" panose="02020603050405020304" pitchFamily="18" charset="0"/>
              <a:cs typeface="Times New Roman" panose="02020603050405020304" pitchFamily="18" charset="0"/>
            </a:rPr>
            <a:t>Emissions</a:t>
          </a:r>
          <a:endParaRPr lang="en-GB" sz="1000" kern="1200" dirty="0">
            <a:solidFill>
              <a:srgbClr val="060606"/>
            </a:solidFill>
            <a:latin typeface="Times New Roman" panose="02020603050405020304" pitchFamily="18" charset="0"/>
            <a:cs typeface="Times New Roman" panose="02020603050405020304" pitchFamily="18" charset="0"/>
          </a:endParaRPr>
        </a:p>
      </dsp:txBody>
      <dsp:txXfrm>
        <a:off x="699812" y="1267114"/>
        <a:ext cx="944193" cy="4493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D3631F-0329-4365-B513-7A6A5A797B43}">
      <dsp:nvSpPr>
        <dsp:cNvPr id="0" name=""/>
        <dsp:cNvSpPr/>
      </dsp:nvSpPr>
      <dsp:spPr>
        <a:xfrm>
          <a:off x="0" y="1971175"/>
          <a:ext cx="5072583" cy="431245"/>
        </a:xfrm>
        <a:prstGeom prst="rec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100000"/>
            </a:lnSpc>
            <a:spcBef>
              <a:spcPct val="0"/>
            </a:spcBef>
            <a:spcAft>
              <a:spcPts val="0"/>
            </a:spcAft>
          </a:pPr>
          <a:r>
            <a:rPr lang="en-GB" sz="1200" kern="1200" dirty="0" smtClean="0">
              <a:solidFill>
                <a:srgbClr val="060606"/>
              </a:solidFill>
              <a:latin typeface="Times New Roman" panose="02020603050405020304" pitchFamily="18" charset="0"/>
              <a:cs typeface="Times New Roman" panose="02020603050405020304" pitchFamily="18" charset="0"/>
            </a:rPr>
            <a:t>Allocation of emissions according to residence country of airlines</a:t>
          </a:r>
          <a:br>
            <a:rPr lang="en-GB" sz="1200" kern="1200" dirty="0" smtClean="0">
              <a:solidFill>
                <a:srgbClr val="060606"/>
              </a:solidFill>
              <a:latin typeface="Times New Roman" panose="02020603050405020304" pitchFamily="18" charset="0"/>
              <a:cs typeface="Times New Roman" panose="02020603050405020304" pitchFamily="18" charset="0"/>
            </a:rPr>
          </a:br>
          <a:r>
            <a:rPr lang="en-GB" sz="1200" kern="1200" dirty="0" smtClean="0">
              <a:solidFill>
                <a:srgbClr val="060606"/>
              </a:solidFill>
              <a:latin typeface="Times New Roman" panose="02020603050405020304" pitchFamily="18" charset="0"/>
              <a:cs typeface="Times New Roman" panose="02020603050405020304" pitchFamily="18" charset="0"/>
            </a:rPr>
            <a:t>(</a:t>
          </a:r>
          <a:r>
            <a:rPr lang="en-GB" sz="1200" i="1" kern="1200" dirty="0" smtClean="0">
              <a:solidFill>
                <a:srgbClr val="060606"/>
              </a:solidFill>
              <a:latin typeface="Times New Roman" panose="02020603050405020304" pitchFamily="18" charset="0"/>
              <a:cs typeface="Times New Roman" panose="02020603050405020304" pitchFamily="18" charset="0"/>
            </a:rPr>
            <a:t>using airline AOC)</a:t>
          </a:r>
          <a:endParaRPr lang="en-GB" sz="1200" i="1" kern="1200" dirty="0">
            <a:solidFill>
              <a:srgbClr val="060606"/>
            </a:solidFill>
            <a:latin typeface="Times New Roman" panose="02020603050405020304" pitchFamily="18" charset="0"/>
            <a:cs typeface="Times New Roman" panose="02020603050405020304" pitchFamily="18" charset="0"/>
          </a:endParaRPr>
        </a:p>
      </dsp:txBody>
      <dsp:txXfrm>
        <a:off x="0" y="1971175"/>
        <a:ext cx="5072583" cy="431245"/>
      </dsp:txXfrm>
    </dsp:sp>
    <dsp:sp modelId="{E785E82A-B7C2-48ED-925C-81F365634EF1}">
      <dsp:nvSpPr>
        <dsp:cNvPr id="0" name=""/>
        <dsp:cNvSpPr/>
      </dsp:nvSpPr>
      <dsp:spPr>
        <a:xfrm rot="10800000">
          <a:off x="0" y="1314389"/>
          <a:ext cx="5072583" cy="663254"/>
        </a:xfrm>
        <a:prstGeom prst="upArrowCallou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100000"/>
            </a:lnSpc>
            <a:spcBef>
              <a:spcPct val="0"/>
            </a:spcBef>
            <a:spcAft>
              <a:spcPts val="0"/>
            </a:spcAft>
          </a:pPr>
          <a:r>
            <a:rPr lang="en-GB" sz="1200" kern="1200" dirty="0" smtClean="0">
              <a:solidFill>
                <a:srgbClr val="060606"/>
              </a:solidFill>
              <a:latin typeface="Times New Roman" panose="02020603050405020304" pitchFamily="18" charset="0"/>
              <a:cs typeface="Times New Roman" panose="02020603050405020304" pitchFamily="18" charset="0"/>
            </a:rPr>
            <a:t>Split between domestic and international flights </a:t>
          </a:r>
        </a:p>
        <a:p>
          <a:pPr lvl="0" algn="ctr" defTabSz="533400">
            <a:lnSpc>
              <a:spcPct val="100000"/>
            </a:lnSpc>
            <a:spcBef>
              <a:spcPct val="0"/>
            </a:spcBef>
            <a:spcAft>
              <a:spcPts val="0"/>
            </a:spcAft>
          </a:pPr>
          <a:r>
            <a:rPr lang="en-GB" sz="1200" i="1" kern="1200" dirty="0" smtClean="0">
              <a:solidFill>
                <a:srgbClr val="060606"/>
              </a:solidFill>
              <a:latin typeface="Times New Roman" panose="02020603050405020304" pitchFamily="18" charset="0"/>
              <a:cs typeface="Times New Roman" panose="02020603050405020304" pitchFamily="18" charset="0"/>
            </a:rPr>
            <a:t>(rule: domestic when departure and arrival in the same country)</a:t>
          </a:r>
          <a:endParaRPr lang="en-GB" sz="1200" kern="1200" dirty="0" smtClean="0">
            <a:solidFill>
              <a:srgbClr val="060606"/>
            </a:solidFill>
            <a:latin typeface="Times New Roman" panose="02020603050405020304" pitchFamily="18" charset="0"/>
            <a:cs typeface="Times New Roman" panose="02020603050405020304" pitchFamily="18" charset="0"/>
          </a:endParaRPr>
        </a:p>
      </dsp:txBody>
      <dsp:txXfrm rot="10800000">
        <a:off x="0" y="1314389"/>
        <a:ext cx="5072583" cy="430963"/>
      </dsp:txXfrm>
    </dsp:sp>
    <dsp:sp modelId="{D84C380C-2A00-47A1-997C-57198EACA0BA}">
      <dsp:nvSpPr>
        <dsp:cNvPr id="0" name=""/>
        <dsp:cNvSpPr/>
      </dsp:nvSpPr>
      <dsp:spPr>
        <a:xfrm rot="10800000">
          <a:off x="0" y="657603"/>
          <a:ext cx="5072583" cy="663254"/>
        </a:xfrm>
        <a:prstGeom prst="upArrowCallou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100000"/>
            </a:lnSpc>
            <a:spcBef>
              <a:spcPct val="0"/>
            </a:spcBef>
            <a:spcAft>
              <a:spcPts val="0"/>
            </a:spcAft>
          </a:pPr>
          <a:r>
            <a:rPr lang="en-GB" sz="1200" kern="1200" dirty="0" smtClean="0">
              <a:solidFill>
                <a:srgbClr val="060606"/>
              </a:solidFill>
              <a:latin typeface="Times New Roman" panose="02020603050405020304" pitchFamily="18" charset="0"/>
              <a:cs typeface="Times New Roman" panose="02020603050405020304" pitchFamily="18" charset="0"/>
            </a:rPr>
            <a:t>Allocation of emissions according to departure country of flights</a:t>
          </a:r>
        </a:p>
      </dsp:txBody>
      <dsp:txXfrm rot="10800000">
        <a:off x="0" y="657603"/>
        <a:ext cx="5072583" cy="430963"/>
      </dsp:txXfrm>
    </dsp:sp>
    <dsp:sp modelId="{5D12D983-673B-4786-8C86-44AB2A3707B4}">
      <dsp:nvSpPr>
        <dsp:cNvPr id="0" name=""/>
        <dsp:cNvSpPr/>
      </dsp:nvSpPr>
      <dsp:spPr>
        <a:xfrm rot="10800000">
          <a:off x="0" y="1201"/>
          <a:ext cx="5072583" cy="663254"/>
        </a:xfrm>
        <a:prstGeom prst="upArrowCallout">
          <a:avLst/>
        </a:prstGeom>
        <a:solidFill>
          <a:schemeClr val="lt1">
            <a:hueOff val="0"/>
            <a:satOff val="0"/>
            <a:lumOff val="0"/>
            <a:alphaOff val="0"/>
          </a:schemeClr>
        </a:solidFill>
        <a:ln w="1905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GB" sz="1200" kern="1200" dirty="0" smtClean="0">
              <a:solidFill>
                <a:srgbClr val="060606"/>
              </a:solidFill>
              <a:latin typeface="Times New Roman" panose="02020603050405020304" pitchFamily="18" charset="0"/>
              <a:cs typeface="Times New Roman" panose="02020603050405020304" pitchFamily="18" charset="0"/>
            </a:rPr>
            <a:t>Estimation of emissions by airline, city-pair, aircraft and year</a:t>
          </a:r>
          <a:endParaRPr lang="en-GB" sz="1200" kern="1200" dirty="0">
            <a:solidFill>
              <a:srgbClr val="060606"/>
            </a:solidFill>
            <a:latin typeface="Times New Roman" panose="02020603050405020304" pitchFamily="18" charset="0"/>
            <a:cs typeface="Times New Roman" panose="02020603050405020304" pitchFamily="18" charset="0"/>
          </a:endParaRPr>
        </a:p>
      </dsp:txBody>
      <dsp:txXfrm rot="10800000">
        <a:off x="0" y="1201"/>
        <a:ext cx="5072583" cy="430963"/>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CF0CAA-DA3E-482A-9812-92FB458D3BEB}" type="datetimeFigureOut">
              <a:rPr lang="en-GB" smtClean="0"/>
              <a:t>06/04/2022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4A3566-466E-40B0-98F5-59C33B59D6D3}" type="slidenum">
              <a:rPr lang="en-GB" smtClean="0"/>
              <a:t>‹#›</a:t>
            </a:fld>
            <a:endParaRPr lang="en-GB"/>
          </a:p>
        </p:txBody>
      </p:sp>
    </p:spTree>
    <p:extLst>
      <p:ext uri="{BB962C8B-B14F-4D97-AF65-F5344CB8AC3E}">
        <p14:creationId xmlns:p14="http://schemas.microsoft.com/office/powerpoint/2010/main" val="4117193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Emissions from air transport were a fast-growing source of CO2 emissions before COVID.</a:t>
            </a:r>
            <a:endParaRPr lang="en-GB" dirty="0"/>
          </a:p>
        </p:txBody>
      </p:sp>
      <p:sp>
        <p:nvSpPr>
          <p:cNvPr id="4" name="Slide Number Placeholder 3"/>
          <p:cNvSpPr>
            <a:spLocks noGrp="1"/>
          </p:cNvSpPr>
          <p:nvPr>
            <p:ph type="sldNum" sz="quarter" idx="10"/>
          </p:nvPr>
        </p:nvSpPr>
        <p:spPr/>
        <p:txBody>
          <a:bodyPr/>
          <a:lstStyle/>
          <a:p>
            <a:fld id="{FF4A3566-466E-40B0-98F5-59C33B59D6D3}" type="slidenum">
              <a:rPr lang="en-GB" smtClean="0"/>
              <a:t>4</a:t>
            </a:fld>
            <a:endParaRPr lang="en-GB"/>
          </a:p>
        </p:txBody>
      </p:sp>
    </p:spTree>
    <p:extLst>
      <p:ext uri="{BB962C8B-B14F-4D97-AF65-F5344CB8AC3E}">
        <p14:creationId xmlns:p14="http://schemas.microsoft.com/office/powerpoint/2010/main" val="1054356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4A3566-466E-40B0-98F5-59C33B59D6D3}" type="slidenum">
              <a:rPr lang="en-GB" smtClean="0"/>
              <a:t>5</a:t>
            </a:fld>
            <a:endParaRPr lang="en-GB"/>
          </a:p>
        </p:txBody>
      </p:sp>
    </p:spTree>
    <p:extLst>
      <p:ext uri="{BB962C8B-B14F-4D97-AF65-F5344CB8AC3E}">
        <p14:creationId xmlns:p14="http://schemas.microsoft.com/office/powerpoint/2010/main" val="748507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smtClean="0"/>
              <a:t>The System of National Accounts 2008 is the international</a:t>
            </a:r>
            <a:r>
              <a:rPr lang="en-GB" baseline="0" dirty="0" smtClean="0"/>
              <a:t> accounting standard for economies that produces well-known indicators like GDP</a:t>
            </a:r>
            <a:r>
              <a:rPr lang="en-GB" dirty="0" smtClean="0"/>
              <a:t>.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dirty="0" smtClean="0"/>
              <a:t>The SEEA AEAs break down air emissions using the same industrial classification and accounting principles as in the System of National Accounts 2008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mtClean="0"/>
              <a:t>We</a:t>
            </a:r>
            <a:r>
              <a:rPr lang="en-GB" baseline="0" smtClean="0"/>
              <a:t> wanted to</a:t>
            </a:r>
            <a:r>
              <a:rPr lang="en-GB" smtClean="0"/>
              <a:t> develop </a:t>
            </a:r>
            <a:r>
              <a:rPr lang="en-GB" dirty="0" smtClean="0"/>
              <a:t>a bottom-up measurement</a:t>
            </a:r>
            <a:r>
              <a:rPr lang="en-GB" baseline="0" dirty="0" smtClean="0"/>
              <a:t> </a:t>
            </a:r>
            <a:r>
              <a:rPr lang="en-GB" dirty="0" smtClean="0"/>
              <a:t>approach</a:t>
            </a:r>
            <a:r>
              <a:rPr lang="en-GB" baseline="0" dirty="0" smtClean="0"/>
              <a:t> to air transport emissions as a key input to the development of AEAs.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baseline="0" dirty="0" smtClean="0"/>
              <a:t>The statistics can be used for conversion of emissions from the UNFCCC territory basis to the national accounts residence basis, which is an important input to OECD work to boost coverage of global AEAs.</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FF4A3566-466E-40B0-98F5-59C33B59D6D3}" type="slidenum">
              <a:rPr lang="en-GB" smtClean="0"/>
              <a:t>6</a:t>
            </a:fld>
            <a:endParaRPr lang="en-GB"/>
          </a:p>
        </p:txBody>
      </p:sp>
    </p:spTree>
    <p:extLst>
      <p:ext uri="{BB962C8B-B14F-4D97-AF65-F5344CB8AC3E}">
        <p14:creationId xmlns:p14="http://schemas.microsoft.com/office/powerpoint/2010/main" val="3164417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sz="1100" dirty="0" smtClean="0"/>
              <a:t>The OECD methodology</a:t>
            </a:r>
            <a:r>
              <a:rPr lang="en-GB" sz="1100" baseline="0" dirty="0" smtClean="0"/>
              <a:t> was developed following three steps</a:t>
            </a:r>
            <a:r>
              <a:rPr lang="en-GB" sz="1100" dirty="0" smtClean="0"/>
              <a:t>:</a:t>
            </a:r>
          </a:p>
          <a:p>
            <a:r>
              <a:rPr lang="en-GB" sz="1100" dirty="0" smtClean="0"/>
              <a:t>  </a:t>
            </a:r>
          </a:p>
          <a:p>
            <a:pPr marL="229263" indent="-229263" defTabSz="917052">
              <a:buFont typeface="Arial" panose="020B0604020202020204" pitchFamily="34" charset="0"/>
              <a:buAutoNum type="arabicParenR"/>
              <a:defRPr/>
            </a:pPr>
            <a:r>
              <a:rPr lang="en-GB" sz="1100" b="1" i="1" dirty="0" smtClean="0"/>
              <a:t>ICAO &amp; </a:t>
            </a:r>
            <a:r>
              <a:rPr lang="en-GB" sz="1100" b="1" i="1" dirty="0" err="1" smtClean="0"/>
              <a:t>Eurocontrol</a:t>
            </a:r>
            <a:r>
              <a:rPr lang="en-GB" sz="1100" b="1" i="1" dirty="0" smtClean="0"/>
              <a:t>: </a:t>
            </a:r>
            <a:r>
              <a:rPr lang="en-GB" sz="1100" dirty="0" smtClean="0"/>
              <a:t>We </a:t>
            </a:r>
            <a:r>
              <a:rPr lang="en-GB" sz="1100" b="0" dirty="0" smtClean="0"/>
              <a:t>use</a:t>
            </a:r>
            <a:r>
              <a:rPr lang="en-GB" sz="1100" dirty="0" smtClean="0"/>
              <a:t> a</a:t>
            </a:r>
            <a:r>
              <a:rPr lang="en-GB" sz="1100" baseline="0" dirty="0" smtClean="0"/>
              <a:t> comprehensive </a:t>
            </a:r>
            <a:r>
              <a:rPr lang="en-GB" sz="1100" dirty="0" smtClean="0"/>
              <a:t>bottom-up passenger and freight air transport database</a:t>
            </a:r>
            <a:r>
              <a:rPr lang="en-GB" sz="1100" baseline="0" dirty="0" smtClean="0"/>
              <a:t> from ICAO containing – from 2019 onward – all ADS-B data covering all passenger and freight flights in the world. We link this database with a fuel consumption model developed by </a:t>
            </a:r>
            <a:r>
              <a:rPr lang="en-GB" sz="1100" baseline="0" dirty="0" err="1" smtClean="0"/>
              <a:t>Eurocontrol</a:t>
            </a:r>
            <a:r>
              <a:rPr lang="en-GB" sz="1100" baseline="0" dirty="0" smtClean="0"/>
              <a:t> (emission calculator designed for the compilation of UNFCCC inventories on a Tier-3A basis; more details following the link below) through the distance travelled for each flight by aircraft type. From that, we can estimate the CO2 emissions (among others) for each individual flight and aircraft type.</a:t>
            </a:r>
          </a:p>
          <a:p>
            <a:pPr marL="229263" indent="-229263" defTabSz="917052">
              <a:buFont typeface="Arial" panose="020B0604020202020204" pitchFamily="34" charset="0"/>
              <a:buAutoNum type="arabicParenR"/>
              <a:defRPr/>
            </a:pPr>
            <a:endParaRPr lang="en-GB" sz="1100" baseline="0" dirty="0" smtClean="0"/>
          </a:p>
          <a:p>
            <a:pPr marL="229263" indent="-229263" defTabSz="917052">
              <a:buFont typeface="Arial" panose="020B0604020202020204" pitchFamily="34" charset="0"/>
              <a:buAutoNum type="arabicParenR"/>
              <a:defRPr/>
            </a:pPr>
            <a:r>
              <a:rPr lang="en-GB" sz="1100" b="1" i="1" baseline="0" dirty="0" smtClean="0"/>
              <a:t>Aggregation: </a:t>
            </a:r>
            <a:r>
              <a:rPr lang="en-GB" sz="1100" b="0" i="0" baseline="0" dirty="0" smtClean="0"/>
              <a:t>We then use this information to compile data by airline company, city-pair, distance, etc. at the national level by year; </a:t>
            </a:r>
            <a:r>
              <a:rPr lang="en-GB" sz="1100" b="0" i="0" u="sng" baseline="0" dirty="0" smtClean="0"/>
              <a:t>split it between domestic/international aviation and residents/non-residents flights </a:t>
            </a:r>
            <a:r>
              <a:rPr lang="en-GB" sz="1100" b="0" i="0" baseline="0" dirty="0" smtClean="0"/>
              <a:t>(more on this in the next slide)</a:t>
            </a:r>
          </a:p>
          <a:p>
            <a:pPr marL="229263" indent="-229263" defTabSz="917052">
              <a:buFont typeface="Arial" panose="020B0604020202020204" pitchFamily="34" charset="0"/>
              <a:buAutoNum type="arabicParenR"/>
              <a:defRPr/>
            </a:pPr>
            <a:endParaRPr lang="en-GB" sz="1100" b="0" i="0" baseline="0" dirty="0" smtClean="0"/>
          </a:p>
          <a:p>
            <a:pPr marL="229263" indent="-229263" defTabSz="917052">
              <a:buFont typeface="Arial" panose="020B0604020202020204" pitchFamily="34" charset="0"/>
              <a:buAutoNum type="arabicParenR"/>
              <a:defRPr/>
            </a:pPr>
            <a:r>
              <a:rPr lang="en-GB" sz="1100" b="1" i="1" baseline="0" dirty="0" smtClean="0"/>
              <a:t>Comparison: </a:t>
            </a:r>
            <a:r>
              <a:rPr lang="en-GB" sz="1100" dirty="0" smtClean="0"/>
              <a:t>CO</a:t>
            </a:r>
            <a:r>
              <a:rPr lang="en-GB" sz="1100" baseline="-25000" dirty="0" smtClean="0"/>
              <a:t>2</a:t>
            </a:r>
            <a:r>
              <a:rPr lang="en-GB" sz="1100" dirty="0" smtClean="0"/>
              <a:t> emissions from international/domestic flights can then be directly compared to the CO</a:t>
            </a:r>
            <a:r>
              <a:rPr lang="en-GB" sz="1100" baseline="-25000" dirty="0" smtClean="0"/>
              <a:t>2</a:t>
            </a:r>
            <a:r>
              <a:rPr lang="en-GB" sz="1100" dirty="0" smtClean="0"/>
              <a:t> emissions reported in the UNFCCC inventories. Additionally, </a:t>
            </a:r>
            <a:r>
              <a:rPr lang="en-GB" sz="1100" baseline="0" dirty="0" smtClean="0"/>
              <a:t>the jurisdiction in which the airline company operating the flight is based </a:t>
            </a:r>
            <a:r>
              <a:rPr lang="en-GB" sz="1100" dirty="0" smtClean="0"/>
              <a:t>allows to estimate CO</a:t>
            </a:r>
            <a:r>
              <a:rPr lang="en-GB" sz="1100" baseline="-25000" dirty="0" smtClean="0"/>
              <a:t>2</a:t>
            </a:r>
            <a:r>
              <a:rPr lang="en-GB" sz="1100" dirty="0" smtClean="0"/>
              <a:t> emissions based on the residence principle, which can be directly compared</a:t>
            </a:r>
            <a:r>
              <a:rPr lang="en-GB" sz="1100" baseline="0" dirty="0" smtClean="0"/>
              <a:t> to </a:t>
            </a:r>
            <a:r>
              <a:rPr lang="en-GB" sz="1100" dirty="0" smtClean="0"/>
              <a:t>air transport emissions in air emission accounts (ISIC-H51), and the relevant bridging items. </a:t>
            </a:r>
          </a:p>
          <a:p>
            <a:pPr marL="0" indent="0" defTabSz="917052">
              <a:buFont typeface="Arial" panose="020B0604020202020204" pitchFamily="34" charset="0"/>
              <a:buNone/>
              <a:defRPr/>
            </a:pPr>
            <a:endParaRPr lang="en-GB" sz="1100" baseline="0" dirty="0" smtClean="0"/>
          </a:p>
        </p:txBody>
      </p:sp>
      <p:sp>
        <p:nvSpPr>
          <p:cNvPr id="4" name="Slide Number Placeholder 3"/>
          <p:cNvSpPr>
            <a:spLocks noGrp="1"/>
          </p:cNvSpPr>
          <p:nvPr>
            <p:ph type="sldNum" sz="quarter" idx="10"/>
          </p:nvPr>
        </p:nvSpPr>
        <p:spPr/>
        <p:txBody>
          <a:bodyPr/>
          <a:lstStyle/>
          <a:p>
            <a:fld id="{613F256D-99EF-4CCC-BB7A-A444C3868EEB}" type="slidenum">
              <a:rPr lang="en-GB" smtClean="0"/>
              <a:t>8</a:t>
            </a:fld>
            <a:endParaRPr lang="en-GB"/>
          </a:p>
        </p:txBody>
      </p:sp>
    </p:spTree>
    <p:extLst>
      <p:ext uri="{BB962C8B-B14F-4D97-AF65-F5344CB8AC3E}">
        <p14:creationId xmlns:p14="http://schemas.microsoft.com/office/powerpoint/2010/main" val="2431670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100" dirty="0" smtClean="0"/>
              <a:t>For illustrative purposes,</a:t>
            </a:r>
            <a:r>
              <a:rPr lang="en-GB" sz="1100" baseline="0" dirty="0" smtClean="0"/>
              <a:t> we take the UK as example in this diagram and distinguish all possible cases of domestic and international flights, depending on the country of departure, the country of arrival and the operating airline company.</a:t>
            </a:r>
          </a:p>
          <a:p>
            <a:pPr marL="171450" indent="-171450">
              <a:buFont typeface="Arial" panose="020B0604020202020204" pitchFamily="34" charset="0"/>
              <a:buChar char="•"/>
            </a:pPr>
            <a:endParaRPr lang="en-GB" sz="1100" baseline="0" dirty="0" smtClean="0"/>
          </a:p>
          <a:p>
            <a:pPr marL="171450" indent="-171450">
              <a:buFont typeface="Arial" panose="020B0604020202020204" pitchFamily="34" charset="0"/>
              <a:buChar char="•"/>
            </a:pPr>
            <a:r>
              <a:rPr lang="en-GB" sz="1100" baseline="0" dirty="0" smtClean="0"/>
              <a:t>2 important definitions:</a:t>
            </a:r>
          </a:p>
          <a:p>
            <a:pPr marL="628650" lvl="1" indent="-171450">
              <a:buFont typeface="Arial" panose="020B0604020202020204" pitchFamily="34" charset="0"/>
              <a:buChar char="•"/>
            </a:pPr>
            <a:r>
              <a:rPr lang="en-GB" sz="1100" u="sng" baseline="0" dirty="0" smtClean="0"/>
              <a:t>Domestic flights</a:t>
            </a:r>
            <a:r>
              <a:rPr lang="en-GB" sz="1100" baseline="0" dirty="0" smtClean="0"/>
              <a:t> depart and land in same country; </a:t>
            </a:r>
            <a:r>
              <a:rPr lang="en-GB" sz="1100" u="sng" baseline="0" dirty="0" smtClean="0"/>
              <a:t>international flights</a:t>
            </a:r>
            <a:r>
              <a:rPr lang="en-GB" sz="1100" baseline="0" dirty="0" smtClean="0"/>
              <a:t> depart and arrive in a different country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u="sng" baseline="0" dirty="0" smtClean="0"/>
              <a:t>Resident airlines</a:t>
            </a:r>
            <a:r>
              <a:rPr lang="en-GB" sz="1100" baseline="0" dirty="0" smtClean="0"/>
              <a:t> </a:t>
            </a:r>
            <a:r>
              <a:rPr lang="en-GB" sz="1100" baseline="0" noProof="0" dirty="0" smtClean="0"/>
              <a:t>are</a:t>
            </a:r>
            <a:r>
              <a:rPr lang="en-GB" sz="1100" baseline="0" dirty="0" smtClean="0"/>
              <a:t> those that are based within the UK (e.g. British Airlines); non-residents are not (e.g. Air France); generally an airline AOC (operating certificate) is used to determine residence, but this assumption can be relaxed to allow for exceptions, where needed in agreement with official producers of national accounts</a:t>
            </a:r>
          </a:p>
          <a:p>
            <a:pPr marL="457200" lvl="1" indent="0">
              <a:buFont typeface="Arial" panose="020B0604020202020204" pitchFamily="34" charset="0"/>
              <a:buNone/>
            </a:pPr>
            <a:endParaRPr lang="en-GB" sz="1100" baseline="0" dirty="0" smtClean="0"/>
          </a:p>
          <a:p>
            <a:pPr marL="171450" indent="-171450">
              <a:buFont typeface="Arial" panose="020B0604020202020204" pitchFamily="34" charset="0"/>
              <a:buChar char="•"/>
            </a:pPr>
            <a:r>
              <a:rPr lang="en-GB" sz="1100" baseline="0" dirty="0" smtClean="0"/>
              <a:t>By definition, all emissions related to flights by resident airline companies, wherever in the world they take place, should be recorded in AEAs. </a:t>
            </a:r>
          </a:p>
          <a:p>
            <a:pPr marL="171450" indent="-171450">
              <a:buFont typeface="Arial" panose="020B0604020202020204" pitchFamily="34" charset="0"/>
              <a:buChar char="•"/>
            </a:pPr>
            <a:r>
              <a:rPr lang="en-GB" sz="1100" baseline="0" dirty="0" smtClean="0"/>
              <a:t>By convention, the UNFCCC inventories of a given country (e.g. the UK) include all flights taking off from this country. No matter whether actual emissions occur above the territory of other countries. (Hence conventional, rather than actual, territory principle).</a:t>
            </a:r>
          </a:p>
          <a:p>
            <a:pPr marL="171450" indent="-171450">
              <a:buFont typeface="Arial" panose="020B0604020202020204" pitchFamily="34" charset="0"/>
              <a:buChar char="•"/>
            </a:pPr>
            <a:endParaRPr lang="en-GB" sz="1100" baseline="0" dirty="0" smtClean="0"/>
          </a:p>
        </p:txBody>
      </p:sp>
      <p:sp>
        <p:nvSpPr>
          <p:cNvPr id="4" name="Slide Number Placeholder 3"/>
          <p:cNvSpPr>
            <a:spLocks noGrp="1"/>
          </p:cNvSpPr>
          <p:nvPr>
            <p:ph type="sldNum" sz="quarter" idx="10"/>
          </p:nvPr>
        </p:nvSpPr>
        <p:spPr/>
        <p:txBody>
          <a:bodyPr/>
          <a:lstStyle/>
          <a:p>
            <a:fld id="{613F256D-99EF-4CCC-BB7A-A444C3868EEB}" type="slidenum">
              <a:rPr lang="en-GB" smtClean="0"/>
              <a:t>9</a:t>
            </a:fld>
            <a:endParaRPr lang="en-GB"/>
          </a:p>
        </p:txBody>
      </p:sp>
    </p:spTree>
    <p:extLst>
      <p:ext uri="{BB962C8B-B14F-4D97-AF65-F5344CB8AC3E}">
        <p14:creationId xmlns:p14="http://schemas.microsoft.com/office/powerpoint/2010/main" val="3896162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a:t>
            </a:r>
            <a:r>
              <a:rPr lang="en-GB" baseline="0" dirty="0" smtClean="0"/>
              <a:t> wealth of analytical possibilities can be explored. An example taken from the Working Paper is the analyses of the impacts of the COVID-19 impact. This analyses is made possible given the frequency and granularity of the database, as mentioned.  This chart shows monthly emissions trends in 2020 and 2021, as compared to the pre-COVID year of 2019. Note that trends are not necessarily the same for different types of flights – i.e.  domestic or international flights, or between passenger and freight flights (the latter not pictured). </a:t>
            </a:r>
          </a:p>
          <a:p>
            <a:r>
              <a:rPr lang="en-GB" baseline="0" dirty="0" smtClean="0"/>
              <a:t>I would like encourage those interested to investigate the analytical possibilities further by accessing the publicly-available dataset.</a:t>
            </a:r>
            <a:endParaRPr lang="en-GB" dirty="0"/>
          </a:p>
        </p:txBody>
      </p:sp>
      <p:sp>
        <p:nvSpPr>
          <p:cNvPr id="4" name="Slide Number Placeholder 3"/>
          <p:cNvSpPr>
            <a:spLocks noGrp="1"/>
          </p:cNvSpPr>
          <p:nvPr>
            <p:ph type="sldNum" sz="quarter" idx="10"/>
          </p:nvPr>
        </p:nvSpPr>
        <p:spPr/>
        <p:txBody>
          <a:bodyPr/>
          <a:lstStyle/>
          <a:p>
            <a:fld id="{FF4A3566-466E-40B0-98F5-59C33B59D6D3}" type="slidenum">
              <a:rPr lang="en-GB" smtClean="0"/>
              <a:t>11</a:t>
            </a:fld>
            <a:endParaRPr lang="en-GB"/>
          </a:p>
        </p:txBody>
      </p:sp>
    </p:spTree>
    <p:extLst>
      <p:ext uri="{BB962C8B-B14F-4D97-AF65-F5344CB8AC3E}">
        <p14:creationId xmlns:p14="http://schemas.microsoft.com/office/powerpoint/2010/main" val="2449333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described in the Information</a:t>
            </a:r>
            <a:r>
              <a:rPr lang="en-GB" baseline="0" dirty="0" smtClean="0"/>
              <a:t> document, there are a number of noteworthy features of this product providing significant value added to existing official sources of emissions data.</a:t>
            </a:r>
          </a:p>
          <a:p>
            <a:pPr lvl="0"/>
            <a:r>
              <a:rPr lang="en-GB" sz="1200" u="sng" kern="1200" dirty="0" smtClean="0">
                <a:solidFill>
                  <a:schemeClr val="tx1"/>
                </a:solidFill>
                <a:effectLst/>
                <a:latin typeface="+mn-lt"/>
                <a:ea typeface="+mn-ea"/>
                <a:cs typeface="+mn-cs"/>
              </a:rPr>
              <a:t>Timeliness and frequency.</a:t>
            </a:r>
            <a:r>
              <a:rPr lang="en-GB" sz="1200" kern="1200" dirty="0" smtClean="0">
                <a:solidFill>
                  <a:schemeClr val="tx1"/>
                </a:solidFill>
                <a:effectLst/>
                <a:latin typeface="+mn-lt"/>
                <a:ea typeface="+mn-ea"/>
                <a:cs typeface="+mn-cs"/>
              </a:rPr>
              <a:t> The information in the OECD database is updated at quarterly frequency and includes monthly information from 2019 onwards. As of February 2022, it includes information up to December 2021. Since UNFCCC inventories and SEEA AEAs are available at annual frequency and published 16 and 12 months after the end of the reference year, respectively, the OECD database offers a substantial gain in timeliness. This will be crucial in tracking the rebound following the COVID-19 pandemic, analysing technological developments and providing timely advice for policymaking. </a:t>
            </a:r>
          </a:p>
          <a:p>
            <a:pPr lvl="0"/>
            <a:r>
              <a:rPr lang="en-GB" sz="1200" u="sng" kern="1200" dirty="0" smtClean="0">
                <a:solidFill>
                  <a:schemeClr val="tx1"/>
                </a:solidFill>
                <a:effectLst/>
                <a:latin typeface="+mn-lt"/>
                <a:ea typeface="+mn-ea"/>
                <a:cs typeface="+mn-cs"/>
              </a:rPr>
              <a:t>Near global coverage.</a:t>
            </a:r>
            <a:r>
              <a:rPr lang="en-GB" sz="1200" kern="1200" dirty="0" smtClean="0">
                <a:solidFill>
                  <a:schemeClr val="tx1"/>
                </a:solidFill>
                <a:effectLst/>
                <a:latin typeface="+mn-lt"/>
                <a:ea typeface="+mn-ea"/>
                <a:cs typeface="+mn-cs"/>
              </a:rPr>
              <a:t> Whereas only 43 (Annex-I) countries report data on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emissions to the UNFCCC on an annual basis, and around 40 (mostly European) countries compile AEAs, the OECD database has a near global coverage. </a:t>
            </a:r>
          </a:p>
          <a:p>
            <a:pPr lvl="0"/>
            <a:r>
              <a:rPr lang="en-GB" sz="1200" u="sng" kern="1200" dirty="0" smtClean="0">
                <a:solidFill>
                  <a:schemeClr val="tx1"/>
                </a:solidFill>
                <a:effectLst/>
                <a:latin typeface="+mn-lt"/>
                <a:ea typeface="+mn-ea"/>
                <a:cs typeface="+mn-cs"/>
              </a:rPr>
              <a:t>Consistency across countries for the calculation and allocation of aviation-related CO</a:t>
            </a:r>
            <a:r>
              <a:rPr lang="en-GB" sz="1200" u="sng" kern="1200" baseline="-25000" dirty="0" smtClean="0">
                <a:solidFill>
                  <a:schemeClr val="tx1"/>
                </a:solidFill>
                <a:effectLst/>
                <a:latin typeface="+mn-lt"/>
                <a:ea typeface="+mn-ea"/>
                <a:cs typeface="+mn-cs"/>
              </a:rPr>
              <a:t>2</a:t>
            </a:r>
            <a:r>
              <a:rPr lang="en-GB" sz="1200" u="sng" kern="1200" dirty="0" smtClean="0">
                <a:solidFill>
                  <a:schemeClr val="tx1"/>
                </a:solidFill>
                <a:effectLst/>
                <a:latin typeface="+mn-lt"/>
                <a:ea typeface="+mn-ea"/>
                <a:cs typeface="+mn-cs"/>
              </a:rPr>
              <a:t> emissions.</a:t>
            </a:r>
            <a:r>
              <a:rPr lang="en-GB" sz="1200" kern="1200" dirty="0" smtClean="0">
                <a:solidFill>
                  <a:schemeClr val="tx1"/>
                </a:solidFill>
                <a:effectLst/>
                <a:latin typeface="+mn-lt"/>
                <a:ea typeface="+mn-ea"/>
                <a:cs typeface="+mn-cs"/>
              </a:rPr>
              <a:t> The estimates included in the OECD database rely on a single methodology and are consistent across countries. In particular, the methodology avoids any double counting of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emissions across countries. It will thus support the transparent monitoring of progress in reaching emission reduction targets across countries.</a:t>
            </a:r>
          </a:p>
          <a:p>
            <a:pPr lvl="0"/>
            <a:r>
              <a:rPr lang="en-GB" sz="1200" u="sng" kern="1200" dirty="0" smtClean="0">
                <a:solidFill>
                  <a:schemeClr val="tx1"/>
                </a:solidFill>
                <a:effectLst/>
                <a:latin typeface="+mn-lt"/>
                <a:ea typeface="+mn-ea"/>
                <a:cs typeface="+mn-cs"/>
              </a:rPr>
              <a:t>Coverage of both domestic and international aviation.</a:t>
            </a:r>
            <a:r>
              <a:rPr lang="en-GB" sz="1200" kern="1200" dirty="0" smtClean="0">
                <a:solidFill>
                  <a:schemeClr val="tx1"/>
                </a:solidFill>
                <a:effectLst/>
                <a:latin typeface="+mn-lt"/>
                <a:ea typeface="+mn-ea"/>
                <a:cs typeface="+mn-cs"/>
              </a:rPr>
              <a:t> Whereas in UNFCCC inventories only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emissions from domestic aviation are accounted for in national inventory totals, the OECD database covers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emissions from both domestic and international aviation.</a:t>
            </a:r>
          </a:p>
          <a:p>
            <a:pPr lvl="0"/>
            <a:r>
              <a:rPr lang="en-GB" sz="1200" u="sng" kern="1200" dirty="0" smtClean="0">
                <a:solidFill>
                  <a:schemeClr val="tx1"/>
                </a:solidFill>
                <a:effectLst/>
                <a:latin typeface="+mn-lt"/>
                <a:ea typeface="+mn-ea"/>
                <a:cs typeface="+mn-cs"/>
              </a:rPr>
              <a:t>Granularity.</a:t>
            </a:r>
            <a:r>
              <a:rPr lang="en-GB" sz="1200" kern="1200" dirty="0" smtClean="0">
                <a:solidFill>
                  <a:schemeClr val="tx1"/>
                </a:solidFill>
                <a:effectLst/>
                <a:latin typeface="+mn-lt"/>
                <a:ea typeface="+mn-ea"/>
                <a:cs typeface="+mn-cs"/>
              </a:rPr>
              <a:t> The OECD database includes breakdowns into domestic and international flights, and into passenger and freight flights. Distinguishing domestic and international flights is important because the demand for these types of flights does not grow at the same pace, and because, in the short term, governments have more policy levers to curb the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emissions from domestic flights than from international flights. Moreover, tracking freight flights separately gives the possibility to use this database to monitor international trade developments in different countries and regions.</a:t>
            </a:r>
          </a:p>
          <a:p>
            <a:pPr lvl="0"/>
            <a:r>
              <a:rPr lang="en-GB" sz="1200" u="sng" kern="1200" dirty="0" smtClean="0">
                <a:solidFill>
                  <a:schemeClr val="tx1"/>
                </a:solidFill>
                <a:effectLst/>
                <a:latin typeface="+mn-lt"/>
                <a:ea typeface="+mn-ea"/>
                <a:cs typeface="+mn-cs"/>
              </a:rPr>
              <a:t>Accuracy.</a:t>
            </a:r>
            <a:r>
              <a:rPr lang="en-GB" sz="1200" kern="1200" dirty="0" smtClean="0">
                <a:solidFill>
                  <a:schemeClr val="tx1"/>
                </a:solidFill>
                <a:effectLst/>
                <a:latin typeface="+mn-lt"/>
                <a:ea typeface="+mn-ea"/>
                <a:cs typeface="+mn-cs"/>
              </a:rPr>
              <a:t> The OECD calculates CO</a:t>
            </a:r>
            <a:r>
              <a:rPr lang="en-GB" sz="1200" kern="1200" baseline="-25000" dirty="0" smtClean="0">
                <a:solidFill>
                  <a:schemeClr val="tx1"/>
                </a:solidFill>
                <a:effectLst/>
                <a:latin typeface="+mn-lt"/>
                <a:ea typeface="+mn-ea"/>
                <a:cs typeface="+mn-cs"/>
              </a:rPr>
              <a:t>2</a:t>
            </a:r>
            <a:r>
              <a:rPr lang="en-GB" sz="1200" kern="1200" dirty="0" smtClean="0">
                <a:solidFill>
                  <a:schemeClr val="tx1"/>
                </a:solidFill>
                <a:effectLst/>
                <a:latin typeface="+mn-lt"/>
                <a:ea typeface="+mn-ea"/>
                <a:cs typeface="+mn-cs"/>
              </a:rPr>
              <a:t> emissions from air transport based on granular information on flights and aircraft types. Considering the type of aircraft operating each flight allows tracking of technological improvements made by airlines to increase the fuel efficiency of their fleet over time. From 2019 onwards, the OECD estimates are also based on actual flights tracked by ADS-B, rather than scheduled flights, which further increases their accuracy, especially during the COVID-19 pandemic.</a:t>
            </a:r>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FF4A3566-466E-40B0-98F5-59C33B59D6D3}" type="slidenum">
              <a:rPr lang="en-GB" smtClean="0"/>
              <a:t>12</a:t>
            </a:fld>
            <a:endParaRPr lang="en-GB"/>
          </a:p>
        </p:txBody>
      </p:sp>
    </p:spTree>
    <p:extLst>
      <p:ext uri="{BB962C8B-B14F-4D97-AF65-F5344CB8AC3E}">
        <p14:creationId xmlns:p14="http://schemas.microsoft.com/office/powerpoint/2010/main" val="4621429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Again, I would like to encourage all to please have a look at this</a:t>
            </a:r>
            <a:r>
              <a:rPr lang="en-GB" baseline="0" dirty="0" smtClean="0"/>
              <a:t> public resource (QUICK DEMO of database), as well as the Working paper that explains the details further. </a:t>
            </a:r>
          </a:p>
          <a:p>
            <a:r>
              <a:rPr lang="en-GB" baseline="0" dirty="0" smtClean="0"/>
              <a:t>Regarding future work, we put a lot of importance on this cooperation with ICAO. We’ve had many valuable discussion with ICAO experts on the source data and the nature of air travel. This collaboration should continue in order to keep the database up-to-date, for example as new aircraft, or other changes, enter into the source data. We also aim to extend the time series further back in time (currently back to 2013), but we know that the coverage and other qualities of data are not the same going further back in time as compared to the latest available ADS-B data. However, this time series extension is a request from some of our users and it’s something we will strive to fulfil as best as possible. </a:t>
            </a:r>
            <a:endParaRPr lang="en-GB" dirty="0"/>
          </a:p>
        </p:txBody>
      </p:sp>
      <p:sp>
        <p:nvSpPr>
          <p:cNvPr id="4" name="Slide Number Placeholder 3"/>
          <p:cNvSpPr>
            <a:spLocks noGrp="1"/>
          </p:cNvSpPr>
          <p:nvPr>
            <p:ph type="sldNum" sz="quarter" idx="10"/>
          </p:nvPr>
        </p:nvSpPr>
        <p:spPr/>
        <p:txBody>
          <a:bodyPr/>
          <a:lstStyle/>
          <a:p>
            <a:fld id="{FF4A3566-466E-40B0-98F5-59C33B59D6D3}" type="slidenum">
              <a:rPr lang="en-GB" smtClean="0"/>
              <a:t>14</a:t>
            </a:fld>
            <a:endParaRPr lang="en-GB"/>
          </a:p>
        </p:txBody>
      </p:sp>
    </p:spTree>
    <p:extLst>
      <p:ext uri="{BB962C8B-B14F-4D97-AF65-F5344CB8AC3E}">
        <p14:creationId xmlns:p14="http://schemas.microsoft.com/office/powerpoint/2010/main" val="1276688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38"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8000" y="2628509"/>
            <a:ext cx="3504000" cy="4229631"/>
          </a:xfrm>
          <a:prstGeom prst="rect">
            <a:avLst/>
          </a:prstGeom>
        </p:spPr>
      </p:pic>
      <p:pic>
        <p:nvPicPr>
          <p:cNvPr id="36"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509"/>
            <a:ext cx="3504000" cy="4229631"/>
          </a:xfrm>
          <a:prstGeom prst="rect">
            <a:avLst/>
          </a:prstGeom>
        </p:spPr>
      </p:pic>
      <p:sp>
        <p:nvSpPr>
          <p:cNvPr id="8" name="Title 7"/>
          <p:cNvSpPr>
            <a:spLocks noGrp="1"/>
          </p:cNvSpPr>
          <p:nvPr>
            <p:ph type="ctrTitle" hasCustomPrompt="1"/>
          </p:nvPr>
        </p:nvSpPr>
        <p:spPr>
          <a:xfrm>
            <a:off x="1824000" y="2480400"/>
            <a:ext cx="8400000" cy="1267200"/>
          </a:xfrm>
          <a:prstGeom prst="rect">
            <a:avLst/>
          </a:prstGeom>
        </p:spPr>
        <p:txBody>
          <a:bodyPr lIns="90000" rIns="90000" anchor="b">
            <a:spAutoFit/>
          </a:bodyPr>
          <a:lstStyle>
            <a:lvl1pPr>
              <a:lnSpc>
                <a:spcPts val="4500"/>
              </a:lnSpc>
              <a:defRPr sz="4500" cap="all" baseline="0">
                <a:solidFill>
                  <a:schemeClr val="bg1"/>
                </a:solidFill>
              </a:defRPr>
            </a:lvl1pPr>
          </a:lstStyle>
          <a:p>
            <a:r>
              <a:rPr kumimoji="0" lang="en-US" dirty="0" smtClean="0"/>
              <a:t>Click to edit Presentation title</a:t>
            </a:r>
            <a:endParaRPr kumimoji="0" lang="en-US" dirty="0"/>
          </a:p>
        </p:txBody>
      </p:sp>
      <p:sp>
        <p:nvSpPr>
          <p:cNvPr id="9" name="Subtitle 8"/>
          <p:cNvSpPr>
            <a:spLocks noGrp="1"/>
          </p:cNvSpPr>
          <p:nvPr>
            <p:ph type="subTitle" idx="1" hasCustomPrompt="1"/>
          </p:nvPr>
        </p:nvSpPr>
        <p:spPr>
          <a:xfrm>
            <a:off x="1824000" y="3805200"/>
            <a:ext cx="8400000" cy="352800"/>
          </a:xfrm>
        </p:spPr>
        <p:txBody>
          <a:bodyPr lIns="90000" rIns="90000">
            <a:spAutoFit/>
          </a:bodyPr>
          <a:lstStyle>
            <a:lvl1pPr marL="0" indent="0" algn="l">
              <a:lnSpc>
                <a:spcPts val="2000"/>
              </a:lnSpc>
              <a:spcBef>
                <a:spcPts val="0"/>
              </a:spcBef>
              <a:buNone/>
              <a:defRPr sz="1800" baseline="0">
                <a:solidFill>
                  <a:schemeClr val="bg1"/>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dirty="0" smtClean="0"/>
              <a:t>Click to </a:t>
            </a:r>
            <a:r>
              <a:rPr kumimoji="0" lang="fr-FR" dirty="0" err="1" smtClean="0"/>
              <a:t>edit</a:t>
            </a:r>
            <a:r>
              <a:rPr kumimoji="0" lang="fr-FR" dirty="0" smtClean="0"/>
              <a:t> </a:t>
            </a:r>
            <a:r>
              <a:rPr kumimoji="0" lang="fr-FR" dirty="0" err="1" smtClean="0"/>
              <a:t>Subtitle</a:t>
            </a:r>
            <a:endParaRPr kumimoji="0" lang="en-US" dirty="0"/>
          </a:p>
        </p:txBody>
      </p:sp>
      <p:pic>
        <p:nvPicPr>
          <p:cNvPr id="37" name="Image 11"/>
          <p:cNvPicPr>
            <a:picLocks noChangeAspect="1"/>
          </p:cNvPicPr>
          <p:nvPr/>
        </p:nvPicPr>
        <p:blipFill>
          <a:blip r:embed="rId3" cstate="print"/>
          <a:stretch>
            <a:fillRect/>
          </a:stretch>
        </p:blipFill>
        <p:spPr>
          <a:xfrm>
            <a:off x="681601" y="432000"/>
            <a:ext cx="923076" cy="1440000"/>
          </a:xfrm>
          <a:prstGeom prst="rect">
            <a:avLst/>
          </a:prstGeom>
        </p:spPr>
      </p:pic>
      <p:sp>
        <p:nvSpPr>
          <p:cNvPr id="12"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A6459998-996C-4CF0-B3E1-5A0021A8338A}" type="datetimeFigureOut">
              <a:rPr lang="en-GB" smtClean="0"/>
              <a:t>06/04/2022</a:t>
            </a:fld>
            <a:endParaRPr lang="en-GB"/>
          </a:p>
        </p:txBody>
      </p:sp>
      <p:sp>
        <p:nvSpPr>
          <p:cNvPr id="13"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p>
        </p:txBody>
      </p:sp>
      <p:pic>
        <p:nvPicPr>
          <p:cNvPr id="10"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52000" y="6055201"/>
            <a:ext cx="2323200" cy="578821"/>
          </a:xfrm>
          <a:prstGeom prst="rect">
            <a:avLst/>
          </a:prstGeom>
        </p:spPr>
      </p:pic>
    </p:spTree>
    <p:extLst>
      <p:ext uri="{BB962C8B-B14F-4D97-AF65-F5344CB8AC3E}">
        <p14:creationId xmlns:p14="http://schemas.microsoft.com/office/powerpoint/2010/main" val="883230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A6459998-996C-4CF0-B3E1-5A0021A8338A}" type="datetimeFigureOut">
              <a:rPr lang="en-GB" smtClean="0"/>
              <a:t>06/04/2022</a:t>
            </a:fld>
            <a:endParaRPr lang="en-GB"/>
          </a:p>
        </p:txBody>
      </p:sp>
      <p:sp>
        <p:nvSpPr>
          <p:cNvPr id="9"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ECC4DBD7-365E-402A-BDAC-ACEDBD94A056}" type="slidenum">
              <a:rPr lang="en-GB" smtClean="0"/>
              <a:t>‹#›</a:t>
            </a:fld>
            <a:endParaRPr lang="en-GB"/>
          </a:p>
        </p:txBody>
      </p:sp>
      <p:sp>
        <p:nvSpPr>
          <p:cNvPr id="11" name="Title Placeholder 1"/>
          <p:cNvSpPr>
            <a:spLocks noGrp="1"/>
          </p:cNvSpPr>
          <p:nvPr>
            <p:ph type="title" hasCustomPrompt="1"/>
          </p:nvPr>
        </p:nvSpPr>
        <p:spPr>
          <a:xfrm>
            <a:off x="1440000" y="237600"/>
            <a:ext cx="9888000" cy="1022400"/>
          </a:xfrm>
          <a:prstGeom prst="rect">
            <a:avLst/>
          </a:prstGeom>
        </p:spPr>
        <p:txBody>
          <a:bodyPr vert="horz" lIns="91440" tIns="45720" rIns="91440" bIns="45720" rtlCol="0" anchor="ctr">
            <a:noAutofit/>
          </a:bodyPr>
          <a:lstStyle>
            <a:lvl1pPr>
              <a:defRPr/>
            </a:lvl1pPr>
          </a:lstStyle>
          <a:p>
            <a:r>
              <a:rPr lang="en-US" dirty="0" smtClean="0"/>
              <a:t>Click to edit Slide title</a:t>
            </a:r>
            <a:br>
              <a:rPr lang="en-US" dirty="0" smtClean="0"/>
            </a:br>
            <a:r>
              <a:rPr lang="en-US" dirty="0" smtClean="0"/>
              <a:t>Slide title can be extended to two lines</a:t>
            </a:r>
            <a:endParaRPr lang="en-US" dirty="0"/>
          </a:p>
        </p:txBody>
      </p:sp>
    </p:spTree>
    <p:extLst>
      <p:ext uri="{BB962C8B-B14F-4D97-AF65-F5344CB8AC3E}">
        <p14:creationId xmlns:p14="http://schemas.microsoft.com/office/powerpoint/2010/main" val="2381516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stretch>
            <a:fillRect/>
          </a:stretch>
        </p:blipFill>
        <p:spPr>
          <a:xfrm>
            <a:off x="10924801" y="5328000"/>
            <a:ext cx="1267209" cy="1530000"/>
          </a:xfrm>
          <a:prstGeom prst="rect">
            <a:avLst/>
          </a:prstGeom>
        </p:spPr>
      </p:pic>
      <p:pic>
        <p:nvPicPr>
          <p:cNvPr id="8" name="Image 7"/>
          <p:cNvPicPr>
            <a:picLocks noChangeAspect="1"/>
          </p:cNvPicPr>
          <p:nvPr/>
        </p:nvPicPr>
        <p:blipFill>
          <a:blip r:embed="rId3" cstate="print"/>
          <a:stretch>
            <a:fillRect/>
          </a:stretch>
        </p:blipFill>
        <p:spPr>
          <a:xfrm>
            <a:off x="772800" y="468000"/>
            <a:ext cx="923077" cy="1440000"/>
          </a:xfrm>
          <a:prstGeom prst="rect">
            <a:avLst/>
          </a:prstGeom>
        </p:spPr>
      </p:pic>
      <p:sp>
        <p:nvSpPr>
          <p:cNvPr id="9" name="Title 1"/>
          <p:cNvSpPr>
            <a:spLocks noGrp="1"/>
          </p:cNvSpPr>
          <p:nvPr>
            <p:ph type="title" hasCustomPrompt="1"/>
          </p:nvPr>
        </p:nvSpPr>
        <p:spPr>
          <a:xfrm>
            <a:off x="1680000" y="2928144"/>
            <a:ext cx="8832000" cy="1041311"/>
          </a:xfrm>
        </p:spPr>
        <p:txBody>
          <a:bodyPr anchor="ctr" anchorCtr="0">
            <a:spAutoFit/>
          </a:bodyPr>
          <a:lstStyle>
            <a:lvl1pPr algn="ctr">
              <a:lnSpc>
                <a:spcPts val="3700"/>
              </a:lnSpc>
              <a:defRPr sz="3700" b="0" i="0" cap="all" baseline="0">
                <a:solidFill>
                  <a:schemeClr val="bg1"/>
                </a:solidFill>
              </a:defRPr>
            </a:lvl1pPr>
          </a:lstStyle>
          <a:p>
            <a:r>
              <a:rPr lang="en-US" dirty="0" smtClean="0"/>
              <a:t>Click to edit Section Header title</a:t>
            </a:r>
            <a:endParaRPr lang="en-US" dirty="0"/>
          </a:p>
        </p:txBody>
      </p:sp>
      <p:sp>
        <p:nvSpPr>
          <p:cNvPr id="10"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A6459998-996C-4CF0-B3E1-5A0021A8338A}" type="datetimeFigureOut">
              <a:rPr lang="en-GB" smtClean="0"/>
              <a:t>06/04/2022</a:t>
            </a:fld>
            <a:endParaRPr lang="en-GB"/>
          </a:p>
        </p:txBody>
      </p:sp>
      <p:sp>
        <p:nvSpPr>
          <p:cNvPr id="11"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p>
        </p:txBody>
      </p:sp>
      <p:sp>
        <p:nvSpPr>
          <p:cNvPr id="12"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tx2"/>
                </a:solidFill>
                <a:latin typeface="Arial"/>
              </a:defRPr>
            </a:lvl1pPr>
          </a:lstStyle>
          <a:p>
            <a:fld id="{ECC4DBD7-365E-402A-BDAC-ACEDBD94A056}" type="slidenum">
              <a:rPr lang="en-GB" smtClean="0"/>
              <a:t>‹#›</a:t>
            </a:fld>
            <a:endParaRPr lang="en-GB"/>
          </a:p>
        </p:txBody>
      </p:sp>
    </p:spTree>
    <p:extLst>
      <p:ext uri="{BB962C8B-B14F-4D97-AF65-F5344CB8AC3E}">
        <p14:creationId xmlns:p14="http://schemas.microsoft.com/office/powerpoint/2010/main" val="33923623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24801" y="5328185"/>
            <a:ext cx="1267209" cy="1529631"/>
          </a:xfrm>
          <a:prstGeom prst="rect">
            <a:avLst/>
          </a:prstGeom>
        </p:spPr>
      </p:pic>
      <p:sp>
        <p:nvSpPr>
          <p:cNvPr id="21" name="Rectangle 20"/>
          <p:cNvSpPr/>
          <p:nvPr/>
        </p:nvSpPr>
        <p:spPr bwMode="auto">
          <a:xfrm>
            <a:off x="672000" y="1306800"/>
            <a:ext cx="10872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smtClean="0">
              <a:ln>
                <a:noFill/>
              </a:ln>
              <a:solidFill>
                <a:schemeClr val="tx1"/>
              </a:solidFill>
              <a:effectLst/>
              <a:latin typeface="Helvetica 65 Medium" pitchFamily="34" charset="0"/>
            </a:endParaRPr>
          </a:p>
        </p:txBody>
      </p:sp>
      <p:pic>
        <p:nvPicPr>
          <p:cNvPr id="24" name="Image 7"/>
          <p:cNvPicPr>
            <a:picLocks noChangeAspect="1"/>
          </p:cNvPicPr>
          <p:nvPr/>
        </p:nvPicPr>
        <p:blipFill>
          <a:blip r:embed="rId6" cstate="print"/>
          <a:stretch>
            <a:fillRect/>
          </a:stretch>
        </p:blipFill>
        <p:spPr>
          <a:xfrm>
            <a:off x="667201" y="288000"/>
            <a:ext cx="611537" cy="954000"/>
          </a:xfrm>
          <a:prstGeom prst="rect">
            <a:avLst/>
          </a:prstGeom>
        </p:spPr>
      </p:pic>
      <p:sp>
        <p:nvSpPr>
          <p:cNvPr id="13" name="Text Placeholder 12"/>
          <p:cNvSpPr>
            <a:spLocks noGrp="1"/>
          </p:cNvSpPr>
          <p:nvPr>
            <p:ph type="body" idx="1"/>
          </p:nvPr>
        </p:nvSpPr>
        <p:spPr>
          <a:xfrm>
            <a:off x="624000" y="1602000"/>
            <a:ext cx="10958400" cy="4525200"/>
          </a:xfrm>
          <a:prstGeom prst="rect">
            <a:avLst/>
          </a:prstGeom>
        </p:spPr>
        <p:txBody>
          <a:bodyPr vert="horz">
            <a:normAutofit/>
          </a:bodyPr>
          <a:lstStyle/>
          <a:p>
            <a:pPr lvl="0" eaLnBrk="1" latinLnBrk="0" hangingPunct="1"/>
            <a:r>
              <a:rPr kumimoji="0" lang="en-US" smtClean="0"/>
              <a:t>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25" name="Title Placeholder 1"/>
          <p:cNvSpPr>
            <a:spLocks noGrp="1"/>
          </p:cNvSpPr>
          <p:nvPr>
            <p:ph type="title"/>
          </p:nvPr>
        </p:nvSpPr>
        <p:spPr>
          <a:xfrm>
            <a:off x="1440000" y="237600"/>
            <a:ext cx="9888000" cy="1022400"/>
          </a:xfrm>
          <a:prstGeom prst="rect">
            <a:avLst/>
          </a:prstGeom>
        </p:spPr>
        <p:txBody>
          <a:bodyPr vert="horz" lIns="91440" tIns="45720" rIns="91440" bIns="45720" rtlCol="0" anchor="ctr">
            <a:noAutofit/>
          </a:bodyPr>
          <a:lstStyle/>
          <a:p>
            <a:r>
              <a:rPr lang="en-US" dirty="0" smtClean="0"/>
              <a:t>Click to edit Slide title</a:t>
            </a:r>
            <a:br>
              <a:rPr lang="en-US" dirty="0" smtClean="0"/>
            </a:br>
            <a:r>
              <a:rPr lang="en-US" dirty="0" smtClean="0"/>
              <a:t>Slide title can be extended to two lines</a:t>
            </a:r>
            <a:endParaRPr lang="en-US" dirty="0"/>
          </a:p>
        </p:txBody>
      </p:sp>
      <p:sp>
        <p:nvSpPr>
          <p:cNvPr id="26"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A6459998-996C-4CF0-B3E1-5A0021A8338A}" type="datetimeFigureOut">
              <a:rPr lang="en-GB" smtClean="0"/>
              <a:t>06/04/2022</a:t>
            </a:fld>
            <a:endParaRPr lang="en-GB"/>
          </a:p>
        </p:txBody>
      </p:sp>
      <p:sp>
        <p:nvSpPr>
          <p:cNvPr id="27"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41"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ECC4DBD7-365E-402A-BDAC-ACEDBD94A056}" type="slidenum">
              <a:rPr lang="en-GB" smtClean="0"/>
              <a:t>‹#›</a:t>
            </a:fld>
            <a:endParaRPr lang="en-GB"/>
          </a:p>
        </p:txBody>
      </p:sp>
    </p:spTree>
    <p:extLst>
      <p:ext uri="{BB962C8B-B14F-4D97-AF65-F5344CB8AC3E}">
        <p14:creationId xmlns:p14="http://schemas.microsoft.com/office/powerpoint/2010/main" val="21244209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tats.oecd.org/Index.aspx?DataSetCode=AIRTRANS_CO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stats.oecd.org/Index.aspx?DataSetCode=AIRTRANS_CO2"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s://doi.org/10.1787/ecc9f16b-e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unstats.un.org/unsd/nationalaccount/sna2008.asp"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diagramLayout" Target="../diagrams/layout2.xml"/><Relationship Id="rId18" Type="http://schemas.openxmlformats.org/officeDocument/2006/relationships/diagramLayout" Target="../diagrams/layout3.xml"/><Relationship Id="rId3" Type="http://schemas.openxmlformats.org/officeDocument/2006/relationships/audio" Target="../media/media1.m4a"/><Relationship Id="rId21" Type="http://schemas.microsoft.com/office/2007/relationships/diagramDrawing" Target="../diagrams/drawing3.xml"/><Relationship Id="rId7" Type="http://schemas.openxmlformats.org/officeDocument/2006/relationships/diagramData" Target="../diagrams/data1.xml"/><Relationship Id="rId12" Type="http://schemas.openxmlformats.org/officeDocument/2006/relationships/diagramData" Target="../diagrams/data2.xml"/><Relationship Id="rId17" Type="http://schemas.openxmlformats.org/officeDocument/2006/relationships/diagramData" Target="../diagrams/data3.xml"/><Relationship Id="rId2" Type="http://schemas.microsoft.com/office/2007/relationships/media" Target="../media/media1.m4a"/><Relationship Id="rId16" Type="http://schemas.microsoft.com/office/2007/relationships/diagramDrawing" Target="../diagrams/drawing2.xml"/><Relationship Id="rId20" Type="http://schemas.openxmlformats.org/officeDocument/2006/relationships/diagramColors" Target="../diagrams/colors3.xml"/><Relationship Id="rId1" Type="http://schemas.openxmlformats.org/officeDocument/2006/relationships/tags" Target="../tags/tag1.xml"/><Relationship Id="rId6" Type="http://schemas.openxmlformats.org/officeDocument/2006/relationships/hyperlink" Target="https://www.eea.europa.eu/publications/emep-eea-guidebook-2016/part-b-sectoral-guidance-chapters/1-energy/1-a-combustion/1-a-3-a-aviation-1/view" TargetMode="External"/><Relationship Id="rId11" Type="http://schemas.microsoft.com/office/2007/relationships/diagramDrawing" Target="../diagrams/drawing1.xml"/><Relationship Id="rId5" Type="http://schemas.openxmlformats.org/officeDocument/2006/relationships/notesSlide" Target="../notesSlides/notesSlide4.xml"/><Relationship Id="rId15" Type="http://schemas.openxmlformats.org/officeDocument/2006/relationships/diagramColors" Target="../diagrams/colors2.xml"/><Relationship Id="rId10" Type="http://schemas.openxmlformats.org/officeDocument/2006/relationships/diagramColors" Target="../diagrams/colors1.xml"/><Relationship Id="rId19" Type="http://schemas.openxmlformats.org/officeDocument/2006/relationships/diagramQuickStyle" Target="../diagrams/quickStyle3.xml"/><Relationship Id="rId4" Type="http://schemas.openxmlformats.org/officeDocument/2006/relationships/slideLayout" Target="../slideLayouts/slideLayout2.xml"/><Relationship Id="rId9" Type="http://schemas.openxmlformats.org/officeDocument/2006/relationships/diagramQuickStyle" Target="../diagrams/quickStyle1.xml"/><Relationship Id="rId14" Type="http://schemas.openxmlformats.org/officeDocument/2006/relationships/diagramQuickStyle" Target="../diagrams/quickStyle2.xml"/><Relationship Id="rId22"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656481" y="683305"/>
            <a:ext cx="8400000" cy="4131900"/>
          </a:xfrm>
        </p:spPr>
        <p:txBody>
          <a:bodyPr/>
          <a:lstStyle/>
          <a:p>
            <a:pPr>
              <a:spcBef>
                <a:spcPts val="600"/>
              </a:spcBef>
              <a:spcAft>
                <a:spcPts val="600"/>
              </a:spcAft>
            </a:pPr>
            <a:r>
              <a:rPr lang="en-US" b="1" dirty="0" smtClean="0"/>
              <a:t>System of environmental economic ACCOUNTING (SEEA):</a:t>
            </a:r>
            <a:r>
              <a:rPr lang="en-US" b="1" dirty="0" smtClean="0"/>
              <a:t/>
            </a:r>
            <a:br>
              <a:rPr lang="en-US" b="1" dirty="0" smtClean="0"/>
            </a:br>
            <a:r>
              <a:rPr lang="en-US" dirty="0" smtClean="0"/>
              <a:t>A near-real-time global database for policy analysis</a:t>
            </a:r>
            <a:endParaRPr lang="en-US" b="1" dirty="0"/>
          </a:p>
        </p:txBody>
      </p:sp>
      <p:sp>
        <p:nvSpPr>
          <p:cNvPr id="5" name="Subtitle 4"/>
          <p:cNvSpPr>
            <a:spLocks noGrp="1"/>
          </p:cNvSpPr>
          <p:nvPr>
            <p:ph type="subTitle" idx="1"/>
          </p:nvPr>
        </p:nvSpPr>
        <p:spPr>
          <a:xfrm>
            <a:off x="788717" y="5142530"/>
            <a:ext cx="8400000" cy="861774"/>
          </a:xfrm>
        </p:spPr>
        <p:txBody>
          <a:bodyPr/>
          <a:lstStyle/>
          <a:p>
            <a:r>
              <a:rPr lang="en-CA" sz="2000" dirty="0" smtClean="0"/>
              <a:t>11</a:t>
            </a:r>
            <a:r>
              <a:rPr lang="en-CA" sz="2000" baseline="30000" dirty="0" smtClean="0"/>
              <a:t>th</a:t>
            </a:r>
            <a:r>
              <a:rPr lang="en-CA" sz="2000" dirty="0" smtClean="0"/>
              <a:t> Session </a:t>
            </a:r>
            <a:r>
              <a:rPr lang="en-CA" sz="2000" dirty="0"/>
              <a:t>of the </a:t>
            </a:r>
            <a:r>
              <a:rPr lang="en-CA" sz="2000" dirty="0" smtClean="0"/>
              <a:t>ICAO Statistics Division, </a:t>
            </a:r>
            <a:r>
              <a:rPr lang="en-GB" sz="2000" dirty="0" smtClean="0"/>
              <a:t>04 </a:t>
            </a:r>
            <a:r>
              <a:rPr lang="en-GB" sz="2000" dirty="0"/>
              <a:t>April </a:t>
            </a:r>
            <a:r>
              <a:rPr lang="en-GB" sz="2000" dirty="0" smtClean="0"/>
              <a:t>2022</a:t>
            </a:r>
          </a:p>
          <a:p>
            <a:endParaRPr lang="en-GB" sz="2000" dirty="0" smtClean="0"/>
          </a:p>
          <a:p>
            <a:r>
              <a:rPr lang="en-GB" dirty="0" smtClean="0"/>
              <a:t>Daniel Clarke, Researcher/Analyst, OECD Statistics and Data Directorate</a:t>
            </a:r>
            <a:endParaRPr lang="en-GB" dirty="0"/>
          </a:p>
        </p:txBody>
      </p:sp>
    </p:spTree>
    <p:extLst>
      <p:ext uri="{BB962C8B-B14F-4D97-AF65-F5344CB8AC3E}">
        <p14:creationId xmlns:p14="http://schemas.microsoft.com/office/powerpoint/2010/main" val="3907351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24000" y="3078186"/>
            <a:ext cx="8400000" cy="669414"/>
          </a:xfrm>
        </p:spPr>
        <p:txBody>
          <a:bodyPr/>
          <a:lstStyle/>
          <a:p>
            <a:r>
              <a:rPr lang="en-GB" dirty="0" smtClean="0"/>
              <a:t>RESULTS</a:t>
            </a:r>
            <a:endParaRPr lang="en-GB" dirty="0"/>
          </a:p>
        </p:txBody>
      </p:sp>
    </p:spTree>
    <p:extLst>
      <p:ext uri="{BB962C8B-B14F-4D97-AF65-F5344CB8AC3E}">
        <p14:creationId xmlns:p14="http://schemas.microsoft.com/office/powerpoint/2010/main" val="21001501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0000" y="237600"/>
            <a:ext cx="10752000" cy="1022400"/>
          </a:xfrm>
        </p:spPr>
        <p:txBody>
          <a:bodyPr/>
          <a:lstStyle/>
          <a:p>
            <a:r>
              <a:rPr lang="fr-FR" sz="2800" b="1" dirty="0" err="1" smtClean="0">
                <a:solidFill>
                  <a:srgbClr val="0070C0"/>
                </a:solidFill>
              </a:rPr>
              <a:t>Tracking</a:t>
            </a:r>
            <a:r>
              <a:rPr lang="fr-FR" sz="2800" b="1" dirty="0" smtClean="0">
                <a:solidFill>
                  <a:srgbClr val="0070C0"/>
                </a:solidFill>
              </a:rPr>
              <a:t> CO</a:t>
            </a:r>
            <a:r>
              <a:rPr lang="fr-FR" sz="2800" b="1" baseline="-25000" dirty="0" smtClean="0">
                <a:solidFill>
                  <a:srgbClr val="0070C0"/>
                </a:solidFill>
              </a:rPr>
              <a:t>2</a:t>
            </a:r>
            <a:r>
              <a:rPr lang="fr-FR" sz="2800" b="1" dirty="0" smtClean="0">
                <a:solidFill>
                  <a:srgbClr val="0070C0"/>
                </a:solidFill>
              </a:rPr>
              <a:t> </a:t>
            </a:r>
            <a:r>
              <a:rPr lang="fr-FR" sz="2800" b="1" dirty="0" err="1" smtClean="0">
                <a:solidFill>
                  <a:srgbClr val="0070C0"/>
                </a:solidFill>
              </a:rPr>
              <a:t>emissions</a:t>
            </a:r>
            <a:r>
              <a:rPr lang="fr-FR" sz="2800" b="1" dirty="0" smtClean="0">
                <a:solidFill>
                  <a:srgbClr val="0070C0"/>
                </a:solidFill>
              </a:rPr>
              <a:t> </a:t>
            </a:r>
            <a:r>
              <a:rPr lang="fr-FR" sz="2800" b="1" dirty="0" err="1" smtClean="0">
                <a:solidFill>
                  <a:srgbClr val="0070C0"/>
                </a:solidFill>
              </a:rPr>
              <a:t>from</a:t>
            </a:r>
            <a:r>
              <a:rPr lang="fr-FR" sz="2800" b="1" dirty="0" smtClean="0">
                <a:solidFill>
                  <a:srgbClr val="0070C0"/>
                </a:solidFill>
              </a:rPr>
              <a:t> air transport </a:t>
            </a:r>
            <a:r>
              <a:rPr lang="fr-FR" sz="2800" b="1" dirty="0" err="1" smtClean="0">
                <a:solidFill>
                  <a:srgbClr val="0070C0"/>
                </a:solidFill>
              </a:rPr>
              <a:t>during</a:t>
            </a:r>
            <a:r>
              <a:rPr lang="fr-FR" sz="2800" b="1" dirty="0" smtClean="0">
                <a:solidFill>
                  <a:srgbClr val="0070C0"/>
                </a:solidFill>
              </a:rPr>
              <a:t> COVID-19</a:t>
            </a:r>
            <a:endParaRPr lang="en-GB" sz="2800" b="1" dirty="0">
              <a:solidFill>
                <a:srgbClr val="0070C0"/>
              </a:solidFill>
            </a:endParaRPr>
          </a:p>
        </p:txBody>
      </p:sp>
      <p:sp>
        <p:nvSpPr>
          <p:cNvPr id="6" name="TextBox 5"/>
          <p:cNvSpPr txBox="1"/>
          <p:nvPr/>
        </p:nvSpPr>
        <p:spPr>
          <a:xfrm>
            <a:off x="622808" y="1443581"/>
            <a:ext cx="10930564" cy="369332"/>
          </a:xfrm>
          <a:prstGeom prst="rect">
            <a:avLst/>
          </a:prstGeom>
          <a:noFill/>
        </p:spPr>
        <p:txBody>
          <a:bodyPr wrap="square" rtlCol="0">
            <a:spAutoFit/>
          </a:bodyPr>
          <a:lstStyle/>
          <a:p>
            <a:r>
              <a:rPr lang="en-GB" b="1" dirty="0"/>
              <a:t>CO</a:t>
            </a:r>
            <a:r>
              <a:rPr lang="en-GB" b="1" baseline="-25000" dirty="0"/>
              <a:t>2</a:t>
            </a:r>
            <a:r>
              <a:rPr lang="en-GB" b="1" dirty="0"/>
              <a:t> emissions relative to the same month of 2019, </a:t>
            </a:r>
            <a:r>
              <a:rPr lang="en-GB" b="1" dirty="0" smtClean="0"/>
              <a:t>January 2020-December </a:t>
            </a:r>
            <a:r>
              <a:rPr lang="en-GB" b="1" dirty="0"/>
              <a:t>2021</a:t>
            </a:r>
          </a:p>
        </p:txBody>
      </p:sp>
      <p:sp>
        <p:nvSpPr>
          <p:cNvPr id="5" name="TextBox 4"/>
          <p:cNvSpPr txBox="1"/>
          <p:nvPr/>
        </p:nvSpPr>
        <p:spPr>
          <a:xfrm>
            <a:off x="1792579" y="5867484"/>
            <a:ext cx="7154767" cy="646331"/>
          </a:xfrm>
          <a:prstGeom prst="rect">
            <a:avLst/>
          </a:prstGeom>
          <a:noFill/>
        </p:spPr>
        <p:txBody>
          <a:bodyPr wrap="square" rtlCol="0">
            <a:spAutoFit/>
          </a:bodyPr>
          <a:lstStyle/>
          <a:p>
            <a:r>
              <a:rPr lang="fr-FR" dirty="0" smtClean="0"/>
              <a:t>Source:</a:t>
            </a:r>
            <a:r>
              <a:rPr lang="en-GB" dirty="0"/>
              <a:t> </a:t>
            </a:r>
            <a:r>
              <a:rPr lang="en-GB" u="sng" dirty="0">
                <a:hlinkClick r:id="rId3"/>
              </a:rPr>
              <a:t>OECD database on Air Transport CO</a:t>
            </a:r>
            <a:r>
              <a:rPr lang="en-GB" u="sng" baseline="-25000" dirty="0">
                <a:hlinkClick r:id="rId3"/>
              </a:rPr>
              <a:t>2</a:t>
            </a:r>
            <a:r>
              <a:rPr lang="en-GB" u="sng" dirty="0">
                <a:hlinkClick r:id="rId3"/>
              </a:rPr>
              <a:t> emissions</a:t>
            </a:r>
            <a:r>
              <a:rPr lang="en-GB" dirty="0"/>
              <a:t> (database), authors’ </a:t>
            </a:r>
            <a:r>
              <a:rPr lang="en-GB" dirty="0" smtClean="0"/>
              <a:t>calculations</a:t>
            </a:r>
            <a:endParaRPr lang="en-GB" dirty="0"/>
          </a:p>
        </p:txBody>
      </p:sp>
      <p:pic>
        <p:nvPicPr>
          <p:cNvPr id="2" name="Picture 1"/>
          <p:cNvPicPr>
            <a:picLocks noChangeAspect="1"/>
          </p:cNvPicPr>
          <p:nvPr/>
        </p:nvPicPr>
        <p:blipFill>
          <a:blip r:embed="rId4"/>
          <a:stretch>
            <a:fillRect/>
          </a:stretch>
        </p:blipFill>
        <p:spPr>
          <a:xfrm>
            <a:off x="1842052" y="1975866"/>
            <a:ext cx="7503660" cy="3891618"/>
          </a:xfrm>
          <a:prstGeom prst="rect">
            <a:avLst/>
          </a:prstGeom>
        </p:spPr>
      </p:pic>
    </p:spTree>
    <p:extLst>
      <p:ext uri="{BB962C8B-B14F-4D97-AF65-F5344CB8AC3E}">
        <p14:creationId xmlns:p14="http://schemas.microsoft.com/office/powerpoint/2010/main" val="38253144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7565" y="1601999"/>
            <a:ext cx="11184835" cy="4828617"/>
          </a:xfrm>
        </p:spPr>
        <p:txBody>
          <a:bodyPr>
            <a:normAutofit fontScale="77500" lnSpcReduction="20000"/>
          </a:bodyPr>
          <a:lstStyle/>
          <a:p>
            <a:pPr marL="514350" indent="-514350">
              <a:buFont typeface="+mj-lt"/>
              <a:buAutoNum type="alphaLcPeriod"/>
            </a:pPr>
            <a:r>
              <a:rPr lang="en-GB" dirty="0" smtClean="0"/>
              <a:t>Timeliness and frequency</a:t>
            </a:r>
          </a:p>
          <a:p>
            <a:pPr marL="399600" lvl="1" indent="0">
              <a:buNone/>
            </a:pPr>
            <a:r>
              <a:rPr lang="en-GB" dirty="0" smtClean="0"/>
              <a:t>	</a:t>
            </a:r>
            <a:r>
              <a:rPr lang="en-GB" sz="2400" i="1" dirty="0" smtClean="0"/>
              <a:t>Estimates currently available up to Dec. 2021, monthly frequency since 2019</a:t>
            </a:r>
          </a:p>
          <a:p>
            <a:pPr marL="514350" indent="-514350">
              <a:buFont typeface="+mj-lt"/>
              <a:buAutoNum type="alphaLcPeriod"/>
            </a:pPr>
            <a:r>
              <a:rPr lang="en-GB" dirty="0" smtClean="0"/>
              <a:t>Near global coverage</a:t>
            </a:r>
          </a:p>
          <a:p>
            <a:pPr marL="399600" lvl="1" indent="0">
              <a:buNone/>
            </a:pPr>
            <a:r>
              <a:rPr lang="en-GB" dirty="0" smtClean="0"/>
              <a:t>	</a:t>
            </a:r>
            <a:r>
              <a:rPr lang="en-GB" sz="2400" i="1" dirty="0" smtClean="0"/>
              <a:t>186 countries currently covered</a:t>
            </a:r>
          </a:p>
          <a:p>
            <a:pPr marL="514350" indent="-514350">
              <a:buFont typeface="+mj-lt"/>
              <a:buAutoNum type="alphaLcPeriod"/>
            </a:pPr>
            <a:r>
              <a:rPr lang="en-GB" dirty="0" smtClean="0"/>
              <a:t>Consistency across countries for the calculation and allocation of aviation-related CO</a:t>
            </a:r>
            <a:r>
              <a:rPr lang="en-GB" baseline="-25000" dirty="0" smtClean="0"/>
              <a:t>2</a:t>
            </a:r>
            <a:r>
              <a:rPr lang="en-GB" dirty="0" smtClean="0"/>
              <a:t> emissions</a:t>
            </a:r>
          </a:p>
          <a:p>
            <a:pPr marL="399600" lvl="1" indent="0">
              <a:buNone/>
            </a:pPr>
            <a:r>
              <a:rPr lang="en-GB" dirty="0" smtClean="0"/>
              <a:t>	</a:t>
            </a:r>
            <a:r>
              <a:rPr lang="en-GB" sz="2400" i="1" dirty="0" smtClean="0"/>
              <a:t>2 different allocations across countries are available: territory and residence based</a:t>
            </a:r>
          </a:p>
          <a:p>
            <a:pPr marL="514350" indent="-514350">
              <a:buFont typeface="+mj-lt"/>
              <a:buAutoNum type="alphaLcPeriod"/>
            </a:pPr>
            <a:r>
              <a:rPr lang="en-GB" dirty="0" smtClean="0"/>
              <a:t>Coverage of both domestic and international aviation</a:t>
            </a:r>
          </a:p>
          <a:p>
            <a:pPr marL="514350" indent="-514350">
              <a:buFont typeface="+mj-lt"/>
              <a:buAutoNum type="alphaLcPeriod"/>
            </a:pPr>
            <a:r>
              <a:rPr lang="en-GB" dirty="0" smtClean="0"/>
              <a:t>Granularity</a:t>
            </a:r>
          </a:p>
          <a:p>
            <a:pPr marL="399600" lvl="1" indent="0">
              <a:buNone/>
            </a:pPr>
            <a:r>
              <a:rPr lang="en-GB" sz="2400" i="1" dirty="0" smtClean="0"/>
              <a:t>	Available breakdowns: domestic/international flights, passenger/freight flights</a:t>
            </a:r>
          </a:p>
          <a:p>
            <a:pPr marL="514350" indent="-514350">
              <a:buFont typeface="+mj-lt"/>
              <a:buAutoNum type="alphaLcPeriod"/>
            </a:pPr>
            <a:r>
              <a:rPr lang="en-GB" dirty="0" smtClean="0"/>
              <a:t>Accuracy</a:t>
            </a:r>
          </a:p>
          <a:p>
            <a:pPr marL="802800" lvl="2" indent="0">
              <a:buNone/>
            </a:pPr>
            <a:r>
              <a:rPr lang="en-GB" i="1" dirty="0" smtClean="0"/>
              <a:t>Bottom-up estimates, based on information on individual flights and aircraft types</a:t>
            </a:r>
          </a:p>
          <a:p>
            <a:pPr marL="802800" lvl="2" indent="0">
              <a:buNone/>
            </a:pPr>
            <a:r>
              <a:rPr lang="en-GB" i="1" dirty="0" smtClean="0"/>
              <a:t>Resulting aggregates close to official statistics</a:t>
            </a:r>
          </a:p>
          <a:p>
            <a:endParaRPr lang="en-GB" dirty="0"/>
          </a:p>
          <a:p>
            <a:endParaRPr lang="en-GB" dirty="0"/>
          </a:p>
        </p:txBody>
      </p:sp>
      <p:sp>
        <p:nvSpPr>
          <p:cNvPr id="3" name="Title 2"/>
          <p:cNvSpPr>
            <a:spLocks noGrp="1"/>
          </p:cNvSpPr>
          <p:nvPr>
            <p:ph type="title"/>
          </p:nvPr>
        </p:nvSpPr>
        <p:spPr/>
        <p:txBody>
          <a:bodyPr/>
          <a:lstStyle/>
          <a:p>
            <a:r>
              <a:rPr lang="en-GB" sz="2800" b="1" dirty="0" smtClean="0">
                <a:solidFill>
                  <a:srgbClr val="0070C0"/>
                </a:solidFill>
              </a:rPr>
              <a:t>Main advantages of the OECD database</a:t>
            </a:r>
            <a:endParaRPr lang="en-GB" sz="2800" b="1" dirty="0">
              <a:solidFill>
                <a:srgbClr val="0070C0"/>
              </a:solidFill>
            </a:endParaRPr>
          </a:p>
        </p:txBody>
      </p:sp>
    </p:spTree>
    <p:extLst>
      <p:ext uri="{BB962C8B-B14F-4D97-AF65-F5344CB8AC3E}">
        <p14:creationId xmlns:p14="http://schemas.microsoft.com/office/powerpoint/2010/main" val="545716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00920" y="2514752"/>
            <a:ext cx="10267916" cy="1246495"/>
          </a:xfrm>
        </p:spPr>
        <p:txBody>
          <a:bodyPr/>
          <a:lstStyle/>
          <a:p>
            <a:r>
              <a:rPr lang="en-GB" dirty="0" smtClean="0"/>
              <a:t>CONCLUSION and WAY FORWARD</a:t>
            </a:r>
            <a:endParaRPr lang="en-GB" dirty="0"/>
          </a:p>
        </p:txBody>
      </p:sp>
    </p:spTree>
    <p:extLst>
      <p:ext uri="{BB962C8B-B14F-4D97-AF65-F5344CB8AC3E}">
        <p14:creationId xmlns:p14="http://schemas.microsoft.com/office/powerpoint/2010/main" val="2277729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5659" y="1465522"/>
            <a:ext cx="7414098" cy="5044459"/>
          </a:xfrm>
        </p:spPr>
        <p:txBody>
          <a:bodyPr>
            <a:noAutofit/>
          </a:bodyPr>
          <a:lstStyle/>
          <a:p>
            <a:r>
              <a:rPr lang="en-GB" sz="1800" b="1" dirty="0" smtClean="0"/>
              <a:t>OECD Database</a:t>
            </a:r>
            <a:r>
              <a:rPr lang="en-GB" sz="1800" dirty="0" smtClean="0"/>
              <a:t> available with CO2 emissions on a monthly, quarterly and annual basis,  here</a:t>
            </a:r>
            <a:r>
              <a:rPr lang="en-GB" sz="1800" dirty="0"/>
              <a:t>: </a:t>
            </a:r>
            <a:r>
              <a:rPr lang="en-GB" sz="1800" dirty="0">
                <a:hlinkClick r:id="rId3"/>
              </a:rPr>
              <a:t>https://stats.oecd.org/Index.aspx?DataSetCode=AIRTRANS_CO2</a:t>
            </a:r>
            <a:endParaRPr lang="en-GB" sz="1800" dirty="0" smtClean="0"/>
          </a:p>
          <a:p>
            <a:endParaRPr lang="en-GB" sz="1800" b="1" dirty="0" smtClean="0"/>
          </a:p>
          <a:p>
            <a:r>
              <a:rPr lang="en-GB" sz="1800" b="1" dirty="0" smtClean="0"/>
              <a:t>OECD Working Paper </a:t>
            </a:r>
            <a:r>
              <a:rPr lang="en-GB" sz="1800" dirty="0" smtClean="0"/>
              <a:t>(March 2022)</a:t>
            </a:r>
            <a:r>
              <a:rPr lang="en-GB" sz="1800" b="1" dirty="0" smtClean="0"/>
              <a:t>: </a:t>
            </a:r>
            <a:r>
              <a:rPr lang="en-GB" sz="1800" dirty="0" smtClean="0">
                <a:hlinkClick r:id="rId4"/>
              </a:rPr>
              <a:t>https</a:t>
            </a:r>
            <a:r>
              <a:rPr lang="en-GB" sz="1800" dirty="0">
                <a:hlinkClick r:id="rId4"/>
              </a:rPr>
              <a:t>://</a:t>
            </a:r>
            <a:r>
              <a:rPr lang="en-GB" sz="1800" dirty="0" smtClean="0">
                <a:hlinkClick r:id="rId4"/>
              </a:rPr>
              <a:t>doi.org/10.1787/ecc9f16b-en</a:t>
            </a:r>
            <a:endParaRPr lang="en-GB" sz="1800" dirty="0" smtClean="0"/>
          </a:p>
          <a:p>
            <a:pPr marL="0" indent="0">
              <a:buNone/>
            </a:pPr>
            <a:endParaRPr lang="en-GB" sz="1800" b="1" dirty="0" smtClean="0"/>
          </a:p>
          <a:p>
            <a:r>
              <a:rPr lang="en-GB" sz="1800" b="1" dirty="0" smtClean="0"/>
              <a:t>Continue the collaboration between ICAO and OECD National Accounts Division </a:t>
            </a:r>
            <a:r>
              <a:rPr lang="en-GB" sz="1800" dirty="0" smtClean="0"/>
              <a:t>to: </a:t>
            </a:r>
            <a:endParaRPr lang="en-GB" sz="1800" dirty="0"/>
          </a:p>
          <a:p>
            <a:pPr lvl="1"/>
            <a:r>
              <a:rPr lang="en-GB" sz="1800" dirty="0" smtClean="0"/>
              <a:t>Update the database (at the end of each quarter)</a:t>
            </a:r>
          </a:p>
          <a:p>
            <a:pPr lvl="1"/>
            <a:r>
              <a:rPr lang="en-GB" sz="1800" dirty="0" smtClean="0"/>
              <a:t>Extend time series (annual estimates) further back in time </a:t>
            </a:r>
          </a:p>
          <a:p>
            <a:pPr lvl="1"/>
            <a:r>
              <a:rPr lang="en-GB" sz="1800" dirty="0" smtClean="0"/>
              <a:t>Keep abreast of latest technological developments (e.g. new aircraft types)</a:t>
            </a:r>
          </a:p>
          <a:p>
            <a:pPr lvl="1"/>
            <a:r>
              <a:rPr lang="en-GB" sz="1800" dirty="0" smtClean="0"/>
              <a:t>Produce more analysis… </a:t>
            </a:r>
            <a:r>
              <a:rPr lang="en-GB" sz="1800" dirty="0" smtClean="0">
                <a:solidFill>
                  <a:schemeClr val="accent1">
                    <a:lumMod val="75000"/>
                  </a:schemeClr>
                </a:solidFill>
              </a:rPr>
              <a:t>What would be useful for you?</a:t>
            </a:r>
          </a:p>
        </p:txBody>
      </p:sp>
      <p:sp>
        <p:nvSpPr>
          <p:cNvPr id="3" name="Title 2"/>
          <p:cNvSpPr>
            <a:spLocks noGrp="1"/>
          </p:cNvSpPr>
          <p:nvPr>
            <p:ph type="title"/>
          </p:nvPr>
        </p:nvSpPr>
        <p:spPr/>
        <p:txBody>
          <a:bodyPr/>
          <a:lstStyle/>
          <a:p>
            <a:r>
              <a:rPr lang="en-GB" sz="2800" b="1" dirty="0" smtClean="0">
                <a:solidFill>
                  <a:srgbClr val="0070C0"/>
                </a:solidFill>
              </a:rPr>
              <a:t>Conclusion and way forward</a:t>
            </a:r>
            <a:endParaRPr lang="en-GB" sz="2800" b="1" dirty="0">
              <a:solidFill>
                <a:srgbClr val="0070C0"/>
              </a:solidFill>
            </a:endParaRPr>
          </a:p>
        </p:txBody>
      </p:sp>
      <p:pic>
        <p:nvPicPr>
          <p:cNvPr id="5" name="Picture 4"/>
          <p:cNvPicPr>
            <a:picLocks noChangeAspect="1"/>
          </p:cNvPicPr>
          <p:nvPr/>
        </p:nvPicPr>
        <p:blipFill>
          <a:blip r:embed="rId5"/>
          <a:stretch>
            <a:fillRect/>
          </a:stretch>
        </p:blipFill>
        <p:spPr>
          <a:xfrm>
            <a:off x="7659757" y="1465522"/>
            <a:ext cx="4313072" cy="2998051"/>
          </a:xfrm>
          <a:prstGeom prst="rect">
            <a:avLst/>
          </a:prstGeom>
        </p:spPr>
      </p:pic>
    </p:spTree>
    <p:extLst>
      <p:ext uri="{BB962C8B-B14F-4D97-AF65-F5344CB8AC3E}">
        <p14:creationId xmlns:p14="http://schemas.microsoft.com/office/powerpoint/2010/main" val="11160856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298715" y="2331591"/>
            <a:ext cx="10031894" cy="1312757"/>
          </a:xfrm>
        </p:spPr>
        <p:txBody>
          <a:bodyPr/>
          <a:lstStyle/>
          <a:p>
            <a:pPr algn="ctr"/>
            <a:r>
              <a:rPr lang="en-GB" dirty="0" smtClean="0"/>
              <a:t>Thank you for your attention</a:t>
            </a:r>
            <a:endParaRPr lang="en-GB" dirty="0"/>
          </a:p>
        </p:txBody>
      </p:sp>
      <p:sp>
        <p:nvSpPr>
          <p:cNvPr id="2" name="Content Placeholder 1"/>
          <p:cNvSpPr>
            <a:spLocks noGrp="1"/>
          </p:cNvSpPr>
          <p:nvPr>
            <p:ph type="subTitle" idx="1"/>
          </p:nvPr>
        </p:nvSpPr>
        <p:spPr>
          <a:xfrm>
            <a:off x="1298715" y="4000671"/>
            <a:ext cx="10031894" cy="1118255"/>
          </a:xfrm>
        </p:spPr>
        <p:txBody>
          <a:bodyPr/>
          <a:lstStyle/>
          <a:p>
            <a:pPr marL="0" indent="0" algn="ctr">
              <a:buNone/>
            </a:pPr>
            <a:r>
              <a:rPr lang="en-GB" dirty="0" smtClean="0"/>
              <a:t>Daniel.clarke@oecd.org </a:t>
            </a:r>
          </a:p>
          <a:p>
            <a:pPr marL="0" indent="0" algn="ctr">
              <a:buNone/>
            </a:pPr>
            <a:endParaRPr lang="en-GB" dirty="0" smtClean="0"/>
          </a:p>
          <a:p>
            <a:pPr algn="ctr"/>
            <a:r>
              <a:rPr lang="en-GB" dirty="0" smtClean="0"/>
              <a:t>SDD.SEEA@oecd.org</a:t>
            </a:r>
          </a:p>
          <a:p>
            <a:pPr marL="0" indent="0" algn="ctr">
              <a:buNone/>
            </a:pPr>
            <a:endParaRPr lang="en-GB" dirty="0"/>
          </a:p>
        </p:txBody>
      </p:sp>
    </p:spTree>
    <p:extLst>
      <p:ext uri="{BB962C8B-B14F-4D97-AF65-F5344CB8AC3E}">
        <p14:creationId xmlns:p14="http://schemas.microsoft.com/office/powerpoint/2010/main" val="35504446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a:p>
        </p:txBody>
      </p:sp>
      <p:sp>
        <p:nvSpPr>
          <p:cNvPr id="3" name="Title 2"/>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485029" y="1406153"/>
            <a:ext cx="10978144" cy="5107726"/>
          </a:xfrm>
          <a:prstGeom prst="rect">
            <a:avLst/>
          </a:prstGeom>
        </p:spPr>
      </p:pic>
    </p:spTree>
    <p:extLst>
      <p:ext uri="{BB962C8B-B14F-4D97-AF65-F5344CB8AC3E}">
        <p14:creationId xmlns:p14="http://schemas.microsoft.com/office/powerpoint/2010/main" val="1348385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1846" y="1547410"/>
            <a:ext cx="10958400" cy="4525200"/>
          </a:xfrm>
        </p:spPr>
        <p:txBody>
          <a:bodyPr>
            <a:normAutofit/>
          </a:bodyPr>
          <a:lstStyle/>
          <a:p>
            <a:endParaRPr lang="en-GB" dirty="0" smtClean="0"/>
          </a:p>
          <a:p>
            <a:r>
              <a:rPr lang="en-GB" dirty="0" smtClean="0"/>
              <a:t>Motivation and </a:t>
            </a:r>
            <a:r>
              <a:rPr lang="en-GB" dirty="0"/>
              <a:t>b</a:t>
            </a:r>
            <a:r>
              <a:rPr lang="en-GB" dirty="0" smtClean="0"/>
              <a:t>ackground</a:t>
            </a:r>
          </a:p>
          <a:p>
            <a:r>
              <a:rPr lang="en-GB" dirty="0" smtClean="0"/>
              <a:t>Methodology</a:t>
            </a:r>
          </a:p>
          <a:p>
            <a:r>
              <a:rPr lang="en-GB" dirty="0" smtClean="0"/>
              <a:t>Results</a:t>
            </a:r>
          </a:p>
          <a:p>
            <a:r>
              <a:rPr lang="en-GB" dirty="0" smtClean="0"/>
              <a:t>Conclusion and way forward</a:t>
            </a:r>
          </a:p>
          <a:p>
            <a:endParaRPr lang="en-GB" dirty="0"/>
          </a:p>
        </p:txBody>
      </p:sp>
      <p:sp>
        <p:nvSpPr>
          <p:cNvPr id="3" name="Title 2"/>
          <p:cNvSpPr>
            <a:spLocks noGrp="1"/>
          </p:cNvSpPr>
          <p:nvPr>
            <p:ph type="title"/>
          </p:nvPr>
        </p:nvSpPr>
        <p:spPr>
          <a:xfrm>
            <a:off x="1289875" y="292191"/>
            <a:ext cx="9888000" cy="1022400"/>
          </a:xfrm>
        </p:spPr>
        <p:txBody>
          <a:bodyPr/>
          <a:lstStyle/>
          <a:p>
            <a:r>
              <a:rPr lang="en-GB" sz="2800" b="1" dirty="0" smtClean="0">
                <a:solidFill>
                  <a:srgbClr val="0070C0"/>
                </a:solidFill>
              </a:rPr>
              <a:t>Outline</a:t>
            </a:r>
            <a:endParaRPr lang="en-GB" sz="2800" b="1" dirty="0">
              <a:solidFill>
                <a:srgbClr val="0070C0"/>
              </a:solidFill>
            </a:endParaRPr>
          </a:p>
        </p:txBody>
      </p:sp>
    </p:spTree>
    <p:extLst>
      <p:ext uri="{BB962C8B-B14F-4D97-AF65-F5344CB8AC3E}">
        <p14:creationId xmlns:p14="http://schemas.microsoft.com/office/powerpoint/2010/main" val="4180824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24000" y="2558705"/>
            <a:ext cx="9503642" cy="1246495"/>
          </a:xfrm>
        </p:spPr>
        <p:txBody>
          <a:bodyPr/>
          <a:lstStyle/>
          <a:p>
            <a:r>
              <a:rPr lang="en-GB" dirty="0" smtClean="0"/>
              <a:t>Motivation and Background</a:t>
            </a:r>
            <a:endParaRPr lang="en-GB" dirty="0"/>
          </a:p>
        </p:txBody>
      </p:sp>
    </p:spTree>
    <p:extLst>
      <p:ext uri="{BB962C8B-B14F-4D97-AF65-F5344CB8AC3E}">
        <p14:creationId xmlns:p14="http://schemas.microsoft.com/office/powerpoint/2010/main" val="4060365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572" y="1260001"/>
            <a:ext cx="5625863" cy="5597999"/>
          </a:xfrm>
        </p:spPr>
        <p:txBody>
          <a:bodyPr>
            <a:normAutofit/>
          </a:bodyPr>
          <a:lstStyle/>
          <a:p>
            <a:pPr marL="363538" lvl="0" indent="-363538">
              <a:spcBef>
                <a:spcPts val="0"/>
              </a:spcBef>
              <a:spcAft>
                <a:spcPts val="1200"/>
              </a:spcAft>
              <a:buClr>
                <a:srgbClr val="727272"/>
              </a:buClr>
              <a:buBlip>
                <a:blip r:embed="rId3"/>
              </a:buBlip>
            </a:pPr>
            <a:endParaRPr lang="en-GB" sz="2000" dirty="0" smtClean="0">
              <a:ea typeface="Cambria Math" panose="02040503050406030204" pitchFamily="18" charset="0"/>
            </a:endParaRPr>
          </a:p>
          <a:p>
            <a:pPr marL="763138" lvl="1" indent="-363538">
              <a:spcBef>
                <a:spcPts val="0"/>
              </a:spcBef>
              <a:spcAft>
                <a:spcPts val="1200"/>
              </a:spcAft>
              <a:buClr>
                <a:srgbClr val="727272"/>
              </a:buClr>
              <a:buBlip>
                <a:blip r:embed="rId3"/>
              </a:buBlip>
            </a:pPr>
            <a:r>
              <a:rPr lang="en-US" sz="2000" b="1" dirty="0" smtClean="0"/>
              <a:t>In 2019 </a:t>
            </a:r>
            <a:r>
              <a:rPr lang="en-US" sz="2000" dirty="0" smtClean="0"/>
              <a:t>(just before COVID-19): air transport represented 3</a:t>
            </a:r>
            <a:r>
              <a:rPr lang="en-US" sz="2000" dirty="0"/>
              <a:t>% </a:t>
            </a:r>
            <a:r>
              <a:rPr lang="en-US" sz="2000" dirty="0" smtClean="0"/>
              <a:t>of all energy-related CO2 emissions at global level, and 5% in OECD countries</a:t>
            </a:r>
          </a:p>
          <a:p>
            <a:pPr marL="763138" lvl="1" indent="-363538">
              <a:spcBef>
                <a:spcPts val="0"/>
              </a:spcBef>
              <a:spcAft>
                <a:spcPts val="1200"/>
              </a:spcAft>
              <a:buClr>
                <a:srgbClr val="727272"/>
              </a:buClr>
              <a:buBlip>
                <a:blip r:embed="rId3"/>
              </a:buBlip>
            </a:pPr>
            <a:r>
              <a:rPr lang="en-US" sz="2000" b="1" dirty="0" smtClean="0"/>
              <a:t>Big impact of COVID-19</a:t>
            </a:r>
            <a:r>
              <a:rPr lang="en-US" sz="2000" dirty="0" smtClean="0"/>
              <a:t> </a:t>
            </a:r>
            <a:r>
              <a:rPr lang="en-US" sz="2000" b="1" dirty="0" smtClean="0"/>
              <a:t>restrictions </a:t>
            </a:r>
            <a:r>
              <a:rPr lang="en-US" sz="2000" dirty="0" smtClean="0"/>
              <a:t>on </a:t>
            </a:r>
            <a:r>
              <a:rPr lang="en-US" sz="2000" dirty="0"/>
              <a:t>CO2 emissions </a:t>
            </a:r>
            <a:r>
              <a:rPr lang="en-US" sz="2000" dirty="0" smtClean="0"/>
              <a:t>from air transport, but only temporary</a:t>
            </a:r>
            <a:endParaRPr lang="en-US" sz="2000" dirty="0"/>
          </a:p>
          <a:p>
            <a:pPr marL="763138" lvl="1" indent="-363538">
              <a:spcBef>
                <a:spcPts val="0"/>
              </a:spcBef>
              <a:spcAft>
                <a:spcPts val="1200"/>
              </a:spcAft>
              <a:buClr>
                <a:srgbClr val="727272"/>
              </a:buClr>
              <a:buBlip>
                <a:blip r:embed="rId3"/>
              </a:buBlip>
            </a:pPr>
            <a:r>
              <a:rPr lang="en-US" sz="2000" b="1" dirty="0" smtClean="0"/>
              <a:t>2021 projections</a:t>
            </a:r>
            <a:r>
              <a:rPr lang="en-US" sz="2000" dirty="0" smtClean="0"/>
              <a:t> </a:t>
            </a:r>
            <a:r>
              <a:rPr lang="en-US" sz="2000" dirty="0"/>
              <a:t>by the International Transport Forum (</a:t>
            </a:r>
            <a:r>
              <a:rPr lang="en-US" sz="2000" dirty="0" smtClean="0"/>
              <a:t>ITF): in </a:t>
            </a:r>
            <a:r>
              <a:rPr lang="en-US" sz="2000" dirty="0"/>
              <a:t>the absence of accelerated technological developments </a:t>
            </a:r>
            <a:r>
              <a:rPr lang="en-US" sz="2000" dirty="0" smtClean="0"/>
              <a:t>and </a:t>
            </a:r>
            <a:r>
              <a:rPr lang="en-US" sz="2000" dirty="0"/>
              <a:t>more ambitious policy measures, CO2 emissions from air transport will </a:t>
            </a:r>
            <a:r>
              <a:rPr lang="en-US" sz="2000" dirty="0" smtClean="0"/>
              <a:t>start growing again at a rapid pace after the pandemic</a:t>
            </a:r>
          </a:p>
          <a:p>
            <a:pPr marL="399600" lvl="1" indent="0">
              <a:spcBef>
                <a:spcPts val="0"/>
              </a:spcBef>
              <a:spcAft>
                <a:spcPts val="1200"/>
              </a:spcAft>
              <a:buClr>
                <a:srgbClr val="727272"/>
              </a:buClr>
              <a:buNone/>
            </a:pPr>
            <a:endParaRPr lang="en-US" sz="1400" dirty="0"/>
          </a:p>
          <a:p>
            <a:pPr marL="457200" lvl="1" indent="0">
              <a:buNone/>
            </a:pPr>
            <a:endParaRPr lang="en-GB" dirty="0" smtClean="0"/>
          </a:p>
          <a:p>
            <a:endParaRPr lang="en-GB" dirty="0" smtClean="0"/>
          </a:p>
          <a:p>
            <a:endParaRPr lang="en-GB" dirty="0"/>
          </a:p>
        </p:txBody>
      </p:sp>
      <p:sp>
        <p:nvSpPr>
          <p:cNvPr id="3" name="Title 2"/>
          <p:cNvSpPr>
            <a:spLocks noGrp="1"/>
          </p:cNvSpPr>
          <p:nvPr>
            <p:ph type="title"/>
          </p:nvPr>
        </p:nvSpPr>
        <p:spPr/>
        <p:txBody>
          <a:bodyPr/>
          <a:lstStyle/>
          <a:p>
            <a:r>
              <a:rPr lang="en-GB" sz="2800" b="1" dirty="0" smtClean="0">
                <a:solidFill>
                  <a:srgbClr val="0070C0"/>
                </a:solidFill>
              </a:rPr>
              <a:t>Air transport accounts for a significant and growing share of overall </a:t>
            </a:r>
            <a:r>
              <a:rPr lang="en-US" sz="2800" b="1" dirty="0" smtClean="0">
                <a:solidFill>
                  <a:srgbClr val="0070C0"/>
                </a:solidFill>
              </a:rPr>
              <a:t>CO</a:t>
            </a:r>
            <a:r>
              <a:rPr lang="en-US" sz="2800" b="1" baseline="-25000" dirty="0" smtClean="0">
                <a:solidFill>
                  <a:srgbClr val="0070C0"/>
                </a:solidFill>
              </a:rPr>
              <a:t>2</a:t>
            </a:r>
            <a:r>
              <a:rPr lang="en-US" sz="2800" b="1" dirty="0" smtClean="0">
                <a:solidFill>
                  <a:srgbClr val="0070C0"/>
                </a:solidFill>
              </a:rPr>
              <a:t> </a:t>
            </a:r>
            <a:r>
              <a:rPr lang="en-US" sz="2800" b="1" dirty="0">
                <a:solidFill>
                  <a:srgbClr val="0070C0"/>
                </a:solidFill>
              </a:rPr>
              <a:t>emissions</a:t>
            </a:r>
            <a:endParaRPr lang="en-GB" sz="2800" b="1" dirty="0">
              <a:solidFill>
                <a:srgbClr val="0070C0"/>
              </a:solidFill>
            </a:endParaRPr>
          </a:p>
        </p:txBody>
      </p:sp>
      <p:sp>
        <p:nvSpPr>
          <p:cNvPr id="5" name="TextBox 4"/>
          <p:cNvSpPr txBox="1"/>
          <p:nvPr/>
        </p:nvSpPr>
        <p:spPr>
          <a:xfrm>
            <a:off x="6640433" y="1760561"/>
            <a:ext cx="4871847" cy="646331"/>
          </a:xfrm>
          <a:prstGeom prst="rect">
            <a:avLst/>
          </a:prstGeom>
          <a:noFill/>
        </p:spPr>
        <p:txBody>
          <a:bodyPr wrap="none" rtlCol="0">
            <a:spAutoFit/>
          </a:bodyPr>
          <a:lstStyle/>
          <a:p>
            <a:r>
              <a:rPr lang="fr-FR" b="1" dirty="0" smtClean="0"/>
              <a:t>Share of air transport in </a:t>
            </a:r>
            <a:r>
              <a:rPr lang="fr-FR" b="1" dirty="0" err="1" smtClean="0"/>
              <a:t>energy-related</a:t>
            </a:r>
            <a:endParaRPr lang="fr-FR" b="1" dirty="0"/>
          </a:p>
          <a:p>
            <a:pPr algn="ctr"/>
            <a:r>
              <a:rPr lang="fr-FR" b="1" dirty="0" smtClean="0"/>
              <a:t>CO2 </a:t>
            </a:r>
            <a:r>
              <a:rPr lang="fr-FR" b="1" dirty="0" err="1" smtClean="0"/>
              <a:t>emissions</a:t>
            </a:r>
            <a:r>
              <a:rPr lang="fr-FR" b="1" dirty="0" smtClean="0"/>
              <a:t> (1971-2019)</a:t>
            </a:r>
            <a:endParaRPr lang="en-GB" b="1" dirty="0"/>
          </a:p>
        </p:txBody>
      </p:sp>
      <p:sp>
        <p:nvSpPr>
          <p:cNvPr id="6" name="TextBox 5"/>
          <p:cNvSpPr txBox="1"/>
          <p:nvPr/>
        </p:nvSpPr>
        <p:spPr>
          <a:xfrm>
            <a:off x="6527736" y="5234547"/>
            <a:ext cx="5216493" cy="369332"/>
          </a:xfrm>
          <a:prstGeom prst="rect">
            <a:avLst/>
          </a:prstGeom>
          <a:noFill/>
        </p:spPr>
        <p:txBody>
          <a:bodyPr wrap="none" rtlCol="0">
            <a:spAutoFit/>
          </a:bodyPr>
          <a:lstStyle/>
          <a:p>
            <a:r>
              <a:rPr lang="en-GB" dirty="0" smtClean="0"/>
              <a:t>Source: International Energy Agency, OECD </a:t>
            </a:r>
            <a:r>
              <a:rPr lang="en-GB" dirty="0" err="1" smtClean="0"/>
              <a:t>calcs</a:t>
            </a:r>
            <a:endParaRPr lang="en-GB" dirty="0"/>
          </a:p>
        </p:txBody>
      </p:sp>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6640433" y="2406892"/>
            <a:ext cx="4991100" cy="2827655"/>
          </a:xfrm>
          <a:prstGeom prst="rect">
            <a:avLst/>
          </a:prstGeom>
          <a:noFill/>
        </p:spPr>
      </p:pic>
    </p:spTree>
    <p:extLst>
      <p:ext uri="{BB962C8B-B14F-4D97-AF65-F5344CB8AC3E}">
        <p14:creationId xmlns:p14="http://schemas.microsoft.com/office/powerpoint/2010/main" val="4291495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243" y="1572183"/>
            <a:ext cx="9447653" cy="4525200"/>
          </a:xfrm>
        </p:spPr>
        <p:txBody>
          <a:bodyPr>
            <a:normAutofit/>
          </a:bodyPr>
          <a:lstStyle/>
          <a:p>
            <a:r>
              <a:rPr lang="fr-FR" b="1" u="sng" dirty="0" smtClean="0"/>
              <a:t>UNFCCC </a:t>
            </a:r>
            <a:r>
              <a:rPr lang="fr-FR" b="1" u="sng" dirty="0"/>
              <a:t>inventories</a:t>
            </a:r>
          </a:p>
          <a:p>
            <a:pPr lvl="1"/>
            <a:r>
              <a:rPr lang="en-GB" sz="2400" dirty="0"/>
              <a:t>Available at annual frequency for 43 (Annex-I) countries</a:t>
            </a:r>
          </a:p>
          <a:p>
            <a:pPr lvl="1"/>
            <a:r>
              <a:rPr lang="en-GB" sz="2400" dirty="0"/>
              <a:t>Release date: 16 months after the end of the reference year</a:t>
            </a:r>
          </a:p>
          <a:p>
            <a:pPr lvl="1"/>
            <a:r>
              <a:rPr lang="en-GB" sz="2400" dirty="0" smtClean="0"/>
              <a:t>CO</a:t>
            </a:r>
            <a:r>
              <a:rPr lang="en-GB" sz="2400" baseline="-25000" dirty="0" smtClean="0"/>
              <a:t>2</a:t>
            </a:r>
            <a:r>
              <a:rPr lang="en-GB" sz="2400" dirty="0" smtClean="0"/>
              <a:t> </a:t>
            </a:r>
            <a:r>
              <a:rPr lang="en-GB" sz="2400" dirty="0"/>
              <a:t>emissions from international flights recorded in </a:t>
            </a:r>
            <a:r>
              <a:rPr lang="en-GB" sz="2400" i="1" dirty="0"/>
              <a:t>memo </a:t>
            </a:r>
            <a:r>
              <a:rPr lang="en-GB" sz="2400" i="1" dirty="0" smtClean="0"/>
              <a:t>items, </a:t>
            </a:r>
            <a:r>
              <a:rPr lang="en-GB" sz="2400" dirty="0" smtClean="0"/>
              <a:t>and</a:t>
            </a:r>
            <a:r>
              <a:rPr lang="en-GB" sz="2400" i="1" dirty="0" smtClean="0"/>
              <a:t> </a:t>
            </a:r>
            <a:r>
              <a:rPr lang="en-GB" sz="2400" dirty="0" smtClean="0"/>
              <a:t>not </a:t>
            </a:r>
            <a:r>
              <a:rPr lang="en-GB" sz="2400" dirty="0"/>
              <a:t>in national </a:t>
            </a:r>
            <a:r>
              <a:rPr lang="en-GB" sz="2400" dirty="0" smtClean="0"/>
              <a:t>totals</a:t>
            </a:r>
          </a:p>
          <a:p>
            <a:pPr lvl="1"/>
            <a:r>
              <a:rPr lang="en-GB" sz="2400" dirty="0"/>
              <a:t>Allocation of CO</a:t>
            </a:r>
            <a:r>
              <a:rPr lang="en-GB" sz="2400" baseline="-25000" dirty="0"/>
              <a:t>2</a:t>
            </a:r>
            <a:r>
              <a:rPr lang="en-GB" sz="2400" dirty="0"/>
              <a:t> emissions across countries based on where fuel is purchased (departure country of flights in practice</a:t>
            </a:r>
            <a:r>
              <a:rPr lang="en-GB" sz="2400" dirty="0" smtClean="0"/>
              <a:t>)</a:t>
            </a:r>
            <a:endParaRPr lang="en-GB" sz="2400" dirty="0"/>
          </a:p>
          <a:p>
            <a:pPr lvl="1"/>
            <a:endParaRPr lang="en-GB" sz="2400" dirty="0" smtClean="0"/>
          </a:p>
          <a:p>
            <a:pPr lvl="1"/>
            <a:endParaRPr lang="fr-FR" sz="2400" dirty="0" smtClean="0"/>
          </a:p>
          <a:p>
            <a:pPr lvl="1"/>
            <a:endParaRPr lang="en-GB" dirty="0"/>
          </a:p>
        </p:txBody>
      </p:sp>
      <p:sp>
        <p:nvSpPr>
          <p:cNvPr id="3" name="Title 2"/>
          <p:cNvSpPr>
            <a:spLocks noGrp="1"/>
          </p:cNvSpPr>
          <p:nvPr>
            <p:ph type="title"/>
          </p:nvPr>
        </p:nvSpPr>
        <p:spPr/>
        <p:txBody>
          <a:bodyPr/>
          <a:lstStyle/>
          <a:p>
            <a:r>
              <a:rPr lang="en-GB" sz="2800" b="1" dirty="0" smtClean="0">
                <a:solidFill>
                  <a:srgbClr val="0070C0"/>
                </a:solidFill>
              </a:rPr>
              <a:t>Existing official statistics: UNFCCC</a:t>
            </a:r>
            <a:endParaRPr lang="en-GB" sz="2800" b="1" dirty="0">
              <a:solidFill>
                <a:srgbClr val="0070C0"/>
              </a:solidFill>
            </a:endParaRPr>
          </a:p>
        </p:txBody>
      </p:sp>
    </p:spTree>
    <p:extLst>
      <p:ext uri="{BB962C8B-B14F-4D97-AF65-F5344CB8AC3E}">
        <p14:creationId xmlns:p14="http://schemas.microsoft.com/office/powerpoint/2010/main" val="923559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3"/>
          </p:cNvPr>
          <p:cNvPicPr>
            <a:picLocks noChangeAspect="1"/>
          </p:cNvPicPr>
          <p:nvPr/>
        </p:nvPicPr>
        <p:blipFill>
          <a:blip r:embed="rId4"/>
          <a:stretch>
            <a:fillRect/>
          </a:stretch>
        </p:blipFill>
        <p:spPr>
          <a:xfrm>
            <a:off x="9428304" y="27548"/>
            <a:ext cx="2511576" cy="3219235"/>
          </a:xfrm>
          <a:prstGeom prst="rect">
            <a:avLst/>
          </a:prstGeom>
        </p:spPr>
      </p:pic>
      <p:sp>
        <p:nvSpPr>
          <p:cNvPr id="2" name="Content Placeholder 1"/>
          <p:cNvSpPr>
            <a:spLocks noGrp="1"/>
          </p:cNvSpPr>
          <p:nvPr>
            <p:ph idx="1"/>
          </p:nvPr>
        </p:nvSpPr>
        <p:spPr>
          <a:xfrm>
            <a:off x="584243" y="1572183"/>
            <a:ext cx="8241705" cy="4525200"/>
          </a:xfrm>
        </p:spPr>
        <p:txBody>
          <a:bodyPr>
            <a:normAutofit fontScale="85000" lnSpcReduction="10000"/>
          </a:bodyPr>
          <a:lstStyle/>
          <a:p>
            <a:pPr>
              <a:spcAft>
                <a:spcPts val="1200"/>
              </a:spcAft>
            </a:pPr>
            <a:r>
              <a:rPr lang="en-GB" sz="3000" b="1" u="sng" dirty="0"/>
              <a:t>The </a:t>
            </a:r>
            <a:r>
              <a:rPr lang="en-GB" sz="3000" b="1" u="sng" dirty="0" smtClean="0"/>
              <a:t>SEEA</a:t>
            </a:r>
            <a:r>
              <a:rPr lang="en-GB" sz="3000" dirty="0" smtClean="0"/>
              <a:t> - </a:t>
            </a:r>
            <a:r>
              <a:rPr lang="en-GB" sz="2400" dirty="0" smtClean="0"/>
              <a:t>endorsed </a:t>
            </a:r>
            <a:r>
              <a:rPr lang="en-GB" sz="2400" dirty="0"/>
              <a:t>as an international statistical standard by the UN Statistical Commission </a:t>
            </a:r>
            <a:r>
              <a:rPr lang="en-GB" sz="2400" dirty="0" smtClean="0"/>
              <a:t>in </a:t>
            </a:r>
            <a:r>
              <a:rPr lang="en-GB" sz="2400" dirty="0"/>
              <a:t>2012, integrates environmental and economic statistics in a consistent </a:t>
            </a:r>
            <a:r>
              <a:rPr lang="en-GB" sz="2400" dirty="0" smtClean="0"/>
              <a:t>framework, </a:t>
            </a:r>
            <a:r>
              <a:rPr lang="en-US" sz="2400" dirty="0" smtClean="0"/>
              <a:t>aligned </a:t>
            </a:r>
            <a:r>
              <a:rPr lang="en-US" sz="2400" dirty="0"/>
              <a:t>with another </a:t>
            </a:r>
            <a:r>
              <a:rPr lang="en-US" sz="2400" dirty="0" smtClean="0"/>
              <a:t>standard </a:t>
            </a:r>
            <a:r>
              <a:rPr lang="en-US" sz="2400" dirty="0"/>
              <a:t>called the System of National Accounts </a:t>
            </a:r>
            <a:r>
              <a:rPr lang="en-US" sz="2400" dirty="0" smtClean="0"/>
              <a:t>(2008)</a:t>
            </a:r>
            <a:endParaRPr lang="en-GB" sz="2400" dirty="0"/>
          </a:p>
          <a:p>
            <a:r>
              <a:rPr lang="en-GB" sz="3000" b="1" u="sng" dirty="0" smtClean="0"/>
              <a:t>SEEA Air </a:t>
            </a:r>
            <a:r>
              <a:rPr lang="en-GB" sz="3000" b="1" u="sng" dirty="0"/>
              <a:t>E</a:t>
            </a:r>
            <a:r>
              <a:rPr lang="en-GB" sz="3000" b="1" u="sng" dirty="0" smtClean="0"/>
              <a:t>mission </a:t>
            </a:r>
            <a:r>
              <a:rPr lang="en-GB" sz="3000" b="1" u="sng" dirty="0"/>
              <a:t>A</a:t>
            </a:r>
            <a:r>
              <a:rPr lang="en-GB" sz="3000" b="1" u="sng" dirty="0" smtClean="0"/>
              <a:t>ccounts (AEAs)</a:t>
            </a:r>
          </a:p>
          <a:p>
            <a:pPr lvl="1"/>
            <a:r>
              <a:rPr lang="en-GB" sz="2400" dirty="0" smtClean="0"/>
              <a:t>Available at annual frequency for 42, mostly OECD (including EU) countries</a:t>
            </a:r>
          </a:p>
          <a:p>
            <a:pPr lvl="1"/>
            <a:r>
              <a:rPr lang="en-GB" sz="2400" dirty="0" smtClean="0"/>
              <a:t>Release date: 12 months after the end of the reference year at best (EU countries)</a:t>
            </a:r>
          </a:p>
          <a:p>
            <a:pPr lvl="1"/>
            <a:r>
              <a:rPr lang="en-GB" sz="2400" dirty="0" smtClean="0"/>
              <a:t>No distinction between domestic and international flights (both included)</a:t>
            </a:r>
          </a:p>
          <a:p>
            <a:pPr lvl="1"/>
            <a:r>
              <a:rPr lang="en-GB" sz="2400" dirty="0"/>
              <a:t>Allocation of CO</a:t>
            </a:r>
            <a:r>
              <a:rPr lang="en-GB" sz="2400" baseline="-25000" dirty="0"/>
              <a:t>2</a:t>
            </a:r>
            <a:r>
              <a:rPr lang="en-GB" sz="2400" dirty="0"/>
              <a:t> emissions across countries based on the country of residence of </a:t>
            </a:r>
            <a:r>
              <a:rPr lang="en-GB" sz="2400" dirty="0" smtClean="0"/>
              <a:t>airlines</a:t>
            </a:r>
          </a:p>
          <a:p>
            <a:pPr lvl="1"/>
            <a:endParaRPr lang="fr-FR" sz="2400" dirty="0" smtClean="0"/>
          </a:p>
          <a:p>
            <a:pPr lvl="1"/>
            <a:endParaRPr lang="en-GB" dirty="0"/>
          </a:p>
        </p:txBody>
      </p:sp>
      <p:sp>
        <p:nvSpPr>
          <p:cNvPr id="3" name="Title 2"/>
          <p:cNvSpPr>
            <a:spLocks noGrp="1"/>
          </p:cNvSpPr>
          <p:nvPr>
            <p:ph type="title"/>
          </p:nvPr>
        </p:nvSpPr>
        <p:spPr/>
        <p:txBody>
          <a:bodyPr/>
          <a:lstStyle/>
          <a:p>
            <a:r>
              <a:rPr lang="en-GB" sz="2800" b="1" dirty="0" smtClean="0">
                <a:solidFill>
                  <a:srgbClr val="0070C0"/>
                </a:solidFill>
              </a:rPr>
              <a:t>Existing official statistics: SEEA AEAs</a:t>
            </a:r>
            <a:endParaRPr lang="en-GB" sz="2800" b="1" dirty="0">
              <a:solidFill>
                <a:srgbClr val="0070C0"/>
              </a:solidFill>
            </a:endParaRPr>
          </a:p>
        </p:txBody>
      </p:sp>
      <p:pic>
        <p:nvPicPr>
          <p:cNvPr id="4" name="Picture 3"/>
          <p:cNvPicPr>
            <a:picLocks noChangeAspect="1"/>
          </p:cNvPicPr>
          <p:nvPr/>
        </p:nvPicPr>
        <p:blipFill>
          <a:blip r:embed="rId5"/>
          <a:stretch>
            <a:fillRect/>
          </a:stretch>
        </p:blipFill>
        <p:spPr>
          <a:xfrm>
            <a:off x="8825948" y="1572183"/>
            <a:ext cx="2729619" cy="3475271"/>
          </a:xfrm>
          <a:prstGeom prst="rect">
            <a:avLst/>
          </a:prstGeom>
        </p:spPr>
      </p:pic>
    </p:spTree>
    <p:extLst>
      <p:ext uri="{BB962C8B-B14F-4D97-AF65-F5344CB8AC3E}">
        <p14:creationId xmlns:p14="http://schemas.microsoft.com/office/powerpoint/2010/main" val="2025510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24000" y="3078186"/>
            <a:ext cx="8400000" cy="669414"/>
          </a:xfrm>
        </p:spPr>
        <p:txBody>
          <a:bodyPr/>
          <a:lstStyle/>
          <a:p>
            <a:r>
              <a:rPr lang="en-GB" dirty="0" smtClean="0"/>
              <a:t>METHODOLOGY</a:t>
            </a:r>
            <a:endParaRPr lang="en-GB" dirty="0"/>
          </a:p>
        </p:txBody>
      </p:sp>
    </p:spTree>
    <p:extLst>
      <p:ext uri="{BB962C8B-B14F-4D97-AF65-F5344CB8AC3E}">
        <p14:creationId xmlns:p14="http://schemas.microsoft.com/office/powerpoint/2010/main" val="2122938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510A7322-CCF6-4064-A8B2-C85F8888A8BC}" type="slidenum">
              <a:rPr lang="en-GB" smtClean="0"/>
              <a:t>8</a:t>
            </a:fld>
            <a:endParaRPr lang="en-GB" dirty="0"/>
          </a:p>
        </p:txBody>
      </p:sp>
      <p:sp>
        <p:nvSpPr>
          <p:cNvPr id="6" name="TextBox 5"/>
          <p:cNvSpPr txBox="1"/>
          <p:nvPr/>
        </p:nvSpPr>
        <p:spPr>
          <a:xfrm>
            <a:off x="438348" y="6495104"/>
            <a:ext cx="7340809" cy="246221"/>
          </a:xfrm>
          <a:prstGeom prst="rect">
            <a:avLst/>
          </a:prstGeom>
          <a:noFill/>
        </p:spPr>
        <p:txBody>
          <a:bodyPr wrap="square" rtlCol="0">
            <a:spAutoFit/>
          </a:bodyPr>
          <a:lstStyle/>
          <a:p>
            <a:r>
              <a:rPr lang="en-GB" sz="1000" dirty="0" smtClean="0">
                <a:solidFill>
                  <a:schemeClr val="tx2"/>
                </a:solidFill>
                <a:latin typeface="+mj-lt"/>
              </a:rPr>
              <a:t>For more details on EUROCONTROL’s CO</a:t>
            </a:r>
            <a:r>
              <a:rPr lang="en-GB" sz="1000" baseline="-25000" dirty="0" smtClean="0">
                <a:solidFill>
                  <a:schemeClr val="tx2"/>
                </a:solidFill>
                <a:latin typeface="+mj-lt"/>
              </a:rPr>
              <a:t>2</a:t>
            </a:r>
            <a:r>
              <a:rPr lang="en-GB" sz="1000" dirty="0" smtClean="0">
                <a:solidFill>
                  <a:schemeClr val="tx2"/>
                </a:solidFill>
                <a:latin typeface="+mj-lt"/>
              </a:rPr>
              <a:t> emission calculator: </a:t>
            </a:r>
            <a:r>
              <a:rPr lang="en-GB" sz="1000" dirty="0" smtClean="0">
                <a:solidFill>
                  <a:schemeClr val="tx2"/>
                </a:solidFill>
                <a:latin typeface="+mj-lt"/>
                <a:hlinkClick r:id="rId6"/>
              </a:rPr>
              <a:t>EMEP/EEA </a:t>
            </a:r>
            <a:r>
              <a:rPr lang="en-GB" sz="1000" dirty="0">
                <a:solidFill>
                  <a:schemeClr val="tx2"/>
                </a:solidFill>
                <a:latin typeface="+mj-lt"/>
                <a:hlinkClick r:id="rId6"/>
              </a:rPr>
              <a:t>air pollutant emission inventory guidebook 2016</a:t>
            </a:r>
            <a:endParaRPr lang="en-GB" sz="1000" dirty="0">
              <a:latin typeface="+mj-lt"/>
            </a:endParaRPr>
          </a:p>
        </p:txBody>
      </p:sp>
      <p:sp>
        <p:nvSpPr>
          <p:cNvPr id="7" name="Title 3"/>
          <p:cNvSpPr>
            <a:spLocks noGrp="1"/>
          </p:cNvSpPr>
          <p:nvPr>
            <p:ph type="title"/>
          </p:nvPr>
        </p:nvSpPr>
        <p:spPr>
          <a:xfrm>
            <a:off x="1434360" y="404664"/>
            <a:ext cx="7902000" cy="766800"/>
          </a:xfrm>
        </p:spPr>
        <p:txBody>
          <a:bodyPr/>
          <a:lstStyle/>
          <a:p>
            <a:r>
              <a:rPr lang="en-GB" sz="2800" b="1" dirty="0" smtClean="0">
                <a:solidFill>
                  <a:srgbClr val="0070C0"/>
                </a:solidFill>
              </a:rPr>
              <a:t>OECD methodology</a:t>
            </a:r>
            <a:endParaRPr lang="en-GB" sz="2400" dirty="0"/>
          </a:p>
        </p:txBody>
      </p:sp>
      <p:grpSp>
        <p:nvGrpSpPr>
          <p:cNvPr id="3" name="Group 2"/>
          <p:cNvGrpSpPr/>
          <p:nvPr/>
        </p:nvGrpSpPr>
        <p:grpSpPr>
          <a:xfrm>
            <a:off x="964096" y="1408607"/>
            <a:ext cx="10018643" cy="4811126"/>
            <a:chOff x="2027543" y="1556792"/>
            <a:chExt cx="8136915" cy="4811126"/>
          </a:xfrm>
        </p:grpSpPr>
        <p:graphicFrame>
          <p:nvGraphicFramePr>
            <p:cNvPr id="22" name="Diagram 21"/>
            <p:cNvGraphicFramePr/>
            <p:nvPr>
              <p:extLst>
                <p:ext uri="{D42A27DB-BD31-4B8C-83A1-F6EECF244321}">
                  <p14:modId xmlns:p14="http://schemas.microsoft.com/office/powerpoint/2010/main" val="1960765302"/>
                </p:ext>
              </p:extLst>
            </p:nvPr>
          </p:nvGraphicFramePr>
          <p:xfrm>
            <a:off x="2027543" y="1879941"/>
            <a:ext cx="3433198" cy="171659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3" name="Diagram 22"/>
            <p:cNvGraphicFramePr/>
            <p:nvPr>
              <p:extLst>
                <p:ext uri="{D42A27DB-BD31-4B8C-83A1-F6EECF244321}">
                  <p14:modId xmlns:p14="http://schemas.microsoft.com/office/powerpoint/2010/main" val="37434957"/>
                </p:ext>
              </p:extLst>
            </p:nvPr>
          </p:nvGraphicFramePr>
          <p:xfrm>
            <a:off x="6490814" y="1556792"/>
            <a:ext cx="3433198" cy="171659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24" name="Diagram 23"/>
            <p:cNvGraphicFramePr/>
            <p:nvPr>
              <p:extLst>
                <p:ext uri="{D42A27DB-BD31-4B8C-83A1-F6EECF244321}">
                  <p14:modId xmlns:p14="http://schemas.microsoft.com/office/powerpoint/2010/main" val="35344493"/>
                </p:ext>
              </p:extLst>
            </p:nvPr>
          </p:nvGraphicFramePr>
          <p:xfrm>
            <a:off x="2246828" y="3964680"/>
            <a:ext cx="4119837" cy="2403238"/>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cxnSp>
          <p:nvCxnSpPr>
            <p:cNvPr id="25" name="Straight Arrow Connector 24"/>
            <p:cNvCxnSpPr/>
            <p:nvPr/>
          </p:nvCxnSpPr>
          <p:spPr>
            <a:xfrm>
              <a:off x="4807563" y="2098131"/>
              <a:ext cx="2197491"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7589560" y="5914152"/>
              <a:ext cx="2574898" cy="432000"/>
            </a:xfrm>
            <a:prstGeom prst="rect">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60606"/>
                  </a:solidFill>
                  <a:latin typeface="Times New Roman" panose="02020603050405020304" pitchFamily="18" charset="0"/>
                  <a:cs typeface="Times New Roman" panose="02020603050405020304" pitchFamily="18" charset="0"/>
                </a:rPr>
                <a:t>Compare to ISIC-H51 </a:t>
              </a:r>
              <a:r>
                <a:rPr lang="en-GB" sz="1200" b="1" dirty="0">
                  <a:solidFill>
                    <a:srgbClr val="060606"/>
                  </a:solidFill>
                  <a:latin typeface="Times New Roman" panose="02020603050405020304" pitchFamily="18" charset="0"/>
                  <a:cs typeface="Times New Roman" panose="02020603050405020304" pitchFamily="18" charset="0"/>
                </a:rPr>
                <a:t>and bridging items from </a:t>
              </a:r>
              <a:r>
                <a:rPr lang="en-GB" sz="1200" b="1" dirty="0" smtClean="0">
                  <a:solidFill>
                    <a:srgbClr val="060606"/>
                  </a:solidFill>
                  <a:latin typeface="Times New Roman" panose="02020603050405020304" pitchFamily="18" charset="0"/>
                  <a:cs typeface="Times New Roman" panose="02020603050405020304" pitchFamily="18" charset="0"/>
                </a:rPr>
                <a:t>SEEA AEAs</a:t>
              </a:r>
              <a:endParaRPr lang="en-GB" sz="1200" b="1" dirty="0">
                <a:solidFill>
                  <a:srgbClr val="060606"/>
                </a:solidFill>
                <a:latin typeface="Times New Roman" panose="02020603050405020304" pitchFamily="18" charset="0"/>
                <a:cs typeface="Times New Roman" panose="02020603050405020304" pitchFamily="18" charset="0"/>
              </a:endParaRPr>
            </a:p>
          </p:txBody>
        </p:sp>
        <p:sp>
          <p:nvSpPr>
            <p:cNvPr id="28" name="Down Arrow 27"/>
            <p:cNvSpPr/>
            <p:nvPr/>
          </p:nvSpPr>
          <p:spPr>
            <a:xfrm>
              <a:off x="4204761" y="3665211"/>
              <a:ext cx="206015" cy="274686"/>
            </a:xfrm>
            <a:prstGeom prst="downArrow">
              <a:avLst/>
            </a:prstGeom>
            <a:solidFill>
              <a:schemeClr val="bg1"/>
            </a:solidFill>
            <a:ln>
              <a:solidFill>
                <a:srgbClr val="AE48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60606"/>
                </a:solidFill>
              </a:endParaRPr>
            </a:p>
          </p:txBody>
        </p:sp>
        <p:sp>
          <p:nvSpPr>
            <p:cNvPr id="29" name="Rectangle 28"/>
            <p:cNvSpPr/>
            <p:nvPr/>
          </p:nvSpPr>
          <p:spPr>
            <a:xfrm>
              <a:off x="7589560" y="5270462"/>
              <a:ext cx="2574898" cy="432000"/>
            </a:xfrm>
            <a:prstGeom prst="rect">
              <a:avLst/>
            </a:prstGeom>
            <a:solidFill>
              <a:schemeClr val="bg1"/>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60606"/>
                  </a:solidFill>
                  <a:latin typeface="Times New Roman" panose="02020603050405020304" pitchFamily="18" charset="0"/>
                  <a:cs typeface="Times New Roman" panose="02020603050405020304" pitchFamily="18" charset="0"/>
                </a:rPr>
                <a:t>Compare to national/international </a:t>
              </a:r>
              <a:r>
                <a:rPr lang="en-GB" sz="1200" b="1" dirty="0">
                  <a:solidFill>
                    <a:srgbClr val="060606"/>
                  </a:solidFill>
                  <a:latin typeface="Times New Roman" panose="02020603050405020304" pitchFamily="18" charset="0"/>
                  <a:cs typeface="Times New Roman" panose="02020603050405020304" pitchFamily="18" charset="0"/>
                </a:rPr>
                <a:t>aviation </a:t>
              </a:r>
              <a:r>
                <a:rPr lang="en-GB" sz="1200" b="1" dirty="0" smtClean="0">
                  <a:solidFill>
                    <a:srgbClr val="060606"/>
                  </a:solidFill>
                  <a:latin typeface="Times New Roman" panose="02020603050405020304" pitchFamily="18" charset="0"/>
                  <a:cs typeface="Times New Roman" panose="02020603050405020304" pitchFamily="18" charset="0"/>
                </a:rPr>
                <a:t>from UNFCCC inventories</a:t>
              </a:r>
              <a:endParaRPr lang="en-GB" sz="1200" b="1" dirty="0">
                <a:solidFill>
                  <a:srgbClr val="060606"/>
                </a:solidFill>
                <a:latin typeface="Times New Roman" panose="02020603050405020304" pitchFamily="18" charset="0"/>
                <a:cs typeface="Times New Roman" panose="02020603050405020304" pitchFamily="18" charset="0"/>
              </a:endParaRPr>
            </a:p>
          </p:txBody>
        </p:sp>
        <p:cxnSp>
          <p:nvCxnSpPr>
            <p:cNvPr id="30" name="Elbow Connector 29"/>
            <p:cNvCxnSpPr/>
            <p:nvPr/>
          </p:nvCxnSpPr>
          <p:spPr>
            <a:xfrm rot="10800000" flipV="1">
              <a:off x="4807566" y="3356992"/>
              <a:ext cx="2781995" cy="135552"/>
            </a:xfrm>
            <a:prstGeom prst="bentConnector3">
              <a:avLst>
                <a:gd name="adj1" fmla="val -343"/>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6422143" y="5484989"/>
              <a:ext cx="1098745" cy="2048"/>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6422143" y="6135340"/>
              <a:ext cx="1098745" cy="2048"/>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pic>
        <p:nvPicPr>
          <p:cNvPr id="13" name="Audio 1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22"/>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3366354070"/>
      </p:ext>
    </p:extLst>
  </p:cSld>
  <p:clrMapOvr>
    <a:masterClrMapping/>
  </p:clrMapOvr>
  <mc:AlternateContent xmlns:mc="http://schemas.openxmlformats.org/markup-compatibility/2006" xmlns:p14="http://schemas.microsoft.com/office/powerpoint/2010/main">
    <mc:Choice Requires="p14">
      <p:transition spd="slow" p14:dur="2000" advTm="66047"/>
    </mc:Choice>
    <mc:Fallback xmlns="">
      <p:transition spd="slow" advTm="660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510A7322-CCF6-4064-A8B2-C85F8888A8BC}" type="slidenum">
              <a:rPr lang="en-GB" smtClean="0"/>
              <a:t>9</a:t>
            </a:fld>
            <a:endParaRPr lang="en-GB" dirty="0"/>
          </a:p>
        </p:txBody>
      </p:sp>
      <p:sp>
        <p:nvSpPr>
          <p:cNvPr id="6" name="Title 3"/>
          <p:cNvSpPr>
            <a:spLocks noGrp="1"/>
          </p:cNvSpPr>
          <p:nvPr>
            <p:ph type="title"/>
          </p:nvPr>
        </p:nvSpPr>
        <p:spPr>
          <a:xfrm>
            <a:off x="1434360" y="404664"/>
            <a:ext cx="10226676" cy="766800"/>
          </a:xfrm>
        </p:spPr>
        <p:txBody>
          <a:bodyPr/>
          <a:lstStyle/>
          <a:p>
            <a:r>
              <a:rPr lang="en-US" sz="2800" b="1" dirty="0">
                <a:solidFill>
                  <a:srgbClr val="0070C0"/>
                </a:solidFill>
              </a:rPr>
              <a:t>Allocation </a:t>
            </a:r>
            <a:r>
              <a:rPr lang="en-US" sz="2800" b="1" dirty="0" smtClean="0">
                <a:solidFill>
                  <a:srgbClr val="0070C0"/>
                </a:solidFill>
              </a:rPr>
              <a:t>of CO</a:t>
            </a:r>
            <a:r>
              <a:rPr lang="en-US" sz="2800" b="1" baseline="-25000" dirty="0" smtClean="0">
                <a:solidFill>
                  <a:srgbClr val="0070C0"/>
                </a:solidFill>
              </a:rPr>
              <a:t>2</a:t>
            </a:r>
            <a:r>
              <a:rPr lang="en-US" sz="2800" b="1" dirty="0" smtClean="0">
                <a:solidFill>
                  <a:srgbClr val="0070C0"/>
                </a:solidFill>
              </a:rPr>
              <a:t> emissions across countries: UK example</a:t>
            </a:r>
            <a:endParaRPr lang="en-US" sz="2800" b="1" dirty="0">
              <a:solidFill>
                <a:srgbClr val="0070C0"/>
              </a:solidFill>
            </a:endParaRPr>
          </a:p>
        </p:txBody>
      </p:sp>
      <p:sp>
        <p:nvSpPr>
          <p:cNvPr id="82" name="TextBox 81"/>
          <p:cNvSpPr txBox="1"/>
          <p:nvPr/>
        </p:nvSpPr>
        <p:spPr>
          <a:xfrm>
            <a:off x="263352" y="6280586"/>
            <a:ext cx="11017224"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Notes: The bridging items bridge between the SEEA air emission account total and the UNFCCC inventory total excluding the memo item international aviation. Any additional flight categories in the </a:t>
            </a:r>
            <a:r>
              <a:rPr kumimoji="0" lang="en-GB" sz="1000" b="0" i="1"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residence </a:t>
            </a:r>
            <a:r>
              <a:rPr kumimoji="0" lang="en-GB" sz="1000" b="0" i="0" u="none" strike="noStrike" kern="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section that are neither relevant to the SEEA nor the UNFCCC of the UK are shown in grey in this chart (e.g., a domestic flight outside the UK by a non-resident airline is neither accounted for in the UK air emission accounts nor the UK UNFCCC inventory).</a:t>
            </a:r>
          </a:p>
        </p:txBody>
      </p:sp>
      <p:sp>
        <p:nvSpPr>
          <p:cNvPr id="17" name="Freeform 16"/>
          <p:cNvSpPr/>
          <p:nvPr/>
        </p:nvSpPr>
        <p:spPr>
          <a:xfrm>
            <a:off x="5172715" y="1626005"/>
            <a:ext cx="1159626" cy="636000"/>
          </a:xfrm>
          <a:custGeom>
            <a:avLst/>
            <a:gdLst>
              <a:gd name="connsiteX0" fmla="*/ 0 w 1159626"/>
              <a:gd name="connsiteY0" fmla="*/ 63600 h 636000"/>
              <a:gd name="connsiteX1" fmla="*/ 63600 w 1159626"/>
              <a:gd name="connsiteY1" fmla="*/ 0 h 636000"/>
              <a:gd name="connsiteX2" fmla="*/ 1096026 w 1159626"/>
              <a:gd name="connsiteY2" fmla="*/ 0 h 636000"/>
              <a:gd name="connsiteX3" fmla="*/ 1159626 w 1159626"/>
              <a:gd name="connsiteY3" fmla="*/ 63600 h 636000"/>
              <a:gd name="connsiteX4" fmla="*/ 1159626 w 1159626"/>
              <a:gd name="connsiteY4" fmla="*/ 572400 h 636000"/>
              <a:gd name="connsiteX5" fmla="*/ 1096026 w 1159626"/>
              <a:gd name="connsiteY5" fmla="*/ 636000 h 636000"/>
              <a:gd name="connsiteX6" fmla="*/ 63600 w 1159626"/>
              <a:gd name="connsiteY6" fmla="*/ 636000 h 636000"/>
              <a:gd name="connsiteX7" fmla="*/ 0 w 1159626"/>
              <a:gd name="connsiteY7" fmla="*/ 572400 h 636000"/>
              <a:gd name="connsiteX8" fmla="*/ 0 w 1159626"/>
              <a:gd name="connsiteY8" fmla="*/ 63600 h 6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9626" h="636000">
                <a:moveTo>
                  <a:pt x="0" y="63600"/>
                </a:moveTo>
                <a:cubicBezTo>
                  <a:pt x="0" y="28475"/>
                  <a:pt x="28475" y="0"/>
                  <a:pt x="63600" y="0"/>
                </a:cubicBezTo>
                <a:lnTo>
                  <a:pt x="1096026" y="0"/>
                </a:lnTo>
                <a:cubicBezTo>
                  <a:pt x="1131151" y="0"/>
                  <a:pt x="1159626" y="28475"/>
                  <a:pt x="1159626" y="63600"/>
                </a:cubicBezTo>
                <a:lnTo>
                  <a:pt x="1159626" y="572400"/>
                </a:lnTo>
                <a:cubicBezTo>
                  <a:pt x="1159626" y="607525"/>
                  <a:pt x="1131151" y="636000"/>
                  <a:pt x="1096026" y="636000"/>
                </a:cubicBezTo>
                <a:lnTo>
                  <a:pt x="63600" y="636000"/>
                </a:lnTo>
                <a:cubicBezTo>
                  <a:pt x="28475" y="636000"/>
                  <a:pt x="0" y="607525"/>
                  <a:pt x="0" y="572400"/>
                </a:cubicBezTo>
                <a:lnTo>
                  <a:pt x="0" y="63600"/>
                </a:lnTo>
                <a:close/>
              </a:path>
            </a:pathLst>
          </a:custGeom>
          <a:solidFill>
            <a:srgbClr val="5B9BD5"/>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4348" tIns="64348" rIns="64348" bIns="64348" numCol="1" spcCol="1270" anchor="ctr" anchorCtr="0">
            <a:noAutofit/>
          </a:bodyPr>
          <a:lstStyle/>
          <a:p>
            <a:pPr lvl="0" algn="ctr" defTabSz="533400">
              <a:lnSpc>
                <a:spcPct val="90000"/>
              </a:lnSpc>
              <a:spcBef>
                <a:spcPct val="0"/>
              </a:spcBef>
              <a:spcAft>
                <a:spcPct val="35000"/>
              </a:spcAft>
            </a:pPr>
            <a:r>
              <a:rPr lang="en-GB" sz="1200" kern="1200" dirty="0" smtClean="0">
                <a:solidFill>
                  <a:sysClr val="windowText" lastClr="000000"/>
                </a:solidFill>
                <a:latin typeface="Times New Roman" panose="02020603050405020304" pitchFamily="18" charset="0"/>
                <a:ea typeface="+mn-ea"/>
                <a:cs typeface="Times New Roman" panose="02020603050405020304" pitchFamily="18" charset="0"/>
              </a:rPr>
              <a:t>Air transport </a:t>
            </a:r>
            <a:br>
              <a:rPr lang="en-GB" sz="1200" kern="1200" dirty="0" smtClean="0">
                <a:solidFill>
                  <a:sysClr val="windowText" lastClr="000000"/>
                </a:solidFill>
                <a:latin typeface="Times New Roman" panose="02020603050405020304" pitchFamily="18" charset="0"/>
                <a:ea typeface="+mn-ea"/>
                <a:cs typeface="Times New Roman" panose="02020603050405020304" pitchFamily="18" charset="0"/>
              </a:rPr>
            </a:br>
            <a:r>
              <a:rPr lang="en-GB" sz="1200" kern="1200" dirty="0" smtClean="0">
                <a:solidFill>
                  <a:sysClr val="windowText" lastClr="000000"/>
                </a:solidFill>
                <a:latin typeface="Times New Roman" panose="02020603050405020304" pitchFamily="18" charset="0"/>
                <a:ea typeface="+mn-ea"/>
                <a:cs typeface="Times New Roman" panose="02020603050405020304" pitchFamily="18" charset="0"/>
              </a:rPr>
              <a:t>in the UK</a:t>
            </a:r>
            <a:endParaRPr lang="en-GB" sz="12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18" name="Freeform 17"/>
          <p:cNvSpPr/>
          <p:nvPr/>
        </p:nvSpPr>
        <p:spPr>
          <a:xfrm>
            <a:off x="2384165" y="2399161"/>
            <a:ext cx="1482074" cy="434696"/>
          </a:xfrm>
          <a:custGeom>
            <a:avLst/>
            <a:gdLst>
              <a:gd name="connsiteX0" fmla="*/ 0 w 1482074"/>
              <a:gd name="connsiteY0" fmla="*/ 43470 h 434696"/>
              <a:gd name="connsiteX1" fmla="*/ 43470 w 1482074"/>
              <a:gd name="connsiteY1" fmla="*/ 0 h 434696"/>
              <a:gd name="connsiteX2" fmla="*/ 1438604 w 1482074"/>
              <a:gd name="connsiteY2" fmla="*/ 0 h 434696"/>
              <a:gd name="connsiteX3" fmla="*/ 1482074 w 1482074"/>
              <a:gd name="connsiteY3" fmla="*/ 43470 h 434696"/>
              <a:gd name="connsiteX4" fmla="*/ 1482074 w 1482074"/>
              <a:gd name="connsiteY4" fmla="*/ 391226 h 434696"/>
              <a:gd name="connsiteX5" fmla="*/ 1438604 w 1482074"/>
              <a:gd name="connsiteY5" fmla="*/ 434696 h 434696"/>
              <a:gd name="connsiteX6" fmla="*/ 43470 w 1482074"/>
              <a:gd name="connsiteY6" fmla="*/ 434696 h 434696"/>
              <a:gd name="connsiteX7" fmla="*/ 0 w 1482074"/>
              <a:gd name="connsiteY7" fmla="*/ 391226 h 434696"/>
              <a:gd name="connsiteX8" fmla="*/ 0 w 1482074"/>
              <a:gd name="connsiteY8" fmla="*/ 43470 h 434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2074" h="434696">
                <a:moveTo>
                  <a:pt x="0" y="43470"/>
                </a:moveTo>
                <a:cubicBezTo>
                  <a:pt x="0" y="19462"/>
                  <a:pt x="19462" y="0"/>
                  <a:pt x="43470" y="0"/>
                </a:cubicBezTo>
                <a:lnTo>
                  <a:pt x="1438604" y="0"/>
                </a:lnTo>
                <a:cubicBezTo>
                  <a:pt x="1462612" y="0"/>
                  <a:pt x="1482074" y="19462"/>
                  <a:pt x="1482074" y="43470"/>
                </a:cubicBezTo>
                <a:lnTo>
                  <a:pt x="1482074" y="391226"/>
                </a:lnTo>
                <a:cubicBezTo>
                  <a:pt x="1482074" y="415234"/>
                  <a:pt x="1462612" y="434696"/>
                  <a:pt x="1438604" y="434696"/>
                </a:cubicBezTo>
                <a:lnTo>
                  <a:pt x="43470" y="434696"/>
                </a:lnTo>
                <a:cubicBezTo>
                  <a:pt x="19462" y="434696"/>
                  <a:pt x="0" y="415234"/>
                  <a:pt x="0" y="391226"/>
                </a:cubicBezTo>
                <a:lnTo>
                  <a:pt x="0" y="43470"/>
                </a:lnTo>
                <a:close/>
              </a:path>
            </a:pathLst>
          </a:custGeom>
          <a:solidFill>
            <a:srgbClr val="5B9BD5"/>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58452" tIns="58452" rIns="58452" bIns="58452" numCol="1" spcCol="1270" anchor="ctr" anchorCtr="0">
            <a:noAutofit/>
          </a:bodyPr>
          <a:lstStyle/>
          <a:p>
            <a:pPr lvl="0" algn="ctr" defTabSz="533400">
              <a:lnSpc>
                <a:spcPct val="90000"/>
              </a:lnSpc>
              <a:spcBef>
                <a:spcPct val="0"/>
              </a:spcBef>
              <a:spcAft>
                <a:spcPct val="35000"/>
              </a:spcAft>
            </a:pPr>
            <a:r>
              <a:rPr lang="en-GB" sz="1200" kern="1200" smtClean="0">
                <a:solidFill>
                  <a:sysClr val="windowText" lastClr="000000"/>
                </a:solidFill>
                <a:latin typeface="Times New Roman" panose="02020603050405020304" pitchFamily="18" charset="0"/>
                <a:ea typeface="+mn-ea"/>
                <a:cs typeface="Times New Roman" panose="02020603050405020304" pitchFamily="18" charset="0"/>
              </a:rPr>
              <a:t>Domestic aviation</a:t>
            </a:r>
            <a:endParaRPr lang="en-GB" sz="1200" kern="1200" dirty="0" smtClean="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19" name="Freeform 18"/>
          <p:cNvSpPr/>
          <p:nvPr/>
        </p:nvSpPr>
        <p:spPr>
          <a:xfrm>
            <a:off x="1346346" y="2971014"/>
            <a:ext cx="1477964" cy="434696"/>
          </a:xfrm>
          <a:custGeom>
            <a:avLst/>
            <a:gdLst>
              <a:gd name="connsiteX0" fmla="*/ 0 w 1477964"/>
              <a:gd name="connsiteY0" fmla="*/ 43470 h 434696"/>
              <a:gd name="connsiteX1" fmla="*/ 43470 w 1477964"/>
              <a:gd name="connsiteY1" fmla="*/ 0 h 434696"/>
              <a:gd name="connsiteX2" fmla="*/ 1434494 w 1477964"/>
              <a:gd name="connsiteY2" fmla="*/ 0 h 434696"/>
              <a:gd name="connsiteX3" fmla="*/ 1477964 w 1477964"/>
              <a:gd name="connsiteY3" fmla="*/ 43470 h 434696"/>
              <a:gd name="connsiteX4" fmla="*/ 1477964 w 1477964"/>
              <a:gd name="connsiteY4" fmla="*/ 391226 h 434696"/>
              <a:gd name="connsiteX5" fmla="*/ 1434494 w 1477964"/>
              <a:gd name="connsiteY5" fmla="*/ 434696 h 434696"/>
              <a:gd name="connsiteX6" fmla="*/ 43470 w 1477964"/>
              <a:gd name="connsiteY6" fmla="*/ 434696 h 434696"/>
              <a:gd name="connsiteX7" fmla="*/ 0 w 1477964"/>
              <a:gd name="connsiteY7" fmla="*/ 391226 h 434696"/>
              <a:gd name="connsiteX8" fmla="*/ 0 w 1477964"/>
              <a:gd name="connsiteY8" fmla="*/ 43470 h 434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7964" h="434696">
                <a:moveTo>
                  <a:pt x="0" y="43470"/>
                </a:moveTo>
                <a:cubicBezTo>
                  <a:pt x="0" y="19462"/>
                  <a:pt x="19462" y="0"/>
                  <a:pt x="43470" y="0"/>
                </a:cubicBezTo>
                <a:lnTo>
                  <a:pt x="1434494" y="0"/>
                </a:lnTo>
                <a:cubicBezTo>
                  <a:pt x="1458502" y="0"/>
                  <a:pt x="1477964" y="19462"/>
                  <a:pt x="1477964" y="43470"/>
                </a:cubicBezTo>
                <a:lnTo>
                  <a:pt x="1477964" y="391226"/>
                </a:lnTo>
                <a:cubicBezTo>
                  <a:pt x="1477964" y="415234"/>
                  <a:pt x="1458502" y="434696"/>
                  <a:pt x="1434494" y="434696"/>
                </a:cubicBezTo>
                <a:lnTo>
                  <a:pt x="43470" y="434696"/>
                </a:lnTo>
                <a:cubicBezTo>
                  <a:pt x="19462" y="434696"/>
                  <a:pt x="0" y="415234"/>
                  <a:pt x="0" y="391226"/>
                </a:cubicBezTo>
                <a:lnTo>
                  <a:pt x="0" y="43470"/>
                </a:lnTo>
                <a:close/>
              </a:path>
            </a:pathLst>
          </a:custGeom>
          <a:solidFill>
            <a:srgbClr val="FFC000">
              <a:lumMod val="20000"/>
              <a:lumOff val="80000"/>
            </a:srgbClr>
          </a:solidFill>
          <a:ln>
            <a:solidFill>
              <a:srgbClr val="FFC000">
                <a:lumMod val="20000"/>
                <a:lumOff val="80000"/>
              </a:srgbClr>
            </a:solid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54642" tIns="54642" rIns="54642" bIns="54642"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Resident </a:t>
            </a:r>
            <a:b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b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(British airlines)</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0" name="Freeform 19"/>
          <p:cNvSpPr/>
          <p:nvPr/>
        </p:nvSpPr>
        <p:spPr>
          <a:xfrm>
            <a:off x="1500690" y="3405710"/>
            <a:ext cx="584637" cy="137156"/>
          </a:xfrm>
          <a:custGeom>
            <a:avLst/>
            <a:gdLst/>
            <a:ahLst/>
            <a:cxnLst/>
            <a:rect l="0" t="0" r="0" b="0"/>
            <a:pathLst>
              <a:path>
                <a:moveTo>
                  <a:pt x="547874" y="0"/>
                </a:moveTo>
                <a:lnTo>
                  <a:pt x="547874" y="64265"/>
                </a:lnTo>
                <a:lnTo>
                  <a:pt x="0" y="64265"/>
                </a:lnTo>
                <a:lnTo>
                  <a:pt x="0" y="128531"/>
                </a:lnTo>
              </a:path>
            </a:pathLst>
          </a:custGeom>
          <a:ln/>
        </p:spPr>
        <p:style>
          <a:lnRef idx="1">
            <a:schemeClr val="dk1"/>
          </a:lnRef>
          <a:fillRef idx="0">
            <a:schemeClr val="dk1"/>
          </a:fillRef>
          <a:effectRef idx="0">
            <a:schemeClr val="dk1"/>
          </a:effectRef>
          <a:fontRef idx="minor">
            <a:schemeClr val="tx1"/>
          </a:fontRef>
        </p:style>
      </p:sp>
      <p:sp>
        <p:nvSpPr>
          <p:cNvPr id="21" name="Freeform 20"/>
          <p:cNvSpPr/>
          <p:nvPr/>
        </p:nvSpPr>
        <p:spPr>
          <a:xfrm>
            <a:off x="999364" y="3542866"/>
            <a:ext cx="900000" cy="540000"/>
          </a:xfrm>
          <a:custGeom>
            <a:avLst/>
            <a:gdLst>
              <a:gd name="connsiteX0" fmla="*/ 0 w 1002651"/>
              <a:gd name="connsiteY0" fmla="*/ 62610 h 626097"/>
              <a:gd name="connsiteX1" fmla="*/ 62610 w 1002651"/>
              <a:gd name="connsiteY1" fmla="*/ 0 h 626097"/>
              <a:gd name="connsiteX2" fmla="*/ 940041 w 1002651"/>
              <a:gd name="connsiteY2" fmla="*/ 0 h 626097"/>
              <a:gd name="connsiteX3" fmla="*/ 1002651 w 1002651"/>
              <a:gd name="connsiteY3" fmla="*/ 62610 h 626097"/>
              <a:gd name="connsiteX4" fmla="*/ 1002651 w 1002651"/>
              <a:gd name="connsiteY4" fmla="*/ 563487 h 626097"/>
              <a:gd name="connsiteX5" fmla="*/ 940041 w 1002651"/>
              <a:gd name="connsiteY5" fmla="*/ 626097 h 626097"/>
              <a:gd name="connsiteX6" fmla="*/ 62610 w 1002651"/>
              <a:gd name="connsiteY6" fmla="*/ 626097 h 626097"/>
              <a:gd name="connsiteX7" fmla="*/ 0 w 1002651"/>
              <a:gd name="connsiteY7" fmla="*/ 563487 h 626097"/>
              <a:gd name="connsiteX8" fmla="*/ 0 w 1002651"/>
              <a:gd name="connsiteY8" fmla="*/ 62610 h 626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651" h="626097">
                <a:moveTo>
                  <a:pt x="0" y="62610"/>
                </a:moveTo>
                <a:cubicBezTo>
                  <a:pt x="0" y="28031"/>
                  <a:pt x="28031" y="0"/>
                  <a:pt x="62610" y="0"/>
                </a:cubicBezTo>
                <a:lnTo>
                  <a:pt x="940041" y="0"/>
                </a:lnTo>
                <a:cubicBezTo>
                  <a:pt x="974620" y="0"/>
                  <a:pt x="1002651" y="28031"/>
                  <a:pt x="1002651" y="62610"/>
                </a:cubicBezTo>
                <a:lnTo>
                  <a:pt x="1002651" y="563487"/>
                </a:lnTo>
                <a:cubicBezTo>
                  <a:pt x="1002651" y="598066"/>
                  <a:pt x="974620" y="626097"/>
                  <a:pt x="940041" y="626097"/>
                </a:cubicBezTo>
                <a:lnTo>
                  <a:pt x="62610" y="626097"/>
                </a:lnTo>
                <a:cubicBezTo>
                  <a:pt x="28031" y="626097"/>
                  <a:pt x="0" y="598066"/>
                  <a:pt x="0" y="563487"/>
                </a:cubicBezTo>
                <a:lnTo>
                  <a:pt x="0" y="62610"/>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248" tIns="60248" rIns="60248" bIns="60248"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Flying in UK</a:t>
            </a:r>
          </a:p>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(A)</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2" name="Freeform 21"/>
          <p:cNvSpPr/>
          <p:nvPr/>
        </p:nvSpPr>
        <p:spPr>
          <a:xfrm>
            <a:off x="2085328" y="3405710"/>
            <a:ext cx="578476" cy="137156"/>
          </a:xfrm>
          <a:custGeom>
            <a:avLst/>
            <a:gdLst/>
            <a:ahLst/>
            <a:cxnLst/>
            <a:rect l="0" t="0" r="0" b="0"/>
            <a:pathLst>
              <a:path>
                <a:moveTo>
                  <a:pt x="0" y="0"/>
                </a:moveTo>
                <a:lnTo>
                  <a:pt x="0" y="64265"/>
                </a:lnTo>
                <a:lnTo>
                  <a:pt x="542099" y="64265"/>
                </a:lnTo>
                <a:lnTo>
                  <a:pt x="542099" y="128531"/>
                </a:lnTo>
              </a:path>
            </a:pathLst>
          </a:custGeom>
          <a:ln/>
        </p:spPr>
        <p:style>
          <a:lnRef idx="1">
            <a:schemeClr val="dk1"/>
          </a:lnRef>
          <a:fillRef idx="0">
            <a:schemeClr val="dk1"/>
          </a:fillRef>
          <a:effectRef idx="0">
            <a:schemeClr val="dk1"/>
          </a:effectRef>
          <a:fontRef idx="minor">
            <a:schemeClr val="tx1"/>
          </a:fontRef>
        </p:style>
      </p:sp>
      <p:sp>
        <p:nvSpPr>
          <p:cNvPr id="23" name="Freeform 22"/>
          <p:cNvSpPr/>
          <p:nvPr/>
        </p:nvSpPr>
        <p:spPr>
          <a:xfrm>
            <a:off x="2156317" y="3542866"/>
            <a:ext cx="900000" cy="540000"/>
          </a:xfrm>
          <a:custGeom>
            <a:avLst/>
            <a:gdLst>
              <a:gd name="connsiteX0" fmla="*/ 0 w 1014975"/>
              <a:gd name="connsiteY0" fmla="*/ 63062 h 630620"/>
              <a:gd name="connsiteX1" fmla="*/ 63062 w 1014975"/>
              <a:gd name="connsiteY1" fmla="*/ 0 h 630620"/>
              <a:gd name="connsiteX2" fmla="*/ 951913 w 1014975"/>
              <a:gd name="connsiteY2" fmla="*/ 0 h 630620"/>
              <a:gd name="connsiteX3" fmla="*/ 1014975 w 1014975"/>
              <a:gd name="connsiteY3" fmla="*/ 63062 h 630620"/>
              <a:gd name="connsiteX4" fmla="*/ 1014975 w 1014975"/>
              <a:gd name="connsiteY4" fmla="*/ 567558 h 630620"/>
              <a:gd name="connsiteX5" fmla="*/ 951913 w 1014975"/>
              <a:gd name="connsiteY5" fmla="*/ 630620 h 630620"/>
              <a:gd name="connsiteX6" fmla="*/ 63062 w 1014975"/>
              <a:gd name="connsiteY6" fmla="*/ 630620 h 630620"/>
              <a:gd name="connsiteX7" fmla="*/ 0 w 1014975"/>
              <a:gd name="connsiteY7" fmla="*/ 567558 h 630620"/>
              <a:gd name="connsiteX8" fmla="*/ 0 w 1014975"/>
              <a:gd name="connsiteY8" fmla="*/ 63062 h 63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4975" h="630620">
                <a:moveTo>
                  <a:pt x="0" y="63062"/>
                </a:moveTo>
                <a:cubicBezTo>
                  <a:pt x="0" y="28234"/>
                  <a:pt x="28234" y="0"/>
                  <a:pt x="63062" y="0"/>
                </a:cubicBezTo>
                <a:lnTo>
                  <a:pt x="951913" y="0"/>
                </a:lnTo>
                <a:cubicBezTo>
                  <a:pt x="986741" y="0"/>
                  <a:pt x="1014975" y="28234"/>
                  <a:pt x="1014975" y="63062"/>
                </a:cubicBezTo>
                <a:lnTo>
                  <a:pt x="1014975" y="567558"/>
                </a:lnTo>
                <a:cubicBezTo>
                  <a:pt x="1014975" y="602386"/>
                  <a:pt x="986741" y="630620"/>
                  <a:pt x="951913" y="630620"/>
                </a:cubicBezTo>
                <a:lnTo>
                  <a:pt x="63062" y="630620"/>
                </a:lnTo>
                <a:cubicBezTo>
                  <a:pt x="28234" y="630620"/>
                  <a:pt x="0" y="602386"/>
                  <a:pt x="0" y="567558"/>
                </a:cubicBezTo>
                <a:lnTo>
                  <a:pt x="0" y="63062"/>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380" tIns="60380" rIns="60380" bIns="60380"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Flying outside UK</a:t>
            </a:r>
          </a:p>
          <a:p>
            <a:pPr lvl="0" algn="ctr" defTabSz="488950">
              <a:lnSpc>
                <a:spcPct val="90000"/>
              </a:lnSpc>
              <a:spcBef>
                <a:spcPct val="0"/>
              </a:spcBef>
              <a:spcAft>
                <a:spcPct val="35000"/>
              </a:spcAft>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(B)</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4" name="Freeform 23"/>
          <p:cNvSpPr/>
          <p:nvPr/>
        </p:nvSpPr>
        <p:spPr>
          <a:xfrm>
            <a:off x="3438073" y="2971014"/>
            <a:ext cx="1465986" cy="434696"/>
          </a:xfrm>
          <a:custGeom>
            <a:avLst/>
            <a:gdLst>
              <a:gd name="connsiteX0" fmla="*/ 0 w 1465986"/>
              <a:gd name="connsiteY0" fmla="*/ 43470 h 434696"/>
              <a:gd name="connsiteX1" fmla="*/ 43470 w 1465986"/>
              <a:gd name="connsiteY1" fmla="*/ 0 h 434696"/>
              <a:gd name="connsiteX2" fmla="*/ 1422516 w 1465986"/>
              <a:gd name="connsiteY2" fmla="*/ 0 h 434696"/>
              <a:gd name="connsiteX3" fmla="*/ 1465986 w 1465986"/>
              <a:gd name="connsiteY3" fmla="*/ 43470 h 434696"/>
              <a:gd name="connsiteX4" fmla="*/ 1465986 w 1465986"/>
              <a:gd name="connsiteY4" fmla="*/ 391226 h 434696"/>
              <a:gd name="connsiteX5" fmla="*/ 1422516 w 1465986"/>
              <a:gd name="connsiteY5" fmla="*/ 434696 h 434696"/>
              <a:gd name="connsiteX6" fmla="*/ 43470 w 1465986"/>
              <a:gd name="connsiteY6" fmla="*/ 434696 h 434696"/>
              <a:gd name="connsiteX7" fmla="*/ 0 w 1465986"/>
              <a:gd name="connsiteY7" fmla="*/ 391226 h 434696"/>
              <a:gd name="connsiteX8" fmla="*/ 0 w 1465986"/>
              <a:gd name="connsiteY8" fmla="*/ 43470 h 434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5986" h="434696">
                <a:moveTo>
                  <a:pt x="0" y="43470"/>
                </a:moveTo>
                <a:cubicBezTo>
                  <a:pt x="0" y="19462"/>
                  <a:pt x="19462" y="0"/>
                  <a:pt x="43470" y="0"/>
                </a:cubicBezTo>
                <a:lnTo>
                  <a:pt x="1422516" y="0"/>
                </a:lnTo>
                <a:cubicBezTo>
                  <a:pt x="1446524" y="0"/>
                  <a:pt x="1465986" y="19462"/>
                  <a:pt x="1465986" y="43470"/>
                </a:cubicBezTo>
                <a:lnTo>
                  <a:pt x="1465986" y="391226"/>
                </a:lnTo>
                <a:cubicBezTo>
                  <a:pt x="1465986" y="415234"/>
                  <a:pt x="1446524" y="434696"/>
                  <a:pt x="1422516" y="434696"/>
                </a:cubicBezTo>
                <a:lnTo>
                  <a:pt x="43470" y="434696"/>
                </a:lnTo>
                <a:cubicBezTo>
                  <a:pt x="19462" y="434696"/>
                  <a:pt x="0" y="415234"/>
                  <a:pt x="0" y="391226"/>
                </a:cubicBezTo>
                <a:lnTo>
                  <a:pt x="0" y="43470"/>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54642" tIns="54642" rIns="54642" bIns="54642"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Non-resident</a:t>
            </a:r>
          </a:p>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(non-British airlines)</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5" name="Freeform 24"/>
          <p:cNvSpPr/>
          <p:nvPr/>
        </p:nvSpPr>
        <p:spPr>
          <a:xfrm>
            <a:off x="3242462" y="3542866"/>
            <a:ext cx="900000" cy="540000"/>
          </a:xfrm>
          <a:custGeom>
            <a:avLst/>
            <a:gdLst>
              <a:gd name="connsiteX0" fmla="*/ 0 w 1022309"/>
              <a:gd name="connsiteY0" fmla="*/ 63127 h 631271"/>
              <a:gd name="connsiteX1" fmla="*/ 63127 w 1022309"/>
              <a:gd name="connsiteY1" fmla="*/ 0 h 631271"/>
              <a:gd name="connsiteX2" fmla="*/ 959182 w 1022309"/>
              <a:gd name="connsiteY2" fmla="*/ 0 h 631271"/>
              <a:gd name="connsiteX3" fmla="*/ 1022309 w 1022309"/>
              <a:gd name="connsiteY3" fmla="*/ 63127 h 631271"/>
              <a:gd name="connsiteX4" fmla="*/ 1022309 w 1022309"/>
              <a:gd name="connsiteY4" fmla="*/ 568144 h 631271"/>
              <a:gd name="connsiteX5" fmla="*/ 959182 w 1022309"/>
              <a:gd name="connsiteY5" fmla="*/ 631271 h 631271"/>
              <a:gd name="connsiteX6" fmla="*/ 63127 w 1022309"/>
              <a:gd name="connsiteY6" fmla="*/ 631271 h 631271"/>
              <a:gd name="connsiteX7" fmla="*/ 0 w 1022309"/>
              <a:gd name="connsiteY7" fmla="*/ 568144 h 631271"/>
              <a:gd name="connsiteX8" fmla="*/ 0 w 1022309"/>
              <a:gd name="connsiteY8" fmla="*/ 63127 h 63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2309" h="631271">
                <a:moveTo>
                  <a:pt x="0" y="63127"/>
                </a:moveTo>
                <a:cubicBezTo>
                  <a:pt x="0" y="28263"/>
                  <a:pt x="28263" y="0"/>
                  <a:pt x="63127" y="0"/>
                </a:cubicBezTo>
                <a:lnTo>
                  <a:pt x="959182" y="0"/>
                </a:lnTo>
                <a:cubicBezTo>
                  <a:pt x="994046" y="0"/>
                  <a:pt x="1022309" y="28263"/>
                  <a:pt x="1022309" y="63127"/>
                </a:cubicBezTo>
                <a:lnTo>
                  <a:pt x="1022309" y="568144"/>
                </a:lnTo>
                <a:cubicBezTo>
                  <a:pt x="1022309" y="603008"/>
                  <a:pt x="994046" y="631271"/>
                  <a:pt x="959182" y="631271"/>
                </a:cubicBezTo>
                <a:lnTo>
                  <a:pt x="63127" y="631271"/>
                </a:lnTo>
                <a:cubicBezTo>
                  <a:pt x="28263" y="631271"/>
                  <a:pt x="0" y="603008"/>
                  <a:pt x="0" y="568144"/>
                </a:cubicBezTo>
                <a:lnTo>
                  <a:pt x="0" y="63127"/>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399" tIns="60399" rIns="60399" bIns="60399" numCol="1" spcCol="1270" anchor="ctr" anchorCtr="0">
            <a:noAutofit/>
          </a:bodyPr>
          <a:lstStyle/>
          <a:p>
            <a:pPr lvl="0" algn="ctr" defTabSz="488950">
              <a:lnSpc>
                <a:spcPct val="90000"/>
              </a:lnSpc>
              <a:spcBef>
                <a:spcPct val="0"/>
              </a:spcBef>
            </a:pPr>
            <a: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t>Flying in UK</a:t>
            </a:r>
          </a:p>
          <a:p>
            <a:pPr lvl="0" algn="ctr" defTabSz="488950">
              <a:lnSpc>
                <a:spcPct val="90000"/>
              </a:lnSpc>
              <a:spcBef>
                <a:spcPct val="0"/>
              </a:spcBef>
            </a:pPr>
            <a: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t>(C)</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6" name="Freeform 25"/>
          <p:cNvSpPr/>
          <p:nvPr/>
        </p:nvSpPr>
        <p:spPr>
          <a:xfrm>
            <a:off x="8030775" y="2399161"/>
            <a:ext cx="1480814" cy="434696"/>
          </a:xfrm>
          <a:custGeom>
            <a:avLst/>
            <a:gdLst>
              <a:gd name="connsiteX0" fmla="*/ 0 w 1480814"/>
              <a:gd name="connsiteY0" fmla="*/ 43470 h 434696"/>
              <a:gd name="connsiteX1" fmla="*/ 43470 w 1480814"/>
              <a:gd name="connsiteY1" fmla="*/ 0 h 434696"/>
              <a:gd name="connsiteX2" fmla="*/ 1437344 w 1480814"/>
              <a:gd name="connsiteY2" fmla="*/ 0 h 434696"/>
              <a:gd name="connsiteX3" fmla="*/ 1480814 w 1480814"/>
              <a:gd name="connsiteY3" fmla="*/ 43470 h 434696"/>
              <a:gd name="connsiteX4" fmla="*/ 1480814 w 1480814"/>
              <a:gd name="connsiteY4" fmla="*/ 391226 h 434696"/>
              <a:gd name="connsiteX5" fmla="*/ 1437344 w 1480814"/>
              <a:gd name="connsiteY5" fmla="*/ 434696 h 434696"/>
              <a:gd name="connsiteX6" fmla="*/ 43470 w 1480814"/>
              <a:gd name="connsiteY6" fmla="*/ 434696 h 434696"/>
              <a:gd name="connsiteX7" fmla="*/ 0 w 1480814"/>
              <a:gd name="connsiteY7" fmla="*/ 391226 h 434696"/>
              <a:gd name="connsiteX8" fmla="*/ 0 w 1480814"/>
              <a:gd name="connsiteY8" fmla="*/ 43470 h 434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80814" h="434696">
                <a:moveTo>
                  <a:pt x="0" y="43470"/>
                </a:moveTo>
                <a:cubicBezTo>
                  <a:pt x="0" y="19462"/>
                  <a:pt x="19462" y="0"/>
                  <a:pt x="43470" y="0"/>
                </a:cubicBezTo>
                <a:lnTo>
                  <a:pt x="1437344" y="0"/>
                </a:lnTo>
                <a:cubicBezTo>
                  <a:pt x="1461352" y="0"/>
                  <a:pt x="1480814" y="19462"/>
                  <a:pt x="1480814" y="43470"/>
                </a:cubicBezTo>
                <a:lnTo>
                  <a:pt x="1480814" y="391226"/>
                </a:lnTo>
                <a:cubicBezTo>
                  <a:pt x="1480814" y="415234"/>
                  <a:pt x="1461352" y="434696"/>
                  <a:pt x="1437344" y="434696"/>
                </a:cubicBezTo>
                <a:lnTo>
                  <a:pt x="43470" y="434696"/>
                </a:lnTo>
                <a:cubicBezTo>
                  <a:pt x="19462" y="434696"/>
                  <a:pt x="0" y="415234"/>
                  <a:pt x="0" y="391226"/>
                </a:cubicBezTo>
                <a:lnTo>
                  <a:pt x="0" y="43470"/>
                </a:lnTo>
                <a:close/>
              </a:path>
            </a:pathLst>
          </a:custGeom>
          <a:solidFill>
            <a:srgbClr val="5B9BD5"/>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58452" tIns="58452" rIns="58452" bIns="58452" numCol="1" spcCol="1270" anchor="ctr" anchorCtr="0">
            <a:noAutofit/>
          </a:bodyPr>
          <a:lstStyle/>
          <a:p>
            <a:pPr lvl="0" algn="ctr" defTabSz="533400">
              <a:lnSpc>
                <a:spcPct val="90000"/>
              </a:lnSpc>
              <a:spcBef>
                <a:spcPct val="0"/>
              </a:spcBef>
              <a:spcAft>
                <a:spcPct val="35000"/>
              </a:spcAft>
            </a:pPr>
            <a:r>
              <a:rPr lang="en-GB" sz="1200" kern="1200" smtClean="0">
                <a:solidFill>
                  <a:sysClr val="windowText" lastClr="000000"/>
                </a:solidFill>
                <a:latin typeface="Times New Roman" panose="02020603050405020304" pitchFamily="18" charset="0"/>
                <a:ea typeface="+mn-ea"/>
                <a:cs typeface="Times New Roman" panose="02020603050405020304" pitchFamily="18" charset="0"/>
              </a:rPr>
              <a:t>International aviation</a:t>
            </a:r>
            <a:endParaRPr lang="en-GB" sz="1200" kern="1200" dirty="0" smtClean="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7" name="Freeform 26"/>
          <p:cNvSpPr/>
          <p:nvPr/>
        </p:nvSpPr>
        <p:spPr>
          <a:xfrm>
            <a:off x="6392915" y="2971014"/>
            <a:ext cx="1476637" cy="434305"/>
          </a:xfrm>
          <a:custGeom>
            <a:avLst/>
            <a:gdLst>
              <a:gd name="connsiteX0" fmla="*/ 0 w 1476637"/>
              <a:gd name="connsiteY0" fmla="*/ 43431 h 434305"/>
              <a:gd name="connsiteX1" fmla="*/ 43431 w 1476637"/>
              <a:gd name="connsiteY1" fmla="*/ 0 h 434305"/>
              <a:gd name="connsiteX2" fmla="*/ 1433207 w 1476637"/>
              <a:gd name="connsiteY2" fmla="*/ 0 h 434305"/>
              <a:gd name="connsiteX3" fmla="*/ 1476638 w 1476637"/>
              <a:gd name="connsiteY3" fmla="*/ 43431 h 434305"/>
              <a:gd name="connsiteX4" fmla="*/ 1476637 w 1476637"/>
              <a:gd name="connsiteY4" fmla="*/ 390875 h 434305"/>
              <a:gd name="connsiteX5" fmla="*/ 1433206 w 1476637"/>
              <a:gd name="connsiteY5" fmla="*/ 434306 h 434305"/>
              <a:gd name="connsiteX6" fmla="*/ 43431 w 1476637"/>
              <a:gd name="connsiteY6" fmla="*/ 434305 h 434305"/>
              <a:gd name="connsiteX7" fmla="*/ 0 w 1476637"/>
              <a:gd name="connsiteY7" fmla="*/ 390874 h 434305"/>
              <a:gd name="connsiteX8" fmla="*/ 0 w 1476637"/>
              <a:gd name="connsiteY8" fmla="*/ 43431 h 434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6637" h="434305">
                <a:moveTo>
                  <a:pt x="0" y="43431"/>
                </a:moveTo>
                <a:cubicBezTo>
                  <a:pt x="0" y="19445"/>
                  <a:pt x="19445" y="0"/>
                  <a:pt x="43431" y="0"/>
                </a:cubicBezTo>
                <a:lnTo>
                  <a:pt x="1433207" y="0"/>
                </a:lnTo>
                <a:cubicBezTo>
                  <a:pt x="1457193" y="0"/>
                  <a:pt x="1476638" y="19445"/>
                  <a:pt x="1476638" y="43431"/>
                </a:cubicBezTo>
                <a:cubicBezTo>
                  <a:pt x="1476638" y="159246"/>
                  <a:pt x="1476637" y="275060"/>
                  <a:pt x="1476637" y="390875"/>
                </a:cubicBezTo>
                <a:cubicBezTo>
                  <a:pt x="1476637" y="414861"/>
                  <a:pt x="1457192" y="434306"/>
                  <a:pt x="1433206" y="434306"/>
                </a:cubicBezTo>
                <a:lnTo>
                  <a:pt x="43431" y="434305"/>
                </a:lnTo>
                <a:cubicBezTo>
                  <a:pt x="19445" y="434305"/>
                  <a:pt x="0" y="414860"/>
                  <a:pt x="0" y="390874"/>
                </a:cubicBezTo>
                <a:lnTo>
                  <a:pt x="0" y="43431"/>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54630" tIns="54630" rIns="54630" bIns="54630"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Resident</a:t>
            </a:r>
            <a:b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b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(British airlines)</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8" name="Freeform 27"/>
          <p:cNvSpPr/>
          <p:nvPr/>
        </p:nvSpPr>
        <p:spPr>
          <a:xfrm>
            <a:off x="5439617" y="3542475"/>
            <a:ext cx="900000" cy="540000"/>
          </a:xfrm>
          <a:custGeom>
            <a:avLst/>
            <a:gdLst>
              <a:gd name="connsiteX0" fmla="*/ 0 w 1026182"/>
              <a:gd name="connsiteY0" fmla="*/ 63685 h 636847"/>
              <a:gd name="connsiteX1" fmla="*/ 63685 w 1026182"/>
              <a:gd name="connsiteY1" fmla="*/ 0 h 636847"/>
              <a:gd name="connsiteX2" fmla="*/ 962497 w 1026182"/>
              <a:gd name="connsiteY2" fmla="*/ 0 h 636847"/>
              <a:gd name="connsiteX3" fmla="*/ 1026182 w 1026182"/>
              <a:gd name="connsiteY3" fmla="*/ 63685 h 636847"/>
              <a:gd name="connsiteX4" fmla="*/ 1026182 w 1026182"/>
              <a:gd name="connsiteY4" fmla="*/ 573162 h 636847"/>
              <a:gd name="connsiteX5" fmla="*/ 962497 w 1026182"/>
              <a:gd name="connsiteY5" fmla="*/ 636847 h 636847"/>
              <a:gd name="connsiteX6" fmla="*/ 63685 w 1026182"/>
              <a:gd name="connsiteY6" fmla="*/ 636847 h 636847"/>
              <a:gd name="connsiteX7" fmla="*/ 0 w 1026182"/>
              <a:gd name="connsiteY7" fmla="*/ 573162 h 636847"/>
              <a:gd name="connsiteX8" fmla="*/ 0 w 1026182"/>
              <a:gd name="connsiteY8" fmla="*/ 63685 h 636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6182" h="636847">
                <a:moveTo>
                  <a:pt x="0" y="63685"/>
                </a:moveTo>
                <a:cubicBezTo>
                  <a:pt x="0" y="28513"/>
                  <a:pt x="28513" y="0"/>
                  <a:pt x="63685" y="0"/>
                </a:cubicBezTo>
                <a:lnTo>
                  <a:pt x="962497" y="0"/>
                </a:lnTo>
                <a:cubicBezTo>
                  <a:pt x="997669" y="0"/>
                  <a:pt x="1026182" y="28513"/>
                  <a:pt x="1026182" y="63685"/>
                </a:cubicBezTo>
                <a:lnTo>
                  <a:pt x="1026182" y="573162"/>
                </a:lnTo>
                <a:cubicBezTo>
                  <a:pt x="1026182" y="608334"/>
                  <a:pt x="997669" y="636847"/>
                  <a:pt x="962497" y="636847"/>
                </a:cubicBezTo>
                <a:lnTo>
                  <a:pt x="63685" y="636847"/>
                </a:lnTo>
                <a:cubicBezTo>
                  <a:pt x="28513" y="636847"/>
                  <a:pt x="0" y="608334"/>
                  <a:pt x="0" y="573162"/>
                </a:cubicBezTo>
                <a:lnTo>
                  <a:pt x="0" y="63685"/>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563" tIns="60563" rIns="60563" bIns="60563"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Flying from UK</a:t>
            </a:r>
          </a:p>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(D)</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29" name="Freeform 28"/>
          <p:cNvSpPr/>
          <p:nvPr/>
        </p:nvSpPr>
        <p:spPr>
          <a:xfrm>
            <a:off x="6620100" y="3542475"/>
            <a:ext cx="900000" cy="540000"/>
          </a:xfrm>
          <a:custGeom>
            <a:avLst/>
            <a:gdLst>
              <a:gd name="connsiteX0" fmla="*/ 0 w 1028250"/>
              <a:gd name="connsiteY0" fmla="*/ 63556 h 635564"/>
              <a:gd name="connsiteX1" fmla="*/ 63556 w 1028250"/>
              <a:gd name="connsiteY1" fmla="*/ 0 h 635564"/>
              <a:gd name="connsiteX2" fmla="*/ 964694 w 1028250"/>
              <a:gd name="connsiteY2" fmla="*/ 0 h 635564"/>
              <a:gd name="connsiteX3" fmla="*/ 1028250 w 1028250"/>
              <a:gd name="connsiteY3" fmla="*/ 63556 h 635564"/>
              <a:gd name="connsiteX4" fmla="*/ 1028250 w 1028250"/>
              <a:gd name="connsiteY4" fmla="*/ 572008 h 635564"/>
              <a:gd name="connsiteX5" fmla="*/ 964694 w 1028250"/>
              <a:gd name="connsiteY5" fmla="*/ 635564 h 635564"/>
              <a:gd name="connsiteX6" fmla="*/ 63556 w 1028250"/>
              <a:gd name="connsiteY6" fmla="*/ 635564 h 635564"/>
              <a:gd name="connsiteX7" fmla="*/ 0 w 1028250"/>
              <a:gd name="connsiteY7" fmla="*/ 572008 h 635564"/>
              <a:gd name="connsiteX8" fmla="*/ 0 w 1028250"/>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8250" h="635564">
                <a:moveTo>
                  <a:pt x="0" y="63556"/>
                </a:moveTo>
                <a:cubicBezTo>
                  <a:pt x="0" y="28455"/>
                  <a:pt x="28455" y="0"/>
                  <a:pt x="63556" y="0"/>
                </a:cubicBezTo>
                <a:lnTo>
                  <a:pt x="964694" y="0"/>
                </a:lnTo>
                <a:cubicBezTo>
                  <a:pt x="999795" y="0"/>
                  <a:pt x="1028250" y="28455"/>
                  <a:pt x="1028250" y="63556"/>
                </a:cubicBezTo>
                <a:lnTo>
                  <a:pt x="1028250" y="572008"/>
                </a:lnTo>
                <a:cubicBezTo>
                  <a:pt x="1028250" y="607109"/>
                  <a:pt x="999795" y="635564"/>
                  <a:pt x="964694" y="635564"/>
                </a:cubicBezTo>
                <a:lnTo>
                  <a:pt x="63556" y="635564"/>
                </a:lnTo>
                <a:cubicBezTo>
                  <a:pt x="28455" y="635564"/>
                  <a:pt x="0" y="607109"/>
                  <a:pt x="0" y="572008"/>
                </a:cubicBezTo>
                <a:lnTo>
                  <a:pt x="0" y="63556"/>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525" tIns="60525" rIns="60525" bIns="60525" numCol="1" spcCol="1270" anchor="ctr" anchorCtr="0">
            <a:noAutofit/>
          </a:bodyPr>
          <a:lstStyle/>
          <a:p>
            <a:pPr lvl="0" algn="ctr" defTabSz="488950">
              <a:lnSpc>
                <a:spcPct val="90000"/>
              </a:lnSpc>
              <a:spcBef>
                <a:spcPct val="0"/>
              </a:spcBef>
            </a:pPr>
            <a: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t>Flying to UK</a:t>
            </a:r>
          </a:p>
          <a:p>
            <a:pPr lvl="0" algn="ctr" defTabSz="488950">
              <a:lnSpc>
                <a:spcPct val="90000"/>
              </a:lnSpc>
              <a:spcBef>
                <a:spcPct val="0"/>
              </a:spcBef>
            </a:pPr>
            <a: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t>(E)</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30" name="Freeform 29"/>
          <p:cNvSpPr/>
          <p:nvPr/>
        </p:nvSpPr>
        <p:spPr>
          <a:xfrm>
            <a:off x="7802651" y="3542475"/>
            <a:ext cx="900000" cy="540000"/>
          </a:xfrm>
          <a:custGeom>
            <a:avLst/>
            <a:gdLst>
              <a:gd name="connsiteX0" fmla="*/ 0 w 1020200"/>
              <a:gd name="connsiteY0" fmla="*/ 63034 h 630342"/>
              <a:gd name="connsiteX1" fmla="*/ 63034 w 1020200"/>
              <a:gd name="connsiteY1" fmla="*/ 0 h 630342"/>
              <a:gd name="connsiteX2" fmla="*/ 957166 w 1020200"/>
              <a:gd name="connsiteY2" fmla="*/ 0 h 630342"/>
              <a:gd name="connsiteX3" fmla="*/ 1020200 w 1020200"/>
              <a:gd name="connsiteY3" fmla="*/ 63034 h 630342"/>
              <a:gd name="connsiteX4" fmla="*/ 1020200 w 1020200"/>
              <a:gd name="connsiteY4" fmla="*/ 567308 h 630342"/>
              <a:gd name="connsiteX5" fmla="*/ 957166 w 1020200"/>
              <a:gd name="connsiteY5" fmla="*/ 630342 h 630342"/>
              <a:gd name="connsiteX6" fmla="*/ 63034 w 1020200"/>
              <a:gd name="connsiteY6" fmla="*/ 630342 h 630342"/>
              <a:gd name="connsiteX7" fmla="*/ 0 w 1020200"/>
              <a:gd name="connsiteY7" fmla="*/ 567308 h 630342"/>
              <a:gd name="connsiteX8" fmla="*/ 0 w 1020200"/>
              <a:gd name="connsiteY8" fmla="*/ 63034 h 63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0200" h="630342">
                <a:moveTo>
                  <a:pt x="0" y="63034"/>
                </a:moveTo>
                <a:cubicBezTo>
                  <a:pt x="0" y="28221"/>
                  <a:pt x="28221" y="0"/>
                  <a:pt x="63034" y="0"/>
                </a:cubicBezTo>
                <a:lnTo>
                  <a:pt x="957166" y="0"/>
                </a:lnTo>
                <a:cubicBezTo>
                  <a:pt x="991979" y="0"/>
                  <a:pt x="1020200" y="28221"/>
                  <a:pt x="1020200" y="63034"/>
                </a:cubicBezTo>
                <a:lnTo>
                  <a:pt x="1020200" y="567308"/>
                </a:lnTo>
                <a:cubicBezTo>
                  <a:pt x="1020200" y="602121"/>
                  <a:pt x="991979" y="630342"/>
                  <a:pt x="957166" y="630342"/>
                </a:cubicBezTo>
                <a:lnTo>
                  <a:pt x="63034" y="630342"/>
                </a:lnTo>
                <a:cubicBezTo>
                  <a:pt x="28221" y="630342"/>
                  <a:pt x="0" y="602121"/>
                  <a:pt x="0" y="567308"/>
                </a:cubicBezTo>
                <a:lnTo>
                  <a:pt x="0" y="63034"/>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372" tIns="60372" rIns="60372" bIns="60372"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Flying outside UK</a:t>
            </a:r>
          </a:p>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(F)</a:t>
            </a:r>
            <a:endParaRPr lang="en-US" sz="1100" kern="1200" dirty="0">
              <a:solidFill>
                <a:sysClr val="windowText" lastClr="000000"/>
              </a:solidFill>
              <a:latin typeface="Calibri" panose="020F0502020204030204"/>
              <a:ea typeface="+mn-ea"/>
              <a:cs typeface="+mn-cs"/>
            </a:endParaRPr>
          </a:p>
        </p:txBody>
      </p:sp>
      <p:sp>
        <p:nvSpPr>
          <p:cNvPr id="31" name="Freeform 30"/>
          <p:cNvSpPr/>
          <p:nvPr/>
        </p:nvSpPr>
        <p:spPr>
          <a:xfrm>
            <a:off x="9536139" y="2971014"/>
            <a:ext cx="1491389" cy="434305"/>
          </a:xfrm>
          <a:custGeom>
            <a:avLst/>
            <a:gdLst>
              <a:gd name="connsiteX0" fmla="*/ 0 w 1491389"/>
              <a:gd name="connsiteY0" fmla="*/ 43431 h 434305"/>
              <a:gd name="connsiteX1" fmla="*/ 43431 w 1491389"/>
              <a:gd name="connsiteY1" fmla="*/ 0 h 434305"/>
              <a:gd name="connsiteX2" fmla="*/ 1447959 w 1491389"/>
              <a:gd name="connsiteY2" fmla="*/ 0 h 434305"/>
              <a:gd name="connsiteX3" fmla="*/ 1491390 w 1491389"/>
              <a:gd name="connsiteY3" fmla="*/ 43431 h 434305"/>
              <a:gd name="connsiteX4" fmla="*/ 1491389 w 1491389"/>
              <a:gd name="connsiteY4" fmla="*/ 390875 h 434305"/>
              <a:gd name="connsiteX5" fmla="*/ 1447958 w 1491389"/>
              <a:gd name="connsiteY5" fmla="*/ 434306 h 434305"/>
              <a:gd name="connsiteX6" fmla="*/ 43431 w 1491389"/>
              <a:gd name="connsiteY6" fmla="*/ 434305 h 434305"/>
              <a:gd name="connsiteX7" fmla="*/ 0 w 1491389"/>
              <a:gd name="connsiteY7" fmla="*/ 390874 h 434305"/>
              <a:gd name="connsiteX8" fmla="*/ 0 w 1491389"/>
              <a:gd name="connsiteY8" fmla="*/ 43431 h 434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1389" h="434305">
                <a:moveTo>
                  <a:pt x="0" y="43431"/>
                </a:moveTo>
                <a:cubicBezTo>
                  <a:pt x="0" y="19445"/>
                  <a:pt x="19445" y="0"/>
                  <a:pt x="43431" y="0"/>
                </a:cubicBezTo>
                <a:lnTo>
                  <a:pt x="1447959" y="0"/>
                </a:lnTo>
                <a:cubicBezTo>
                  <a:pt x="1471945" y="0"/>
                  <a:pt x="1491390" y="19445"/>
                  <a:pt x="1491390" y="43431"/>
                </a:cubicBezTo>
                <a:cubicBezTo>
                  <a:pt x="1491390" y="159246"/>
                  <a:pt x="1491389" y="275060"/>
                  <a:pt x="1491389" y="390875"/>
                </a:cubicBezTo>
                <a:cubicBezTo>
                  <a:pt x="1491389" y="414861"/>
                  <a:pt x="1471944" y="434306"/>
                  <a:pt x="1447958" y="434306"/>
                </a:cubicBezTo>
                <a:lnTo>
                  <a:pt x="43431" y="434305"/>
                </a:lnTo>
                <a:cubicBezTo>
                  <a:pt x="19445" y="434305"/>
                  <a:pt x="0" y="414860"/>
                  <a:pt x="0" y="390874"/>
                </a:cubicBezTo>
                <a:lnTo>
                  <a:pt x="0" y="43431"/>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54630" tIns="54630" rIns="54630" bIns="54630" numCol="1" spcCol="1270" anchor="ctr" anchorCtr="0">
            <a:noAutofit/>
          </a:bodyPr>
          <a:lstStyle/>
          <a:p>
            <a:pPr lvl="0" algn="ctr" defTabSz="488950">
              <a:lnSpc>
                <a:spcPct val="90000"/>
              </a:lnSpc>
              <a:spcBef>
                <a:spcPct val="0"/>
              </a:spcBef>
            </a:pPr>
            <a: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t>Non-resident</a:t>
            </a:r>
            <a:b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br>
            <a:r>
              <a:rPr lang="en-GB" sz="1100" kern="1200" smtClean="0">
                <a:solidFill>
                  <a:sysClr val="windowText" lastClr="000000"/>
                </a:solidFill>
                <a:latin typeface="Times New Roman" panose="02020603050405020304" pitchFamily="18" charset="0"/>
                <a:ea typeface="+mn-ea"/>
                <a:cs typeface="Times New Roman" panose="02020603050405020304" pitchFamily="18" charset="0"/>
              </a:rPr>
              <a:t>(non-British airlines)</a:t>
            </a:r>
            <a:endParaRPr lang="en-GB" sz="1100" kern="1200" dirty="0">
              <a:solidFill>
                <a:sysClr val="windowText" lastClr="000000"/>
              </a:solidFill>
              <a:latin typeface="Times New Roman" panose="02020603050405020304" pitchFamily="18" charset="0"/>
              <a:ea typeface="+mn-ea"/>
              <a:cs typeface="Times New Roman" panose="02020603050405020304" pitchFamily="18" charset="0"/>
            </a:endParaRPr>
          </a:p>
        </p:txBody>
      </p:sp>
      <p:sp>
        <p:nvSpPr>
          <p:cNvPr id="32" name="Freeform 31"/>
          <p:cNvSpPr/>
          <p:nvPr/>
        </p:nvSpPr>
        <p:spPr>
          <a:xfrm>
            <a:off x="8885712" y="3542475"/>
            <a:ext cx="900000" cy="540000"/>
          </a:xfrm>
          <a:custGeom>
            <a:avLst/>
            <a:gdLst>
              <a:gd name="connsiteX0" fmla="*/ 0 w 1028250"/>
              <a:gd name="connsiteY0" fmla="*/ 63428 h 634282"/>
              <a:gd name="connsiteX1" fmla="*/ 63428 w 1028250"/>
              <a:gd name="connsiteY1" fmla="*/ 0 h 634282"/>
              <a:gd name="connsiteX2" fmla="*/ 964822 w 1028250"/>
              <a:gd name="connsiteY2" fmla="*/ 0 h 634282"/>
              <a:gd name="connsiteX3" fmla="*/ 1028250 w 1028250"/>
              <a:gd name="connsiteY3" fmla="*/ 63428 h 634282"/>
              <a:gd name="connsiteX4" fmla="*/ 1028250 w 1028250"/>
              <a:gd name="connsiteY4" fmla="*/ 570854 h 634282"/>
              <a:gd name="connsiteX5" fmla="*/ 964822 w 1028250"/>
              <a:gd name="connsiteY5" fmla="*/ 634282 h 634282"/>
              <a:gd name="connsiteX6" fmla="*/ 63428 w 1028250"/>
              <a:gd name="connsiteY6" fmla="*/ 634282 h 634282"/>
              <a:gd name="connsiteX7" fmla="*/ 0 w 1028250"/>
              <a:gd name="connsiteY7" fmla="*/ 570854 h 634282"/>
              <a:gd name="connsiteX8" fmla="*/ 0 w 1028250"/>
              <a:gd name="connsiteY8" fmla="*/ 63428 h 634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8250" h="634282">
                <a:moveTo>
                  <a:pt x="0" y="63428"/>
                </a:moveTo>
                <a:cubicBezTo>
                  <a:pt x="0" y="28398"/>
                  <a:pt x="28398" y="0"/>
                  <a:pt x="63428" y="0"/>
                </a:cubicBezTo>
                <a:lnTo>
                  <a:pt x="964822" y="0"/>
                </a:lnTo>
                <a:cubicBezTo>
                  <a:pt x="999852" y="0"/>
                  <a:pt x="1028250" y="28398"/>
                  <a:pt x="1028250" y="63428"/>
                </a:cubicBezTo>
                <a:lnTo>
                  <a:pt x="1028250" y="570854"/>
                </a:lnTo>
                <a:cubicBezTo>
                  <a:pt x="1028250" y="605884"/>
                  <a:pt x="999852" y="634282"/>
                  <a:pt x="964822" y="634282"/>
                </a:cubicBezTo>
                <a:lnTo>
                  <a:pt x="63428" y="634282"/>
                </a:lnTo>
                <a:cubicBezTo>
                  <a:pt x="28398" y="634282"/>
                  <a:pt x="0" y="605884"/>
                  <a:pt x="0" y="570854"/>
                </a:cubicBezTo>
                <a:lnTo>
                  <a:pt x="0" y="63428"/>
                </a:lnTo>
                <a:close/>
              </a:path>
            </a:pathLst>
          </a:custGeom>
          <a:solidFill>
            <a:srgbClr val="FFC000">
              <a:lumMod val="20000"/>
              <a:lumOff val="80000"/>
            </a:srgb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487" tIns="60487" rIns="60487" bIns="60487" numCol="1" spcCol="1270" anchor="ctr" anchorCtr="0">
            <a:noAutofit/>
          </a:bodyPr>
          <a:lstStyle/>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Flying from UK</a:t>
            </a:r>
          </a:p>
          <a:p>
            <a:pPr lvl="0" algn="ctr" defTabSz="488950">
              <a:lnSpc>
                <a:spcPct val="90000"/>
              </a:lnSpc>
              <a:spcBef>
                <a:spcPct val="0"/>
              </a:spcBef>
            </a:pPr>
            <a:r>
              <a:rPr lang="en-GB" sz="1100" kern="1200" dirty="0" smtClean="0">
                <a:solidFill>
                  <a:sysClr val="windowText" lastClr="000000"/>
                </a:solidFill>
                <a:latin typeface="Times New Roman" panose="02020603050405020304" pitchFamily="18" charset="0"/>
                <a:ea typeface="+mn-ea"/>
                <a:cs typeface="Times New Roman" panose="02020603050405020304" pitchFamily="18" charset="0"/>
              </a:rPr>
              <a:t>(G)</a:t>
            </a:r>
            <a:endParaRPr lang="en-GB" sz="1100" kern="1200" dirty="0">
              <a:solidFill>
                <a:sysClr val="windowText" lastClr="000000"/>
              </a:solidFill>
              <a:latin typeface="Calibri" panose="020F0502020204030204"/>
              <a:ea typeface="+mn-ea"/>
              <a:cs typeface="+mn-cs"/>
            </a:endParaRPr>
          </a:p>
        </p:txBody>
      </p:sp>
      <p:sp>
        <p:nvSpPr>
          <p:cNvPr id="33" name="TextBox 32"/>
          <p:cNvSpPr txBox="1"/>
          <p:nvPr/>
        </p:nvSpPr>
        <p:spPr>
          <a:xfrm>
            <a:off x="1428680" y="4513605"/>
            <a:ext cx="2232000" cy="430887"/>
          </a:xfrm>
          <a:prstGeom prst="rect">
            <a:avLst/>
          </a:prstGeom>
          <a:solidFill>
            <a:sysClr val="window" lastClr="FFFFFF"/>
          </a:solidFill>
          <a:ln w="12700" cap="flat" cmpd="sng" algn="ctr">
            <a:solidFill>
              <a:srgbClr val="00B05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ISIC-H51 Air Transport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(A)+(B)+(D)+(E)+(F)</a:t>
            </a:r>
          </a:p>
        </p:txBody>
      </p:sp>
      <p:sp>
        <p:nvSpPr>
          <p:cNvPr id="34" name="TextBox 33"/>
          <p:cNvSpPr txBox="1"/>
          <p:nvPr/>
        </p:nvSpPr>
        <p:spPr>
          <a:xfrm>
            <a:off x="4351407" y="4512286"/>
            <a:ext cx="2232000" cy="430887"/>
          </a:xfrm>
          <a:prstGeom prst="rect">
            <a:avLst/>
          </a:prstGeom>
          <a:solidFill>
            <a:sysClr val="window" lastClr="FFFFFF"/>
          </a:solidFill>
          <a:ln w="12700" cap="flat" cmpd="sng" algn="ctr">
            <a:solidFill>
              <a:srgbClr val="00B05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Bridging item: resident abroad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(B)+(D)+(E)+(F)</a:t>
            </a:r>
          </a:p>
        </p:txBody>
      </p:sp>
      <p:sp>
        <p:nvSpPr>
          <p:cNvPr id="35" name="TextBox 34"/>
          <p:cNvSpPr txBox="1"/>
          <p:nvPr/>
        </p:nvSpPr>
        <p:spPr>
          <a:xfrm>
            <a:off x="7274134" y="4512286"/>
            <a:ext cx="2412000" cy="432000"/>
          </a:xfrm>
          <a:prstGeom prst="rect">
            <a:avLst/>
          </a:prstGeom>
          <a:solidFill>
            <a:sysClr val="window" lastClr="FFFFFF"/>
          </a:solidFill>
          <a:ln w="12700" cap="flat" cmpd="sng" algn="ctr">
            <a:solidFill>
              <a:srgbClr val="00B05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Bridging item: non-resident on territory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(C)</a:t>
            </a:r>
          </a:p>
        </p:txBody>
      </p:sp>
      <p:sp>
        <p:nvSpPr>
          <p:cNvPr id="36" name="Rectangle 35"/>
          <p:cNvSpPr/>
          <p:nvPr/>
        </p:nvSpPr>
        <p:spPr>
          <a:xfrm>
            <a:off x="276552" y="1727164"/>
            <a:ext cx="576064" cy="1126102"/>
          </a:xfrm>
          <a:prstGeom prst="rect">
            <a:avLst/>
          </a:prstGeom>
          <a:solidFill>
            <a:srgbClr val="5B9BD5"/>
          </a:solidFill>
          <a:ln w="635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Territory</a:t>
            </a:r>
          </a:p>
        </p:txBody>
      </p:sp>
      <p:sp>
        <p:nvSpPr>
          <p:cNvPr id="37" name="Rectangle 36"/>
          <p:cNvSpPr/>
          <p:nvPr/>
        </p:nvSpPr>
        <p:spPr>
          <a:xfrm>
            <a:off x="276552" y="2985749"/>
            <a:ext cx="576064" cy="1126102"/>
          </a:xfrm>
          <a:prstGeom prst="rect">
            <a:avLst/>
          </a:prstGeom>
          <a:solidFill>
            <a:srgbClr val="FFC000">
              <a:lumMod val="20000"/>
              <a:lumOff val="80000"/>
            </a:srgbClr>
          </a:solidFill>
          <a:ln w="635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Residence</a:t>
            </a:r>
            <a:endParaRPr kumimoji="0" lang="en-GB" sz="14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38" name="Rectangle 37"/>
          <p:cNvSpPr/>
          <p:nvPr/>
        </p:nvSpPr>
        <p:spPr>
          <a:xfrm>
            <a:off x="276304" y="4244332"/>
            <a:ext cx="576064" cy="936000"/>
          </a:xfrm>
          <a:prstGeom prst="rect">
            <a:avLst/>
          </a:prstGeom>
          <a:solidFill>
            <a:srgbClr val="00B050"/>
          </a:solidFill>
          <a:ln w="635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SEEA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UK AEA</a:t>
            </a:r>
          </a:p>
        </p:txBody>
      </p:sp>
      <p:sp>
        <p:nvSpPr>
          <p:cNvPr id="39" name="TextBox 38"/>
          <p:cNvSpPr txBox="1"/>
          <p:nvPr/>
        </p:nvSpPr>
        <p:spPr>
          <a:xfrm>
            <a:off x="2824310" y="5529369"/>
            <a:ext cx="2232000" cy="430887"/>
          </a:xfrm>
          <a:prstGeom prst="rect">
            <a:avLst/>
          </a:prstGeom>
          <a:solidFill>
            <a:sysClr val="window" lastClr="FFFFFF"/>
          </a:solidFill>
          <a:ln w="12700" cap="flat" cmpd="sng" algn="ctr">
            <a:solidFill>
              <a:srgbClr val="FFC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Domestic aviation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(A)+(C)</a:t>
            </a:r>
          </a:p>
        </p:txBody>
      </p:sp>
      <p:sp>
        <p:nvSpPr>
          <p:cNvPr id="40" name="TextBox 39"/>
          <p:cNvSpPr txBox="1"/>
          <p:nvPr/>
        </p:nvSpPr>
        <p:spPr>
          <a:xfrm>
            <a:off x="5889617" y="5529370"/>
            <a:ext cx="2232000" cy="430887"/>
          </a:xfrm>
          <a:prstGeom prst="rect">
            <a:avLst/>
          </a:prstGeom>
          <a:solidFill>
            <a:sysClr val="window" lastClr="FFFFFF"/>
          </a:solidFill>
          <a:ln w="12700" cap="flat" cmpd="sng" algn="ctr">
            <a:solidFill>
              <a:srgbClr val="FFC000"/>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International aviation (memo item)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(D)+(G)</a:t>
            </a:r>
          </a:p>
        </p:txBody>
      </p:sp>
      <p:sp>
        <p:nvSpPr>
          <p:cNvPr id="41" name="Rectangle 40"/>
          <p:cNvSpPr/>
          <p:nvPr/>
        </p:nvSpPr>
        <p:spPr>
          <a:xfrm>
            <a:off x="276304" y="5276814"/>
            <a:ext cx="576064" cy="936000"/>
          </a:xfrm>
          <a:prstGeom prst="rect">
            <a:avLst/>
          </a:prstGeom>
          <a:solidFill>
            <a:srgbClr val="FFC000"/>
          </a:solidFill>
          <a:ln w="6350" cap="flat" cmpd="sng" algn="ctr">
            <a:noFill/>
            <a:prstDash val="solid"/>
            <a:miter lim="800000"/>
          </a:ln>
          <a:effectLst/>
        </p:spPr>
        <p:txBody>
          <a:bodyPr vert="vert27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UNFCCC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UK inventory</a:t>
            </a:r>
          </a:p>
        </p:txBody>
      </p:sp>
      <p:cxnSp>
        <p:nvCxnSpPr>
          <p:cNvPr id="42" name="Elbow Connector 41"/>
          <p:cNvCxnSpPr/>
          <p:nvPr/>
        </p:nvCxnSpPr>
        <p:spPr>
          <a:xfrm rot="10800000" flipV="1">
            <a:off x="3090864" y="1947863"/>
            <a:ext cx="2079977" cy="451298"/>
          </a:xfrm>
          <a:prstGeom prst="bentConnector3">
            <a:avLst>
              <a:gd name="adj1" fmla="val 100373"/>
            </a:avLst>
          </a:prstGeom>
        </p:spPr>
        <p:style>
          <a:lnRef idx="1">
            <a:schemeClr val="dk1"/>
          </a:lnRef>
          <a:fillRef idx="0">
            <a:schemeClr val="dk1"/>
          </a:fillRef>
          <a:effectRef idx="0">
            <a:schemeClr val="dk1"/>
          </a:effectRef>
          <a:fontRef idx="minor">
            <a:schemeClr val="tx1"/>
          </a:fontRef>
        </p:style>
      </p:cxnSp>
      <p:cxnSp>
        <p:nvCxnSpPr>
          <p:cNvPr id="43" name="Elbow Connector 42"/>
          <p:cNvCxnSpPr/>
          <p:nvPr/>
        </p:nvCxnSpPr>
        <p:spPr>
          <a:xfrm>
            <a:off x="6339617" y="1944005"/>
            <a:ext cx="2471180" cy="455155"/>
          </a:xfrm>
          <a:prstGeom prst="bentConnector3">
            <a:avLst>
              <a:gd name="adj1" fmla="val 99979"/>
            </a:avLst>
          </a:prstGeom>
        </p:spPr>
        <p:style>
          <a:lnRef idx="1">
            <a:schemeClr val="dk1"/>
          </a:lnRef>
          <a:fillRef idx="0">
            <a:schemeClr val="dk1"/>
          </a:fillRef>
          <a:effectRef idx="0">
            <a:schemeClr val="dk1"/>
          </a:effectRef>
          <a:fontRef idx="minor">
            <a:schemeClr val="tx1"/>
          </a:fontRef>
        </p:style>
      </p:cxnSp>
      <p:cxnSp>
        <p:nvCxnSpPr>
          <p:cNvPr id="44" name="Elbow Connector 43"/>
          <p:cNvCxnSpPr/>
          <p:nvPr/>
        </p:nvCxnSpPr>
        <p:spPr>
          <a:xfrm rot="10800000" flipV="1">
            <a:off x="7070101" y="2614613"/>
            <a:ext cx="960677" cy="351434"/>
          </a:xfrm>
          <a:prstGeom prst="bentConnector3">
            <a:avLst>
              <a:gd name="adj1" fmla="val 99905"/>
            </a:avLst>
          </a:prstGeom>
        </p:spPr>
        <p:style>
          <a:lnRef idx="1">
            <a:schemeClr val="dk1"/>
          </a:lnRef>
          <a:fillRef idx="0">
            <a:schemeClr val="dk1"/>
          </a:fillRef>
          <a:effectRef idx="0">
            <a:schemeClr val="dk1"/>
          </a:effectRef>
          <a:fontRef idx="minor">
            <a:schemeClr val="tx1"/>
          </a:fontRef>
        </p:style>
      </p:cxnSp>
      <p:cxnSp>
        <p:nvCxnSpPr>
          <p:cNvPr id="45" name="Elbow Connector 44"/>
          <p:cNvCxnSpPr/>
          <p:nvPr/>
        </p:nvCxnSpPr>
        <p:spPr>
          <a:xfrm>
            <a:off x="9511591" y="2614609"/>
            <a:ext cx="804156" cy="356013"/>
          </a:xfrm>
          <a:prstGeom prst="bentConnector3">
            <a:avLst>
              <a:gd name="adj1" fmla="val 99452"/>
            </a:avLst>
          </a:prstGeom>
        </p:spPr>
        <p:style>
          <a:lnRef idx="1">
            <a:schemeClr val="dk1"/>
          </a:lnRef>
          <a:fillRef idx="0">
            <a:schemeClr val="dk1"/>
          </a:fillRef>
          <a:effectRef idx="0">
            <a:schemeClr val="dk1"/>
          </a:effectRef>
          <a:fontRef idx="minor">
            <a:schemeClr val="tx1"/>
          </a:fontRef>
        </p:style>
      </p:cxnSp>
      <p:cxnSp>
        <p:nvCxnSpPr>
          <p:cNvPr id="46" name="Elbow Connector 45"/>
          <p:cNvCxnSpPr/>
          <p:nvPr/>
        </p:nvCxnSpPr>
        <p:spPr>
          <a:xfrm rot="5400000">
            <a:off x="2048382" y="2644437"/>
            <a:ext cx="347866" cy="304504"/>
          </a:xfrm>
          <a:prstGeom prst="bentConnector3">
            <a:avLst>
              <a:gd name="adj1" fmla="val 714"/>
            </a:avLst>
          </a:prstGeom>
        </p:spPr>
        <p:style>
          <a:lnRef idx="1">
            <a:schemeClr val="dk1"/>
          </a:lnRef>
          <a:fillRef idx="0">
            <a:schemeClr val="dk1"/>
          </a:fillRef>
          <a:effectRef idx="0">
            <a:schemeClr val="dk1"/>
          </a:effectRef>
          <a:fontRef idx="minor">
            <a:schemeClr val="tx1"/>
          </a:fontRef>
        </p:style>
      </p:cxnSp>
      <p:cxnSp>
        <p:nvCxnSpPr>
          <p:cNvPr id="47" name="Elbow Connector 46"/>
          <p:cNvCxnSpPr/>
          <p:nvPr/>
        </p:nvCxnSpPr>
        <p:spPr>
          <a:xfrm>
            <a:off x="3866241" y="2630894"/>
            <a:ext cx="383238" cy="337292"/>
          </a:xfrm>
          <a:prstGeom prst="bentConnector3">
            <a:avLst>
              <a:gd name="adj1" fmla="val 99708"/>
            </a:avLst>
          </a:prstGeom>
        </p:spPr>
        <p:style>
          <a:lnRef idx="1">
            <a:schemeClr val="dk1"/>
          </a:lnRef>
          <a:fillRef idx="0">
            <a:schemeClr val="dk1"/>
          </a:fillRef>
          <a:effectRef idx="0">
            <a:schemeClr val="dk1"/>
          </a:effectRef>
          <a:fontRef idx="minor">
            <a:schemeClr val="tx1"/>
          </a:fontRef>
        </p:style>
      </p:cxnSp>
      <p:sp>
        <p:nvSpPr>
          <p:cNvPr id="48" name="Freeform 47"/>
          <p:cNvSpPr/>
          <p:nvPr/>
        </p:nvSpPr>
        <p:spPr>
          <a:xfrm>
            <a:off x="3672541" y="3410285"/>
            <a:ext cx="584637" cy="137156"/>
          </a:xfrm>
          <a:custGeom>
            <a:avLst/>
            <a:gdLst/>
            <a:ahLst/>
            <a:cxnLst/>
            <a:rect l="0" t="0" r="0" b="0"/>
            <a:pathLst>
              <a:path>
                <a:moveTo>
                  <a:pt x="547874" y="0"/>
                </a:moveTo>
                <a:lnTo>
                  <a:pt x="547874" y="64265"/>
                </a:lnTo>
                <a:lnTo>
                  <a:pt x="0" y="64265"/>
                </a:lnTo>
                <a:lnTo>
                  <a:pt x="0" y="128531"/>
                </a:lnTo>
              </a:path>
            </a:pathLst>
          </a:custGeom>
          <a:ln/>
        </p:spPr>
        <p:style>
          <a:lnRef idx="1">
            <a:schemeClr val="dk1"/>
          </a:lnRef>
          <a:fillRef idx="0">
            <a:schemeClr val="dk1"/>
          </a:fillRef>
          <a:effectRef idx="0">
            <a:schemeClr val="dk1"/>
          </a:effectRef>
          <a:fontRef idx="minor">
            <a:schemeClr val="tx1"/>
          </a:fontRef>
        </p:style>
      </p:sp>
      <p:sp>
        <p:nvSpPr>
          <p:cNvPr id="49" name="Freeform 48"/>
          <p:cNvSpPr/>
          <p:nvPr/>
        </p:nvSpPr>
        <p:spPr>
          <a:xfrm>
            <a:off x="4257179" y="3410285"/>
            <a:ext cx="578476" cy="137156"/>
          </a:xfrm>
          <a:custGeom>
            <a:avLst/>
            <a:gdLst/>
            <a:ahLst/>
            <a:cxnLst/>
            <a:rect l="0" t="0" r="0" b="0"/>
            <a:pathLst>
              <a:path>
                <a:moveTo>
                  <a:pt x="0" y="0"/>
                </a:moveTo>
                <a:lnTo>
                  <a:pt x="0" y="64265"/>
                </a:lnTo>
                <a:lnTo>
                  <a:pt x="542099" y="64265"/>
                </a:lnTo>
                <a:lnTo>
                  <a:pt x="542099" y="128531"/>
                </a:lnTo>
              </a:path>
            </a:pathLst>
          </a:custGeom>
          <a:ln>
            <a:solidFill>
              <a:schemeClr val="tx1">
                <a:lumMod val="50000"/>
                <a:lumOff val="50000"/>
              </a:schemeClr>
            </a:solidFill>
            <a:prstDash val="sysDash"/>
          </a:ln>
        </p:spPr>
        <p:style>
          <a:lnRef idx="1">
            <a:schemeClr val="dk1"/>
          </a:lnRef>
          <a:fillRef idx="0">
            <a:schemeClr val="dk1"/>
          </a:fillRef>
          <a:effectRef idx="0">
            <a:schemeClr val="dk1"/>
          </a:effectRef>
          <a:fontRef idx="minor">
            <a:schemeClr val="tx1"/>
          </a:fontRef>
        </p:style>
      </p:sp>
      <p:sp>
        <p:nvSpPr>
          <p:cNvPr id="50" name="Freeform 49"/>
          <p:cNvSpPr/>
          <p:nvPr/>
        </p:nvSpPr>
        <p:spPr>
          <a:xfrm>
            <a:off x="4347124" y="3538491"/>
            <a:ext cx="900000" cy="540000"/>
          </a:xfrm>
          <a:custGeom>
            <a:avLst/>
            <a:gdLst>
              <a:gd name="connsiteX0" fmla="*/ 0 w 1014975"/>
              <a:gd name="connsiteY0" fmla="*/ 63062 h 630620"/>
              <a:gd name="connsiteX1" fmla="*/ 63062 w 1014975"/>
              <a:gd name="connsiteY1" fmla="*/ 0 h 630620"/>
              <a:gd name="connsiteX2" fmla="*/ 951913 w 1014975"/>
              <a:gd name="connsiteY2" fmla="*/ 0 h 630620"/>
              <a:gd name="connsiteX3" fmla="*/ 1014975 w 1014975"/>
              <a:gd name="connsiteY3" fmla="*/ 63062 h 630620"/>
              <a:gd name="connsiteX4" fmla="*/ 1014975 w 1014975"/>
              <a:gd name="connsiteY4" fmla="*/ 567558 h 630620"/>
              <a:gd name="connsiteX5" fmla="*/ 951913 w 1014975"/>
              <a:gd name="connsiteY5" fmla="*/ 630620 h 630620"/>
              <a:gd name="connsiteX6" fmla="*/ 63062 w 1014975"/>
              <a:gd name="connsiteY6" fmla="*/ 630620 h 630620"/>
              <a:gd name="connsiteX7" fmla="*/ 0 w 1014975"/>
              <a:gd name="connsiteY7" fmla="*/ 567558 h 630620"/>
              <a:gd name="connsiteX8" fmla="*/ 0 w 1014975"/>
              <a:gd name="connsiteY8" fmla="*/ 63062 h 630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4975" h="630620">
                <a:moveTo>
                  <a:pt x="0" y="63062"/>
                </a:moveTo>
                <a:cubicBezTo>
                  <a:pt x="0" y="28234"/>
                  <a:pt x="28234" y="0"/>
                  <a:pt x="63062" y="0"/>
                </a:cubicBezTo>
                <a:lnTo>
                  <a:pt x="951913" y="0"/>
                </a:lnTo>
                <a:cubicBezTo>
                  <a:pt x="986741" y="0"/>
                  <a:pt x="1014975" y="28234"/>
                  <a:pt x="1014975" y="63062"/>
                </a:cubicBezTo>
                <a:lnTo>
                  <a:pt x="1014975" y="567558"/>
                </a:lnTo>
                <a:cubicBezTo>
                  <a:pt x="1014975" y="602386"/>
                  <a:pt x="986741" y="630620"/>
                  <a:pt x="951913" y="630620"/>
                </a:cubicBezTo>
                <a:lnTo>
                  <a:pt x="63062" y="630620"/>
                </a:lnTo>
                <a:cubicBezTo>
                  <a:pt x="28234" y="630620"/>
                  <a:pt x="0" y="602386"/>
                  <a:pt x="0" y="567558"/>
                </a:cubicBezTo>
                <a:lnTo>
                  <a:pt x="0" y="63062"/>
                </a:lnTo>
                <a:close/>
              </a:path>
            </a:pathLst>
          </a:custGeom>
          <a:solidFill>
            <a:schemeClr val="bg1">
              <a:lumMod val="85000"/>
            </a:scheme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380" tIns="60380" rIns="60380" bIns="60380" numCol="1" spcCol="1270" anchor="ctr" anchorCtr="0">
            <a:noAutofit/>
          </a:bodyPr>
          <a:lstStyle/>
          <a:p>
            <a:pPr lvl="0" algn="ctr" defTabSz="488950">
              <a:lnSpc>
                <a:spcPct val="90000"/>
              </a:lnSpc>
              <a:spcBef>
                <a:spcPct val="0"/>
              </a:spcBef>
            </a:pPr>
            <a:r>
              <a:rPr lang="en-GB" sz="1100" i="1" kern="1200" dirty="0" smtClean="0">
                <a:solidFill>
                  <a:schemeClr val="tx1">
                    <a:lumMod val="75000"/>
                  </a:schemeClr>
                </a:solidFill>
                <a:latin typeface="Times New Roman" panose="02020603050405020304" pitchFamily="18" charset="0"/>
                <a:ea typeface="+mn-ea"/>
                <a:cs typeface="Times New Roman" panose="02020603050405020304" pitchFamily="18" charset="0"/>
              </a:rPr>
              <a:t>Flying outside UK</a:t>
            </a:r>
          </a:p>
        </p:txBody>
      </p:sp>
      <p:sp>
        <p:nvSpPr>
          <p:cNvPr id="51" name="Freeform 50"/>
          <p:cNvSpPr/>
          <p:nvPr/>
        </p:nvSpPr>
        <p:spPr>
          <a:xfrm>
            <a:off x="5912643" y="3408478"/>
            <a:ext cx="1186235" cy="137156"/>
          </a:xfrm>
          <a:custGeom>
            <a:avLst/>
            <a:gdLst/>
            <a:ahLst/>
            <a:cxnLst/>
            <a:rect l="0" t="0" r="0" b="0"/>
            <a:pathLst>
              <a:path>
                <a:moveTo>
                  <a:pt x="547874" y="0"/>
                </a:moveTo>
                <a:lnTo>
                  <a:pt x="547874" y="64265"/>
                </a:lnTo>
                <a:lnTo>
                  <a:pt x="0" y="64265"/>
                </a:lnTo>
                <a:lnTo>
                  <a:pt x="0" y="128531"/>
                </a:lnTo>
              </a:path>
            </a:pathLst>
          </a:custGeom>
          <a:ln/>
        </p:spPr>
        <p:style>
          <a:lnRef idx="1">
            <a:schemeClr val="dk1"/>
          </a:lnRef>
          <a:fillRef idx="0">
            <a:schemeClr val="dk1"/>
          </a:fillRef>
          <a:effectRef idx="0">
            <a:schemeClr val="dk1"/>
          </a:effectRef>
          <a:fontRef idx="minor">
            <a:schemeClr val="tx1"/>
          </a:fontRef>
        </p:style>
      </p:sp>
      <p:sp>
        <p:nvSpPr>
          <p:cNvPr id="52" name="Freeform 51"/>
          <p:cNvSpPr/>
          <p:nvPr/>
        </p:nvSpPr>
        <p:spPr>
          <a:xfrm>
            <a:off x="7724300" y="3410285"/>
            <a:ext cx="700023" cy="137156"/>
          </a:xfrm>
          <a:custGeom>
            <a:avLst/>
            <a:gdLst/>
            <a:ahLst/>
            <a:cxnLst/>
            <a:rect l="0" t="0" r="0" b="0"/>
            <a:pathLst>
              <a:path>
                <a:moveTo>
                  <a:pt x="0" y="0"/>
                </a:moveTo>
                <a:lnTo>
                  <a:pt x="0" y="64265"/>
                </a:lnTo>
                <a:lnTo>
                  <a:pt x="542099" y="64265"/>
                </a:lnTo>
                <a:lnTo>
                  <a:pt x="542099" y="128531"/>
                </a:lnTo>
              </a:path>
            </a:pathLst>
          </a:custGeom>
          <a:ln/>
        </p:spPr>
        <p:style>
          <a:lnRef idx="1">
            <a:schemeClr val="dk1"/>
          </a:lnRef>
          <a:fillRef idx="0">
            <a:schemeClr val="dk1"/>
          </a:fillRef>
          <a:effectRef idx="0">
            <a:schemeClr val="dk1"/>
          </a:effectRef>
          <a:fontRef idx="minor">
            <a:schemeClr val="tx1"/>
          </a:fontRef>
        </p:style>
      </p:sp>
      <p:cxnSp>
        <p:nvCxnSpPr>
          <p:cNvPr id="53" name="Elbow Connector 52"/>
          <p:cNvCxnSpPr/>
          <p:nvPr/>
        </p:nvCxnSpPr>
        <p:spPr>
          <a:xfrm rot="5400000">
            <a:off x="7019228" y="3471733"/>
            <a:ext cx="133173" cy="348"/>
          </a:xfrm>
          <a:prstGeom prst="bentConnector3">
            <a:avLst>
              <a:gd name="adj1" fmla="val 50000"/>
            </a:avLst>
          </a:prstGeom>
          <a:ln>
            <a:solidFill>
              <a:schemeClr val="bg1">
                <a:lumMod val="50000"/>
              </a:schemeClr>
            </a:solidFill>
          </a:ln>
          <a:effectLst/>
        </p:spPr>
        <p:style>
          <a:lnRef idx="2">
            <a:schemeClr val="dk1"/>
          </a:lnRef>
          <a:fillRef idx="0">
            <a:schemeClr val="dk1"/>
          </a:fillRef>
          <a:effectRef idx="1">
            <a:schemeClr val="dk1"/>
          </a:effectRef>
          <a:fontRef idx="minor">
            <a:schemeClr val="tx1"/>
          </a:fontRef>
        </p:style>
      </p:cxnSp>
      <p:sp>
        <p:nvSpPr>
          <p:cNvPr id="54" name="Freeform 53"/>
          <p:cNvSpPr/>
          <p:nvPr/>
        </p:nvSpPr>
        <p:spPr>
          <a:xfrm>
            <a:off x="9971113" y="3538491"/>
            <a:ext cx="900000" cy="540000"/>
          </a:xfrm>
          <a:custGeom>
            <a:avLst/>
            <a:gdLst>
              <a:gd name="connsiteX0" fmla="*/ 0 w 1028250"/>
              <a:gd name="connsiteY0" fmla="*/ 63556 h 635564"/>
              <a:gd name="connsiteX1" fmla="*/ 63556 w 1028250"/>
              <a:gd name="connsiteY1" fmla="*/ 0 h 635564"/>
              <a:gd name="connsiteX2" fmla="*/ 964694 w 1028250"/>
              <a:gd name="connsiteY2" fmla="*/ 0 h 635564"/>
              <a:gd name="connsiteX3" fmla="*/ 1028250 w 1028250"/>
              <a:gd name="connsiteY3" fmla="*/ 63556 h 635564"/>
              <a:gd name="connsiteX4" fmla="*/ 1028250 w 1028250"/>
              <a:gd name="connsiteY4" fmla="*/ 572008 h 635564"/>
              <a:gd name="connsiteX5" fmla="*/ 964694 w 1028250"/>
              <a:gd name="connsiteY5" fmla="*/ 635564 h 635564"/>
              <a:gd name="connsiteX6" fmla="*/ 63556 w 1028250"/>
              <a:gd name="connsiteY6" fmla="*/ 635564 h 635564"/>
              <a:gd name="connsiteX7" fmla="*/ 0 w 1028250"/>
              <a:gd name="connsiteY7" fmla="*/ 572008 h 635564"/>
              <a:gd name="connsiteX8" fmla="*/ 0 w 1028250"/>
              <a:gd name="connsiteY8" fmla="*/ 63556 h 6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8250" h="635564">
                <a:moveTo>
                  <a:pt x="0" y="63556"/>
                </a:moveTo>
                <a:cubicBezTo>
                  <a:pt x="0" y="28455"/>
                  <a:pt x="28455" y="0"/>
                  <a:pt x="63556" y="0"/>
                </a:cubicBezTo>
                <a:lnTo>
                  <a:pt x="964694" y="0"/>
                </a:lnTo>
                <a:cubicBezTo>
                  <a:pt x="999795" y="0"/>
                  <a:pt x="1028250" y="28455"/>
                  <a:pt x="1028250" y="63556"/>
                </a:cubicBezTo>
                <a:lnTo>
                  <a:pt x="1028250" y="572008"/>
                </a:lnTo>
                <a:cubicBezTo>
                  <a:pt x="1028250" y="607109"/>
                  <a:pt x="999795" y="635564"/>
                  <a:pt x="964694" y="635564"/>
                </a:cubicBezTo>
                <a:lnTo>
                  <a:pt x="63556" y="635564"/>
                </a:lnTo>
                <a:cubicBezTo>
                  <a:pt x="28455" y="635564"/>
                  <a:pt x="0" y="607109"/>
                  <a:pt x="0" y="572008"/>
                </a:cubicBezTo>
                <a:lnTo>
                  <a:pt x="0" y="63556"/>
                </a:lnTo>
                <a:close/>
              </a:path>
            </a:pathLst>
          </a:custGeom>
          <a:solidFill>
            <a:schemeClr val="bg1">
              <a:lumMod val="85000"/>
            </a:scheme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380" tIns="60380" rIns="60380" bIns="60380" numCol="1" spcCol="1270" anchor="ctr" anchorCtr="0">
            <a:noAutofit/>
          </a:bodyPr>
          <a:lstStyle/>
          <a:p>
            <a:pPr algn="ctr" defTabSz="488950">
              <a:lnSpc>
                <a:spcPct val="90000"/>
              </a:lnSpc>
              <a:spcBef>
                <a:spcPct val="0"/>
              </a:spcBef>
            </a:pPr>
            <a:r>
              <a:rPr lang="en-GB" sz="1100" i="1" dirty="0">
                <a:solidFill>
                  <a:schemeClr val="tx1">
                    <a:lumMod val="75000"/>
                  </a:schemeClr>
                </a:solidFill>
                <a:latin typeface="Times New Roman" panose="02020603050405020304" pitchFamily="18" charset="0"/>
                <a:cs typeface="Times New Roman" panose="02020603050405020304" pitchFamily="18" charset="0"/>
              </a:rPr>
              <a:t>Flying to UK</a:t>
            </a:r>
          </a:p>
        </p:txBody>
      </p:sp>
      <p:sp>
        <p:nvSpPr>
          <p:cNvPr id="55" name="Freeform 54"/>
          <p:cNvSpPr/>
          <p:nvPr/>
        </p:nvSpPr>
        <p:spPr>
          <a:xfrm>
            <a:off x="11039364" y="3538491"/>
            <a:ext cx="900000" cy="540000"/>
          </a:xfrm>
          <a:custGeom>
            <a:avLst/>
            <a:gdLst>
              <a:gd name="connsiteX0" fmla="*/ 0 w 1020200"/>
              <a:gd name="connsiteY0" fmla="*/ 63034 h 630342"/>
              <a:gd name="connsiteX1" fmla="*/ 63034 w 1020200"/>
              <a:gd name="connsiteY1" fmla="*/ 0 h 630342"/>
              <a:gd name="connsiteX2" fmla="*/ 957166 w 1020200"/>
              <a:gd name="connsiteY2" fmla="*/ 0 h 630342"/>
              <a:gd name="connsiteX3" fmla="*/ 1020200 w 1020200"/>
              <a:gd name="connsiteY3" fmla="*/ 63034 h 630342"/>
              <a:gd name="connsiteX4" fmla="*/ 1020200 w 1020200"/>
              <a:gd name="connsiteY4" fmla="*/ 567308 h 630342"/>
              <a:gd name="connsiteX5" fmla="*/ 957166 w 1020200"/>
              <a:gd name="connsiteY5" fmla="*/ 630342 h 630342"/>
              <a:gd name="connsiteX6" fmla="*/ 63034 w 1020200"/>
              <a:gd name="connsiteY6" fmla="*/ 630342 h 630342"/>
              <a:gd name="connsiteX7" fmla="*/ 0 w 1020200"/>
              <a:gd name="connsiteY7" fmla="*/ 567308 h 630342"/>
              <a:gd name="connsiteX8" fmla="*/ 0 w 1020200"/>
              <a:gd name="connsiteY8" fmla="*/ 63034 h 63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20200" h="630342">
                <a:moveTo>
                  <a:pt x="0" y="63034"/>
                </a:moveTo>
                <a:cubicBezTo>
                  <a:pt x="0" y="28221"/>
                  <a:pt x="28221" y="0"/>
                  <a:pt x="63034" y="0"/>
                </a:cubicBezTo>
                <a:lnTo>
                  <a:pt x="957166" y="0"/>
                </a:lnTo>
                <a:cubicBezTo>
                  <a:pt x="991979" y="0"/>
                  <a:pt x="1020200" y="28221"/>
                  <a:pt x="1020200" y="63034"/>
                </a:cubicBezTo>
                <a:lnTo>
                  <a:pt x="1020200" y="567308"/>
                </a:lnTo>
                <a:cubicBezTo>
                  <a:pt x="1020200" y="602121"/>
                  <a:pt x="991979" y="630342"/>
                  <a:pt x="957166" y="630342"/>
                </a:cubicBezTo>
                <a:lnTo>
                  <a:pt x="63034" y="630342"/>
                </a:lnTo>
                <a:cubicBezTo>
                  <a:pt x="28221" y="630342"/>
                  <a:pt x="0" y="602121"/>
                  <a:pt x="0" y="567308"/>
                </a:cubicBezTo>
                <a:lnTo>
                  <a:pt x="0" y="63034"/>
                </a:lnTo>
                <a:close/>
              </a:path>
            </a:pathLst>
          </a:custGeom>
          <a:solidFill>
            <a:schemeClr val="bg1">
              <a:lumMod val="85000"/>
            </a:schemeClr>
          </a:solidFill>
          <a:ln>
            <a:noFill/>
          </a:ln>
          <a:effectLst/>
          <a:scene3d>
            <a:camera prst="orthographicFront"/>
            <a:lightRig rig="flat" dir="t"/>
          </a:scene3d>
          <a:sp3d prstMaterial="dkEdge">
            <a:bevelT w="8200" h="38100"/>
          </a:sp3d>
        </p:spPr>
        <p:style>
          <a:lnRef idx="0">
            <a:scrgbClr r="0" g="0" b="0"/>
          </a:lnRef>
          <a:fillRef idx="2">
            <a:scrgbClr r="0" g="0" b="0"/>
          </a:fillRef>
          <a:effectRef idx="1">
            <a:scrgbClr r="0" g="0" b="0"/>
          </a:effectRef>
          <a:fontRef idx="minor">
            <a:schemeClr val="dk1"/>
          </a:fontRef>
        </p:style>
        <p:txBody>
          <a:bodyPr spcFirstLastPara="0" vert="horz" wrap="square" lIns="60380" tIns="60380" rIns="60380" bIns="60380" numCol="1" spcCol="1270" anchor="ctr" anchorCtr="0">
            <a:noAutofit/>
          </a:bodyPr>
          <a:lstStyle/>
          <a:p>
            <a:pPr algn="ctr" defTabSz="488950">
              <a:lnSpc>
                <a:spcPct val="90000"/>
              </a:lnSpc>
              <a:spcBef>
                <a:spcPct val="0"/>
              </a:spcBef>
            </a:pPr>
            <a:r>
              <a:rPr lang="en-GB" sz="1100" i="1" dirty="0">
                <a:solidFill>
                  <a:schemeClr val="tx1">
                    <a:lumMod val="75000"/>
                  </a:schemeClr>
                </a:solidFill>
                <a:latin typeface="Times New Roman" panose="02020603050405020304" pitchFamily="18" charset="0"/>
                <a:cs typeface="Times New Roman" panose="02020603050405020304" pitchFamily="18" charset="0"/>
              </a:rPr>
              <a:t>Flying outside UK</a:t>
            </a:r>
          </a:p>
        </p:txBody>
      </p:sp>
      <p:sp>
        <p:nvSpPr>
          <p:cNvPr id="56" name="Freeform 55"/>
          <p:cNvSpPr/>
          <p:nvPr/>
        </p:nvSpPr>
        <p:spPr>
          <a:xfrm>
            <a:off x="10961013" y="3406301"/>
            <a:ext cx="700023" cy="137156"/>
          </a:xfrm>
          <a:custGeom>
            <a:avLst/>
            <a:gdLst/>
            <a:ahLst/>
            <a:cxnLst/>
            <a:rect l="0" t="0" r="0" b="0"/>
            <a:pathLst>
              <a:path>
                <a:moveTo>
                  <a:pt x="0" y="0"/>
                </a:moveTo>
                <a:lnTo>
                  <a:pt x="0" y="64265"/>
                </a:lnTo>
                <a:lnTo>
                  <a:pt x="542099" y="64265"/>
                </a:lnTo>
                <a:lnTo>
                  <a:pt x="542099" y="128531"/>
                </a:lnTo>
              </a:path>
            </a:pathLst>
          </a:custGeom>
          <a:ln>
            <a:solidFill>
              <a:schemeClr val="tx1">
                <a:lumMod val="50000"/>
                <a:lumOff val="50000"/>
              </a:schemeClr>
            </a:solidFill>
            <a:prstDash val="sysDash"/>
          </a:ln>
        </p:spPr>
        <p:style>
          <a:lnRef idx="1">
            <a:schemeClr val="dk1"/>
          </a:lnRef>
          <a:fillRef idx="0">
            <a:schemeClr val="dk1"/>
          </a:fillRef>
          <a:effectRef idx="0">
            <a:schemeClr val="dk1"/>
          </a:effectRef>
          <a:fontRef idx="minor">
            <a:schemeClr val="tx1"/>
          </a:fontRef>
        </p:style>
      </p:sp>
      <p:cxnSp>
        <p:nvCxnSpPr>
          <p:cNvPr id="57" name="Elbow Connector 56"/>
          <p:cNvCxnSpPr/>
          <p:nvPr/>
        </p:nvCxnSpPr>
        <p:spPr>
          <a:xfrm rot="5400000">
            <a:off x="10372622" y="3471340"/>
            <a:ext cx="133173" cy="348"/>
          </a:xfrm>
          <a:prstGeom prst="bentConnector3">
            <a:avLst>
              <a:gd name="adj1" fmla="val 50000"/>
            </a:avLst>
          </a:prstGeom>
          <a:ln>
            <a:solidFill>
              <a:schemeClr val="tx1">
                <a:lumMod val="50000"/>
                <a:lumOff val="50000"/>
              </a:schemeClr>
            </a:solidFill>
            <a:prstDash val="sysDash"/>
          </a:ln>
        </p:spPr>
        <p:style>
          <a:lnRef idx="1">
            <a:schemeClr val="dk1"/>
          </a:lnRef>
          <a:fillRef idx="0">
            <a:schemeClr val="dk1"/>
          </a:fillRef>
          <a:effectRef idx="0">
            <a:schemeClr val="dk1"/>
          </a:effectRef>
          <a:fontRef idx="minor">
            <a:schemeClr val="tx1"/>
          </a:fontRef>
        </p:style>
      </p:cxnSp>
      <p:sp>
        <p:nvSpPr>
          <p:cNvPr id="58" name="Freeform 57"/>
          <p:cNvSpPr/>
          <p:nvPr/>
        </p:nvSpPr>
        <p:spPr>
          <a:xfrm>
            <a:off x="9335179" y="3405710"/>
            <a:ext cx="1186235" cy="137156"/>
          </a:xfrm>
          <a:custGeom>
            <a:avLst/>
            <a:gdLst/>
            <a:ahLst/>
            <a:cxnLst/>
            <a:rect l="0" t="0" r="0" b="0"/>
            <a:pathLst>
              <a:path>
                <a:moveTo>
                  <a:pt x="547874" y="0"/>
                </a:moveTo>
                <a:lnTo>
                  <a:pt x="547874" y="64265"/>
                </a:lnTo>
                <a:lnTo>
                  <a:pt x="0" y="64265"/>
                </a:lnTo>
                <a:lnTo>
                  <a:pt x="0" y="128531"/>
                </a:lnTo>
              </a:path>
            </a:pathLst>
          </a:custGeom>
          <a:ln/>
        </p:spPr>
        <p:style>
          <a:lnRef idx="1">
            <a:schemeClr val="dk1"/>
          </a:lnRef>
          <a:fillRef idx="0">
            <a:schemeClr val="dk1"/>
          </a:fillRef>
          <a:effectRef idx="0">
            <a:schemeClr val="dk1"/>
          </a:effectRef>
          <a:fontRef idx="minor">
            <a:schemeClr val="tx1"/>
          </a:fontRef>
        </p:style>
      </p:sp>
      <p:cxnSp>
        <p:nvCxnSpPr>
          <p:cNvPr id="59" name="Elbow Connector 58"/>
          <p:cNvCxnSpPr>
            <a:stCxn id="33" idx="2"/>
            <a:endCxn id="39" idx="0"/>
          </p:cNvCxnSpPr>
          <p:nvPr/>
        </p:nvCxnSpPr>
        <p:spPr>
          <a:xfrm rot="16200000" flipH="1">
            <a:off x="2950057" y="4539115"/>
            <a:ext cx="584877" cy="1395630"/>
          </a:xfrm>
          <a:prstGeom prst="bentConnector3">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0" name="Elbow Connector 59"/>
          <p:cNvCxnSpPr>
            <a:stCxn id="34" idx="2"/>
            <a:endCxn id="39" idx="0"/>
          </p:cNvCxnSpPr>
          <p:nvPr/>
        </p:nvCxnSpPr>
        <p:spPr>
          <a:xfrm rot="5400000">
            <a:off x="4410761" y="4472723"/>
            <a:ext cx="586196" cy="1527097"/>
          </a:xfrm>
          <a:prstGeom prst="bentConnector3">
            <a:avLst>
              <a:gd name="adj1" fmla="val 50000"/>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1" name="Elbow Connector 60"/>
          <p:cNvCxnSpPr>
            <a:stCxn id="35" idx="2"/>
            <a:endCxn id="39" idx="0"/>
          </p:cNvCxnSpPr>
          <p:nvPr/>
        </p:nvCxnSpPr>
        <p:spPr>
          <a:xfrm rot="5400000">
            <a:off x="5917681" y="2966915"/>
            <a:ext cx="585083" cy="4539824"/>
          </a:xfrm>
          <a:prstGeom prst="bentConnector3">
            <a:avLst>
              <a:gd name="adj1" fmla="val 50000"/>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Arrow Connector 6"/>
          <p:cNvCxnSpPr>
            <a:endCxn id="39" idx="0"/>
          </p:cNvCxnSpPr>
          <p:nvPr/>
        </p:nvCxnSpPr>
        <p:spPr>
          <a:xfrm>
            <a:off x="3940310" y="5276814"/>
            <a:ext cx="0" cy="2525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5" name="Audio 1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69700" y="6235700"/>
            <a:ext cx="406400" cy="406400"/>
          </a:xfrm>
          <a:prstGeom prst="rect">
            <a:avLst/>
          </a:prstGeom>
        </p:spPr>
      </p:pic>
    </p:spTree>
    <p:custDataLst>
      <p:tags r:id="rId1"/>
    </p:custDataLst>
    <p:extLst>
      <p:ext uri="{BB962C8B-B14F-4D97-AF65-F5344CB8AC3E}">
        <p14:creationId xmlns:p14="http://schemas.microsoft.com/office/powerpoint/2010/main" val="1696776325"/>
      </p:ext>
    </p:extLst>
  </p:cSld>
  <p:clrMapOvr>
    <a:masterClrMapping/>
  </p:clrMapOvr>
  <mc:AlternateContent xmlns:mc="http://schemas.openxmlformats.org/markup-compatibility/2006" xmlns:p14="http://schemas.microsoft.com/office/powerpoint/2010/main">
    <mc:Choice Requires="p14">
      <p:transition spd="slow" p14:dur="2000" advTm="92221"/>
    </mc:Choice>
    <mc:Fallback xmlns="">
      <p:transition spd="slow" advTm="92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2|92"/>
</p:tagLst>
</file>

<file path=ppt/tags/tag2.xml><?xml version="1.0" encoding="utf-8"?>
<p:tagLst xmlns:a="http://schemas.openxmlformats.org/drawingml/2006/main" xmlns:r="http://schemas.openxmlformats.org/officeDocument/2006/relationships" xmlns:p="http://schemas.openxmlformats.org/presentationml/2006/main">
  <p:tag name="TIMING" val="|8|1|25.8|0.4|0.3|0.3|0.3|0.2|0.2|0.3|1.4|9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ECD_English_white">
  <a:themeElements>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ECD">
      <a:majorFont>
        <a:latin typeface="Arial"/>
        <a:ea typeface=""/>
        <a:cs typeface=""/>
      </a:majorFont>
      <a:minorFont>
        <a:latin typeface="Georgi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FC15041FA98444BA56D5768D6C48AC" ma:contentTypeVersion="1" ma:contentTypeDescription="Create a new document." ma:contentTypeScope="" ma:versionID="a42707a28e552bac4d31f83f2cf807e7">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CDDF7450-FCB4-466F-B38A-D102BE3C1520}"/>
</file>

<file path=customXml/itemProps2.xml><?xml version="1.0" encoding="utf-8"?>
<ds:datastoreItem xmlns:ds="http://schemas.openxmlformats.org/officeDocument/2006/customXml" ds:itemID="{575F1E5F-8DC0-4FDB-823A-1A59FFC22999}"/>
</file>

<file path=customXml/itemProps3.xml><?xml version="1.0" encoding="utf-8"?>
<ds:datastoreItem xmlns:ds="http://schemas.openxmlformats.org/officeDocument/2006/customXml" ds:itemID="{1F8F7CD1-B553-468F-88EC-513CF0A22FA3}"/>
</file>

<file path=docProps/app.xml><?xml version="1.0" encoding="utf-8"?>
<Properties xmlns="http://schemas.openxmlformats.org/officeDocument/2006/extended-properties" xmlns:vt="http://schemas.openxmlformats.org/officeDocument/2006/docPropsVTypes">
  <Template>OECD_English_white</Template>
  <TotalTime>1902</TotalTime>
  <Words>2206</Words>
  <Application>Microsoft Office PowerPoint</Application>
  <PresentationFormat>Widescreen</PresentationFormat>
  <Paragraphs>176</Paragraphs>
  <Slides>16</Slides>
  <Notes>8</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Helvetica 65 Medium</vt:lpstr>
      <vt:lpstr>Arial</vt:lpstr>
      <vt:lpstr>Calibri</vt:lpstr>
      <vt:lpstr>Cambria Math</vt:lpstr>
      <vt:lpstr>Georgia</vt:lpstr>
      <vt:lpstr>Times New Roman</vt:lpstr>
      <vt:lpstr>OECD_English_white</vt:lpstr>
      <vt:lpstr>System of environmental economic ACCOUNTING (SEEA): A near-real-time global database for policy analysis</vt:lpstr>
      <vt:lpstr>Outline</vt:lpstr>
      <vt:lpstr>Motivation and Background</vt:lpstr>
      <vt:lpstr>Air transport accounts for a significant and growing share of overall CO2 emissions</vt:lpstr>
      <vt:lpstr>Existing official statistics: UNFCCC</vt:lpstr>
      <vt:lpstr>Existing official statistics: SEEA AEAs</vt:lpstr>
      <vt:lpstr>METHODOLOGY</vt:lpstr>
      <vt:lpstr>OECD methodology</vt:lpstr>
      <vt:lpstr>Allocation of CO2 emissions across countries: UK example</vt:lpstr>
      <vt:lpstr>RESULTS</vt:lpstr>
      <vt:lpstr>Tracking CO2 emissions from air transport during COVID-19</vt:lpstr>
      <vt:lpstr>Main advantages of the OECD database</vt:lpstr>
      <vt:lpstr>CONCLUSION and WAY FORWARD</vt:lpstr>
      <vt:lpstr>Conclusion and way forward</vt:lpstr>
      <vt:lpstr>Thank you for your attention</vt:lpstr>
      <vt:lpstr>PowerPoint Presentation</vt:lpstr>
    </vt:vector>
  </TitlesOfParts>
  <Company>OECD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Item 6. Measurement of Data: next steps and future work of statistical offices;</dc:title>
  <dc:creator>MITCHELL John, SDD/NAD</dc:creator>
  <cp:lastModifiedBy>Xu, Xin</cp:lastModifiedBy>
  <cp:revision>138</cp:revision>
  <dcterms:created xsi:type="dcterms:W3CDTF">2021-06-06T21:10:35Z</dcterms:created>
  <dcterms:modified xsi:type="dcterms:W3CDTF">2022-04-06T17:02:35Z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0x010100FAFC15041FA98444BA56D5768D6C48AC</vt:lpwstr>
  </property>
</Properties>
</file>