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1174" r:id="rId5"/>
    <p:sldId id="1193" r:id="rId6"/>
    <p:sldId id="1198" r:id="rId7"/>
    <p:sldId id="1199" r:id="rId8"/>
    <p:sldId id="295" r:id="rId9"/>
    <p:sldId id="283" r:id="rId10"/>
    <p:sldId id="814" r:id="rId11"/>
    <p:sldId id="815" r:id="rId12"/>
    <p:sldId id="817" r:id="rId13"/>
    <p:sldId id="818" r:id="rId14"/>
    <p:sldId id="118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S" initials="HS" lastIdx="1" clrIdx="0">
    <p:extLst>
      <p:ext uri="{19B8F6BF-5375-455C-9EA6-DF929625EA0E}">
        <p15:presenceInfo xmlns:p15="http://schemas.microsoft.com/office/powerpoint/2012/main" userId="H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DB"/>
    <a:srgbClr val="DAE3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AD205B-E6B1-45D4-8549-78A00D950442}" v="15" dt="2022-04-07T12:36:24.2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32" autoAdjust="0"/>
    <p:restoredTop sz="89744" autoAdjust="0"/>
  </p:normalViewPr>
  <p:slideViewPr>
    <p:cSldViewPr snapToGrid="0">
      <p:cViewPr varScale="1">
        <p:scale>
          <a:sx n="57" d="100"/>
          <a:sy n="57" d="100"/>
        </p:scale>
        <p:origin x="90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rmanus Smith" userId="f9035fd9-2948-40a2-8155-4681ffb7f64a" providerId="ADAL" clId="{2AAD205B-E6B1-45D4-8549-78A00D950442}"/>
    <pc:docChg chg="custSel modSld">
      <pc:chgData name="Hermanus Smith" userId="f9035fd9-2948-40a2-8155-4681ffb7f64a" providerId="ADAL" clId="{2AAD205B-E6B1-45D4-8549-78A00D950442}" dt="2022-04-07T12:36:24.219" v="100" actId="255"/>
      <pc:docMkLst>
        <pc:docMk/>
      </pc:docMkLst>
      <pc:sldChg chg="modSp mod">
        <pc:chgData name="Hermanus Smith" userId="f9035fd9-2948-40a2-8155-4681ffb7f64a" providerId="ADAL" clId="{2AAD205B-E6B1-45D4-8549-78A00D950442}" dt="2022-04-07T12:31:31.397" v="78" actId="20577"/>
        <pc:sldMkLst>
          <pc:docMk/>
          <pc:sldMk cId="2072437491" sldId="283"/>
        </pc:sldMkLst>
        <pc:spChg chg="mod">
          <ac:chgData name="Hermanus Smith" userId="f9035fd9-2948-40a2-8155-4681ffb7f64a" providerId="ADAL" clId="{2AAD205B-E6B1-45D4-8549-78A00D950442}" dt="2022-04-07T12:31:31.397" v="78" actId="20577"/>
          <ac:spMkLst>
            <pc:docMk/>
            <pc:sldMk cId="2072437491" sldId="283"/>
            <ac:spMk id="9" creationId="{479B9488-D7F4-4327-80DF-5C8EF7924690}"/>
          </ac:spMkLst>
        </pc:spChg>
        <pc:spChg chg="mod">
          <ac:chgData name="Hermanus Smith" userId="f9035fd9-2948-40a2-8155-4681ffb7f64a" providerId="ADAL" clId="{2AAD205B-E6B1-45D4-8549-78A00D950442}" dt="2022-04-07T12:30:47.025" v="71" actId="20577"/>
          <ac:spMkLst>
            <pc:docMk/>
            <pc:sldMk cId="2072437491" sldId="283"/>
            <ac:spMk id="13315" creationId="{48AC650B-79B9-48C8-AF37-AD6716BD741D}"/>
          </ac:spMkLst>
        </pc:spChg>
      </pc:sldChg>
      <pc:sldChg chg="modSp mod">
        <pc:chgData name="Hermanus Smith" userId="f9035fd9-2948-40a2-8155-4681ffb7f64a" providerId="ADAL" clId="{2AAD205B-E6B1-45D4-8549-78A00D950442}" dt="2022-04-07T12:34:07.977" v="88" actId="255"/>
        <pc:sldMkLst>
          <pc:docMk/>
          <pc:sldMk cId="2858648496" sldId="814"/>
        </pc:sldMkLst>
        <pc:spChg chg="mod">
          <ac:chgData name="Hermanus Smith" userId="f9035fd9-2948-40a2-8155-4681ffb7f64a" providerId="ADAL" clId="{2AAD205B-E6B1-45D4-8549-78A00D950442}" dt="2022-04-07T12:33:04.394" v="81" actId="1076"/>
          <ac:spMkLst>
            <pc:docMk/>
            <pc:sldMk cId="2858648496" sldId="814"/>
            <ac:spMk id="6" creationId="{00000000-0000-0000-0000-000000000000}"/>
          </ac:spMkLst>
        </pc:spChg>
        <pc:graphicFrameChg chg="mod">
          <ac:chgData name="Hermanus Smith" userId="f9035fd9-2948-40a2-8155-4681ffb7f64a" providerId="ADAL" clId="{2AAD205B-E6B1-45D4-8549-78A00D950442}" dt="2022-04-07T12:34:07.977" v="88" actId="255"/>
          <ac:graphicFrameMkLst>
            <pc:docMk/>
            <pc:sldMk cId="2858648496" sldId="814"/>
            <ac:graphicFrameMk id="4" creationId="{00000000-0000-0000-0000-000000000000}"/>
          </ac:graphicFrameMkLst>
        </pc:graphicFrameChg>
        <pc:graphicFrameChg chg="mod">
          <ac:chgData name="Hermanus Smith" userId="f9035fd9-2948-40a2-8155-4681ffb7f64a" providerId="ADAL" clId="{2AAD205B-E6B1-45D4-8549-78A00D950442}" dt="2022-04-07T12:33:21.974" v="84" actId="1076"/>
          <ac:graphicFrameMkLst>
            <pc:docMk/>
            <pc:sldMk cId="2858648496" sldId="814"/>
            <ac:graphicFrameMk id="8" creationId="{00000000-0000-0000-0000-000000000000}"/>
          </ac:graphicFrameMkLst>
        </pc:graphicFrameChg>
      </pc:sldChg>
      <pc:sldChg chg="modSp mod">
        <pc:chgData name="Hermanus Smith" userId="f9035fd9-2948-40a2-8155-4681ffb7f64a" providerId="ADAL" clId="{2AAD205B-E6B1-45D4-8549-78A00D950442}" dt="2022-04-07T12:34:39.876" v="91" actId="255"/>
        <pc:sldMkLst>
          <pc:docMk/>
          <pc:sldMk cId="415749672" sldId="815"/>
        </pc:sldMkLst>
        <pc:spChg chg="mod">
          <ac:chgData name="Hermanus Smith" userId="f9035fd9-2948-40a2-8155-4681ffb7f64a" providerId="ADAL" clId="{2AAD205B-E6B1-45D4-8549-78A00D950442}" dt="2022-04-07T12:34:23.556" v="89" actId="1076"/>
          <ac:spMkLst>
            <pc:docMk/>
            <pc:sldMk cId="415749672" sldId="815"/>
            <ac:spMk id="6" creationId="{00000000-0000-0000-0000-000000000000}"/>
          </ac:spMkLst>
        </pc:spChg>
        <pc:spChg chg="mod">
          <ac:chgData name="Hermanus Smith" userId="f9035fd9-2948-40a2-8155-4681ffb7f64a" providerId="ADAL" clId="{2AAD205B-E6B1-45D4-8549-78A00D950442}" dt="2022-04-07T12:34:39.876" v="91" actId="255"/>
          <ac:spMkLst>
            <pc:docMk/>
            <pc:sldMk cId="415749672" sldId="815"/>
            <ac:spMk id="7" creationId="{00000000-0000-0000-0000-000000000000}"/>
          </ac:spMkLst>
        </pc:spChg>
      </pc:sldChg>
      <pc:sldChg chg="modSp mod">
        <pc:chgData name="Hermanus Smith" userId="f9035fd9-2948-40a2-8155-4681ffb7f64a" providerId="ADAL" clId="{2AAD205B-E6B1-45D4-8549-78A00D950442}" dt="2022-04-07T12:35:09.261" v="93" actId="6549"/>
        <pc:sldMkLst>
          <pc:docMk/>
          <pc:sldMk cId="365607943" sldId="817"/>
        </pc:sldMkLst>
        <pc:spChg chg="mod">
          <ac:chgData name="Hermanus Smith" userId="f9035fd9-2948-40a2-8155-4681ffb7f64a" providerId="ADAL" clId="{2AAD205B-E6B1-45D4-8549-78A00D950442}" dt="2022-04-07T12:34:50.624" v="92" actId="1076"/>
          <ac:spMkLst>
            <pc:docMk/>
            <pc:sldMk cId="365607943" sldId="817"/>
            <ac:spMk id="2" creationId="{00000000-0000-0000-0000-000000000000}"/>
          </ac:spMkLst>
        </pc:spChg>
        <pc:spChg chg="mod">
          <ac:chgData name="Hermanus Smith" userId="f9035fd9-2948-40a2-8155-4681ffb7f64a" providerId="ADAL" clId="{2AAD205B-E6B1-45D4-8549-78A00D950442}" dt="2022-04-07T12:35:09.261" v="93" actId="6549"/>
          <ac:spMkLst>
            <pc:docMk/>
            <pc:sldMk cId="365607943" sldId="817"/>
            <ac:spMk id="3" creationId="{00000000-0000-0000-0000-000000000000}"/>
          </ac:spMkLst>
        </pc:spChg>
      </pc:sldChg>
      <pc:sldChg chg="modSp mod">
        <pc:chgData name="Hermanus Smith" userId="f9035fd9-2948-40a2-8155-4681ffb7f64a" providerId="ADAL" clId="{2AAD205B-E6B1-45D4-8549-78A00D950442}" dt="2022-04-07T12:36:24.219" v="100" actId="255"/>
        <pc:sldMkLst>
          <pc:docMk/>
          <pc:sldMk cId="2132181847" sldId="818"/>
        </pc:sldMkLst>
        <pc:spChg chg="mod">
          <ac:chgData name="Hermanus Smith" userId="f9035fd9-2948-40a2-8155-4681ffb7f64a" providerId="ADAL" clId="{2AAD205B-E6B1-45D4-8549-78A00D950442}" dt="2022-04-07T12:35:40.763" v="97" actId="255"/>
          <ac:spMkLst>
            <pc:docMk/>
            <pc:sldMk cId="2132181847" sldId="818"/>
            <ac:spMk id="9" creationId="{00000000-0000-0000-0000-000000000000}"/>
          </ac:spMkLst>
        </pc:spChg>
        <pc:spChg chg="mod">
          <ac:chgData name="Hermanus Smith" userId="f9035fd9-2948-40a2-8155-4681ffb7f64a" providerId="ADAL" clId="{2AAD205B-E6B1-45D4-8549-78A00D950442}" dt="2022-04-07T12:35:19.381" v="94" actId="1076"/>
          <ac:spMkLst>
            <pc:docMk/>
            <pc:sldMk cId="2132181847" sldId="818"/>
            <ac:spMk id="10" creationId="{00000000-0000-0000-0000-000000000000}"/>
          </ac:spMkLst>
        </pc:spChg>
        <pc:graphicFrameChg chg="mod">
          <ac:chgData name="Hermanus Smith" userId="f9035fd9-2948-40a2-8155-4681ffb7f64a" providerId="ADAL" clId="{2AAD205B-E6B1-45D4-8549-78A00D950442}" dt="2022-04-07T12:36:24.219" v="100" actId="255"/>
          <ac:graphicFrameMkLst>
            <pc:docMk/>
            <pc:sldMk cId="2132181847" sldId="818"/>
            <ac:graphicFrameMk id="4" creationId="{00000000-0000-0000-0000-000000000000}"/>
          </ac:graphicFrameMkLst>
        </pc:graphicFrameChg>
      </pc:sldChg>
      <pc:sldChg chg="modSp mod">
        <pc:chgData name="Hermanus Smith" userId="f9035fd9-2948-40a2-8155-4681ffb7f64a" providerId="ADAL" clId="{2AAD205B-E6B1-45D4-8549-78A00D950442}" dt="2022-04-07T12:21:26.284" v="37" actId="1076"/>
        <pc:sldMkLst>
          <pc:docMk/>
          <pc:sldMk cId="194106885" sldId="1174"/>
        </pc:sldMkLst>
        <pc:spChg chg="mod">
          <ac:chgData name="Hermanus Smith" userId="f9035fd9-2948-40a2-8155-4681ffb7f64a" providerId="ADAL" clId="{2AAD205B-E6B1-45D4-8549-78A00D950442}" dt="2022-04-07T12:20:49.413" v="19" actId="14100"/>
          <ac:spMkLst>
            <pc:docMk/>
            <pc:sldMk cId="194106885" sldId="1174"/>
            <ac:spMk id="2" creationId="{B18F5157-7528-40C3-A1FC-B4A7AFA544D8}"/>
          </ac:spMkLst>
        </pc:spChg>
        <pc:spChg chg="mod">
          <ac:chgData name="Hermanus Smith" userId="f9035fd9-2948-40a2-8155-4681ffb7f64a" providerId="ADAL" clId="{2AAD205B-E6B1-45D4-8549-78A00D950442}" dt="2022-04-07T12:20:57.292" v="21" actId="14100"/>
          <ac:spMkLst>
            <pc:docMk/>
            <pc:sldMk cId="194106885" sldId="1174"/>
            <ac:spMk id="3" creationId="{132BBB66-133F-4EE5-BD64-B8D709746C5D}"/>
          </ac:spMkLst>
        </pc:spChg>
        <pc:spChg chg="mod">
          <ac:chgData name="Hermanus Smith" userId="f9035fd9-2948-40a2-8155-4681ffb7f64a" providerId="ADAL" clId="{2AAD205B-E6B1-45D4-8549-78A00D950442}" dt="2022-04-07T12:21:26.284" v="37" actId="1076"/>
          <ac:spMkLst>
            <pc:docMk/>
            <pc:sldMk cId="194106885" sldId="1174"/>
            <ac:spMk id="4" creationId="{4951B1B9-633F-407C-9C8C-C50B588F8BB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70982E-72DE-445E-807F-DA10FB66688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CA"/>
        </a:p>
      </dgm:t>
    </dgm:pt>
    <dgm:pt modelId="{3B300ED2-8A14-4579-9AB7-C13A78DC8646}">
      <dgm:prSet phldrT="[Text]"/>
      <dgm:spPr>
        <a:solidFill>
          <a:srgbClr val="0070C0"/>
        </a:solidFill>
      </dgm:spPr>
      <dgm:t>
        <a:bodyPr/>
        <a:lstStyle/>
        <a:p>
          <a:r>
            <a:rPr lang="en-CA" dirty="0"/>
            <a:t>Type 1</a:t>
          </a:r>
        </a:p>
        <a:p>
          <a:r>
            <a:rPr lang="en-CA" dirty="0"/>
            <a:t>(Thematic)</a:t>
          </a:r>
        </a:p>
      </dgm:t>
    </dgm:pt>
    <dgm:pt modelId="{33D3BD34-9809-4F2A-A127-3792BB874F8C}" type="parTrans" cxnId="{EBCE3891-9F72-4743-845C-1C08711A7B7A}">
      <dgm:prSet/>
      <dgm:spPr/>
      <dgm:t>
        <a:bodyPr/>
        <a:lstStyle/>
        <a:p>
          <a:endParaRPr lang="en-CA"/>
        </a:p>
      </dgm:t>
    </dgm:pt>
    <dgm:pt modelId="{B2EEB320-BDD8-4A97-BF88-6BF82FBE8929}" type="sibTrans" cxnId="{EBCE3891-9F72-4743-845C-1C08711A7B7A}">
      <dgm:prSet/>
      <dgm:spPr/>
      <dgm:t>
        <a:bodyPr/>
        <a:lstStyle/>
        <a:p>
          <a:endParaRPr lang="en-CA"/>
        </a:p>
      </dgm:t>
    </dgm:pt>
    <dgm:pt modelId="{BAB25EEF-F92A-48FC-88BD-878226F76207}">
      <dgm:prSet phldrT="[Text]"/>
      <dgm:spPr/>
      <dgm:t>
        <a:bodyPr/>
        <a:lstStyle/>
        <a:p>
          <a:pPr>
            <a:buFont typeface="Wingdings" panose="05000000000000000000" pitchFamily="2" charset="2"/>
            <a:buChar char="§"/>
          </a:pPr>
          <a:r>
            <a:rPr lang="en-CA" dirty="0"/>
            <a:t>Rearrangement of the classifications, presentation and possible addition of complimentary information not found in the existing core accounts.</a:t>
          </a:r>
        </a:p>
      </dgm:t>
    </dgm:pt>
    <dgm:pt modelId="{21252091-6001-4210-968C-8C02E3A46DB6}" type="parTrans" cxnId="{B652FD5C-6CBC-4344-8D4B-92473F91E973}">
      <dgm:prSet/>
      <dgm:spPr/>
      <dgm:t>
        <a:bodyPr/>
        <a:lstStyle/>
        <a:p>
          <a:endParaRPr lang="en-CA"/>
        </a:p>
      </dgm:t>
    </dgm:pt>
    <dgm:pt modelId="{9C035E24-F6B1-4BF7-B35A-CCD0CBB75FAC}" type="sibTrans" cxnId="{B652FD5C-6CBC-4344-8D4B-92473F91E973}">
      <dgm:prSet/>
      <dgm:spPr/>
      <dgm:t>
        <a:bodyPr/>
        <a:lstStyle/>
        <a:p>
          <a:endParaRPr lang="en-CA"/>
        </a:p>
      </dgm:t>
    </dgm:pt>
    <dgm:pt modelId="{7A2E7CF2-C123-4BF2-9840-602104D28366}">
      <dgm:prSet phldrT="[Text]"/>
      <dgm:spPr>
        <a:solidFill>
          <a:srgbClr val="0070C0"/>
        </a:solidFill>
      </dgm:spPr>
      <dgm:t>
        <a:bodyPr/>
        <a:lstStyle/>
        <a:p>
          <a:r>
            <a:rPr lang="en-CA" dirty="0"/>
            <a:t>Type 2</a:t>
          </a:r>
        </a:p>
        <a:p>
          <a:r>
            <a:rPr lang="en-CA" dirty="0"/>
            <a:t>(Extensions)</a:t>
          </a:r>
        </a:p>
      </dgm:t>
    </dgm:pt>
    <dgm:pt modelId="{92F10018-226A-4298-A219-2F76962874FD}" type="parTrans" cxnId="{4D61B85A-9DB1-4E92-84C0-572CDD378735}">
      <dgm:prSet/>
      <dgm:spPr/>
      <dgm:t>
        <a:bodyPr/>
        <a:lstStyle/>
        <a:p>
          <a:endParaRPr lang="en-CA"/>
        </a:p>
      </dgm:t>
    </dgm:pt>
    <dgm:pt modelId="{FC91EACA-4F60-4A06-AB2F-97D60703F40D}" type="sibTrans" cxnId="{4D61B85A-9DB1-4E92-84C0-572CDD378735}">
      <dgm:prSet/>
      <dgm:spPr/>
      <dgm:t>
        <a:bodyPr/>
        <a:lstStyle/>
        <a:p>
          <a:endParaRPr lang="en-CA"/>
        </a:p>
      </dgm:t>
    </dgm:pt>
    <dgm:pt modelId="{7FC28BF3-D19C-4403-810D-A43B525C2C65}">
      <dgm:prSet phldrT="[Text]"/>
      <dgm:spPr/>
      <dgm:t>
        <a:bodyPr/>
        <a:lstStyle/>
        <a:p>
          <a:pPr>
            <a:buFont typeface="Wingdings" panose="05000000000000000000" pitchFamily="2" charset="2"/>
            <a:buChar char="§"/>
          </a:pPr>
          <a:r>
            <a:rPr lang="en-CA" dirty="0"/>
            <a:t>Modification of the underlying concepts, boundaries of the core system and/or testing new methods. (e.g. including volunteer activities as production)</a:t>
          </a:r>
        </a:p>
      </dgm:t>
    </dgm:pt>
    <dgm:pt modelId="{A5E3A981-9649-4D86-A678-187DEEF1D18D}" type="parTrans" cxnId="{DAEFCEED-A3A3-4009-B127-414D593B1444}">
      <dgm:prSet/>
      <dgm:spPr/>
      <dgm:t>
        <a:bodyPr/>
        <a:lstStyle/>
        <a:p>
          <a:endParaRPr lang="en-CA"/>
        </a:p>
      </dgm:t>
    </dgm:pt>
    <dgm:pt modelId="{D9034A78-2262-4BB8-BBAE-9595045A59F0}" type="sibTrans" cxnId="{DAEFCEED-A3A3-4009-B127-414D593B1444}">
      <dgm:prSet/>
      <dgm:spPr/>
      <dgm:t>
        <a:bodyPr/>
        <a:lstStyle/>
        <a:p>
          <a:endParaRPr lang="en-CA"/>
        </a:p>
      </dgm:t>
    </dgm:pt>
    <dgm:pt modelId="{06833AED-E4E3-4287-A531-9C7BA7D79E9D}">
      <dgm:prSet phldrT="[Text]"/>
      <dgm:spPr/>
      <dgm:t>
        <a:bodyPr/>
        <a:lstStyle/>
        <a:p>
          <a:pPr>
            <a:buFont typeface="Wingdings" panose="05000000000000000000" pitchFamily="2" charset="2"/>
            <a:buChar char="§"/>
          </a:pPr>
          <a:r>
            <a:rPr lang="en-CA" dirty="0"/>
            <a:t>No change or little change to the underlying concepts of the core system</a:t>
          </a:r>
        </a:p>
      </dgm:t>
    </dgm:pt>
    <dgm:pt modelId="{FD90779D-5C38-4A5A-A397-152326403311}" type="parTrans" cxnId="{129637ED-158C-46F0-9261-3306DEA5E214}">
      <dgm:prSet/>
      <dgm:spPr/>
      <dgm:t>
        <a:bodyPr/>
        <a:lstStyle/>
        <a:p>
          <a:endParaRPr lang="en-CA"/>
        </a:p>
      </dgm:t>
    </dgm:pt>
    <dgm:pt modelId="{FC84D6A8-F026-440D-B662-CE88BE57CFF0}" type="sibTrans" cxnId="{129637ED-158C-46F0-9261-3306DEA5E214}">
      <dgm:prSet/>
      <dgm:spPr/>
      <dgm:t>
        <a:bodyPr/>
        <a:lstStyle/>
        <a:p>
          <a:endParaRPr lang="en-CA"/>
        </a:p>
      </dgm:t>
    </dgm:pt>
    <dgm:pt modelId="{34B0610C-B0DB-4C6B-8493-270ED8AA1825}" type="pres">
      <dgm:prSet presAssocID="{6470982E-72DE-445E-807F-DA10FB666888}" presName="Name0" presStyleCnt="0">
        <dgm:presLayoutVars>
          <dgm:dir/>
          <dgm:animLvl val="lvl"/>
          <dgm:resizeHandles val="exact"/>
        </dgm:presLayoutVars>
      </dgm:prSet>
      <dgm:spPr/>
    </dgm:pt>
    <dgm:pt modelId="{757296C2-FC08-4903-AFE3-D517F53A366D}" type="pres">
      <dgm:prSet presAssocID="{3B300ED2-8A14-4579-9AB7-C13A78DC8646}" presName="composite" presStyleCnt="0"/>
      <dgm:spPr/>
    </dgm:pt>
    <dgm:pt modelId="{6F759E63-A539-495D-BFE4-ACAF8EE8159E}" type="pres">
      <dgm:prSet presAssocID="{3B300ED2-8A14-4579-9AB7-C13A78DC8646}" presName="parTx" presStyleLbl="alignNode1" presStyleIdx="0" presStyleCnt="2">
        <dgm:presLayoutVars>
          <dgm:chMax val="0"/>
          <dgm:chPref val="0"/>
          <dgm:bulletEnabled val="1"/>
        </dgm:presLayoutVars>
      </dgm:prSet>
      <dgm:spPr/>
    </dgm:pt>
    <dgm:pt modelId="{D1B89369-97CB-48C7-9BB1-2B0713B5EC47}" type="pres">
      <dgm:prSet presAssocID="{3B300ED2-8A14-4579-9AB7-C13A78DC8646}" presName="desTx" presStyleLbl="alignAccFollowNode1" presStyleIdx="0" presStyleCnt="2">
        <dgm:presLayoutVars>
          <dgm:bulletEnabled val="1"/>
        </dgm:presLayoutVars>
      </dgm:prSet>
      <dgm:spPr/>
    </dgm:pt>
    <dgm:pt modelId="{E155B40A-01ED-4B50-B2B7-EBD5A4FF87FA}" type="pres">
      <dgm:prSet presAssocID="{B2EEB320-BDD8-4A97-BF88-6BF82FBE8929}" presName="space" presStyleCnt="0"/>
      <dgm:spPr/>
    </dgm:pt>
    <dgm:pt modelId="{72E33852-F1B5-42D9-BA1D-CFAAEFBE458B}" type="pres">
      <dgm:prSet presAssocID="{7A2E7CF2-C123-4BF2-9840-602104D28366}" presName="composite" presStyleCnt="0"/>
      <dgm:spPr/>
    </dgm:pt>
    <dgm:pt modelId="{2A6D43F6-1E03-4B1B-AAD4-7ED133937E8D}" type="pres">
      <dgm:prSet presAssocID="{7A2E7CF2-C123-4BF2-9840-602104D28366}" presName="parTx" presStyleLbl="alignNode1" presStyleIdx="1" presStyleCnt="2">
        <dgm:presLayoutVars>
          <dgm:chMax val="0"/>
          <dgm:chPref val="0"/>
          <dgm:bulletEnabled val="1"/>
        </dgm:presLayoutVars>
      </dgm:prSet>
      <dgm:spPr/>
    </dgm:pt>
    <dgm:pt modelId="{5C8FEDB9-627A-463E-9CFF-E0EED852909E}" type="pres">
      <dgm:prSet presAssocID="{7A2E7CF2-C123-4BF2-9840-602104D28366}" presName="desTx" presStyleLbl="alignAccFollowNode1" presStyleIdx="1" presStyleCnt="2">
        <dgm:presLayoutVars>
          <dgm:bulletEnabled val="1"/>
        </dgm:presLayoutVars>
      </dgm:prSet>
      <dgm:spPr/>
    </dgm:pt>
  </dgm:ptLst>
  <dgm:cxnLst>
    <dgm:cxn modelId="{3B0E1A0C-1088-4DD9-9B2F-0BB6855C2897}" type="presOf" srcId="{BAB25EEF-F92A-48FC-88BD-878226F76207}" destId="{D1B89369-97CB-48C7-9BB1-2B0713B5EC47}" srcOrd="0" destOrd="0" presId="urn:microsoft.com/office/officeart/2005/8/layout/hList1"/>
    <dgm:cxn modelId="{1EA8FE0C-DA68-47E5-9267-71E53F07CC58}" type="presOf" srcId="{6470982E-72DE-445E-807F-DA10FB666888}" destId="{34B0610C-B0DB-4C6B-8493-270ED8AA1825}" srcOrd="0" destOrd="0" presId="urn:microsoft.com/office/officeart/2005/8/layout/hList1"/>
    <dgm:cxn modelId="{B652FD5C-6CBC-4344-8D4B-92473F91E973}" srcId="{3B300ED2-8A14-4579-9AB7-C13A78DC8646}" destId="{BAB25EEF-F92A-48FC-88BD-878226F76207}" srcOrd="0" destOrd="0" parTransId="{21252091-6001-4210-968C-8C02E3A46DB6}" sibTransId="{9C035E24-F6B1-4BF7-B35A-CCD0CBB75FAC}"/>
    <dgm:cxn modelId="{77392A62-7E39-48CD-B2DD-DAC59A018E59}" type="presOf" srcId="{06833AED-E4E3-4287-A531-9C7BA7D79E9D}" destId="{D1B89369-97CB-48C7-9BB1-2B0713B5EC47}" srcOrd="0" destOrd="1" presId="urn:microsoft.com/office/officeart/2005/8/layout/hList1"/>
    <dgm:cxn modelId="{4D61B85A-9DB1-4E92-84C0-572CDD378735}" srcId="{6470982E-72DE-445E-807F-DA10FB666888}" destId="{7A2E7CF2-C123-4BF2-9840-602104D28366}" srcOrd="1" destOrd="0" parTransId="{92F10018-226A-4298-A219-2F76962874FD}" sibTransId="{FC91EACA-4F60-4A06-AB2F-97D60703F40D}"/>
    <dgm:cxn modelId="{EBCE3891-9F72-4743-845C-1C08711A7B7A}" srcId="{6470982E-72DE-445E-807F-DA10FB666888}" destId="{3B300ED2-8A14-4579-9AB7-C13A78DC8646}" srcOrd="0" destOrd="0" parTransId="{33D3BD34-9809-4F2A-A127-3792BB874F8C}" sibTransId="{B2EEB320-BDD8-4A97-BF88-6BF82FBE8929}"/>
    <dgm:cxn modelId="{900F4AB0-13CC-43CC-853F-0F1FBCE1FA6C}" type="presOf" srcId="{7FC28BF3-D19C-4403-810D-A43B525C2C65}" destId="{5C8FEDB9-627A-463E-9CFF-E0EED852909E}" srcOrd="0" destOrd="0" presId="urn:microsoft.com/office/officeart/2005/8/layout/hList1"/>
    <dgm:cxn modelId="{35C9E2CB-E44F-4668-8C77-8BA5584E3010}" type="presOf" srcId="{7A2E7CF2-C123-4BF2-9840-602104D28366}" destId="{2A6D43F6-1E03-4B1B-AAD4-7ED133937E8D}" srcOrd="0" destOrd="0" presId="urn:microsoft.com/office/officeart/2005/8/layout/hList1"/>
    <dgm:cxn modelId="{129637ED-158C-46F0-9261-3306DEA5E214}" srcId="{3B300ED2-8A14-4579-9AB7-C13A78DC8646}" destId="{06833AED-E4E3-4287-A531-9C7BA7D79E9D}" srcOrd="1" destOrd="0" parTransId="{FD90779D-5C38-4A5A-A397-152326403311}" sibTransId="{FC84D6A8-F026-440D-B662-CE88BE57CFF0}"/>
    <dgm:cxn modelId="{DAEFCEED-A3A3-4009-B127-414D593B1444}" srcId="{7A2E7CF2-C123-4BF2-9840-602104D28366}" destId="{7FC28BF3-D19C-4403-810D-A43B525C2C65}" srcOrd="0" destOrd="0" parTransId="{A5E3A981-9649-4D86-A678-187DEEF1D18D}" sibTransId="{D9034A78-2262-4BB8-BBAE-9595045A59F0}"/>
    <dgm:cxn modelId="{A84F91FF-1514-45C2-8A81-1473B133E96E}" type="presOf" srcId="{3B300ED2-8A14-4579-9AB7-C13A78DC8646}" destId="{6F759E63-A539-495D-BFE4-ACAF8EE8159E}" srcOrd="0" destOrd="0" presId="urn:microsoft.com/office/officeart/2005/8/layout/hList1"/>
    <dgm:cxn modelId="{6F66D783-A0E1-49E7-A9CD-94F62222C2A6}" type="presParOf" srcId="{34B0610C-B0DB-4C6B-8493-270ED8AA1825}" destId="{757296C2-FC08-4903-AFE3-D517F53A366D}" srcOrd="0" destOrd="0" presId="urn:microsoft.com/office/officeart/2005/8/layout/hList1"/>
    <dgm:cxn modelId="{18F7BFA2-169B-4996-B030-5DDF40F4387A}" type="presParOf" srcId="{757296C2-FC08-4903-AFE3-D517F53A366D}" destId="{6F759E63-A539-495D-BFE4-ACAF8EE8159E}" srcOrd="0" destOrd="0" presId="urn:microsoft.com/office/officeart/2005/8/layout/hList1"/>
    <dgm:cxn modelId="{D60F9B1C-9922-48DB-B875-23B46BF334AC}" type="presParOf" srcId="{757296C2-FC08-4903-AFE3-D517F53A366D}" destId="{D1B89369-97CB-48C7-9BB1-2B0713B5EC47}" srcOrd="1" destOrd="0" presId="urn:microsoft.com/office/officeart/2005/8/layout/hList1"/>
    <dgm:cxn modelId="{176FAD20-1F90-432D-8D21-C6E20EDAABF4}" type="presParOf" srcId="{34B0610C-B0DB-4C6B-8493-270ED8AA1825}" destId="{E155B40A-01ED-4B50-B2B7-EBD5A4FF87FA}" srcOrd="1" destOrd="0" presId="urn:microsoft.com/office/officeart/2005/8/layout/hList1"/>
    <dgm:cxn modelId="{021EA03D-FBC6-4777-927C-C457A80D968B}" type="presParOf" srcId="{34B0610C-B0DB-4C6B-8493-270ED8AA1825}" destId="{72E33852-F1B5-42D9-BA1D-CFAAEFBE458B}" srcOrd="2" destOrd="0" presId="urn:microsoft.com/office/officeart/2005/8/layout/hList1"/>
    <dgm:cxn modelId="{07F23F34-E8BC-45E4-85E4-9F444A2874BE}" type="presParOf" srcId="{72E33852-F1B5-42D9-BA1D-CFAAEFBE458B}" destId="{2A6D43F6-1E03-4B1B-AAD4-7ED133937E8D}" srcOrd="0" destOrd="0" presId="urn:microsoft.com/office/officeart/2005/8/layout/hList1"/>
    <dgm:cxn modelId="{19208704-9D5B-437C-91CF-E9FA18A181D0}" type="presParOf" srcId="{72E33852-F1B5-42D9-BA1D-CFAAEFBE458B}" destId="{5C8FEDB9-627A-463E-9CFF-E0EED852909E}"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CC40AA-5631-4CA3-96CC-2A861C63F817}"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CA"/>
        </a:p>
      </dgm:t>
    </dgm:pt>
    <dgm:pt modelId="{2E8D6DAA-9FB4-4393-94FA-91F3BE022EAC}">
      <dgm:prSet phldrT="[Text]" custT="1"/>
      <dgm:spPr/>
      <dgm:t>
        <a:bodyPr/>
        <a:lstStyle/>
        <a:p>
          <a:r>
            <a:rPr lang="en-US" sz="2000" b="1" dirty="0">
              <a:solidFill>
                <a:schemeClr val="accent1"/>
              </a:solidFill>
            </a:rPr>
            <a:t>Shortage of quantified information of aviation contribution to economy</a:t>
          </a:r>
          <a:endParaRPr lang="en-CA" sz="2000" b="1" dirty="0">
            <a:solidFill>
              <a:schemeClr val="accent1"/>
            </a:solidFill>
          </a:endParaRPr>
        </a:p>
      </dgm:t>
    </dgm:pt>
    <dgm:pt modelId="{D02DC749-4D72-4158-80B0-5B0DD83800C9}" type="parTrans" cxnId="{18A08790-F975-43AB-893F-F7D66CB71B5F}">
      <dgm:prSet/>
      <dgm:spPr/>
      <dgm:t>
        <a:bodyPr/>
        <a:lstStyle/>
        <a:p>
          <a:endParaRPr lang="en-CA"/>
        </a:p>
      </dgm:t>
    </dgm:pt>
    <dgm:pt modelId="{BA120C2B-F74E-4EA1-A68C-977752B6A956}" type="sibTrans" cxnId="{18A08790-F975-43AB-893F-F7D66CB71B5F}">
      <dgm:prSet/>
      <dgm:spPr/>
      <dgm:t>
        <a:bodyPr/>
        <a:lstStyle/>
        <a:p>
          <a:endParaRPr lang="en-CA"/>
        </a:p>
      </dgm:t>
    </dgm:pt>
    <dgm:pt modelId="{ECDE5DE5-1708-40C7-8E17-0EEFC957F3E0}">
      <dgm:prSet phldrT="[Text]" custT="1"/>
      <dgm:spPr/>
      <dgm:t>
        <a:bodyPr/>
        <a:lstStyle/>
        <a:p>
          <a:r>
            <a:rPr lang="en-US" sz="2000" b="1" dirty="0">
              <a:solidFill>
                <a:schemeClr val="accent1"/>
              </a:solidFill>
            </a:rPr>
            <a:t>Incremental impact of investments in aviation in different sectors is unclear  </a:t>
          </a:r>
          <a:endParaRPr lang="en-CA" sz="2000" b="1" dirty="0">
            <a:solidFill>
              <a:schemeClr val="accent1"/>
            </a:solidFill>
          </a:endParaRPr>
        </a:p>
      </dgm:t>
    </dgm:pt>
    <dgm:pt modelId="{4C276CAE-FAC2-4FB5-8B45-35C1D0ABF67A}" type="parTrans" cxnId="{734E489E-EA24-41CD-A261-88156A45130A}">
      <dgm:prSet/>
      <dgm:spPr/>
      <dgm:t>
        <a:bodyPr/>
        <a:lstStyle/>
        <a:p>
          <a:endParaRPr lang="en-CA"/>
        </a:p>
      </dgm:t>
    </dgm:pt>
    <dgm:pt modelId="{10348AC9-A1D4-4A1F-944F-4B0708C52B02}" type="sibTrans" cxnId="{734E489E-EA24-41CD-A261-88156A45130A}">
      <dgm:prSet/>
      <dgm:spPr/>
      <dgm:t>
        <a:bodyPr/>
        <a:lstStyle/>
        <a:p>
          <a:endParaRPr lang="en-CA"/>
        </a:p>
      </dgm:t>
    </dgm:pt>
    <dgm:pt modelId="{EDDC9B50-7C30-49FB-A55D-8803239764DF}">
      <dgm:prSet phldrT="[Text]" custT="1"/>
      <dgm:spPr/>
      <dgm:t>
        <a:bodyPr/>
        <a:lstStyle/>
        <a:p>
          <a:r>
            <a:rPr lang="en-US" sz="2000" b="1" dirty="0">
              <a:solidFill>
                <a:schemeClr val="accent1"/>
              </a:solidFill>
            </a:rPr>
            <a:t>Importance of aviation industry is often felt underestimated</a:t>
          </a:r>
          <a:endParaRPr lang="en-CA" sz="2000" b="1" dirty="0">
            <a:solidFill>
              <a:schemeClr val="accent1"/>
            </a:solidFill>
          </a:endParaRPr>
        </a:p>
      </dgm:t>
    </dgm:pt>
    <dgm:pt modelId="{9A6E49DB-B630-4F6B-8614-7341ED13FFA3}" type="sibTrans" cxnId="{66268182-1DB3-42F7-A878-936B13F1AFEE}">
      <dgm:prSet/>
      <dgm:spPr/>
      <dgm:t>
        <a:bodyPr/>
        <a:lstStyle/>
        <a:p>
          <a:endParaRPr lang="en-CA"/>
        </a:p>
      </dgm:t>
    </dgm:pt>
    <dgm:pt modelId="{9CABA192-B39C-4709-9EFF-7BA24F0B586E}" type="parTrans" cxnId="{66268182-1DB3-42F7-A878-936B13F1AFEE}">
      <dgm:prSet/>
      <dgm:spPr/>
      <dgm:t>
        <a:bodyPr/>
        <a:lstStyle/>
        <a:p>
          <a:endParaRPr lang="en-CA"/>
        </a:p>
      </dgm:t>
    </dgm:pt>
    <dgm:pt modelId="{D3A6DABA-08CE-4291-BFA0-2A3AE10B3215}">
      <dgm:prSet phldrT="[Text]" custT="1"/>
      <dgm:spPr/>
      <dgm:t>
        <a:bodyPr/>
        <a:lstStyle/>
        <a:p>
          <a:r>
            <a:rPr lang="en-US" sz="2000" b="1" dirty="0">
              <a:solidFill>
                <a:schemeClr val="accent1"/>
              </a:solidFill>
            </a:rPr>
            <a:t>No existing standard framework to measure the economic impact of aviation activities</a:t>
          </a:r>
          <a:endParaRPr lang="en-CA" sz="2000" b="1" dirty="0">
            <a:solidFill>
              <a:schemeClr val="accent1"/>
            </a:solidFill>
          </a:endParaRPr>
        </a:p>
      </dgm:t>
    </dgm:pt>
    <dgm:pt modelId="{59D46717-DF49-4D34-AD4A-E42A47B8F0CD}" type="sibTrans" cxnId="{D3F5BD51-87BA-407B-AA67-F0A048C7FFB8}">
      <dgm:prSet/>
      <dgm:spPr/>
      <dgm:t>
        <a:bodyPr/>
        <a:lstStyle/>
        <a:p>
          <a:endParaRPr lang="en-CA"/>
        </a:p>
      </dgm:t>
    </dgm:pt>
    <dgm:pt modelId="{FCE296A9-A15A-4220-808F-C4DD3B57D8D2}" type="parTrans" cxnId="{D3F5BD51-87BA-407B-AA67-F0A048C7FFB8}">
      <dgm:prSet/>
      <dgm:spPr/>
      <dgm:t>
        <a:bodyPr/>
        <a:lstStyle/>
        <a:p>
          <a:endParaRPr lang="en-CA"/>
        </a:p>
      </dgm:t>
    </dgm:pt>
    <dgm:pt modelId="{1CA4DE4E-21B2-43AC-AE07-671900FDABF1}" type="pres">
      <dgm:prSet presAssocID="{26CC40AA-5631-4CA3-96CC-2A861C63F817}" presName="arrowDiagram" presStyleCnt="0">
        <dgm:presLayoutVars>
          <dgm:chMax val="5"/>
          <dgm:dir/>
          <dgm:resizeHandles val="exact"/>
        </dgm:presLayoutVars>
      </dgm:prSet>
      <dgm:spPr/>
    </dgm:pt>
    <dgm:pt modelId="{D7737459-A798-4559-B9F0-8BAA570DF5F4}" type="pres">
      <dgm:prSet presAssocID="{26CC40AA-5631-4CA3-96CC-2A861C63F817}" presName="arrow" presStyleLbl="bgShp" presStyleIdx="0" presStyleCnt="1" custAng="346167" custScaleX="94559" custScaleY="63704" custLinFactNeighborX="-653" custLinFactNeighborY="-4348"/>
      <dgm:spPr>
        <a:gradFill rotWithShape="0">
          <a:gsLst>
            <a:gs pos="100000">
              <a:schemeClr val="accent1">
                <a:lumMod val="35000"/>
                <a:lumOff val="65000"/>
              </a:schemeClr>
            </a:gs>
            <a:gs pos="53000">
              <a:schemeClr val="accent1">
                <a:hueOff val="0"/>
                <a:satOff val="0"/>
                <a:lumOff val="0"/>
                <a:alphaOff val="0"/>
                <a:tint val="37000"/>
                <a:satMod val="300000"/>
              </a:schemeClr>
            </a:gs>
            <a:gs pos="1000">
              <a:schemeClr val="accent1">
                <a:hueOff val="0"/>
                <a:satOff val="0"/>
                <a:lumOff val="0"/>
                <a:alphaOff val="0"/>
                <a:tint val="15000"/>
                <a:satMod val="350000"/>
              </a:schemeClr>
            </a:gs>
          </a:gsLst>
          <a:lin ang="16200000" scaled="1"/>
        </a:gradFill>
      </dgm:spPr>
    </dgm:pt>
    <dgm:pt modelId="{D3AB8E56-9510-4A78-B35E-F110E3CF3514}" type="pres">
      <dgm:prSet presAssocID="{26CC40AA-5631-4CA3-96CC-2A861C63F817}" presName="arrowDiagram4" presStyleCnt="0"/>
      <dgm:spPr/>
    </dgm:pt>
    <dgm:pt modelId="{ECFD1D00-30A7-447D-A69A-CD993889A977}" type="pres">
      <dgm:prSet presAssocID="{2E8D6DAA-9FB4-4393-94FA-91F3BE022EAC}" presName="bullet4a" presStyleLbl="node1" presStyleIdx="0" presStyleCnt="4" custLinFactX="-11552" custLinFactY="-178944" custLinFactNeighborX="-100000" custLinFactNeighborY="-200000"/>
      <dgm:spPr/>
    </dgm:pt>
    <dgm:pt modelId="{92B6D2A4-5477-4EA4-B017-283488B27548}" type="pres">
      <dgm:prSet presAssocID="{2E8D6DAA-9FB4-4393-94FA-91F3BE022EAC}" presName="textBox4a" presStyleLbl="revTx" presStyleIdx="0" presStyleCnt="4" custScaleX="173563" custLinFactNeighborX="82737" custLinFactNeighborY="-70806">
        <dgm:presLayoutVars>
          <dgm:bulletEnabled val="1"/>
        </dgm:presLayoutVars>
      </dgm:prSet>
      <dgm:spPr/>
    </dgm:pt>
    <dgm:pt modelId="{38157F61-F80C-458B-83F7-0010081C58EC}" type="pres">
      <dgm:prSet presAssocID="{ECDE5DE5-1708-40C7-8E17-0EEFC957F3E0}" presName="bullet4b" presStyleLbl="node1" presStyleIdx="1" presStyleCnt="4" custScaleX="86796" custScaleY="86796" custLinFactNeighborX="-42966" custLinFactNeighborY="-63603"/>
      <dgm:spPr/>
    </dgm:pt>
    <dgm:pt modelId="{B71620DB-5128-4940-AEC9-4FF1FA5BA8E7}" type="pres">
      <dgm:prSet presAssocID="{ECDE5DE5-1708-40C7-8E17-0EEFC957F3E0}" presName="textBox4b" presStyleLbl="revTx" presStyleIdx="1" presStyleCnt="4" custScaleX="129213" custScaleY="91895" custLinFactX="61051" custLinFactNeighborX="100000" custLinFactNeighborY="-13867">
        <dgm:presLayoutVars>
          <dgm:bulletEnabled val="1"/>
        </dgm:presLayoutVars>
      </dgm:prSet>
      <dgm:spPr/>
    </dgm:pt>
    <dgm:pt modelId="{CBEE73D8-FF26-4050-86E1-44087614CA73}" type="pres">
      <dgm:prSet presAssocID="{EDDC9B50-7C30-49FB-A55D-8803239764DF}" presName="bullet4c" presStyleLbl="node1" presStyleIdx="2" presStyleCnt="4" custScaleX="87342" custScaleY="87342" custLinFactNeighborX="-52802" custLinFactNeighborY="58163"/>
      <dgm:spPr/>
    </dgm:pt>
    <dgm:pt modelId="{90A6543B-5B16-4B96-83CC-20C7573ECEE5}" type="pres">
      <dgm:prSet presAssocID="{EDDC9B50-7C30-49FB-A55D-8803239764DF}" presName="textBox4c" presStyleLbl="revTx" presStyleIdx="2" presStyleCnt="4" custScaleX="126021" custScaleY="37840" custLinFactX="-100000" custLinFactNeighborX="-181711" custLinFactNeighborY="-36258">
        <dgm:presLayoutVars>
          <dgm:bulletEnabled val="1"/>
        </dgm:presLayoutVars>
      </dgm:prSet>
      <dgm:spPr/>
    </dgm:pt>
    <dgm:pt modelId="{F6D0DD20-4D89-4342-8EE3-1A56AEF2AA7F}" type="pres">
      <dgm:prSet presAssocID="{D3A6DABA-08CE-4291-BFA0-2A3AE10B3215}" presName="bullet4d" presStyleLbl="node1" presStyleIdx="3" presStyleCnt="4" custScaleX="81499" custScaleY="81499" custLinFactNeighborX="-3557" custLinFactNeighborY="92677"/>
      <dgm:spPr>
        <a:gradFill rotWithShape="0">
          <a:gsLst>
            <a:gs pos="100000">
              <a:schemeClr val="accent1"/>
            </a:gs>
            <a:gs pos="0">
              <a:schemeClr val="accent1"/>
            </a:gs>
            <a:gs pos="14000">
              <a:schemeClr val="accent1"/>
            </a:gs>
          </a:gsLst>
          <a:lin ang="16200000" scaled="1"/>
        </a:gradFill>
      </dgm:spPr>
    </dgm:pt>
    <dgm:pt modelId="{13D9CD7D-AFF2-478F-B010-6203941449C7}" type="pres">
      <dgm:prSet presAssocID="{D3A6DABA-08CE-4291-BFA0-2A3AE10B3215}" presName="textBox4d" presStyleLbl="revTx" presStyleIdx="3" presStyleCnt="4" custScaleX="161904" custScaleY="55784" custLinFactX="-100000" custLinFactNeighborX="-104819" custLinFactNeighborY="-43757">
        <dgm:presLayoutVars>
          <dgm:bulletEnabled val="1"/>
        </dgm:presLayoutVars>
      </dgm:prSet>
      <dgm:spPr/>
    </dgm:pt>
  </dgm:ptLst>
  <dgm:cxnLst>
    <dgm:cxn modelId="{CF9D9330-44B7-455E-93E7-CDDB4AC07416}" type="presOf" srcId="{D3A6DABA-08CE-4291-BFA0-2A3AE10B3215}" destId="{13D9CD7D-AFF2-478F-B010-6203941449C7}" srcOrd="0" destOrd="0" presId="urn:microsoft.com/office/officeart/2005/8/layout/arrow2"/>
    <dgm:cxn modelId="{FAA61F4C-6BF6-42A2-A513-234946E97E15}" type="presOf" srcId="{26CC40AA-5631-4CA3-96CC-2A861C63F817}" destId="{1CA4DE4E-21B2-43AC-AE07-671900FDABF1}" srcOrd="0" destOrd="0" presId="urn:microsoft.com/office/officeart/2005/8/layout/arrow2"/>
    <dgm:cxn modelId="{D3F5BD51-87BA-407B-AA67-F0A048C7FFB8}" srcId="{26CC40AA-5631-4CA3-96CC-2A861C63F817}" destId="{D3A6DABA-08CE-4291-BFA0-2A3AE10B3215}" srcOrd="3" destOrd="0" parTransId="{FCE296A9-A15A-4220-808F-C4DD3B57D8D2}" sibTransId="{59D46717-DF49-4D34-AD4A-E42A47B8F0CD}"/>
    <dgm:cxn modelId="{66268182-1DB3-42F7-A878-936B13F1AFEE}" srcId="{26CC40AA-5631-4CA3-96CC-2A861C63F817}" destId="{EDDC9B50-7C30-49FB-A55D-8803239764DF}" srcOrd="2" destOrd="0" parTransId="{9CABA192-B39C-4709-9EFF-7BA24F0B586E}" sibTransId="{9A6E49DB-B630-4F6B-8614-7341ED13FFA3}"/>
    <dgm:cxn modelId="{18A08790-F975-43AB-893F-F7D66CB71B5F}" srcId="{26CC40AA-5631-4CA3-96CC-2A861C63F817}" destId="{2E8D6DAA-9FB4-4393-94FA-91F3BE022EAC}" srcOrd="0" destOrd="0" parTransId="{D02DC749-4D72-4158-80B0-5B0DD83800C9}" sibTransId="{BA120C2B-F74E-4EA1-A68C-977752B6A956}"/>
    <dgm:cxn modelId="{734E489E-EA24-41CD-A261-88156A45130A}" srcId="{26CC40AA-5631-4CA3-96CC-2A861C63F817}" destId="{ECDE5DE5-1708-40C7-8E17-0EEFC957F3E0}" srcOrd="1" destOrd="0" parTransId="{4C276CAE-FAC2-4FB5-8B45-35C1D0ABF67A}" sibTransId="{10348AC9-A1D4-4A1F-944F-4B0708C52B02}"/>
    <dgm:cxn modelId="{50DDE1BB-12E8-494D-B2A1-D29C30649FA8}" type="presOf" srcId="{ECDE5DE5-1708-40C7-8E17-0EEFC957F3E0}" destId="{B71620DB-5128-4940-AEC9-4FF1FA5BA8E7}" srcOrd="0" destOrd="0" presId="urn:microsoft.com/office/officeart/2005/8/layout/arrow2"/>
    <dgm:cxn modelId="{3509EEDC-B7D5-4639-9B60-53EDEB45CCAD}" type="presOf" srcId="{2E8D6DAA-9FB4-4393-94FA-91F3BE022EAC}" destId="{92B6D2A4-5477-4EA4-B017-283488B27548}" srcOrd="0" destOrd="0" presId="urn:microsoft.com/office/officeart/2005/8/layout/arrow2"/>
    <dgm:cxn modelId="{A88A93EA-E268-4084-BD47-E082F5D5D215}" type="presOf" srcId="{EDDC9B50-7C30-49FB-A55D-8803239764DF}" destId="{90A6543B-5B16-4B96-83CC-20C7573ECEE5}" srcOrd="0" destOrd="0" presId="urn:microsoft.com/office/officeart/2005/8/layout/arrow2"/>
    <dgm:cxn modelId="{14315593-4B10-44AB-A1CA-07E97E03599D}" type="presParOf" srcId="{1CA4DE4E-21B2-43AC-AE07-671900FDABF1}" destId="{D7737459-A798-4559-B9F0-8BAA570DF5F4}" srcOrd="0" destOrd="0" presId="urn:microsoft.com/office/officeart/2005/8/layout/arrow2"/>
    <dgm:cxn modelId="{40C1AE6E-CC72-4CF9-8678-A943AC4D02B9}" type="presParOf" srcId="{1CA4DE4E-21B2-43AC-AE07-671900FDABF1}" destId="{D3AB8E56-9510-4A78-B35E-F110E3CF3514}" srcOrd="1" destOrd="0" presId="urn:microsoft.com/office/officeart/2005/8/layout/arrow2"/>
    <dgm:cxn modelId="{B384DB61-E8BA-4972-898E-3DB43752AB7C}" type="presParOf" srcId="{D3AB8E56-9510-4A78-B35E-F110E3CF3514}" destId="{ECFD1D00-30A7-447D-A69A-CD993889A977}" srcOrd="0" destOrd="0" presId="urn:microsoft.com/office/officeart/2005/8/layout/arrow2"/>
    <dgm:cxn modelId="{8EE2FC14-84AC-4F15-9AF7-A75F7E9C3FD2}" type="presParOf" srcId="{D3AB8E56-9510-4A78-B35E-F110E3CF3514}" destId="{92B6D2A4-5477-4EA4-B017-283488B27548}" srcOrd="1" destOrd="0" presId="urn:microsoft.com/office/officeart/2005/8/layout/arrow2"/>
    <dgm:cxn modelId="{160E9BEB-6881-43DB-A059-3A4B90F50162}" type="presParOf" srcId="{D3AB8E56-9510-4A78-B35E-F110E3CF3514}" destId="{38157F61-F80C-458B-83F7-0010081C58EC}" srcOrd="2" destOrd="0" presId="urn:microsoft.com/office/officeart/2005/8/layout/arrow2"/>
    <dgm:cxn modelId="{B68EFDB6-0715-475E-ADB0-694093419C73}" type="presParOf" srcId="{D3AB8E56-9510-4A78-B35E-F110E3CF3514}" destId="{B71620DB-5128-4940-AEC9-4FF1FA5BA8E7}" srcOrd="3" destOrd="0" presId="urn:microsoft.com/office/officeart/2005/8/layout/arrow2"/>
    <dgm:cxn modelId="{75281A77-4168-4C1C-8522-AE7A6873605D}" type="presParOf" srcId="{D3AB8E56-9510-4A78-B35E-F110E3CF3514}" destId="{CBEE73D8-FF26-4050-86E1-44087614CA73}" srcOrd="4" destOrd="0" presId="urn:microsoft.com/office/officeart/2005/8/layout/arrow2"/>
    <dgm:cxn modelId="{02242891-9B79-4F13-AADA-7D905407E2FC}" type="presParOf" srcId="{D3AB8E56-9510-4A78-B35E-F110E3CF3514}" destId="{90A6543B-5B16-4B96-83CC-20C7573ECEE5}" srcOrd="5" destOrd="0" presId="urn:microsoft.com/office/officeart/2005/8/layout/arrow2"/>
    <dgm:cxn modelId="{5B82DE67-7FA8-4CA8-AD32-A39787630376}" type="presParOf" srcId="{D3AB8E56-9510-4A78-B35E-F110E3CF3514}" destId="{F6D0DD20-4D89-4342-8EE3-1A56AEF2AA7F}" srcOrd="6" destOrd="0" presId="urn:microsoft.com/office/officeart/2005/8/layout/arrow2"/>
    <dgm:cxn modelId="{A56FF78E-1C58-48C7-A8D4-90FA96DF4577}" type="presParOf" srcId="{D3AB8E56-9510-4A78-B35E-F110E3CF3514}" destId="{13D9CD7D-AFF2-478F-B010-6203941449C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6C93CA-ECEE-41A4-B891-258AD1362F02}" type="doc">
      <dgm:prSet loTypeId="urn:microsoft.com/office/officeart/2005/8/layout/equation2" loCatId="process" qsTypeId="urn:microsoft.com/office/officeart/2005/8/quickstyle/simple3" qsCatId="simple" csTypeId="urn:microsoft.com/office/officeart/2005/8/colors/accent1_2" csCatId="accent1" phldr="1"/>
      <dgm:spPr/>
    </dgm:pt>
    <dgm:pt modelId="{09D79795-8F56-4E4A-A0C8-EC8432B72D2B}">
      <dgm:prSet phldrT="[Text]"/>
      <dgm:spPr>
        <a:gradFill rotWithShape="0">
          <a:gsLst>
            <a:gs pos="100000">
              <a:srgbClr val="C40075">
                <a:alpha val="92000"/>
                <a:lumMod val="99000"/>
                <a:lumOff val="1000"/>
              </a:srgbClr>
            </a:gs>
            <a:gs pos="1000">
              <a:schemeClr val="accent1">
                <a:hueOff val="0"/>
                <a:satOff val="0"/>
                <a:lumOff val="0"/>
                <a:alphaOff val="0"/>
                <a:tint val="37000"/>
                <a:satMod val="300000"/>
              </a:schemeClr>
            </a:gs>
            <a:gs pos="100000">
              <a:schemeClr val="accent1">
                <a:hueOff val="0"/>
                <a:satOff val="0"/>
                <a:lumOff val="0"/>
                <a:alphaOff val="0"/>
                <a:tint val="15000"/>
                <a:satMod val="350000"/>
              </a:schemeClr>
            </a:gs>
          </a:gsLst>
        </a:gradFill>
      </dgm:spPr>
      <dgm:t>
        <a:bodyPr/>
        <a:lstStyle/>
        <a:p>
          <a:r>
            <a:rPr lang="en-US" b="1" dirty="0">
              <a:solidFill>
                <a:schemeClr val="bg1"/>
              </a:solidFill>
            </a:rPr>
            <a:t>Aviation Satellite Account</a:t>
          </a:r>
          <a:endParaRPr lang="en-CA" b="1" dirty="0">
            <a:solidFill>
              <a:schemeClr val="bg1"/>
            </a:solidFill>
          </a:endParaRPr>
        </a:p>
      </dgm:t>
    </dgm:pt>
    <dgm:pt modelId="{4DCBCDE7-B312-49E5-BB82-24F477E4416D}" type="parTrans" cxnId="{FD5A6422-F65A-44B0-9311-5076170C4714}">
      <dgm:prSet/>
      <dgm:spPr/>
      <dgm:t>
        <a:bodyPr/>
        <a:lstStyle/>
        <a:p>
          <a:endParaRPr lang="en-CA"/>
        </a:p>
      </dgm:t>
    </dgm:pt>
    <dgm:pt modelId="{AF4F5B47-ABEC-4496-8AF3-789059BAEC70}" type="sibTrans" cxnId="{FD5A6422-F65A-44B0-9311-5076170C4714}">
      <dgm:prSet/>
      <dgm:spPr/>
      <dgm:t>
        <a:bodyPr/>
        <a:lstStyle/>
        <a:p>
          <a:endParaRPr lang="en-CA"/>
        </a:p>
      </dgm:t>
    </dgm:pt>
    <dgm:pt modelId="{BE109301-862A-4675-8F5C-7BE1BBB17A05}" type="pres">
      <dgm:prSet presAssocID="{366C93CA-ECEE-41A4-B891-258AD1362F02}" presName="Name0" presStyleCnt="0">
        <dgm:presLayoutVars>
          <dgm:dir/>
          <dgm:resizeHandles val="exact"/>
        </dgm:presLayoutVars>
      </dgm:prSet>
      <dgm:spPr/>
    </dgm:pt>
    <dgm:pt modelId="{84C11DD7-1C71-4EFB-93B9-2941A13938AC}" type="pres">
      <dgm:prSet presAssocID="{366C93CA-ECEE-41A4-B891-258AD1362F02}" presName="vNodes" presStyleCnt="0"/>
      <dgm:spPr/>
    </dgm:pt>
    <dgm:pt modelId="{0CF101FF-B579-4B3A-B005-E9F49E6FF7A6}" type="pres">
      <dgm:prSet presAssocID="{366C93CA-ECEE-41A4-B891-258AD1362F02}" presName="lastNode" presStyleLbl="node1" presStyleIdx="0" presStyleCnt="1" custScaleY="96818" custLinFactNeighborX="581" custLinFactNeighborY="-25252">
        <dgm:presLayoutVars>
          <dgm:bulletEnabled val="1"/>
        </dgm:presLayoutVars>
      </dgm:prSet>
      <dgm:spPr/>
    </dgm:pt>
  </dgm:ptLst>
  <dgm:cxnLst>
    <dgm:cxn modelId="{FD5A6422-F65A-44B0-9311-5076170C4714}" srcId="{366C93CA-ECEE-41A4-B891-258AD1362F02}" destId="{09D79795-8F56-4E4A-A0C8-EC8432B72D2B}" srcOrd="0" destOrd="0" parTransId="{4DCBCDE7-B312-49E5-BB82-24F477E4416D}" sibTransId="{AF4F5B47-ABEC-4496-8AF3-789059BAEC70}"/>
    <dgm:cxn modelId="{8368077E-D88C-498B-B7AE-D47BF31B3C56}" type="presOf" srcId="{09D79795-8F56-4E4A-A0C8-EC8432B72D2B}" destId="{0CF101FF-B579-4B3A-B005-E9F49E6FF7A6}" srcOrd="0" destOrd="0" presId="urn:microsoft.com/office/officeart/2005/8/layout/equation2"/>
    <dgm:cxn modelId="{3C16E193-434E-4AF6-A435-7FCE5360A55F}" type="presOf" srcId="{366C93CA-ECEE-41A4-B891-258AD1362F02}" destId="{BE109301-862A-4675-8F5C-7BE1BBB17A05}" srcOrd="0" destOrd="0" presId="urn:microsoft.com/office/officeart/2005/8/layout/equation2"/>
    <dgm:cxn modelId="{7FA573BB-1A63-4767-91DA-D77795E95B16}" type="presParOf" srcId="{BE109301-862A-4675-8F5C-7BE1BBB17A05}" destId="{84C11DD7-1C71-4EFB-93B9-2941A13938AC}" srcOrd="0" destOrd="0" presId="urn:microsoft.com/office/officeart/2005/8/layout/equation2"/>
    <dgm:cxn modelId="{4048084C-EB63-4DE1-ADDF-4DFCC79AAB8F}" type="presParOf" srcId="{BE109301-862A-4675-8F5C-7BE1BBB17A05}" destId="{0CF101FF-B579-4B3A-B005-E9F49E6FF7A6}" srcOrd="1" destOrd="0" presId="urn:microsoft.com/office/officeart/2005/8/layout/equati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7E892F-2E05-4274-A864-BB7930112634}"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GB"/>
        </a:p>
      </dgm:t>
    </dgm:pt>
    <dgm:pt modelId="{BAED981F-4263-4B95-842C-C8D144D2E2D9}">
      <dgm:prSet phldrT="[Text]" custT="1"/>
      <dgm:spPr>
        <a:gradFill rotWithShape="0">
          <a:gsLst>
            <a:gs pos="100000">
              <a:srgbClr val="C40075"/>
            </a:gs>
            <a:gs pos="0">
              <a:schemeClr val="accent1">
                <a:hueOff val="0"/>
                <a:satOff val="0"/>
                <a:tint val="37000"/>
                <a:satMod val="300000"/>
                <a:lumMod val="87000"/>
                <a:alpha val="82000"/>
              </a:schemeClr>
            </a:gs>
            <a:gs pos="100000">
              <a:schemeClr val="accent1">
                <a:hueOff val="0"/>
                <a:satOff val="0"/>
                <a:lumOff val="0"/>
                <a:alphaOff val="0"/>
                <a:tint val="15000"/>
                <a:satMod val="350000"/>
              </a:schemeClr>
            </a:gs>
          </a:gsLst>
          <a:lin ang="16200000" scaled="1"/>
        </a:gradFill>
      </dgm:spPr>
      <dgm:t>
        <a:bodyPr/>
        <a:lstStyle/>
        <a:p>
          <a:r>
            <a:rPr lang="en-US" sz="2000" b="1" dirty="0"/>
            <a:t>ASA Framework</a:t>
          </a:r>
          <a:endParaRPr lang="en-GB" sz="2000" b="1" dirty="0"/>
        </a:p>
      </dgm:t>
    </dgm:pt>
    <dgm:pt modelId="{958BCB16-FD99-4A51-8524-5BF3300D7C83}" type="parTrans" cxnId="{6D64C4E1-7B7F-4624-ABA5-402C5FCED01D}">
      <dgm:prSet/>
      <dgm:spPr/>
      <dgm:t>
        <a:bodyPr/>
        <a:lstStyle/>
        <a:p>
          <a:endParaRPr lang="en-GB"/>
        </a:p>
      </dgm:t>
    </dgm:pt>
    <dgm:pt modelId="{E477F5C2-81C4-434C-99B9-F3883265F128}" type="sibTrans" cxnId="{6D64C4E1-7B7F-4624-ABA5-402C5FCED01D}">
      <dgm:prSet/>
      <dgm:spPr/>
      <dgm:t>
        <a:bodyPr/>
        <a:lstStyle/>
        <a:p>
          <a:endParaRPr lang="en-GB"/>
        </a:p>
      </dgm:t>
    </dgm:pt>
    <dgm:pt modelId="{056FEA5C-245F-4C92-9363-A5E7E5ADBC6D}">
      <dgm:prSet phldrT="[Text]" custT="1"/>
      <dgm:spPr/>
      <dgm:t>
        <a:bodyPr/>
        <a:lstStyle/>
        <a:p>
          <a:r>
            <a:rPr lang="en-US" sz="1200" dirty="0"/>
            <a:t>Aviation direct GVA</a:t>
          </a:r>
          <a:endParaRPr lang="en-GB" sz="1200" dirty="0"/>
        </a:p>
      </dgm:t>
    </dgm:pt>
    <dgm:pt modelId="{8FFD086A-D242-4CE0-8AAD-A53D792354E4}" type="parTrans" cxnId="{E6BE3D89-35F3-4DBF-8ED3-E869F5ADB975}">
      <dgm:prSet/>
      <dgm:spPr/>
      <dgm:t>
        <a:bodyPr/>
        <a:lstStyle/>
        <a:p>
          <a:endParaRPr lang="en-GB"/>
        </a:p>
      </dgm:t>
    </dgm:pt>
    <dgm:pt modelId="{70BCE8C4-63A4-41AB-B169-F6F8479E7BEE}" type="sibTrans" cxnId="{E6BE3D89-35F3-4DBF-8ED3-E869F5ADB975}">
      <dgm:prSet/>
      <dgm:spPr/>
      <dgm:t>
        <a:bodyPr/>
        <a:lstStyle/>
        <a:p>
          <a:endParaRPr lang="en-GB"/>
        </a:p>
      </dgm:t>
    </dgm:pt>
    <dgm:pt modelId="{9B2F888F-79CF-45FE-8D76-5F3D681F202B}">
      <dgm:prSet phldrT="[Text]" custT="1"/>
      <dgm:spPr/>
      <dgm:t>
        <a:bodyPr/>
        <a:lstStyle/>
        <a:p>
          <a:r>
            <a:rPr lang="en-US" sz="1200" dirty="0"/>
            <a:t>Relationship of aviation with other sectors</a:t>
          </a:r>
          <a:endParaRPr lang="en-GB" sz="1200" dirty="0"/>
        </a:p>
      </dgm:t>
    </dgm:pt>
    <dgm:pt modelId="{F9D4309A-DB13-4445-8D45-94030ED478BD}" type="parTrans" cxnId="{BC2EB426-27C1-4B31-8277-DB88F2CD1E1C}">
      <dgm:prSet/>
      <dgm:spPr/>
      <dgm:t>
        <a:bodyPr/>
        <a:lstStyle/>
        <a:p>
          <a:endParaRPr lang="en-GB"/>
        </a:p>
      </dgm:t>
    </dgm:pt>
    <dgm:pt modelId="{B205A45A-2C39-4E47-89B5-B91402441BA2}" type="sibTrans" cxnId="{BC2EB426-27C1-4B31-8277-DB88F2CD1E1C}">
      <dgm:prSet/>
      <dgm:spPr/>
      <dgm:t>
        <a:bodyPr/>
        <a:lstStyle/>
        <a:p>
          <a:endParaRPr lang="en-GB"/>
        </a:p>
      </dgm:t>
    </dgm:pt>
    <dgm:pt modelId="{CA6F2CE5-6F2C-461A-AB3F-9EEC5B7A41F8}">
      <dgm:prSet phldrT="[Text]" custT="1"/>
      <dgm:spPr/>
      <dgm:t>
        <a:bodyPr/>
        <a:lstStyle/>
        <a:p>
          <a:r>
            <a:rPr lang="en-US" sz="1200" dirty="0"/>
            <a:t>Aviation consumption</a:t>
          </a:r>
          <a:endParaRPr lang="en-GB" sz="1200" dirty="0"/>
        </a:p>
      </dgm:t>
    </dgm:pt>
    <dgm:pt modelId="{91612BFE-A44D-4F32-A612-EDB3BEDE2A19}" type="parTrans" cxnId="{575DD168-697C-46D9-BBA4-DE07ED2CADD7}">
      <dgm:prSet/>
      <dgm:spPr/>
      <dgm:t>
        <a:bodyPr/>
        <a:lstStyle/>
        <a:p>
          <a:endParaRPr lang="en-GB"/>
        </a:p>
      </dgm:t>
    </dgm:pt>
    <dgm:pt modelId="{FCC2EFFC-331C-46A6-B92C-E9C5187CA202}" type="sibTrans" cxnId="{575DD168-697C-46D9-BBA4-DE07ED2CADD7}">
      <dgm:prSet/>
      <dgm:spPr/>
      <dgm:t>
        <a:bodyPr/>
        <a:lstStyle/>
        <a:p>
          <a:endParaRPr lang="en-GB"/>
        </a:p>
      </dgm:t>
    </dgm:pt>
    <dgm:pt modelId="{ADA0E11A-FF00-4B3D-B911-579E87DEE9ED}">
      <dgm:prSet phldrT="[Text]" custT="1"/>
      <dgm:spPr/>
      <dgm:t>
        <a:bodyPr/>
        <a:lstStyle/>
        <a:p>
          <a:r>
            <a:rPr lang="en-US" sz="1200" dirty="0"/>
            <a:t>Taxes and charges generated by aviation</a:t>
          </a:r>
          <a:endParaRPr lang="en-GB" sz="1200" dirty="0"/>
        </a:p>
      </dgm:t>
    </dgm:pt>
    <dgm:pt modelId="{378C654C-B226-409B-8E3F-1142E88C212D}" type="parTrans" cxnId="{C9221C73-1CB3-4AE6-9939-A237037DEBD6}">
      <dgm:prSet/>
      <dgm:spPr/>
      <dgm:t>
        <a:bodyPr/>
        <a:lstStyle/>
        <a:p>
          <a:endParaRPr lang="en-GB"/>
        </a:p>
      </dgm:t>
    </dgm:pt>
    <dgm:pt modelId="{8E408330-CD62-4ED7-94D9-7903285D1CFB}" type="sibTrans" cxnId="{C9221C73-1CB3-4AE6-9939-A237037DEBD6}">
      <dgm:prSet/>
      <dgm:spPr/>
      <dgm:t>
        <a:bodyPr/>
        <a:lstStyle/>
        <a:p>
          <a:endParaRPr lang="en-GB"/>
        </a:p>
      </dgm:t>
    </dgm:pt>
    <dgm:pt modelId="{4BE968FC-F39B-4379-97AC-2C1A6E7AE030}">
      <dgm:prSet phldrT="[Text]" custT="1"/>
      <dgm:spPr/>
      <dgm:t>
        <a:bodyPr/>
        <a:lstStyle/>
        <a:p>
          <a:r>
            <a:rPr lang="en-CA" sz="1200" dirty="0"/>
            <a:t>Gross capital formation</a:t>
          </a:r>
          <a:endParaRPr lang="en-GB" sz="1200" dirty="0"/>
        </a:p>
      </dgm:t>
    </dgm:pt>
    <dgm:pt modelId="{C533A04E-B486-4903-B208-2321895BB62A}" type="parTrans" cxnId="{86786B00-DC31-4D84-96F5-4993DE3F9773}">
      <dgm:prSet/>
      <dgm:spPr/>
      <dgm:t>
        <a:bodyPr/>
        <a:lstStyle/>
        <a:p>
          <a:endParaRPr lang="en-GB"/>
        </a:p>
      </dgm:t>
    </dgm:pt>
    <dgm:pt modelId="{495405A1-6E3B-4C24-9100-3512D8CE6EFA}" type="sibTrans" cxnId="{86786B00-DC31-4D84-96F5-4993DE3F9773}">
      <dgm:prSet/>
      <dgm:spPr/>
      <dgm:t>
        <a:bodyPr/>
        <a:lstStyle/>
        <a:p>
          <a:endParaRPr lang="en-GB"/>
        </a:p>
      </dgm:t>
    </dgm:pt>
    <dgm:pt modelId="{5ADB8958-3239-4A15-A6CA-C5AF93D3A19B}">
      <dgm:prSet phldrT="[Text]" custT="1"/>
      <dgm:spPr/>
      <dgm:t>
        <a:bodyPr/>
        <a:lstStyle/>
        <a:p>
          <a:r>
            <a:rPr lang="en-GB" sz="1200" dirty="0"/>
            <a:t>Jobs created by aviation</a:t>
          </a:r>
        </a:p>
      </dgm:t>
    </dgm:pt>
    <dgm:pt modelId="{7391500E-8C2A-4635-8F25-3685E216E25B}" type="parTrans" cxnId="{D927E1F7-6EEF-4C92-89F9-9001047182DC}">
      <dgm:prSet/>
      <dgm:spPr/>
      <dgm:t>
        <a:bodyPr/>
        <a:lstStyle/>
        <a:p>
          <a:endParaRPr lang="en-GB"/>
        </a:p>
      </dgm:t>
    </dgm:pt>
    <dgm:pt modelId="{ED2B8D5A-200B-4713-BAB7-0033A5B075A1}" type="sibTrans" cxnId="{D927E1F7-6EEF-4C92-89F9-9001047182DC}">
      <dgm:prSet/>
      <dgm:spPr/>
      <dgm:t>
        <a:bodyPr/>
        <a:lstStyle/>
        <a:p>
          <a:endParaRPr lang="en-GB"/>
        </a:p>
      </dgm:t>
    </dgm:pt>
    <dgm:pt modelId="{67D64591-D4EE-41F0-8702-F65B122848DC}" type="pres">
      <dgm:prSet presAssocID="{017E892F-2E05-4274-A864-BB7930112634}" presName="Name0" presStyleCnt="0">
        <dgm:presLayoutVars>
          <dgm:chMax val="1"/>
          <dgm:dir/>
          <dgm:animLvl val="ctr"/>
          <dgm:resizeHandles val="exact"/>
        </dgm:presLayoutVars>
      </dgm:prSet>
      <dgm:spPr/>
    </dgm:pt>
    <dgm:pt modelId="{0D227F8E-87B2-4F49-9AC3-8E7DF452E0CE}" type="pres">
      <dgm:prSet presAssocID="{BAED981F-4263-4B95-842C-C8D144D2E2D9}" presName="centerShape" presStyleLbl="node0" presStyleIdx="0" presStyleCnt="1"/>
      <dgm:spPr/>
    </dgm:pt>
    <dgm:pt modelId="{61D861DF-81E2-416D-8715-F943081C94D2}" type="pres">
      <dgm:prSet presAssocID="{056FEA5C-245F-4C92-9363-A5E7E5ADBC6D}" presName="node" presStyleLbl="node1" presStyleIdx="0" presStyleCnt="6">
        <dgm:presLayoutVars>
          <dgm:bulletEnabled val="1"/>
        </dgm:presLayoutVars>
      </dgm:prSet>
      <dgm:spPr/>
    </dgm:pt>
    <dgm:pt modelId="{29C0C8B5-DFA7-483E-91B0-6172A598C0FB}" type="pres">
      <dgm:prSet presAssocID="{056FEA5C-245F-4C92-9363-A5E7E5ADBC6D}" presName="dummy" presStyleCnt="0"/>
      <dgm:spPr/>
    </dgm:pt>
    <dgm:pt modelId="{CDB77088-1593-4C59-BECA-4EFF0A2224FF}" type="pres">
      <dgm:prSet presAssocID="{70BCE8C4-63A4-41AB-B169-F6F8479E7BEE}" presName="sibTrans" presStyleLbl="sibTrans2D1" presStyleIdx="0" presStyleCnt="6"/>
      <dgm:spPr/>
    </dgm:pt>
    <dgm:pt modelId="{B3DB0231-6337-4A51-AC3E-072A3FBB12A0}" type="pres">
      <dgm:prSet presAssocID="{9B2F888F-79CF-45FE-8D76-5F3D681F202B}" presName="node" presStyleLbl="node1" presStyleIdx="1" presStyleCnt="6">
        <dgm:presLayoutVars>
          <dgm:bulletEnabled val="1"/>
        </dgm:presLayoutVars>
      </dgm:prSet>
      <dgm:spPr/>
    </dgm:pt>
    <dgm:pt modelId="{67FC3DE1-57A6-4EB1-883F-DF4B2AB5B727}" type="pres">
      <dgm:prSet presAssocID="{9B2F888F-79CF-45FE-8D76-5F3D681F202B}" presName="dummy" presStyleCnt="0"/>
      <dgm:spPr/>
    </dgm:pt>
    <dgm:pt modelId="{B69AAD6C-C29D-4827-BCC8-8E46AC260018}" type="pres">
      <dgm:prSet presAssocID="{B205A45A-2C39-4E47-89B5-B91402441BA2}" presName="sibTrans" presStyleLbl="sibTrans2D1" presStyleIdx="1" presStyleCnt="6"/>
      <dgm:spPr/>
    </dgm:pt>
    <dgm:pt modelId="{4E000AFF-9FFB-4E39-9013-AB9FBB075B88}" type="pres">
      <dgm:prSet presAssocID="{CA6F2CE5-6F2C-461A-AB3F-9EEC5B7A41F8}" presName="node" presStyleLbl="node1" presStyleIdx="2" presStyleCnt="6">
        <dgm:presLayoutVars>
          <dgm:bulletEnabled val="1"/>
        </dgm:presLayoutVars>
      </dgm:prSet>
      <dgm:spPr/>
    </dgm:pt>
    <dgm:pt modelId="{D179E36F-B19D-41CE-9DF9-475ED4F1E751}" type="pres">
      <dgm:prSet presAssocID="{CA6F2CE5-6F2C-461A-AB3F-9EEC5B7A41F8}" presName="dummy" presStyleCnt="0"/>
      <dgm:spPr/>
    </dgm:pt>
    <dgm:pt modelId="{04DFC6F2-00B8-47A7-A551-901430C8996C}" type="pres">
      <dgm:prSet presAssocID="{FCC2EFFC-331C-46A6-B92C-E9C5187CA202}" presName="sibTrans" presStyleLbl="sibTrans2D1" presStyleIdx="2" presStyleCnt="6"/>
      <dgm:spPr/>
    </dgm:pt>
    <dgm:pt modelId="{7AA53607-A5DD-4C8E-AE22-B701577D1818}" type="pres">
      <dgm:prSet presAssocID="{ADA0E11A-FF00-4B3D-B911-579E87DEE9ED}" presName="node" presStyleLbl="node1" presStyleIdx="3" presStyleCnt="6">
        <dgm:presLayoutVars>
          <dgm:bulletEnabled val="1"/>
        </dgm:presLayoutVars>
      </dgm:prSet>
      <dgm:spPr/>
    </dgm:pt>
    <dgm:pt modelId="{7A526640-89E7-4A21-8CF1-BDF91CC694B6}" type="pres">
      <dgm:prSet presAssocID="{ADA0E11A-FF00-4B3D-B911-579E87DEE9ED}" presName="dummy" presStyleCnt="0"/>
      <dgm:spPr/>
    </dgm:pt>
    <dgm:pt modelId="{82AA5348-084F-4AD1-80A5-D0AD799380CB}" type="pres">
      <dgm:prSet presAssocID="{8E408330-CD62-4ED7-94D9-7903285D1CFB}" presName="sibTrans" presStyleLbl="sibTrans2D1" presStyleIdx="3" presStyleCnt="6"/>
      <dgm:spPr/>
    </dgm:pt>
    <dgm:pt modelId="{9E8B95BD-1CAB-47E3-9958-52F9E2607ACA}" type="pres">
      <dgm:prSet presAssocID="{4BE968FC-F39B-4379-97AC-2C1A6E7AE030}" presName="node" presStyleLbl="node1" presStyleIdx="4" presStyleCnt="6">
        <dgm:presLayoutVars>
          <dgm:bulletEnabled val="1"/>
        </dgm:presLayoutVars>
      </dgm:prSet>
      <dgm:spPr/>
    </dgm:pt>
    <dgm:pt modelId="{30D19650-B213-4350-BB30-A7F1E669EC6F}" type="pres">
      <dgm:prSet presAssocID="{4BE968FC-F39B-4379-97AC-2C1A6E7AE030}" presName="dummy" presStyleCnt="0"/>
      <dgm:spPr/>
    </dgm:pt>
    <dgm:pt modelId="{B0478B85-52E8-4A10-9662-7C588EE1813D}" type="pres">
      <dgm:prSet presAssocID="{495405A1-6E3B-4C24-9100-3512D8CE6EFA}" presName="sibTrans" presStyleLbl="sibTrans2D1" presStyleIdx="4" presStyleCnt="6"/>
      <dgm:spPr/>
    </dgm:pt>
    <dgm:pt modelId="{E151EC55-7A76-4159-B5DD-06A90F971939}" type="pres">
      <dgm:prSet presAssocID="{5ADB8958-3239-4A15-A6CA-C5AF93D3A19B}" presName="node" presStyleLbl="node1" presStyleIdx="5" presStyleCnt="6">
        <dgm:presLayoutVars>
          <dgm:bulletEnabled val="1"/>
        </dgm:presLayoutVars>
      </dgm:prSet>
      <dgm:spPr/>
    </dgm:pt>
    <dgm:pt modelId="{D70F962D-1F99-42E4-A36A-E1C14E555F68}" type="pres">
      <dgm:prSet presAssocID="{5ADB8958-3239-4A15-A6CA-C5AF93D3A19B}" presName="dummy" presStyleCnt="0"/>
      <dgm:spPr/>
    </dgm:pt>
    <dgm:pt modelId="{CBFF4CD0-EDE8-4173-82DD-5860B633EA06}" type="pres">
      <dgm:prSet presAssocID="{ED2B8D5A-200B-4713-BAB7-0033A5B075A1}" presName="sibTrans" presStyleLbl="sibTrans2D1" presStyleIdx="5" presStyleCnt="6"/>
      <dgm:spPr/>
    </dgm:pt>
  </dgm:ptLst>
  <dgm:cxnLst>
    <dgm:cxn modelId="{86786B00-DC31-4D84-96F5-4993DE3F9773}" srcId="{BAED981F-4263-4B95-842C-C8D144D2E2D9}" destId="{4BE968FC-F39B-4379-97AC-2C1A6E7AE030}" srcOrd="4" destOrd="0" parTransId="{C533A04E-B486-4903-B208-2321895BB62A}" sibTransId="{495405A1-6E3B-4C24-9100-3512D8CE6EFA}"/>
    <dgm:cxn modelId="{9C8C3201-80E8-46B7-A88C-327A37D8692C}" type="presOf" srcId="{CA6F2CE5-6F2C-461A-AB3F-9EEC5B7A41F8}" destId="{4E000AFF-9FFB-4E39-9013-AB9FBB075B88}" srcOrd="0" destOrd="0" presId="urn:microsoft.com/office/officeart/2005/8/layout/radial6"/>
    <dgm:cxn modelId="{16354B04-633A-4EC9-BC96-3B90F8DC25E7}" type="presOf" srcId="{B205A45A-2C39-4E47-89B5-B91402441BA2}" destId="{B69AAD6C-C29D-4827-BCC8-8E46AC260018}" srcOrd="0" destOrd="0" presId="urn:microsoft.com/office/officeart/2005/8/layout/radial6"/>
    <dgm:cxn modelId="{1861CD0C-841C-406E-9EBF-86A51F54E9AC}" type="presOf" srcId="{ADA0E11A-FF00-4B3D-B911-579E87DEE9ED}" destId="{7AA53607-A5DD-4C8E-AE22-B701577D1818}" srcOrd="0" destOrd="0" presId="urn:microsoft.com/office/officeart/2005/8/layout/radial6"/>
    <dgm:cxn modelId="{BC2EB426-27C1-4B31-8277-DB88F2CD1E1C}" srcId="{BAED981F-4263-4B95-842C-C8D144D2E2D9}" destId="{9B2F888F-79CF-45FE-8D76-5F3D681F202B}" srcOrd="1" destOrd="0" parTransId="{F9D4309A-DB13-4445-8D45-94030ED478BD}" sibTransId="{B205A45A-2C39-4E47-89B5-B91402441BA2}"/>
    <dgm:cxn modelId="{0B70342F-DFD2-44F5-A201-A46C1777DE5C}" type="presOf" srcId="{ED2B8D5A-200B-4713-BAB7-0033A5B075A1}" destId="{CBFF4CD0-EDE8-4173-82DD-5860B633EA06}" srcOrd="0" destOrd="0" presId="urn:microsoft.com/office/officeart/2005/8/layout/radial6"/>
    <dgm:cxn modelId="{E9A0B034-7BAD-4515-B392-18330E34C3F8}" type="presOf" srcId="{4BE968FC-F39B-4379-97AC-2C1A6E7AE030}" destId="{9E8B95BD-1CAB-47E3-9958-52F9E2607ACA}" srcOrd="0" destOrd="0" presId="urn:microsoft.com/office/officeart/2005/8/layout/radial6"/>
    <dgm:cxn modelId="{DC281D38-0ACD-4C05-9747-08B06DD86621}" type="presOf" srcId="{70BCE8C4-63A4-41AB-B169-F6F8479E7BEE}" destId="{CDB77088-1593-4C59-BECA-4EFF0A2224FF}" srcOrd="0" destOrd="0" presId="urn:microsoft.com/office/officeart/2005/8/layout/radial6"/>
    <dgm:cxn modelId="{8630365D-1267-454B-8204-8B8FA76829E9}" type="presOf" srcId="{017E892F-2E05-4274-A864-BB7930112634}" destId="{67D64591-D4EE-41F0-8702-F65B122848DC}" srcOrd="0" destOrd="0" presId="urn:microsoft.com/office/officeart/2005/8/layout/radial6"/>
    <dgm:cxn modelId="{B2CC2760-81D7-4101-8D9D-9D9A08337CDA}" type="presOf" srcId="{5ADB8958-3239-4A15-A6CA-C5AF93D3A19B}" destId="{E151EC55-7A76-4159-B5DD-06A90F971939}" srcOrd="0" destOrd="0" presId="urn:microsoft.com/office/officeart/2005/8/layout/radial6"/>
    <dgm:cxn modelId="{575DD168-697C-46D9-BBA4-DE07ED2CADD7}" srcId="{BAED981F-4263-4B95-842C-C8D144D2E2D9}" destId="{CA6F2CE5-6F2C-461A-AB3F-9EEC5B7A41F8}" srcOrd="2" destOrd="0" parTransId="{91612BFE-A44D-4F32-A612-EDB3BEDE2A19}" sibTransId="{FCC2EFFC-331C-46A6-B92C-E9C5187CA202}"/>
    <dgm:cxn modelId="{9CF57949-2F34-4828-A46B-DCC52A476DBF}" type="presOf" srcId="{8E408330-CD62-4ED7-94D9-7903285D1CFB}" destId="{82AA5348-084F-4AD1-80A5-D0AD799380CB}" srcOrd="0" destOrd="0" presId="urn:microsoft.com/office/officeart/2005/8/layout/radial6"/>
    <dgm:cxn modelId="{1CB4F771-4A1E-499C-9346-181C429D8FEB}" type="presOf" srcId="{495405A1-6E3B-4C24-9100-3512D8CE6EFA}" destId="{B0478B85-52E8-4A10-9662-7C588EE1813D}" srcOrd="0" destOrd="0" presId="urn:microsoft.com/office/officeart/2005/8/layout/radial6"/>
    <dgm:cxn modelId="{C9221C73-1CB3-4AE6-9939-A237037DEBD6}" srcId="{BAED981F-4263-4B95-842C-C8D144D2E2D9}" destId="{ADA0E11A-FF00-4B3D-B911-579E87DEE9ED}" srcOrd="3" destOrd="0" parTransId="{378C654C-B226-409B-8E3F-1142E88C212D}" sibTransId="{8E408330-CD62-4ED7-94D9-7903285D1CFB}"/>
    <dgm:cxn modelId="{7A97EC73-0003-4D51-B0B5-C3C25E496765}" type="presOf" srcId="{FCC2EFFC-331C-46A6-B92C-E9C5187CA202}" destId="{04DFC6F2-00B8-47A7-A551-901430C8996C}" srcOrd="0" destOrd="0" presId="urn:microsoft.com/office/officeart/2005/8/layout/radial6"/>
    <dgm:cxn modelId="{E6BE3D89-35F3-4DBF-8ED3-E869F5ADB975}" srcId="{BAED981F-4263-4B95-842C-C8D144D2E2D9}" destId="{056FEA5C-245F-4C92-9363-A5E7E5ADBC6D}" srcOrd="0" destOrd="0" parTransId="{8FFD086A-D242-4CE0-8AAD-A53D792354E4}" sibTransId="{70BCE8C4-63A4-41AB-B169-F6F8479E7BEE}"/>
    <dgm:cxn modelId="{089E5889-4AB3-4633-8986-35316EEC0412}" type="presOf" srcId="{056FEA5C-245F-4C92-9363-A5E7E5ADBC6D}" destId="{61D861DF-81E2-416D-8715-F943081C94D2}" srcOrd="0" destOrd="0" presId="urn:microsoft.com/office/officeart/2005/8/layout/radial6"/>
    <dgm:cxn modelId="{6F38A6BC-DB65-47CB-966E-D154E33301E4}" type="presOf" srcId="{9B2F888F-79CF-45FE-8D76-5F3D681F202B}" destId="{B3DB0231-6337-4A51-AC3E-072A3FBB12A0}" srcOrd="0" destOrd="0" presId="urn:microsoft.com/office/officeart/2005/8/layout/radial6"/>
    <dgm:cxn modelId="{54B011C6-BCC9-4BDE-8A3E-22CF312DB814}" type="presOf" srcId="{BAED981F-4263-4B95-842C-C8D144D2E2D9}" destId="{0D227F8E-87B2-4F49-9AC3-8E7DF452E0CE}" srcOrd="0" destOrd="0" presId="urn:microsoft.com/office/officeart/2005/8/layout/radial6"/>
    <dgm:cxn modelId="{6D64C4E1-7B7F-4624-ABA5-402C5FCED01D}" srcId="{017E892F-2E05-4274-A864-BB7930112634}" destId="{BAED981F-4263-4B95-842C-C8D144D2E2D9}" srcOrd="0" destOrd="0" parTransId="{958BCB16-FD99-4A51-8524-5BF3300D7C83}" sibTransId="{E477F5C2-81C4-434C-99B9-F3883265F128}"/>
    <dgm:cxn modelId="{D927E1F7-6EEF-4C92-89F9-9001047182DC}" srcId="{BAED981F-4263-4B95-842C-C8D144D2E2D9}" destId="{5ADB8958-3239-4A15-A6CA-C5AF93D3A19B}" srcOrd="5" destOrd="0" parTransId="{7391500E-8C2A-4635-8F25-3685E216E25B}" sibTransId="{ED2B8D5A-200B-4713-BAB7-0033A5B075A1}"/>
    <dgm:cxn modelId="{F360E21A-0B51-4BBC-AA37-4D31B45AAC40}" type="presParOf" srcId="{67D64591-D4EE-41F0-8702-F65B122848DC}" destId="{0D227F8E-87B2-4F49-9AC3-8E7DF452E0CE}" srcOrd="0" destOrd="0" presId="urn:microsoft.com/office/officeart/2005/8/layout/radial6"/>
    <dgm:cxn modelId="{927C3375-7819-486A-A29E-5A016724DB2E}" type="presParOf" srcId="{67D64591-D4EE-41F0-8702-F65B122848DC}" destId="{61D861DF-81E2-416D-8715-F943081C94D2}" srcOrd="1" destOrd="0" presId="urn:microsoft.com/office/officeart/2005/8/layout/radial6"/>
    <dgm:cxn modelId="{B7639369-D81D-47B9-B378-0D0D1F9FBA76}" type="presParOf" srcId="{67D64591-D4EE-41F0-8702-F65B122848DC}" destId="{29C0C8B5-DFA7-483E-91B0-6172A598C0FB}" srcOrd="2" destOrd="0" presId="urn:microsoft.com/office/officeart/2005/8/layout/radial6"/>
    <dgm:cxn modelId="{20A816F5-A636-49D6-B4BC-F3C90761ED0A}" type="presParOf" srcId="{67D64591-D4EE-41F0-8702-F65B122848DC}" destId="{CDB77088-1593-4C59-BECA-4EFF0A2224FF}" srcOrd="3" destOrd="0" presId="urn:microsoft.com/office/officeart/2005/8/layout/radial6"/>
    <dgm:cxn modelId="{1B6712BA-0B32-4E6B-BAE2-83FE5A65B110}" type="presParOf" srcId="{67D64591-D4EE-41F0-8702-F65B122848DC}" destId="{B3DB0231-6337-4A51-AC3E-072A3FBB12A0}" srcOrd="4" destOrd="0" presId="urn:microsoft.com/office/officeart/2005/8/layout/radial6"/>
    <dgm:cxn modelId="{5929FE78-A7C6-4644-A7B4-93F82310A702}" type="presParOf" srcId="{67D64591-D4EE-41F0-8702-F65B122848DC}" destId="{67FC3DE1-57A6-4EB1-883F-DF4B2AB5B727}" srcOrd="5" destOrd="0" presId="urn:microsoft.com/office/officeart/2005/8/layout/radial6"/>
    <dgm:cxn modelId="{C6AB7530-9330-425D-AA11-63264003DC9C}" type="presParOf" srcId="{67D64591-D4EE-41F0-8702-F65B122848DC}" destId="{B69AAD6C-C29D-4827-BCC8-8E46AC260018}" srcOrd="6" destOrd="0" presId="urn:microsoft.com/office/officeart/2005/8/layout/radial6"/>
    <dgm:cxn modelId="{C6AFB5B9-A7DE-435A-8E1D-EB89EB1B624A}" type="presParOf" srcId="{67D64591-D4EE-41F0-8702-F65B122848DC}" destId="{4E000AFF-9FFB-4E39-9013-AB9FBB075B88}" srcOrd="7" destOrd="0" presId="urn:microsoft.com/office/officeart/2005/8/layout/radial6"/>
    <dgm:cxn modelId="{09DC4717-E628-4206-BA64-FAE56D59F97C}" type="presParOf" srcId="{67D64591-D4EE-41F0-8702-F65B122848DC}" destId="{D179E36F-B19D-41CE-9DF9-475ED4F1E751}" srcOrd="8" destOrd="0" presId="urn:microsoft.com/office/officeart/2005/8/layout/radial6"/>
    <dgm:cxn modelId="{03DD771C-1036-4A5B-B196-0ACFDA01D5EC}" type="presParOf" srcId="{67D64591-D4EE-41F0-8702-F65B122848DC}" destId="{04DFC6F2-00B8-47A7-A551-901430C8996C}" srcOrd="9" destOrd="0" presId="urn:microsoft.com/office/officeart/2005/8/layout/radial6"/>
    <dgm:cxn modelId="{FBC16048-06CE-4BC1-8A71-6372E7B007AD}" type="presParOf" srcId="{67D64591-D4EE-41F0-8702-F65B122848DC}" destId="{7AA53607-A5DD-4C8E-AE22-B701577D1818}" srcOrd="10" destOrd="0" presId="urn:microsoft.com/office/officeart/2005/8/layout/radial6"/>
    <dgm:cxn modelId="{A8A5617D-252C-48CF-899B-E68EBF26B820}" type="presParOf" srcId="{67D64591-D4EE-41F0-8702-F65B122848DC}" destId="{7A526640-89E7-4A21-8CF1-BDF91CC694B6}" srcOrd="11" destOrd="0" presId="urn:microsoft.com/office/officeart/2005/8/layout/radial6"/>
    <dgm:cxn modelId="{3D832625-6608-42F5-B209-51912895A75B}" type="presParOf" srcId="{67D64591-D4EE-41F0-8702-F65B122848DC}" destId="{82AA5348-084F-4AD1-80A5-D0AD799380CB}" srcOrd="12" destOrd="0" presId="urn:microsoft.com/office/officeart/2005/8/layout/radial6"/>
    <dgm:cxn modelId="{93E803B7-8C99-405B-85D6-1A0374550F68}" type="presParOf" srcId="{67D64591-D4EE-41F0-8702-F65B122848DC}" destId="{9E8B95BD-1CAB-47E3-9958-52F9E2607ACA}" srcOrd="13" destOrd="0" presId="urn:microsoft.com/office/officeart/2005/8/layout/radial6"/>
    <dgm:cxn modelId="{4CBD51F9-66E4-4761-B257-C015EEBCE5A9}" type="presParOf" srcId="{67D64591-D4EE-41F0-8702-F65B122848DC}" destId="{30D19650-B213-4350-BB30-A7F1E669EC6F}" srcOrd="14" destOrd="0" presId="urn:microsoft.com/office/officeart/2005/8/layout/radial6"/>
    <dgm:cxn modelId="{E64D07D9-A9B3-45E2-A4D3-F436E31921FA}" type="presParOf" srcId="{67D64591-D4EE-41F0-8702-F65B122848DC}" destId="{B0478B85-52E8-4A10-9662-7C588EE1813D}" srcOrd="15" destOrd="0" presId="urn:microsoft.com/office/officeart/2005/8/layout/radial6"/>
    <dgm:cxn modelId="{0FEFDEC4-42B5-4C08-A987-34868F212E65}" type="presParOf" srcId="{67D64591-D4EE-41F0-8702-F65B122848DC}" destId="{E151EC55-7A76-4159-B5DD-06A90F971939}" srcOrd="16" destOrd="0" presId="urn:microsoft.com/office/officeart/2005/8/layout/radial6"/>
    <dgm:cxn modelId="{99212F37-3197-454B-BA64-BF35189029C7}" type="presParOf" srcId="{67D64591-D4EE-41F0-8702-F65B122848DC}" destId="{D70F962D-1F99-42E4-A36A-E1C14E555F68}" srcOrd="17" destOrd="0" presId="urn:microsoft.com/office/officeart/2005/8/layout/radial6"/>
    <dgm:cxn modelId="{4A7A2317-6D5B-4530-BD1F-BB444440D4E1}" type="presParOf" srcId="{67D64591-D4EE-41F0-8702-F65B122848DC}" destId="{CBFF4CD0-EDE8-4173-82DD-5860B633EA06}"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59E63-A539-495D-BFE4-ACAF8EE8159E}">
      <dsp:nvSpPr>
        <dsp:cNvPr id="0" name=""/>
        <dsp:cNvSpPr/>
      </dsp:nvSpPr>
      <dsp:spPr>
        <a:xfrm>
          <a:off x="32" y="13148"/>
          <a:ext cx="3126058" cy="849984"/>
        </a:xfrm>
        <a:prstGeom prst="rect">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CA" sz="2000" kern="1200" dirty="0"/>
            <a:t>Type 1</a:t>
          </a:r>
        </a:p>
        <a:p>
          <a:pPr marL="0" lvl="0" indent="0" algn="ctr" defTabSz="889000">
            <a:lnSpc>
              <a:spcPct val="90000"/>
            </a:lnSpc>
            <a:spcBef>
              <a:spcPct val="0"/>
            </a:spcBef>
            <a:spcAft>
              <a:spcPct val="35000"/>
            </a:spcAft>
            <a:buNone/>
          </a:pPr>
          <a:r>
            <a:rPr lang="en-CA" sz="2000" kern="1200" dirty="0"/>
            <a:t>(Thematic)</a:t>
          </a:r>
        </a:p>
      </dsp:txBody>
      <dsp:txXfrm>
        <a:off x="32" y="13148"/>
        <a:ext cx="3126058" cy="849984"/>
      </dsp:txXfrm>
    </dsp:sp>
    <dsp:sp modelId="{D1B89369-97CB-48C7-9BB1-2B0713B5EC47}">
      <dsp:nvSpPr>
        <dsp:cNvPr id="0" name=""/>
        <dsp:cNvSpPr/>
      </dsp:nvSpPr>
      <dsp:spPr>
        <a:xfrm>
          <a:off x="32" y="863133"/>
          <a:ext cx="3126058" cy="37331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Wingdings" panose="05000000000000000000" pitchFamily="2" charset="2"/>
            <a:buChar char="§"/>
          </a:pPr>
          <a:r>
            <a:rPr lang="en-CA" sz="2000" kern="1200" dirty="0"/>
            <a:t>Rearrangement of the classifications, presentation and possible addition of complimentary information not found in the existing core accounts.</a:t>
          </a:r>
        </a:p>
        <a:p>
          <a:pPr marL="228600" lvl="1" indent="-228600" algn="l" defTabSz="889000">
            <a:lnSpc>
              <a:spcPct val="90000"/>
            </a:lnSpc>
            <a:spcBef>
              <a:spcPct val="0"/>
            </a:spcBef>
            <a:spcAft>
              <a:spcPct val="15000"/>
            </a:spcAft>
            <a:buFont typeface="Wingdings" panose="05000000000000000000" pitchFamily="2" charset="2"/>
            <a:buChar char="§"/>
          </a:pPr>
          <a:r>
            <a:rPr lang="en-CA" sz="2000" kern="1200" dirty="0"/>
            <a:t>No change or little change to the underlying concepts of the core system</a:t>
          </a:r>
        </a:p>
      </dsp:txBody>
      <dsp:txXfrm>
        <a:off x="32" y="863133"/>
        <a:ext cx="3126058" cy="3733199"/>
      </dsp:txXfrm>
    </dsp:sp>
    <dsp:sp modelId="{2A6D43F6-1E03-4B1B-AAD4-7ED133937E8D}">
      <dsp:nvSpPr>
        <dsp:cNvPr id="0" name=""/>
        <dsp:cNvSpPr/>
      </dsp:nvSpPr>
      <dsp:spPr>
        <a:xfrm>
          <a:off x="3563739" y="13148"/>
          <a:ext cx="3126058" cy="849984"/>
        </a:xfrm>
        <a:prstGeom prst="rect">
          <a:avLst/>
        </a:prstGeom>
        <a:solidFill>
          <a:srgbClr val="0070C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CA" sz="2000" kern="1200" dirty="0"/>
            <a:t>Type 2</a:t>
          </a:r>
        </a:p>
        <a:p>
          <a:pPr marL="0" lvl="0" indent="0" algn="ctr" defTabSz="889000">
            <a:lnSpc>
              <a:spcPct val="90000"/>
            </a:lnSpc>
            <a:spcBef>
              <a:spcPct val="0"/>
            </a:spcBef>
            <a:spcAft>
              <a:spcPct val="35000"/>
            </a:spcAft>
            <a:buNone/>
          </a:pPr>
          <a:r>
            <a:rPr lang="en-CA" sz="2000" kern="1200" dirty="0"/>
            <a:t>(Extensions)</a:t>
          </a:r>
        </a:p>
      </dsp:txBody>
      <dsp:txXfrm>
        <a:off x="3563739" y="13148"/>
        <a:ext cx="3126058" cy="849984"/>
      </dsp:txXfrm>
    </dsp:sp>
    <dsp:sp modelId="{5C8FEDB9-627A-463E-9CFF-E0EED852909E}">
      <dsp:nvSpPr>
        <dsp:cNvPr id="0" name=""/>
        <dsp:cNvSpPr/>
      </dsp:nvSpPr>
      <dsp:spPr>
        <a:xfrm>
          <a:off x="3563739" y="863133"/>
          <a:ext cx="3126058" cy="37331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Wingdings" panose="05000000000000000000" pitchFamily="2" charset="2"/>
            <a:buChar char="§"/>
          </a:pPr>
          <a:r>
            <a:rPr lang="en-CA" sz="2000" kern="1200" dirty="0"/>
            <a:t>Modification of the underlying concepts, boundaries of the core system and/or testing new methods. (e.g. including volunteer activities as production)</a:t>
          </a:r>
        </a:p>
      </dsp:txBody>
      <dsp:txXfrm>
        <a:off x="3563739" y="863133"/>
        <a:ext cx="3126058" cy="3733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737459-A798-4559-B9F0-8BAA570DF5F4}">
      <dsp:nvSpPr>
        <dsp:cNvPr id="0" name=""/>
        <dsp:cNvSpPr/>
      </dsp:nvSpPr>
      <dsp:spPr>
        <a:xfrm rot="346167">
          <a:off x="1199430" y="385895"/>
          <a:ext cx="7843973" cy="3302782"/>
        </a:xfrm>
        <a:prstGeom prst="swooshArrow">
          <a:avLst>
            <a:gd name="adj1" fmla="val 25000"/>
            <a:gd name="adj2" fmla="val 25000"/>
          </a:avLst>
        </a:prstGeom>
        <a:gradFill rotWithShape="0">
          <a:gsLst>
            <a:gs pos="100000">
              <a:schemeClr val="accent1">
                <a:lumMod val="35000"/>
                <a:lumOff val="65000"/>
              </a:schemeClr>
            </a:gs>
            <a:gs pos="53000">
              <a:schemeClr val="accent1">
                <a:hueOff val="0"/>
                <a:satOff val="0"/>
                <a:lumOff val="0"/>
                <a:alphaOff val="0"/>
                <a:tint val="37000"/>
                <a:satMod val="300000"/>
              </a:schemeClr>
            </a:gs>
            <a:gs pos="1000">
              <a:schemeClr val="accent1">
                <a:hueOff val="0"/>
                <a:satOff val="0"/>
                <a:lumOff val="0"/>
                <a:alphaOff val="0"/>
                <a:tint val="15000"/>
                <a:satMod val="350000"/>
              </a:schemeClr>
            </a:gs>
          </a:gsLst>
          <a:lin ang="16200000" scaled="1"/>
        </a:gradFill>
        <a:ln>
          <a:noFill/>
        </a:ln>
        <a:effectLst/>
      </dsp:spPr>
      <dsp:style>
        <a:lnRef idx="0">
          <a:scrgbClr r="0" g="0" b="0"/>
        </a:lnRef>
        <a:fillRef idx="1">
          <a:scrgbClr r="0" g="0" b="0"/>
        </a:fillRef>
        <a:effectRef idx="0">
          <a:scrgbClr r="0" g="0" b="0"/>
        </a:effectRef>
        <a:fontRef idx="minor"/>
      </dsp:style>
    </dsp:sp>
    <dsp:sp modelId="{ECFD1D00-30A7-447D-A69A-CD993889A977}">
      <dsp:nvSpPr>
        <dsp:cNvPr id="0" name=""/>
        <dsp:cNvSpPr/>
      </dsp:nvSpPr>
      <dsp:spPr>
        <a:xfrm>
          <a:off x="1632181" y="2661805"/>
          <a:ext cx="190792" cy="19079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2B6D2A4-5477-4EA4-B017-283488B27548}">
      <dsp:nvSpPr>
        <dsp:cNvPr id="0" name=""/>
        <dsp:cNvSpPr/>
      </dsp:nvSpPr>
      <dsp:spPr>
        <a:xfrm>
          <a:off x="2592288" y="2606502"/>
          <a:ext cx="2461991" cy="1233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097" tIns="0" rIns="0" bIns="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accent1"/>
              </a:solidFill>
            </a:rPr>
            <a:t>Shortage of quantified information of aviation contribution to economy</a:t>
          </a:r>
          <a:endParaRPr lang="en-CA" sz="2000" b="1" kern="1200" dirty="0">
            <a:solidFill>
              <a:schemeClr val="accent1"/>
            </a:solidFill>
          </a:endParaRPr>
        </a:p>
      </dsp:txBody>
      <dsp:txXfrm>
        <a:off x="2592288" y="2606502"/>
        <a:ext cx="2461991" cy="1233929"/>
      </dsp:txXfrm>
    </dsp:sp>
    <dsp:sp modelId="{38157F61-F80C-458B-83F7-0010081C58EC}">
      <dsp:nvSpPr>
        <dsp:cNvPr id="0" name=""/>
        <dsp:cNvSpPr/>
      </dsp:nvSpPr>
      <dsp:spPr>
        <a:xfrm>
          <a:off x="3072343" y="1989733"/>
          <a:ext cx="288000" cy="288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1620DB-5128-4940-AEC9-4FF1FA5BA8E7}">
      <dsp:nvSpPr>
        <dsp:cNvPr id="0" name=""/>
        <dsp:cNvSpPr/>
      </dsp:nvSpPr>
      <dsp:spPr>
        <a:xfrm>
          <a:off x="5909998" y="2112236"/>
          <a:ext cx="2250913" cy="2177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5821" tIns="0" rIns="0" bIns="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accent1"/>
              </a:solidFill>
            </a:rPr>
            <a:t>Incremental impact of investments in aviation in different sectors is unclear  </a:t>
          </a:r>
          <a:endParaRPr lang="en-CA" sz="2000" b="1" kern="1200" dirty="0">
            <a:solidFill>
              <a:schemeClr val="accent1"/>
            </a:solidFill>
          </a:endParaRPr>
        </a:p>
      </dsp:txBody>
      <dsp:txXfrm>
        <a:off x="5909998" y="2112236"/>
        <a:ext cx="2250913" cy="2177315"/>
      </dsp:txXfrm>
    </dsp:sp>
    <dsp:sp modelId="{CBEE73D8-FF26-4050-86E1-44087614CA73}">
      <dsp:nvSpPr>
        <dsp:cNvPr id="0" name=""/>
        <dsp:cNvSpPr/>
      </dsp:nvSpPr>
      <dsp:spPr>
        <a:xfrm>
          <a:off x="4709963" y="1573773"/>
          <a:ext cx="384000" cy="3840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0A6543B-5B16-4B96-83CC-20C7573ECEE5}">
      <dsp:nvSpPr>
        <dsp:cNvPr id="0" name=""/>
        <dsp:cNvSpPr/>
      </dsp:nvSpPr>
      <dsp:spPr>
        <a:xfrm>
          <a:off x="8" y="1344152"/>
          <a:ext cx="2195307" cy="12124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963" tIns="0" rIns="0" bIns="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accent1"/>
              </a:solidFill>
            </a:rPr>
            <a:t>Importance of aviation industry is often felt underestimated</a:t>
          </a:r>
          <a:endParaRPr lang="en-CA" sz="2000" b="1" kern="1200" dirty="0">
            <a:solidFill>
              <a:schemeClr val="accent1"/>
            </a:solidFill>
          </a:endParaRPr>
        </a:p>
      </dsp:txBody>
      <dsp:txXfrm>
        <a:off x="8" y="1344152"/>
        <a:ext cx="2195307" cy="1212419"/>
      </dsp:txXfrm>
    </dsp:sp>
    <dsp:sp modelId="{F6D0DD20-4D89-4342-8EE3-1A56AEF2AA7F}">
      <dsp:nvSpPr>
        <dsp:cNvPr id="0" name=""/>
        <dsp:cNvSpPr/>
      </dsp:nvSpPr>
      <dsp:spPr>
        <a:xfrm>
          <a:off x="6822558" y="1302622"/>
          <a:ext cx="480002" cy="480002"/>
        </a:xfrm>
        <a:prstGeom prst="ellipse">
          <a:avLst/>
        </a:prstGeom>
        <a:gradFill rotWithShape="0">
          <a:gsLst>
            <a:gs pos="100000">
              <a:schemeClr val="accent1"/>
            </a:gs>
            <a:gs pos="0">
              <a:schemeClr val="accent1"/>
            </a:gs>
            <a:gs pos="14000">
              <a:schemeClr val="accent1"/>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D9CD7D-AFF2-478F-B010-6203941449C7}">
      <dsp:nvSpPr>
        <dsp:cNvPr id="0" name=""/>
        <dsp:cNvSpPr/>
      </dsp:nvSpPr>
      <dsp:spPr>
        <a:xfrm>
          <a:off x="2976337" y="192019"/>
          <a:ext cx="2820396" cy="20736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2082" tIns="0" rIns="0" bIns="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accent1"/>
              </a:solidFill>
            </a:rPr>
            <a:t>No existing standard framework to measure the economic impact of aviation activities</a:t>
          </a:r>
          <a:endParaRPr lang="en-CA" sz="2000" b="1" kern="1200" dirty="0">
            <a:solidFill>
              <a:schemeClr val="accent1"/>
            </a:solidFill>
          </a:endParaRPr>
        </a:p>
      </dsp:txBody>
      <dsp:txXfrm>
        <a:off x="2976337" y="192019"/>
        <a:ext cx="2820396" cy="20736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101FF-B579-4B3A-B005-E9F49E6FF7A6}">
      <dsp:nvSpPr>
        <dsp:cNvPr id="0" name=""/>
        <dsp:cNvSpPr/>
      </dsp:nvSpPr>
      <dsp:spPr>
        <a:xfrm>
          <a:off x="0" y="0"/>
          <a:ext cx="1920213" cy="1859111"/>
        </a:xfrm>
        <a:prstGeom prst="ellipse">
          <a:avLst/>
        </a:prstGeom>
        <a:gradFill rotWithShape="0">
          <a:gsLst>
            <a:gs pos="100000">
              <a:srgbClr val="C40075">
                <a:alpha val="92000"/>
                <a:lumMod val="99000"/>
                <a:lumOff val="1000"/>
              </a:srgbClr>
            </a:gs>
            <a:gs pos="1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r>
            <a:rPr lang="en-US" sz="2900" b="1" kern="1200" dirty="0">
              <a:solidFill>
                <a:schemeClr val="bg1"/>
              </a:solidFill>
            </a:rPr>
            <a:t>Aviation Satellite Account</a:t>
          </a:r>
          <a:endParaRPr lang="en-CA" sz="2900" b="1" kern="1200" dirty="0">
            <a:solidFill>
              <a:schemeClr val="bg1"/>
            </a:solidFill>
          </a:endParaRPr>
        </a:p>
      </dsp:txBody>
      <dsp:txXfrm>
        <a:off x="281209" y="272261"/>
        <a:ext cx="1357795" cy="13145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F4CD0-EDE8-4173-82DD-5860B633EA06}">
      <dsp:nvSpPr>
        <dsp:cNvPr id="0" name=""/>
        <dsp:cNvSpPr/>
      </dsp:nvSpPr>
      <dsp:spPr>
        <a:xfrm>
          <a:off x="3226776" y="586482"/>
          <a:ext cx="4011610" cy="4011610"/>
        </a:xfrm>
        <a:prstGeom prst="blockArc">
          <a:avLst>
            <a:gd name="adj1" fmla="val 12600000"/>
            <a:gd name="adj2" fmla="val 162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478B85-52E8-4A10-9662-7C588EE1813D}">
      <dsp:nvSpPr>
        <dsp:cNvPr id="0" name=""/>
        <dsp:cNvSpPr/>
      </dsp:nvSpPr>
      <dsp:spPr>
        <a:xfrm>
          <a:off x="3226776" y="586482"/>
          <a:ext cx="4011610" cy="4011610"/>
        </a:xfrm>
        <a:prstGeom prst="blockArc">
          <a:avLst>
            <a:gd name="adj1" fmla="val 9000000"/>
            <a:gd name="adj2" fmla="val 126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2AA5348-084F-4AD1-80A5-D0AD799380CB}">
      <dsp:nvSpPr>
        <dsp:cNvPr id="0" name=""/>
        <dsp:cNvSpPr/>
      </dsp:nvSpPr>
      <dsp:spPr>
        <a:xfrm>
          <a:off x="3226776" y="586482"/>
          <a:ext cx="4011610" cy="4011610"/>
        </a:xfrm>
        <a:prstGeom prst="blockArc">
          <a:avLst>
            <a:gd name="adj1" fmla="val 5400000"/>
            <a:gd name="adj2" fmla="val 90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DFC6F2-00B8-47A7-A551-901430C8996C}">
      <dsp:nvSpPr>
        <dsp:cNvPr id="0" name=""/>
        <dsp:cNvSpPr/>
      </dsp:nvSpPr>
      <dsp:spPr>
        <a:xfrm>
          <a:off x="3226776" y="586482"/>
          <a:ext cx="4011610" cy="4011610"/>
        </a:xfrm>
        <a:prstGeom prst="blockArc">
          <a:avLst>
            <a:gd name="adj1" fmla="val 1800000"/>
            <a:gd name="adj2" fmla="val 54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9AAD6C-C29D-4827-BCC8-8E46AC260018}">
      <dsp:nvSpPr>
        <dsp:cNvPr id="0" name=""/>
        <dsp:cNvSpPr/>
      </dsp:nvSpPr>
      <dsp:spPr>
        <a:xfrm>
          <a:off x="3226776" y="586482"/>
          <a:ext cx="4011610" cy="4011610"/>
        </a:xfrm>
        <a:prstGeom prst="blockArc">
          <a:avLst>
            <a:gd name="adj1" fmla="val 19800000"/>
            <a:gd name="adj2" fmla="val 18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DB77088-1593-4C59-BECA-4EFF0A2224FF}">
      <dsp:nvSpPr>
        <dsp:cNvPr id="0" name=""/>
        <dsp:cNvSpPr/>
      </dsp:nvSpPr>
      <dsp:spPr>
        <a:xfrm>
          <a:off x="3226776" y="586482"/>
          <a:ext cx="4011610" cy="4011610"/>
        </a:xfrm>
        <a:prstGeom prst="blockArc">
          <a:avLst>
            <a:gd name="adj1" fmla="val 16200000"/>
            <a:gd name="adj2" fmla="val 19800000"/>
            <a:gd name="adj3" fmla="val 45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D227F8E-87B2-4F49-9AC3-8E7DF452E0CE}">
      <dsp:nvSpPr>
        <dsp:cNvPr id="0" name=""/>
        <dsp:cNvSpPr/>
      </dsp:nvSpPr>
      <dsp:spPr>
        <a:xfrm>
          <a:off x="4330676" y="1690383"/>
          <a:ext cx="1803809" cy="1803809"/>
        </a:xfrm>
        <a:prstGeom prst="ellipse">
          <a:avLst/>
        </a:prstGeom>
        <a:gradFill rotWithShape="0">
          <a:gsLst>
            <a:gs pos="100000">
              <a:srgbClr val="C40075"/>
            </a:gs>
            <a:gs pos="0">
              <a:schemeClr val="accent1">
                <a:hueOff val="0"/>
                <a:satOff val="0"/>
                <a:tint val="37000"/>
                <a:satMod val="300000"/>
                <a:lumMod val="87000"/>
                <a:alpha val="82000"/>
              </a:schemeClr>
            </a:gs>
            <a:gs pos="100000">
              <a:schemeClr val="accent1">
                <a:hueOff val="0"/>
                <a:satOff val="0"/>
                <a:lumOff val="0"/>
                <a:alphaOff val="0"/>
                <a:tint val="15000"/>
                <a:satMod val="350000"/>
              </a:schemeClr>
            </a:gs>
          </a:gsLst>
          <a:lin ang="16200000" scaled="1"/>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t>ASA Framework</a:t>
          </a:r>
          <a:endParaRPr lang="en-GB" sz="2000" b="1" kern="1200" dirty="0"/>
        </a:p>
      </dsp:txBody>
      <dsp:txXfrm>
        <a:off x="4594838" y="1954545"/>
        <a:ext cx="1275485" cy="1275485"/>
      </dsp:txXfrm>
    </dsp:sp>
    <dsp:sp modelId="{61D861DF-81E2-416D-8715-F943081C94D2}">
      <dsp:nvSpPr>
        <dsp:cNvPr id="0" name=""/>
        <dsp:cNvSpPr/>
      </dsp:nvSpPr>
      <dsp:spPr>
        <a:xfrm>
          <a:off x="4601248" y="605"/>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Aviation direct GVA</a:t>
          </a:r>
          <a:endParaRPr lang="en-GB" sz="1200" kern="1200" dirty="0"/>
        </a:p>
      </dsp:txBody>
      <dsp:txXfrm>
        <a:off x="4786161" y="185518"/>
        <a:ext cx="892840" cy="892840"/>
      </dsp:txXfrm>
    </dsp:sp>
    <dsp:sp modelId="{B3DB0231-6337-4A51-AC3E-072A3FBB12A0}">
      <dsp:nvSpPr>
        <dsp:cNvPr id="0" name=""/>
        <dsp:cNvSpPr/>
      </dsp:nvSpPr>
      <dsp:spPr>
        <a:xfrm>
          <a:off x="6298960" y="980779"/>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Relationship of aviation with other sectors</a:t>
          </a:r>
          <a:endParaRPr lang="en-GB" sz="1200" kern="1200" dirty="0"/>
        </a:p>
      </dsp:txBody>
      <dsp:txXfrm>
        <a:off x="6483873" y="1165692"/>
        <a:ext cx="892840" cy="892840"/>
      </dsp:txXfrm>
    </dsp:sp>
    <dsp:sp modelId="{4E000AFF-9FFB-4E39-9013-AB9FBB075B88}">
      <dsp:nvSpPr>
        <dsp:cNvPr id="0" name=""/>
        <dsp:cNvSpPr/>
      </dsp:nvSpPr>
      <dsp:spPr>
        <a:xfrm>
          <a:off x="6298960" y="2941129"/>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Aviation consumption</a:t>
          </a:r>
          <a:endParaRPr lang="en-GB" sz="1200" kern="1200" dirty="0"/>
        </a:p>
      </dsp:txBody>
      <dsp:txXfrm>
        <a:off x="6483873" y="3126042"/>
        <a:ext cx="892840" cy="892840"/>
      </dsp:txXfrm>
    </dsp:sp>
    <dsp:sp modelId="{7AA53607-A5DD-4C8E-AE22-B701577D1818}">
      <dsp:nvSpPr>
        <dsp:cNvPr id="0" name=""/>
        <dsp:cNvSpPr/>
      </dsp:nvSpPr>
      <dsp:spPr>
        <a:xfrm>
          <a:off x="4601248" y="3921303"/>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Taxes and charges generated by aviation</a:t>
          </a:r>
          <a:endParaRPr lang="en-GB" sz="1200" kern="1200" dirty="0"/>
        </a:p>
      </dsp:txBody>
      <dsp:txXfrm>
        <a:off x="4786161" y="4106216"/>
        <a:ext cx="892840" cy="892840"/>
      </dsp:txXfrm>
    </dsp:sp>
    <dsp:sp modelId="{9E8B95BD-1CAB-47E3-9958-52F9E2607ACA}">
      <dsp:nvSpPr>
        <dsp:cNvPr id="0" name=""/>
        <dsp:cNvSpPr/>
      </dsp:nvSpPr>
      <dsp:spPr>
        <a:xfrm>
          <a:off x="2903535" y="2941129"/>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CA" sz="1200" kern="1200" dirty="0"/>
            <a:t>Gross capital formation</a:t>
          </a:r>
          <a:endParaRPr lang="en-GB" sz="1200" kern="1200" dirty="0"/>
        </a:p>
      </dsp:txBody>
      <dsp:txXfrm>
        <a:off x="3088448" y="3126042"/>
        <a:ext cx="892840" cy="892840"/>
      </dsp:txXfrm>
    </dsp:sp>
    <dsp:sp modelId="{E151EC55-7A76-4159-B5DD-06A90F971939}">
      <dsp:nvSpPr>
        <dsp:cNvPr id="0" name=""/>
        <dsp:cNvSpPr/>
      </dsp:nvSpPr>
      <dsp:spPr>
        <a:xfrm>
          <a:off x="2903535" y="980779"/>
          <a:ext cx="1262666" cy="12626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Jobs created by aviation</a:t>
          </a:r>
        </a:p>
      </dsp:txBody>
      <dsp:txXfrm>
        <a:off x="3088448" y="1165692"/>
        <a:ext cx="892840" cy="89284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F1C42D-4AAD-44DB-81CB-297D8B190AC5}" type="datetimeFigureOut">
              <a:rPr lang="en-US" smtClean="0"/>
              <a:t>07/04/2022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69C80A-0129-45A9-AB25-12D5873C42C4}" type="slidenum">
              <a:rPr lang="en-US" smtClean="0"/>
              <a:t>‹#›</a:t>
            </a:fld>
            <a:endParaRPr lang="en-US"/>
          </a:p>
        </p:txBody>
      </p:sp>
    </p:spTree>
    <p:extLst>
      <p:ext uri="{BB962C8B-B14F-4D97-AF65-F5344CB8AC3E}">
        <p14:creationId xmlns:p14="http://schemas.microsoft.com/office/powerpoint/2010/main" val="3748011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6888" y="5731768"/>
            <a:ext cx="5610225" cy="5415353"/>
          </a:xfrm>
        </p:spPr>
        <p:txBody>
          <a:bodyPr/>
          <a:lstStyle/>
          <a:p>
            <a:endParaRPr lang="en-CA" sz="1200" kern="1200" dirty="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10"/>
          </p:nvPr>
        </p:nvSpPr>
        <p:spPr/>
        <p:txBody>
          <a:bodyPr/>
          <a:lstStyle/>
          <a:p>
            <a:pPr>
              <a:defRPr/>
            </a:pPr>
            <a:fld id="{95E83D9B-3D12-43BE-90BC-8613E4B44365}" type="slidenum">
              <a:rPr lang="en-CA" altLang="en-US" smtClean="0">
                <a:solidFill>
                  <a:srgbClr val="000000"/>
                </a:solidFill>
              </a:rPr>
              <a:pPr>
                <a:defRPr/>
              </a:pPr>
              <a:t>5</a:t>
            </a:fld>
            <a:endParaRPr lang="en-CA" altLang="en-US">
              <a:solidFill>
                <a:srgbClr val="000000"/>
              </a:solidFill>
            </a:endParaRPr>
          </a:p>
        </p:txBody>
      </p:sp>
    </p:spTree>
    <p:extLst>
      <p:ext uri="{BB962C8B-B14F-4D97-AF65-F5344CB8AC3E}">
        <p14:creationId xmlns:p14="http://schemas.microsoft.com/office/powerpoint/2010/main" val="2244827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C3D1E9F7-2A8D-45D9-98AF-36F9E0B483C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700">
                <a:solidFill>
                  <a:schemeClr val="tx1"/>
                </a:solidFill>
                <a:latin typeface="Arial" panose="020B0604020202020204" pitchFamily="34" charset="0"/>
              </a:defRPr>
            </a:lvl1pPr>
            <a:lvl2pPr marL="757066" indent="-291179">
              <a:defRPr sz="3700">
                <a:solidFill>
                  <a:schemeClr val="tx1"/>
                </a:solidFill>
                <a:latin typeface="Arial" panose="020B0604020202020204" pitchFamily="34" charset="0"/>
              </a:defRPr>
            </a:lvl2pPr>
            <a:lvl3pPr marL="1164717" indent="-232943">
              <a:defRPr sz="3700">
                <a:solidFill>
                  <a:schemeClr val="tx1"/>
                </a:solidFill>
                <a:latin typeface="Arial" panose="020B0604020202020204" pitchFamily="34" charset="0"/>
              </a:defRPr>
            </a:lvl3pPr>
            <a:lvl4pPr marL="1630604" indent="-232943">
              <a:defRPr sz="3700">
                <a:solidFill>
                  <a:schemeClr val="tx1"/>
                </a:solidFill>
                <a:latin typeface="Arial" panose="020B0604020202020204" pitchFamily="34" charset="0"/>
              </a:defRPr>
            </a:lvl4pPr>
            <a:lvl5pPr marL="2096491" indent="-232943">
              <a:defRPr sz="3700">
                <a:solidFill>
                  <a:schemeClr val="tx1"/>
                </a:solidFill>
                <a:latin typeface="Arial" panose="020B0604020202020204" pitchFamily="34" charset="0"/>
              </a:defRPr>
            </a:lvl5pPr>
            <a:lvl6pPr marL="2562377" indent="-232943" eaLnBrk="0" fontAlgn="base" hangingPunct="0">
              <a:spcBef>
                <a:spcPct val="0"/>
              </a:spcBef>
              <a:spcAft>
                <a:spcPct val="0"/>
              </a:spcAft>
              <a:defRPr sz="3700">
                <a:solidFill>
                  <a:schemeClr val="tx1"/>
                </a:solidFill>
                <a:latin typeface="Arial" panose="020B0604020202020204" pitchFamily="34" charset="0"/>
              </a:defRPr>
            </a:lvl6pPr>
            <a:lvl7pPr marL="3028264" indent="-232943" eaLnBrk="0" fontAlgn="base" hangingPunct="0">
              <a:spcBef>
                <a:spcPct val="0"/>
              </a:spcBef>
              <a:spcAft>
                <a:spcPct val="0"/>
              </a:spcAft>
              <a:defRPr sz="3700">
                <a:solidFill>
                  <a:schemeClr val="tx1"/>
                </a:solidFill>
                <a:latin typeface="Arial" panose="020B0604020202020204" pitchFamily="34" charset="0"/>
              </a:defRPr>
            </a:lvl7pPr>
            <a:lvl8pPr marL="3494151" indent="-232943" eaLnBrk="0" fontAlgn="base" hangingPunct="0">
              <a:spcBef>
                <a:spcPct val="0"/>
              </a:spcBef>
              <a:spcAft>
                <a:spcPct val="0"/>
              </a:spcAft>
              <a:defRPr sz="3700">
                <a:solidFill>
                  <a:schemeClr val="tx1"/>
                </a:solidFill>
                <a:latin typeface="Arial" panose="020B0604020202020204" pitchFamily="34" charset="0"/>
              </a:defRPr>
            </a:lvl8pPr>
            <a:lvl9pPr marL="3960038" indent="-232943" eaLnBrk="0" fontAlgn="base" hangingPunct="0">
              <a:spcBef>
                <a:spcPct val="0"/>
              </a:spcBef>
              <a:spcAft>
                <a:spcPct val="0"/>
              </a:spcAft>
              <a:defRPr sz="3700">
                <a:solidFill>
                  <a:schemeClr val="tx1"/>
                </a:solidFill>
                <a:latin typeface="Arial" panose="020B0604020202020204" pitchFamily="34" charset="0"/>
              </a:defRPr>
            </a:lvl9pPr>
          </a:lstStyle>
          <a:p>
            <a:fld id="{FD1FA18F-8A11-478D-8FB4-F6012161CCC2}" type="slidenum">
              <a:rPr lang="en-US" altLang="en-US" sz="1200"/>
              <a:pPr/>
              <a:t>6</a:t>
            </a:fld>
            <a:endParaRPr lang="en-US" altLang="en-US" sz="1200" dirty="0"/>
          </a:p>
        </p:txBody>
      </p:sp>
      <p:sp>
        <p:nvSpPr>
          <p:cNvPr id="29699" name="Rectangle 2">
            <a:extLst>
              <a:ext uri="{FF2B5EF4-FFF2-40B4-BE49-F238E27FC236}">
                <a16:creationId xmlns:a16="http://schemas.microsoft.com/office/drawing/2014/main" id="{36D57173-118B-4A95-8A3F-3A09AC5D70C6}"/>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FC5BF5EA-1C6A-482C-A7D9-BD848268AE9A}"/>
              </a:ext>
            </a:extLst>
          </p:cNvPr>
          <p:cNvSpPr>
            <a:spLocks noGrp="1" noChangeArrowheads="1"/>
          </p:cNvSpPr>
          <p:nvPr>
            <p:ph type="body" idx="1"/>
          </p:nvPr>
        </p:nvSpPr>
        <p:spPr>
          <a:xfrm>
            <a:off x="934720" y="441579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256625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ABE95CB-9A13-49B5-BA9F-69B2E425EF21}"/>
              </a:ext>
            </a:extLst>
          </p:cNvPr>
          <p:cNvSpPr>
            <a:spLocks noGrp="1"/>
          </p:cNvSpPr>
          <p:nvPr>
            <p:ph type="subTitle" idx="1"/>
          </p:nvPr>
        </p:nvSpPr>
        <p:spPr>
          <a:xfrm>
            <a:off x="637061" y="4199138"/>
            <a:ext cx="10917877" cy="1058662"/>
          </a:xfrm>
        </p:spPr>
        <p:txBody>
          <a:bodyPr/>
          <a:lstStyle>
            <a:lvl1pPr marL="0" indent="0" algn="ctr">
              <a:buNone/>
              <a:defRPr sz="2400">
                <a:latin typeface="Montserrat" panose="0000050000000000000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0" name="Graphic 9">
            <a:extLst>
              <a:ext uri="{FF2B5EF4-FFF2-40B4-BE49-F238E27FC236}">
                <a16:creationId xmlns:a16="http://schemas.microsoft.com/office/drawing/2014/main" id="{6BF1A355-CB5A-4124-A82F-3639A79F09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14249" y="478247"/>
            <a:ext cx="3617210" cy="655688"/>
          </a:xfrm>
          <a:prstGeom prst="rect">
            <a:avLst/>
          </a:prstGeom>
        </p:spPr>
      </p:pic>
      <p:sp>
        <p:nvSpPr>
          <p:cNvPr id="12" name="Title 1">
            <a:extLst>
              <a:ext uri="{FF2B5EF4-FFF2-40B4-BE49-F238E27FC236}">
                <a16:creationId xmlns:a16="http://schemas.microsoft.com/office/drawing/2014/main" id="{C950C376-0FE1-41ED-90D6-30DDEE9795B6}"/>
              </a:ext>
            </a:extLst>
          </p:cNvPr>
          <p:cNvSpPr>
            <a:spLocks noGrp="1"/>
          </p:cNvSpPr>
          <p:nvPr>
            <p:ph type="ctrTitle" idx="4294967295"/>
          </p:nvPr>
        </p:nvSpPr>
        <p:spPr>
          <a:xfrm>
            <a:off x="637061" y="3040446"/>
            <a:ext cx="10917877" cy="765111"/>
          </a:xfrm>
        </p:spPr>
        <p:txBody>
          <a:bodyPr>
            <a:noAutofit/>
          </a:bodyPr>
          <a:lstStyle>
            <a:lvl1pPr>
              <a:defRPr/>
            </a:lvl1pPr>
          </a:lstStyle>
          <a:p>
            <a:pPr algn="ctr"/>
            <a:r>
              <a:rPr lang="en-US" sz="5400">
                <a:latin typeface="Montserrat" panose="00000500000000000000"/>
                <a:ea typeface="Roboto" panose="02000000000000000000" pitchFamily="2" charset="0"/>
                <a:cs typeface="Raavi" panose="020B0502040204020203" pitchFamily="34" charset="0"/>
              </a:rPr>
              <a:t>Click to edit Master title style</a:t>
            </a:r>
            <a:endParaRPr lang="en-US" sz="5400" dirty="0">
              <a:latin typeface="Montserrat" panose="00000500000000000000"/>
              <a:ea typeface="Roboto" panose="02000000000000000000" pitchFamily="2" charset="0"/>
              <a:cs typeface="Raavi" panose="020B0502040204020203" pitchFamily="34" charset="0"/>
            </a:endParaRPr>
          </a:p>
        </p:txBody>
      </p:sp>
      <p:sp>
        <p:nvSpPr>
          <p:cNvPr id="16" name="Text Placeholder 15">
            <a:extLst>
              <a:ext uri="{FF2B5EF4-FFF2-40B4-BE49-F238E27FC236}">
                <a16:creationId xmlns:a16="http://schemas.microsoft.com/office/drawing/2014/main" id="{577EE3CE-C476-4801-9EED-0259DEA4B884}"/>
              </a:ext>
            </a:extLst>
          </p:cNvPr>
          <p:cNvSpPr>
            <a:spLocks noGrp="1"/>
          </p:cNvSpPr>
          <p:nvPr>
            <p:ph type="body" sz="quarter" idx="10" hasCustomPrompt="1"/>
          </p:nvPr>
        </p:nvSpPr>
        <p:spPr>
          <a:xfrm>
            <a:off x="8481425" y="423504"/>
            <a:ext cx="3073513" cy="655688"/>
          </a:xfrm>
        </p:spPr>
        <p:txBody>
          <a:bodyPr anchor="t">
            <a:normAutofit/>
          </a:bodyPr>
          <a:lstStyle>
            <a:lvl1pPr marL="0" indent="0" algn="r">
              <a:spcBef>
                <a:spcPts val="0"/>
              </a:spcBef>
              <a:buNone/>
              <a:defRPr sz="2000" b="1">
                <a:latin typeface="Montserrat" panose="00000500000000000000"/>
              </a:defRPr>
            </a:lvl1pPr>
          </a:lstStyle>
          <a:p>
            <a:pPr lvl="0"/>
            <a:r>
              <a:rPr lang="en-US" dirty="0"/>
              <a:t>Occasion</a:t>
            </a:r>
          </a:p>
          <a:p>
            <a:pPr lvl="0"/>
            <a:r>
              <a:rPr lang="en-US" dirty="0"/>
              <a:t>Location, Date</a:t>
            </a:r>
          </a:p>
        </p:txBody>
      </p:sp>
    </p:spTree>
    <p:extLst>
      <p:ext uri="{BB962C8B-B14F-4D97-AF65-F5344CB8AC3E}">
        <p14:creationId xmlns:p14="http://schemas.microsoft.com/office/powerpoint/2010/main" val="2308807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D13C91-8FDF-4E38-929F-CA504075402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E1DD8A-2922-4BB2-B35C-23962EC45F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1CF2DDEE-5F83-4A54-971D-2048207473CD}"/>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13044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 (W)">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8880651"/>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guide id="2" pos="3840">
          <p15:clr>
            <a:srgbClr val="FBAE40"/>
          </p15:clr>
        </p15:guide>
        <p15:guide id="3" pos="781">
          <p15:clr>
            <a:srgbClr val="FBAE40"/>
          </p15:clr>
        </p15:guide>
        <p15:guide id="4" pos="690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6CAC1-7D64-4522-9EA8-6B83B9EC01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9CCDE5-2D8C-44C1-BD78-A6A25D91F7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35A4915A-6451-4393-9EC7-8BAA2370D5E2}"/>
              </a:ext>
            </a:extLst>
          </p:cNvPr>
          <p:cNvSpPr>
            <a:spLocks noGrp="1"/>
          </p:cNvSpPr>
          <p:nvPr>
            <p:ph type="sldNum" sz="quarter" idx="10"/>
          </p:nvPr>
        </p:nvSpPr>
        <p:spPr/>
        <p:txBody>
          <a:bodyPr/>
          <a:lstStyle>
            <a:lvl1pPr>
              <a:defRPr/>
            </a:lvl1pPr>
          </a:lstStyle>
          <a:p>
            <a:fld id="{FC1B38D6-0852-4A52-A0AB-77A7BF422C5F}" type="slidenum">
              <a:rPr lang="en-US" altLang="en-US"/>
              <a:pPr/>
              <a:t>‹#›</a:t>
            </a:fld>
            <a:endParaRPr lang="en-US" altLang="en-US" sz="1400" b="0"/>
          </a:p>
        </p:txBody>
      </p:sp>
    </p:spTree>
    <p:extLst>
      <p:ext uri="{BB962C8B-B14F-4D97-AF65-F5344CB8AC3E}">
        <p14:creationId xmlns:p14="http://schemas.microsoft.com/office/powerpoint/2010/main" val="2865261683"/>
      </p:ext>
    </p:extLst>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525344"/>
            <a:ext cx="2798101" cy="332656"/>
          </a:xfrm>
          <a:prstGeom prst="rect">
            <a:avLst/>
          </a:prstGeom>
        </p:spPr>
        <p:txBody>
          <a:bodyPr/>
          <a:lstStyle/>
          <a:p>
            <a:fld id="{73A75319-CBD6-4BFB-B8ED-00BDAD2D0997}" type="datetime1">
              <a:rPr lang="en-US" smtClean="0"/>
              <a:t>07/04/2022</a:t>
            </a:fld>
            <a:endParaRPr lang="en-CA"/>
          </a:p>
        </p:txBody>
      </p:sp>
      <p:sp>
        <p:nvSpPr>
          <p:cNvPr id="4" name="Footer Placeholder 3"/>
          <p:cNvSpPr>
            <a:spLocks noGrp="1"/>
          </p:cNvSpPr>
          <p:nvPr>
            <p:ph type="ftr" sz="quarter" idx="11"/>
          </p:nvPr>
        </p:nvSpPr>
        <p:spPr>
          <a:xfrm>
            <a:off x="4165600" y="6525344"/>
            <a:ext cx="3860800" cy="332656"/>
          </a:xfrm>
          <a:prstGeom prst="rect">
            <a:avLst/>
          </a:prstGeom>
        </p:spPr>
        <p:txBody>
          <a:bodyPr/>
          <a:lstStyle/>
          <a:p>
            <a:endParaRPr lang="en-CA"/>
          </a:p>
        </p:txBody>
      </p:sp>
      <p:sp>
        <p:nvSpPr>
          <p:cNvPr id="5" name="Slide Number Placeholder 4"/>
          <p:cNvSpPr>
            <a:spLocks noGrp="1"/>
          </p:cNvSpPr>
          <p:nvPr>
            <p:ph type="sldNum" sz="quarter" idx="12"/>
          </p:nvPr>
        </p:nvSpPr>
        <p:spPr>
          <a:xfrm>
            <a:off x="8737600" y="6525344"/>
            <a:ext cx="2844800" cy="332656"/>
          </a:xfrm>
          <a:prstGeom prst="rect">
            <a:avLst/>
          </a:prstGeom>
        </p:spPr>
        <p:txBody>
          <a:bodyPr/>
          <a:lstStyle/>
          <a:p>
            <a:fld id="{3FF909EE-2C65-48BC-95E5-26F3591A45A6}" type="slidenum">
              <a:rPr lang="en-CA" smtClean="0"/>
              <a:t>‹#›</a:t>
            </a:fld>
            <a:endParaRPr lang="en-CA"/>
          </a:p>
        </p:txBody>
      </p:sp>
      <p:sp>
        <p:nvSpPr>
          <p:cNvPr id="6" name="Title 1"/>
          <p:cNvSpPr>
            <a:spLocks noGrp="1"/>
          </p:cNvSpPr>
          <p:nvPr>
            <p:ph type="title"/>
          </p:nvPr>
        </p:nvSpPr>
        <p:spPr>
          <a:xfrm>
            <a:off x="815414" y="1508787"/>
            <a:ext cx="9422837" cy="950979"/>
          </a:xfrm>
          <a:prstGeom prst="rect">
            <a:avLst/>
          </a:prstGeom>
        </p:spPr>
        <p:txBody>
          <a:bodyPr/>
          <a:lstStyle>
            <a:lvl1pPr algn="l">
              <a:defRPr sz="5333">
                <a:solidFill>
                  <a:srgbClr val="FDB915"/>
                </a:solidFill>
              </a:defRPr>
            </a:lvl1pPr>
          </a:lstStyle>
          <a:p>
            <a:r>
              <a:rPr lang="en-US" dirty="0"/>
              <a:t>Click to edit Master title style</a:t>
            </a:r>
            <a:endParaRPr lang="en-CA" dirty="0"/>
          </a:p>
        </p:txBody>
      </p:sp>
      <p:sp>
        <p:nvSpPr>
          <p:cNvPr id="7" name="Content Placeholder 2"/>
          <p:cNvSpPr>
            <a:spLocks noGrp="1"/>
          </p:cNvSpPr>
          <p:nvPr>
            <p:ph idx="1"/>
          </p:nvPr>
        </p:nvSpPr>
        <p:spPr>
          <a:xfrm>
            <a:off x="815414" y="2540903"/>
            <a:ext cx="9422837" cy="3849291"/>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023357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D3D0E0D-B645-4A34-BBCB-C41FBC1229BD}"/>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pic>
        <p:nvPicPr>
          <p:cNvPr id="15" name="Graphic 14">
            <a:extLst>
              <a:ext uri="{FF2B5EF4-FFF2-40B4-BE49-F238E27FC236}">
                <a16:creationId xmlns:a16="http://schemas.microsoft.com/office/drawing/2014/main" id="{6C29B6B2-B8A6-4A82-800C-730696347F1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0464" y="192965"/>
            <a:ext cx="2719724" cy="493002"/>
          </a:xfrm>
          <a:prstGeom prst="rect">
            <a:avLst/>
          </a:prstGeom>
        </p:spPr>
      </p:pic>
      <p:sp>
        <p:nvSpPr>
          <p:cNvPr id="19" name="Text Placeholder 18">
            <a:extLst>
              <a:ext uri="{FF2B5EF4-FFF2-40B4-BE49-F238E27FC236}">
                <a16:creationId xmlns:a16="http://schemas.microsoft.com/office/drawing/2014/main" id="{50CA3B42-DE9C-4F26-A7D6-EF15C43F2137}"/>
              </a:ext>
            </a:extLst>
          </p:cNvPr>
          <p:cNvSpPr>
            <a:spLocks noGrp="1"/>
          </p:cNvSpPr>
          <p:nvPr>
            <p:ph type="body" sz="quarter" idx="10"/>
          </p:nvPr>
        </p:nvSpPr>
        <p:spPr>
          <a:xfrm>
            <a:off x="599566" y="1828799"/>
            <a:ext cx="10849889" cy="4301461"/>
          </a:xfrm>
        </p:spPr>
        <p:txBody>
          <a:bodyPr/>
          <a:lstStyle>
            <a:lvl1pPr>
              <a:defRPr sz="2400">
                <a:latin typeface="Roboto" panose="02000000000000000000"/>
              </a:defRPr>
            </a:lvl1pPr>
            <a:lvl2pPr>
              <a:defRPr sz="220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0">
            <a:extLst>
              <a:ext uri="{FF2B5EF4-FFF2-40B4-BE49-F238E27FC236}">
                <a16:creationId xmlns:a16="http://schemas.microsoft.com/office/drawing/2014/main" id="{C915257C-20D5-4CF1-8677-EDB4DB09BE1D}"/>
              </a:ext>
            </a:extLst>
          </p:cNvPr>
          <p:cNvSpPr>
            <a:spLocks noGrp="1"/>
          </p:cNvSpPr>
          <p:nvPr>
            <p:ph type="body" sz="quarter" idx="11" hasCustomPrompt="1"/>
          </p:nvPr>
        </p:nvSpPr>
        <p:spPr>
          <a:xfrm>
            <a:off x="603504" y="1133388"/>
            <a:ext cx="7523163" cy="579437"/>
          </a:xfrm>
        </p:spPr>
        <p:txBody>
          <a:bodyPr>
            <a:normAutofit/>
          </a:bodyPr>
          <a:lstStyle>
            <a:lvl1pPr marL="0" indent="0">
              <a:buNone/>
              <a:defRPr sz="3100">
                <a:latin typeface="Montserrat" panose="00000500000000000000"/>
              </a:defRPr>
            </a:lvl1pPr>
            <a:lvl2pPr marL="457200" indent="0">
              <a:buNone/>
              <a:defRPr/>
            </a:lvl2pPr>
          </a:lstStyle>
          <a:p>
            <a:pPr lvl="0"/>
            <a:r>
              <a:rPr lang="en-US" dirty="0"/>
              <a:t>Click to edit Master title styles</a:t>
            </a:r>
          </a:p>
        </p:txBody>
      </p:sp>
      <p:sp>
        <p:nvSpPr>
          <p:cNvPr id="24" name="Text Placeholder 22">
            <a:extLst>
              <a:ext uri="{FF2B5EF4-FFF2-40B4-BE49-F238E27FC236}">
                <a16:creationId xmlns:a16="http://schemas.microsoft.com/office/drawing/2014/main" id="{0ED48733-BB41-4D6C-A919-02A677AC71F3}"/>
              </a:ext>
            </a:extLst>
          </p:cNvPr>
          <p:cNvSpPr>
            <a:spLocks noGrp="1"/>
          </p:cNvSpPr>
          <p:nvPr>
            <p:ph type="body" sz="quarter" idx="12" hasCustomPrompt="1"/>
          </p:nvPr>
        </p:nvSpPr>
        <p:spPr>
          <a:xfrm>
            <a:off x="6667130" y="146304"/>
            <a:ext cx="4908785" cy="492125"/>
          </a:xfrm>
        </p:spPr>
        <p:txBody>
          <a:bodyPr>
            <a:noAutofit/>
          </a:bodyPr>
          <a:lstStyle>
            <a:lvl1pPr marL="0" indent="0" algn="r">
              <a:buNone/>
              <a:defRPr sz="3100" b="1">
                <a:latin typeface="Montserrat" panose="00000500000000000000"/>
              </a:defRPr>
            </a:lvl1pPr>
          </a:lstStyle>
          <a:p>
            <a:pPr lvl="0"/>
            <a:r>
              <a:rPr lang="en-US" dirty="0"/>
              <a:t>Presentation Title or Section</a:t>
            </a:r>
          </a:p>
        </p:txBody>
      </p:sp>
    </p:spTree>
    <p:extLst>
      <p:ext uri="{BB962C8B-B14F-4D97-AF65-F5344CB8AC3E}">
        <p14:creationId xmlns:p14="http://schemas.microsoft.com/office/powerpoint/2010/main" val="2632495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B7452F-2F8F-499C-A614-A9E06095D2A4}"/>
              </a:ext>
            </a:extLst>
          </p:cNvPr>
          <p:cNvSpPr>
            <a:spLocks noGrp="1"/>
          </p:cNvSpPr>
          <p:nvPr>
            <p:ph sz="half" idx="1"/>
          </p:nvPr>
        </p:nvSpPr>
        <p:spPr>
          <a:xfrm>
            <a:off x="603504" y="1873189"/>
            <a:ext cx="5257800" cy="4303774"/>
          </a:xfrm>
        </p:spPr>
        <p:txBody>
          <a:bodyPr/>
          <a:lstStyle>
            <a:lvl1pPr>
              <a:defRPr sz="2400">
                <a:latin typeface="Roboto" panose="02000000000000000000"/>
              </a:defRPr>
            </a:lvl1pPr>
            <a:lvl2pPr>
              <a:defRPr sz="220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C185341-7F7F-456F-AB6B-B686AD6DFDBB}"/>
              </a:ext>
            </a:extLst>
          </p:cNvPr>
          <p:cNvSpPr>
            <a:spLocks noGrp="1"/>
          </p:cNvSpPr>
          <p:nvPr>
            <p:ph sz="half" idx="2"/>
          </p:nvPr>
        </p:nvSpPr>
        <p:spPr>
          <a:xfrm>
            <a:off x="6066816" y="1873189"/>
            <a:ext cx="5257800" cy="4303774"/>
          </a:xfrm>
        </p:spPr>
        <p:txBody>
          <a:bodyPr/>
          <a:lstStyle>
            <a:lvl1pPr>
              <a:defRPr sz="2400">
                <a:latin typeface="Roboto" panose="02000000000000000000"/>
              </a:defRPr>
            </a:lvl1pPr>
            <a:lvl2pPr>
              <a:defRPr sz="220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Graphic 11">
            <a:extLst>
              <a:ext uri="{FF2B5EF4-FFF2-40B4-BE49-F238E27FC236}">
                <a16:creationId xmlns:a16="http://schemas.microsoft.com/office/drawing/2014/main" id="{9207B35C-2537-4029-B30E-11A445D921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0464" y="192965"/>
            <a:ext cx="2719724" cy="493002"/>
          </a:xfrm>
          <a:prstGeom prst="rect">
            <a:avLst/>
          </a:prstGeom>
        </p:spPr>
      </p:pic>
      <p:sp>
        <p:nvSpPr>
          <p:cNvPr id="13" name="Text Placeholder 20">
            <a:extLst>
              <a:ext uri="{FF2B5EF4-FFF2-40B4-BE49-F238E27FC236}">
                <a16:creationId xmlns:a16="http://schemas.microsoft.com/office/drawing/2014/main" id="{DC876087-1182-41B2-83C5-CB0793820F5B}"/>
              </a:ext>
            </a:extLst>
          </p:cNvPr>
          <p:cNvSpPr>
            <a:spLocks noGrp="1"/>
          </p:cNvSpPr>
          <p:nvPr>
            <p:ph type="body" sz="quarter" idx="11" hasCustomPrompt="1"/>
          </p:nvPr>
        </p:nvSpPr>
        <p:spPr>
          <a:xfrm>
            <a:off x="603504" y="1133388"/>
            <a:ext cx="7523163" cy="579437"/>
          </a:xfrm>
        </p:spPr>
        <p:txBody>
          <a:bodyPr>
            <a:normAutofit/>
          </a:bodyPr>
          <a:lstStyle>
            <a:lvl1pPr marL="0" indent="0">
              <a:buNone/>
              <a:defRPr sz="3100">
                <a:latin typeface="Montserrat" panose="00000500000000000000"/>
              </a:defRPr>
            </a:lvl1pPr>
            <a:lvl2pPr marL="457200" indent="0">
              <a:buNone/>
              <a:defRPr/>
            </a:lvl2pPr>
          </a:lstStyle>
          <a:p>
            <a:pPr lvl="0"/>
            <a:r>
              <a:rPr lang="en-US" dirty="0"/>
              <a:t>Click to edit Master title styles</a:t>
            </a:r>
          </a:p>
        </p:txBody>
      </p:sp>
      <p:sp>
        <p:nvSpPr>
          <p:cNvPr id="14" name="TextBox 13">
            <a:extLst>
              <a:ext uri="{FF2B5EF4-FFF2-40B4-BE49-F238E27FC236}">
                <a16:creationId xmlns:a16="http://schemas.microsoft.com/office/drawing/2014/main" id="{466075D8-12F9-4954-8F9E-0F95BCE3AE3A}"/>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
        <p:nvSpPr>
          <p:cNvPr id="16" name="Text Placeholder 22">
            <a:extLst>
              <a:ext uri="{FF2B5EF4-FFF2-40B4-BE49-F238E27FC236}">
                <a16:creationId xmlns:a16="http://schemas.microsoft.com/office/drawing/2014/main" id="{3DEEB10B-8EB5-4996-BB0B-2D469DFCA4A3}"/>
              </a:ext>
            </a:extLst>
          </p:cNvPr>
          <p:cNvSpPr>
            <a:spLocks noGrp="1"/>
          </p:cNvSpPr>
          <p:nvPr>
            <p:ph type="body" sz="quarter" idx="12" hasCustomPrompt="1"/>
          </p:nvPr>
        </p:nvSpPr>
        <p:spPr>
          <a:xfrm>
            <a:off x="6667130" y="146304"/>
            <a:ext cx="4908785" cy="492125"/>
          </a:xfrm>
        </p:spPr>
        <p:txBody>
          <a:bodyPr>
            <a:noAutofit/>
          </a:bodyPr>
          <a:lstStyle>
            <a:lvl1pPr marL="0" indent="0" algn="r">
              <a:buNone/>
              <a:defRPr sz="3100" b="1">
                <a:latin typeface="Montserrat" panose="00000500000000000000"/>
              </a:defRPr>
            </a:lvl1pPr>
          </a:lstStyle>
          <a:p>
            <a:pPr lvl="0"/>
            <a:r>
              <a:rPr lang="en-US" dirty="0"/>
              <a:t>Presentation Title or Section</a:t>
            </a:r>
          </a:p>
        </p:txBody>
      </p:sp>
    </p:spTree>
    <p:extLst>
      <p:ext uri="{BB962C8B-B14F-4D97-AF65-F5344CB8AC3E}">
        <p14:creationId xmlns:p14="http://schemas.microsoft.com/office/powerpoint/2010/main" val="1787703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D34CF9-52A0-44C1-B2B3-59776FA53589}"/>
              </a:ext>
            </a:extLst>
          </p:cNvPr>
          <p:cNvSpPr>
            <a:spLocks noGrp="1"/>
          </p:cNvSpPr>
          <p:nvPr>
            <p:ph type="body" idx="1"/>
          </p:nvPr>
        </p:nvSpPr>
        <p:spPr>
          <a:xfrm>
            <a:off x="603503" y="1819071"/>
            <a:ext cx="5257800" cy="686003"/>
          </a:xfrm>
        </p:spPr>
        <p:txBody>
          <a:bodyPr anchor="b">
            <a:normAutofit/>
          </a:bodyPr>
          <a:lstStyle>
            <a:lvl1pPr marL="0" indent="0">
              <a:buNone/>
              <a:defRPr sz="2700" b="1">
                <a:latin typeface="Montserrat" panose="0000050000000000000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142E02-9399-4D80-B43E-A138982AE762}"/>
              </a:ext>
            </a:extLst>
          </p:cNvPr>
          <p:cNvSpPr>
            <a:spLocks noGrp="1"/>
          </p:cNvSpPr>
          <p:nvPr>
            <p:ph sz="half" idx="2"/>
          </p:nvPr>
        </p:nvSpPr>
        <p:spPr>
          <a:xfrm>
            <a:off x="603503" y="2611320"/>
            <a:ext cx="5257800" cy="3578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15BDA4C2-0013-451C-8B49-01DD29A98038}"/>
              </a:ext>
            </a:extLst>
          </p:cNvPr>
          <p:cNvSpPr>
            <a:spLocks noGrp="1"/>
          </p:cNvSpPr>
          <p:nvPr>
            <p:ph type="body" sz="quarter" idx="3"/>
          </p:nvPr>
        </p:nvSpPr>
        <p:spPr>
          <a:xfrm>
            <a:off x="6071616" y="1819071"/>
            <a:ext cx="5257800" cy="686003"/>
          </a:xfrm>
        </p:spPr>
        <p:txBody>
          <a:bodyPr anchor="b">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700" b="1">
                <a:latin typeface="Montserrat" panose="0000050000000000000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BFDFB31-B261-445E-B640-07B39A383C14}"/>
              </a:ext>
            </a:extLst>
          </p:cNvPr>
          <p:cNvSpPr>
            <a:spLocks noGrp="1"/>
          </p:cNvSpPr>
          <p:nvPr>
            <p:ph sz="quarter" idx="4"/>
          </p:nvPr>
        </p:nvSpPr>
        <p:spPr>
          <a:xfrm>
            <a:off x="6071616" y="2611320"/>
            <a:ext cx="5257800" cy="3578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Graphic 10">
            <a:extLst>
              <a:ext uri="{FF2B5EF4-FFF2-40B4-BE49-F238E27FC236}">
                <a16:creationId xmlns:a16="http://schemas.microsoft.com/office/drawing/2014/main" id="{AC94771D-51AF-42C5-9CD3-814BBCE71AD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0464" y="192965"/>
            <a:ext cx="2719724" cy="493002"/>
          </a:xfrm>
          <a:prstGeom prst="rect">
            <a:avLst/>
          </a:prstGeom>
        </p:spPr>
      </p:pic>
      <p:sp>
        <p:nvSpPr>
          <p:cNvPr id="12" name="Text Placeholder 20">
            <a:extLst>
              <a:ext uri="{FF2B5EF4-FFF2-40B4-BE49-F238E27FC236}">
                <a16:creationId xmlns:a16="http://schemas.microsoft.com/office/drawing/2014/main" id="{B2CF31AD-C56B-4A2C-9061-FE667637DE7F}"/>
              </a:ext>
            </a:extLst>
          </p:cNvPr>
          <p:cNvSpPr>
            <a:spLocks noGrp="1"/>
          </p:cNvSpPr>
          <p:nvPr>
            <p:ph type="body" sz="quarter" idx="13" hasCustomPrompt="1"/>
          </p:nvPr>
        </p:nvSpPr>
        <p:spPr>
          <a:xfrm>
            <a:off x="603504" y="1133388"/>
            <a:ext cx="7523163" cy="579437"/>
          </a:xfrm>
        </p:spPr>
        <p:txBody>
          <a:bodyPr>
            <a:normAutofit/>
          </a:bodyPr>
          <a:lstStyle>
            <a:lvl1pPr marL="0" indent="0">
              <a:buNone/>
              <a:defRPr sz="3100">
                <a:latin typeface="Montserrat" panose="00000500000000000000"/>
              </a:defRPr>
            </a:lvl1pPr>
            <a:lvl2pPr marL="457200" indent="0">
              <a:buNone/>
              <a:defRPr/>
            </a:lvl2pPr>
          </a:lstStyle>
          <a:p>
            <a:pPr lvl="0"/>
            <a:r>
              <a:rPr lang="en-US" dirty="0"/>
              <a:t>Click to edit Master title styles</a:t>
            </a:r>
          </a:p>
        </p:txBody>
      </p:sp>
      <p:sp>
        <p:nvSpPr>
          <p:cNvPr id="16" name="TextBox 15">
            <a:extLst>
              <a:ext uri="{FF2B5EF4-FFF2-40B4-BE49-F238E27FC236}">
                <a16:creationId xmlns:a16="http://schemas.microsoft.com/office/drawing/2014/main" id="{CA535663-3381-4D4D-833E-3951C034EFC1}"/>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
        <p:nvSpPr>
          <p:cNvPr id="18" name="Text Placeholder 22">
            <a:extLst>
              <a:ext uri="{FF2B5EF4-FFF2-40B4-BE49-F238E27FC236}">
                <a16:creationId xmlns:a16="http://schemas.microsoft.com/office/drawing/2014/main" id="{EDD822D7-92F9-40A2-952B-DED7F31D17E9}"/>
              </a:ext>
            </a:extLst>
          </p:cNvPr>
          <p:cNvSpPr>
            <a:spLocks noGrp="1"/>
          </p:cNvSpPr>
          <p:nvPr>
            <p:ph type="body" sz="quarter" idx="12" hasCustomPrompt="1"/>
          </p:nvPr>
        </p:nvSpPr>
        <p:spPr>
          <a:xfrm>
            <a:off x="6667130" y="146304"/>
            <a:ext cx="4908785" cy="492125"/>
          </a:xfrm>
        </p:spPr>
        <p:txBody>
          <a:bodyPr>
            <a:noAutofit/>
          </a:bodyPr>
          <a:lstStyle>
            <a:lvl1pPr marL="0" indent="0" algn="r">
              <a:buNone/>
              <a:defRPr sz="3100" b="1">
                <a:latin typeface="Montserrat" panose="00000500000000000000"/>
              </a:defRPr>
            </a:lvl1pPr>
          </a:lstStyle>
          <a:p>
            <a:pPr lvl="0"/>
            <a:r>
              <a:rPr lang="en-US" dirty="0"/>
              <a:t>Presentation Title or Section</a:t>
            </a:r>
          </a:p>
        </p:txBody>
      </p:sp>
    </p:spTree>
    <p:extLst>
      <p:ext uri="{BB962C8B-B14F-4D97-AF65-F5344CB8AC3E}">
        <p14:creationId xmlns:p14="http://schemas.microsoft.com/office/powerpoint/2010/main" val="2810164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99DD4BC-88CF-4618-97E2-142857095F4A}"/>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pic>
        <p:nvPicPr>
          <p:cNvPr id="7" name="Graphic 6">
            <a:extLst>
              <a:ext uri="{FF2B5EF4-FFF2-40B4-BE49-F238E27FC236}">
                <a16:creationId xmlns:a16="http://schemas.microsoft.com/office/drawing/2014/main" id="{91A451FE-EB90-495D-B487-3C535C1E41E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0464" y="192965"/>
            <a:ext cx="2719724" cy="493002"/>
          </a:xfrm>
          <a:prstGeom prst="rect">
            <a:avLst/>
          </a:prstGeom>
        </p:spPr>
      </p:pic>
      <p:sp>
        <p:nvSpPr>
          <p:cNvPr id="8" name="Text Placeholder 22">
            <a:extLst>
              <a:ext uri="{FF2B5EF4-FFF2-40B4-BE49-F238E27FC236}">
                <a16:creationId xmlns:a16="http://schemas.microsoft.com/office/drawing/2014/main" id="{81A81CE4-1393-461E-8F96-59469211E97C}"/>
              </a:ext>
            </a:extLst>
          </p:cNvPr>
          <p:cNvSpPr>
            <a:spLocks noGrp="1"/>
          </p:cNvSpPr>
          <p:nvPr>
            <p:ph type="body" sz="quarter" idx="12" hasCustomPrompt="1"/>
          </p:nvPr>
        </p:nvSpPr>
        <p:spPr>
          <a:xfrm>
            <a:off x="6667130" y="146304"/>
            <a:ext cx="4908785" cy="492125"/>
          </a:xfrm>
        </p:spPr>
        <p:txBody>
          <a:bodyPr>
            <a:noAutofit/>
          </a:bodyPr>
          <a:lstStyle>
            <a:lvl1pPr marL="0" indent="0" algn="r">
              <a:buNone/>
              <a:defRPr sz="3100" b="1">
                <a:latin typeface="Montserrat" panose="00000500000000000000"/>
              </a:defRPr>
            </a:lvl1pPr>
          </a:lstStyle>
          <a:p>
            <a:pPr lvl="0"/>
            <a:r>
              <a:rPr lang="en-US" dirty="0"/>
              <a:t>Presentation Title or Section</a:t>
            </a:r>
          </a:p>
        </p:txBody>
      </p:sp>
      <p:sp>
        <p:nvSpPr>
          <p:cNvPr id="9" name="Text Placeholder 20">
            <a:extLst>
              <a:ext uri="{FF2B5EF4-FFF2-40B4-BE49-F238E27FC236}">
                <a16:creationId xmlns:a16="http://schemas.microsoft.com/office/drawing/2014/main" id="{0EC84139-D2C1-45AD-A43C-E282B206402F}"/>
              </a:ext>
            </a:extLst>
          </p:cNvPr>
          <p:cNvSpPr>
            <a:spLocks noGrp="1"/>
          </p:cNvSpPr>
          <p:nvPr>
            <p:ph type="body" sz="quarter" idx="11" hasCustomPrompt="1"/>
          </p:nvPr>
        </p:nvSpPr>
        <p:spPr>
          <a:xfrm>
            <a:off x="603504" y="1133388"/>
            <a:ext cx="7523163" cy="579437"/>
          </a:xfrm>
        </p:spPr>
        <p:txBody>
          <a:bodyPr>
            <a:normAutofit/>
          </a:bodyPr>
          <a:lstStyle>
            <a:lvl1pPr marL="0" indent="0">
              <a:buNone/>
              <a:defRPr sz="3100">
                <a:latin typeface="Montserrat" panose="00000500000000000000"/>
              </a:defRPr>
            </a:lvl1pPr>
            <a:lvl2pPr marL="457200" indent="0">
              <a:buNone/>
              <a:defRPr/>
            </a:lvl2pPr>
          </a:lstStyle>
          <a:p>
            <a:pPr lvl="0"/>
            <a:r>
              <a:rPr lang="en-US" dirty="0"/>
              <a:t>Click to edit Master title styles</a:t>
            </a:r>
          </a:p>
        </p:txBody>
      </p:sp>
    </p:spTree>
    <p:extLst>
      <p:ext uri="{BB962C8B-B14F-4D97-AF65-F5344CB8AC3E}">
        <p14:creationId xmlns:p14="http://schemas.microsoft.com/office/powerpoint/2010/main" val="293166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0FF0FD3-B6CD-43E0-B27C-89320C14F471}"/>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01746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71A5-C1B9-43C0-A5C7-E66E864A62CB}"/>
              </a:ext>
            </a:extLst>
          </p:cNvPr>
          <p:cNvSpPr>
            <a:spLocks noGrp="1"/>
          </p:cNvSpPr>
          <p:nvPr>
            <p:ph type="title"/>
          </p:nvPr>
        </p:nvSpPr>
        <p:spPr>
          <a:xfrm>
            <a:off x="839788" y="457200"/>
            <a:ext cx="3932237" cy="1600200"/>
          </a:xfrm>
        </p:spPr>
        <p:txBody>
          <a:bodyPr anchor="b">
            <a:normAutofit/>
          </a:bodyPr>
          <a:lstStyle>
            <a:lvl1pPr>
              <a:defRPr sz="31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FB6B0E8-F186-45A3-9C79-9A22FAE50C78}"/>
              </a:ext>
            </a:extLst>
          </p:cNvPr>
          <p:cNvSpPr>
            <a:spLocks noGrp="1"/>
          </p:cNvSpPr>
          <p:nvPr>
            <p:ph idx="1"/>
          </p:nvPr>
        </p:nvSpPr>
        <p:spPr>
          <a:xfrm>
            <a:off x="5183188" y="987425"/>
            <a:ext cx="6172200" cy="4873625"/>
          </a:xfrm>
        </p:spPr>
        <p:txBody>
          <a:bodyPr/>
          <a:lstStyle>
            <a:lvl1pPr>
              <a:defRPr sz="31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A2E78278-9394-4A88-88E8-2A22E2726D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TextBox 7">
            <a:extLst>
              <a:ext uri="{FF2B5EF4-FFF2-40B4-BE49-F238E27FC236}">
                <a16:creationId xmlns:a16="http://schemas.microsoft.com/office/drawing/2014/main" id="{E0D1363A-E3D9-49FD-9E12-6CE11E3034B4}"/>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412459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21437-1A0E-47E7-BC65-8DF9C9420B95}"/>
              </a:ext>
            </a:extLst>
          </p:cNvPr>
          <p:cNvSpPr>
            <a:spLocks noGrp="1"/>
          </p:cNvSpPr>
          <p:nvPr>
            <p:ph type="title"/>
          </p:nvPr>
        </p:nvSpPr>
        <p:spPr>
          <a:xfrm>
            <a:off x="839788" y="457200"/>
            <a:ext cx="3932237" cy="1600200"/>
          </a:xfrm>
        </p:spPr>
        <p:txBody>
          <a:bodyPr anchor="b">
            <a:normAutofit/>
          </a:bodyPr>
          <a:lstStyle>
            <a:lvl1pPr>
              <a:defRPr sz="31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FB1C8017-3789-43DC-9EB3-BA6A83C90D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42AD166-9D1C-4FBA-951A-F346382F53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TextBox 7">
            <a:extLst>
              <a:ext uri="{FF2B5EF4-FFF2-40B4-BE49-F238E27FC236}">
                <a16:creationId xmlns:a16="http://schemas.microsoft.com/office/drawing/2014/main" id="{F106C967-905F-4BF8-886E-7C4AFBF9DE15}"/>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862271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D3B00-D403-438F-9FAA-7D774567F54F}"/>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49CBFACD-991D-4365-A19E-E90E5D39D8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277FAAEF-2C34-4468-8295-A8FDEC798383}"/>
              </a:ext>
            </a:extLst>
          </p:cNvPr>
          <p:cNvSpPr txBox="1"/>
          <p:nvPr userDrawn="1"/>
        </p:nvSpPr>
        <p:spPr>
          <a:xfrm>
            <a:off x="9918700" y="6349598"/>
            <a:ext cx="1739900" cy="323165"/>
          </a:xfrm>
          <a:prstGeom prst="rect">
            <a:avLst/>
          </a:prstGeom>
          <a:solidFill>
            <a:schemeClr val="bg1"/>
          </a:solidFill>
        </p:spPr>
        <p:txBody>
          <a:bodyPr wrap="square" rtlCol="0">
            <a:spAutoFit/>
          </a:bodyPr>
          <a:lstStyle/>
          <a:p>
            <a:pPr algn="r">
              <a:spcAft>
                <a:spcPts val="1800"/>
              </a:spcAft>
            </a:pPr>
            <a:fld id="{B87189C6-61C7-4D23-9A40-B5051EB6F912}" type="slidenum">
              <a:rPr lang="en-US" sz="1500" b="1" spc="-50" smtClean="0">
                <a:latin typeface="Roboto" panose="02000000000000000000" pitchFamily="2" charset="0"/>
                <a:ea typeface="Roboto" panose="02000000000000000000" pitchFamily="2" charset="0"/>
              </a:rPr>
              <a:pPr algn="r">
                <a:spcAft>
                  <a:spcPts val="1800"/>
                </a:spcAft>
              </a:pPr>
              <a:t>‹#›</a:t>
            </a:fld>
            <a:endParaRPr lang="en-US" sz="1500" b="1" spc="-50" dirty="0">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188788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064193B-3F30-4FDF-AC03-1C8C8A9ED20D}"/>
              </a:ext>
            </a:extLst>
          </p:cNvPr>
          <p:cNvGrpSpPr/>
          <p:nvPr userDrawn="1"/>
        </p:nvGrpSpPr>
        <p:grpSpPr>
          <a:xfrm>
            <a:off x="-76" y="0"/>
            <a:ext cx="12192076" cy="6859248"/>
            <a:chOff x="-9312" y="-5242"/>
            <a:chExt cx="12201312" cy="6868484"/>
          </a:xfrm>
        </p:grpSpPr>
        <p:pic>
          <p:nvPicPr>
            <p:cNvPr id="8" name="Picture 7">
              <a:extLst>
                <a:ext uri="{FF2B5EF4-FFF2-40B4-BE49-F238E27FC236}">
                  <a16:creationId xmlns:a16="http://schemas.microsoft.com/office/drawing/2014/main" id="{0898480F-08B5-4E32-8664-FA5ACC354D60}"/>
                </a:ext>
              </a:extLst>
            </p:cNvPr>
            <p:cNvPicPr>
              <a:picLocks noChangeAspect="1"/>
            </p:cNvPicPr>
            <p:nvPr/>
          </p:nvPicPr>
          <p:blipFill rotWithShape="1">
            <a:blip r:embed="rId15">
              <a:extLst>
                <a:ext uri="{28A0092B-C50C-407E-A947-70E740481C1C}">
                  <a14:useLocalDpi xmlns:a14="http://schemas.microsoft.com/office/drawing/2010/main" val="0"/>
                </a:ext>
              </a:extLst>
            </a:blip>
            <a:srcRect l="1899" t="7292" b="3494"/>
            <a:stretch/>
          </p:blipFill>
          <p:spPr>
            <a:xfrm>
              <a:off x="-9312" y="-5242"/>
              <a:ext cx="12201312" cy="6868484"/>
            </a:xfrm>
            <a:prstGeom prst="rect">
              <a:avLst/>
            </a:prstGeom>
          </p:spPr>
        </p:pic>
        <p:sp>
          <p:nvSpPr>
            <p:cNvPr id="9" name="TextBox 8">
              <a:extLst>
                <a:ext uri="{FF2B5EF4-FFF2-40B4-BE49-F238E27FC236}">
                  <a16:creationId xmlns:a16="http://schemas.microsoft.com/office/drawing/2014/main" id="{3D078B8C-2377-4BBE-9655-396DD6E3A978}"/>
                </a:ext>
              </a:extLst>
            </p:cNvPr>
            <p:cNvSpPr txBox="1"/>
            <p:nvPr/>
          </p:nvSpPr>
          <p:spPr>
            <a:xfrm>
              <a:off x="1536699" y="6337300"/>
              <a:ext cx="5343072" cy="323165"/>
            </a:xfrm>
            <a:prstGeom prst="rect">
              <a:avLst/>
            </a:prstGeom>
            <a:solidFill>
              <a:schemeClr val="bg1"/>
            </a:solidFill>
          </p:spPr>
          <p:txBody>
            <a:bodyPr wrap="square" rtlCol="0">
              <a:spAutoFit/>
            </a:bodyPr>
            <a:lstStyle/>
            <a:p>
              <a:pPr>
                <a:spcAft>
                  <a:spcPts val="1800"/>
                </a:spcAft>
              </a:pPr>
              <a:r>
                <a:rPr lang="en-US" sz="1500" b="1" spc="-50" dirty="0">
                  <a:latin typeface="Roboto" panose="02000000000000000000" pitchFamily="2" charset="0"/>
                  <a:ea typeface="Roboto" panose="02000000000000000000" pitchFamily="2" charset="0"/>
                </a:rPr>
                <a:t>Statistics Division</a:t>
              </a:r>
            </a:p>
          </p:txBody>
        </p:sp>
      </p:grpSp>
      <p:sp>
        <p:nvSpPr>
          <p:cNvPr id="2" name="Title Placeholder 1">
            <a:extLst>
              <a:ext uri="{FF2B5EF4-FFF2-40B4-BE49-F238E27FC236}">
                <a16:creationId xmlns:a16="http://schemas.microsoft.com/office/drawing/2014/main" id="{C1537D50-D71D-4383-9FB2-9774DFD61E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D6B2EEC-C745-4580-B188-27D975FE80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7028604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2" r:id="rId11"/>
    <p:sldLayoutId id="2147483663" r:id="rId12"/>
    <p:sldLayoutId id="2147483664" r:id="rId13"/>
  </p:sldLayoutIdLst>
  <p:txStyles>
    <p:titleStyle>
      <a:lvl1pPr algn="l" defTabSz="914400" rtl="0" eaLnBrk="1" latinLnBrk="0" hangingPunct="1">
        <a:lnSpc>
          <a:spcPct val="90000"/>
        </a:lnSpc>
        <a:spcBef>
          <a:spcPct val="0"/>
        </a:spcBef>
        <a:buNone/>
        <a:defRPr sz="4400" kern="1200">
          <a:solidFill>
            <a:schemeClr val="tx1"/>
          </a:solidFill>
          <a:latin typeface="Montserrat" panose="0000050000000000000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Roboto" panose="0200000000000000000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Roboto" panose="0200000000000000000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1.xml"/><Relationship Id="rId13" Type="http://schemas.microsoft.com/office/2007/relationships/diagramDrawing" Target="../diagrams/drawing1.xml"/><Relationship Id="rId3" Type="http://schemas.openxmlformats.org/officeDocument/2006/relationships/tags" Target="../tags/tag3.xml"/><Relationship Id="rId7" Type="http://schemas.openxmlformats.org/officeDocument/2006/relationships/slideLayout" Target="../slideLayouts/slideLayout12.xml"/><Relationship Id="rId12" Type="http://schemas.openxmlformats.org/officeDocument/2006/relationships/diagramColors" Target="../diagrams/colors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diagramQuickStyle" Target="../diagrams/quickStyle1.xml"/><Relationship Id="rId5" Type="http://schemas.openxmlformats.org/officeDocument/2006/relationships/tags" Target="../tags/tag5.xml"/><Relationship Id="rId10" Type="http://schemas.openxmlformats.org/officeDocument/2006/relationships/diagramLayout" Target="../diagrams/layout1.xml"/><Relationship Id="rId4" Type="http://schemas.openxmlformats.org/officeDocument/2006/relationships/tags" Target="../tags/tag4.xml"/><Relationship Id="rId9"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8F5157-7528-40C3-A1FC-B4A7AFA544D8}"/>
              </a:ext>
            </a:extLst>
          </p:cNvPr>
          <p:cNvSpPr>
            <a:spLocks noGrp="1"/>
          </p:cNvSpPr>
          <p:nvPr>
            <p:ph type="body" sz="quarter" idx="10"/>
          </p:nvPr>
        </p:nvSpPr>
        <p:spPr>
          <a:xfrm>
            <a:off x="-1" y="4137102"/>
            <a:ext cx="11552663" cy="852431"/>
          </a:xfrm>
        </p:spPr>
        <p:txBody>
          <a:bodyPr/>
          <a:lstStyle/>
          <a:p>
            <a:pPr marL="0" lvl="0" indent="0" algn="ctr">
              <a:lnSpc>
                <a:spcPct val="80000"/>
              </a:lnSpc>
              <a:buNone/>
            </a:pPr>
            <a:r>
              <a:rPr lang="en-US" sz="2100" b="1" dirty="0">
                <a:solidFill>
                  <a:srgbClr val="44546A"/>
                </a:solidFill>
                <a:latin typeface="Arial Black" panose="020B0604020202020204" pitchFamily="34" charset="0"/>
              </a:rPr>
              <a:t>Herman Smith</a:t>
            </a:r>
          </a:p>
          <a:p>
            <a:pPr marL="0" lvl="0" indent="0" algn="ctr">
              <a:lnSpc>
                <a:spcPct val="80000"/>
              </a:lnSpc>
              <a:buNone/>
            </a:pPr>
            <a:r>
              <a:rPr lang="en-US" sz="2100" b="1" dirty="0">
                <a:solidFill>
                  <a:srgbClr val="44546A"/>
                </a:solidFill>
                <a:latin typeface="Arial Black" panose="020B0604020202020204" pitchFamily="34" charset="0"/>
              </a:rPr>
              <a:t>United Nations Statistics Division</a:t>
            </a:r>
          </a:p>
          <a:p>
            <a:endParaRPr lang="en-US" dirty="0"/>
          </a:p>
        </p:txBody>
      </p:sp>
      <p:sp>
        <p:nvSpPr>
          <p:cNvPr id="3" name="Text Placeholder 2">
            <a:extLst>
              <a:ext uri="{FF2B5EF4-FFF2-40B4-BE49-F238E27FC236}">
                <a16:creationId xmlns:a16="http://schemas.microsoft.com/office/drawing/2014/main" id="{132BBB66-133F-4EE5-BD64-B8D709746C5D}"/>
              </a:ext>
            </a:extLst>
          </p:cNvPr>
          <p:cNvSpPr>
            <a:spLocks noGrp="1"/>
          </p:cNvSpPr>
          <p:nvPr>
            <p:ph type="body" sz="quarter" idx="11"/>
          </p:nvPr>
        </p:nvSpPr>
        <p:spPr>
          <a:xfrm>
            <a:off x="0" y="5263376"/>
            <a:ext cx="11552661" cy="637387"/>
          </a:xfrm>
        </p:spPr>
        <p:txBody>
          <a:bodyPr>
            <a:noAutofit/>
          </a:bodyPr>
          <a:lstStyle/>
          <a:p>
            <a:pPr algn="ctr">
              <a:lnSpc>
                <a:spcPct val="100000"/>
              </a:lnSpc>
              <a:spcBef>
                <a:spcPts val="0"/>
              </a:spcBef>
            </a:pPr>
            <a:r>
              <a:rPr lang="en-US" sz="3200" b="1" dirty="0">
                <a:solidFill>
                  <a:srgbClr val="0054A4"/>
                </a:solidFill>
                <a:latin typeface="Calibri"/>
                <a:ea typeface="宋体" panose="02010600030101010101" pitchFamily="2" charset="-122"/>
              </a:rPr>
              <a:t>7 April 2022</a:t>
            </a:r>
          </a:p>
          <a:p>
            <a:endParaRPr lang="en-US" dirty="0"/>
          </a:p>
        </p:txBody>
      </p:sp>
      <p:sp>
        <p:nvSpPr>
          <p:cNvPr id="4" name="Text Placeholder 3">
            <a:extLst>
              <a:ext uri="{FF2B5EF4-FFF2-40B4-BE49-F238E27FC236}">
                <a16:creationId xmlns:a16="http://schemas.microsoft.com/office/drawing/2014/main" id="{4951B1B9-633F-407C-9C8C-C50B588F8BB6}"/>
              </a:ext>
            </a:extLst>
          </p:cNvPr>
          <p:cNvSpPr>
            <a:spLocks noGrp="1"/>
          </p:cNvSpPr>
          <p:nvPr>
            <p:ph type="body" sz="quarter" idx="12"/>
          </p:nvPr>
        </p:nvSpPr>
        <p:spPr>
          <a:xfrm>
            <a:off x="-2" y="1972021"/>
            <a:ext cx="11552661" cy="852432"/>
          </a:xfrm>
        </p:spPr>
        <p:txBody>
          <a:bodyPr>
            <a:noAutofit/>
          </a:bodyPr>
          <a:lstStyle/>
          <a:p>
            <a:pPr algn="ctr">
              <a:lnSpc>
                <a:spcPct val="100000"/>
              </a:lnSpc>
              <a:spcBef>
                <a:spcPts val="0"/>
              </a:spcBef>
            </a:pPr>
            <a:r>
              <a:rPr lang="en-US" altLang="en-US" sz="3200" dirty="0"/>
              <a:t>Aviation Satellite Account</a:t>
            </a:r>
            <a:endParaRPr lang="en-US" dirty="0"/>
          </a:p>
        </p:txBody>
      </p:sp>
    </p:spTree>
    <p:extLst>
      <p:ext uri="{BB962C8B-B14F-4D97-AF65-F5344CB8AC3E}">
        <p14:creationId xmlns:p14="http://schemas.microsoft.com/office/powerpoint/2010/main" val="1941068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417045033"/>
              </p:ext>
            </p:extLst>
          </p:nvPr>
        </p:nvGraphicFramePr>
        <p:xfrm>
          <a:off x="3141972" y="1148361"/>
          <a:ext cx="10465163"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ight Arrow 6"/>
          <p:cNvSpPr/>
          <p:nvPr/>
        </p:nvSpPr>
        <p:spPr>
          <a:xfrm>
            <a:off x="4847862" y="3260596"/>
            <a:ext cx="768085" cy="4800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9" name="TextBox 8"/>
          <p:cNvSpPr txBox="1"/>
          <p:nvPr/>
        </p:nvSpPr>
        <p:spPr>
          <a:xfrm>
            <a:off x="143339" y="1316765"/>
            <a:ext cx="4324820" cy="3416320"/>
          </a:xfrm>
          <a:prstGeom prst="rect">
            <a:avLst/>
          </a:prstGeom>
          <a:noFill/>
        </p:spPr>
        <p:txBody>
          <a:bodyPr wrap="square" rtlCol="0">
            <a:spAutoFit/>
          </a:bodyPr>
          <a:lstStyle/>
          <a:p>
            <a:pPr marL="380990" indent="-380990">
              <a:buFont typeface="Arial" panose="020B0604020202020204" pitchFamily="34" charset="0"/>
              <a:buChar char="•"/>
            </a:pPr>
            <a:r>
              <a:rPr lang="en-US" sz="2400" dirty="0">
                <a:solidFill>
                  <a:schemeClr val="tx2"/>
                </a:solidFill>
              </a:rPr>
              <a:t>The ASA will provide State an articulated framework measuring all aviation related economic activities</a:t>
            </a:r>
          </a:p>
          <a:p>
            <a:pPr marL="380990" indent="-380990">
              <a:buFont typeface="Arial" panose="020B0604020202020204" pitchFamily="34" charset="0"/>
              <a:buChar char="•"/>
            </a:pPr>
            <a:r>
              <a:rPr lang="en-US" sz="2400" dirty="0">
                <a:solidFill>
                  <a:schemeClr val="tx2"/>
                </a:solidFill>
              </a:rPr>
              <a:t>Measurement using the ASA framework will follow the standard national accounting, which will allow for international benchmark</a:t>
            </a:r>
            <a:endParaRPr lang="en-GB" sz="2400" dirty="0">
              <a:solidFill>
                <a:schemeClr val="tx2"/>
              </a:solidFill>
            </a:endParaRPr>
          </a:p>
        </p:txBody>
      </p:sp>
      <p:sp>
        <p:nvSpPr>
          <p:cNvPr id="10" name="Title 3"/>
          <p:cNvSpPr txBox="1">
            <a:spLocks/>
          </p:cNvSpPr>
          <p:nvPr/>
        </p:nvSpPr>
        <p:spPr>
          <a:xfrm>
            <a:off x="143339" y="367414"/>
            <a:ext cx="6720747" cy="692073"/>
          </a:xfrm>
          <a:prstGeom prst="rect">
            <a:avLst/>
          </a:prstGeom>
        </p:spPr>
        <p:txBody>
          <a:bodyPr lIns="91452" tIns="45727" rIns="91452" bIns="45727">
            <a:noAutofit/>
          </a:bodyPr>
          <a:lstStyle>
            <a:lvl1pPr algn="ctr" defTabSz="914400" rtl="0" eaLnBrk="1" latinLnBrk="0" hangingPunct="1">
              <a:spcBef>
                <a:spcPct val="0"/>
              </a:spcBef>
              <a:buNone/>
              <a:defRPr sz="4400" kern="1200">
                <a:solidFill>
                  <a:srgbClr val="0054A4"/>
                </a:solidFill>
                <a:latin typeface="+mj-lt"/>
                <a:ea typeface="+mj-ea"/>
                <a:cs typeface="+mj-cs"/>
              </a:defRPr>
            </a:lvl1pPr>
          </a:lstStyle>
          <a:p>
            <a:pPr algn="l"/>
            <a:r>
              <a:rPr lang="en-US" sz="3200" b="1" dirty="0">
                <a:solidFill>
                  <a:srgbClr val="C40075"/>
                </a:solidFill>
                <a:latin typeface="Calibri" panose="020F0502020204030204" pitchFamily="34" charset="0"/>
                <a:cs typeface="Calibri" panose="020F0502020204030204" pitchFamily="34" charset="0"/>
              </a:rPr>
              <a:t>What does ASA Framework measure?</a:t>
            </a:r>
            <a:endParaRPr lang="nl-NL" sz="3200" dirty="0">
              <a:solidFill>
                <a:srgbClr val="C40075"/>
              </a:solidFill>
              <a:latin typeface="Calibri" panose="020F0502020204030204" pitchFamily="34" charset="0"/>
              <a:cs typeface="Calibri" panose="020F0502020204030204" pitchFamily="34" charset="0"/>
            </a:endParaRPr>
          </a:p>
        </p:txBody>
      </p:sp>
      <p:sp>
        <p:nvSpPr>
          <p:cNvPr id="8" name="Date Placeholder 3"/>
          <p:cNvSpPr>
            <a:spLocks noGrp="1"/>
          </p:cNvSpPr>
          <p:nvPr>
            <p:ph type="dt" sz="half" idx="4294967295"/>
          </p:nvPr>
        </p:nvSpPr>
        <p:spPr>
          <a:xfrm>
            <a:off x="457200" y="4894008"/>
            <a:ext cx="2133600" cy="249492"/>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D3C204-BFC8-40DF-BCA5-4BA5280D0F4D}" type="datetimeFigureOut">
              <a:rPr lang="en-CA" smtClean="0"/>
              <a:pPr/>
              <a:t>2022-04-07</a:t>
            </a:fld>
            <a:endParaRPr lang="en-CA" dirty="0"/>
          </a:p>
        </p:txBody>
      </p:sp>
      <p:sp>
        <p:nvSpPr>
          <p:cNvPr id="11" name="Slide Number Placeholder 5"/>
          <p:cNvSpPr>
            <a:spLocks noGrp="1"/>
          </p:cNvSpPr>
          <p:nvPr>
            <p:ph type="sldNum" sz="quarter" idx="4294967295"/>
          </p:nvPr>
        </p:nvSpPr>
        <p:spPr>
          <a:xfrm>
            <a:off x="6553200" y="4894008"/>
            <a:ext cx="2133600" cy="249492"/>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FF909EE-2C65-48BC-95E5-26F3591A45A6}" type="slidenum">
              <a:rPr lang="en-CA" smtClean="0"/>
              <a:pPr/>
              <a:t>10</a:t>
            </a:fld>
            <a:endParaRPr lang="en-CA" dirty="0"/>
          </a:p>
        </p:txBody>
      </p:sp>
    </p:spTree>
    <p:extLst>
      <p:ext uri="{BB962C8B-B14F-4D97-AF65-F5344CB8AC3E}">
        <p14:creationId xmlns:p14="http://schemas.microsoft.com/office/powerpoint/2010/main" val="2132181847"/>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2F2D6B22-A924-474D-A16D-A2CD697DBE66}"/>
              </a:ext>
            </a:extLst>
          </p:cNvPr>
          <p:cNvSpPr txBox="1"/>
          <p:nvPr/>
        </p:nvSpPr>
        <p:spPr>
          <a:xfrm>
            <a:off x="4733925" y="2623344"/>
            <a:ext cx="1907895" cy="584775"/>
          </a:xfrm>
          <a:prstGeom prst="rect">
            <a:avLst/>
          </a:prstGeom>
          <a:noFill/>
        </p:spPr>
        <p:txBody>
          <a:bodyPr wrap="none" rtlCol="0">
            <a:spAutoFit/>
          </a:bodyPr>
          <a:lstStyle/>
          <a:p>
            <a:r>
              <a:rPr lang="en-US" sz="3200" dirty="0"/>
              <a:t>Thank you</a:t>
            </a:r>
          </a:p>
        </p:txBody>
      </p:sp>
    </p:spTree>
    <p:extLst>
      <p:ext uri="{BB962C8B-B14F-4D97-AF65-F5344CB8AC3E}">
        <p14:creationId xmlns:p14="http://schemas.microsoft.com/office/powerpoint/2010/main" val="146418125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04B8BE-E451-4A0D-BA5E-8566FFD3BD95}"/>
              </a:ext>
            </a:extLst>
          </p:cNvPr>
          <p:cNvPicPr>
            <a:picLocks noChangeAspect="1"/>
          </p:cNvPicPr>
          <p:nvPr/>
        </p:nvPicPr>
        <p:blipFill>
          <a:blip r:embed="rId2"/>
          <a:stretch>
            <a:fillRect/>
          </a:stretch>
        </p:blipFill>
        <p:spPr>
          <a:xfrm>
            <a:off x="595424" y="705681"/>
            <a:ext cx="8651247" cy="5483512"/>
          </a:xfrm>
          <a:prstGeom prst="rect">
            <a:avLst/>
          </a:prstGeom>
        </p:spPr>
      </p:pic>
      <p:sp>
        <p:nvSpPr>
          <p:cNvPr id="3" name="TextBox 2">
            <a:extLst>
              <a:ext uri="{FF2B5EF4-FFF2-40B4-BE49-F238E27FC236}">
                <a16:creationId xmlns:a16="http://schemas.microsoft.com/office/drawing/2014/main" id="{FC53BF34-D86B-4913-B20C-1EAB353E4309}"/>
              </a:ext>
            </a:extLst>
          </p:cNvPr>
          <p:cNvSpPr txBox="1"/>
          <p:nvPr/>
        </p:nvSpPr>
        <p:spPr>
          <a:xfrm>
            <a:off x="995034" y="320684"/>
            <a:ext cx="6262420" cy="1077218"/>
          </a:xfrm>
          <a:prstGeom prst="rect">
            <a:avLst/>
          </a:prstGeom>
          <a:noFill/>
        </p:spPr>
        <p:txBody>
          <a:bodyPr wrap="none" rtlCol="0">
            <a:spAutoFit/>
          </a:bodyPr>
          <a:lstStyle/>
          <a:p>
            <a:r>
              <a:rPr lang="en-US" sz="3200" b="1" dirty="0">
                <a:solidFill>
                  <a:schemeClr val="accent1"/>
                </a:solidFill>
              </a:rPr>
              <a:t>GDP is the most frequently quoted </a:t>
            </a:r>
          </a:p>
          <a:p>
            <a:r>
              <a:rPr lang="en-US" sz="3200" b="1" dirty="0">
                <a:solidFill>
                  <a:schemeClr val="accent1"/>
                </a:solidFill>
              </a:rPr>
              <a:t>indicator of economic performance </a:t>
            </a:r>
          </a:p>
        </p:txBody>
      </p:sp>
    </p:spTree>
    <p:extLst>
      <p:ext uri="{BB962C8B-B14F-4D97-AF65-F5344CB8AC3E}">
        <p14:creationId xmlns:p14="http://schemas.microsoft.com/office/powerpoint/2010/main" val="4280412270"/>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6FAC9CE-EAAE-4077-BAA3-597333E51018}"/>
              </a:ext>
            </a:extLst>
          </p:cNvPr>
          <p:cNvSpPr>
            <a:spLocks noGrp="1"/>
          </p:cNvSpPr>
          <p:nvPr>
            <p:ph type="title"/>
          </p:nvPr>
        </p:nvSpPr>
        <p:spPr>
          <a:xfrm>
            <a:off x="838200" y="365125"/>
            <a:ext cx="10515600" cy="1325563"/>
          </a:xfrm>
        </p:spPr>
        <p:txBody>
          <a:bodyPr/>
          <a:lstStyle/>
          <a:p>
            <a:endParaRPr lang="en-US"/>
          </a:p>
        </p:txBody>
      </p:sp>
      <p:pic>
        <p:nvPicPr>
          <p:cNvPr id="2" name="Picture 1">
            <a:extLst>
              <a:ext uri="{FF2B5EF4-FFF2-40B4-BE49-F238E27FC236}">
                <a16:creationId xmlns:a16="http://schemas.microsoft.com/office/drawing/2014/main" id="{AC52CC71-020A-496B-B4EA-7C0338E87E35}"/>
              </a:ext>
            </a:extLst>
          </p:cNvPr>
          <p:cNvPicPr>
            <a:picLocks noChangeAspect="1"/>
          </p:cNvPicPr>
          <p:nvPr/>
        </p:nvPicPr>
        <p:blipFill rotWithShape="1">
          <a:blip r:embed="rId2"/>
          <a:srcRect t="5266" b="28260"/>
          <a:stretch/>
        </p:blipFill>
        <p:spPr>
          <a:xfrm>
            <a:off x="838199" y="0"/>
            <a:ext cx="10783187" cy="6196648"/>
          </a:xfrm>
          <a:prstGeom prst="rect">
            <a:avLst/>
          </a:prstGeom>
          <a:noFill/>
        </p:spPr>
      </p:pic>
      <p:grpSp>
        <p:nvGrpSpPr>
          <p:cNvPr id="5" name="Group 4">
            <a:extLst>
              <a:ext uri="{FF2B5EF4-FFF2-40B4-BE49-F238E27FC236}">
                <a16:creationId xmlns:a16="http://schemas.microsoft.com/office/drawing/2014/main" id="{48A7011A-2086-4BD3-B49E-B1495A1B0994}"/>
              </a:ext>
            </a:extLst>
          </p:cNvPr>
          <p:cNvGrpSpPr/>
          <p:nvPr/>
        </p:nvGrpSpPr>
        <p:grpSpPr>
          <a:xfrm>
            <a:off x="967563" y="3619191"/>
            <a:ext cx="10515600" cy="2616002"/>
            <a:chOff x="1506279" y="3619191"/>
            <a:chExt cx="9179442" cy="2616002"/>
          </a:xfrm>
        </p:grpSpPr>
        <p:pic>
          <p:nvPicPr>
            <p:cNvPr id="6" name="Picture 5">
              <a:extLst>
                <a:ext uri="{FF2B5EF4-FFF2-40B4-BE49-F238E27FC236}">
                  <a16:creationId xmlns:a16="http://schemas.microsoft.com/office/drawing/2014/main" id="{F7D231F2-2FD4-4E74-95F8-C7EA803CA13D}"/>
                </a:ext>
              </a:extLst>
            </p:cNvPr>
            <p:cNvPicPr/>
            <p:nvPr/>
          </p:nvPicPr>
          <p:blipFill>
            <a:blip r:embed="rId3"/>
            <a:stretch>
              <a:fillRect/>
            </a:stretch>
          </p:blipFill>
          <p:spPr>
            <a:xfrm>
              <a:off x="1506279" y="4225620"/>
              <a:ext cx="1237160" cy="899273"/>
            </a:xfrm>
            <a:prstGeom prst="rect">
              <a:avLst/>
            </a:prstGeom>
          </p:spPr>
        </p:pic>
        <p:pic>
          <p:nvPicPr>
            <p:cNvPr id="8" name="Picture 7">
              <a:extLst>
                <a:ext uri="{FF2B5EF4-FFF2-40B4-BE49-F238E27FC236}">
                  <a16:creationId xmlns:a16="http://schemas.microsoft.com/office/drawing/2014/main" id="{B2F51464-7207-4176-9996-0A5F3A58F504}"/>
                </a:ext>
              </a:extLst>
            </p:cNvPr>
            <p:cNvPicPr/>
            <p:nvPr/>
          </p:nvPicPr>
          <p:blipFill>
            <a:blip r:embed="rId4"/>
            <a:stretch>
              <a:fillRect/>
            </a:stretch>
          </p:blipFill>
          <p:spPr>
            <a:xfrm>
              <a:off x="1547928" y="5460014"/>
              <a:ext cx="1322863" cy="736634"/>
            </a:xfrm>
            <a:prstGeom prst="rect">
              <a:avLst/>
            </a:prstGeom>
          </p:spPr>
        </p:pic>
        <p:pic>
          <p:nvPicPr>
            <p:cNvPr id="9" name="Picture 8">
              <a:extLst>
                <a:ext uri="{FF2B5EF4-FFF2-40B4-BE49-F238E27FC236}">
                  <a16:creationId xmlns:a16="http://schemas.microsoft.com/office/drawing/2014/main" id="{EAADACAA-AA68-402B-99B5-571589CD27D9}"/>
                </a:ext>
              </a:extLst>
            </p:cNvPr>
            <p:cNvPicPr/>
            <p:nvPr/>
          </p:nvPicPr>
          <p:blipFill>
            <a:blip r:embed="rId5"/>
            <a:stretch>
              <a:fillRect/>
            </a:stretch>
          </p:blipFill>
          <p:spPr>
            <a:xfrm rot="10800000">
              <a:off x="4036823" y="3860987"/>
              <a:ext cx="1135358" cy="668481"/>
            </a:xfrm>
            <a:prstGeom prst="rect">
              <a:avLst/>
            </a:prstGeom>
          </p:spPr>
        </p:pic>
        <p:pic>
          <p:nvPicPr>
            <p:cNvPr id="10" name="Picture 9">
              <a:extLst>
                <a:ext uri="{FF2B5EF4-FFF2-40B4-BE49-F238E27FC236}">
                  <a16:creationId xmlns:a16="http://schemas.microsoft.com/office/drawing/2014/main" id="{CAA0BC5B-FC02-42DC-A0B6-DE3FB8E36047}"/>
                </a:ext>
              </a:extLst>
            </p:cNvPr>
            <p:cNvPicPr/>
            <p:nvPr/>
          </p:nvPicPr>
          <p:blipFill>
            <a:blip r:embed="rId6"/>
            <a:stretch>
              <a:fillRect/>
            </a:stretch>
          </p:blipFill>
          <p:spPr>
            <a:xfrm>
              <a:off x="5685311" y="4456412"/>
              <a:ext cx="735329" cy="668481"/>
            </a:xfrm>
            <a:prstGeom prst="rect">
              <a:avLst/>
            </a:prstGeom>
          </p:spPr>
        </p:pic>
        <p:pic>
          <p:nvPicPr>
            <p:cNvPr id="11" name="Picture 10">
              <a:extLst>
                <a:ext uri="{FF2B5EF4-FFF2-40B4-BE49-F238E27FC236}">
                  <a16:creationId xmlns:a16="http://schemas.microsoft.com/office/drawing/2014/main" id="{1BAAA344-2036-4F86-B9B6-F86F97F1609F}"/>
                </a:ext>
              </a:extLst>
            </p:cNvPr>
            <p:cNvPicPr/>
            <p:nvPr/>
          </p:nvPicPr>
          <p:blipFill>
            <a:blip r:embed="rId7"/>
            <a:stretch>
              <a:fillRect/>
            </a:stretch>
          </p:blipFill>
          <p:spPr>
            <a:xfrm>
              <a:off x="5649653" y="5498559"/>
              <a:ext cx="892694" cy="736634"/>
            </a:xfrm>
            <a:prstGeom prst="rect">
              <a:avLst/>
            </a:prstGeom>
          </p:spPr>
        </p:pic>
        <p:pic>
          <p:nvPicPr>
            <p:cNvPr id="12" name="Picture 11">
              <a:extLst>
                <a:ext uri="{FF2B5EF4-FFF2-40B4-BE49-F238E27FC236}">
                  <a16:creationId xmlns:a16="http://schemas.microsoft.com/office/drawing/2014/main" id="{8882C117-2E79-439B-AD33-5CD2608EDA36}"/>
                </a:ext>
              </a:extLst>
            </p:cNvPr>
            <p:cNvPicPr/>
            <p:nvPr/>
          </p:nvPicPr>
          <p:blipFill>
            <a:blip r:embed="rId8"/>
            <a:stretch>
              <a:fillRect/>
            </a:stretch>
          </p:blipFill>
          <p:spPr>
            <a:xfrm>
              <a:off x="6685965" y="3619191"/>
              <a:ext cx="1299085" cy="1007762"/>
            </a:xfrm>
            <a:prstGeom prst="rect">
              <a:avLst/>
            </a:prstGeom>
          </p:spPr>
        </p:pic>
        <p:pic>
          <p:nvPicPr>
            <p:cNvPr id="13" name="Picture 12">
              <a:extLst>
                <a:ext uri="{FF2B5EF4-FFF2-40B4-BE49-F238E27FC236}">
                  <a16:creationId xmlns:a16="http://schemas.microsoft.com/office/drawing/2014/main" id="{43413CEE-0D5E-44C4-B1D5-BF8ED62AD624}"/>
                </a:ext>
              </a:extLst>
            </p:cNvPr>
            <p:cNvPicPr/>
            <p:nvPr/>
          </p:nvPicPr>
          <p:blipFill>
            <a:blip r:embed="rId9"/>
            <a:stretch>
              <a:fillRect/>
            </a:stretch>
          </p:blipFill>
          <p:spPr>
            <a:xfrm>
              <a:off x="9278433" y="3619191"/>
              <a:ext cx="1407288" cy="1007762"/>
            </a:xfrm>
            <a:prstGeom prst="rect">
              <a:avLst/>
            </a:prstGeom>
          </p:spPr>
        </p:pic>
      </p:grpSp>
      <p:graphicFrame>
        <p:nvGraphicFramePr>
          <p:cNvPr id="14" name="Table 5">
            <a:extLst>
              <a:ext uri="{FF2B5EF4-FFF2-40B4-BE49-F238E27FC236}">
                <a16:creationId xmlns:a16="http://schemas.microsoft.com/office/drawing/2014/main" id="{57493892-629C-491C-95E0-E73F48880D24}"/>
              </a:ext>
            </a:extLst>
          </p:cNvPr>
          <p:cNvGraphicFramePr>
            <a:graphicFrameLocks noGrp="1"/>
          </p:cNvGraphicFramePr>
          <p:nvPr>
            <p:extLst>
              <p:ext uri="{D42A27DB-BD31-4B8C-83A1-F6EECF244321}">
                <p14:modId xmlns:p14="http://schemas.microsoft.com/office/powerpoint/2010/main" val="3540676321"/>
              </p:ext>
            </p:extLst>
          </p:nvPr>
        </p:nvGraphicFramePr>
        <p:xfrm>
          <a:off x="838198" y="2907538"/>
          <a:ext cx="10783188" cy="3313924"/>
        </p:xfrm>
        <a:graphic>
          <a:graphicData uri="http://schemas.openxmlformats.org/drawingml/2006/table">
            <a:tbl>
              <a:tblPr firstRow="1" bandRow="1">
                <a:tableStyleId>{5C22544A-7EE6-4342-B048-85BDC9FD1C3A}</a:tableStyleId>
              </a:tblPr>
              <a:tblGrid>
                <a:gridCol w="2712852">
                  <a:extLst>
                    <a:ext uri="{9D8B030D-6E8A-4147-A177-3AD203B41FA5}">
                      <a16:colId xmlns:a16="http://schemas.microsoft.com/office/drawing/2014/main" val="3257439203"/>
                    </a:ext>
                  </a:extLst>
                </a:gridCol>
                <a:gridCol w="3200624">
                  <a:extLst>
                    <a:ext uri="{9D8B030D-6E8A-4147-A177-3AD203B41FA5}">
                      <a16:colId xmlns:a16="http://schemas.microsoft.com/office/drawing/2014/main" val="402415172"/>
                    </a:ext>
                  </a:extLst>
                </a:gridCol>
                <a:gridCol w="1892596">
                  <a:extLst>
                    <a:ext uri="{9D8B030D-6E8A-4147-A177-3AD203B41FA5}">
                      <a16:colId xmlns:a16="http://schemas.microsoft.com/office/drawing/2014/main" val="2684191583"/>
                    </a:ext>
                  </a:extLst>
                </a:gridCol>
                <a:gridCol w="2977116">
                  <a:extLst>
                    <a:ext uri="{9D8B030D-6E8A-4147-A177-3AD203B41FA5}">
                      <a16:colId xmlns:a16="http://schemas.microsoft.com/office/drawing/2014/main" val="2571909298"/>
                    </a:ext>
                  </a:extLst>
                </a:gridCol>
              </a:tblGrid>
              <a:tr h="579941">
                <a:tc>
                  <a:txBody>
                    <a:bodyPr/>
                    <a:lstStyle/>
                    <a:p>
                      <a:pPr>
                        <a:lnSpc>
                          <a:spcPct val="107000"/>
                        </a:lnSpc>
                        <a:spcAft>
                          <a:spcPts val="0"/>
                        </a:spcAft>
                      </a:pPr>
                      <a:r>
                        <a:rPr lang="en-US" sz="2800" b="1" kern="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Production</a:t>
                      </a:r>
                    </a:p>
                  </a:txBody>
                  <a:tcPr marL="68580" marR="68580" marT="0" marB="0">
                    <a:noFill/>
                  </a:tcPr>
                </a:tc>
                <a:tc>
                  <a:txBody>
                    <a:bodyPr/>
                    <a:lstStyle/>
                    <a:p>
                      <a:pPr>
                        <a:lnSpc>
                          <a:spcPct val="107000"/>
                        </a:lnSpc>
                        <a:spcAft>
                          <a:spcPts val="0"/>
                        </a:spcAft>
                      </a:pPr>
                      <a:r>
                        <a:rPr lang="en-US" sz="2800" b="1" kern="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Consumption</a:t>
                      </a:r>
                    </a:p>
                  </a:txBody>
                  <a:tcPr marL="68580" marR="68580" marT="0" marB="0">
                    <a:noFill/>
                  </a:tcPr>
                </a:tc>
                <a:tc>
                  <a:txBody>
                    <a:bodyPr/>
                    <a:lstStyle/>
                    <a:p>
                      <a:pPr>
                        <a:lnSpc>
                          <a:spcPct val="107000"/>
                        </a:lnSpc>
                        <a:spcAft>
                          <a:spcPts val="0"/>
                        </a:spcAft>
                      </a:pPr>
                      <a:r>
                        <a:rPr lang="en-US" sz="2800" b="1" kern="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Investment</a:t>
                      </a:r>
                    </a:p>
                  </a:txBody>
                  <a:tcPr marL="68580" marR="68580" marT="0" marB="0">
                    <a:noFill/>
                  </a:tcPr>
                </a:tc>
                <a:tc>
                  <a:txBody>
                    <a:bodyPr/>
                    <a:lstStyle/>
                    <a:p>
                      <a:pPr>
                        <a:lnSpc>
                          <a:spcPct val="107000"/>
                        </a:lnSpc>
                        <a:spcAft>
                          <a:spcPts val="0"/>
                        </a:spcAft>
                      </a:pPr>
                      <a:r>
                        <a:rPr lang="en-US" sz="2800" b="1" kern="12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International trade</a:t>
                      </a:r>
                    </a:p>
                  </a:txBody>
                  <a:tcPr marL="68580" marR="68580" marT="0" marB="0">
                    <a:noFill/>
                  </a:tcPr>
                </a:tc>
                <a:extLst>
                  <a:ext uri="{0D108BD9-81ED-4DB2-BD59-A6C34878D82A}">
                    <a16:rowId xmlns:a16="http://schemas.microsoft.com/office/drawing/2014/main" val="1114234382"/>
                  </a:ext>
                </a:extLst>
              </a:tr>
              <a:tr h="2733983">
                <a:tc>
                  <a:txBody>
                    <a:bodyPr/>
                    <a:lstStyle/>
                    <a:p>
                      <a:pPr>
                        <a:lnSpc>
                          <a:spcPct val="107000"/>
                        </a:lnSpc>
                        <a:spcAft>
                          <a:spcPts val="0"/>
                        </a:spcAft>
                      </a:pP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Industries</a:t>
                      </a:r>
                      <a:r>
                        <a:rPr lang="en-US"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Manufacturing</a:t>
                      </a:r>
                      <a:r>
                        <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Transport</a:t>
                      </a:r>
                    </a:p>
                    <a:p>
                      <a:pPr>
                        <a:lnSpc>
                          <a:spcPct val="107000"/>
                        </a:lnSpc>
                        <a:spcAft>
                          <a:spcPts val="0"/>
                        </a:spcAft>
                      </a:pPr>
                      <a:endParaRPr lang="en-US"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nSpc>
                          <a:spcPct val="107000"/>
                        </a:lnSpc>
                        <a:spcAft>
                          <a:spcPts val="0"/>
                        </a:spcAft>
                      </a:pP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Corporations </a:t>
                      </a: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Households </a:t>
                      </a: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12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Government</a:t>
                      </a:r>
                    </a:p>
                    <a:p>
                      <a:pPr>
                        <a:lnSpc>
                          <a:spcPct val="107000"/>
                        </a:lnSpc>
                        <a:spcAft>
                          <a:spcPts val="0"/>
                        </a:spcAft>
                      </a:pPr>
                      <a:r>
                        <a:rPr lang="en-US" sz="2000" b="1" kern="1200" dirty="0">
                          <a:solidFill>
                            <a:schemeClr val="lt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oFill/>
                  </a:tcPr>
                </a:tc>
                <a:tc>
                  <a:txBody>
                    <a:bodyPr/>
                    <a:lstStyle/>
                    <a:p>
                      <a:pPr>
                        <a:lnSpc>
                          <a:spcPct val="107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oFill/>
                  </a:tcPr>
                </a:tc>
                <a:tc>
                  <a:txBody>
                    <a:bodyPr/>
                    <a:lstStyle/>
                    <a:p>
                      <a:pPr>
                        <a:lnSpc>
                          <a:spcPct val="107000"/>
                        </a:lnSpc>
                        <a:spcAft>
                          <a:spcPts val="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noFill/>
                  </a:tcPr>
                </a:tc>
                <a:extLst>
                  <a:ext uri="{0D108BD9-81ED-4DB2-BD59-A6C34878D82A}">
                    <a16:rowId xmlns:a16="http://schemas.microsoft.com/office/drawing/2014/main" val="2898059944"/>
                  </a:ext>
                </a:extLst>
              </a:tr>
            </a:tbl>
          </a:graphicData>
        </a:graphic>
      </p:graphicFrame>
      <p:sp>
        <p:nvSpPr>
          <p:cNvPr id="15" name="TextBox 14">
            <a:extLst>
              <a:ext uri="{FF2B5EF4-FFF2-40B4-BE49-F238E27FC236}">
                <a16:creationId xmlns:a16="http://schemas.microsoft.com/office/drawing/2014/main" id="{235089A2-D225-4116-91EC-E3DD87E5CA68}"/>
              </a:ext>
            </a:extLst>
          </p:cNvPr>
          <p:cNvSpPr txBox="1"/>
          <p:nvPr/>
        </p:nvSpPr>
        <p:spPr>
          <a:xfrm>
            <a:off x="967563" y="707773"/>
            <a:ext cx="5656485" cy="584775"/>
          </a:xfrm>
          <a:prstGeom prst="rect">
            <a:avLst/>
          </a:prstGeom>
          <a:noFill/>
        </p:spPr>
        <p:txBody>
          <a:bodyPr wrap="none" rtlCol="0">
            <a:spAutoFit/>
          </a:bodyPr>
          <a:lstStyle/>
          <a:p>
            <a:r>
              <a:rPr lang="en-US" sz="3200" dirty="0"/>
              <a:t>GDP is only the tip of the iceberg</a:t>
            </a:r>
          </a:p>
        </p:txBody>
      </p:sp>
    </p:spTree>
    <p:extLst>
      <p:ext uri="{BB962C8B-B14F-4D97-AF65-F5344CB8AC3E}">
        <p14:creationId xmlns:p14="http://schemas.microsoft.com/office/powerpoint/2010/main" val="2302218585"/>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A7A94D67-ACCB-425C-9C1F-35320AC8C7AF}"/>
              </a:ext>
            </a:extLst>
          </p:cNvPr>
          <p:cNvPicPr>
            <a:picLocks noChangeAspect="1"/>
          </p:cNvPicPr>
          <p:nvPr/>
        </p:nvPicPr>
        <p:blipFill>
          <a:blip r:embed="rId2"/>
          <a:stretch>
            <a:fillRect/>
          </a:stretch>
        </p:blipFill>
        <p:spPr>
          <a:xfrm>
            <a:off x="7229856" y="467834"/>
            <a:ext cx="3972940" cy="5176470"/>
          </a:xfrm>
          <a:prstGeom prst="rect">
            <a:avLst/>
          </a:prstGeom>
          <a:noFill/>
        </p:spPr>
      </p:pic>
      <p:sp>
        <p:nvSpPr>
          <p:cNvPr id="11" name="Text Placeholder 3">
            <a:extLst>
              <a:ext uri="{FF2B5EF4-FFF2-40B4-BE49-F238E27FC236}">
                <a16:creationId xmlns:a16="http://schemas.microsoft.com/office/drawing/2014/main" id="{442F04D6-94D3-4666-A4BB-119C7F0EFE47}"/>
              </a:ext>
            </a:extLst>
          </p:cNvPr>
          <p:cNvSpPr>
            <a:spLocks noGrp="1"/>
          </p:cNvSpPr>
          <p:nvPr>
            <p:ph type="body" sz="half" idx="2"/>
          </p:nvPr>
        </p:nvSpPr>
        <p:spPr>
          <a:xfrm>
            <a:off x="159487" y="37424"/>
            <a:ext cx="6943061" cy="6820576"/>
          </a:xfrm>
        </p:spPr>
        <p:txBody>
          <a:bodyPr>
            <a:normAutofit/>
          </a:bodyPr>
          <a:lstStyle/>
          <a:p>
            <a:pPr>
              <a:lnSpc>
                <a:spcPct val="100000"/>
              </a:lnSpc>
              <a:spcBef>
                <a:spcPts val="600"/>
              </a:spcBef>
            </a:pPr>
            <a:r>
              <a:rPr lang="en-US" sz="2400" dirty="0">
                <a:solidFill>
                  <a:prstClr val="black"/>
                </a:solidFill>
                <a:ea typeface="+mj-ea"/>
                <a:cs typeface="+mj-cs"/>
              </a:rPr>
              <a:t>To understand the workings of the economy, you need to observe and </a:t>
            </a:r>
            <a:r>
              <a:rPr lang="en-US" sz="2400" dirty="0" err="1">
                <a:solidFill>
                  <a:prstClr val="black"/>
                </a:solidFill>
                <a:ea typeface="+mj-ea"/>
                <a:cs typeface="+mj-cs"/>
              </a:rPr>
              <a:t>analyse</a:t>
            </a:r>
            <a:r>
              <a:rPr lang="en-US" sz="2400" dirty="0">
                <a:solidFill>
                  <a:prstClr val="black"/>
                </a:solidFill>
                <a:ea typeface="+mj-ea"/>
                <a:cs typeface="+mj-cs"/>
              </a:rPr>
              <a:t> the economic interactions between different </a:t>
            </a:r>
            <a:r>
              <a:rPr lang="en-US" sz="2400" dirty="0" err="1">
                <a:solidFill>
                  <a:prstClr val="black"/>
                </a:solidFill>
                <a:ea typeface="+mj-ea"/>
                <a:cs typeface="+mj-cs"/>
              </a:rPr>
              <a:t>transactors</a:t>
            </a:r>
            <a:r>
              <a:rPr lang="en-US" sz="2400" dirty="0">
                <a:solidFill>
                  <a:prstClr val="black"/>
                </a:solidFill>
                <a:ea typeface="+mj-ea"/>
                <a:cs typeface="+mj-cs"/>
              </a:rPr>
              <a:t> in the economy. </a:t>
            </a:r>
            <a:br>
              <a:rPr lang="en-US" sz="2400" dirty="0">
                <a:solidFill>
                  <a:prstClr val="black"/>
                </a:solidFill>
                <a:ea typeface="+mj-ea"/>
                <a:cs typeface="+mj-cs"/>
              </a:rPr>
            </a:br>
            <a:br>
              <a:rPr lang="en-US" sz="2400" dirty="0">
                <a:solidFill>
                  <a:prstClr val="black"/>
                </a:solidFill>
                <a:ea typeface="+mj-ea"/>
                <a:cs typeface="+mj-cs"/>
              </a:rPr>
            </a:br>
            <a:r>
              <a:rPr lang="en-US" sz="2400" dirty="0">
                <a:solidFill>
                  <a:prstClr val="black"/>
                </a:solidFill>
                <a:ea typeface="+mj-ea"/>
                <a:cs typeface="+mj-cs"/>
              </a:rPr>
              <a:t>The SNA is the internationally agreed standard set of recommendations on how to compile measures of economic activity </a:t>
            </a:r>
          </a:p>
          <a:p>
            <a:pPr>
              <a:lnSpc>
                <a:spcPct val="100000"/>
              </a:lnSpc>
              <a:spcBef>
                <a:spcPts val="600"/>
              </a:spcBef>
            </a:pPr>
            <a:r>
              <a:rPr lang="en-US" sz="2400" dirty="0">
                <a:solidFill>
                  <a:prstClr val="black"/>
                </a:solidFill>
                <a:ea typeface="+mj-ea"/>
                <a:cs typeface="+mj-cs"/>
              </a:rPr>
              <a:t>The SNA provides a framework for comprehensive, consistent and integrated accounts.</a:t>
            </a:r>
            <a:br>
              <a:rPr lang="en-US" sz="2400" dirty="0">
                <a:solidFill>
                  <a:prstClr val="black"/>
                </a:solidFill>
                <a:ea typeface="+mj-ea"/>
                <a:cs typeface="+mj-cs"/>
              </a:rPr>
            </a:br>
            <a:br>
              <a:rPr lang="en-US" sz="2400" dirty="0">
                <a:solidFill>
                  <a:prstClr val="black"/>
                </a:solidFill>
                <a:ea typeface="+mj-ea"/>
                <a:cs typeface="+mj-cs"/>
              </a:rPr>
            </a:br>
            <a:r>
              <a:rPr lang="en-US" sz="2400" dirty="0">
                <a:solidFill>
                  <a:prstClr val="black"/>
                </a:solidFill>
                <a:ea typeface="+mj-ea"/>
                <a:cs typeface="+mj-cs"/>
              </a:rPr>
              <a:t>The SNA </a:t>
            </a:r>
            <a:r>
              <a:rPr lang="en-US" sz="2400" dirty="0"/>
              <a:t>the SNA provides an overview of economic processes, recording how </a:t>
            </a:r>
            <a:r>
              <a:rPr lang="en-US" sz="2400" dirty="0">
                <a:solidFill>
                  <a:prstClr val="black"/>
                </a:solidFill>
              </a:rPr>
              <a:t>production, consumption and the accumulation of assets</a:t>
            </a:r>
            <a:r>
              <a:rPr lang="en-US" sz="2400" dirty="0"/>
              <a:t> is distributed among consumers, businesses, government and foreign nations. </a:t>
            </a:r>
            <a:br>
              <a:rPr lang="en-US" sz="2400" dirty="0">
                <a:solidFill>
                  <a:prstClr val="black"/>
                </a:solidFill>
                <a:ea typeface="+mj-ea"/>
                <a:cs typeface="+mj-cs"/>
              </a:rPr>
            </a:br>
            <a:endParaRPr lang="en-US" dirty="0"/>
          </a:p>
        </p:txBody>
      </p:sp>
    </p:spTree>
    <p:extLst>
      <p:ext uri="{BB962C8B-B14F-4D97-AF65-F5344CB8AC3E}">
        <p14:creationId xmlns:p14="http://schemas.microsoft.com/office/powerpoint/2010/main" val="2868467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9355" y="4365672"/>
            <a:ext cx="2225120" cy="170467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CA" sz="2400" dirty="0">
                <a:solidFill>
                  <a:schemeClr val="bg1"/>
                </a:solidFill>
                <a:ea typeface="Century Gothic" charset="0"/>
                <a:cs typeface="Century Gothic" charset="0"/>
              </a:rPr>
              <a:t>Data are driving innovation and action</a:t>
            </a:r>
          </a:p>
        </p:txBody>
      </p:sp>
      <p:sp>
        <p:nvSpPr>
          <p:cNvPr id="4" name="Slide Number Placeholder 3"/>
          <p:cNvSpPr>
            <a:spLocks noGrp="1"/>
          </p:cNvSpPr>
          <p:nvPr>
            <p:ph type="sldNum" sz="quarter" idx="4294967295"/>
          </p:nvPr>
        </p:nvSpPr>
        <p:spPr>
          <a:xfrm>
            <a:off x="10228264" y="5733257"/>
            <a:ext cx="439737" cy="357187"/>
          </a:xfrm>
          <a:prstGeom prst="rect">
            <a:avLst/>
          </a:prstGeom>
        </p:spPr>
        <p:txBody>
          <a:bodyPr/>
          <a:lstStyle/>
          <a:p>
            <a:pPr algn="r"/>
            <a:fld id="{7D651CA6-E6F9-47D6-AB29-46AB813DDB3D}" type="slidenum">
              <a:rPr lang="en-CA" sz="1200">
                <a:solidFill>
                  <a:srgbClr val="000000"/>
                </a:solidFill>
              </a:rPr>
              <a:pPr algn="r"/>
              <a:t>5</a:t>
            </a:fld>
            <a:endParaRPr lang="en-CA" sz="1200" dirty="0">
              <a:solidFill>
                <a:srgbClr val="000000"/>
              </a:solidFill>
            </a:endParaRPr>
          </a:p>
        </p:txBody>
      </p:sp>
      <p:sp>
        <p:nvSpPr>
          <p:cNvPr id="10" name="Rectangle 4"/>
          <p:cNvSpPr txBox="1">
            <a:spLocks noChangeArrowheads="1"/>
          </p:cNvSpPr>
          <p:nvPr/>
        </p:nvSpPr>
        <p:spPr bwMode="auto">
          <a:xfrm>
            <a:off x="444930" y="154879"/>
            <a:ext cx="11138435" cy="1864641"/>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anchor="ctr" anchorCtr="0" compatLnSpc="1">
            <a:prstTxWarp prst="textNoShape">
              <a:avLst/>
            </a:prstTxWarp>
          </a:bodyPr>
          <a:lstStyle>
            <a:lvl1pPr algn="l" rtl="0" eaLnBrk="0" fontAlgn="base" hangingPunct="0">
              <a:spcBef>
                <a:spcPct val="0"/>
              </a:spcBef>
              <a:spcAft>
                <a:spcPct val="0"/>
              </a:spcAft>
              <a:defRPr sz="3200" kern="1200">
                <a:solidFill>
                  <a:schemeClr val="accent2"/>
                </a:solidFill>
                <a:latin typeface="+mj-lt"/>
                <a:ea typeface="+mj-ea"/>
                <a:cs typeface="+mj-cs"/>
              </a:defRPr>
            </a:lvl1pPr>
            <a:lvl2pPr algn="l" rtl="0" eaLnBrk="0" fontAlgn="base" hangingPunct="0">
              <a:spcBef>
                <a:spcPct val="0"/>
              </a:spcBef>
              <a:spcAft>
                <a:spcPct val="0"/>
              </a:spcAft>
              <a:defRPr sz="3200">
                <a:solidFill>
                  <a:schemeClr val="accent2"/>
                </a:solidFill>
                <a:latin typeface="Arial Black" panose="020B0A04020102020204" pitchFamily="34" charset="0"/>
              </a:defRPr>
            </a:lvl2pPr>
            <a:lvl3pPr algn="l" rtl="0" eaLnBrk="0" fontAlgn="base" hangingPunct="0">
              <a:spcBef>
                <a:spcPct val="0"/>
              </a:spcBef>
              <a:spcAft>
                <a:spcPct val="0"/>
              </a:spcAft>
              <a:defRPr sz="3200">
                <a:solidFill>
                  <a:schemeClr val="accent2"/>
                </a:solidFill>
                <a:latin typeface="Arial Black" panose="020B0A04020102020204" pitchFamily="34" charset="0"/>
              </a:defRPr>
            </a:lvl3pPr>
            <a:lvl4pPr algn="l" rtl="0" eaLnBrk="0" fontAlgn="base" hangingPunct="0">
              <a:spcBef>
                <a:spcPct val="0"/>
              </a:spcBef>
              <a:spcAft>
                <a:spcPct val="0"/>
              </a:spcAft>
              <a:defRPr sz="3200">
                <a:solidFill>
                  <a:schemeClr val="accent2"/>
                </a:solidFill>
                <a:latin typeface="Arial Black" panose="020B0A04020102020204" pitchFamily="34" charset="0"/>
              </a:defRPr>
            </a:lvl4pPr>
            <a:lvl5pPr algn="l" rtl="0" eaLnBrk="0" fontAlgn="base" hangingPunct="0">
              <a:spcBef>
                <a:spcPct val="0"/>
              </a:spcBef>
              <a:spcAft>
                <a:spcPct val="0"/>
              </a:spcAft>
              <a:defRPr sz="3200">
                <a:solidFill>
                  <a:schemeClr val="accent2"/>
                </a:solidFill>
                <a:latin typeface="Arial Black" panose="020B0A04020102020204" pitchFamily="34" charset="0"/>
              </a:defRPr>
            </a:lvl5pPr>
            <a:lvl6pPr marL="457200" algn="l" rtl="0" fontAlgn="base">
              <a:spcBef>
                <a:spcPct val="0"/>
              </a:spcBef>
              <a:spcAft>
                <a:spcPct val="0"/>
              </a:spcAft>
              <a:defRPr sz="3200">
                <a:solidFill>
                  <a:schemeClr val="accent2"/>
                </a:solidFill>
                <a:latin typeface="Arial Black" panose="020B0A04020102020204" pitchFamily="34" charset="0"/>
              </a:defRPr>
            </a:lvl6pPr>
            <a:lvl7pPr marL="914400" algn="l" rtl="0" fontAlgn="base">
              <a:spcBef>
                <a:spcPct val="0"/>
              </a:spcBef>
              <a:spcAft>
                <a:spcPct val="0"/>
              </a:spcAft>
              <a:defRPr sz="3200">
                <a:solidFill>
                  <a:schemeClr val="accent2"/>
                </a:solidFill>
                <a:latin typeface="Arial Black" panose="020B0A04020102020204" pitchFamily="34" charset="0"/>
              </a:defRPr>
            </a:lvl7pPr>
            <a:lvl8pPr marL="1371600" algn="l" rtl="0" fontAlgn="base">
              <a:spcBef>
                <a:spcPct val="0"/>
              </a:spcBef>
              <a:spcAft>
                <a:spcPct val="0"/>
              </a:spcAft>
              <a:defRPr sz="3200">
                <a:solidFill>
                  <a:schemeClr val="accent2"/>
                </a:solidFill>
                <a:latin typeface="Arial Black" panose="020B0A04020102020204" pitchFamily="34" charset="0"/>
              </a:defRPr>
            </a:lvl8pPr>
            <a:lvl9pPr marL="1828800" algn="l" rtl="0" fontAlgn="base">
              <a:spcBef>
                <a:spcPct val="0"/>
              </a:spcBef>
              <a:spcAft>
                <a:spcPct val="0"/>
              </a:spcAft>
              <a:defRPr sz="3200">
                <a:solidFill>
                  <a:schemeClr val="accent2"/>
                </a:solidFill>
                <a:latin typeface="Arial Black" panose="020B0A04020102020204" pitchFamily="34" charset="0"/>
              </a:defRPr>
            </a:lvl9pPr>
          </a:lstStyle>
          <a:p>
            <a:pPr eaLnBrk="1" hangingPunct="1">
              <a:defRPr/>
            </a:pPr>
            <a:r>
              <a:rPr lang="en-CA" altLang="en-US" b="1" dirty="0">
                <a:solidFill>
                  <a:schemeClr val="tx1"/>
                </a:solidFill>
                <a:latin typeface="+mn-lt"/>
                <a:ea typeface="Century Gothic" charset="0"/>
                <a:cs typeface="Century Gothic" charset="0"/>
              </a:rPr>
              <a:t>Satellite Accounting and the SNA</a:t>
            </a:r>
          </a:p>
          <a:p>
            <a:pPr eaLnBrk="1" hangingPunct="1">
              <a:defRPr/>
            </a:pPr>
            <a:r>
              <a:rPr lang="en-US" altLang="en-US" sz="2400" dirty="0">
                <a:solidFill>
                  <a:schemeClr val="tx1"/>
                </a:solidFill>
                <a:latin typeface="+mn-lt"/>
                <a:ea typeface="Century Gothic" charset="0"/>
                <a:cs typeface="Century Gothic" charset="0"/>
              </a:rPr>
              <a:t>The flexibility of the SNA allows for the measurement of specific domains in the form of satellite accounts that are intended for special purposes without altering the accepted framework of the SNA.</a:t>
            </a:r>
            <a:endParaRPr lang="en-CA" altLang="en-US" sz="2400" dirty="0">
              <a:solidFill>
                <a:schemeClr val="tx1"/>
              </a:solidFill>
              <a:latin typeface="+mn-lt"/>
              <a:ea typeface="Century Gothic" charset="0"/>
              <a:cs typeface="Century Gothic" charset="0"/>
            </a:endParaRPr>
          </a:p>
          <a:p>
            <a:pPr eaLnBrk="1" hangingPunct="1">
              <a:defRPr/>
            </a:pPr>
            <a:endParaRPr lang="en-CA" altLang="en-US" b="1" dirty="0">
              <a:solidFill>
                <a:schemeClr val="tx1"/>
              </a:solidFill>
              <a:latin typeface="+mn-lt"/>
              <a:ea typeface="Century Gothic" charset="0"/>
              <a:cs typeface="Century Gothic" charset="0"/>
            </a:endParaRPr>
          </a:p>
        </p:txBody>
      </p:sp>
      <p:graphicFrame>
        <p:nvGraphicFramePr>
          <p:cNvPr id="7" name="Diagram 6">
            <a:extLst>
              <a:ext uri="{FF2B5EF4-FFF2-40B4-BE49-F238E27FC236}">
                <a16:creationId xmlns:a16="http://schemas.microsoft.com/office/drawing/2014/main" id="{16640E16-1460-47B9-824A-D9492586964B}"/>
              </a:ext>
            </a:extLst>
          </p:cNvPr>
          <p:cNvGraphicFramePr/>
          <p:nvPr>
            <p:extLst>
              <p:ext uri="{D42A27DB-BD31-4B8C-83A1-F6EECF244321}">
                <p14:modId xmlns:p14="http://schemas.microsoft.com/office/powerpoint/2010/main" val="1217686074"/>
              </p:ext>
            </p:extLst>
          </p:nvPr>
        </p:nvGraphicFramePr>
        <p:xfrm>
          <a:off x="323528" y="1754372"/>
          <a:ext cx="6689831" cy="460948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Right Brace 4"/>
          <p:cNvSpPr/>
          <p:nvPr/>
        </p:nvSpPr>
        <p:spPr>
          <a:xfrm>
            <a:off x="7062498" y="2315988"/>
            <a:ext cx="385623" cy="36691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grpSp>
        <p:nvGrpSpPr>
          <p:cNvPr id="11" name="Group 10"/>
          <p:cNvGrpSpPr/>
          <p:nvPr/>
        </p:nvGrpSpPr>
        <p:grpSpPr>
          <a:xfrm>
            <a:off x="7581886" y="2709707"/>
            <a:ext cx="3252691" cy="838200"/>
            <a:chOff x="499521" y="1752600"/>
            <a:chExt cx="9997028" cy="838200"/>
          </a:xfrm>
        </p:grpSpPr>
        <p:sp>
          <p:nvSpPr>
            <p:cNvPr id="12" name="Rectangle 11"/>
            <p:cNvSpPr/>
            <p:nvPr>
              <p:custDataLst>
                <p:tags r:id="rId5"/>
              </p:custDataLst>
            </p:nvPr>
          </p:nvSpPr>
          <p:spPr>
            <a:xfrm>
              <a:off x="790574" y="1752600"/>
              <a:ext cx="9705975" cy="838200"/>
            </a:xfrm>
            <a:prstGeom prst="rect">
              <a:avLst/>
            </a:prstGeom>
            <a:no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entagon 12"/>
            <p:cNvSpPr/>
            <p:nvPr>
              <p:custDataLst>
                <p:tags r:id="rId6"/>
              </p:custDataLst>
            </p:nvPr>
          </p:nvSpPr>
          <p:spPr>
            <a:xfrm>
              <a:off x="499521" y="1752600"/>
              <a:ext cx="9997028" cy="838200"/>
            </a:xfrm>
            <a:prstGeom prst="homePlate">
              <a:avLst>
                <a:gd name="adj" fmla="val 29361"/>
              </a:avLst>
            </a:prstGeom>
            <a:solidFill>
              <a:srgbClr val="4280D5"/>
            </a:solid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Data Development</a:t>
              </a:r>
            </a:p>
          </p:txBody>
        </p:sp>
      </p:grpSp>
      <p:grpSp>
        <p:nvGrpSpPr>
          <p:cNvPr id="15" name="Group 14"/>
          <p:cNvGrpSpPr/>
          <p:nvPr/>
        </p:nvGrpSpPr>
        <p:grpSpPr>
          <a:xfrm>
            <a:off x="7581887" y="3731476"/>
            <a:ext cx="3287863" cy="838200"/>
            <a:chOff x="790574" y="2772032"/>
            <a:chExt cx="9705975" cy="838200"/>
          </a:xfrm>
        </p:grpSpPr>
        <p:sp>
          <p:nvSpPr>
            <p:cNvPr id="16" name="Rectangle 15"/>
            <p:cNvSpPr/>
            <p:nvPr>
              <p:custDataLst>
                <p:tags r:id="rId3"/>
              </p:custDataLst>
            </p:nvPr>
          </p:nvSpPr>
          <p:spPr>
            <a:xfrm>
              <a:off x="790574" y="2772032"/>
              <a:ext cx="9705975" cy="838200"/>
            </a:xfrm>
            <a:prstGeom prst="rect">
              <a:avLst/>
            </a:prstGeom>
            <a:no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Pentagon 16"/>
            <p:cNvSpPr/>
            <p:nvPr>
              <p:custDataLst>
                <p:tags r:id="rId4"/>
              </p:custDataLst>
            </p:nvPr>
          </p:nvSpPr>
          <p:spPr>
            <a:xfrm>
              <a:off x="790577" y="2772032"/>
              <a:ext cx="9705972" cy="838200"/>
            </a:xfrm>
            <a:prstGeom prst="homePlate">
              <a:avLst>
                <a:gd name="adj" fmla="val 29361"/>
              </a:avLst>
            </a:prstGeom>
            <a:solidFill>
              <a:srgbClr val="4280D5"/>
            </a:solid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User-centric</a:t>
              </a:r>
            </a:p>
          </p:txBody>
        </p:sp>
      </p:grpSp>
      <p:grpSp>
        <p:nvGrpSpPr>
          <p:cNvPr id="20" name="Group 19"/>
          <p:cNvGrpSpPr/>
          <p:nvPr/>
        </p:nvGrpSpPr>
        <p:grpSpPr>
          <a:xfrm>
            <a:off x="7581887" y="4784772"/>
            <a:ext cx="3287863" cy="838200"/>
            <a:chOff x="-981056" y="3810000"/>
            <a:chExt cx="11577763" cy="838200"/>
          </a:xfrm>
        </p:grpSpPr>
        <p:sp>
          <p:nvSpPr>
            <p:cNvPr id="21" name="Rectangle 20"/>
            <p:cNvSpPr/>
            <p:nvPr>
              <p:custDataLst>
                <p:tags r:id="rId1"/>
              </p:custDataLst>
            </p:nvPr>
          </p:nvSpPr>
          <p:spPr>
            <a:xfrm>
              <a:off x="790574" y="3810000"/>
              <a:ext cx="9705975" cy="838200"/>
            </a:xfrm>
            <a:prstGeom prst="rect">
              <a:avLst/>
            </a:prstGeom>
            <a:no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entagon 21"/>
            <p:cNvSpPr/>
            <p:nvPr>
              <p:custDataLst>
                <p:tags r:id="rId2"/>
              </p:custDataLst>
            </p:nvPr>
          </p:nvSpPr>
          <p:spPr>
            <a:xfrm>
              <a:off x="-981056" y="3810000"/>
              <a:ext cx="11577763" cy="838200"/>
            </a:xfrm>
            <a:prstGeom prst="homePlate">
              <a:avLst>
                <a:gd name="adj" fmla="val 29361"/>
              </a:avLst>
            </a:prstGeom>
            <a:solidFill>
              <a:srgbClr val="4280D5"/>
            </a:solidFill>
            <a:ln w="19050">
              <a:solidFill>
                <a:srgbClr val="4280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Experimentation</a:t>
              </a:r>
            </a:p>
          </p:txBody>
        </p:sp>
      </p:grpSp>
      <p:sp>
        <p:nvSpPr>
          <p:cNvPr id="6" name="Rectangle 5"/>
          <p:cNvSpPr/>
          <p:nvPr/>
        </p:nvSpPr>
        <p:spPr>
          <a:xfrm>
            <a:off x="7575159" y="1960348"/>
            <a:ext cx="4171911" cy="461665"/>
          </a:xfrm>
          <a:prstGeom prst="rect">
            <a:avLst/>
          </a:prstGeom>
        </p:spPr>
        <p:txBody>
          <a:bodyPr wrap="none">
            <a:spAutoFit/>
          </a:bodyPr>
          <a:lstStyle/>
          <a:p>
            <a:r>
              <a:rPr lang="en-CA" altLang="en-US" sz="2400" b="1" dirty="0">
                <a:solidFill>
                  <a:srgbClr val="FF0000"/>
                </a:solidFill>
                <a:ea typeface="Century Gothic" charset="0"/>
                <a:cs typeface="Century Gothic" charset="0"/>
              </a:rPr>
              <a:t>Benefits of Satellite Accounting</a:t>
            </a:r>
            <a:endParaRPr lang="en-CA" sz="2400" dirty="0">
              <a:solidFill>
                <a:srgbClr val="FF0000"/>
              </a:solidFill>
            </a:endParaRPr>
          </a:p>
        </p:txBody>
      </p:sp>
      <p:sp>
        <p:nvSpPr>
          <p:cNvPr id="23" name="Rectangle 22"/>
          <p:cNvSpPr/>
          <p:nvPr/>
        </p:nvSpPr>
        <p:spPr>
          <a:xfrm>
            <a:off x="3668443" y="1256433"/>
            <a:ext cx="4975273" cy="461665"/>
          </a:xfrm>
          <a:prstGeom prst="rect">
            <a:avLst/>
          </a:prstGeom>
        </p:spPr>
        <p:txBody>
          <a:bodyPr wrap="none">
            <a:spAutoFit/>
          </a:bodyPr>
          <a:lstStyle/>
          <a:p>
            <a:r>
              <a:rPr lang="en-CA" altLang="en-US" sz="2400" b="1" dirty="0">
                <a:solidFill>
                  <a:srgbClr val="FF0000"/>
                </a:solidFill>
                <a:ea typeface="Century Gothic" charset="0"/>
                <a:cs typeface="Century Gothic" charset="0"/>
              </a:rPr>
              <a:t>Two main ‘types’ of satellite accounts</a:t>
            </a:r>
            <a:endParaRPr lang="en-CA" sz="2400" dirty="0">
              <a:solidFill>
                <a:srgbClr val="FF0000"/>
              </a:solidFill>
            </a:endParaRPr>
          </a:p>
        </p:txBody>
      </p:sp>
    </p:spTree>
    <p:extLst>
      <p:ext uri="{BB962C8B-B14F-4D97-AF65-F5344CB8AC3E}">
        <p14:creationId xmlns:p14="http://schemas.microsoft.com/office/powerpoint/2010/main" val="3560031502"/>
      </p:ext>
    </p:extLst>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AutoShape 2">
            <a:extLst>
              <a:ext uri="{FF2B5EF4-FFF2-40B4-BE49-F238E27FC236}">
                <a16:creationId xmlns:a16="http://schemas.microsoft.com/office/drawing/2014/main" id="{48AC650B-79B9-48C8-AF37-AD6716BD741D}"/>
              </a:ext>
            </a:extLst>
          </p:cNvPr>
          <p:cNvSpPr>
            <a:spLocks noGrp="1" noChangeArrowheads="1"/>
          </p:cNvSpPr>
          <p:nvPr>
            <p:ph type="title"/>
          </p:nvPr>
        </p:nvSpPr>
        <p:spPr>
          <a:xfrm>
            <a:off x="1982507" y="127763"/>
            <a:ext cx="7696200" cy="838200"/>
          </a:xfrm>
          <a:noFill/>
        </p:spPr>
        <p:txBody>
          <a:bodyPr anchor="ctr">
            <a:normAutofit fontScale="90000"/>
          </a:bodyPr>
          <a:lstStyle/>
          <a:p>
            <a:pPr algn="ctr"/>
            <a:r>
              <a:rPr lang="en-US" altLang="en-US" sz="4000" dirty="0">
                <a:solidFill>
                  <a:schemeClr val="hlink"/>
                </a:solidFill>
              </a:rPr>
              <a:t>Supply and use tables – the first step for Satellite Accounts </a:t>
            </a:r>
          </a:p>
        </p:txBody>
      </p:sp>
      <p:sp>
        <p:nvSpPr>
          <p:cNvPr id="8" name="Freeform: Shape 7">
            <a:extLst>
              <a:ext uri="{FF2B5EF4-FFF2-40B4-BE49-F238E27FC236}">
                <a16:creationId xmlns:a16="http://schemas.microsoft.com/office/drawing/2014/main" id="{3429794F-1D26-4563-981B-ED45B2C7560B}"/>
              </a:ext>
            </a:extLst>
          </p:cNvPr>
          <p:cNvSpPr/>
          <p:nvPr/>
        </p:nvSpPr>
        <p:spPr>
          <a:xfrm>
            <a:off x="1982507" y="1458272"/>
            <a:ext cx="8226986" cy="1371600"/>
          </a:xfrm>
          <a:custGeom>
            <a:avLst/>
            <a:gdLst>
              <a:gd name="connsiteX0" fmla="*/ 0 w 8226986"/>
              <a:gd name="connsiteY0" fmla="*/ 128989 h 1289893"/>
              <a:gd name="connsiteX1" fmla="*/ 128989 w 8226986"/>
              <a:gd name="connsiteY1" fmla="*/ 0 h 1289893"/>
              <a:gd name="connsiteX2" fmla="*/ 8097997 w 8226986"/>
              <a:gd name="connsiteY2" fmla="*/ 0 h 1289893"/>
              <a:gd name="connsiteX3" fmla="*/ 8226986 w 8226986"/>
              <a:gd name="connsiteY3" fmla="*/ 128989 h 1289893"/>
              <a:gd name="connsiteX4" fmla="*/ 8226986 w 8226986"/>
              <a:gd name="connsiteY4" fmla="*/ 1160904 h 1289893"/>
              <a:gd name="connsiteX5" fmla="*/ 8097997 w 8226986"/>
              <a:gd name="connsiteY5" fmla="*/ 1289893 h 1289893"/>
              <a:gd name="connsiteX6" fmla="*/ 128989 w 8226986"/>
              <a:gd name="connsiteY6" fmla="*/ 1289893 h 1289893"/>
              <a:gd name="connsiteX7" fmla="*/ 0 w 8226986"/>
              <a:gd name="connsiteY7" fmla="*/ 1160904 h 1289893"/>
              <a:gd name="connsiteX8" fmla="*/ 0 w 8226986"/>
              <a:gd name="connsiteY8" fmla="*/ 128989 h 1289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226986" h="1289893">
                <a:moveTo>
                  <a:pt x="0" y="128989"/>
                </a:moveTo>
                <a:cubicBezTo>
                  <a:pt x="0" y="57750"/>
                  <a:pt x="57750" y="0"/>
                  <a:pt x="128989" y="0"/>
                </a:cubicBezTo>
                <a:lnTo>
                  <a:pt x="8097997" y="0"/>
                </a:lnTo>
                <a:cubicBezTo>
                  <a:pt x="8169236" y="0"/>
                  <a:pt x="8226986" y="57750"/>
                  <a:pt x="8226986" y="128989"/>
                </a:cubicBezTo>
                <a:lnTo>
                  <a:pt x="8226986" y="1160904"/>
                </a:lnTo>
                <a:cubicBezTo>
                  <a:pt x="8226986" y="1232143"/>
                  <a:pt x="8169236" y="1289893"/>
                  <a:pt x="8097997" y="1289893"/>
                </a:cubicBezTo>
                <a:lnTo>
                  <a:pt x="128989" y="1289893"/>
                </a:lnTo>
                <a:cubicBezTo>
                  <a:pt x="57750" y="1289893"/>
                  <a:pt x="0" y="1232143"/>
                  <a:pt x="0" y="1160904"/>
                </a:cubicBezTo>
                <a:lnTo>
                  <a:pt x="0" y="128989"/>
                </a:lnTo>
                <a:close/>
              </a:path>
            </a:pathLst>
          </a:custGeom>
          <a:solidFill>
            <a:schemeClr val="accent5">
              <a:lumMod val="20000"/>
              <a:lumOff val="80000"/>
            </a:schemeClr>
          </a:solidFill>
        </p:spPr>
        <p:style>
          <a:lnRef idx="2">
            <a:schemeClr val="dk1"/>
          </a:lnRef>
          <a:fillRef idx="1">
            <a:schemeClr val="lt1"/>
          </a:fillRef>
          <a:effectRef idx="0">
            <a:schemeClr val="dk1"/>
          </a:effectRef>
          <a:fontRef idx="minor">
            <a:schemeClr val="dk1"/>
          </a:fontRef>
        </p:style>
        <p:txBody>
          <a:bodyPr spcFirstLastPara="0" vert="horz" wrap="square" lIns="232090" tIns="232090" rIns="232090" bIns="232090" numCol="1" spcCol="1270" anchor="ctr" anchorCtr="0">
            <a:noAutofit/>
          </a:bodyPr>
          <a:lstStyle/>
          <a:p>
            <a:pPr marL="0" lvl="0" indent="0" algn="ctr" defTabSz="2266950">
              <a:lnSpc>
                <a:spcPct val="90000"/>
              </a:lnSpc>
              <a:spcBef>
                <a:spcPct val="0"/>
              </a:spcBef>
              <a:spcAft>
                <a:spcPct val="35000"/>
              </a:spcAft>
              <a:buNone/>
            </a:pPr>
            <a:r>
              <a:rPr lang="en-US" sz="4000" dirty="0">
                <a:solidFill>
                  <a:schemeClr val="tx1"/>
                </a:solidFill>
              </a:rPr>
              <a:t>SUTs are two interlinked tables</a:t>
            </a:r>
            <a:endParaRPr lang="en-US" sz="4000" kern="1200" dirty="0">
              <a:solidFill>
                <a:schemeClr val="tx1"/>
              </a:solidFill>
            </a:endParaRPr>
          </a:p>
        </p:txBody>
      </p:sp>
      <p:sp>
        <p:nvSpPr>
          <p:cNvPr id="9" name="Freeform: Shape 8">
            <a:extLst>
              <a:ext uri="{FF2B5EF4-FFF2-40B4-BE49-F238E27FC236}">
                <a16:creationId xmlns:a16="http://schemas.microsoft.com/office/drawing/2014/main" id="{479B9488-D7F4-4327-80DF-5C8EF7924690}"/>
              </a:ext>
            </a:extLst>
          </p:cNvPr>
          <p:cNvSpPr/>
          <p:nvPr/>
        </p:nvSpPr>
        <p:spPr>
          <a:xfrm>
            <a:off x="1982507" y="2976291"/>
            <a:ext cx="3966538" cy="3190833"/>
          </a:xfrm>
          <a:custGeom>
            <a:avLst/>
            <a:gdLst>
              <a:gd name="connsiteX0" fmla="*/ 0 w 3488522"/>
              <a:gd name="connsiteY0" fmla="*/ 128989 h 1289893"/>
              <a:gd name="connsiteX1" fmla="*/ 128989 w 3488522"/>
              <a:gd name="connsiteY1" fmla="*/ 0 h 1289893"/>
              <a:gd name="connsiteX2" fmla="*/ 3359533 w 3488522"/>
              <a:gd name="connsiteY2" fmla="*/ 0 h 1289893"/>
              <a:gd name="connsiteX3" fmla="*/ 3488522 w 3488522"/>
              <a:gd name="connsiteY3" fmla="*/ 128989 h 1289893"/>
              <a:gd name="connsiteX4" fmla="*/ 3488522 w 3488522"/>
              <a:gd name="connsiteY4" fmla="*/ 1160904 h 1289893"/>
              <a:gd name="connsiteX5" fmla="*/ 3359533 w 3488522"/>
              <a:gd name="connsiteY5" fmla="*/ 1289893 h 1289893"/>
              <a:gd name="connsiteX6" fmla="*/ 128989 w 3488522"/>
              <a:gd name="connsiteY6" fmla="*/ 1289893 h 1289893"/>
              <a:gd name="connsiteX7" fmla="*/ 0 w 3488522"/>
              <a:gd name="connsiteY7" fmla="*/ 1160904 h 1289893"/>
              <a:gd name="connsiteX8" fmla="*/ 0 w 3488522"/>
              <a:gd name="connsiteY8" fmla="*/ 128989 h 1289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88522" h="1289893">
                <a:moveTo>
                  <a:pt x="0" y="128989"/>
                </a:moveTo>
                <a:cubicBezTo>
                  <a:pt x="0" y="57750"/>
                  <a:pt x="57750" y="0"/>
                  <a:pt x="128989" y="0"/>
                </a:cubicBezTo>
                <a:lnTo>
                  <a:pt x="3359533" y="0"/>
                </a:lnTo>
                <a:cubicBezTo>
                  <a:pt x="3430772" y="0"/>
                  <a:pt x="3488522" y="57750"/>
                  <a:pt x="3488522" y="128989"/>
                </a:cubicBezTo>
                <a:lnTo>
                  <a:pt x="3488522" y="1160904"/>
                </a:lnTo>
                <a:cubicBezTo>
                  <a:pt x="3488522" y="1232143"/>
                  <a:pt x="3430772" y="1289893"/>
                  <a:pt x="3359533" y="1289893"/>
                </a:cubicBezTo>
                <a:lnTo>
                  <a:pt x="128989" y="1289893"/>
                </a:lnTo>
                <a:cubicBezTo>
                  <a:pt x="57750" y="1289893"/>
                  <a:pt x="0" y="1232143"/>
                  <a:pt x="0" y="1160904"/>
                </a:cubicBezTo>
                <a:lnTo>
                  <a:pt x="0" y="128989"/>
                </a:lnTo>
                <a:close/>
              </a:path>
            </a:pathLst>
          </a:custGeom>
          <a:solidFill>
            <a:schemeClr val="accent5">
              <a:lumMod val="20000"/>
              <a:lumOff val="80000"/>
            </a:schemeClr>
          </a:solidFill>
        </p:spPr>
        <p:style>
          <a:lnRef idx="2">
            <a:schemeClr val="dk1"/>
          </a:lnRef>
          <a:fillRef idx="1">
            <a:schemeClr val="lt1"/>
          </a:fillRef>
          <a:effectRef idx="0">
            <a:schemeClr val="dk1"/>
          </a:effectRef>
          <a:fontRef idx="minor">
            <a:schemeClr val="dk1"/>
          </a:fontRef>
        </p:style>
        <p:txBody>
          <a:bodyPr spcFirstLastPara="0" vert="horz" wrap="square" lIns="144460" tIns="144460" rIns="144460" bIns="144460" numCol="1" spcCol="1270" anchor="t" anchorCtr="0">
            <a:noAutofit/>
          </a:bodyPr>
          <a:lstStyle/>
          <a:p>
            <a:pPr lvl="0" defTabSz="1244600">
              <a:lnSpc>
                <a:spcPct val="90000"/>
              </a:lnSpc>
              <a:spcBef>
                <a:spcPct val="0"/>
              </a:spcBef>
              <a:spcAft>
                <a:spcPct val="35000"/>
              </a:spcAft>
            </a:pPr>
            <a:r>
              <a:rPr lang="en-US" sz="2400" kern="1200" dirty="0">
                <a:solidFill>
                  <a:schemeClr val="tx1"/>
                </a:solidFill>
              </a:rPr>
              <a:t>Supply table</a:t>
            </a:r>
          </a:p>
          <a:p>
            <a:pPr marL="342900" lvl="0" indent="-342900" defTabSz="1244600">
              <a:lnSpc>
                <a:spcPct val="90000"/>
              </a:lnSpc>
              <a:spcBef>
                <a:spcPct val="0"/>
              </a:spcBef>
              <a:spcAft>
                <a:spcPct val="35000"/>
              </a:spcAft>
              <a:buFont typeface="Arial" panose="020B0604020202020204" pitchFamily="34" charset="0"/>
              <a:buChar char="•"/>
            </a:pPr>
            <a:r>
              <a:rPr lang="en-US" sz="2400" dirty="0">
                <a:solidFill>
                  <a:schemeClr val="tx1"/>
                </a:solidFill>
              </a:rPr>
              <a:t>Describes the supply of goods and services, which are either produced in the domestic economy or imported</a:t>
            </a:r>
            <a:endParaRPr lang="en-US" sz="2400" kern="1200" dirty="0">
              <a:solidFill>
                <a:schemeClr val="tx1"/>
              </a:solidFill>
            </a:endParaRPr>
          </a:p>
        </p:txBody>
      </p:sp>
      <p:sp>
        <p:nvSpPr>
          <p:cNvPr id="10" name="Freeform: Shape 9">
            <a:extLst>
              <a:ext uri="{FF2B5EF4-FFF2-40B4-BE49-F238E27FC236}">
                <a16:creationId xmlns:a16="http://schemas.microsoft.com/office/drawing/2014/main" id="{9A2A0CCA-A616-41A2-8D00-720FD30AACE3}"/>
              </a:ext>
            </a:extLst>
          </p:cNvPr>
          <p:cNvSpPr/>
          <p:nvPr/>
        </p:nvSpPr>
        <p:spPr>
          <a:xfrm>
            <a:off x="6106161" y="2964869"/>
            <a:ext cx="4103332" cy="3190834"/>
          </a:xfrm>
          <a:custGeom>
            <a:avLst/>
            <a:gdLst>
              <a:gd name="connsiteX0" fmla="*/ 0 w 4643445"/>
              <a:gd name="connsiteY0" fmla="*/ 128989 h 1289893"/>
              <a:gd name="connsiteX1" fmla="*/ 128989 w 4643445"/>
              <a:gd name="connsiteY1" fmla="*/ 0 h 1289893"/>
              <a:gd name="connsiteX2" fmla="*/ 4514456 w 4643445"/>
              <a:gd name="connsiteY2" fmla="*/ 0 h 1289893"/>
              <a:gd name="connsiteX3" fmla="*/ 4643445 w 4643445"/>
              <a:gd name="connsiteY3" fmla="*/ 128989 h 1289893"/>
              <a:gd name="connsiteX4" fmla="*/ 4643445 w 4643445"/>
              <a:gd name="connsiteY4" fmla="*/ 1160904 h 1289893"/>
              <a:gd name="connsiteX5" fmla="*/ 4514456 w 4643445"/>
              <a:gd name="connsiteY5" fmla="*/ 1289893 h 1289893"/>
              <a:gd name="connsiteX6" fmla="*/ 128989 w 4643445"/>
              <a:gd name="connsiteY6" fmla="*/ 1289893 h 1289893"/>
              <a:gd name="connsiteX7" fmla="*/ 0 w 4643445"/>
              <a:gd name="connsiteY7" fmla="*/ 1160904 h 1289893"/>
              <a:gd name="connsiteX8" fmla="*/ 0 w 4643445"/>
              <a:gd name="connsiteY8" fmla="*/ 128989 h 1289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43445" h="1289893">
                <a:moveTo>
                  <a:pt x="0" y="128989"/>
                </a:moveTo>
                <a:cubicBezTo>
                  <a:pt x="0" y="57750"/>
                  <a:pt x="57750" y="0"/>
                  <a:pt x="128989" y="0"/>
                </a:cubicBezTo>
                <a:lnTo>
                  <a:pt x="4514456" y="0"/>
                </a:lnTo>
                <a:cubicBezTo>
                  <a:pt x="4585695" y="0"/>
                  <a:pt x="4643445" y="57750"/>
                  <a:pt x="4643445" y="128989"/>
                </a:cubicBezTo>
                <a:lnTo>
                  <a:pt x="4643445" y="1160904"/>
                </a:lnTo>
                <a:cubicBezTo>
                  <a:pt x="4643445" y="1232143"/>
                  <a:pt x="4585695" y="1289893"/>
                  <a:pt x="4514456" y="1289893"/>
                </a:cubicBezTo>
                <a:lnTo>
                  <a:pt x="128989" y="1289893"/>
                </a:lnTo>
                <a:cubicBezTo>
                  <a:pt x="57750" y="1289893"/>
                  <a:pt x="0" y="1232143"/>
                  <a:pt x="0" y="1160904"/>
                </a:cubicBezTo>
                <a:lnTo>
                  <a:pt x="0" y="128989"/>
                </a:lnTo>
                <a:close/>
              </a:path>
            </a:pathLst>
          </a:custGeom>
          <a:solidFill>
            <a:schemeClr val="accent5">
              <a:lumMod val="20000"/>
              <a:lumOff val="80000"/>
            </a:schemeClr>
          </a:solidFill>
        </p:spPr>
        <p:style>
          <a:lnRef idx="2">
            <a:schemeClr val="dk1"/>
          </a:lnRef>
          <a:fillRef idx="1">
            <a:schemeClr val="lt1"/>
          </a:fillRef>
          <a:effectRef idx="0">
            <a:schemeClr val="dk1"/>
          </a:effectRef>
          <a:fontRef idx="minor">
            <a:schemeClr val="dk1"/>
          </a:fontRef>
        </p:style>
        <p:txBody>
          <a:bodyPr spcFirstLastPara="0" vert="horz" wrap="square" lIns="144460" tIns="144460" rIns="144460" bIns="144460" numCol="1" spcCol="1270" anchor="t" anchorCtr="0">
            <a:noAutofit/>
          </a:bodyPr>
          <a:lstStyle/>
          <a:p>
            <a:pPr defTabSz="1244600">
              <a:lnSpc>
                <a:spcPct val="90000"/>
              </a:lnSpc>
              <a:spcAft>
                <a:spcPct val="35000"/>
              </a:spcAft>
            </a:pPr>
            <a:r>
              <a:rPr lang="en-US" sz="2400" dirty="0">
                <a:solidFill>
                  <a:schemeClr val="tx1"/>
                </a:solidFill>
              </a:rPr>
              <a:t>Use table</a:t>
            </a:r>
          </a:p>
          <a:p>
            <a:pPr marL="342900" indent="-342900" defTabSz="1244600">
              <a:lnSpc>
                <a:spcPct val="90000"/>
              </a:lnSpc>
              <a:spcAft>
                <a:spcPct val="35000"/>
              </a:spcAft>
              <a:buFont typeface="Arial" panose="020B0604020202020204" pitchFamily="34" charset="0"/>
              <a:buChar char="•"/>
            </a:pPr>
            <a:r>
              <a:rPr lang="en-US" sz="2400" dirty="0">
                <a:solidFill>
                  <a:schemeClr val="tx1"/>
                </a:solidFill>
              </a:rPr>
              <a:t>Shows where and how goods and services are used (final/intermediate) in the economy</a:t>
            </a:r>
          </a:p>
          <a:p>
            <a:pPr marL="342900" indent="-342900" defTabSz="1244600">
              <a:lnSpc>
                <a:spcPct val="90000"/>
              </a:lnSpc>
              <a:spcAft>
                <a:spcPct val="35000"/>
              </a:spcAft>
              <a:buFont typeface="Arial" panose="020B0604020202020204" pitchFamily="34" charset="0"/>
              <a:buChar char="•"/>
            </a:pPr>
            <a:r>
              <a:rPr lang="en-US" sz="2400" dirty="0">
                <a:solidFill>
                  <a:schemeClr val="tx1"/>
                </a:solidFill>
              </a:rPr>
              <a:t>Shows the income generated in the production process</a:t>
            </a:r>
          </a:p>
        </p:txBody>
      </p:sp>
    </p:spTree>
    <p:extLst>
      <p:ext uri="{BB962C8B-B14F-4D97-AF65-F5344CB8AC3E}">
        <p14:creationId xmlns:p14="http://schemas.microsoft.com/office/powerpoint/2010/main" val="20724374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999819819"/>
              </p:ext>
            </p:extLst>
          </p:nvPr>
        </p:nvGraphicFramePr>
        <p:xfrm>
          <a:off x="232548" y="1556792"/>
          <a:ext cx="10618315"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val="1767443053"/>
              </p:ext>
            </p:extLst>
          </p:nvPr>
        </p:nvGraphicFramePr>
        <p:xfrm>
          <a:off x="9596989" y="2109699"/>
          <a:ext cx="1920213" cy="278430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le 3"/>
          <p:cNvSpPr>
            <a:spLocks noGrp="1"/>
          </p:cNvSpPr>
          <p:nvPr>
            <p:ph type="title"/>
          </p:nvPr>
        </p:nvSpPr>
        <p:spPr>
          <a:xfrm>
            <a:off x="2063552" y="644691"/>
            <a:ext cx="8352928" cy="768085"/>
          </a:xfrm>
        </p:spPr>
        <p:txBody>
          <a:bodyPr>
            <a:normAutofit fontScale="90000"/>
          </a:bodyPr>
          <a:lstStyle/>
          <a:p>
            <a:r>
              <a:rPr lang="en-GB" sz="3200" b="1" dirty="0">
                <a:solidFill>
                  <a:schemeClr val="accent1"/>
                </a:solidFill>
              </a:rPr>
              <a:t>Need of Aviation Satellite Account (ASA)</a:t>
            </a:r>
          </a:p>
        </p:txBody>
      </p:sp>
      <p:sp>
        <p:nvSpPr>
          <p:cNvPr id="9" name="Slide Number Placeholder 5"/>
          <p:cNvSpPr>
            <a:spLocks noGrp="1"/>
          </p:cNvSpPr>
          <p:nvPr>
            <p:ph type="sldNum" sz="quarter" idx="4294967295"/>
          </p:nvPr>
        </p:nvSpPr>
        <p:spPr>
          <a:xfrm>
            <a:off x="6553200" y="4894008"/>
            <a:ext cx="2133600" cy="249492"/>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FF909EE-2C65-48BC-95E5-26F3591A45A6}" type="slidenum">
              <a:rPr lang="en-CA" smtClean="0"/>
              <a:pPr/>
              <a:t>7</a:t>
            </a:fld>
            <a:endParaRPr lang="en-CA" dirty="0"/>
          </a:p>
        </p:txBody>
      </p:sp>
      <p:sp>
        <p:nvSpPr>
          <p:cNvPr id="7" name="Date Placeholder 3"/>
          <p:cNvSpPr>
            <a:spLocks noGrp="1"/>
          </p:cNvSpPr>
          <p:nvPr>
            <p:ph type="dt" sz="half" idx="4294967295"/>
          </p:nvPr>
        </p:nvSpPr>
        <p:spPr>
          <a:xfrm>
            <a:off x="457200" y="4894008"/>
            <a:ext cx="2133600" cy="249492"/>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D3C204-BFC8-40DF-BCA5-4BA5280D0F4D}" type="datetimeFigureOut">
              <a:rPr lang="en-CA" smtClean="0"/>
              <a:pPr/>
              <a:t>2022-04-07</a:t>
            </a:fld>
            <a:endParaRPr lang="en-CA" dirty="0"/>
          </a:p>
        </p:txBody>
      </p:sp>
    </p:spTree>
    <p:extLst>
      <p:ext uri="{BB962C8B-B14F-4D97-AF65-F5344CB8AC3E}">
        <p14:creationId xmlns:p14="http://schemas.microsoft.com/office/powerpoint/2010/main" val="2858648496"/>
      </p:ext>
    </p:extLst>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a:spLocks noGrp="1"/>
          </p:cNvSpPr>
          <p:nvPr>
            <p:ph type="title"/>
          </p:nvPr>
        </p:nvSpPr>
        <p:spPr>
          <a:xfrm>
            <a:off x="1491839" y="352358"/>
            <a:ext cx="9422837" cy="1143000"/>
          </a:xfrm>
        </p:spPr>
        <p:txBody>
          <a:bodyPr/>
          <a:lstStyle/>
          <a:p>
            <a:pPr algn="ctr"/>
            <a:r>
              <a:rPr lang="en-GB" sz="3200" b="1" dirty="0">
                <a:solidFill>
                  <a:schemeClr val="accent1"/>
                </a:solidFill>
              </a:rPr>
              <a:t>Assembly Resolution</a:t>
            </a:r>
          </a:p>
        </p:txBody>
      </p:sp>
      <p:sp>
        <p:nvSpPr>
          <p:cNvPr id="7" name="Content Placeholder 4"/>
          <p:cNvSpPr>
            <a:spLocks noGrp="1"/>
          </p:cNvSpPr>
          <p:nvPr>
            <p:ph idx="1"/>
          </p:nvPr>
        </p:nvSpPr>
        <p:spPr>
          <a:xfrm>
            <a:off x="609600" y="1504354"/>
            <a:ext cx="10972800" cy="3849291"/>
          </a:xfrm>
        </p:spPr>
        <p:txBody>
          <a:bodyPr>
            <a:noAutofit/>
          </a:bodyPr>
          <a:lstStyle/>
          <a:p>
            <a:pPr>
              <a:spcBef>
                <a:spcPts val="1600"/>
              </a:spcBef>
            </a:pPr>
            <a:r>
              <a:rPr lang="en-US" dirty="0">
                <a:solidFill>
                  <a:schemeClr val="tx2"/>
                </a:solidFill>
                <a:latin typeface="+mj-lt"/>
              </a:rPr>
              <a:t>Recognizing the need of measuring the economic benefits of aviation, the 39th Session of the ICAO Assembly requested the Council to instruct the Secretary General to develop a methodological framework for the economic measurement of aviation activity, including:</a:t>
            </a:r>
          </a:p>
          <a:p>
            <a:pPr lvl="1">
              <a:spcBef>
                <a:spcPts val="1600"/>
              </a:spcBef>
              <a:buFont typeface="Wingdings" panose="05000000000000000000" pitchFamily="2" charset="2"/>
              <a:buChar char="Ø"/>
            </a:pPr>
            <a:r>
              <a:rPr lang="en-US" sz="2400" dirty="0">
                <a:solidFill>
                  <a:schemeClr val="tx2"/>
                </a:solidFill>
                <a:latin typeface="+mj-lt"/>
              </a:rPr>
              <a:t>Aviation’s contribution to GDP</a:t>
            </a:r>
          </a:p>
          <a:p>
            <a:pPr lvl="1">
              <a:spcBef>
                <a:spcPts val="1600"/>
              </a:spcBef>
              <a:buFont typeface="Wingdings" panose="05000000000000000000" pitchFamily="2" charset="2"/>
              <a:buChar char="Ø"/>
            </a:pPr>
            <a:r>
              <a:rPr lang="en-US" sz="2400" dirty="0">
                <a:solidFill>
                  <a:schemeClr val="tx2"/>
                </a:solidFill>
                <a:latin typeface="+mj-lt"/>
              </a:rPr>
              <a:t>The number of jobs created by aviation</a:t>
            </a:r>
          </a:p>
          <a:p>
            <a:pPr lvl="1">
              <a:spcBef>
                <a:spcPts val="1600"/>
              </a:spcBef>
              <a:buFont typeface="Wingdings" panose="05000000000000000000" pitchFamily="2" charset="2"/>
              <a:buChar char="Ø"/>
            </a:pPr>
            <a:r>
              <a:rPr lang="en-US" sz="2400" dirty="0">
                <a:solidFill>
                  <a:schemeClr val="tx2"/>
                </a:solidFill>
                <a:latin typeface="+mj-lt"/>
              </a:rPr>
              <a:t>Aviation consumption</a:t>
            </a:r>
          </a:p>
          <a:p>
            <a:pPr lvl="1">
              <a:spcBef>
                <a:spcPts val="1600"/>
              </a:spcBef>
              <a:buFont typeface="Wingdings" panose="05000000000000000000" pitchFamily="2" charset="2"/>
              <a:buChar char="Ø"/>
            </a:pPr>
            <a:r>
              <a:rPr lang="en-US" sz="2400" dirty="0">
                <a:solidFill>
                  <a:schemeClr val="tx2"/>
                </a:solidFill>
                <a:latin typeface="+mj-lt"/>
              </a:rPr>
              <a:t>The impact of aviation on balance of payments</a:t>
            </a:r>
          </a:p>
          <a:p>
            <a:endParaRPr lang="en-GB" sz="2133" dirty="0">
              <a:solidFill>
                <a:schemeClr val="tx2"/>
              </a:solidFill>
              <a:latin typeface="+mj-lt"/>
            </a:endParaRPr>
          </a:p>
        </p:txBody>
      </p:sp>
    </p:spTree>
    <p:extLst>
      <p:ext uri="{BB962C8B-B14F-4D97-AF65-F5344CB8AC3E}">
        <p14:creationId xmlns:p14="http://schemas.microsoft.com/office/powerpoint/2010/main" val="415749672"/>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413" y="672445"/>
            <a:ext cx="9985109" cy="950979"/>
          </a:xfrm>
        </p:spPr>
        <p:txBody>
          <a:bodyPr>
            <a:normAutofit fontScale="90000"/>
          </a:bodyPr>
          <a:lstStyle/>
          <a:p>
            <a:r>
              <a:rPr lang="en-CA" dirty="0"/>
              <a:t>Aviation Satellite Account (ASA)</a:t>
            </a:r>
          </a:p>
        </p:txBody>
      </p:sp>
      <p:sp>
        <p:nvSpPr>
          <p:cNvPr id="3" name="Content Placeholder 2"/>
          <p:cNvSpPr>
            <a:spLocks noGrp="1"/>
          </p:cNvSpPr>
          <p:nvPr>
            <p:ph idx="1"/>
          </p:nvPr>
        </p:nvSpPr>
        <p:spPr>
          <a:xfrm>
            <a:off x="815413" y="2540903"/>
            <a:ext cx="10369152" cy="3849291"/>
          </a:xfrm>
        </p:spPr>
        <p:txBody>
          <a:bodyPr>
            <a:normAutofit/>
          </a:bodyPr>
          <a:lstStyle/>
          <a:p>
            <a:r>
              <a:rPr lang="en-US" sz="3467" dirty="0"/>
              <a:t>The “Aviation Satellite Account” (ASA) aims to measure an economic impact of aviation on national economy in line with the </a:t>
            </a:r>
            <a:r>
              <a:rPr lang="en-US" sz="3467" i="1" dirty="0"/>
              <a:t>System of National Accounts</a:t>
            </a:r>
            <a:r>
              <a:rPr lang="en-US" sz="3467" dirty="0"/>
              <a:t>.</a:t>
            </a:r>
          </a:p>
          <a:p>
            <a:pPr marL="0" indent="0">
              <a:buNone/>
            </a:pPr>
            <a:endParaRPr lang="en-US" sz="3467" dirty="0"/>
          </a:p>
        </p:txBody>
      </p:sp>
      <p:sp>
        <p:nvSpPr>
          <p:cNvPr id="4" name="Date Placeholder 3"/>
          <p:cNvSpPr>
            <a:spLocks noGrp="1"/>
          </p:cNvSpPr>
          <p:nvPr>
            <p:ph type="dt" sz="half" idx="4294967295"/>
          </p:nvPr>
        </p:nvSpPr>
        <p:spPr>
          <a:xfrm>
            <a:off x="457200" y="4894008"/>
            <a:ext cx="2133600" cy="249492"/>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0D3C204-BFC8-40DF-BCA5-4BA5280D0F4D}" type="datetimeFigureOut">
              <a:rPr lang="en-CA" smtClean="0"/>
              <a:pPr/>
              <a:t>2022-04-07</a:t>
            </a:fld>
            <a:endParaRPr lang="en-CA" dirty="0"/>
          </a:p>
        </p:txBody>
      </p:sp>
      <p:sp>
        <p:nvSpPr>
          <p:cNvPr id="6" name="Slide Number Placeholder 5"/>
          <p:cNvSpPr>
            <a:spLocks noGrp="1"/>
          </p:cNvSpPr>
          <p:nvPr>
            <p:ph type="sldNum" sz="quarter" idx="4294967295"/>
          </p:nvPr>
        </p:nvSpPr>
        <p:spPr>
          <a:xfrm>
            <a:off x="6553200" y="4894008"/>
            <a:ext cx="2133600" cy="249492"/>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bg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FF909EE-2C65-48BC-95E5-26F3591A45A6}" type="slidenum">
              <a:rPr lang="en-CA" smtClean="0"/>
              <a:pPr/>
              <a:t>9</a:t>
            </a:fld>
            <a:endParaRPr lang="en-CA" dirty="0"/>
          </a:p>
        </p:txBody>
      </p:sp>
    </p:spTree>
    <p:extLst>
      <p:ext uri="{BB962C8B-B14F-4D97-AF65-F5344CB8AC3E}">
        <p14:creationId xmlns:p14="http://schemas.microsoft.com/office/powerpoint/2010/main" val="3656079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2.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3.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4.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ags/tag5.xml><?xml version="1.0" encoding="utf-8"?>
<p:tagLst xmlns:a="http://schemas.openxmlformats.org/drawingml/2006/main" xmlns:r="http://schemas.openxmlformats.org/officeDocument/2006/relationships" xmlns:p="http://schemas.openxmlformats.org/presentationml/2006/main">
  <p:tag name="ENGAGECOLOR" val="{&quot;OutlineColor&quot;:{&quot;ColorIndex&quot;:1,&quot;ColorModifier&quot;:0,&quot;BrightnessModifier&quot;:0}}"/>
</p:tagLst>
</file>

<file path=ppt/tags/tag6.xml><?xml version="1.0" encoding="utf-8"?>
<p:tagLst xmlns:a="http://schemas.openxmlformats.org/drawingml/2006/main" xmlns:r="http://schemas.openxmlformats.org/officeDocument/2006/relationships" xmlns:p="http://schemas.openxmlformats.org/presentationml/2006/main">
  <p:tag name="ENGAGECOLOR" val="{&quot;FillColor&quot;:{&quot;ColorIndex&quot;:1,&quot;ColorModifier&quot;:0,&quot;BrightnessModifier&quot;:0},&quot;OutlineColor&quot;:{&quot;ColorIndex&quot;:1,&quot;ColorModifier&quot;:0,&quot;BrightnessModifier&quot;: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NA Update Timeline3" id="{7B903F04-7058-4004-802D-FF313020E35E}" vid="{6D7FCEA7-4F05-4536-9E32-980C29518D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FC15041FA98444BA56D5768D6C48AC" ma:contentTypeVersion="1" ma:contentTypeDescription="Create a new document." ma:contentTypeScope="" ma:versionID="a42707a28e552bac4d31f83f2cf807e7">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FE8F938-BAA3-4015-8355-1B8BE21FC3D5}"/>
</file>

<file path=customXml/itemProps2.xml><?xml version="1.0" encoding="utf-8"?>
<ds:datastoreItem xmlns:ds="http://schemas.openxmlformats.org/officeDocument/2006/customXml" ds:itemID="{2B166740-0800-4276-863D-890290868C31}">
  <ds:schemaRefs>
    <ds:schemaRef ds:uri="http://schemas.microsoft.com/sharepoint/v3/contenttype/forms"/>
  </ds:schemaRefs>
</ds:datastoreItem>
</file>

<file path=customXml/itemProps3.xml><?xml version="1.0" encoding="utf-8"?>
<ds:datastoreItem xmlns:ds="http://schemas.openxmlformats.org/officeDocument/2006/customXml" ds:itemID="{91EC2140-2213-458E-B8F4-AC18575517C2}">
  <ds:schemaRefs>
    <ds:schemaRef ds:uri="http://schemas.microsoft.com/office/infopath/2007/PartnerControls"/>
    <ds:schemaRef ds:uri="http://purl.org/dc/terms/"/>
    <ds:schemaRef ds:uri="http://www.w3.org/XML/1998/namespace"/>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6b41ce5a-22ff-4aef-bca2-14b56bf0aa25"/>
    <ds:schemaRef ds:uri="4f447018-c40e-40e5-80f8-c919516cf764"/>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114</TotalTime>
  <Words>557</Words>
  <Application>Microsoft Office PowerPoint</Application>
  <PresentationFormat>Widescreen</PresentationFormat>
  <Paragraphs>86</Paragraphs>
  <Slides>11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Arial Black</vt:lpstr>
      <vt:lpstr>Calibri</vt:lpstr>
      <vt:lpstr>Calibri Light</vt:lpstr>
      <vt:lpstr>Montserrat</vt:lpstr>
      <vt:lpstr>Roboto</vt:lpstr>
      <vt:lpstr>Wingdings</vt:lpstr>
      <vt:lpstr>Office Theme</vt:lpstr>
      <vt:lpstr>PowerPoint Presentation</vt:lpstr>
      <vt:lpstr>PowerPoint Presentation</vt:lpstr>
      <vt:lpstr>PowerPoint Presentation</vt:lpstr>
      <vt:lpstr>PowerPoint Presentation</vt:lpstr>
      <vt:lpstr>Data are driving innovation and action</vt:lpstr>
      <vt:lpstr>Supply and use tables – the first step for Satellite Accounts </vt:lpstr>
      <vt:lpstr>Need of Aviation Satellite Account (ASA)</vt:lpstr>
      <vt:lpstr>Assembly Resolution</vt:lpstr>
      <vt:lpstr>Aviation Satellite Account (ASA)</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HS</dc:creator>
  <cp:lastModifiedBy>UNSD</cp:lastModifiedBy>
  <cp:revision>2</cp:revision>
  <dcterms:created xsi:type="dcterms:W3CDTF">2020-08-27T19:16:02Z</dcterms:created>
  <dcterms:modified xsi:type="dcterms:W3CDTF">2022-04-07T12:36:33Z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0x010100FAFC15041FA98444BA56D5768D6C48AC</vt:lpwstr>
  </property>
</Properties>
</file>