
<file path=[Content_Types].xml><?xml version="1.0" encoding="utf-8"?>
<Types xmlns="http://schemas.openxmlformats.org/package/2006/content-types">
  <Default Extension="png" ContentType="image/png"/>
  <Default Extension="jpeg" ContentType="image/jpeg"/>
  <Default Extension="m4a" ContentType="audio/mp4"/>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45"/>
  </p:notesMasterIdLst>
  <p:sldIdLst>
    <p:sldId id="272" r:id="rId6"/>
    <p:sldId id="610" r:id="rId7"/>
    <p:sldId id="617" r:id="rId8"/>
    <p:sldId id="608" r:id="rId9"/>
    <p:sldId id="282" r:id="rId10"/>
    <p:sldId id="609" r:id="rId11"/>
    <p:sldId id="618" r:id="rId12"/>
    <p:sldId id="268" r:id="rId13"/>
    <p:sldId id="595" r:id="rId14"/>
    <p:sldId id="599" r:id="rId15"/>
    <p:sldId id="600" r:id="rId16"/>
    <p:sldId id="616" r:id="rId17"/>
    <p:sldId id="619" r:id="rId18"/>
    <p:sldId id="601" r:id="rId19"/>
    <p:sldId id="577" r:id="rId20"/>
    <p:sldId id="579" r:id="rId21"/>
    <p:sldId id="296" r:id="rId22"/>
    <p:sldId id="257" r:id="rId23"/>
    <p:sldId id="260" r:id="rId24"/>
    <p:sldId id="263" r:id="rId25"/>
    <p:sldId id="266" r:id="rId26"/>
    <p:sldId id="602" r:id="rId27"/>
    <p:sldId id="269" r:id="rId28"/>
    <p:sldId id="271" r:id="rId29"/>
    <p:sldId id="620" r:id="rId30"/>
    <p:sldId id="258" r:id="rId31"/>
    <p:sldId id="259" r:id="rId32"/>
    <p:sldId id="611" r:id="rId33"/>
    <p:sldId id="612" r:id="rId34"/>
    <p:sldId id="613" r:id="rId35"/>
    <p:sldId id="261" r:id="rId36"/>
    <p:sldId id="262" r:id="rId37"/>
    <p:sldId id="621" r:id="rId38"/>
    <p:sldId id="606" r:id="rId39"/>
    <p:sldId id="604" r:id="rId40"/>
    <p:sldId id="605" r:id="rId41"/>
    <p:sldId id="622" r:id="rId42"/>
    <p:sldId id="607" r:id="rId43"/>
    <p:sldId id="267"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len Rosengren" initials="HR" lastIdx="1" clrIdx="0"/>
  <p:cmAuthor id="2" name="Francesca  Perucci"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FF00"/>
    <a:srgbClr val="FFC000"/>
    <a:srgbClr val="E2F0D9"/>
    <a:srgbClr val="FFFF99"/>
    <a:srgbClr val="69D8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C5E203-7F21-4B6D-BEDD-32E7E3821783}" v="20" dt="2022-04-04T17:34:32.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87" autoAdjust="0"/>
    <p:restoredTop sz="71357" autoAdjust="0"/>
  </p:normalViewPr>
  <p:slideViewPr>
    <p:cSldViewPr snapToGrid="0">
      <p:cViewPr varScale="1">
        <p:scale>
          <a:sx n="49" d="100"/>
          <a:sy n="49" d="100"/>
        </p:scale>
        <p:origin x="964"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ie Muryawan" userId="20ecc2d2-925d-4715-8099-9dc1f45a0ab4" providerId="ADAL" clId="{71C5E203-7F21-4B6D-BEDD-32E7E3821783}"/>
    <pc:docChg chg="undo custSel addSld delSld modSld sldOrd">
      <pc:chgData name="Markie Muryawan" userId="20ecc2d2-925d-4715-8099-9dc1f45a0ab4" providerId="ADAL" clId="{71C5E203-7F21-4B6D-BEDD-32E7E3821783}" dt="2022-04-04T17:37:35.442" v="1098" actId="20577"/>
      <pc:docMkLst>
        <pc:docMk/>
      </pc:docMkLst>
      <pc:sldChg chg="modSp add mod">
        <pc:chgData name="Markie Muryawan" userId="20ecc2d2-925d-4715-8099-9dc1f45a0ab4" providerId="ADAL" clId="{71C5E203-7F21-4B6D-BEDD-32E7E3821783}" dt="2022-04-04T17:29:06.904" v="896" actId="27636"/>
        <pc:sldMkLst>
          <pc:docMk/>
          <pc:sldMk cId="0" sldId="258"/>
        </pc:sldMkLst>
        <pc:spChg chg="mod">
          <ac:chgData name="Markie Muryawan" userId="20ecc2d2-925d-4715-8099-9dc1f45a0ab4" providerId="ADAL" clId="{71C5E203-7F21-4B6D-BEDD-32E7E3821783}" dt="2022-04-04T17:29:06.904" v="896" actId="27636"/>
          <ac:spMkLst>
            <pc:docMk/>
            <pc:sldMk cId="0" sldId="258"/>
            <ac:spMk id="100" creationId="{00000000-0000-0000-0000-000000000000}"/>
          </ac:spMkLst>
        </pc:spChg>
      </pc:sldChg>
      <pc:sldChg chg="modSp add mod">
        <pc:chgData name="Markie Muryawan" userId="20ecc2d2-925d-4715-8099-9dc1f45a0ab4" providerId="ADAL" clId="{71C5E203-7F21-4B6D-BEDD-32E7E3821783}" dt="2022-04-04T17:29:13.397" v="897" actId="27636"/>
        <pc:sldMkLst>
          <pc:docMk/>
          <pc:sldMk cId="0" sldId="259"/>
        </pc:sldMkLst>
        <pc:spChg chg="mod">
          <ac:chgData name="Markie Muryawan" userId="20ecc2d2-925d-4715-8099-9dc1f45a0ab4" providerId="ADAL" clId="{71C5E203-7F21-4B6D-BEDD-32E7E3821783}" dt="2022-04-04T17:29:13.397" v="897" actId="27636"/>
          <ac:spMkLst>
            <pc:docMk/>
            <pc:sldMk cId="0" sldId="259"/>
            <ac:spMk id="106" creationId="{00000000-0000-0000-0000-000000000000}"/>
          </ac:spMkLst>
        </pc:spChg>
      </pc:sldChg>
      <pc:sldChg chg="modSp add mod">
        <pc:chgData name="Markie Muryawan" userId="20ecc2d2-925d-4715-8099-9dc1f45a0ab4" providerId="ADAL" clId="{71C5E203-7F21-4B6D-BEDD-32E7E3821783}" dt="2022-04-04T17:05:08.874" v="390" actId="27636"/>
        <pc:sldMkLst>
          <pc:docMk/>
          <pc:sldMk cId="0" sldId="261"/>
        </pc:sldMkLst>
        <pc:spChg chg="mod">
          <ac:chgData name="Markie Muryawan" userId="20ecc2d2-925d-4715-8099-9dc1f45a0ab4" providerId="ADAL" clId="{71C5E203-7F21-4B6D-BEDD-32E7E3821783}" dt="2022-04-04T17:05:08.874" v="390" actId="27636"/>
          <ac:spMkLst>
            <pc:docMk/>
            <pc:sldMk cId="0" sldId="261"/>
            <ac:spMk id="120" creationId="{00000000-0000-0000-0000-000000000000}"/>
          </ac:spMkLst>
        </pc:spChg>
      </pc:sldChg>
      <pc:sldChg chg="modSp add mod">
        <pc:chgData name="Markie Muryawan" userId="20ecc2d2-925d-4715-8099-9dc1f45a0ab4" providerId="ADAL" clId="{71C5E203-7F21-4B6D-BEDD-32E7E3821783}" dt="2022-04-04T17:30:56.170" v="911" actId="1076"/>
        <pc:sldMkLst>
          <pc:docMk/>
          <pc:sldMk cId="0" sldId="262"/>
        </pc:sldMkLst>
        <pc:spChg chg="mod">
          <ac:chgData name="Markie Muryawan" userId="20ecc2d2-925d-4715-8099-9dc1f45a0ab4" providerId="ADAL" clId="{71C5E203-7F21-4B6D-BEDD-32E7E3821783}" dt="2022-04-04T17:30:56.170" v="911" actId="1076"/>
          <ac:spMkLst>
            <pc:docMk/>
            <pc:sldMk cId="0" sldId="262"/>
            <ac:spMk id="139" creationId="{00000000-0000-0000-0000-000000000000}"/>
          </ac:spMkLst>
        </pc:spChg>
        <pc:spChg chg="mod">
          <ac:chgData name="Markie Muryawan" userId="20ecc2d2-925d-4715-8099-9dc1f45a0ab4" providerId="ADAL" clId="{71C5E203-7F21-4B6D-BEDD-32E7E3821783}" dt="2022-04-04T17:29:25.894" v="898" actId="14100"/>
          <ac:spMkLst>
            <pc:docMk/>
            <pc:sldMk cId="0" sldId="262"/>
            <ac:spMk id="140" creationId="{00000000-0000-0000-0000-000000000000}"/>
          </ac:spMkLst>
        </pc:spChg>
      </pc:sldChg>
      <pc:sldChg chg="modSp mod ord">
        <pc:chgData name="Markie Muryawan" userId="20ecc2d2-925d-4715-8099-9dc1f45a0ab4" providerId="ADAL" clId="{71C5E203-7F21-4B6D-BEDD-32E7E3821783}" dt="2022-04-04T17:34:04.227" v="963"/>
        <pc:sldMkLst>
          <pc:docMk/>
          <pc:sldMk cId="1927975177" sldId="268"/>
        </pc:sldMkLst>
        <pc:spChg chg="mod">
          <ac:chgData name="Markie Muryawan" userId="20ecc2d2-925d-4715-8099-9dc1f45a0ab4" providerId="ADAL" clId="{71C5E203-7F21-4B6D-BEDD-32E7E3821783}" dt="2022-04-04T17:32:55.067" v="957" actId="20577"/>
          <ac:spMkLst>
            <pc:docMk/>
            <pc:sldMk cId="1927975177" sldId="268"/>
            <ac:spMk id="3" creationId="{55844BF8-010B-4BCA-A298-9993F03F134C}"/>
          </ac:spMkLst>
        </pc:spChg>
      </pc:sldChg>
      <pc:sldChg chg="del">
        <pc:chgData name="Markie Muryawan" userId="20ecc2d2-925d-4715-8099-9dc1f45a0ab4" providerId="ADAL" clId="{71C5E203-7F21-4B6D-BEDD-32E7E3821783}" dt="2022-04-04T17:10:17.705" v="402" actId="47"/>
        <pc:sldMkLst>
          <pc:docMk/>
          <pc:sldMk cId="1503065279" sldId="275"/>
        </pc:sldMkLst>
      </pc:sldChg>
      <pc:sldChg chg="modSp add del mod">
        <pc:chgData name="Markie Muryawan" userId="20ecc2d2-925d-4715-8099-9dc1f45a0ab4" providerId="ADAL" clId="{71C5E203-7F21-4B6D-BEDD-32E7E3821783}" dt="2022-04-04T17:34:27.341" v="976" actId="2696"/>
        <pc:sldMkLst>
          <pc:docMk/>
          <pc:sldMk cId="39954785" sldId="277"/>
        </pc:sldMkLst>
        <pc:spChg chg="mod">
          <ac:chgData name="Markie Muryawan" userId="20ecc2d2-925d-4715-8099-9dc1f45a0ab4" providerId="ADAL" clId="{71C5E203-7F21-4B6D-BEDD-32E7E3821783}" dt="2022-04-04T17:09:39.731" v="399"/>
          <ac:spMkLst>
            <pc:docMk/>
            <pc:sldMk cId="39954785" sldId="277"/>
            <ac:spMk id="6" creationId="{5BF1BFB1-9733-42B2-9498-0C8C3B206727}"/>
          </ac:spMkLst>
        </pc:spChg>
        <pc:spChg chg="mod">
          <ac:chgData name="Markie Muryawan" userId="20ecc2d2-925d-4715-8099-9dc1f45a0ab4" providerId="ADAL" clId="{71C5E203-7F21-4B6D-BEDD-32E7E3821783}" dt="2022-04-04T17:32:20.311" v="944" actId="27636"/>
          <ac:spMkLst>
            <pc:docMk/>
            <pc:sldMk cId="39954785" sldId="277"/>
            <ac:spMk id="12" creationId="{C6AFFBE8-35F8-4B0E-ADDA-19125FDB2F5A}"/>
          </ac:spMkLst>
        </pc:spChg>
      </pc:sldChg>
      <pc:sldChg chg="modSp add del mod">
        <pc:chgData name="Markie Muryawan" userId="20ecc2d2-925d-4715-8099-9dc1f45a0ab4" providerId="ADAL" clId="{71C5E203-7F21-4B6D-BEDD-32E7E3821783}" dt="2022-04-04T17:35:49.171" v="1042" actId="47"/>
        <pc:sldMkLst>
          <pc:docMk/>
          <pc:sldMk cId="932574888" sldId="277"/>
        </pc:sldMkLst>
        <pc:spChg chg="mod">
          <ac:chgData name="Markie Muryawan" userId="20ecc2d2-925d-4715-8099-9dc1f45a0ab4" providerId="ADAL" clId="{71C5E203-7F21-4B6D-BEDD-32E7E3821783}" dt="2022-04-04T17:34:44.722" v="997" actId="20577"/>
          <ac:spMkLst>
            <pc:docMk/>
            <pc:sldMk cId="932574888" sldId="277"/>
            <ac:spMk id="4101" creationId="{00000000-0000-0000-0000-000000000000}"/>
          </ac:spMkLst>
        </pc:spChg>
      </pc:sldChg>
      <pc:sldChg chg="add del">
        <pc:chgData name="Markie Muryawan" userId="20ecc2d2-925d-4715-8099-9dc1f45a0ab4" providerId="ADAL" clId="{71C5E203-7F21-4B6D-BEDD-32E7E3821783}" dt="2022-04-04T17:12:23.444" v="405"/>
        <pc:sldMkLst>
          <pc:docMk/>
          <pc:sldMk cId="2731458146" sldId="279"/>
        </pc:sldMkLst>
      </pc:sldChg>
      <pc:sldChg chg="delSp add setBg delDesignElem">
        <pc:chgData name="Markie Muryawan" userId="20ecc2d2-925d-4715-8099-9dc1f45a0ab4" providerId="ADAL" clId="{71C5E203-7F21-4B6D-BEDD-32E7E3821783}" dt="2022-04-04T16:42:57.436" v="4"/>
        <pc:sldMkLst>
          <pc:docMk/>
          <pc:sldMk cId="2218415685" sldId="282"/>
        </pc:sldMkLst>
        <pc:spChg chg="del">
          <ac:chgData name="Markie Muryawan" userId="20ecc2d2-925d-4715-8099-9dc1f45a0ab4" providerId="ADAL" clId="{71C5E203-7F21-4B6D-BEDD-32E7E3821783}" dt="2022-04-04T16:42:57.436" v="4"/>
          <ac:spMkLst>
            <pc:docMk/>
            <pc:sldMk cId="2218415685" sldId="282"/>
            <ac:spMk id="50" creationId="{BCED4D40-4B67-4331-AC48-79B82B4A47D8}"/>
          </ac:spMkLst>
        </pc:spChg>
        <pc:spChg chg="del">
          <ac:chgData name="Markie Muryawan" userId="20ecc2d2-925d-4715-8099-9dc1f45a0ab4" providerId="ADAL" clId="{71C5E203-7F21-4B6D-BEDD-32E7E3821783}" dt="2022-04-04T16:42:57.436" v="4"/>
          <ac:spMkLst>
            <pc:docMk/>
            <pc:sldMk cId="2218415685" sldId="282"/>
            <ac:spMk id="51" creationId="{670CEDEF-4F34-412E-84EE-329C1E936AF5}"/>
          </ac:spMkLst>
        </pc:spChg>
      </pc:sldChg>
      <pc:sldChg chg="del">
        <pc:chgData name="Markie Muryawan" userId="20ecc2d2-925d-4715-8099-9dc1f45a0ab4" providerId="ADAL" clId="{71C5E203-7F21-4B6D-BEDD-32E7E3821783}" dt="2022-04-04T16:42:47.497" v="2" actId="47"/>
        <pc:sldMkLst>
          <pc:docMk/>
          <pc:sldMk cId="2094859742" sldId="283"/>
        </pc:sldMkLst>
      </pc:sldChg>
      <pc:sldChg chg="del">
        <pc:chgData name="Markie Muryawan" userId="20ecc2d2-925d-4715-8099-9dc1f45a0ab4" providerId="ADAL" clId="{71C5E203-7F21-4B6D-BEDD-32E7E3821783}" dt="2022-04-04T16:45:39.743" v="310" actId="47"/>
        <pc:sldMkLst>
          <pc:docMk/>
          <pc:sldMk cId="1452169426" sldId="289"/>
        </pc:sldMkLst>
      </pc:sldChg>
      <pc:sldChg chg="del">
        <pc:chgData name="Markie Muryawan" userId="20ecc2d2-925d-4715-8099-9dc1f45a0ab4" providerId="ADAL" clId="{71C5E203-7F21-4B6D-BEDD-32E7E3821783}" dt="2022-04-04T16:45:24.195" v="305" actId="47"/>
        <pc:sldMkLst>
          <pc:docMk/>
          <pc:sldMk cId="3460292474" sldId="291"/>
        </pc:sldMkLst>
      </pc:sldChg>
      <pc:sldChg chg="add del">
        <pc:chgData name="Markie Muryawan" userId="20ecc2d2-925d-4715-8099-9dc1f45a0ab4" providerId="ADAL" clId="{71C5E203-7F21-4B6D-BEDD-32E7E3821783}" dt="2022-04-04T16:45:39.743" v="310" actId="47"/>
        <pc:sldMkLst>
          <pc:docMk/>
          <pc:sldMk cId="4141149516" sldId="292"/>
        </pc:sldMkLst>
      </pc:sldChg>
      <pc:sldChg chg="del">
        <pc:chgData name="Markie Muryawan" userId="20ecc2d2-925d-4715-8099-9dc1f45a0ab4" providerId="ADAL" clId="{71C5E203-7F21-4B6D-BEDD-32E7E3821783}" dt="2022-04-04T16:45:39.743" v="310" actId="47"/>
        <pc:sldMkLst>
          <pc:docMk/>
          <pc:sldMk cId="3163074402" sldId="306"/>
        </pc:sldMkLst>
      </pc:sldChg>
      <pc:sldChg chg="add del">
        <pc:chgData name="Markie Muryawan" userId="20ecc2d2-925d-4715-8099-9dc1f45a0ab4" providerId="ADAL" clId="{71C5E203-7F21-4B6D-BEDD-32E7E3821783}" dt="2022-04-04T16:45:39.743" v="310" actId="47"/>
        <pc:sldMkLst>
          <pc:docMk/>
          <pc:sldMk cId="1325972828" sldId="312"/>
        </pc:sldMkLst>
      </pc:sldChg>
      <pc:sldChg chg="del">
        <pc:chgData name="Markie Muryawan" userId="20ecc2d2-925d-4715-8099-9dc1f45a0ab4" providerId="ADAL" clId="{71C5E203-7F21-4B6D-BEDD-32E7E3821783}" dt="2022-04-04T16:45:39.743" v="310" actId="47"/>
        <pc:sldMkLst>
          <pc:docMk/>
          <pc:sldMk cId="1280962183" sldId="315"/>
        </pc:sldMkLst>
      </pc:sldChg>
      <pc:sldChg chg="modSp mod">
        <pc:chgData name="Markie Muryawan" userId="20ecc2d2-925d-4715-8099-9dc1f45a0ab4" providerId="ADAL" clId="{71C5E203-7F21-4B6D-BEDD-32E7E3821783}" dt="2022-04-04T17:36:34.667" v="1083" actId="20577"/>
        <pc:sldMkLst>
          <pc:docMk/>
          <pc:sldMk cId="1808779286" sldId="601"/>
        </pc:sldMkLst>
        <pc:spChg chg="mod">
          <ac:chgData name="Markie Muryawan" userId="20ecc2d2-925d-4715-8099-9dc1f45a0ab4" providerId="ADAL" clId="{71C5E203-7F21-4B6D-BEDD-32E7E3821783}" dt="2022-04-04T17:34:50.462" v="998" actId="20577"/>
          <ac:spMkLst>
            <pc:docMk/>
            <pc:sldMk cId="1808779286" sldId="601"/>
            <ac:spMk id="2" creationId="{DB3A828A-8338-41AD-9B85-6962D77312B3}"/>
          </ac:spMkLst>
        </pc:spChg>
        <pc:spChg chg="mod">
          <ac:chgData name="Markie Muryawan" userId="20ecc2d2-925d-4715-8099-9dc1f45a0ab4" providerId="ADAL" clId="{71C5E203-7F21-4B6D-BEDD-32E7E3821783}" dt="2022-04-04T17:36:34.667" v="1083" actId="20577"/>
          <ac:spMkLst>
            <pc:docMk/>
            <pc:sldMk cId="1808779286" sldId="601"/>
            <ac:spMk id="3" creationId="{BB2FA9C4-C3D1-4393-A2E4-E10C10E929A9}"/>
          </ac:spMkLst>
        </pc:spChg>
      </pc:sldChg>
      <pc:sldChg chg="add setBg">
        <pc:chgData name="Markie Muryawan" userId="20ecc2d2-925d-4715-8099-9dc1f45a0ab4" providerId="ADAL" clId="{71C5E203-7F21-4B6D-BEDD-32E7E3821783}" dt="2022-04-04T17:28:07.059" v="860"/>
        <pc:sldMkLst>
          <pc:docMk/>
          <pc:sldMk cId="1165390676" sldId="604"/>
        </pc:sldMkLst>
      </pc:sldChg>
      <pc:sldChg chg="del">
        <pc:chgData name="Markie Muryawan" userId="20ecc2d2-925d-4715-8099-9dc1f45a0ab4" providerId="ADAL" clId="{71C5E203-7F21-4B6D-BEDD-32E7E3821783}" dt="2022-04-04T17:28:04.341" v="859" actId="2696"/>
        <pc:sldMkLst>
          <pc:docMk/>
          <pc:sldMk cId="2055463224" sldId="604"/>
        </pc:sldMkLst>
      </pc:sldChg>
      <pc:sldChg chg="add setBg">
        <pc:chgData name="Markie Muryawan" userId="20ecc2d2-925d-4715-8099-9dc1f45a0ab4" providerId="ADAL" clId="{71C5E203-7F21-4B6D-BEDD-32E7E3821783}" dt="2022-04-04T17:28:07.059" v="860"/>
        <pc:sldMkLst>
          <pc:docMk/>
          <pc:sldMk cId="180514227" sldId="605"/>
        </pc:sldMkLst>
      </pc:sldChg>
      <pc:sldChg chg="del">
        <pc:chgData name="Markie Muryawan" userId="20ecc2d2-925d-4715-8099-9dc1f45a0ab4" providerId="ADAL" clId="{71C5E203-7F21-4B6D-BEDD-32E7E3821783}" dt="2022-04-04T17:28:04.341" v="859" actId="2696"/>
        <pc:sldMkLst>
          <pc:docMk/>
          <pc:sldMk cId="1211626723" sldId="605"/>
        </pc:sldMkLst>
      </pc:sldChg>
      <pc:sldChg chg="del">
        <pc:chgData name="Markie Muryawan" userId="20ecc2d2-925d-4715-8099-9dc1f45a0ab4" providerId="ADAL" clId="{71C5E203-7F21-4B6D-BEDD-32E7E3821783}" dt="2022-04-04T17:28:04.341" v="859" actId="2696"/>
        <pc:sldMkLst>
          <pc:docMk/>
          <pc:sldMk cId="2853415514" sldId="606"/>
        </pc:sldMkLst>
      </pc:sldChg>
      <pc:sldChg chg="add">
        <pc:chgData name="Markie Muryawan" userId="20ecc2d2-925d-4715-8099-9dc1f45a0ab4" providerId="ADAL" clId="{71C5E203-7F21-4B6D-BEDD-32E7E3821783}" dt="2022-04-04T17:28:07.059" v="860"/>
        <pc:sldMkLst>
          <pc:docMk/>
          <pc:sldMk cId="3076081089" sldId="606"/>
        </pc:sldMkLst>
      </pc:sldChg>
      <pc:sldChg chg="modSp mod">
        <pc:chgData name="Markie Muryawan" userId="20ecc2d2-925d-4715-8099-9dc1f45a0ab4" providerId="ADAL" clId="{71C5E203-7F21-4B6D-BEDD-32E7E3821783}" dt="2022-04-04T17:31:14.710" v="913" actId="33524"/>
        <pc:sldMkLst>
          <pc:docMk/>
          <pc:sldMk cId="1718818935" sldId="607"/>
        </pc:sldMkLst>
        <pc:spChg chg="mod">
          <ac:chgData name="Markie Muryawan" userId="20ecc2d2-925d-4715-8099-9dc1f45a0ab4" providerId="ADAL" clId="{71C5E203-7F21-4B6D-BEDD-32E7E3821783}" dt="2022-04-04T16:44:28.706" v="152" actId="20577"/>
          <ac:spMkLst>
            <pc:docMk/>
            <pc:sldMk cId="1718818935" sldId="607"/>
            <ac:spMk id="2" creationId="{417EB10F-C56C-4E05-8298-0C040CB7B7C6}"/>
          </ac:spMkLst>
        </pc:spChg>
        <pc:spChg chg="mod">
          <ac:chgData name="Markie Muryawan" userId="20ecc2d2-925d-4715-8099-9dc1f45a0ab4" providerId="ADAL" clId="{71C5E203-7F21-4B6D-BEDD-32E7E3821783}" dt="2022-04-04T17:31:14.710" v="913" actId="33524"/>
          <ac:spMkLst>
            <pc:docMk/>
            <pc:sldMk cId="1718818935" sldId="607"/>
            <ac:spMk id="3" creationId="{403A8CA9-1A11-42F3-89BF-A0FCD1D74CD1}"/>
          </ac:spMkLst>
        </pc:spChg>
      </pc:sldChg>
      <pc:sldChg chg="delSp add setBg delDesignElem">
        <pc:chgData name="Markie Muryawan" userId="20ecc2d2-925d-4715-8099-9dc1f45a0ab4" providerId="ADAL" clId="{71C5E203-7F21-4B6D-BEDD-32E7E3821783}" dt="2022-04-04T16:42:45.859" v="1"/>
        <pc:sldMkLst>
          <pc:docMk/>
          <pc:sldMk cId="1116714887" sldId="608"/>
        </pc:sldMkLst>
        <pc:spChg chg="del">
          <ac:chgData name="Markie Muryawan" userId="20ecc2d2-925d-4715-8099-9dc1f45a0ab4" providerId="ADAL" clId="{71C5E203-7F21-4B6D-BEDD-32E7E3821783}" dt="2022-04-04T16:42:45.859" v="1"/>
          <ac:spMkLst>
            <pc:docMk/>
            <pc:sldMk cId="1116714887" sldId="608"/>
            <ac:spMk id="20" creationId="{B670DBD5-770C-4383-9F54-5B86E86BD5BB}"/>
          </ac:spMkLst>
        </pc:spChg>
      </pc:sldChg>
      <pc:sldChg chg="modSp add mod">
        <pc:chgData name="Markie Muryawan" userId="20ecc2d2-925d-4715-8099-9dc1f45a0ab4" providerId="ADAL" clId="{71C5E203-7F21-4B6D-BEDD-32E7E3821783}" dt="2022-04-04T17:32:05.055" v="942" actId="1076"/>
        <pc:sldMkLst>
          <pc:docMk/>
          <pc:sldMk cId="2302742686" sldId="609"/>
        </pc:sldMkLst>
        <pc:spChg chg="mod">
          <ac:chgData name="Markie Muryawan" userId="20ecc2d2-925d-4715-8099-9dc1f45a0ab4" providerId="ADAL" clId="{71C5E203-7F21-4B6D-BEDD-32E7E3821783}" dt="2022-04-04T17:32:05.055" v="942" actId="1076"/>
          <ac:spMkLst>
            <pc:docMk/>
            <pc:sldMk cId="2302742686" sldId="609"/>
            <ac:spMk id="5" creationId="{47956CB9-C712-4525-BC18-9254E3C0C716}"/>
          </ac:spMkLst>
        </pc:spChg>
      </pc:sldChg>
      <pc:sldChg chg="modSp add mod">
        <pc:chgData name="Markie Muryawan" userId="20ecc2d2-925d-4715-8099-9dc1f45a0ab4" providerId="ADAL" clId="{71C5E203-7F21-4B6D-BEDD-32E7E3821783}" dt="2022-04-04T17:27:45.427" v="841" actId="20577"/>
        <pc:sldMkLst>
          <pc:docMk/>
          <pc:sldMk cId="835425258" sldId="610"/>
        </pc:sldMkLst>
        <pc:spChg chg="mod">
          <ac:chgData name="Markie Muryawan" userId="20ecc2d2-925d-4715-8099-9dc1f45a0ab4" providerId="ADAL" clId="{71C5E203-7F21-4B6D-BEDD-32E7E3821783}" dt="2022-04-04T17:27:45.427" v="841" actId="20577"/>
          <ac:spMkLst>
            <pc:docMk/>
            <pc:sldMk cId="835425258" sldId="610"/>
            <ac:spMk id="92" creationId="{00000000-0000-0000-0000-000000000000}"/>
          </ac:spMkLst>
        </pc:spChg>
        <pc:spChg chg="mod">
          <ac:chgData name="Markie Muryawan" userId="20ecc2d2-925d-4715-8099-9dc1f45a0ab4" providerId="ADAL" clId="{71C5E203-7F21-4B6D-BEDD-32E7E3821783}" dt="2022-04-04T17:16:59.753" v="680" actId="1076"/>
          <ac:spMkLst>
            <pc:docMk/>
            <pc:sldMk cId="835425258" sldId="610"/>
            <ac:spMk id="94" creationId="{00000000-0000-0000-0000-000000000000}"/>
          </ac:spMkLst>
        </pc:spChg>
      </pc:sldChg>
      <pc:sldChg chg="add del">
        <pc:chgData name="Markie Muryawan" userId="20ecc2d2-925d-4715-8099-9dc1f45a0ab4" providerId="ADAL" clId="{71C5E203-7F21-4B6D-BEDD-32E7E3821783}" dt="2022-04-04T17:05:12.249" v="392" actId="2696"/>
        <pc:sldMkLst>
          <pc:docMk/>
          <pc:sldMk cId="835425258" sldId="610"/>
        </pc:sldMkLst>
      </pc:sldChg>
      <pc:sldChg chg="modSp add mod ord modNotes">
        <pc:chgData name="Markie Muryawan" userId="20ecc2d2-925d-4715-8099-9dc1f45a0ab4" providerId="ADAL" clId="{71C5E203-7F21-4B6D-BEDD-32E7E3821783}" dt="2022-04-04T17:37:01.717" v="1085" actId="1076"/>
        <pc:sldMkLst>
          <pc:docMk/>
          <pc:sldMk cId="0" sldId="611"/>
        </pc:sldMkLst>
        <pc:picChg chg="mod">
          <ac:chgData name="Markie Muryawan" userId="20ecc2d2-925d-4715-8099-9dc1f45a0ab4" providerId="ADAL" clId="{71C5E203-7F21-4B6D-BEDD-32E7E3821783}" dt="2022-04-04T17:36:59.012" v="1084" actId="1076"/>
          <ac:picMkLst>
            <pc:docMk/>
            <pc:sldMk cId="0" sldId="611"/>
            <ac:picMk id="112" creationId="{00000000-0000-0000-0000-000000000000}"/>
          </ac:picMkLst>
        </pc:picChg>
        <pc:picChg chg="mod">
          <ac:chgData name="Markie Muryawan" userId="20ecc2d2-925d-4715-8099-9dc1f45a0ab4" providerId="ADAL" clId="{71C5E203-7F21-4B6D-BEDD-32E7E3821783}" dt="2022-04-04T17:37:01.717" v="1085" actId="1076"/>
          <ac:picMkLst>
            <pc:docMk/>
            <pc:sldMk cId="0" sldId="611"/>
            <ac:picMk id="113" creationId="{00000000-0000-0000-0000-000000000000}"/>
          </ac:picMkLst>
        </pc:picChg>
      </pc:sldChg>
      <pc:sldChg chg="modSp add mod ord">
        <pc:chgData name="Markie Muryawan" userId="20ecc2d2-925d-4715-8099-9dc1f45a0ab4" providerId="ADAL" clId="{71C5E203-7F21-4B6D-BEDD-32E7E3821783}" dt="2022-04-04T17:30:45.756" v="906"/>
        <pc:sldMkLst>
          <pc:docMk/>
          <pc:sldMk cId="2598667355" sldId="612"/>
        </pc:sldMkLst>
        <pc:spChg chg="mod">
          <ac:chgData name="Markie Muryawan" userId="20ecc2d2-925d-4715-8099-9dc1f45a0ab4" providerId="ADAL" clId="{71C5E203-7F21-4B6D-BEDD-32E7E3821783}" dt="2022-04-04T17:09:11.014" v="395"/>
          <ac:spMkLst>
            <pc:docMk/>
            <pc:sldMk cId="2598667355" sldId="612"/>
            <ac:spMk id="4" creationId="{A91A6032-5782-4B24-AE67-7A2713025466}"/>
          </ac:spMkLst>
        </pc:spChg>
        <pc:spChg chg="mod">
          <ac:chgData name="Markie Muryawan" userId="20ecc2d2-925d-4715-8099-9dc1f45a0ab4" providerId="ADAL" clId="{71C5E203-7F21-4B6D-BEDD-32E7E3821783}" dt="2022-04-04T17:30:18.438" v="904" actId="1076"/>
          <ac:spMkLst>
            <pc:docMk/>
            <pc:sldMk cId="2598667355" sldId="612"/>
            <ac:spMk id="6" creationId="{E49BBC3D-4E0C-4CDC-A5E9-1B8375578CA0}"/>
          </ac:spMkLst>
        </pc:spChg>
      </pc:sldChg>
      <pc:sldChg chg="modSp add del mod">
        <pc:chgData name="Markie Muryawan" userId="20ecc2d2-925d-4715-8099-9dc1f45a0ab4" providerId="ADAL" clId="{71C5E203-7F21-4B6D-BEDD-32E7E3821783}" dt="2022-04-04T17:05:32.589" v="394" actId="47"/>
        <pc:sldMkLst>
          <pc:docMk/>
          <pc:sldMk cId="2598667355" sldId="612"/>
        </pc:sldMkLst>
        <pc:spChg chg="mod">
          <ac:chgData name="Markie Muryawan" userId="20ecc2d2-925d-4715-8099-9dc1f45a0ab4" providerId="ADAL" clId="{71C5E203-7F21-4B6D-BEDD-32E7E3821783}" dt="2022-04-04T17:05:08.897" v="391" actId="27636"/>
          <ac:spMkLst>
            <pc:docMk/>
            <pc:sldMk cId="2598667355" sldId="612"/>
            <ac:spMk id="147" creationId="{00000000-0000-0000-0000-000000000000}"/>
          </ac:spMkLst>
        </pc:spChg>
      </pc:sldChg>
      <pc:sldChg chg="modSp add mod ord">
        <pc:chgData name="Markie Muryawan" userId="20ecc2d2-925d-4715-8099-9dc1f45a0ab4" providerId="ADAL" clId="{71C5E203-7F21-4B6D-BEDD-32E7E3821783}" dt="2022-04-04T17:37:35.442" v="1098" actId="20577"/>
        <pc:sldMkLst>
          <pc:docMk/>
          <pc:sldMk cId="125610975" sldId="613"/>
        </pc:sldMkLst>
        <pc:spChg chg="mod">
          <ac:chgData name="Markie Muryawan" userId="20ecc2d2-925d-4715-8099-9dc1f45a0ab4" providerId="ADAL" clId="{71C5E203-7F21-4B6D-BEDD-32E7E3821783}" dt="2022-04-04T17:37:35.442" v="1098" actId="20577"/>
          <ac:spMkLst>
            <pc:docMk/>
            <pc:sldMk cId="125610975" sldId="613"/>
            <ac:spMk id="2" creationId="{EED3AD16-C3A0-4798-BEC0-5D4C99B2B1B3}"/>
          </ac:spMkLst>
        </pc:spChg>
        <pc:spChg chg="mod">
          <ac:chgData name="Markie Muryawan" userId="20ecc2d2-925d-4715-8099-9dc1f45a0ab4" providerId="ADAL" clId="{71C5E203-7F21-4B6D-BEDD-32E7E3821783}" dt="2022-04-04T17:09:20.385" v="396"/>
          <ac:spMkLst>
            <pc:docMk/>
            <pc:sldMk cId="125610975" sldId="613"/>
            <ac:spMk id="4" creationId="{A91A6032-5782-4B24-AE67-7A2713025466}"/>
          </ac:spMkLst>
        </pc:spChg>
        <pc:spChg chg="mod">
          <ac:chgData name="Markie Muryawan" userId="20ecc2d2-925d-4715-8099-9dc1f45a0ab4" providerId="ADAL" clId="{71C5E203-7F21-4B6D-BEDD-32E7E3821783}" dt="2022-04-04T17:29:56.124" v="902" actId="1076"/>
          <ac:spMkLst>
            <pc:docMk/>
            <pc:sldMk cId="125610975" sldId="613"/>
            <ac:spMk id="10" creationId="{D607DF23-D3BA-4B44-BE34-8640547DFEA3}"/>
          </ac:spMkLst>
        </pc:spChg>
        <pc:spChg chg="mod">
          <ac:chgData name="Markie Muryawan" userId="20ecc2d2-925d-4715-8099-9dc1f45a0ab4" providerId="ADAL" clId="{71C5E203-7F21-4B6D-BEDD-32E7E3821783}" dt="2022-04-04T17:29:59.306" v="903" actId="14100"/>
          <ac:spMkLst>
            <pc:docMk/>
            <pc:sldMk cId="125610975" sldId="613"/>
            <ac:spMk id="22" creationId="{7AAA1B29-9180-40F8-80AA-9E30BA05BC38}"/>
          </ac:spMkLst>
        </pc:spChg>
      </pc:sldChg>
      <pc:sldChg chg="modSp add del mod">
        <pc:chgData name="Markie Muryawan" userId="20ecc2d2-925d-4715-8099-9dc1f45a0ab4" providerId="ADAL" clId="{71C5E203-7F21-4B6D-BEDD-32E7E3821783}" dt="2022-04-04T17:34:21.162" v="975" actId="20577"/>
        <pc:sldMkLst>
          <pc:docMk/>
          <pc:sldMk cId="4198461957" sldId="614"/>
        </pc:sldMkLst>
        <pc:spChg chg="mod">
          <ac:chgData name="Markie Muryawan" userId="20ecc2d2-925d-4715-8099-9dc1f45a0ab4" providerId="ADAL" clId="{71C5E203-7F21-4B6D-BEDD-32E7E3821783}" dt="2022-04-04T17:09:33.848" v="397"/>
          <ac:spMkLst>
            <pc:docMk/>
            <pc:sldMk cId="4198461957" sldId="614"/>
            <ac:spMk id="6" creationId="{5BF1BFB1-9733-42B2-9498-0C8C3B206727}"/>
          </ac:spMkLst>
        </pc:spChg>
        <pc:spChg chg="mod">
          <ac:chgData name="Markie Muryawan" userId="20ecc2d2-925d-4715-8099-9dc1f45a0ab4" providerId="ADAL" clId="{71C5E203-7F21-4B6D-BEDD-32E7E3821783}" dt="2022-04-04T17:09:33.892" v="398" actId="27636"/>
          <ac:spMkLst>
            <pc:docMk/>
            <pc:sldMk cId="4198461957" sldId="614"/>
            <ac:spMk id="12" creationId="{C6AFFBE8-35F8-4B0E-ADDA-19125FDB2F5A}"/>
          </ac:spMkLst>
        </pc:spChg>
        <pc:spChg chg="mod">
          <ac:chgData name="Markie Muryawan" userId="20ecc2d2-925d-4715-8099-9dc1f45a0ab4" providerId="ADAL" clId="{71C5E203-7F21-4B6D-BEDD-32E7E3821783}" dt="2022-04-04T17:34:21.162" v="975" actId="20577"/>
          <ac:spMkLst>
            <pc:docMk/>
            <pc:sldMk cId="4198461957" sldId="614"/>
            <ac:spMk id="4101" creationId="{00000000-0000-0000-0000-000000000000}"/>
          </ac:spMkLst>
        </pc:spChg>
      </pc:sldChg>
      <pc:sldChg chg="add">
        <pc:chgData name="Markie Muryawan" userId="20ecc2d2-925d-4715-8099-9dc1f45a0ab4" providerId="ADAL" clId="{71C5E203-7F21-4B6D-BEDD-32E7E3821783}" dt="2022-04-04T17:09:50.428" v="401"/>
        <pc:sldMkLst>
          <pc:docMk/>
          <pc:sldMk cId="1710337393" sldId="615"/>
        </pc:sldMkLst>
      </pc:sldChg>
      <pc:sldChg chg="add del">
        <pc:chgData name="Markie Muryawan" userId="20ecc2d2-925d-4715-8099-9dc1f45a0ab4" providerId="ADAL" clId="{71C5E203-7F21-4B6D-BEDD-32E7E3821783}" dt="2022-04-04T17:12:23.444" v="405"/>
        <pc:sldMkLst>
          <pc:docMk/>
          <pc:sldMk cId="668264929" sldId="616"/>
        </pc:sldMkLst>
      </pc:sldChg>
      <pc:sldChg chg="modSp new mod">
        <pc:chgData name="Markie Muryawan" userId="20ecc2d2-925d-4715-8099-9dc1f45a0ab4" providerId="ADAL" clId="{71C5E203-7F21-4B6D-BEDD-32E7E3821783}" dt="2022-04-04T17:25:55.187" v="696" actId="20577"/>
        <pc:sldMkLst>
          <pc:docMk/>
          <pc:sldMk cId="2437822532" sldId="617"/>
        </pc:sldMkLst>
        <pc:spChg chg="mod">
          <ac:chgData name="Markie Muryawan" userId="20ecc2d2-925d-4715-8099-9dc1f45a0ab4" providerId="ADAL" clId="{71C5E203-7F21-4B6D-BEDD-32E7E3821783}" dt="2022-04-04T17:25:55.187" v="696" actId="20577"/>
          <ac:spMkLst>
            <pc:docMk/>
            <pc:sldMk cId="2437822532" sldId="617"/>
            <ac:spMk id="2" creationId="{9DDE59EF-FBBC-4C49-88F7-7AB6BADDAC9C}"/>
          </ac:spMkLst>
        </pc:spChg>
      </pc:sldChg>
      <pc:sldChg chg="modSp add mod">
        <pc:chgData name="Markie Muryawan" userId="20ecc2d2-925d-4715-8099-9dc1f45a0ab4" providerId="ADAL" clId="{71C5E203-7F21-4B6D-BEDD-32E7E3821783}" dt="2022-04-04T17:26:12.242" v="721" actId="20577"/>
        <pc:sldMkLst>
          <pc:docMk/>
          <pc:sldMk cId="104112714" sldId="618"/>
        </pc:sldMkLst>
        <pc:spChg chg="mod">
          <ac:chgData name="Markie Muryawan" userId="20ecc2d2-925d-4715-8099-9dc1f45a0ab4" providerId="ADAL" clId="{71C5E203-7F21-4B6D-BEDD-32E7E3821783}" dt="2022-04-04T17:26:12.242" v="721" actId="20577"/>
          <ac:spMkLst>
            <pc:docMk/>
            <pc:sldMk cId="104112714" sldId="618"/>
            <ac:spMk id="2" creationId="{9DDE59EF-FBBC-4C49-88F7-7AB6BADDAC9C}"/>
          </ac:spMkLst>
        </pc:spChg>
      </pc:sldChg>
      <pc:sldChg chg="modSp add mod">
        <pc:chgData name="Markie Muryawan" userId="20ecc2d2-925d-4715-8099-9dc1f45a0ab4" providerId="ADAL" clId="{71C5E203-7F21-4B6D-BEDD-32E7E3821783}" dt="2022-04-04T17:26:28.019" v="735" actId="20577"/>
        <pc:sldMkLst>
          <pc:docMk/>
          <pc:sldMk cId="2306718287" sldId="619"/>
        </pc:sldMkLst>
        <pc:spChg chg="mod">
          <ac:chgData name="Markie Muryawan" userId="20ecc2d2-925d-4715-8099-9dc1f45a0ab4" providerId="ADAL" clId="{71C5E203-7F21-4B6D-BEDD-32E7E3821783}" dt="2022-04-04T17:26:28.019" v="735" actId="20577"/>
          <ac:spMkLst>
            <pc:docMk/>
            <pc:sldMk cId="2306718287" sldId="619"/>
            <ac:spMk id="2" creationId="{9DDE59EF-FBBC-4C49-88F7-7AB6BADDAC9C}"/>
          </ac:spMkLst>
        </pc:spChg>
      </pc:sldChg>
      <pc:sldChg chg="modSp add mod">
        <pc:chgData name="Markie Muryawan" userId="20ecc2d2-925d-4715-8099-9dc1f45a0ab4" providerId="ADAL" clId="{71C5E203-7F21-4B6D-BEDD-32E7E3821783}" dt="2022-04-04T17:28:27.562" v="890" actId="20577"/>
        <pc:sldMkLst>
          <pc:docMk/>
          <pc:sldMk cId="1172086308" sldId="620"/>
        </pc:sldMkLst>
        <pc:spChg chg="mod">
          <ac:chgData name="Markie Muryawan" userId="20ecc2d2-925d-4715-8099-9dc1f45a0ab4" providerId="ADAL" clId="{71C5E203-7F21-4B6D-BEDD-32E7E3821783}" dt="2022-04-04T17:28:27.562" v="890" actId="20577"/>
          <ac:spMkLst>
            <pc:docMk/>
            <pc:sldMk cId="1172086308" sldId="620"/>
            <ac:spMk id="2" creationId="{9DDE59EF-FBBC-4C49-88F7-7AB6BADDAC9C}"/>
          </ac:spMkLst>
        </pc:spChg>
      </pc:sldChg>
      <pc:sldChg chg="add">
        <pc:chgData name="Markie Muryawan" userId="20ecc2d2-925d-4715-8099-9dc1f45a0ab4" providerId="ADAL" clId="{71C5E203-7F21-4B6D-BEDD-32E7E3821783}" dt="2022-04-04T17:28:07.059" v="860"/>
        <pc:sldMkLst>
          <pc:docMk/>
          <pc:sldMk cId="1936782575" sldId="621"/>
        </pc:sldMkLst>
      </pc:sldChg>
      <pc:sldChg chg="modSp add del mod">
        <pc:chgData name="Markie Muryawan" userId="20ecc2d2-925d-4715-8099-9dc1f45a0ab4" providerId="ADAL" clId="{71C5E203-7F21-4B6D-BEDD-32E7E3821783}" dt="2022-04-04T17:28:04.341" v="859" actId="2696"/>
        <pc:sldMkLst>
          <pc:docMk/>
          <pc:sldMk cId="2291611947" sldId="621"/>
        </pc:sldMkLst>
        <pc:spChg chg="mod">
          <ac:chgData name="Markie Muryawan" userId="20ecc2d2-925d-4715-8099-9dc1f45a0ab4" providerId="ADAL" clId="{71C5E203-7F21-4B6D-BEDD-32E7E3821783}" dt="2022-04-04T17:28:00.274" v="858" actId="20577"/>
          <ac:spMkLst>
            <pc:docMk/>
            <pc:sldMk cId="2291611947" sldId="621"/>
            <ac:spMk id="2" creationId="{9DDE59EF-FBBC-4C49-88F7-7AB6BADDAC9C}"/>
          </ac:spMkLst>
        </pc:spChg>
      </pc:sldChg>
      <pc:sldChg chg="modSp add mod">
        <pc:chgData name="Markie Muryawan" userId="20ecc2d2-925d-4715-8099-9dc1f45a0ab4" providerId="ADAL" clId="{71C5E203-7F21-4B6D-BEDD-32E7E3821783}" dt="2022-04-04T17:28:15.107" v="872" actId="20577"/>
        <pc:sldMkLst>
          <pc:docMk/>
          <pc:sldMk cId="290430629" sldId="622"/>
        </pc:sldMkLst>
        <pc:spChg chg="mod">
          <ac:chgData name="Markie Muryawan" userId="20ecc2d2-925d-4715-8099-9dc1f45a0ab4" providerId="ADAL" clId="{71C5E203-7F21-4B6D-BEDD-32E7E3821783}" dt="2022-04-04T17:28:15.107" v="872" actId="20577"/>
          <ac:spMkLst>
            <pc:docMk/>
            <pc:sldMk cId="290430629" sldId="622"/>
            <ac:spMk id="2" creationId="{9DDE59EF-FBBC-4C49-88F7-7AB6BADDAC9C}"/>
          </ac:spMkLst>
        </pc:spChg>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FD60A4-E4FA-4F63-BDBF-A38959172F59}"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463989D8-8908-44DC-983B-594761A489B6}">
      <dgm:prSet phldrT="[Text]"/>
      <dgm:spPr/>
      <dgm:t>
        <a:bodyPr/>
        <a:lstStyle/>
        <a:p>
          <a:r>
            <a:rPr lang="en-US" dirty="0"/>
            <a:t>UN Statistical Commission</a:t>
          </a:r>
        </a:p>
      </dgm:t>
    </dgm:pt>
    <dgm:pt modelId="{4B16D4EC-EA3E-402D-AB52-08D89A76369F}" type="parTrans" cxnId="{7FC14493-2A2A-4127-94D7-A853E4E43896}">
      <dgm:prSet/>
      <dgm:spPr/>
      <dgm:t>
        <a:bodyPr/>
        <a:lstStyle/>
        <a:p>
          <a:endParaRPr lang="en-US"/>
        </a:p>
      </dgm:t>
    </dgm:pt>
    <dgm:pt modelId="{9FF2F106-9583-4A73-914B-84F252761802}" type="sibTrans" cxnId="{7FC14493-2A2A-4127-94D7-A853E4E43896}">
      <dgm:prSet/>
      <dgm:spPr/>
      <dgm:t>
        <a:bodyPr/>
        <a:lstStyle/>
        <a:p>
          <a:endParaRPr lang="en-US"/>
        </a:p>
      </dgm:t>
    </dgm:pt>
    <dgm:pt modelId="{3F4333CB-A4B0-4131-8F3C-17632EBAFAE3}">
      <dgm:prSet phldrT="[Text]"/>
      <dgm:spPr/>
      <dgm:t>
        <a:bodyPr/>
        <a:lstStyle/>
        <a:p>
          <a:r>
            <a:rPr lang="en-US" dirty="0"/>
            <a:t>UN Committee of Experts on Big Data and Data Science for Official Statistics</a:t>
          </a:r>
        </a:p>
      </dgm:t>
    </dgm:pt>
    <dgm:pt modelId="{01096BC2-579B-4AD5-B34C-5B9C3C034A9D}" type="parTrans" cxnId="{2366C450-216A-4E92-B9B0-CE885A329A2B}">
      <dgm:prSet/>
      <dgm:spPr/>
      <dgm:t>
        <a:bodyPr/>
        <a:lstStyle/>
        <a:p>
          <a:endParaRPr lang="en-US"/>
        </a:p>
      </dgm:t>
    </dgm:pt>
    <dgm:pt modelId="{2D1AD3E0-6F02-4094-97D1-313EC4430F23}" type="sibTrans" cxnId="{2366C450-216A-4E92-B9B0-CE885A329A2B}">
      <dgm:prSet/>
      <dgm:spPr/>
      <dgm:t>
        <a:bodyPr/>
        <a:lstStyle/>
        <a:p>
          <a:endParaRPr lang="en-US"/>
        </a:p>
      </dgm:t>
    </dgm:pt>
    <dgm:pt modelId="{8284F29C-90FE-4390-A554-00DF34EC7C76}">
      <dgm:prSet phldrT="[Text]"/>
      <dgm:spPr/>
      <dgm:t>
        <a:bodyPr/>
        <a:lstStyle/>
        <a:p>
          <a:r>
            <a:rPr lang="en-US" dirty="0"/>
            <a:t>AIS Task Team</a:t>
          </a:r>
        </a:p>
      </dgm:t>
    </dgm:pt>
    <dgm:pt modelId="{015489A0-5DAC-4F48-A69C-0611A8EE98A1}" type="parTrans" cxnId="{EA11FE8D-8DC9-4BCC-A59F-6E228A634050}">
      <dgm:prSet/>
      <dgm:spPr/>
      <dgm:t>
        <a:bodyPr/>
        <a:lstStyle/>
        <a:p>
          <a:endParaRPr lang="en-US"/>
        </a:p>
      </dgm:t>
    </dgm:pt>
    <dgm:pt modelId="{3CBCE9B8-846C-4E4F-9C78-4C13D74D4448}" type="sibTrans" cxnId="{EA11FE8D-8DC9-4BCC-A59F-6E228A634050}">
      <dgm:prSet/>
      <dgm:spPr/>
      <dgm:t>
        <a:bodyPr/>
        <a:lstStyle/>
        <a:p>
          <a:endParaRPr lang="en-US"/>
        </a:p>
      </dgm:t>
    </dgm:pt>
    <dgm:pt modelId="{49ED8333-FFBE-4DFA-8EA9-75C775BE6F5A}">
      <dgm:prSet phldrT="[Text]"/>
      <dgm:spPr/>
      <dgm:t>
        <a:bodyPr/>
        <a:lstStyle/>
        <a:p>
          <a:r>
            <a:rPr lang="en-US" dirty="0"/>
            <a:t>UN Global Platform</a:t>
          </a:r>
        </a:p>
      </dgm:t>
    </dgm:pt>
    <dgm:pt modelId="{D9CEC642-A15E-4DED-9908-720EE9C3852A}" type="parTrans" cxnId="{005933EF-CBA9-498B-85FF-AE1B58CD544D}">
      <dgm:prSet/>
      <dgm:spPr/>
      <dgm:t>
        <a:bodyPr/>
        <a:lstStyle/>
        <a:p>
          <a:endParaRPr lang="en-US"/>
        </a:p>
      </dgm:t>
    </dgm:pt>
    <dgm:pt modelId="{03665F00-5FEC-42C3-A43C-6239D906DDD9}" type="sibTrans" cxnId="{005933EF-CBA9-498B-85FF-AE1B58CD544D}">
      <dgm:prSet/>
      <dgm:spPr/>
      <dgm:t>
        <a:bodyPr/>
        <a:lstStyle/>
        <a:p>
          <a:endParaRPr lang="en-US"/>
        </a:p>
      </dgm:t>
    </dgm:pt>
    <dgm:pt modelId="{4DCE05BB-58AA-449D-83AD-66A63ECB6F2B}">
      <dgm:prSet phldrT="[Text]"/>
      <dgm:spPr/>
      <dgm:t>
        <a:bodyPr/>
        <a:lstStyle/>
        <a:p>
          <a:r>
            <a:rPr lang="en-US" dirty="0"/>
            <a:t>….</a:t>
          </a:r>
        </a:p>
      </dgm:t>
    </dgm:pt>
    <dgm:pt modelId="{9FD175D2-DD4C-493B-BE03-0838F9008E50}" type="parTrans" cxnId="{8A1190B4-926A-4BC7-81BC-01DA069BA814}">
      <dgm:prSet/>
      <dgm:spPr/>
      <dgm:t>
        <a:bodyPr/>
        <a:lstStyle/>
        <a:p>
          <a:endParaRPr lang="en-US"/>
        </a:p>
      </dgm:t>
    </dgm:pt>
    <dgm:pt modelId="{E412EA36-7F6B-431E-A7F1-F4645DDF27D1}" type="sibTrans" cxnId="{8A1190B4-926A-4BC7-81BC-01DA069BA814}">
      <dgm:prSet/>
      <dgm:spPr/>
      <dgm:t>
        <a:bodyPr/>
        <a:lstStyle/>
        <a:p>
          <a:endParaRPr lang="en-US"/>
        </a:p>
      </dgm:t>
    </dgm:pt>
    <dgm:pt modelId="{437AE79B-ACA6-46A9-B088-C7E25FD46555}">
      <dgm:prSet phldrT="[Text]"/>
      <dgm:spPr/>
      <dgm:t>
        <a:bodyPr/>
        <a:lstStyle/>
        <a:p>
          <a:r>
            <a:rPr lang="en-US" dirty="0"/>
            <a:t>UN Committee of Experts on Business and Trade Statistics</a:t>
          </a:r>
        </a:p>
      </dgm:t>
    </dgm:pt>
    <dgm:pt modelId="{753FEBFA-72BC-4A08-BC51-AE9C7F1B4F64}" type="parTrans" cxnId="{9CAB9AE2-E7F9-4BC1-9D4D-5C3B438B9CE8}">
      <dgm:prSet/>
      <dgm:spPr/>
      <dgm:t>
        <a:bodyPr/>
        <a:lstStyle/>
        <a:p>
          <a:endParaRPr lang="en-US"/>
        </a:p>
      </dgm:t>
    </dgm:pt>
    <dgm:pt modelId="{323D5958-ECAA-4F94-B7C2-D11363B87D8C}" type="sibTrans" cxnId="{9CAB9AE2-E7F9-4BC1-9D4D-5C3B438B9CE8}">
      <dgm:prSet/>
      <dgm:spPr/>
      <dgm:t>
        <a:bodyPr/>
        <a:lstStyle/>
        <a:p>
          <a:endParaRPr lang="en-US"/>
        </a:p>
      </dgm:t>
    </dgm:pt>
    <dgm:pt modelId="{244AED96-3974-421E-9C43-C824AED8195B}" type="pres">
      <dgm:prSet presAssocID="{73FD60A4-E4FA-4F63-BDBF-A38959172F59}" presName="mainComposite" presStyleCnt="0">
        <dgm:presLayoutVars>
          <dgm:chPref val="1"/>
          <dgm:dir/>
          <dgm:animOne val="branch"/>
          <dgm:animLvl val="lvl"/>
          <dgm:resizeHandles val="exact"/>
        </dgm:presLayoutVars>
      </dgm:prSet>
      <dgm:spPr/>
      <dgm:t>
        <a:bodyPr/>
        <a:lstStyle/>
        <a:p>
          <a:endParaRPr lang="en-US"/>
        </a:p>
      </dgm:t>
    </dgm:pt>
    <dgm:pt modelId="{ED3C7F7B-DF6B-41D6-B117-7A4E2F10B501}" type="pres">
      <dgm:prSet presAssocID="{73FD60A4-E4FA-4F63-BDBF-A38959172F59}" presName="hierFlow" presStyleCnt="0"/>
      <dgm:spPr/>
    </dgm:pt>
    <dgm:pt modelId="{1EF7B1EA-B99C-43F1-A47A-B32C6ADD397A}" type="pres">
      <dgm:prSet presAssocID="{73FD60A4-E4FA-4F63-BDBF-A38959172F59}" presName="hierChild1" presStyleCnt="0">
        <dgm:presLayoutVars>
          <dgm:chPref val="1"/>
          <dgm:animOne val="branch"/>
          <dgm:animLvl val="lvl"/>
        </dgm:presLayoutVars>
      </dgm:prSet>
      <dgm:spPr/>
    </dgm:pt>
    <dgm:pt modelId="{8622EA05-2735-4831-B276-9CF6F352C7DF}" type="pres">
      <dgm:prSet presAssocID="{463989D8-8908-44DC-983B-594761A489B6}" presName="Name14" presStyleCnt="0"/>
      <dgm:spPr/>
    </dgm:pt>
    <dgm:pt modelId="{6DC15233-B962-4B0C-88F9-53822C397A98}" type="pres">
      <dgm:prSet presAssocID="{463989D8-8908-44DC-983B-594761A489B6}" presName="level1Shape" presStyleLbl="node0" presStyleIdx="0" presStyleCnt="1" custScaleX="141765">
        <dgm:presLayoutVars>
          <dgm:chPref val="3"/>
        </dgm:presLayoutVars>
      </dgm:prSet>
      <dgm:spPr/>
      <dgm:t>
        <a:bodyPr/>
        <a:lstStyle/>
        <a:p>
          <a:endParaRPr lang="en-US"/>
        </a:p>
      </dgm:t>
    </dgm:pt>
    <dgm:pt modelId="{E1F1A466-1419-4A85-8FB5-1FA2C6D2E630}" type="pres">
      <dgm:prSet presAssocID="{463989D8-8908-44DC-983B-594761A489B6}" presName="hierChild2" presStyleCnt="0"/>
      <dgm:spPr/>
    </dgm:pt>
    <dgm:pt modelId="{BDDA4F95-F337-4699-B16D-093BC54F1277}" type="pres">
      <dgm:prSet presAssocID="{753FEBFA-72BC-4A08-BC51-AE9C7F1B4F64}" presName="Name19" presStyleLbl="parChTrans1D2" presStyleIdx="0" presStyleCnt="2"/>
      <dgm:spPr/>
      <dgm:t>
        <a:bodyPr/>
        <a:lstStyle/>
        <a:p>
          <a:endParaRPr lang="en-US"/>
        </a:p>
      </dgm:t>
    </dgm:pt>
    <dgm:pt modelId="{01B14B40-0880-4A9B-9AFF-2512755DCD39}" type="pres">
      <dgm:prSet presAssocID="{437AE79B-ACA6-46A9-B088-C7E25FD46555}" presName="Name21" presStyleCnt="0"/>
      <dgm:spPr/>
    </dgm:pt>
    <dgm:pt modelId="{BFF30417-DAF0-48B1-8AE5-C737F19339EA}" type="pres">
      <dgm:prSet presAssocID="{437AE79B-ACA6-46A9-B088-C7E25FD46555}" presName="level2Shape" presStyleLbl="node2" presStyleIdx="0" presStyleCnt="2" custScaleX="238852"/>
      <dgm:spPr/>
      <dgm:t>
        <a:bodyPr/>
        <a:lstStyle/>
        <a:p>
          <a:endParaRPr lang="en-US"/>
        </a:p>
      </dgm:t>
    </dgm:pt>
    <dgm:pt modelId="{E18E81A4-8396-4921-98C7-6465B99696F7}" type="pres">
      <dgm:prSet presAssocID="{437AE79B-ACA6-46A9-B088-C7E25FD46555}" presName="hierChild3" presStyleCnt="0"/>
      <dgm:spPr/>
    </dgm:pt>
    <dgm:pt modelId="{EF67E176-E8E2-4796-B1FD-935AC24871CC}" type="pres">
      <dgm:prSet presAssocID="{01096BC2-579B-4AD5-B34C-5B9C3C034A9D}" presName="Name19" presStyleLbl="parChTrans1D2" presStyleIdx="1" presStyleCnt="2"/>
      <dgm:spPr/>
      <dgm:t>
        <a:bodyPr/>
        <a:lstStyle/>
        <a:p>
          <a:endParaRPr lang="en-US"/>
        </a:p>
      </dgm:t>
    </dgm:pt>
    <dgm:pt modelId="{3424D965-5A2F-4A99-AA2E-3C50CDFC9B37}" type="pres">
      <dgm:prSet presAssocID="{3F4333CB-A4B0-4131-8F3C-17632EBAFAE3}" presName="Name21" presStyleCnt="0"/>
      <dgm:spPr/>
    </dgm:pt>
    <dgm:pt modelId="{208E31E7-FC00-4C33-8299-0C15908BD08A}" type="pres">
      <dgm:prSet presAssocID="{3F4333CB-A4B0-4131-8F3C-17632EBAFAE3}" presName="level2Shape" presStyleLbl="node2" presStyleIdx="1" presStyleCnt="2" custScaleX="263694"/>
      <dgm:spPr/>
      <dgm:t>
        <a:bodyPr/>
        <a:lstStyle/>
        <a:p>
          <a:endParaRPr lang="en-US"/>
        </a:p>
      </dgm:t>
    </dgm:pt>
    <dgm:pt modelId="{569233FF-47E3-4CC8-9188-2105B36D8093}" type="pres">
      <dgm:prSet presAssocID="{3F4333CB-A4B0-4131-8F3C-17632EBAFAE3}" presName="hierChild3" presStyleCnt="0"/>
      <dgm:spPr/>
    </dgm:pt>
    <dgm:pt modelId="{9BEC9309-ACEB-415A-8DA8-783A8C04D96C}" type="pres">
      <dgm:prSet presAssocID="{015489A0-5DAC-4F48-A69C-0611A8EE98A1}" presName="Name19" presStyleLbl="parChTrans1D3" presStyleIdx="0" presStyleCnt="3"/>
      <dgm:spPr/>
      <dgm:t>
        <a:bodyPr/>
        <a:lstStyle/>
        <a:p>
          <a:endParaRPr lang="en-US"/>
        </a:p>
      </dgm:t>
    </dgm:pt>
    <dgm:pt modelId="{A23F36A1-588A-43CF-BC50-165E1BB3C699}" type="pres">
      <dgm:prSet presAssocID="{8284F29C-90FE-4390-A554-00DF34EC7C76}" presName="Name21" presStyleCnt="0"/>
      <dgm:spPr/>
    </dgm:pt>
    <dgm:pt modelId="{6AF45F87-D650-462B-9E26-7183DC050544}" type="pres">
      <dgm:prSet presAssocID="{8284F29C-90FE-4390-A554-00DF34EC7C76}" presName="level2Shape" presStyleLbl="node3" presStyleIdx="0" presStyleCnt="3"/>
      <dgm:spPr/>
      <dgm:t>
        <a:bodyPr/>
        <a:lstStyle/>
        <a:p>
          <a:endParaRPr lang="en-US"/>
        </a:p>
      </dgm:t>
    </dgm:pt>
    <dgm:pt modelId="{1CFA2942-BABF-43A9-A147-16B4352E95D7}" type="pres">
      <dgm:prSet presAssocID="{8284F29C-90FE-4390-A554-00DF34EC7C76}" presName="hierChild3" presStyleCnt="0"/>
      <dgm:spPr/>
    </dgm:pt>
    <dgm:pt modelId="{6696B1A6-E47D-4F6E-B399-AF6E09E6E6D8}" type="pres">
      <dgm:prSet presAssocID="{D9CEC642-A15E-4DED-9908-720EE9C3852A}" presName="Name19" presStyleLbl="parChTrans1D3" presStyleIdx="1" presStyleCnt="3"/>
      <dgm:spPr/>
      <dgm:t>
        <a:bodyPr/>
        <a:lstStyle/>
        <a:p>
          <a:endParaRPr lang="en-US"/>
        </a:p>
      </dgm:t>
    </dgm:pt>
    <dgm:pt modelId="{DFDC93D6-B6EF-4251-A8CD-D9F1A2781378}" type="pres">
      <dgm:prSet presAssocID="{49ED8333-FFBE-4DFA-8EA9-75C775BE6F5A}" presName="Name21" presStyleCnt="0"/>
      <dgm:spPr/>
    </dgm:pt>
    <dgm:pt modelId="{75DEC650-BB59-46BE-89E7-CF9023C0B315}" type="pres">
      <dgm:prSet presAssocID="{49ED8333-FFBE-4DFA-8EA9-75C775BE6F5A}" presName="level2Shape" presStyleLbl="node3" presStyleIdx="1" presStyleCnt="3"/>
      <dgm:spPr/>
      <dgm:t>
        <a:bodyPr/>
        <a:lstStyle/>
        <a:p>
          <a:endParaRPr lang="en-US"/>
        </a:p>
      </dgm:t>
    </dgm:pt>
    <dgm:pt modelId="{4F467ECA-3F75-442D-AC47-355D745FB6D4}" type="pres">
      <dgm:prSet presAssocID="{49ED8333-FFBE-4DFA-8EA9-75C775BE6F5A}" presName="hierChild3" presStyleCnt="0"/>
      <dgm:spPr/>
    </dgm:pt>
    <dgm:pt modelId="{CF1EF9C1-A7D9-43A3-80E1-E15230B9F950}" type="pres">
      <dgm:prSet presAssocID="{9FD175D2-DD4C-493B-BE03-0838F9008E50}" presName="Name19" presStyleLbl="parChTrans1D3" presStyleIdx="2" presStyleCnt="3"/>
      <dgm:spPr/>
      <dgm:t>
        <a:bodyPr/>
        <a:lstStyle/>
        <a:p>
          <a:endParaRPr lang="en-US"/>
        </a:p>
      </dgm:t>
    </dgm:pt>
    <dgm:pt modelId="{AF12F6B1-ABF2-4058-A479-BCD024D4B1D0}" type="pres">
      <dgm:prSet presAssocID="{4DCE05BB-58AA-449D-83AD-66A63ECB6F2B}" presName="Name21" presStyleCnt="0"/>
      <dgm:spPr/>
    </dgm:pt>
    <dgm:pt modelId="{31E60A5A-69A8-4BF6-BB92-61C295D69B9D}" type="pres">
      <dgm:prSet presAssocID="{4DCE05BB-58AA-449D-83AD-66A63ECB6F2B}" presName="level2Shape" presStyleLbl="node3" presStyleIdx="2" presStyleCnt="3"/>
      <dgm:spPr/>
      <dgm:t>
        <a:bodyPr/>
        <a:lstStyle/>
        <a:p>
          <a:endParaRPr lang="en-US"/>
        </a:p>
      </dgm:t>
    </dgm:pt>
    <dgm:pt modelId="{238443B9-20C4-423D-AE67-388B355E7E1A}" type="pres">
      <dgm:prSet presAssocID="{4DCE05BB-58AA-449D-83AD-66A63ECB6F2B}" presName="hierChild3" presStyleCnt="0"/>
      <dgm:spPr/>
    </dgm:pt>
    <dgm:pt modelId="{C4F4704A-6A02-43FE-9AFD-D2F65DC025CA}" type="pres">
      <dgm:prSet presAssocID="{73FD60A4-E4FA-4F63-BDBF-A38959172F59}" presName="bgShapesFlow" presStyleCnt="0"/>
      <dgm:spPr/>
    </dgm:pt>
  </dgm:ptLst>
  <dgm:cxnLst>
    <dgm:cxn modelId="{005933EF-CBA9-498B-85FF-AE1B58CD544D}" srcId="{3F4333CB-A4B0-4131-8F3C-17632EBAFAE3}" destId="{49ED8333-FFBE-4DFA-8EA9-75C775BE6F5A}" srcOrd="1" destOrd="0" parTransId="{D9CEC642-A15E-4DED-9908-720EE9C3852A}" sibTransId="{03665F00-5FEC-42C3-A43C-6239D906DDD9}"/>
    <dgm:cxn modelId="{ADE78E47-C605-436A-B3E8-0D4089B58B69}" type="presOf" srcId="{D9CEC642-A15E-4DED-9908-720EE9C3852A}" destId="{6696B1A6-E47D-4F6E-B399-AF6E09E6E6D8}" srcOrd="0" destOrd="0" presId="urn:microsoft.com/office/officeart/2005/8/layout/hierarchy6"/>
    <dgm:cxn modelId="{9CAB9AE2-E7F9-4BC1-9D4D-5C3B438B9CE8}" srcId="{463989D8-8908-44DC-983B-594761A489B6}" destId="{437AE79B-ACA6-46A9-B088-C7E25FD46555}" srcOrd="0" destOrd="0" parTransId="{753FEBFA-72BC-4A08-BC51-AE9C7F1B4F64}" sibTransId="{323D5958-ECAA-4F94-B7C2-D11363B87D8C}"/>
    <dgm:cxn modelId="{4FA9A75E-6663-41CD-BB04-AB929866B58A}" type="presOf" srcId="{49ED8333-FFBE-4DFA-8EA9-75C775BE6F5A}" destId="{75DEC650-BB59-46BE-89E7-CF9023C0B315}" srcOrd="0" destOrd="0" presId="urn:microsoft.com/office/officeart/2005/8/layout/hierarchy6"/>
    <dgm:cxn modelId="{7FC14493-2A2A-4127-94D7-A853E4E43896}" srcId="{73FD60A4-E4FA-4F63-BDBF-A38959172F59}" destId="{463989D8-8908-44DC-983B-594761A489B6}" srcOrd="0" destOrd="0" parTransId="{4B16D4EC-EA3E-402D-AB52-08D89A76369F}" sibTransId="{9FF2F106-9583-4A73-914B-84F252761802}"/>
    <dgm:cxn modelId="{8A1190B4-926A-4BC7-81BC-01DA069BA814}" srcId="{3F4333CB-A4B0-4131-8F3C-17632EBAFAE3}" destId="{4DCE05BB-58AA-449D-83AD-66A63ECB6F2B}" srcOrd="2" destOrd="0" parTransId="{9FD175D2-DD4C-493B-BE03-0838F9008E50}" sibTransId="{E412EA36-7F6B-431E-A7F1-F4645DDF27D1}"/>
    <dgm:cxn modelId="{E576CA91-9CC4-4D07-937A-CA24B340FA76}" type="presOf" srcId="{4DCE05BB-58AA-449D-83AD-66A63ECB6F2B}" destId="{31E60A5A-69A8-4BF6-BB92-61C295D69B9D}" srcOrd="0" destOrd="0" presId="urn:microsoft.com/office/officeart/2005/8/layout/hierarchy6"/>
    <dgm:cxn modelId="{5C5ABBE5-A6A9-44C1-91FC-93A947014D58}" type="presOf" srcId="{437AE79B-ACA6-46A9-B088-C7E25FD46555}" destId="{BFF30417-DAF0-48B1-8AE5-C737F19339EA}" srcOrd="0" destOrd="0" presId="urn:microsoft.com/office/officeart/2005/8/layout/hierarchy6"/>
    <dgm:cxn modelId="{EC2E2DF8-7DD5-45D1-9AD4-E27DEBE6FA7B}" type="presOf" srcId="{753FEBFA-72BC-4A08-BC51-AE9C7F1B4F64}" destId="{BDDA4F95-F337-4699-B16D-093BC54F1277}" srcOrd="0" destOrd="0" presId="urn:microsoft.com/office/officeart/2005/8/layout/hierarchy6"/>
    <dgm:cxn modelId="{2857DA08-177B-44FB-8A9A-F784C12E844E}" type="presOf" srcId="{015489A0-5DAC-4F48-A69C-0611A8EE98A1}" destId="{9BEC9309-ACEB-415A-8DA8-783A8C04D96C}" srcOrd="0" destOrd="0" presId="urn:microsoft.com/office/officeart/2005/8/layout/hierarchy6"/>
    <dgm:cxn modelId="{890ED85B-4D62-4E6A-AD3E-163FE5BF91FA}" type="presOf" srcId="{463989D8-8908-44DC-983B-594761A489B6}" destId="{6DC15233-B962-4B0C-88F9-53822C397A98}" srcOrd="0" destOrd="0" presId="urn:microsoft.com/office/officeart/2005/8/layout/hierarchy6"/>
    <dgm:cxn modelId="{2736F6FC-AC78-42FD-8453-6E2E9260D846}" type="presOf" srcId="{9FD175D2-DD4C-493B-BE03-0838F9008E50}" destId="{CF1EF9C1-A7D9-43A3-80E1-E15230B9F950}" srcOrd="0" destOrd="0" presId="urn:microsoft.com/office/officeart/2005/8/layout/hierarchy6"/>
    <dgm:cxn modelId="{EA11FE8D-8DC9-4BCC-A59F-6E228A634050}" srcId="{3F4333CB-A4B0-4131-8F3C-17632EBAFAE3}" destId="{8284F29C-90FE-4390-A554-00DF34EC7C76}" srcOrd="0" destOrd="0" parTransId="{015489A0-5DAC-4F48-A69C-0611A8EE98A1}" sibTransId="{3CBCE9B8-846C-4E4F-9C78-4C13D74D4448}"/>
    <dgm:cxn modelId="{2366C450-216A-4E92-B9B0-CE885A329A2B}" srcId="{463989D8-8908-44DC-983B-594761A489B6}" destId="{3F4333CB-A4B0-4131-8F3C-17632EBAFAE3}" srcOrd="1" destOrd="0" parTransId="{01096BC2-579B-4AD5-B34C-5B9C3C034A9D}" sibTransId="{2D1AD3E0-6F02-4094-97D1-313EC4430F23}"/>
    <dgm:cxn modelId="{FE948A26-DBE8-4965-AF84-E1F646FCD0F1}" type="presOf" srcId="{3F4333CB-A4B0-4131-8F3C-17632EBAFAE3}" destId="{208E31E7-FC00-4C33-8299-0C15908BD08A}" srcOrd="0" destOrd="0" presId="urn:microsoft.com/office/officeart/2005/8/layout/hierarchy6"/>
    <dgm:cxn modelId="{2B389C8C-3191-4B4D-9FC0-5334C8D37A7B}" type="presOf" srcId="{01096BC2-579B-4AD5-B34C-5B9C3C034A9D}" destId="{EF67E176-E8E2-4796-B1FD-935AC24871CC}" srcOrd="0" destOrd="0" presId="urn:microsoft.com/office/officeart/2005/8/layout/hierarchy6"/>
    <dgm:cxn modelId="{DAF57694-5CCF-423D-AE2F-B6CA118CAF3F}" type="presOf" srcId="{8284F29C-90FE-4390-A554-00DF34EC7C76}" destId="{6AF45F87-D650-462B-9E26-7183DC050544}" srcOrd="0" destOrd="0" presId="urn:microsoft.com/office/officeart/2005/8/layout/hierarchy6"/>
    <dgm:cxn modelId="{6B191157-4E6B-4AF4-A624-0D88D67A8613}" type="presOf" srcId="{73FD60A4-E4FA-4F63-BDBF-A38959172F59}" destId="{244AED96-3974-421E-9C43-C824AED8195B}" srcOrd="0" destOrd="0" presId="urn:microsoft.com/office/officeart/2005/8/layout/hierarchy6"/>
    <dgm:cxn modelId="{2E23E4B7-384D-45F6-8203-7AADD4EF3645}" type="presParOf" srcId="{244AED96-3974-421E-9C43-C824AED8195B}" destId="{ED3C7F7B-DF6B-41D6-B117-7A4E2F10B501}" srcOrd="0" destOrd="0" presId="urn:microsoft.com/office/officeart/2005/8/layout/hierarchy6"/>
    <dgm:cxn modelId="{C9B0108B-E72D-4A9C-A634-12F32691EBDE}" type="presParOf" srcId="{ED3C7F7B-DF6B-41D6-B117-7A4E2F10B501}" destId="{1EF7B1EA-B99C-43F1-A47A-B32C6ADD397A}" srcOrd="0" destOrd="0" presId="urn:microsoft.com/office/officeart/2005/8/layout/hierarchy6"/>
    <dgm:cxn modelId="{6ABBFE54-B064-4591-814B-DDCCBC4694B4}" type="presParOf" srcId="{1EF7B1EA-B99C-43F1-A47A-B32C6ADD397A}" destId="{8622EA05-2735-4831-B276-9CF6F352C7DF}" srcOrd="0" destOrd="0" presId="urn:microsoft.com/office/officeart/2005/8/layout/hierarchy6"/>
    <dgm:cxn modelId="{507DEC47-43CE-4584-A241-0959F2E6E6A0}" type="presParOf" srcId="{8622EA05-2735-4831-B276-9CF6F352C7DF}" destId="{6DC15233-B962-4B0C-88F9-53822C397A98}" srcOrd="0" destOrd="0" presId="urn:microsoft.com/office/officeart/2005/8/layout/hierarchy6"/>
    <dgm:cxn modelId="{C93FD2D3-CAC7-4E79-AA56-493329C24E8A}" type="presParOf" srcId="{8622EA05-2735-4831-B276-9CF6F352C7DF}" destId="{E1F1A466-1419-4A85-8FB5-1FA2C6D2E630}" srcOrd="1" destOrd="0" presId="urn:microsoft.com/office/officeart/2005/8/layout/hierarchy6"/>
    <dgm:cxn modelId="{D6DB27FB-8FEE-4B83-A353-0C1E908437E1}" type="presParOf" srcId="{E1F1A466-1419-4A85-8FB5-1FA2C6D2E630}" destId="{BDDA4F95-F337-4699-B16D-093BC54F1277}" srcOrd="0" destOrd="0" presId="urn:microsoft.com/office/officeart/2005/8/layout/hierarchy6"/>
    <dgm:cxn modelId="{E250A9C1-3182-43FD-99AD-FC27A14FE49B}" type="presParOf" srcId="{E1F1A466-1419-4A85-8FB5-1FA2C6D2E630}" destId="{01B14B40-0880-4A9B-9AFF-2512755DCD39}" srcOrd="1" destOrd="0" presId="urn:microsoft.com/office/officeart/2005/8/layout/hierarchy6"/>
    <dgm:cxn modelId="{82ED4939-DF8C-4F61-84D0-AC313CF8A735}" type="presParOf" srcId="{01B14B40-0880-4A9B-9AFF-2512755DCD39}" destId="{BFF30417-DAF0-48B1-8AE5-C737F19339EA}" srcOrd="0" destOrd="0" presId="urn:microsoft.com/office/officeart/2005/8/layout/hierarchy6"/>
    <dgm:cxn modelId="{6BB32A11-BE33-41A1-AB7B-CC629D7BA290}" type="presParOf" srcId="{01B14B40-0880-4A9B-9AFF-2512755DCD39}" destId="{E18E81A4-8396-4921-98C7-6465B99696F7}" srcOrd="1" destOrd="0" presId="urn:microsoft.com/office/officeart/2005/8/layout/hierarchy6"/>
    <dgm:cxn modelId="{5869018E-9415-42CA-A68E-E116A095EC9D}" type="presParOf" srcId="{E1F1A466-1419-4A85-8FB5-1FA2C6D2E630}" destId="{EF67E176-E8E2-4796-B1FD-935AC24871CC}" srcOrd="2" destOrd="0" presId="urn:microsoft.com/office/officeart/2005/8/layout/hierarchy6"/>
    <dgm:cxn modelId="{E1E08DD8-D98C-4E2E-9B00-BC80706E65AF}" type="presParOf" srcId="{E1F1A466-1419-4A85-8FB5-1FA2C6D2E630}" destId="{3424D965-5A2F-4A99-AA2E-3C50CDFC9B37}" srcOrd="3" destOrd="0" presId="urn:microsoft.com/office/officeart/2005/8/layout/hierarchy6"/>
    <dgm:cxn modelId="{E5B24A10-0E88-4C9A-9866-40BBF3C1AEB6}" type="presParOf" srcId="{3424D965-5A2F-4A99-AA2E-3C50CDFC9B37}" destId="{208E31E7-FC00-4C33-8299-0C15908BD08A}" srcOrd="0" destOrd="0" presId="urn:microsoft.com/office/officeart/2005/8/layout/hierarchy6"/>
    <dgm:cxn modelId="{6437CFC8-D120-45FD-B7D6-F9FA865A9C7C}" type="presParOf" srcId="{3424D965-5A2F-4A99-AA2E-3C50CDFC9B37}" destId="{569233FF-47E3-4CC8-9188-2105B36D8093}" srcOrd="1" destOrd="0" presId="urn:microsoft.com/office/officeart/2005/8/layout/hierarchy6"/>
    <dgm:cxn modelId="{6E12753D-EFE2-4A12-A9F1-2AE6CEDBEA3E}" type="presParOf" srcId="{569233FF-47E3-4CC8-9188-2105B36D8093}" destId="{9BEC9309-ACEB-415A-8DA8-783A8C04D96C}" srcOrd="0" destOrd="0" presId="urn:microsoft.com/office/officeart/2005/8/layout/hierarchy6"/>
    <dgm:cxn modelId="{481FE389-DBE1-4287-88A2-A5206DA88D38}" type="presParOf" srcId="{569233FF-47E3-4CC8-9188-2105B36D8093}" destId="{A23F36A1-588A-43CF-BC50-165E1BB3C699}" srcOrd="1" destOrd="0" presId="urn:microsoft.com/office/officeart/2005/8/layout/hierarchy6"/>
    <dgm:cxn modelId="{AEDA8CF8-A101-4B62-9FA4-9A3765544AD8}" type="presParOf" srcId="{A23F36A1-588A-43CF-BC50-165E1BB3C699}" destId="{6AF45F87-D650-462B-9E26-7183DC050544}" srcOrd="0" destOrd="0" presId="urn:microsoft.com/office/officeart/2005/8/layout/hierarchy6"/>
    <dgm:cxn modelId="{23125500-CE60-4CE5-9A5E-42C26A12C422}" type="presParOf" srcId="{A23F36A1-588A-43CF-BC50-165E1BB3C699}" destId="{1CFA2942-BABF-43A9-A147-16B4352E95D7}" srcOrd="1" destOrd="0" presId="urn:microsoft.com/office/officeart/2005/8/layout/hierarchy6"/>
    <dgm:cxn modelId="{5C3F6F6E-8A15-4141-93B4-A262C7B8B769}" type="presParOf" srcId="{569233FF-47E3-4CC8-9188-2105B36D8093}" destId="{6696B1A6-E47D-4F6E-B399-AF6E09E6E6D8}" srcOrd="2" destOrd="0" presId="urn:microsoft.com/office/officeart/2005/8/layout/hierarchy6"/>
    <dgm:cxn modelId="{E215350D-D67C-4B4A-9B9A-F9B8A59F57BE}" type="presParOf" srcId="{569233FF-47E3-4CC8-9188-2105B36D8093}" destId="{DFDC93D6-B6EF-4251-A8CD-D9F1A2781378}" srcOrd="3" destOrd="0" presId="urn:microsoft.com/office/officeart/2005/8/layout/hierarchy6"/>
    <dgm:cxn modelId="{6D3F71F3-E3E4-4103-B9BC-FE3809CD2156}" type="presParOf" srcId="{DFDC93D6-B6EF-4251-A8CD-D9F1A2781378}" destId="{75DEC650-BB59-46BE-89E7-CF9023C0B315}" srcOrd="0" destOrd="0" presId="urn:microsoft.com/office/officeart/2005/8/layout/hierarchy6"/>
    <dgm:cxn modelId="{14C1F71C-485C-410C-8B1F-32F7630BCAC4}" type="presParOf" srcId="{DFDC93D6-B6EF-4251-A8CD-D9F1A2781378}" destId="{4F467ECA-3F75-442D-AC47-355D745FB6D4}" srcOrd="1" destOrd="0" presId="urn:microsoft.com/office/officeart/2005/8/layout/hierarchy6"/>
    <dgm:cxn modelId="{D5CF0E05-0865-4FD2-B669-D286063460D0}" type="presParOf" srcId="{569233FF-47E3-4CC8-9188-2105B36D8093}" destId="{CF1EF9C1-A7D9-43A3-80E1-E15230B9F950}" srcOrd="4" destOrd="0" presId="urn:microsoft.com/office/officeart/2005/8/layout/hierarchy6"/>
    <dgm:cxn modelId="{22146078-26F6-4AE8-A41C-8323AA194848}" type="presParOf" srcId="{569233FF-47E3-4CC8-9188-2105B36D8093}" destId="{AF12F6B1-ABF2-4058-A479-BCD024D4B1D0}" srcOrd="5" destOrd="0" presId="urn:microsoft.com/office/officeart/2005/8/layout/hierarchy6"/>
    <dgm:cxn modelId="{659D9A43-8170-4172-8C24-30BAA054EA19}" type="presParOf" srcId="{AF12F6B1-ABF2-4058-A479-BCD024D4B1D0}" destId="{31E60A5A-69A8-4BF6-BB92-61C295D69B9D}" srcOrd="0" destOrd="0" presId="urn:microsoft.com/office/officeart/2005/8/layout/hierarchy6"/>
    <dgm:cxn modelId="{A85C2E08-FC40-46DC-8DE9-EB48C3F7CCC4}" type="presParOf" srcId="{AF12F6B1-ABF2-4058-A479-BCD024D4B1D0}" destId="{238443B9-20C4-423D-AE67-388B355E7E1A}" srcOrd="1" destOrd="0" presId="urn:microsoft.com/office/officeart/2005/8/layout/hierarchy6"/>
    <dgm:cxn modelId="{7B1C5BF2-9148-4A20-8D74-EA0F06BFF6DD}" type="presParOf" srcId="{244AED96-3974-421E-9C43-C824AED8195B}" destId="{C4F4704A-6A02-43FE-9AFD-D2F65DC025CA}"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7A4C47-B5B9-4F8D-8B79-70524D5D30D8}" type="doc">
      <dgm:prSet loTypeId="urn:microsoft.com/office/officeart/2005/8/layout/target2" loCatId="relationship" qsTypeId="urn:microsoft.com/office/officeart/2005/8/quickstyle/simple1" qsCatId="simple" csTypeId="urn:microsoft.com/office/officeart/2005/8/colors/accent1_4" csCatId="accent1" phldr="1"/>
      <dgm:spPr/>
      <dgm:t>
        <a:bodyPr/>
        <a:lstStyle/>
        <a:p>
          <a:endParaRPr lang="el-GR"/>
        </a:p>
      </dgm:t>
    </dgm:pt>
    <dgm:pt modelId="{9EEF8E6C-3AD8-4BF7-930F-DD480C5972B8}">
      <dgm:prSet custT="1"/>
      <dgm:spPr/>
      <dgm:t>
        <a:bodyPr/>
        <a:lstStyle/>
        <a:p>
          <a:r>
            <a:rPr lang="en-US" sz="2200" b="1" dirty="0"/>
            <a:t>Dynamic:</a:t>
          </a:r>
          <a:r>
            <a:rPr lang="en-US" sz="2200" dirty="0"/>
            <a:t> information on ship movements </a:t>
          </a:r>
          <a:br>
            <a:rPr lang="en-US" sz="2200" dirty="0"/>
          </a:br>
          <a:r>
            <a:rPr lang="en-US" sz="2200" dirty="0"/>
            <a:t>[Ship’s GPS position (long, lat), speed over ground (SOG), course over ground (COG), navigation status]</a:t>
          </a:r>
        </a:p>
      </dgm:t>
    </dgm:pt>
    <dgm:pt modelId="{38647F39-F873-4F9E-80BB-3E59EB586F86}" type="parTrans" cxnId="{2A98C620-7CD7-44B9-8CA3-E9DBCCD7782B}">
      <dgm:prSet/>
      <dgm:spPr/>
      <dgm:t>
        <a:bodyPr/>
        <a:lstStyle/>
        <a:p>
          <a:endParaRPr lang="el-GR"/>
        </a:p>
      </dgm:t>
    </dgm:pt>
    <dgm:pt modelId="{6E49BABC-0D98-4B70-9FD1-9C89C5AE573C}" type="sibTrans" cxnId="{2A98C620-7CD7-44B9-8CA3-E9DBCCD7782B}">
      <dgm:prSet/>
      <dgm:spPr/>
      <dgm:t>
        <a:bodyPr/>
        <a:lstStyle/>
        <a:p>
          <a:endParaRPr lang="el-GR"/>
        </a:p>
      </dgm:t>
    </dgm:pt>
    <dgm:pt modelId="{885D8271-76FF-4610-ADED-8EDA036BD76B}">
      <dgm:prSet custT="1"/>
      <dgm:spPr/>
      <dgm:t>
        <a:bodyPr/>
        <a:lstStyle/>
        <a:p>
          <a:r>
            <a:rPr lang="en-US" sz="2200" b="1" dirty="0"/>
            <a:t>Voyage related</a:t>
          </a:r>
          <a:r>
            <a:rPr lang="en-US" sz="2200" dirty="0"/>
            <a:t>:  information on current voyage </a:t>
          </a:r>
          <a:br>
            <a:rPr lang="en-US" sz="2200" dirty="0"/>
          </a:br>
          <a:r>
            <a:rPr lang="en-US" sz="2200" dirty="0"/>
            <a:t>(destination, estimated time of arrival, draught)</a:t>
          </a:r>
        </a:p>
        <a:p>
          <a:r>
            <a:rPr lang="en-US" sz="2200" dirty="0"/>
            <a:t> </a:t>
          </a:r>
          <a:r>
            <a:rPr lang="en-US" sz="2000" b="1" dirty="0">
              <a:solidFill>
                <a:schemeClr val="accent4">
                  <a:lumMod val="50000"/>
                </a:schemeClr>
              </a:solidFill>
            </a:rPr>
            <a:t>Time does not exist in AIS frames. It is added by receivers</a:t>
          </a:r>
          <a:endParaRPr lang="el-GR" sz="2000" b="1" dirty="0">
            <a:solidFill>
              <a:schemeClr val="accent4">
                <a:lumMod val="50000"/>
              </a:schemeClr>
            </a:solidFill>
          </a:endParaRPr>
        </a:p>
      </dgm:t>
    </dgm:pt>
    <dgm:pt modelId="{CB68F6CF-8F3A-49CF-A871-E6DBA9CC9CA1}" type="parTrans" cxnId="{A6A98703-E65C-423F-A71D-7B476B7C68A0}">
      <dgm:prSet/>
      <dgm:spPr/>
      <dgm:t>
        <a:bodyPr/>
        <a:lstStyle/>
        <a:p>
          <a:endParaRPr lang="el-GR"/>
        </a:p>
      </dgm:t>
    </dgm:pt>
    <dgm:pt modelId="{CEEDA9F5-2A4F-4E84-89AC-CF98E271CF71}" type="sibTrans" cxnId="{A6A98703-E65C-423F-A71D-7B476B7C68A0}">
      <dgm:prSet/>
      <dgm:spPr/>
      <dgm:t>
        <a:bodyPr/>
        <a:lstStyle/>
        <a:p>
          <a:endParaRPr lang="el-GR"/>
        </a:p>
      </dgm:t>
    </dgm:pt>
    <dgm:pt modelId="{3574DA54-177F-4FE2-837C-233065F3F39E}">
      <dgm:prSet custT="1"/>
      <dgm:spPr/>
      <dgm:t>
        <a:bodyPr/>
        <a:lstStyle/>
        <a:p>
          <a:r>
            <a:rPr lang="en-US" sz="2200" b="1" dirty="0"/>
            <a:t>Static:</a:t>
          </a:r>
          <a:r>
            <a:rPr lang="en-US" sz="2200" dirty="0"/>
            <a:t>  information on ship characteristics </a:t>
          </a:r>
          <a:br>
            <a:rPr lang="en-US" sz="2200" dirty="0"/>
          </a:br>
          <a:r>
            <a:rPr lang="en-US" sz="2200" dirty="0"/>
            <a:t>(MMSI, IMO number, call sign, ship name , type, dimensions)</a:t>
          </a:r>
          <a:endParaRPr lang="el-GR" sz="2200" dirty="0"/>
        </a:p>
      </dgm:t>
    </dgm:pt>
    <dgm:pt modelId="{D9A01B3E-1117-44A6-998D-C98A563FEE76}" type="parTrans" cxnId="{8FB5ABEB-289C-4C89-858E-565A6A3ADDA2}">
      <dgm:prSet/>
      <dgm:spPr/>
      <dgm:t>
        <a:bodyPr/>
        <a:lstStyle/>
        <a:p>
          <a:endParaRPr lang="el-GR"/>
        </a:p>
      </dgm:t>
    </dgm:pt>
    <dgm:pt modelId="{FD20D39F-FD76-4E1A-ADE8-0DF870AC8058}" type="sibTrans" cxnId="{8FB5ABEB-289C-4C89-858E-565A6A3ADDA2}">
      <dgm:prSet/>
      <dgm:spPr/>
      <dgm:t>
        <a:bodyPr/>
        <a:lstStyle/>
        <a:p>
          <a:endParaRPr lang="el-GR"/>
        </a:p>
      </dgm:t>
    </dgm:pt>
    <dgm:pt modelId="{CD49CC6B-84B9-4B34-A8D6-2D40D5B866D5}">
      <dgm:prSet custT="1"/>
      <dgm:spPr/>
      <dgm:t>
        <a:bodyPr/>
        <a:lstStyle/>
        <a:p>
          <a:r>
            <a:rPr lang="en-US" sz="2400" dirty="0"/>
            <a:t>27 different AIS messages types containing different types of information, identified as “static”, “dynamic” or “voyage-related” are valid for a different time periods</a:t>
          </a:r>
          <a:endParaRPr lang="el-GR" sz="2400" dirty="0"/>
        </a:p>
      </dgm:t>
    </dgm:pt>
    <dgm:pt modelId="{3C5D562A-93A4-4C31-804C-2EFC131CFB09}" type="parTrans" cxnId="{A2BA7898-0723-49E9-8366-D4F73F35AD51}">
      <dgm:prSet/>
      <dgm:spPr/>
      <dgm:t>
        <a:bodyPr/>
        <a:lstStyle/>
        <a:p>
          <a:endParaRPr lang="el-GR"/>
        </a:p>
      </dgm:t>
    </dgm:pt>
    <dgm:pt modelId="{D8D99F7A-018B-479C-86F6-05ED24715985}" type="sibTrans" cxnId="{A2BA7898-0723-49E9-8366-D4F73F35AD51}">
      <dgm:prSet/>
      <dgm:spPr/>
      <dgm:t>
        <a:bodyPr/>
        <a:lstStyle/>
        <a:p>
          <a:endParaRPr lang="el-GR"/>
        </a:p>
      </dgm:t>
    </dgm:pt>
    <dgm:pt modelId="{9210A28C-E9C5-4565-AB18-6DA06B28D9C6}" type="pres">
      <dgm:prSet presAssocID="{697A4C47-B5B9-4F8D-8B79-70524D5D30D8}" presName="Name0" presStyleCnt="0">
        <dgm:presLayoutVars>
          <dgm:chMax val="3"/>
          <dgm:chPref val="1"/>
          <dgm:dir/>
          <dgm:animLvl val="lvl"/>
          <dgm:resizeHandles/>
        </dgm:presLayoutVars>
      </dgm:prSet>
      <dgm:spPr/>
      <dgm:t>
        <a:bodyPr/>
        <a:lstStyle/>
        <a:p>
          <a:endParaRPr lang="en-US"/>
        </a:p>
      </dgm:t>
    </dgm:pt>
    <dgm:pt modelId="{2B3C9C0A-DF30-41B6-A202-3EF79E369219}" type="pres">
      <dgm:prSet presAssocID="{697A4C47-B5B9-4F8D-8B79-70524D5D30D8}" presName="outerBox" presStyleCnt="0"/>
      <dgm:spPr/>
    </dgm:pt>
    <dgm:pt modelId="{BE019CA2-7094-4DED-BD3D-8F424B52D546}" type="pres">
      <dgm:prSet presAssocID="{697A4C47-B5B9-4F8D-8B79-70524D5D30D8}" presName="outerBoxParent" presStyleLbl="node1" presStyleIdx="0" presStyleCnt="1"/>
      <dgm:spPr/>
      <dgm:t>
        <a:bodyPr/>
        <a:lstStyle/>
        <a:p>
          <a:endParaRPr lang="en-US"/>
        </a:p>
      </dgm:t>
    </dgm:pt>
    <dgm:pt modelId="{5E8B2355-9F63-436E-AEC5-8C5A1A56E649}" type="pres">
      <dgm:prSet presAssocID="{697A4C47-B5B9-4F8D-8B79-70524D5D30D8}" presName="outerBoxChildren" presStyleCnt="0"/>
      <dgm:spPr/>
    </dgm:pt>
    <dgm:pt modelId="{617DF54A-BB57-451B-8C98-BE55FEDFE522}" type="pres">
      <dgm:prSet presAssocID="{3574DA54-177F-4FE2-837C-233065F3F39E}" presName="oChild" presStyleLbl="fgAcc1" presStyleIdx="0" presStyleCnt="3" custScaleX="96476" custScaleY="156252">
        <dgm:presLayoutVars>
          <dgm:bulletEnabled val="1"/>
        </dgm:presLayoutVars>
      </dgm:prSet>
      <dgm:spPr/>
      <dgm:t>
        <a:bodyPr/>
        <a:lstStyle/>
        <a:p>
          <a:endParaRPr lang="en-US"/>
        </a:p>
      </dgm:t>
    </dgm:pt>
    <dgm:pt modelId="{C9624BF5-365A-406E-8E66-A441C464BBF4}" type="pres">
      <dgm:prSet presAssocID="{FD20D39F-FD76-4E1A-ADE8-0DF870AC8058}" presName="outerSibTrans" presStyleCnt="0"/>
      <dgm:spPr/>
    </dgm:pt>
    <dgm:pt modelId="{BB19777E-B1DF-4C75-95CD-8BA4CE1D5F84}" type="pres">
      <dgm:prSet presAssocID="{9EEF8E6C-3AD8-4BF7-930F-DD480C5972B8}" presName="oChild" presStyleLbl="fgAcc1" presStyleIdx="1" presStyleCnt="3" custScaleX="102710" custScaleY="142592">
        <dgm:presLayoutVars>
          <dgm:bulletEnabled val="1"/>
        </dgm:presLayoutVars>
      </dgm:prSet>
      <dgm:spPr/>
      <dgm:t>
        <a:bodyPr/>
        <a:lstStyle/>
        <a:p>
          <a:endParaRPr lang="en-US"/>
        </a:p>
      </dgm:t>
    </dgm:pt>
    <dgm:pt modelId="{8372FF3C-E8A3-4C28-A239-EA1FF9B5A733}" type="pres">
      <dgm:prSet presAssocID="{6E49BABC-0D98-4B70-9FD1-9C89C5AE573C}" presName="outerSibTrans" presStyleCnt="0"/>
      <dgm:spPr/>
    </dgm:pt>
    <dgm:pt modelId="{5C3E7C1D-19B3-4100-9375-1240D42001C6}" type="pres">
      <dgm:prSet presAssocID="{885D8271-76FF-4610-ADED-8EDA036BD76B}" presName="oChild" presStyleLbl="fgAcc1" presStyleIdx="2" presStyleCnt="3" custScaleX="103996" custScaleY="141584">
        <dgm:presLayoutVars>
          <dgm:bulletEnabled val="1"/>
        </dgm:presLayoutVars>
      </dgm:prSet>
      <dgm:spPr/>
      <dgm:t>
        <a:bodyPr/>
        <a:lstStyle/>
        <a:p>
          <a:endParaRPr lang="en-US"/>
        </a:p>
      </dgm:t>
    </dgm:pt>
  </dgm:ptLst>
  <dgm:cxnLst>
    <dgm:cxn modelId="{A6A98703-E65C-423F-A71D-7B476B7C68A0}" srcId="{CD49CC6B-84B9-4B34-A8D6-2D40D5B866D5}" destId="{885D8271-76FF-4610-ADED-8EDA036BD76B}" srcOrd="2" destOrd="0" parTransId="{CB68F6CF-8F3A-49CF-A871-E6DBA9CC9CA1}" sibTransId="{CEEDA9F5-2A4F-4E84-89AC-CF98E271CF71}"/>
    <dgm:cxn modelId="{CA229C9A-D55C-40CC-912C-6F3D59B92909}" type="presOf" srcId="{CD49CC6B-84B9-4B34-A8D6-2D40D5B866D5}" destId="{BE019CA2-7094-4DED-BD3D-8F424B52D546}" srcOrd="0" destOrd="0" presId="urn:microsoft.com/office/officeart/2005/8/layout/target2"/>
    <dgm:cxn modelId="{EFC64CC2-0C40-4BF9-B050-0E1A9D9D5E26}" type="presOf" srcId="{3574DA54-177F-4FE2-837C-233065F3F39E}" destId="{617DF54A-BB57-451B-8C98-BE55FEDFE522}" srcOrd="0" destOrd="0" presId="urn:microsoft.com/office/officeart/2005/8/layout/target2"/>
    <dgm:cxn modelId="{C0117599-6F3B-4FA7-98BE-70A5951BFC58}" type="presOf" srcId="{9EEF8E6C-3AD8-4BF7-930F-DD480C5972B8}" destId="{BB19777E-B1DF-4C75-95CD-8BA4CE1D5F84}" srcOrd="0" destOrd="0" presId="urn:microsoft.com/office/officeart/2005/8/layout/target2"/>
    <dgm:cxn modelId="{233EB090-0A5F-4EF0-A2B7-E95D3A5D9C24}" type="presOf" srcId="{697A4C47-B5B9-4F8D-8B79-70524D5D30D8}" destId="{9210A28C-E9C5-4565-AB18-6DA06B28D9C6}" srcOrd="0" destOrd="0" presId="urn:microsoft.com/office/officeart/2005/8/layout/target2"/>
    <dgm:cxn modelId="{8FB5ABEB-289C-4C89-858E-565A6A3ADDA2}" srcId="{CD49CC6B-84B9-4B34-A8D6-2D40D5B866D5}" destId="{3574DA54-177F-4FE2-837C-233065F3F39E}" srcOrd="0" destOrd="0" parTransId="{D9A01B3E-1117-44A6-998D-C98A563FEE76}" sibTransId="{FD20D39F-FD76-4E1A-ADE8-0DF870AC8058}"/>
    <dgm:cxn modelId="{2108FD2A-CAAB-440A-B494-C923706FF113}" type="presOf" srcId="{885D8271-76FF-4610-ADED-8EDA036BD76B}" destId="{5C3E7C1D-19B3-4100-9375-1240D42001C6}" srcOrd="0" destOrd="0" presId="urn:microsoft.com/office/officeart/2005/8/layout/target2"/>
    <dgm:cxn modelId="{A2BA7898-0723-49E9-8366-D4F73F35AD51}" srcId="{697A4C47-B5B9-4F8D-8B79-70524D5D30D8}" destId="{CD49CC6B-84B9-4B34-A8D6-2D40D5B866D5}" srcOrd="0" destOrd="0" parTransId="{3C5D562A-93A4-4C31-804C-2EFC131CFB09}" sibTransId="{D8D99F7A-018B-479C-86F6-05ED24715985}"/>
    <dgm:cxn modelId="{2A98C620-7CD7-44B9-8CA3-E9DBCCD7782B}" srcId="{CD49CC6B-84B9-4B34-A8D6-2D40D5B866D5}" destId="{9EEF8E6C-3AD8-4BF7-930F-DD480C5972B8}" srcOrd="1" destOrd="0" parTransId="{38647F39-F873-4F9E-80BB-3E59EB586F86}" sibTransId="{6E49BABC-0D98-4B70-9FD1-9C89C5AE573C}"/>
    <dgm:cxn modelId="{ED7495D4-A141-45B8-809A-4AED8F8A18ED}" type="presParOf" srcId="{9210A28C-E9C5-4565-AB18-6DA06B28D9C6}" destId="{2B3C9C0A-DF30-41B6-A202-3EF79E369219}" srcOrd="0" destOrd="0" presId="urn:microsoft.com/office/officeart/2005/8/layout/target2"/>
    <dgm:cxn modelId="{1FCD7C3F-91A8-49CF-86B3-C93FD589E3F0}" type="presParOf" srcId="{2B3C9C0A-DF30-41B6-A202-3EF79E369219}" destId="{BE019CA2-7094-4DED-BD3D-8F424B52D546}" srcOrd="0" destOrd="0" presId="urn:microsoft.com/office/officeart/2005/8/layout/target2"/>
    <dgm:cxn modelId="{708B55D4-2827-4FAF-B898-1E5865476578}" type="presParOf" srcId="{2B3C9C0A-DF30-41B6-A202-3EF79E369219}" destId="{5E8B2355-9F63-436E-AEC5-8C5A1A56E649}" srcOrd="1" destOrd="0" presId="urn:microsoft.com/office/officeart/2005/8/layout/target2"/>
    <dgm:cxn modelId="{ABBD3F45-08AB-42D5-A15A-0A6A03AF388C}" type="presParOf" srcId="{5E8B2355-9F63-436E-AEC5-8C5A1A56E649}" destId="{617DF54A-BB57-451B-8C98-BE55FEDFE522}" srcOrd="0" destOrd="0" presId="urn:microsoft.com/office/officeart/2005/8/layout/target2"/>
    <dgm:cxn modelId="{5FB23093-4FEA-4685-8DC6-84DB402D179E}" type="presParOf" srcId="{5E8B2355-9F63-436E-AEC5-8C5A1A56E649}" destId="{C9624BF5-365A-406E-8E66-A441C464BBF4}" srcOrd="1" destOrd="0" presId="urn:microsoft.com/office/officeart/2005/8/layout/target2"/>
    <dgm:cxn modelId="{327E79D7-A740-41AE-B1F2-A0F61FF0AF25}" type="presParOf" srcId="{5E8B2355-9F63-436E-AEC5-8C5A1A56E649}" destId="{BB19777E-B1DF-4C75-95CD-8BA4CE1D5F84}" srcOrd="2" destOrd="0" presId="urn:microsoft.com/office/officeart/2005/8/layout/target2"/>
    <dgm:cxn modelId="{6D8DB4B5-219D-4FBD-BFDA-ABFA21B0940D}" type="presParOf" srcId="{5E8B2355-9F63-436E-AEC5-8C5A1A56E649}" destId="{8372FF3C-E8A3-4C28-A239-EA1FF9B5A733}" srcOrd="3" destOrd="0" presId="urn:microsoft.com/office/officeart/2005/8/layout/target2"/>
    <dgm:cxn modelId="{AB5872D9-3EAE-4E69-803F-BE58319B273E}" type="presParOf" srcId="{5E8B2355-9F63-436E-AEC5-8C5A1A56E649}" destId="{5C3E7C1D-19B3-4100-9375-1240D42001C6}" srcOrd="4" destOrd="0" presId="urn:microsoft.com/office/officeart/2005/8/layout/targe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BB8FA5-41DE-40E6-A5CB-8ECFD74F06DE}" type="doc">
      <dgm:prSet loTypeId="urn:microsoft.com/office/officeart/2005/8/layout/hProcess10#1" loCatId="process" qsTypeId="urn:microsoft.com/office/officeart/2005/8/quickstyle/simple1" qsCatId="simple" csTypeId="urn:microsoft.com/office/officeart/2005/8/colors/colorful4" csCatId="colorful" phldr="1"/>
      <dgm:spPr/>
      <dgm:t>
        <a:bodyPr/>
        <a:lstStyle/>
        <a:p>
          <a:endParaRPr lang="el-GR"/>
        </a:p>
      </dgm:t>
    </dgm:pt>
    <dgm:pt modelId="{9EE9A6E8-57EF-4A08-8361-75B373B0C7E8}">
      <dgm:prSet phldrT="[Text]"/>
      <dgm:spPr/>
      <dgm:t>
        <a:bodyPr/>
        <a:lstStyle/>
        <a:p>
          <a:r>
            <a:rPr lang="en-US" dirty="0"/>
            <a:t>MMSI - Ship’s unique identification system </a:t>
          </a:r>
          <a:endParaRPr lang="el-GR" dirty="0"/>
        </a:p>
      </dgm:t>
    </dgm:pt>
    <dgm:pt modelId="{7693600F-CAD3-4D94-87F9-CFAA48FC0D91}" type="parTrans" cxnId="{B0768E0E-59A7-474A-AA98-3117AE41ED9E}">
      <dgm:prSet/>
      <dgm:spPr/>
      <dgm:t>
        <a:bodyPr/>
        <a:lstStyle/>
        <a:p>
          <a:endParaRPr lang="el-GR"/>
        </a:p>
      </dgm:t>
    </dgm:pt>
    <dgm:pt modelId="{FE1DD4EC-B951-4918-91DD-136DDCFD94D7}" type="sibTrans" cxnId="{B0768E0E-59A7-474A-AA98-3117AE41ED9E}">
      <dgm:prSet/>
      <dgm:spPr/>
      <dgm:t>
        <a:bodyPr/>
        <a:lstStyle/>
        <a:p>
          <a:endParaRPr lang="el-GR"/>
        </a:p>
      </dgm:t>
    </dgm:pt>
    <dgm:pt modelId="{E9F5844B-D91B-420A-8DFC-7E318D97C728}">
      <dgm:prSet phldrT="[Text]"/>
      <dgm:spPr/>
      <dgm:t>
        <a:bodyPr/>
        <a:lstStyle/>
        <a:p>
          <a:r>
            <a:rPr lang="en-US" dirty="0"/>
            <a:t>GPS data to record and track  position </a:t>
          </a:r>
          <a:endParaRPr lang="el-GR" dirty="0"/>
        </a:p>
      </dgm:t>
    </dgm:pt>
    <dgm:pt modelId="{5583B532-B034-441A-B7FD-04A92AAC3868}" type="parTrans" cxnId="{507892C9-D4F9-4E7F-99D8-192AC565084C}">
      <dgm:prSet/>
      <dgm:spPr/>
      <dgm:t>
        <a:bodyPr/>
        <a:lstStyle/>
        <a:p>
          <a:endParaRPr lang="el-GR"/>
        </a:p>
      </dgm:t>
    </dgm:pt>
    <dgm:pt modelId="{D8A8C3EA-A9AD-4D84-B1EF-2C7904FEF444}" type="sibTrans" cxnId="{507892C9-D4F9-4E7F-99D8-192AC565084C}">
      <dgm:prSet/>
      <dgm:spPr/>
      <dgm:t>
        <a:bodyPr/>
        <a:lstStyle/>
        <a:p>
          <a:endParaRPr lang="el-GR"/>
        </a:p>
      </dgm:t>
    </dgm:pt>
    <dgm:pt modelId="{F0981648-4097-40EB-9269-4463A9BFE669}">
      <dgm:prSet phldrT="[Text]"/>
      <dgm:spPr/>
      <dgm:t>
        <a:bodyPr/>
        <a:lstStyle/>
        <a:p>
          <a:r>
            <a:rPr lang="en-US" dirty="0"/>
            <a:t>VHF radio signals  for receiving and sending AIS information</a:t>
          </a:r>
          <a:endParaRPr lang="el-GR" dirty="0"/>
        </a:p>
      </dgm:t>
    </dgm:pt>
    <dgm:pt modelId="{E8F36B04-BF51-45D3-9CCE-0FCD5B2B24AB}" type="parTrans" cxnId="{D23ED59C-3965-40CB-BD0C-7041490799C7}">
      <dgm:prSet/>
      <dgm:spPr/>
      <dgm:t>
        <a:bodyPr/>
        <a:lstStyle/>
        <a:p>
          <a:endParaRPr lang="el-GR"/>
        </a:p>
      </dgm:t>
    </dgm:pt>
    <dgm:pt modelId="{019C073F-11CF-4860-BE20-3B2F544B5302}" type="sibTrans" cxnId="{D23ED59C-3965-40CB-BD0C-7041490799C7}">
      <dgm:prSet/>
      <dgm:spPr/>
      <dgm:t>
        <a:bodyPr/>
        <a:lstStyle/>
        <a:p>
          <a:endParaRPr lang="el-GR"/>
        </a:p>
      </dgm:t>
    </dgm:pt>
    <dgm:pt modelId="{9CC781C0-DC78-4638-B7E4-BB6EB3B0661B}" type="pres">
      <dgm:prSet presAssocID="{45BB8FA5-41DE-40E6-A5CB-8ECFD74F06DE}" presName="Name0" presStyleCnt="0">
        <dgm:presLayoutVars>
          <dgm:dir/>
          <dgm:resizeHandles val="exact"/>
        </dgm:presLayoutVars>
      </dgm:prSet>
      <dgm:spPr/>
      <dgm:t>
        <a:bodyPr/>
        <a:lstStyle/>
        <a:p>
          <a:endParaRPr lang="en-US"/>
        </a:p>
      </dgm:t>
    </dgm:pt>
    <dgm:pt modelId="{CAF76EB0-94A9-4F1D-9C09-F315018880BA}" type="pres">
      <dgm:prSet presAssocID="{9EE9A6E8-57EF-4A08-8361-75B373B0C7E8}" presName="composite" presStyleCnt="0"/>
      <dgm:spPr/>
    </dgm:pt>
    <dgm:pt modelId="{CBB1EC52-0B07-44A0-8BDD-E3CB620FFAAB}" type="pres">
      <dgm:prSet presAssocID="{9EE9A6E8-57EF-4A08-8361-75B373B0C7E8}" presName="imagSh" presStyleLbl="bgImgPlace1" presStyleIdx="0" presStyleCnt="3" custScaleX="71137" custScaleY="64324" custLinFactNeighborX="14698" custLinFactNeighborY="-8919"/>
      <dgm:spPr>
        <a:prstGeom prst="ellipse">
          <a:avLst/>
        </a:prstGeom>
        <a:blipFill rotWithShape="0">
          <a:blip xmlns:r="http://schemas.openxmlformats.org/officeDocument/2006/relationships" r:embed="rId1"/>
          <a:stretch>
            <a:fillRect/>
          </a:stretch>
        </a:blipFill>
      </dgm:spPr>
    </dgm:pt>
    <dgm:pt modelId="{E23B109A-10AA-467F-AD57-5B4FFB43A392}" type="pres">
      <dgm:prSet presAssocID="{9EE9A6E8-57EF-4A08-8361-75B373B0C7E8}" presName="txNode" presStyleLbl="node1" presStyleIdx="0" presStyleCnt="3" custScaleX="100000" custScaleY="100000">
        <dgm:presLayoutVars>
          <dgm:bulletEnabled val="1"/>
        </dgm:presLayoutVars>
      </dgm:prSet>
      <dgm:spPr/>
      <dgm:t>
        <a:bodyPr/>
        <a:lstStyle/>
        <a:p>
          <a:endParaRPr lang="en-US"/>
        </a:p>
      </dgm:t>
    </dgm:pt>
    <dgm:pt modelId="{BD8D3CEB-6C2C-4ADE-872E-D98C760F8B26}" type="pres">
      <dgm:prSet presAssocID="{FE1DD4EC-B951-4918-91DD-136DDCFD94D7}" presName="sibTrans" presStyleLbl="sibTrans2D1" presStyleIdx="0" presStyleCnt="2"/>
      <dgm:spPr>
        <a:prstGeom prst="mathPlus">
          <a:avLst/>
        </a:prstGeom>
      </dgm:spPr>
      <dgm:t>
        <a:bodyPr/>
        <a:lstStyle/>
        <a:p>
          <a:endParaRPr lang="en-US"/>
        </a:p>
      </dgm:t>
    </dgm:pt>
    <dgm:pt modelId="{26C390BF-9BF0-4583-872F-198D81887531}" type="pres">
      <dgm:prSet presAssocID="{FE1DD4EC-B951-4918-91DD-136DDCFD94D7}" presName="connTx" presStyleLbl="sibTrans2D1" presStyleIdx="0" presStyleCnt="2"/>
      <dgm:spPr/>
      <dgm:t>
        <a:bodyPr/>
        <a:lstStyle/>
        <a:p>
          <a:endParaRPr lang="en-US"/>
        </a:p>
      </dgm:t>
    </dgm:pt>
    <dgm:pt modelId="{B6B9422A-8083-42F4-8340-0831EB234F9F}" type="pres">
      <dgm:prSet presAssocID="{E9F5844B-D91B-420A-8DFC-7E318D97C728}" presName="composite" presStyleCnt="0"/>
      <dgm:spPr/>
    </dgm:pt>
    <dgm:pt modelId="{60866B33-C272-4A90-9A80-4473FCDED653}" type="pres">
      <dgm:prSet presAssocID="{E9F5844B-D91B-420A-8DFC-7E318D97C728}" presName="imagSh" presStyleLbl="bgImgPlace1" presStyleIdx="1" presStyleCnt="3" custScaleX="53885" custScaleY="51892" custLinFactNeighborX="9231" custLinFactNeighborY="-12027"/>
      <dgm:spPr>
        <a:blipFill rotWithShape="0">
          <a:blip xmlns:r="http://schemas.openxmlformats.org/officeDocument/2006/relationships" r:embed="rId2"/>
          <a:stretch>
            <a:fillRect/>
          </a:stretch>
        </a:blipFill>
      </dgm:spPr>
    </dgm:pt>
    <dgm:pt modelId="{B1D73F10-43D2-4042-B390-D141CF9CD0EA}" type="pres">
      <dgm:prSet presAssocID="{E9F5844B-D91B-420A-8DFC-7E318D97C728}" presName="txNode" presStyleLbl="node1" presStyleIdx="1" presStyleCnt="3" custScaleX="108669" custScaleY="100000" custLinFactNeighborX="1594" custLinFactNeighborY="-1521">
        <dgm:presLayoutVars>
          <dgm:bulletEnabled val="1"/>
        </dgm:presLayoutVars>
      </dgm:prSet>
      <dgm:spPr/>
      <dgm:t>
        <a:bodyPr/>
        <a:lstStyle/>
        <a:p>
          <a:endParaRPr lang="en-US"/>
        </a:p>
      </dgm:t>
    </dgm:pt>
    <dgm:pt modelId="{9C720FED-E252-4377-88BC-3AA6F9355141}" type="pres">
      <dgm:prSet presAssocID="{D8A8C3EA-A9AD-4D84-B1EF-2C7904FEF444}" presName="sibTrans" presStyleLbl="sibTrans2D1" presStyleIdx="1" presStyleCnt="2"/>
      <dgm:spPr>
        <a:prstGeom prst="mathPlus">
          <a:avLst/>
        </a:prstGeom>
      </dgm:spPr>
      <dgm:t>
        <a:bodyPr/>
        <a:lstStyle/>
        <a:p>
          <a:endParaRPr lang="en-US"/>
        </a:p>
      </dgm:t>
    </dgm:pt>
    <dgm:pt modelId="{3860260E-A794-405B-B57B-E37C984C4F2C}" type="pres">
      <dgm:prSet presAssocID="{D8A8C3EA-A9AD-4D84-B1EF-2C7904FEF444}" presName="connTx" presStyleLbl="sibTrans2D1" presStyleIdx="1" presStyleCnt="2"/>
      <dgm:spPr/>
      <dgm:t>
        <a:bodyPr/>
        <a:lstStyle/>
        <a:p>
          <a:endParaRPr lang="en-US"/>
        </a:p>
      </dgm:t>
    </dgm:pt>
    <dgm:pt modelId="{93C08285-73A7-4D7D-8B83-9F6E10194184}" type="pres">
      <dgm:prSet presAssocID="{F0981648-4097-40EB-9269-4463A9BFE669}" presName="composite" presStyleCnt="0"/>
      <dgm:spPr/>
    </dgm:pt>
    <dgm:pt modelId="{B6BC423D-C92E-4BA1-9F0E-7405BF48149C}" type="pres">
      <dgm:prSet presAssocID="{F0981648-4097-40EB-9269-4463A9BFE669}" presName="imagSh" presStyleLbl="bgImgPlace1" presStyleIdx="2" presStyleCnt="3" custScaleX="79044" custScaleY="48138" custLinFactNeighborX="10710" custLinFactNeighborY="-9865"/>
      <dgm:spPr>
        <a:blipFill rotWithShape="0">
          <a:blip xmlns:r="http://schemas.openxmlformats.org/officeDocument/2006/relationships" r:embed="rId3"/>
          <a:stretch>
            <a:fillRect/>
          </a:stretch>
        </a:blipFill>
      </dgm:spPr>
    </dgm:pt>
    <dgm:pt modelId="{C8592234-144A-41D7-8494-E48E2635385E}" type="pres">
      <dgm:prSet presAssocID="{F0981648-4097-40EB-9269-4463A9BFE669}" presName="txNode" presStyleLbl="node1" presStyleIdx="2" presStyleCnt="3" custScaleX="110411" custScaleY="100000" custLinFactNeighborX="250" custLinFactNeighborY="6081">
        <dgm:presLayoutVars>
          <dgm:bulletEnabled val="1"/>
        </dgm:presLayoutVars>
      </dgm:prSet>
      <dgm:spPr/>
      <dgm:t>
        <a:bodyPr/>
        <a:lstStyle/>
        <a:p>
          <a:endParaRPr lang="en-US"/>
        </a:p>
      </dgm:t>
    </dgm:pt>
  </dgm:ptLst>
  <dgm:cxnLst>
    <dgm:cxn modelId="{507892C9-D4F9-4E7F-99D8-192AC565084C}" srcId="{45BB8FA5-41DE-40E6-A5CB-8ECFD74F06DE}" destId="{E9F5844B-D91B-420A-8DFC-7E318D97C728}" srcOrd="1" destOrd="0" parTransId="{5583B532-B034-441A-B7FD-04A92AAC3868}" sibTransId="{D8A8C3EA-A9AD-4D84-B1EF-2C7904FEF444}"/>
    <dgm:cxn modelId="{D23ED59C-3965-40CB-BD0C-7041490799C7}" srcId="{45BB8FA5-41DE-40E6-A5CB-8ECFD74F06DE}" destId="{F0981648-4097-40EB-9269-4463A9BFE669}" srcOrd="2" destOrd="0" parTransId="{E8F36B04-BF51-45D3-9CCE-0FCD5B2B24AB}" sibTransId="{019C073F-11CF-4860-BE20-3B2F544B5302}"/>
    <dgm:cxn modelId="{0A5ED188-F971-4ABE-87D0-47EE68D8743F}" type="presOf" srcId="{E9F5844B-D91B-420A-8DFC-7E318D97C728}" destId="{B1D73F10-43D2-4042-B390-D141CF9CD0EA}" srcOrd="0" destOrd="0" presId="urn:microsoft.com/office/officeart/2005/8/layout/hProcess10#1"/>
    <dgm:cxn modelId="{5449FB24-5C12-43AE-A72F-C0EE6D4B12E8}" type="presOf" srcId="{D8A8C3EA-A9AD-4D84-B1EF-2C7904FEF444}" destId="{3860260E-A794-405B-B57B-E37C984C4F2C}" srcOrd="1" destOrd="0" presId="urn:microsoft.com/office/officeart/2005/8/layout/hProcess10#1"/>
    <dgm:cxn modelId="{A1CF0C20-9D2E-45C2-BDE1-2582B6EF15C3}" type="presOf" srcId="{FE1DD4EC-B951-4918-91DD-136DDCFD94D7}" destId="{BD8D3CEB-6C2C-4ADE-872E-D98C760F8B26}" srcOrd="0" destOrd="0" presId="urn:microsoft.com/office/officeart/2005/8/layout/hProcess10#1"/>
    <dgm:cxn modelId="{60C9543C-7F01-449B-B4A5-F7707B55EC1C}" type="presOf" srcId="{F0981648-4097-40EB-9269-4463A9BFE669}" destId="{C8592234-144A-41D7-8494-E48E2635385E}" srcOrd="0" destOrd="0" presId="urn:microsoft.com/office/officeart/2005/8/layout/hProcess10#1"/>
    <dgm:cxn modelId="{B0768E0E-59A7-474A-AA98-3117AE41ED9E}" srcId="{45BB8FA5-41DE-40E6-A5CB-8ECFD74F06DE}" destId="{9EE9A6E8-57EF-4A08-8361-75B373B0C7E8}" srcOrd="0" destOrd="0" parTransId="{7693600F-CAD3-4D94-87F9-CFAA48FC0D91}" sibTransId="{FE1DD4EC-B951-4918-91DD-136DDCFD94D7}"/>
    <dgm:cxn modelId="{CC5C6B0D-9973-43D5-9BD2-F1B472BA3779}" type="presOf" srcId="{FE1DD4EC-B951-4918-91DD-136DDCFD94D7}" destId="{26C390BF-9BF0-4583-872F-198D81887531}" srcOrd="1" destOrd="0" presId="urn:microsoft.com/office/officeart/2005/8/layout/hProcess10#1"/>
    <dgm:cxn modelId="{BDD2EE62-8DA1-4044-BAF9-F73873074007}" type="presOf" srcId="{D8A8C3EA-A9AD-4D84-B1EF-2C7904FEF444}" destId="{9C720FED-E252-4377-88BC-3AA6F9355141}" srcOrd="0" destOrd="0" presId="urn:microsoft.com/office/officeart/2005/8/layout/hProcess10#1"/>
    <dgm:cxn modelId="{B1193541-2F89-4507-9597-79FE675984C4}" type="presOf" srcId="{9EE9A6E8-57EF-4A08-8361-75B373B0C7E8}" destId="{E23B109A-10AA-467F-AD57-5B4FFB43A392}" srcOrd="0" destOrd="0" presId="urn:microsoft.com/office/officeart/2005/8/layout/hProcess10#1"/>
    <dgm:cxn modelId="{597E5A94-4DC6-496A-B633-22530F58FF5E}" type="presOf" srcId="{45BB8FA5-41DE-40E6-A5CB-8ECFD74F06DE}" destId="{9CC781C0-DC78-4638-B7E4-BB6EB3B0661B}" srcOrd="0" destOrd="0" presId="urn:microsoft.com/office/officeart/2005/8/layout/hProcess10#1"/>
    <dgm:cxn modelId="{0A813F70-AA14-4802-B52F-CCE7933393E7}" type="presParOf" srcId="{9CC781C0-DC78-4638-B7E4-BB6EB3B0661B}" destId="{CAF76EB0-94A9-4F1D-9C09-F315018880BA}" srcOrd="0" destOrd="0" presId="urn:microsoft.com/office/officeart/2005/8/layout/hProcess10#1"/>
    <dgm:cxn modelId="{4B650468-4A43-4504-B627-DBE6D38D6A95}" type="presParOf" srcId="{CAF76EB0-94A9-4F1D-9C09-F315018880BA}" destId="{CBB1EC52-0B07-44A0-8BDD-E3CB620FFAAB}" srcOrd="0" destOrd="0" presId="urn:microsoft.com/office/officeart/2005/8/layout/hProcess10#1"/>
    <dgm:cxn modelId="{0194E787-92B2-4CB8-9D70-835D35625A3B}" type="presParOf" srcId="{CAF76EB0-94A9-4F1D-9C09-F315018880BA}" destId="{E23B109A-10AA-467F-AD57-5B4FFB43A392}" srcOrd="1" destOrd="0" presId="urn:microsoft.com/office/officeart/2005/8/layout/hProcess10#1"/>
    <dgm:cxn modelId="{1E559121-B97F-47E5-A436-868E7F7CC441}" type="presParOf" srcId="{9CC781C0-DC78-4638-B7E4-BB6EB3B0661B}" destId="{BD8D3CEB-6C2C-4ADE-872E-D98C760F8B26}" srcOrd="1" destOrd="0" presId="urn:microsoft.com/office/officeart/2005/8/layout/hProcess10#1"/>
    <dgm:cxn modelId="{25FE9221-179C-4264-83AF-A8CE6A188973}" type="presParOf" srcId="{BD8D3CEB-6C2C-4ADE-872E-D98C760F8B26}" destId="{26C390BF-9BF0-4583-872F-198D81887531}" srcOrd="0" destOrd="0" presId="urn:microsoft.com/office/officeart/2005/8/layout/hProcess10#1"/>
    <dgm:cxn modelId="{17823FEC-B657-4FA8-8D3F-5CCAE5F28825}" type="presParOf" srcId="{9CC781C0-DC78-4638-B7E4-BB6EB3B0661B}" destId="{B6B9422A-8083-42F4-8340-0831EB234F9F}" srcOrd="2" destOrd="0" presId="urn:microsoft.com/office/officeart/2005/8/layout/hProcess10#1"/>
    <dgm:cxn modelId="{213B1E93-8806-4510-BA16-A5BBBBCB3049}" type="presParOf" srcId="{B6B9422A-8083-42F4-8340-0831EB234F9F}" destId="{60866B33-C272-4A90-9A80-4473FCDED653}" srcOrd="0" destOrd="0" presId="urn:microsoft.com/office/officeart/2005/8/layout/hProcess10#1"/>
    <dgm:cxn modelId="{E591FA1A-D87A-433D-BB51-CF76D9D4509A}" type="presParOf" srcId="{B6B9422A-8083-42F4-8340-0831EB234F9F}" destId="{B1D73F10-43D2-4042-B390-D141CF9CD0EA}" srcOrd="1" destOrd="0" presId="urn:microsoft.com/office/officeart/2005/8/layout/hProcess10#1"/>
    <dgm:cxn modelId="{973F5F71-9C26-400F-A133-1FC6C357D90A}" type="presParOf" srcId="{9CC781C0-DC78-4638-B7E4-BB6EB3B0661B}" destId="{9C720FED-E252-4377-88BC-3AA6F9355141}" srcOrd="3" destOrd="0" presId="urn:microsoft.com/office/officeart/2005/8/layout/hProcess10#1"/>
    <dgm:cxn modelId="{9B644C97-F4B1-4EE5-9C76-6E2993BF433A}" type="presParOf" srcId="{9C720FED-E252-4377-88BC-3AA6F9355141}" destId="{3860260E-A794-405B-B57B-E37C984C4F2C}" srcOrd="0" destOrd="0" presId="urn:microsoft.com/office/officeart/2005/8/layout/hProcess10#1"/>
    <dgm:cxn modelId="{FF165F75-52F6-4E12-89F4-356973A1A145}" type="presParOf" srcId="{9CC781C0-DC78-4638-B7E4-BB6EB3B0661B}" destId="{93C08285-73A7-4D7D-8B83-9F6E10194184}" srcOrd="4" destOrd="0" presId="urn:microsoft.com/office/officeart/2005/8/layout/hProcess10#1"/>
    <dgm:cxn modelId="{9C51FEB4-1EBA-4D46-BDB1-84F2260307F6}" type="presParOf" srcId="{93C08285-73A7-4D7D-8B83-9F6E10194184}" destId="{B6BC423D-C92E-4BA1-9F0E-7405BF48149C}" srcOrd="0" destOrd="0" presId="urn:microsoft.com/office/officeart/2005/8/layout/hProcess10#1"/>
    <dgm:cxn modelId="{E9F64C19-E684-40CD-9897-008908CA3C58}" type="presParOf" srcId="{93C08285-73A7-4D7D-8B83-9F6E10194184}" destId="{C8592234-144A-41D7-8494-E48E2635385E}" srcOrd="1" destOrd="0" presId="urn:microsoft.com/office/officeart/2005/8/layout/hProcess10#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2FD49D-E1D4-4635-AC61-96D98F7CF13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l-GR"/>
        </a:p>
      </dgm:t>
    </dgm:pt>
    <dgm:pt modelId="{785D3845-D6F2-4F3C-8D50-FF7EF17321FD}">
      <dgm:prSet phldrT="[Text]"/>
      <dgm:spPr/>
      <dgm:t>
        <a:bodyPr/>
        <a:lstStyle/>
        <a:p>
          <a:r>
            <a:rPr lang="en-US" b="1" dirty="0"/>
            <a:t>Which Ships</a:t>
          </a:r>
          <a:endParaRPr lang="el-GR" dirty="0"/>
        </a:p>
      </dgm:t>
    </dgm:pt>
    <dgm:pt modelId="{63B1763B-110D-4259-A519-4112FBF3BAC5}" type="parTrans" cxnId="{FBBA48B7-46A6-4D00-997D-FEB9C7388D61}">
      <dgm:prSet/>
      <dgm:spPr/>
      <dgm:t>
        <a:bodyPr/>
        <a:lstStyle/>
        <a:p>
          <a:endParaRPr lang="el-GR"/>
        </a:p>
      </dgm:t>
    </dgm:pt>
    <dgm:pt modelId="{44CD01CF-C4EE-431F-9141-756F9D129BF4}" type="sibTrans" cxnId="{FBBA48B7-46A6-4D00-997D-FEB9C7388D61}">
      <dgm:prSet/>
      <dgm:spPr/>
      <dgm:t>
        <a:bodyPr/>
        <a:lstStyle/>
        <a:p>
          <a:endParaRPr lang="el-GR"/>
        </a:p>
      </dgm:t>
    </dgm:pt>
    <dgm:pt modelId="{2E1CE5B8-B5D2-41C2-B668-694E00112458}">
      <dgm:prSet custT="1"/>
      <dgm:spPr/>
      <dgm:t>
        <a:bodyPr/>
        <a:lstStyle/>
        <a:p>
          <a:r>
            <a:rPr lang="en-US" sz="2000" dirty="0"/>
            <a:t>IMO made AIS-Class A  compulsory for :</a:t>
          </a:r>
        </a:p>
      </dgm:t>
    </dgm:pt>
    <dgm:pt modelId="{263F93B0-8CE7-4AD4-A865-E0C9E84F6621}" type="parTrans" cxnId="{440F7377-A267-41C8-9857-31516F2CA486}">
      <dgm:prSet/>
      <dgm:spPr/>
      <dgm:t>
        <a:bodyPr/>
        <a:lstStyle/>
        <a:p>
          <a:endParaRPr lang="el-GR"/>
        </a:p>
      </dgm:t>
    </dgm:pt>
    <dgm:pt modelId="{E8211D9D-9000-4171-9BEE-21AEDA9C00DD}" type="sibTrans" cxnId="{440F7377-A267-41C8-9857-31516F2CA486}">
      <dgm:prSet/>
      <dgm:spPr/>
      <dgm:t>
        <a:bodyPr/>
        <a:lstStyle/>
        <a:p>
          <a:endParaRPr lang="el-GR"/>
        </a:p>
      </dgm:t>
    </dgm:pt>
    <dgm:pt modelId="{93CEB699-3A86-449D-8E5F-4A9A76BF762E}">
      <dgm:prSet custT="1"/>
      <dgm:spPr/>
      <dgm:t>
        <a:bodyPr/>
        <a:lstStyle/>
        <a:p>
          <a:r>
            <a:rPr lang="en-US" sz="2000" dirty="0"/>
            <a:t>vessels of 300 gross tonnage and upwards engaged on international voyages, </a:t>
          </a:r>
        </a:p>
      </dgm:t>
    </dgm:pt>
    <dgm:pt modelId="{E49FA480-83E4-4338-A207-70E88FFA4D58}" type="parTrans" cxnId="{1AF12D48-00BB-4AFA-A576-A08756B1DE73}">
      <dgm:prSet/>
      <dgm:spPr/>
      <dgm:t>
        <a:bodyPr/>
        <a:lstStyle/>
        <a:p>
          <a:endParaRPr lang="el-GR"/>
        </a:p>
      </dgm:t>
    </dgm:pt>
    <dgm:pt modelId="{5634D87C-3456-42D7-9189-3B9D9ACDE261}" type="sibTrans" cxnId="{1AF12D48-00BB-4AFA-A576-A08756B1DE73}">
      <dgm:prSet/>
      <dgm:spPr/>
      <dgm:t>
        <a:bodyPr/>
        <a:lstStyle/>
        <a:p>
          <a:endParaRPr lang="el-GR"/>
        </a:p>
      </dgm:t>
    </dgm:pt>
    <dgm:pt modelId="{BDC33B61-7EBF-4B07-9850-56AA5CE7384B}">
      <dgm:prSet custT="1"/>
      <dgm:spPr/>
      <dgm:t>
        <a:bodyPr/>
        <a:lstStyle/>
        <a:p>
          <a:r>
            <a:rPr lang="en-US" sz="2000" dirty="0"/>
            <a:t>cargo ships of 500 gross tonnage and upwards not engaged on international voyages, </a:t>
          </a:r>
        </a:p>
      </dgm:t>
    </dgm:pt>
    <dgm:pt modelId="{CBAD9F50-4E06-43E4-B660-166F2DCF1A87}" type="parTrans" cxnId="{13B9BEFD-CF17-4A54-8846-516C9344317B}">
      <dgm:prSet/>
      <dgm:spPr/>
      <dgm:t>
        <a:bodyPr/>
        <a:lstStyle/>
        <a:p>
          <a:endParaRPr lang="el-GR"/>
        </a:p>
      </dgm:t>
    </dgm:pt>
    <dgm:pt modelId="{EDE09BAB-E63D-4B79-BE50-E615C86BA04C}" type="sibTrans" cxnId="{13B9BEFD-CF17-4A54-8846-516C9344317B}">
      <dgm:prSet/>
      <dgm:spPr/>
      <dgm:t>
        <a:bodyPr/>
        <a:lstStyle/>
        <a:p>
          <a:endParaRPr lang="el-GR"/>
        </a:p>
      </dgm:t>
    </dgm:pt>
    <dgm:pt modelId="{011DFB4F-5AD3-42BE-8806-462A99D8DB4E}">
      <dgm:prSet custT="1"/>
      <dgm:spPr/>
      <dgm:t>
        <a:bodyPr/>
        <a:lstStyle/>
        <a:p>
          <a:r>
            <a:rPr lang="en-US" sz="2000" dirty="0"/>
            <a:t>passenger ships (more than 12 passengers), irrespective of size for safety reasons</a:t>
          </a:r>
        </a:p>
      </dgm:t>
    </dgm:pt>
    <dgm:pt modelId="{97B88C11-9070-453A-A9C9-8ABE2400093E}" type="parTrans" cxnId="{1916B427-66A7-47DB-B258-A486D721AB3B}">
      <dgm:prSet/>
      <dgm:spPr/>
      <dgm:t>
        <a:bodyPr/>
        <a:lstStyle/>
        <a:p>
          <a:endParaRPr lang="el-GR"/>
        </a:p>
      </dgm:t>
    </dgm:pt>
    <dgm:pt modelId="{A7302AF5-BE77-41DC-822A-F946A7880AE5}" type="sibTrans" cxnId="{1916B427-66A7-47DB-B258-A486D721AB3B}">
      <dgm:prSet/>
      <dgm:spPr/>
      <dgm:t>
        <a:bodyPr/>
        <a:lstStyle/>
        <a:p>
          <a:endParaRPr lang="el-GR"/>
        </a:p>
      </dgm:t>
    </dgm:pt>
    <dgm:pt modelId="{612540C6-6959-4767-8AE2-3A4F61B9C631}">
      <dgm:prSet/>
      <dgm:spPr/>
      <dgm:t>
        <a:bodyPr/>
        <a:lstStyle/>
        <a:p>
          <a:r>
            <a:rPr lang="en-US" b="1" dirty="0"/>
            <a:t>Time scales/Frequency of Reporting</a:t>
          </a:r>
        </a:p>
      </dgm:t>
    </dgm:pt>
    <dgm:pt modelId="{750A6DE6-FAE9-41B5-B211-5B72C7883253}" type="parTrans" cxnId="{C25D1FD9-25D6-4A81-958F-13B484F52AC3}">
      <dgm:prSet/>
      <dgm:spPr/>
      <dgm:t>
        <a:bodyPr/>
        <a:lstStyle/>
        <a:p>
          <a:endParaRPr lang="el-GR"/>
        </a:p>
      </dgm:t>
    </dgm:pt>
    <dgm:pt modelId="{97AB01AC-CD56-459E-AC6A-428C0FA3CB89}" type="sibTrans" cxnId="{C25D1FD9-25D6-4A81-958F-13B484F52AC3}">
      <dgm:prSet/>
      <dgm:spPr/>
      <dgm:t>
        <a:bodyPr/>
        <a:lstStyle/>
        <a:p>
          <a:endParaRPr lang="el-GR"/>
        </a:p>
      </dgm:t>
    </dgm:pt>
    <dgm:pt modelId="{8E5152ED-6F78-47DB-8BE5-2EFC3CB7A306}">
      <dgm:prSet custT="1"/>
      <dgm:spPr/>
      <dgm:t>
        <a:bodyPr/>
        <a:lstStyle/>
        <a:p>
          <a:r>
            <a:rPr lang="en-US" sz="2000" dirty="0"/>
            <a:t>Few seconds to few minutes depending on the navigational status</a:t>
          </a:r>
        </a:p>
      </dgm:t>
    </dgm:pt>
    <dgm:pt modelId="{D6409AD0-8581-4A44-9DBF-14C063380B24}" type="parTrans" cxnId="{408B20CA-8C52-4AC6-832F-62085D23A9F2}">
      <dgm:prSet/>
      <dgm:spPr/>
      <dgm:t>
        <a:bodyPr/>
        <a:lstStyle/>
        <a:p>
          <a:endParaRPr lang="el-GR"/>
        </a:p>
      </dgm:t>
    </dgm:pt>
    <dgm:pt modelId="{950E692F-F128-4267-95A1-4CF0E47B5974}" type="sibTrans" cxnId="{408B20CA-8C52-4AC6-832F-62085D23A9F2}">
      <dgm:prSet/>
      <dgm:spPr/>
      <dgm:t>
        <a:bodyPr/>
        <a:lstStyle/>
        <a:p>
          <a:endParaRPr lang="el-GR"/>
        </a:p>
      </dgm:t>
    </dgm:pt>
    <dgm:pt modelId="{06551386-A08E-48B6-919E-0E588542A07C}">
      <dgm:prSet custT="1"/>
      <dgm:spPr/>
      <dgm:t>
        <a:bodyPr/>
        <a:lstStyle/>
        <a:p>
          <a:r>
            <a:rPr lang="en-US" sz="2000" dirty="0"/>
            <a:t>Global datasets : 310 billion AIS messages per year</a:t>
          </a:r>
        </a:p>
      </dgm:t>
    </dgm:pt>
    <dgm:pt modelId="{DCCDD38A-B46C-4DE8-82B2-6FCF8AD9BA8C}" type="parTrans" cxnId="{03B41AAD-2700-4050-94D9-2BF17090876B}">
      <dgm:prSet/>
      <dgm:spPr/>
      <dgm:t>
        <a:bodyPr/>
        <a:lstStyle/>
        <a:p>
          <a:endParaRPr lang="el-GR"/>
        </a:p>
      </dgm:t>
    </dgm:pt>
    <dgm:pt modelId="{DF38B922-78F9-4E3A-B0B8-D6B239E606E1}" type="sibTrans" cxnId="{03B41AAD-2700-4050-94D9-2BF17090876B}">
      <dgm:prSet/>
      <dgm:spPr/>
      <dgm:t>
        <a:bodyPr/>
        <a:lstStyle/>
        <a:p>
          <a:endParaRPr lang="el-GR"/>
        </a:p>
      </dgm:t>
    </dgm:pt>
    <dgm:pt modelId="{3F2B5553-CE09-4B5C-BE86-765C6BD1D6C1}">
      <dgm:prSet/>
      <dgm:spPr/>
      <dgm:t>
        <a:bodyPr/>
        <a:lstStyle/>
        <a:p>
          <a:r>
            <a:rPr lang="en-US" dirty="0"/>
            <a:t>Coverage</a:t>
          </a:r>
        </a:p>
      </dgm:t>
    </dgm:pt>
    <dgm:pt modelId="{3CDF05F0-28A1-47ED-8326-26E8ACB9FC31}" type="parTrans" cxnId="{8E7571E7-DC65-4C8B-AEC8-DDA4CDF70E75}">
      <dgm:prSet/>
      <dgm:spPr/>
      <dgm:t>
        <a:bodyPr/>
        <a:lstStyle/>
        <a:p>
          <a:endParaRPr lang="el-GR"/>
        </a:p>
      </dgm:t>
    </dgm:pt>
    <dgm:pt modelId="{E9B8260D-4569-4B86-A209-29163FDD0A1B}" type="sibTrans" cxnId="{8E7571E7-DC65-4C8B-AEC8-DDA4CDF70E75}">
      <dgm:prSet/>
      <dgm:spPr/>
      <dgm:t>
        <a:bodyPr/>
        <a:lstStyle/>
        <a:p>
          <a:endParaRPr lang="el-GR"/>
        </a:p>
      </dgm:t>
    </dgm:pt>
    <dgm:pt modelId="{22084982-AE53-4540-96AB-0AFA77562BC5}">
      <dgm:prSet custT="1"/>
      <dgm:spPr/>
      <dgm:t>
        <a:bodyPr/>
        <a:lstStyle/>
        <a:p>
          <a:r>
            <a:rPr lang="en-US" sz="2000" dirty="0"/>
            <a:t>Spatial : Global</a:t>
          </a:r>
        </a:p>
      </dgm:t>
    </dgm:pt>
    <dgm:pt modelId="{ACB44BEE-B0F3-429C-BBC5-BDB179B959B9}" type="parTrans" cxnId="{D91A4C51-1812-4C07-86AE-5BC540522E8C}">
      <dgm:prSet/>
      <dgm:spPr/>
      <dgm:t>
        <a:bodyPr/>
        <a:lstStyle/>
        <a:p>
          <a:endParaRPr lang="el-GR"/>
        </a:p>
      </dgm:t>
    </dgm:pt>
    <dgm:pt modelId="{2620EFD0-E8E8-4D7C-A44D-6B48C5D7A208}" type="sibTrans" cxnId="{D91A4C51-1812-4C07-86AE-5BC540522E8C}">
      <dgm:prSet/>
      <dgm:spPr/>
      <dgm:t>
        <a:bodyPr/>
        <a:lstStyle/>
        <a:p>
          <a:endParaRPr lang="el-GR"/>
        </a:p>
      </dgm:t>
    </dgm:pt>
    <dgm:pt modelId="{90C88B4C-8DCE-4AC3-A768-8E95761CF509}">
      <dgm:prSet custT="1"/>
      <dgm:spPr/>
      <dgm:t>
        <a:bodyPr/>
        <a:lstStyle/>
        <a:p>
          <a:r>
            <a:rPr lang="en-US" sz="2000" dirty="0"/>
            <a:t>Time : as of 2005</a:t>
          </a:r>
        </a:p>
      </dgm:t>
    </dgm:pt>
    <dgm:pt modelId="{6475E571-86E9-4024-9CD3-E21B61A1794B}" type="parTrans" cxnId="{399F8DD0-55E1-4C29-8630-F8365366ECA4}">
      <dgm:prSet/>
      <dgm:spPr/>
      <dgm:t>
        <a:bodyPr/>
        <a:lstStyle/>
        <a:p>
          <a:endParaRPr lang="el-GR"/>
        </a:p>
      </dgm:t>
    </dgm:pt>
    <dgm:pt modelId="{AFC1C7CB-B724-495D-91D2-90B7E765738F}" type="sibTrans" cxnId="{399F8DD0-55E1-4C29-8630-F8365366ECA4}">
      <dgm:prSet/>
      <dgm:spPr/>
      <dgm:t>
        <a:bodyPr/>
        <a:lstStyle/>
        <a:p>
          <a:endParaRPr lang="el-GR"/>
        </a:p>
      </dgm:t>
    </dgm:pt>
    <dgm:pt modelId="{F8CAF85B-051C-44D1-A938-980414F4B893}">
      <dgm:prSet custT="1"/>
      <dgm:spPr/>
      <dgm: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AIS reporting requirements are described in Regulation 19 of Chapter V of the International Convention for the Safety of Life at Sea (SOLAS).</a:t>
          </a:r>
        </a:p>
      </dgm:t>
    </dgm:pt>
    <dgm:pt modelId="{F83048F9-6474-44FA-BBBD-2B820B0AA903}" type="parTrans" cxnId="{1D352658-C668-4F4F-8E98-E1BEDDC98C27}">
      <dgm:prSet/>
      <dgm:spPr/>
      <dgm:t>
        <a:bodyPr/>
        <a:lstStyle/>
        <a:p>
          <a:endParaRPr lang="el-GR"/>
        </a:p>
      </dgm:t>
    </dgm:pt>
    <dgm:pt modelId="{ACFBEC58-8BD7-4254-AFBE-C9B832A05CD9}" type="sibTrans" cxnId="{1D352658-C668-4F4F-8E98-E1BEDDC98C27}">
      <dgm:prSet/>
      <dgm:spPr/>
      <dgm:t>
        <a:bodyPr/>
        <a:lstStyle/>
        <a:p>
          <a:endParaRPr lang="el-GR"/>
        </a:p>
      </dgm:t>
    </dgm:pt>
    <dgm:pt modelId="{BDCF9BF2-2211-4D0A-924C-75D53F106B16}" type="pres">
      <dgm:prSet presAssocID="{7B2FD49D-E1D4-4635-AC61-96D98F7CF13D}" presName="linear" presStyleCnt="0">
        <dgm:presLayoutVars>
          <dgm:animLvl val="lvl"/>
          <dgm:resizeHandles val="exact"/>
        </dgm:presLayoutVars>
      </dgm:prSet>
      <dgm:spPr/>
      <dgm:t>
        <a:bodyPr/>
        <a:lstStyle/>
        <a:p>
          <a:endParaRPr lang="en-US"/>
        </a:p>
      </dgm:t>
    </dgm:pt>
    <dgm:pt modelId="{AF8B283A-B70B-419F-A862-2B70C0DBA500}" type="pres">
      <dgm:prSet presAssocID="{785D3845-D6F2-4F3C-8D50-FF7EF17321FD}" presName="parentText" presStyleLbl="node1" presStyleIdx="0" presStyleCnt="3">
        <dgm:presLayoutVars>
          <dgm:chMax val="0"/>
          <dgm:bulletEnabled val="1"/>
        </dgm:presLayoutVars>
      </dgm:prSet>
      <dgm:spPr/>
      <dgm:t>
        <a:bodyPr/>
        <a:lstStyle/>
        <a:p>
          <a:endParaRPr lang="en-US"/>
        </a:p>
      </dgm:t>
    </dgm:pt>
    <dgm:pt modelId="{9822CE2E-81C7-4364-AF1B-6F0893691470}" type="pres">
      <dgm:prSet presAssocID="{785D3845-D6F2-4F3C-8D50-FF7EF17321FD}" presName="childText" presStyleLbl="revTx" presStyleIdx="0" presStyleCnt="3">
        <dgm:presLayoutVars>
          <dgm:bulletEnabled val="1"/>
        </dgm:presLayoutVars>
      </dgm:prSet>
      <dgm:spPr/>
      <dgm:t>
        <a:bodyPr/>
        <a:lstStyle/>
        <a:p>
          <a:endParaRPr lang="en-US"/>
        </a:p>
      </dgm:t>
    </dgm:pt>
    <dgm:pt modelId="{1B889852-2869-4EE1-B432-5D28C3DFC5D0}" type="pres">
      <dgm:prSet presAssocID="{612540C6-6959-4767-8AE2-3A4F61B9C631}" presName="parentText" presStyleLbl="node1" presStyleIdx="1" presStyleCnt="3">
        <dgm:presLayoutVars>
          <dgm:chMax val="0"/>
          <dgm:bulletEnabled val="1"/>
        </dgm:presLayoutVars>
      </dgm:prSet>
      <dgm:spPr/>
      <dgm:t>
        <a:bodyPr/>
        <a:lstStyle/>
        <a:p>
          <a:endParaRPr lang="en-US"/>
        </a:p>
      </dgm:t>
    </dgm:pt>
    <dgm:pt modelId="{24046A97-42A3-4290-B54D-AF11A1D6024D}" type="pres">
      <dgm:prSet presAssocID="{612540C6-6959-4767-8AE2-3A4F61B9C631}" presName="childText" presStyleLbl="revTx" presStyleIdx="1" presStyleCnt="3">
        <dgm:presLayoutVars>
          <dgm:bulletEnabled val="1"/>
        </dgm:presLayoutVars>
      </dgm:prSet>
      <dgm:spPr/>
      <dgm:t>
        <a:bodyPr/>
        <a:lstStyle/>
        <a:p>
          <a:endParaRPr lang="en-US"/>
        </a:p>
      </dgm:t>
    </dgm:pt>
    <dgm:pt modelId="{8C4EDB32-F3B7-47AE-BF25-6D0DCBA6EB84}" type="pres">
      <dgm:prSet presAssocID="{3F2B5553-CE09-4B5C-BE86-765C6BD1D6C1}" presName="parentText" presStyleLbl="node1" presStyleIdx="2" presStyleCnt="3">
        <dgm:presLayoutVars>
          <dgm:chMax val="0"/>
          <dgm:bulletEnabled val="1"/>
        </dgm:presLayoutVars>
      </dgm:prSet>
      <dgm:spPr/>
      <dgm:t>
        <a:bodyPr/>
        <a:lstStyle/>
        <a:p>
          <a:endParaRPr lang="en-US"/>
        </a:p>
      </dgm:t>
    </dgm:pt>
    <dgm:pt modelId="{C280C232-59EF-44F7-AB39-1B616863DB7F}" type="pres">
      <dgm:prSet presAssocID="{3F2B5553-CE09-4B5C-BE86-765C6BD1D6C1}" presName="childText" presStyleLbl="revTx" presStyleIdx="2" presStyleCnt="3">
        <dgm:presLayoutVars>
          <dgm:bulletEnabled val="1"/>
        </dgm:presLayoutVars>
      </dgm:prSet>
      <dgm:spPr/>
      <dgm:t>
        <a:bodyPr/>
        <a:lstStyle/>
        <a:p>
          <a:endParaRPr lang="en-US"/>
        </a:p>
      </dgm:t>
    </dgm:pt>
  </dgm:ptLst>
  <dgm:cxnLst>
    <dgm:cxn modelId="{577F9F4C-1157-4E28-A8F4-14EBC0F9D65C}" type="presOf" srcId="{612540C6-6959-4767-8AE2-3A4F61B9C631}" destId="{1B889852-2869-4EE1-B432-5D28C3DFC5D0}" srcOrd="0" destOrd="0" presId="urn:microsoft.com/office/officeart/2005/8/layout/vList2"/>
    <dgm:cxn modelId="{03B41AAD-2700-4050-94D9-2BF17090876B}" srcId="{612540C6-6959-4767-8AE2-3A4F61B9C631}" destId="{06551386-A08E-48B6-919E-0E588542A07C}" srcOrd="1" destOrd="0" parTransId="{DCCDD38A-B46C-4DE8-82B2-6FCF8AD9BA8C}" sibTransId="{DF38B922-78F9-4E3A-B0B8-D6B239E606E1}"/>
    <dgm:cxn modelId="{BFB84BA9-317A-4BD3-A0FC-24E031205A5C}" type="presOf" srcId="{3F2B5553-CE09-4B5C-BE86-765C6BD1D6C1}" destId="{8C4EDB32-F3B7-47AE-BF25-6D0DCBA6EB84}" srcOrd="0" destOrd="0" presId="urn:microsoft.com/office/officeart/2005/8/layout/vList2"/>
    <dgm:cxn modelId="{0FBBF650-E4D1-436A-9276-3D7477E8EA91}" type="presOf" srcId="{2E1CE5B8-B5D2-41C2-B668-694E00112458}" destId="{9822CE2E-81C7-4364-AF1B-6F0893691470}" srcOrd="0" destOrd="0" presId="urn:microsoft.com/office/officeart/2005/8/layout/vList2"/>
    <dgm:cxn modelId="{C25D1FD9-25D6-4A81-958F-13B484F52AC3}" srcId="{7B2FD49D-E1D4-4635-AC61-96D98F7CF13D}" destId="{612540C6-6959-4767-8AE2-3A4F61B9C631}" srcOrd="1" destOrd="0" parTransId="{750A6DE6-FAE9-41B5-B211-5B72C7883253}" sibTransId="{97AB01AC-CD56-459E-AC6A-428C0FA3CB89}"/>
    <dgm:cxn modelId="{1AF12D48-00BB-4AFA-A576-A08756B1DE73}" srcId="{2E1CE5B8-B5D2-41C2-B668-694E00112458}" destId="{93CEB699-3A86-449D-8E5F-4A9A76BF762E}" srcOrd="0" destOrd="0" parTransId="{E49FA480-83E4-4338-A207-70E88FFA4D58}" sibTransId="{5634D87C-3456-42D7-9189-3B9D9ACDE261}"/>
    <dgm:cxn modelId="{440F7377-A267-41C8-9857-31516F2CA486}" srcId="{785D3845-D6F2-4F3C-8D50-FF7EF17321FD}" destId="{2E1CE5B8-B5D2-41C2-B668-694E00112458}" srcOrd="0" destOrd="0" parTransId="{263F93B0-8CE7-4AD4-A865-E0C9E84F6621}" sibTransId="{E8211D9D-9000-4171-9BEE-21AEDA9C00DD}"/>
    <dgm:cxn modelId="{8AAABFD6-E5F3-43BE-B3EA-674E85251AB6}" type="presOf" srcId="{011DFB4F-5AD3-42BE-8806-462A99D8DB4E}" destId="{9822CE2E-81C7-4364-AF1B-6F0893691470}" srcOrd="0" destOrd="3" presId="urn:microsoft.com/office/officeart/2005/8/layout/vList2"/>
    <dgm:cxn modelId="{408B20CA-8C52-4AC6-832F-62085D23A9F2}" srcId="{612540C6-6959-4767-8AE2-3A4F61B9C631}" destId="{8E5152ED-6F78-47DB-8BE5-2EFC3CB7A306}" srcOrd="0" destOrd="0" parTransId="{D6409AD0-8581-4A44-9DBF-14C063380B24}" sibTransId="{950E692F-F128-4267-95A1-4CF0E47B5974}"/>
    <dgm:cxn modelId="{EFB1329B-6D2C-4DFC-B6D4-0352F61CADB0}" type="presOf" srcId="{BDC33B61-7EBF-4B07-9850-56AA5CE7384B}" destId="{9822CE2E-81C7-4364-AF1B-6F0893691470}" srcOrd="0" destOrd="2" presId="urn:microsoft.com/office/officeart/2005/8/layout/vList2"/>
    <dgm:cxn modelId="{8F024A06-C9F8-4B0D-88F8-07362A19EA6E}" type="presOf" srcId="{90C88B4C-8DCE-4AC3-A768-8E95761CF509}" destId="{C280C232-59EF-44F7-AB39-1B616863DB7F}" srcOrd="0" destOrd="1" presId="urn:microsoft.com/office/officeart/2005/8/layout/vList2"/>
    <dgm:cxn modelId="{AD91F945-418C-4556-8C1E-B09B227FE18B}" type="presOf" srcId="{22084982-AE53-4540-96AB-0AFA77562BC5}" destId="{C280C232-59EF-44F7-AB39-1B616863DB7F}" srcOrd="0" destOrd="0" presId="urn:microsoft.com/office/officeart/2005/8/layout/vList2"/>
    <dgm:cxn modelId="{19CB5A65-536E-4ED6-97D6-68BCE11AF06C}" type="presOf" srcId="{93CEB699-3A86-449D-8E5F-4A9A76BF762E}" destId="{9822CE2E-81C7-4364-AF1B-6F0893691470}" srcOrd="0" destOrd="1" presId="urn:microsoft.com/office/officeart/2005/8/layout/vList2"/>
    <dgm:cxn modelId="{B0444C90-AE0A-48D3-A8C1-13D11B6F4A91}" type="presOf" srcId="{06551386-A08E-48B6-919E-0E588542A07C}" destId="{24046A97-42A3-4290-B54D-AF11A1D6024D}" srcOrd="0" destOrd="1" presId="urn:microsoft.com/office/officeart/2005/8/layout/vList2"/>
    <dgm:cxn modelId="{D91A4C51-1812-4C07-86AE-5BC540522E8C}" srcId="{3F2B5553-CE09-4B5C-BE86-765C6BD1D6C1}" destId="{22084982-AE53-4540-96AB-0AFA77562BC5}" srcOrd="0" destOrd="0" parTransId="{ACB44BEE-B0F3-429C-BBC5-BDB179B959B9}" sibTransId="{2620EFD0-E8E8-4D7C-A44D-6B48C5D7A208}"/>
    <dgm:cxn modelId="{399F8DD0-55E1-4C29-8630-F8365366ECA4}" srcId="{3F2B5553-CE09-4B5C-BE86-765C6BD1D6C1}" destId="{90C88B4C-8DCE-4AC3-A768-8E95761CF509}" srcOrd="1" destOrd="0" parTransId="{6475E571-86E9-4024-9CD3-E21B61A1794B}" sibTransId="{AFC1C7CB-B724-495D-91D2-90B7E765738F}"/>
    <dgm:cxn modelId="{FBBA48B7-46A6-4D00-997D-FEB9C7388D61}" srcId="{7B2FD49D-E1D4-4635-AC61-96D98F7CF13D}" destId="{785D3845-D6F2-4F3C-8D50-FF7EF17321FD}" srcOrd="0" destOrd="0" parTransId="{63B1763B-110D-4259-A519-4112FBF3BAC5}" sibTransId="{44CD01CF-C4EE-431F-9141-756F9D129BF4}"/>
    <dgm:cxn modelId="{FB69B14A-A591-4C0B-89AA-69317F97903D}" type="presOf" srcId="{F8CAF85B-051C-44D1-A938-980414F4B893}" destId="{9822CE2E-81C7-4364-AF1B-6F0893691470}" srcOrd="0" destOrd="4" presId="urn:microsoft.com/office/officeart/2005/8/layout/vList2"/>
    <dgm:cxn modelId="{8E7571E7-DC65-4C8B-AEC8-DDA4CDF70E75}" srcId="{7B2FD49D-E1D4-4635-AC61-96D98F7CF13D}" destId="{3F2B5553-CE09-4B5C-BE86-765C6BD1D6C1}" srcOrd="2" destOrd="0" parTransId="{3CDF05F0-28A1-47ED-8326-26E8ACB9FC31}" sibTransId="{E9B8260D-4569-4B86-A209-29163FDD0A1B}"/>
    <dgm:cxn modelId="{7F29C4F2-81D3-491D-9146-ECEB2CA02CF3}" type="presOf" srcId="{7B2FD49D-E1D4-4635-AC61-96D98F7CF13D}" destId="{BDCF9BF2-2211-4D0A-924C-75D53F106B16}" srcOrd="0" destOrd="0" presId="urn:microsoft.com/office/officeart/2005/8/layout/vList2"/>
    <dgm:cxn modelId="{3398ABAD-C22F-4ADB-AF40-3DF3CC51DC74}" type="presOf" srcId="{785D3845-D6F2-4F3C-8D50-FF7EF17321FD}" destId="{AF8B283A-B70B-419F-A862-2B70C0DBA500}" srcOrd="0" destOrd="0" presId="urn:microsoft.com/office/officeart/2005/8/layout/vList2"/>
    <dgm:cxn modelId="{13B9BEFD-CF17-4A54-8846-516C9344317B}" srcId="{2E1CE5B8-B5D2-41C2-B668-694E00112458}" destId="{BDC33B61-7EBF-4B07-9850-56AA5CE7384B}" srcOrd="1" destOrd="0" parTransId="{CBAD9F50-4E06-43E4-B660-166F2DCF1A87}" sibTransId="{EDE09BAB-E63D-4B79-BE50-E615C86BA04C}"/>
    <dgm:cxn modelId="{00C77FB2-5AD0-421F-8FF0-A352685378A0}" type="presOf" srcId="{8E5152ED-6F78-47DB-8BE5-2EFC3CB7A306}" destId="{24046A97-42A3-4290-B54D-AF11A1D6024D}" srcOrd="0" destOrd="0" presId="urn:microsoft.com/office/officeart/2005/8/layout/vList2"/>
    <dgm:cxn modelId="{1D352658-C668-4F4F-8E98-E1BEDDC98C27}" srcId="{785D3845-D6F2-4F3C-8D50-FF7EF17321FD}" destId="{F8CAF85B-051C-44D1-A938-980414F4B893}" srcOrd="1" destOrd="0" parTransId="{F83048F9-6474-44FA-BBBD-2B820B0AA903}" sibTransId="{ACFBEC58-8BD7-4254-AFBE-C9B832A05CD9}"/>
    <dgm:cxn modelId="{1916B427-66A7-47DB-B258-A486D721AB3B}" srcId="{2E1CE5B8-B5D2-41C2-B668-694E00112458}" destId="{011DFB4F-5AD3-42BE-8806-462A99D8DB4E}" srcOrd="2" destOrd="0" parTransId="{97B88C11-9070-453A-A9C9-8ABE2400093E}" sibTransId="{A7302AF5-BE77-41DC-822A-F946A7880AE5}"/>
    <dgm:cxn modelId="{986AC974-505E-4D74-A11B-CA9D614FA166}" type="presParOf" srcId="{BDCF9BF2-2211-4D0A-924C-75D53F106B16}" destId="{AF8B283A-B70B-419F-A862-2B70C0DBA500}" srcOrd="0" destOrd="0" presId="urn:microsoft.com/office/officeart/2005/8/layout/vList2"/>
    <dgm:cxn modelId="{3A348A14-9804-4C38-998E-A1034E290C7F}" type="presParOf" srcId="{BDCF9BF2-2211-4D0A-924C-75D53F106B16}" destId="{9822CE2E-81C7-4364-AF1B-6F0893691470}" srcOrd="1" destOrd="0" presId="urn:microsoft.com/office/officeart/2005/8/layout/vList2"/>
    <dgm:cxn modelId="{4F25785A-F9E0-4063-9219-74209F89927F}" type="presParOf" srcId="{BDCF9BF2-2211-4D0A-924C-75D53F106B16}" destId="{1B889852-2869-4EE1-B432-5D28C3DFC5D0}" srcOrd="2" destOrd="0" presId="urn:microsoft.com/office/officeart/2005/8/layout/vList2"/>
    <dgm:cxn modelId="{88C8233E-AAED-48BA-B51C-87C8FBB5F0E2}" type="presParOf" srcId="{BDCF9BF2-2211-4D0A-924C-75D53F106B16}" destId="{24046A97-42A3-4290-B54D-AF11A1D6024D}" srcOrd="3" destOrd="0" presId="urn:microsoft.com/office/officeart/2005/8/layout/vList2"/>
    <dgm:cxn modelId="{D1722F05-06FD-46F5-9CEA-8049DD5975DC}" type="presParOf" srcId="{BDCF9BF2-2211-4D0A-924C-75D53F106B16}" destId="{8C4EDB32-F3B7-47AE-BF25-6D0DCBA6EB84}" srcOrd="4" destOrd="0" presId="urn:microsoft.com/office/officeart/2005/8/layout/vList2"/>
    <dgm:cxn modelId="{86864C76-02B0-435B-BE15-628C5D22735F}" type="presParOf" srcId="{BDCF9BF2-2211-4D0A-924C-75D53F106B16}" destId="{C280C232-59EF-44F7-AB39-1B616863DB7F}"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B2FD49D-E1D4-4635-AC61-96D98F7CF13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l-GR"/>
        </a:p>
      </dgm:t>
    </dgm:pt>
    <dgm:pt modelId="{785D3845-D6F2-4F3C-8D50-FF7EF17321FD}">
      <dgm:prSet phldrT="[Text]"/>
      <dgm:spPr/>
      <dgm:t>
        <a:bodyPr/>
        <a:lstStyle/>
        <a:p>
          <a:r>
            <a:rPr lang="en-US" dirty="0"/>
            <a:t>Source</a:t>
          </a:r>
          <a:endParaRPr lang="el-GR" dirty="0"/>
        </a:p>
      </dgm:t>
    </dgm:pt>
    <dgm:pt modelId="{63B1763B-110D-4259-A519-4112FBF3BAC5}" type="parTrans" cxnId="{FBBA48B7-46A6-4D00-997D-FEB9C7388D61}">
      <dgm:prSet/>
      <dgm:spPr/>
      <dgm:t>
        <a:bodyPr/>
        <a:lstStyle/>
        <a:p>
          <a:endParaRPr lang="el-GR"/>
        </a:p>
      </dgm:t>
    </dgm:pt>
    <dgm:pt modelId="{44CD01CF-C4EE-431F-9141-756F9D129BF4}" type="sibTrans" cxnId="{FBBA48B7-46A6-4D00-997D-FEB9C7388D61}">
      <dgm:prSet/>
      <dgm:spPr/>
      <dgm:t>
        <a:bodyPr/>
        <a:lstStyle/>
        <a:p>
          <a:endParaRPr lang="el-GR"/>
        </a:p>
      </dgm:t>
    </dgm:pt>
    <dgm:pt modelId="{612540C6-6959-4767-8AE2-3A4F61B9C631}">
      <dgm:prSet/>
      <dgm:spPr/>
      <dgm:t>
        <a:bodyPr/>
        <a:lstStyle/>
        <a:p>
          <a:r>
            <a:rPr lang="en-US" dirty="0"/>
            <a:t>Data</a:t>
          </a:r>
          <a:r>
            <a:rPr lang="en-US" b="1" i="0" dirty="0">
              <a:solidFill>
                <a:schemeClr val="tx1"/>
              </a:solidFill>
              <a:effectLst/>
              <a:latin typeface="+mn-lt"/>
              <a:ea typeface="+mn-ea"/>
              <a:cs typeface="+mn-cs"/>
            </a:rPr>
            <a:t> </a:t>
          </a:r>
          <a:r>
            <a:rPr lang="en-US" dirty="0"/>
            <a:t>provider(s) </a:t>
          </a:r>
        </a:p>
      </dgm:t>
    </dgm:pt>
    <dgm:pt modelId="{750A6DE6-FAE9-41B5-B211-5B72C7883253}" type="parTrans" cxnId="{C25D1FD9-25D6-4A81-958F-13B484F52AC3}">
      <dgm:prSet/>
      <dgm:spPr/>
      <dgm:t>
        <a:bodyPr/>
        <a:lstStyle/>
        <a:p>
          <a:endParaRPr lang="el-GR"/>
        </a:p>
      </dgm:t>
    </dgm:pt>
    <dgm:pt modelId="{97AB01AC-CD56-459E-AC6A-428C0FA3CB89}" type="sibTrans" cxnId="{C25D1FD9-25D6-4A81-958F-13B484F52AC3}">
      <dgm:prSet/>
      <dgm:spPr/>
      <dgm:t>
        <a:bodyPr/>
        <a:lstStyle/>
        <a:p>
          <a:endParaRPr lang="el-GR"/>
        </a:p>
      </dgm:t>
    </dgm:pt>
    <dgm:pt modelId="{FFECFD24-A519-4C7A-98A9-1E196430260E}">
      <dgm:prSet/>
      <dgm:spPr/>
      <dgm:t>
        <a:bodyPr/>
        <a:lstStyle/>
        <a:p>
          <a:r>
            <a:rPr lang="en-US" dirty="0"/>
            <a:t>AIS messages </a:t>
          </a:r>
          <a:r>
            <a:rPr lang="en-US" b="0" i="0" dirty="0">
              <a:solidFill>
                <a:schemeClr val="tx1"/>
              </a:solidFill>
              <a:effectLst/>
              <a:latin typeface="+mn-lt"/>
              <a:ea typeface="+mn-ea"/>
              <a:cs typeface="+mn-cs"/>
            </a:rPr>
            <a:t>can be received by surrounding ships, </a:t>
          </a:r>
          <a:r>
            <a:rPr lang="en-US" dirty="0"/>
            <a:t>Terrestrial and Satellite AIS receiver stations</a:t>
          </a:r>
          <a:r>
            <a:rPr lang="en-US" b="0" i="0" dirty="0">
              <a:solidFill>
                <a:schemeClr val="tx1"/>
              </a:solidFill>
              <a:effectLst/>
              <a:latin typeface="+mn-lt"/>
              <a:ea typeface="+mn-ea"/>
              <a:cs typeface="+mn-cs"/>
            </a:rPr>
            <a:t>. </a:t>
          </a:r>
          <a:endParaRPr lang="en-US" b="1" dirty="0"/>
        </a:p>
      </dgm:t>
    </dgm:pt>
    <dgm:pt modelId="{C739DAB1-96E0-4B34-ACB6-7D9F066241E2}" type="parTrans" cxnId="{11B8480C-5217-4971-ADC6-1C9B64F8C425}">
      <dgm:prSet/>
      <dgm:spPr/>
      <dgm:t>
        <a:bodyPr/>
        <a:lstStyle/>
        <a:p>
          <a:endParaRPr lang="el-GR"/>
        </a:p>
      </dgm:t>
    </dgm:pt>
    <dgm:pt modelId="{BDFECF7B-CE75-4B5B-AD02-6995EC25D162}" type="sibTrans" cxnId="{11B8480C-5217-4971-ADC6-1C9B64F8C425}">
      <dgm:prSet/>
      <dgm:spPr/>
      <dgm:t>
        <a:bodyPr/>
        <a:lstStyle/>
        <a:p>
          <a:endParaRPr lang="el-GR"/>
        </a:p>
      </dgm:t>
    </dgm:pt>
    <dgm:pt modelId="{8E5152ED-6F78-47DB-8BE5-2EFC3CB7A306}">
      <dgm:prSet/>
      <dgm:spPr/>
      <dgm:t>
        <a:bodyPr/>
        <a:lstStyle/>
        <a:p>
          <a:r>
            <a:rPr lang="en-US" dirty="0"/>
            <a:t>The messages are collected and aggregated  by commercial, community or port authority/coastguard as “data aggregator”</a:t>
          </a:r>
        </a:p>
      </dgm:t>
    </dgm:pt>
    <dgm:pt modelId="{950E692F-F128-4267-95A1-4CF0E47B5974}" type="sibTrans" cxnId="{408B20CA-8C52-4AC6-832F-62085D23A9F2}">
      <dgm:prSet/>
      <dgm:spPr/>
      <dgm:t>
        <a:bodyPr/>
        <a:lstStyle/>
        <a:p>
          <a:endParaRPr lang="el-GR"/>
        </a:p>
      </dgm:t>
    </dgm:pt>
    <dgm:pt modelId="{D6409AD0-8581-4A44-9DBF-14C063380B24}" type="parTrans" cxnId="{408B20CA-8C52-4AC6-832F-62085D23A9F2}">
      <dgm:prSet/>
      <dgm:spPr/>
      <dgm:t>
        <a:bodyPr/>
        <a:lstStyle/>
        <a:p>
          <a:endParaRPr lang="el-GR"/>
        </a:p>
      </dgm:t>
    </dgm:pt>
    <dgm:pt modelId="{DA09BCA3-4497-41CF-8C06-750797174AD7}">
      <dgm:prSet/>
      <dgm:spPr/>
      <dgm:t>
        <a:bodyPr/>
        <a:lstStyle/>
        <a:p>
          <a:r>
            <a:rPr lang="en-US" b="0" i="0" dirty="0">
              <a:solidFill>
                <a:schemeClr val="tx1"/>
              </a:solidFill>
              <a:effectLst/>
              <a:latin typeface="+mn-lt"/>
              <a:ea typeface="+mn-ea"/>
              <a:cs typeface="+mn-cs"/>
            </a:rPr>
            <a:t>AIS messages can be seen as another type of sensor data, regularly broadcasted by AIS responder. </a:t>
          </a:r>
          <a:endParaRPr lang="en-US" b="1" dirty="0"/>
        </a:p>
      </dgm:t>
    </dgm:pt>
    <dgm:pt modelId="{660F2CAD-334E-4FBD-8740-115DB153227D}" type="parTrans" cxnId="{D0DD1247-714D-4D35-96C0-97F4759F4A73}">
      <dgm:prSet/>
      <dgm:spPr/>
      <dgm:t>
        <a:bodyPr/>
        <a:lstStyle/>
        <a:p>
          <a:endParaRPr lang="el-GR"/>
        </a:p>
      </dgm:t>
    </dgm:pt>
    <dgm:pt modelId="{AF6D1094-2C69-47DF-8F44-9EBCBA32D75A}" type="sibTrans" cxnId="{D0DD1247-714D-4D35-96C0-97F4759F4A73}">
      <dgm:prSet/>
      <dgm:spPr/>
      <dgm:t>
        <a:bodyPr/>
        <a:lstStyle/>
        <a:p>
          <a:endParaRPr lang="el-GR"/>
        </a:p>
      </dgm:t>
    </dgm:pt>
    <dgm:pt modelId="{D1CCB621-EDE9-4D9C-A6E5-76A90B93C1FD}">
      <dgm:prSet/>
      <dgm:spPr/>
      <dgm:t>
        <a:bodyPr/>
        <a:lstStyle/>
        <a:p>
          <a:r>
            <a:rPr lang="en-US" dirty="0"/>
            <a:t> Decoding and cleaning of AIS messages are undertaken by data aggregator</a:t>
          </a:r>
        </a:p>
      </dgm:t>
    </dgm:pt>
    <dgm:pt modelId="{74EA3E05-A652-4FF7-87C8-D812E497B987}" type="parTrans" cxnId="{571707B9-7581-4C85-86B8-91219F530418}">
      <dgm:prSet/>
      <dgm:spPr/>
      <dgm:t>
        <a:bodyPr/>
        <a:lstStyle/>
        <a:p>
          <a:endParaRPr lang="el-GR"/>
        </a:p>
      </dgm:t>
    </dgm:pt>
    <dgm:pt modelId="{16248791-DF07-47BE-8D84-C0B84C9CA9FA}" type="sibTrans" cxnId="{571707B9-7581-4C85-86B8-91219F530418}">
      <dgm:prSet/>
      <dgm:spPr/>
      <dgm:t>
        <a:bodyPr/>
        <a:lstStyle/>
        <a:p>
          <a:endParaRPr lang="el-GR"/>
        </a:p>
      </dgm:t>
    </dgm:pt>
    <dgm:pt modelId="{735ABA2C-7D4A-437F-B9F8-D73ECAEE0AB9}">
      <dgm:prSet/>
      <dgm:spPr/>
      <dgm:t>
        <a:bodyPr/>
        <a:lstStyle/>
        <a:p>
          <a:r>
            <a:rPr lang="en-US" dirty="0"/>
            <a:t>Data aggregator may complete the coverage by exchanging data among themselves</a:t>
          </a:r>
        </a:p>
      </dgm:t>
    </dgm:pt>
    <dgm:pt modelId="{FA060162-98CB-4A4C-BAC7-154F980E7EBE}" type="parTrans" cxnId="{6CD03C9E-8EF7-40ED-9E39-145C04D2D874}">
      <dgm:prSet/>
      <dgm:spPr/>
      <dgm:t>
        <a:bodyPr/>
        <a:lstStyle/>
        <a:p>
          <a:endParaRPr lang="el-GR"/>
        </a:p>
      </dgm:t>
    </dgm:pt>
    <dgm:pt modelId="{DC3BFD35-1919-413E-A7B7-CD6936008F78}" type="sibTrans" cxnId="{6CD03C9E-8EF7-40ED-9E39-145C04D2D874}">
      <dgm:prSet/>
      <dgm:spPr/>
      <dgm:t>
        <a:bodyPr/>
        <a:lstStyle/>
        <a:p>
          <a:endParaRPr lang="el-GR"/>
        </a:p>
      </dgm:t>
    </dgm:pt>
    <dgm:pt modelId="{52971521-5539-4843-B2A8-6942EB342FD8}">
      <dgm:prSet/>
      <dgm:spPr/>
      <dgm:t>
        <a:bodyPr/>
        <a:lstStyle/>
        <a:p>
          <a:r>
            <a:rPr lang="en-GB" dirty="0"/>
            <a:t>Terrestrial Receivers: signals   ̴40 sea miles</a:t>
          </a:r>
          <a:endParaRPr lang="en-US" b="1" dirty="0"/>
        </a:p>
      </dgm:t>
    </dgm:pt>
    <dgm:pt modelId="{B2CC407E-0D05-4C5D-A6C5-1F7E60E3B3F7}" type="parTrans" cxnId="{8BB0CBBA-CB69-4B3F-B318-8542962DD988}">
      <dgm:prSet/>
      <dgm:spPr/>
      <dgm:t>
        <a:bodyPr/>
        <a:lstStyle/>
        <a:p>
          <a:endParaRPr lang="en-US"/>
        </a:p>
      </dgm:t>
    </dgm:pt>
    <dgm:pt modelId="{4F818C5C-D861-480E-8E19-829842D7CC41}" type="sibTrans" cxnId="{8BB0CBBA-CB69-4B3F-B318-8542962DD988}">
      <dgm:prSet/>
      <dgm:spPr/>
      <dgm:t>
        <a:bodyPr/>
        <a:lstStyle/>
        <a:p>
          <a:endParaRPr lang="en-US"/>
        </a:p>
      </dgm:t>
    </dgm:pt>
    <dgm:pt modelId="{BDCF9BF2-2211-4D0A-924C-75D53F106B16}" type="pres">
      <dgm:prSet presAssocID="{7B2FD49D-E1D4-4635-AC61-96D98F7CF13D}" presName="linear" presStyleCnt="0">
        <dgm:presLayoutVars>
          <dgm:animLvl val="lvl"/>
          <dgm:resizeHandles val="exact"/>
        </dgm:presLayoutVars>
      </dgm:prSet>
      <dgm:spPr/>
      <dgm:t>
        <a:bodyPr/>
        <a:lstStyle/>
        <a:p>
          <a:endParaRPr lang="en-US"/>
        </a:p>
      </dgm:t>
    </dgm:pt>
    <dgm:pt modelId="{AF8B283A-B70B-419F-A862-2B70C0DBA500}" type="pres">
      <dgm:prSet presAssocID="{785D3845-D6F2-4F3C-8D50-FF7EF17321FD}" presName="parentText" presStyleLbl="node1" presStyleIdx="0" presStyleCnt="2">
        <dgm:presLayoutVars>
          <dgm:chMax val="0"/>
          <dgm:bulletEnabled val="1"/>
        </dgm:presLayoutVars>
      </dgm:prSet>
      <dgm:spPr/>
      <dgm:t>
        <a:bodyPr/>
        <a:lstStyle/>
        <a:p>
          <a:endParaRPr lang="en-US"/>
        </a:p>
      </dgm:t>
    </dgm:pt>
    <dgm:pt modelId="{9822CE2E-81C7-4364-AF1B-6F0893691470}" type="pres">
      <dgm:prSet presAssocID="{785D3845-D6F2-4F3C-8D50-FF7EF17321FD}" presName="childText" presStyleLbl="revTx" presStyleIdx="0" presStyleCnt="2">
        <dgm:presLayoutVars>
          <dgm:bulletEnabled val="1"/>
        </dgm:presLayoutVars>
      </dgm:prSet>
      <dgm:spPr/>
      <dgm:t>
        <a:bodyPr/>
        <a:lstStyle/>
        <a:p>
          <a:endParaRPr lang="en-US"/>
        </a:p>
      </dgm:t>
    </dgm:pt>
    <dgm:pt modelId="{1B889852-2869-4EE1-B432-5D28C3DFC5D0}" type="pres">
      <dgm:prSet presAssocID="{612540C6-6959-4767-8AE2-3A4F61B9C631}" presName="parentText" presStyleLbl="node1" presStyleIdx="1" presStyleCnt="2">
        <dgm:presLayoutVars>
          <dgm:chMax val="0"/>
          <dgm:bulletEnabled val="1"/>
        </dgm:presLayoutVars>
      </dgm:prSet>
      <dgm:spPr/>
      <dgm:t>
        <a:bodyPr/>
        <a:lstStyle/>
        <a:p>
          <a:endParaRPr lang="en-US"/>
        </a:p>
      </dgm:t>
    </dgm:pt>
    <dgm:pt modelId="{24046A97-42A3-4290-B54D-AF11A1D6024D}" type="pres">
      <dgm:prSet presAssocID="{612540C6-6959-4767-8AE2-3A4F61B9C631}" presName="childText" presStyleLbl="revTx" presStyleIdx="1" presStyleCnt="2" custScaleY="89384">
        <dgm:presLayoutVars>
          <dgm:bulletEnabled val="1"/>
        </dgm:presLayoutVars>
      </dgm:prSet>
      <dgm:spPr/>
      <dgm:t>
        <a:bodyPr/>
        <a:lstStyle/>
        <a:p>
          <a:endParaRPr lang="en-US"/>
        </a:p>
      </dgm:t>
    </dgm:pt>
  </dgm:ptLst>
  <dgm:cxnLst>
    <dgm:cxn modelId="{A492F539-A8F3-48F7-BE7C-927C73CD76E7}" type="presOf" srcId="{DA09BCA3-4497-41CF-8C06-750797174AD7}" destId="{9822CE2E-81C7-4364-AF1B-6F0893691470}" srcOrd="0" destOrd="0" presId="urn:microsoft.com/office/officeart/2005/8/layout/vList2"/>
    <dgm:cxn modelId="{E6DD349E-FE13-4313-95FB-8D3DA56A3518}" type="presOf" srcId="{7B2FD49D-E1D4-4635-AC61-96D98F7CF13D}" destId="{BDCF9BF2-2211-4D0A-924C-75D53F106B16}" srcOrd="0" destOrd="0" presId="urn:microsoft.com/office/officeart/2005/8/layout/vList2"/>
    <dgm:cxn modelId="{6CD03C9E-8EF7-40ED-9E39-145C04D2D874}" srcId="{612540C6-6959-4767-8AE2-3A4F61B9C631}" destId="{735ABA2C-7D4A-437F-B9F8-D73ECAEE0AB9}" srcOrd="2" destOrd="0" parTransId="{FA060162-98CB-4A4C-BAC7-154F980E7EBE}" sibTransId="{DC3BFD35-1919-413E-A7B7-CD6936008F78}"/>
    <dgm:cxn modelId="{C25D1FD9-25D6-4A81-958F-13B484F52AC3}" srcId="{7B2FD49D-E1D4-4635-AC61-96D98F7CF13D}" destId="{612540C6-6959-4767-8AE2-3A4F61B9C631}" srcOrd="1" destOrd="0" parTransId="{750A6DE6-FAE9-41B5-B211-5B72C7883253}" sibTransId="{97AB01AC-CD56-459E-AC6A-428C0FA3CB89}"/>
    <dgm:cxn modelId="{BE671802-CAF2-46DB-AACD-D37B5D033839}" type="presOf" srcId="{735ABA2C-7D4A-437F-B9F8-D73ECAEE0AB9}" destId="{24046A97-42A3-4290-B54D-AF11A1D6024D}" srcOrd="0" destOrd="2" presId="urn:microsoft.com/office/officeart/2005/8/layout/vList2"/>
    <dgm:cxn modelId="{111D7505-8D85-4702-9D58-8BB805E989A2}" type="presOf" srcId="{612540C6-6959-4767-8AE2-3A4F61B9C631}" destId="{1B889852-2869-4EE1-B432-5D28C3DFC5D0}" srcOrd="0" destOrd="0" presId="urn:microsoft.com/office/officeart/2005/8/layout/vList2"/>
    <dgm:cxn modelId="{408B20CA-8C52-4AC6-832F-62085D23A9F2}" srcId="{612540C6-6959-4767-8AE2-3A4F61B9C631}" destId="{8E5152ED-6F78-47DB-8BE5-2EFC3CB7A306}" srcOrd="0" destOrd="0" parTransId="{D6409AD0-8581-4A44-9DBF-14C063380B24}" sibTransId="{950E692F-F128-4267-95A1-4CF0E47B5974}"/>
    <dgm:cxn modelId="{DBB15871-E33B-4EE2-A982-47E7D8C674FB}" type="presOf" srcId="{8E5152ED-6F78-47DB-8BE5-2EFC3CB7A306}" destId="{24046A97-42A3-4290-B54D-AF11A1D6024D}" srcOrd="0" destOrd="0" presId="urn:microsoft.com/office/officeart/2005/8/layout/vList2"/>
    <dgm:cxn modelId="{A2E56AB2-FE96-48C8-BA05-86F7D57AD470}" type="presOf" srcId="{D1CCB621-EDE9-4D9C-A6E5-76A90B93C1FD}" destId="{24046A97-42A3-4290-B54D-AF11A1D6024D}" srcOrd="0" destOrd="1" presId="urn:microsoft.com/office/officeart/2005/8/layout/vList2"/>
    <dgm:cxn modelId="{8BB0CBBA-CB69-4B3F-B318-8542962DD988}" srcId="{785D3845-D6F2-4F3C-8D50-FF7EF17321FD}" destId="{52971521-5539-4843-B2A8-6942EB342FD8}" srcOrd="2" destOrd="0" parTransId="{B2CC407E-0D05-4C5D-A6C5-1F7E60E3B3F7}" sibTransId="{4F818C5C-D861-480E-8E19-829842D7CC41}"/>
    <dgm:cxn modelId="{FBBA48B7-46A6-4D00-997D-FEB9C7388D61}" srcId="{7B2FD49D-E1D4-4635-AC61-96D98F7CF13D}" destId="{785D3845-D6F2-4F3C-8D50-FF7EF17321FD}" srcOrd="0" destOrd="0" parTransId="{63B1763B-110D-4259-A519-4112FBF3BAC5}" sibTransId="{44CD01CF-C4EE-431F-9141-756F9D129BF4}"/>
    <dgm:cxn modelId="{921C0D4A-1C76-4073-B6CA-76ACD2656169}" type="presOf" srcId="{FFECFD24-A519-4C7A-98A9-1E196430260E}" destId="{9822CE2E-81C7-4364-AF1B-6F0893691470}" srcOrd="0" destOrd="1" presId="urn:microsoft.com/office/officeart/2005/8/layout/vList2"/>
    <dgm:cxn modelId="{D0DD1247-714D-4D35-96C0-97F4759F4A73}" srcId="{785D3845-D6F2-4F3C-8D50-FF7EF17321FD}" destId="{DA09BCA3-4497-41CF-8C06-750797174AD7}" srcOrd="0" destOrd="0" parTransId="{660F2CAD-334E-4FBD-8740-115DB153227D}" sibTransId="{AF6D1094-2C69-47DF-8F44-9EBCBA32D75A}"/>
    <dgm:cxn modelId="{D3920012-6260-42F9-AE24-9C2B73A1A3FF}" type="presOf" srcId="{52971521-5539-4843-B2A8-6942EB342FD8}" destId="{9822CE2E-81C7-4364-AF1B-6F0893691470}" srcOrd="0" destOrd="2" presId="urn:microsoft.com/office/officeart/2005/8/layout/vList2"/>
    <dgm:cxn modelId="{473E4FD2-CE4A-490F-BECF-A49C78BD91C0}" type="presOf" srcId="{785D3845-D6F2-4F3C-8D50-FF7EF17321FD}" destId="{AF8B283A-B70B-419F-A862-2B70C0DBA500}" srcOrd="0" destOrd="0" presId="urn:microsoft.com/office/officeart/2005/8/layout/vList2"/>
    <dgm:cxn modelId="{11B8480C-5217-4971-ADC6-1C9B64F8C425}" srcId="{785D3845-D6F2-4F3C-8D50-FF7EF17321FD}" destId="{FFECFD24-A519-4C7A-98A9-1E196430260E}" srcOrd="1" destOrd="0" parTransId="{C739DAB1-96E0-4B34-ACB6-7D9F066241E2}" sibTransId="{BDFECF7B-CE75-4B5B-AD02-6995EC25D162}"/>
    <dgm:cxn modelId="{571707B9-7581-4C85-86B8-91219F530418}" srcId="{612540C6-6959-4767-8AE2-3A4F61B9C631}" destId="{D1CCB621-EDE9-4D9C-A6E5-76A90B93C1FD}" srcOrd="1" destOrd="0" parTransId="{74EA3E05-A652-4FF7-87C8-D812E497B987}" sibTransId="{16248791-DF07-47BE-8D84-C0B84C9CA9FA}"/>
    <dgm:cxn modelId="{277E0193-1EB4-414C-A181-24B0B2CBBF89}" type="presParOf" srcId="{BDCF9BF2-2211-4D0A-924C-75D53F106B16}" destId="{AF8B283A-B70B-419F-A862-2B70C0DBA500}" srcOrd="0" destOrd="0" presId="urn:microsoft.com/office/officeart/2005/8/layout/vList2"/>
    <dgm:cxn modelId="{0AD663C0-B209-4773-AACF-B51D7E344CCD}" type="presParOf" srcId="{BDCF9BF2-2211-4D0A-924C-75D53F106B16}" destId="{9822CE2E-81C7-4364-AF1B-6F0893691470}" srcOrd="1" destOrd="0" presId="urn:microsoft.com/office/officeart/2005/8/layout/vList2"/>
    <dgm:cxn modelId="{420EFCB4-2C39-4BB6-8FA7-4930B8F07E3E}" type="presParOf" srcId="{BDCF9BF2-2211-4D0A-924C-75D53F106B16}" destId="{1B889852-2869-4EE1-B432-5D28C3DFC5D0}" srcOrd="2" destOrd="0" presId="urn:microsoft.com/office/officeart/2005/8/layout/vList2"/>
    <dgm:cxn modelId="{712F839D-B30A-4210-9DC8-09D130235705}" type="presParOf" srcId="{BDCF9BF2-2211-4D0A-924C-75D53F106B16}" destId="{24046A97-42A3-4290-B54D-AF11A1D6024D}" srcOrd="3"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C15233-B962-4B0C-88F9-53822C397A98}">
      <dsp:nvSpPr>
        <dsp:cNvPr id="0" name=""/>
        <dsp:cNvSpPr/>
      </dsp:nvSpPr>
      <dsp:spPr>
        <a:xfrm>
          <a:off x="3338956" y="244"/>
          <a:ext cx="2275712"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UN Statistical Commission</a:t>
          </a:r>
        </a:p>
      </dsp:txBody>
      <dsp:txXfrm>
        <a:off x="3370301" y="31589"/>
        <a:ext cx="2213022" cy="1007490"/>
      </dsp:txXfrm>
    </dsp:sp>
    <dsp:sp modelId="{BDDA4F95-F337-4699-B16D-093BC54F1277}">
      <dsp:nvSpPr>
        <dsp:cNvPr id="0" name=""/>
        <dsp:cNvSpPr/>
      </dsp:nvSpPr>
      <dsp:spPr>
        <a:xfrm>
          <a:off x="2119520" y="1070424"/>
          <a:ext cx="2357292" cy="428072"/>
        </a:xfrm>
        <a:custGeom>
          <a:avLst/>
          <a:gdLst/>
          <a:ahLst/>
          <a:cxnLst/>
          <a:rect l="0" t="0" r="0" b="0"/>
          <a:pathLst>
            <a:path>
              <a:moveTo>
                <a:pt x="2357292" y="0"/>
              </a:moveTo>
              <a:lnTo>
                <a:pt x="2357292" y="214036"/>
              </a:lnTo>
              <a:lnTo>
                <a:pt x="0" y="214036"/>
              </a:lnTo>
              <a:lnTo>
                <a:pt x="0" y="4280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F30417-DAF0-48B1-8AE5-C737F19339EA}">
      <dsp:nvSpPr>
        <dsp:cNvPr id="0" name=""/>
        <dsp:cNvSpPr/>
      </dsp:nvSpPr>
      <dsp:spPr>
        <a:xfrm>
          <a:off x="202409" y="1498497"/>
          <a:ext cx="3834221"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UN Committee of Experts on Business and Trade Statistics</a:t>
          </a:r>
        </a:p>
      </dsp:txBody>
      <dsp:txXfrm>
        <a:off x="233754" y="1529842"/>
        <a:ext cx="3771531" cy="1007490"/>
      </dsp:txXfrm>
    </dsp:sp>
    <dsp:sp modelId="{EF67E176-E8E2-4796-B1FD-935AC24871CC}">
      <dsp:nvSpPr>
        <dsp:cNvPr id="0" name=""/>
        <dsp:cNvSpPr/>
      </dsp:nvSpPr>
      <dsp:spPr>
        <a:xfrm>
          <a:off x="4476812" y="1070424"/>
          <a:ext cx="2157901" cy="428072"/>
        </a:xfrm>
        <a:custGeom>
          <a:avLst/>
          <a:gdLst/>
          <a:ahLst/>
          <a:cxnLst/>
          <a:rect l="0" t="0" r="0" b="0"/>
          <a:pathLst>
            <a:path>
              <a:moveTo>
                <a:pt x="0" y="0"/>
              </a:moveTo>
              <a:lnTo>
                <a:pt x="0" y="214036"/>
              </a:lnTo>
              <a:lnTo>
                <a:pt x="2157901" y="214036"/>
              </a:lnTo>
              <a:lnTo>
                <a:pt x="2157901" y="4280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8E31E7-FC00-4C33-8299-0C15908BD08A}">
      <dsp:nvSpPr>
        <dsp:cNvPr id="0" name=""/>
        <dsp:cNvSpPr/>
      </dsp:nvSpPr>
      <dsp:spPr>
        <a:xfrm>
          <a:off x="4518212" y="1498497"/>
          <a:ext cx="4233003"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UN Committee of Experts on Big Data and Data Science for Official Statistics</a:t>
          </a:r>
        </a:p>
      </dsp:txBody>
      <dsp:txXfrm>
        <a:off x="4549557" y="1529842"/>
        <a:ext cx="4170313" cy="1007490"/>
      </dsp:txXfrm>
    </dsp:sp>
    <dsp:sp modelId="{9BEC9309-ACEB-415A-8DA8-783A8C04D96C}">
      <dsp:nvSpPr>
        <dsp:cNvPr id="0" name=""/>
        <dsp:cNvSpPr/>
      </dsp:nvSpPr>
      <dsp:spPr>
        <a:xfrm>
          <a:off x="4547862" y="2568677"/>
          <a:ext cx="2086852" cy="428072"/>
        </a:xfrm>
        <a:custGeom>
          <a:avLst/>
          <a:gdLst/>
          <a:ahLst/>
          <a:cxnLst/>
          <a:rect l="0" t="0" r="0" b="0"/>
          <a:pathLst>
            <a:path>
              <a:moveTo>
                <a:pt x="2086852" y="0"/>
              </a:moveTo>
              <a:lnTo>
                <a:pt x="2086852" y="214036"/>
              </a:lnTo>
              <a:lnTo>
                <a:pt x="0" y="214036"/>
              </a:lnTo>
              <a:lnTo>
                <a:pt x="0" y="4280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AF45F87-D650-462B-9E26-7183DC050544}">
      <dsp:nvSpPr>
        <dsp:cNvPr id="0" name=""/>
        <dsp:cNvSpPr/>
      </dsp:nvSpPr>
      <dsp:spPr>
        <a:xfrm>
          <a:off x="3745226" y="2996750"/>
          <a:ext cx="1605270"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AIS Task Team</a:t>
          </a:r>
        </a:p>
      </dsp:txBody>
      <dsp:txXfrm>
        <a:off x="3776571" y="3028095"/>
        <a:ext cx="1542580" cy="1007490"/>
      </dsp:txXfrm>
    </dsp:sp>
    <dsp:sp modelId="{6696B1A6-E47D-4F6E-B399-AF6E09E6E6D8}">
      <dsp:nvSpPr>
        <dsp:cNvPr id="0" name=""/>
        <dsp:cNvSpPr/>
      </dsp:nvSpPr>
      <dsp:spPr>
        <a:xfrm>
          <a:off x="6588994" y="2568677"/>
          <a:ext cx="91440" cy="428072"/>
        </a:xfrm>
        <a:custGeom>
          <a:avLst/>
          <a:gdLst/>
          <a:ahLst/>
          <a:cxnLst/>
          <a:rect l="0" t="0" r="0" b="0"/>
          <a:pathLst>
            <a:path>
              <a:moveTo>
                <a:pt x="45720" y="0"/>
              </a:moveTo>
              <a:lnTo>
                <a:pt x="45720" y="4280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5DEC650-BB59-46BE-89E7-CF9023C0B315}">
      <dsp:nvSpPr>
        <dsp:cNvPr id="0" name=""/>
        <dsp:cNvSpPr/>
      </dsp:nvSpPr>
      <dsp:spPr>
        <a:xfrm>
          <a:off x="5832078" y="2996750"/>
          <a:ext cx="1605270"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UN Global Platform</a:t>
          </a:r>
        </a:p>
      </dsp:txBody>
      <dsp:txXfrm>
        <a:off x="5863423" y="3028095"/>
        <a:ext cx="1542580" cy="1007490"/>
      </dsp:txXfrm>
    </dsp:sp>
    <dsp:sp modelId="{CF1EF9C1-A7D9-43A3-80E1-E15230B9F950}">
      <dsp:nvSpPr>
        <dsp:cNvPr id="0" name=""/>
        <dsp:cNvSpPr/>
      </dsp:nvSpPr>
      <dsp:spPr>
        <a:xfrm>
          <a:off x="6634714" y="2568677"/>
          <a:ext cx="2086852" cy="428072"/>
        </a:xfrm>
        <a:custGeom>
          <a:avLst/>
          <a:gdLst/>
          <a:ahLst/>
          <a:cxnLst/>
          <a:rect l="0" t="0" r="0" b="0"/>
          <a:pathLst>
            <a:path>
              <a:moveTo>
                <a:pt x="0" y="0"/>
              </a:moveTo>
              <a:lnTo>
                <a:pt x="0" y="214036"/>
              </a:lnTo>
              <a:lnTo>
                <a:pt x="2086852" y="214036"/>
              </a:lnTo>
              <a:lnTo>
                <a:pt x="2086852" y="42807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E60A5A-69A8-4BF6-BB92-61C295D69B9D}">
      <dsp:nvSpPr>
        <dsp:cNvPr id="0" name=""/>
        <dsp:cNvSpPr/>
      </dsp:nvSpPr>
      <dsp:spPr>
        <a:xfrm>
          <a:off x="7918931" y="2996750"/>
          <a:ext cx="1605270" cy="107018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a:t>….</a:t>
          </a:r>
        </a:p>
      </dsp:txBody>
      <dsp:txXfrm>
        <a:off x="7950276" y="3028095"/>
        <a:ext cx="1542580" cy="10074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019CA2-7094-4DED-BD3D-8F424B52D546}">
      <dsp:nvSpPr>
        <dsp:cNvPr id="0" name=""/>
        <dsp:cNvSpPr/>
      </dsp:nvSpPr>
      <dsp:spPr>
        <a:xfrm>
          <a:off x="0" y="0"/>
          <a:ext cx="11491415" cy="3112021"/>
        </a:xfrm>
        <a:prstGeom prst="roundRect">
          <a:avLst>
            <a:gd name="adj" fmla="val 8500"/>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1921241" numCol="1" spcCol="1270" anchor="t" anchorCtr="0">
          <a:noAutofit/>
        </a:bodyPr>
        <a:lstStyle/>
        <a:p>
          <a:pPr lvl="0" algn="l" defTabSz="1066800">
            <a:lnSpc>
              <a:spcPct val="90000"/>
            </a:lnSpc>
            <a:spcBef>
              <a:spcPct val="0"/>
            </a:spcBef>
            <a:spcAft>
              <a:spcPct val="35000"/>
            </a:spcAft>
          </a:pPr>
          <a:r>
            <a:rPr lang="en-US" sz="2400" kern="1200" dirty="0"/>
            <a:t>27 different AIS messages types containing different types of information, identified as “static”, “dynamic” or “voyage-related” are valid for a different time periods</a:t>
          </a:r>
          <a:endParaRPr lang="el-GR" sz="2400" kern="1200" dirty="0"/>
        </a:p>
      </dsp:txBody>
      <dsp:txXfrm>
        <a:off x="77476" y="77476"/>
        <a:ext cx="11336463" cy="2957069"/>
      </dsp:txXfrm>
    </dsp:sp>
    <dsp:sp modelId="{617DF54A-BB57-451B-8C98-BE55FEDFE522}">
      <dsp:nvSpPr>
        <dsp:cNvPr id="0" name=""/>
        <dsp:cNvSpPr/>
      </dsp:nvSpPr>
      <dsp:spPr>
        <a:xfrm>
          <a:off x="287285" y="1006530"/>
          <a:ext cx="3435286" cy="2188167"/>
        </a:xfrm>
        <a:prstGeom prst="roundRect">
          <a:avLst>
            <a:gd name="adj" fmla="val 10500"/>
          </a:avLst>
        </a:prstGeom>
        <a:solidFill>
          <a:schemeClr val="lt1">
            <a:alpha val="90000"/>
            <a:hueOff val="0"/>
            <a:satOff val="0"/>
            <a:lumOff val="0"/>
            <a:alphaOff val="0"/>
          </a:schemeClr>
        </a:solidFill>
        <a:ln w="12700" cap="flat" cmpd="sng" algn="ctr">
          <a:solidFill>
            <a:schemeClr val="accent1">
              <a:shade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t>Static:</a:t>
          </a:r>
          <a:r>
            <a:rPr lang="en-US" sz="2200" kern="1200" dirty="0"/>
            <a:t>  information on ship characteristics </a:t>
          </a:r>
          <a:br>
            <a:rPr lang="en-US" sz="2200" kern="1200" dirty="0"/>
          </a:br>
          <a:r>
            <a:rPr lang="en-US" sz="2200" kern="1200" dirty="0"/>
            <a:t>(MMSI, IMO number, call sign, ship name , type, dimensions)</a:t>
          </a:r>
          <a:endParaRPr lang="el-GR" sz="2200" kern="1200" dirty="0"/>
        </a:p>
      </dsp:txBody>
      <dsp:txXfrm>
        <a:off x="354579" y="1073824"/>
        <a:ext cx="3300698" cy="2053579"/>
      </dsp:txXfrm>
    </dsp:sp>
    <dsp:sp modelId="{BB19777E-B1DF-4C75-95CD-8BA4CE1D5F84}">
      <dsp:nvSpPr>
        <dsp:cNvPr id="0" name=""/>
        <dsp:cNvSpPr/>
      </dsp:nvSpPr>
      <dsp:spPr>
        <a:xfrm>
          <a:off x="3778794" y="1102178"/>
          <a:ext cx="3657264" cy="1996871"/>
        </a:xfrm>
        <a:prstGeom prst="roundRect">
          <a:avLst>
            <a:gd name="adj" fmla="val 10500"/>
          </a:avLst>
        </a:prstGeom>
        <a:solidFill>
          <a:schemeClr val="lt1">
            <a:alpha val="90000"/>
            <a:hueOff val="0"/>
            <a:satOff val="0"/>
            <a:lumOff val="0"/>
            <a:alphaOff val="0"/>
          </a:schemeClr>
        </a:solidFill>
        <a:ln w="12700" cap="flat" cmpd="sng" algn="ctr">
          <a:solidFill>
            <a:schemeClr val="accent1">
              <a:shade val="50000"/>
              <a:hueOff val="268329"/>
              <a:satOff val="-6535"/>
              <a:lumOff val="2859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t>Dynamic:</a:t>
          </a:r>
          <a:r>
            <a:rPr lang="en-US" sz="2200" kern="1200" dirty="0"/>
            <a:t> information on ship movements </a:t>
          </a:r>
          <a:br>
            <a:rPr lang="en-US" sz="2200" kern="1200" dirty="0"/>
          </a:br>
          <a:r>
            <a:rPr lang="en-US" sz="2200" kern="1200" dirty="0"/>
            <a:t>[Ship’s GPS position (long, lat), speed over ground (SOG), course over ground (COG), navigation status]</a:t>
          </a:r>
        </a:p>
      </dsp:txBody>
      <dsp:txXfrm>
        <a:off x="3840205" y="1163589"/>
        <a:ext cx="3534442" cy="1874049"/>
      </dsp:txXfrm>
    </dsp:sp>
    <dsp:sp modelId="{5C3E7C1D-19B3-4100-9375-1240D42001C6}">
      <dsp:nvSpPr>
        <dsp:cNvPr id="0" name=""/>
        <dsp:cNvSpPr/>
      </dsp:nvSpPr>
      <dsp:spPr>
        <a:xfrm>
          <a:off x="7492281" y="1109236"/>
          <a:ext cx="3703055" cy="1982755"/>
        </a:xfrm>
        <a:prstGeom prst="roundRect">
          <a:avLst>
            <a:gd name="adj" fmla="val 10500"/>
          </a:avLst>
        </a:prstGeom>
        <a:solidFill>
          <a:schemeClr val="lt1">
            <a:alpha val="90000"/>
            <a:hueOff val="0"/>
            <a:satOff val="0"/>
            <a:lumOff val="0"/>
            <a:alphaOff val="0"/>
          </a:schemeClr>
        </a:solidFill>
        <a:ln w="12700" cap="flat" cmpd="sng" algn="ctr">
          <a:solidFill>
            <a:schemeClr val="accent1">
              <a:shade val="50000"/>
              <a:hueOff val="268329"/>
              <a:satOff val="-6535"/>
              <a:lumOff val="2859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a:t>Voyage related</a:t>
          </a:r>
          <a:r>
            <a:rPr lang="en-US" sz="2200" kern="1200" dirty="0"/>
            <a:t>:  information on current voyage </a:t>
          </a:r>
          <a:br>
            <a:rPr lang="en-US" sz="2200" kern="1200" dirty="0"/>
          </a:br>
          <a:r>
            <a:rPr lang="en-US" sz="2200" kern="1200" dirty="0"/>
            <a:t>(destination, estimated time of arrival, draught)</a:t>
          </a:r>
        </a:p>
        <a:p>
          <a:pPr lvl="0" algn="ctr" defTabSz="977900">
            <a:lnSpc>
              <a:spcPct val="90000"/>
            </a:lnSpc>
            <a:spcBef>
              <a:spcPct val="0"/>
            </a:spcBef>
            <a:spcAft>
              <a:spcPct val="35000"/>
            </a:spcAft>
          </a:pPr>
          <a:r>
            <a:rPr lang="en-US" sz="2200" kern="1200" dirty="0"/>
            <a:t> </a:t>
          </a:r>
          <a:r>
            <a:rPr lang="en-US" sz="2000" b="1" kern="1200" dirty="0">
              <a:solidFill>
                <a:schemeClr val="accent4">
                  <a:lumMod val="50000"/>
                </a:schemeClr>
              </a:solidFill>
            </a:rPr>
            <a:t>Time does not exist in AIS frames. It is added by receivers</a:t>
          </a:r>
          <a:endParaRPr lang="el-GR" sz="2000" b="1" kern="1200" dirty="0">
            <a:solidFill>
              <a:schemeClr val="accent4">
                <a:lumMod val="50000"/>
              </a:schemeClr>
            </a:solidFill>
          </a:endParaRPr>
        </a:p>
      </dsp:txBody>
      <dsp:txXfrm>
        <a:off x="7553258" y="1170213"/>
        <a:ext cx="3581101" cy="18608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B1EC52-0B07-44A0-8BDD-E3CB620FFAAB}">
      <dsp:nvSpPr>
        <dsp:cNvPr id="0" name=""/>
        <dsp:cNvSpPr/>
      </dsp:nvSpPr>
      <dsp:spPr>
        <a:xfrm>
          <a:off x="431161" y="0"/>
          <a:ext cx="2049947" cy="916285"/>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3B109A-10AA-467F-AD57-5B4FFB43A392}">
      <dsp:nvSpPr>
        <dsp:cNvPr id="0" name=""/>
        <dsp:cNvSpPr/>
      </dsp:nvSpPr>
      <dsp:spPr>
        <a:xfrm>
          <a:off x="60851" y="727641"/>
          <a:ext cx="2881688" cy="142448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t>MMSI - Ship’s unique identification system </a:t>
          </a:r>
          <a:endParaRPr lang="el-GR" sz="2300" kern="1200" dirty="0"/>
        </a:p>
      </dsp:txBody>
      <dsp:txXfrm>
        <a:off x="102573" y="769363"/>
        <a:ext cx="2798244" cy="1341041"/>
      </dsp:txXfrm>
    </dsp:sp>
    <dsp:sp modelId="{BD8D3CEB-6C2C-4ADE-872E-D98C760F8B26}">
      <dsp:nvSpPr>
        <dsp:cNvPr id="0" name=""/>
        <dsp:cNvSpPr/>
      </dsp:nvSpPr>
      <dsp:spPr>
        <a:xfrm rot="21523258">
          <a:off x="3238590" y="63671"/>
          <a:ext cx="757764" cy="692429"/>
        </a:xfrm>
        <a:prstGeom prst="mathPlus">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l-GR" sz="1900" kern="1200"/>
        </a:p>
      </dsp:txBody>
      <dsp:txXfrm>
        <a:off x="3238616" y="204475"/>
        <a:ext cx="550035" cy="415457"/>
      </dsp:txXfrm>
    </dsp:sp>
    <dsp:sp modelId="{60866B33-C272-4A90-9A80-4473FCDED653}">
      <dsp:nvSpPr>
        <dsp:cNvPr id="0" name=""/>
        <dsp:cNvSpPr/>
      </dsp:nvSpPr>
      <dsp:spPr>
        <a:xfrm>
          <a:off x="4645611" y="0"/>
          <a:ext cx="1552798" cy="739193"/>
        </a:xfrm>
        <a:prstGeom prst="roundRect">
          <a:avLst>
            <a:gd name="adj" fmla="val 10000"/>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D73F10-43D2-4042-B390-D141CF9CD0EA}">
      <dsp:nvSpPr>
        <dsp:cNvPr id="0" name=""/>
        <dsp:cNvSpPr/>
      </dsp:nvSpPr>
      <dsp:spPr>
        <a:xfrm>
          <a:off x="4105296" y="661701"/>
          <a:ext cx="3131502" cy="1424485"/>
        </a:xfrm>
        <a:prstGeom prst="roundRect">
          <a:avLst>
            <a:gd name="adj" fmla="val 10000"/>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t>GPS data to record and track  position </a:t>
          </a:r>
          <a:endParaRPr lang="el-GR" sz="2300" kern="1200" dirty="0"/>
        </a:p>
      </dsp:txBody>
      <dsp:txXfrm>
        <a:off x="4147018" y="703423"/>
        <a:ext cx="3048058" cy="1341041"/>
      </dsp:txXfrm>
    </dsp:sp>
    <dsp:sp modelId="{9C720FED-E252-4377-88BC-3AA6F9355141}">
      <dsp:nvSpPr>
        <dsp:cNvPr id="0" name=""/>
        <dsp:cNvSpPr/>
      </dsp:nvSpPr>
      <dsp:spPr>
        <a:xfrm rot="13827">
          <a:off x="7044673" y="31610"/>
          <a:ext cx="846274" cy="692429"/>
        </a:xfrm>
        <a:prstGeom prst="mathPlus">
          <a:avLst/>
        </a:prstGeom>
        <a:solidFill>
          <a:schemeClr val="accent4">
            <a:hueOff val="9800891"/>
            <a:satOff val="-40777"/>
            <a:lumOff val="960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l-GR" sz="1900" kern="1200"/>
        </a:p>
      </dsp:txBody>
      <dsp:txXfrm>
        <a:off x="7044674" y="169678"/>
        <a:ext cx="638545" cy="415457"/>
      </dsp:txXfrm>
    </dsp:sp>
    <dsp:sp modelId="{B6BC423D-C92E-4BA1-9F0E-7405BF48149C}">
      <dsp:nvSpPr>
        <dsp:cNvPr id="0" name=""/>
        <dsp:cNvSpPr/>
      </dsp:nvSpPr>
      <dsp:spPr>
        <a:xfrm>
          <a:off x="8616316" y="44166"/>
          <a:ext cx="2277802" cy="685718"/>
        </a:xfrm>
        <a:prstGeom prst="roundRect">
          <a:avLst>
            <a:gd name="adj" fmla="val 10000"/>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8592234-144A-41D7-8494-E48E2635385E}">
      <dsp:nvSpPr>
        <dsp:cNvPr id="0" name=""/>
        <dsp:cNvSpPr/>
      </dsp:nvSpPr>
      <dsp:spPr>
        <a:xfrm>
          <a:off x="8332053" y="756622"/>
          <a:ext cx="3181701" cy="1424484"/>
        </a:xfrm>
        <a:prstGeom prst="roundRect">
          <a:avLst>
            <a:gd name="adj" fmla="val 10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a:t>VHF radio signals  for receiving and sending AIS information</a:t>
          </a:r>
          <a:endParaRPr lang="el-GR" sz="2300" kern="1200" dirty="0"/>
        </a:p>
      </dsp:txBody>
      <dsp:txXfrm>
        <a:off x="8373775" y="798344"/>
        <a:ext cx="3098257" cy="13410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8B283A-B70B-419F-A862-2B70C0DBA500}">
      <dsp:nvSpPr>
        <dsp:cNvPr id="0" name=""/>
        <dsp:cNvSpPr/>
      </dsp:nvSpPr>
      <dsp:spPr>
        <a:xfrm>
          <a:off x="0" y="5819"/>
          <a:ext cx="10658900" cy="62361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b="1" kern="1200" dirty="0"/>
            <a:t>Which Ships</a:t>
          </a:r>
          <a:endParaRPr lang="el-GR" sz="2600" kern="1200" dirty="0"/>
        </a:p>
      </dsp:txBody>
      <dsp:txXfrm>
        <a:off x="30442" y="36261"/>
        <a:ext cx="10598016" cy="562726"/>
      </dsp:txXfrm>
    </dsp:sp>
    <dsp:sp modelId="{9822CE2E-81C7-4364-AF1B-6F0893691470}">
      <dsp:nvSpPr>
        <dsp:cNvPr id="0" name=""/>
        <dsp:cNvSpPr/>
      </dsp:nvSpPr>
      <dsp:spPr>
        <a:xfrm>
          <a:off x="0" y="629429"/>
          <a:ext cx="10658900" cy="2045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a:t>IMO made AIS-Class A  compulsory for :</a:t>
          </a:r>
        </a:p>
        <a:p>
          <a:pPr marL="457200" lvl="2" indent="-228600" algn="l" defTabSz="889000">
            <a:lnSpc>
              <a:spcPct val="90000"/>
            </a:lnSpc>
            <a:spcBef>
              <a:spcPct val="0"/>
            </a:spcBef>
            <a:spcAft>
              <a:spcPct val="20000"/>
            </a:spcAft>
            <a:buChar char="••"/>
          </a:pPr>
          <a:r>
            <a:rPr lang="en-US" sz="2000" kern="1200" dirty="0"/>
            <a:t>vessels of 300 gross tonnage and upwards engaged on international voyages, </a:t>
          </a:r>
        </a:p>
        <a:p>
          <a:pPr marL="457200" lvl="2" indent="-228600" algn="l" defTabSz="889000">
            <a:lnSpc>
              <a:spcPct val="90000"/>
            </a:lnSpc>
            <a:spcBef>
              <a:spcPct val="0"/>
            </a:spcBef>
            <a:spcAft>
              <a:spcPct val="20000"/>
            </a:spcAft>
            <a:buChar char="••"/>
          </a:pPr>
          <a:r>
            <a:rPr lang="en-US" sz="2000" kern="1200" dirty="0"/>
            <a:t>cargo ships of 500 gross tonnage and upwards not engaged on international voyages, </a:t>
          </a:r>
        </a:p>
        <a:p>
          <a:pPr marL="457200" lvl="2" indent="-228600" algn="l" defTabSz="889000">
            <a:lnSpc>
              <a:spcPct val="90000"/>
            </a:lnSpc>
            <a:spcBef>
              <a:spcPct val="0"/>
            </a:spcBef>
            <a:spcAft>
              <a:spcPct val="20000"/>
            </a:spcAft>
            <a:buChar char="••"/>
          </a:pPr>
          <a:r>
            <a:rPr lang="en-US" sz="2000" kern="1200" dirty="0"/>
            <a:t>passenger ships (more than 12 passengers), irrespective of size for safety reasons</a:t>
          </a:r>
        </a:p>
        <a:p>
          <a:pPr marL="0" marR="0" lvl="0" indent="0" algn="l" defTabSz="914400" rtl="0" eaLnBrk="1" fontAlgn="auto" latinLnBrk="0" hangingPunct="1">
            <a:lnSpc>
              <a:spcPct val="100000"/>
            </a:lnSpc>
            <a:spcBef>
              <a:spcPct val="0"/>
            </a:spcBef>
            <a:spcAft>
              <a:spcPts val="0"/>
            </a:spcAft>
            <a:buClrTx/>
            <a:buSzTx/>
            <a:buFontTx/>
            <a:buChar char="••"/>
            <a:tabLst/>
            <a:defRPr/>
          </a:pPr>
          <a:r>
            <a:rPr lang="en-US" sz="2000" kern="1200" dirty="0"/>
            <a:t>AIS reporting requirements are described in Regulation 19 of Chapter V of the International Convention for the Safety of Life at Sea (SOLAS).</a:t>
          </a:r>
        </a:p>
      </dsp:txBody>
      <dsp:txXfrm>
        <a:off x="0" y="629429"/>
        <a:ext cx="10658900" cy="2045160"/>
      </dsp:txXfrm>
    </dsp:sp>
    <dsp:sp modelId="{1B889852-2869-4EE1-B432-5D28C3DFC5D0}">
      <dsp:nvSpPr>
        <dsp:cNvPr id="0" name=""/>
        <dsp:cNvSpPr/>
      </dsp:nvSpPr>
      <dsp:spPr>
        <a:xfrm>
          <a:off x="0" y="2674589"/>
          <a:ext cx="10658900" cy="62361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b="1" kern="1200" dirty="0"/>
            <a:t>Time scales/Frequency of Reporting</a:t>
          </a:r>
        </a:p>
      </dsp:txBody>
      <dsp:txXfrm>
        <a:off x="30442" y="2705031"/>
        <a:ext cx="10598016" cy="562726"/>
      </dsp:txXfrm>
    </dsp:sp>
    <dsp:sp modelId="{24046A97-42A3-4290-B54D-AF11A1D6024D}">
      <dsp:nvSpPr>
        <dsp:cNvPr id="0" name=""/>
        <dsp:cNvSpPr/>
      </dsp:nvSpPr>
      <dsp:spPr>
        <a:xfrm>
          <a:off x="0" y="3298199"/>
          <a:ext cx="10658900" cy="672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a:t>Few seconds to few minutes depending on the navigational status</a:t>
          </a:r>
        </a:p>
        <a:p>
          <a:pPr marL="228600" lvl="1" indent="-228600" algn="l" defTabSz="889000">
            <a:lnSpc>
              <a:spcPct val="90000"/>
            </a:lnSpc>
            <a:spcBef>
              <a:spcPct val="0"/>
            </a:spcBef>
            <a:spcAft>
              <a:spcPct val="20000"/>
            </a:spcAft>
            <a:buChar char="••"/>
          </a:pPr>
          <a:r>
            <a:rPr lang="en-US" sz="2000" kern="1200" dirty="0"/>
            <a:t>Global datasets : 310 billion AIS messages per year</a:t>
          </a:r>
        </a:p>
      </dsp:txBody>
      <dsp:txXfrm>
        <a:off x="0" y="3298199"/>
        <a:ext cx="10658900" cy="672750"/>
      </dsp:txXfrm>
    </dsp:sp>
    <dsp:sp modelId="{8C4EDB32-F3B7-47AE-BF25-6D0DCBA6EB84}">
      <dsp:nvSpPr>
        <dsp:cNvPr id="0" name=""/>
        <dsp:cNvSpPr/>
      </dsp:nvSpPr>
      <dsp:spPr>
        <a:xfrm>
          <a:off x="0" y="3970949"/>
          <a:ext cx="10658900" cy="62361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US" sz="2600" kern="1200" dirty="0"/>
            <a:t>Coverage</a:t>
          </a:r>
        </a:p>
      </dsp:txBody>
      <dsp:txXfrm>
        <a:off x="30442" y="4001391"/>
        <a:ext cx="10598016" cy="562726"/>
      </dsp:txXfrm>
    </dsp:sp>
    <dsp:sp modelId="{C280C232-59EF-44F7-AB39-1B616863DB7F}">
      <dsp:nvSpPr>
        <dsp:cNvPr id="0" name=""/>
        <dsp:cNvSpPr/>
      </dsp:nvSpPr>
      <dsp:spPr>
        <a:xfrm>
          <a:off x="0" y="4594559"/>
          <a:ext cx="10658900" cy="672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84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a:t>Spatial : Global</a:t>
          </a:r>
        </a:p>
        <a:p>
          <a:pPr marL="228600" lvl="1" indent="-228600" algn="l" defTabSz="889000">
            <a:lnSpc>
              <a:spcPct val="90000"/>
            </a:lnSpc>
            <a:spcBef>
              <a:spcPct val="0"/>
            </a:spcBef>
            <a:spcAft>
              <a:spcPct val="20000"/>
            </a:spcAft>
            <a:buChar char="••"/>
          </a:pPr>
          <a:r>
            <a:rPr lang="en-US" sz="2000" kern="1200" dirty="0"/>
            <a:t>Time : as of 2005</a:t>
          </a:r>
        </a:p>
      </dsp:txBody>
      <dsp:txXfrm>
        <a:off x="0" y="4594559"/>
        <a:ext cx="10658900" cy="6727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8B283A-B70B-419F-A862-2B70C0DBA500}">
      <dsp:nvSpPr>
        <dsp:cNvPr id="0" name=""/>
        <dsp:cNvSpPr/>
      </dsp:nvSpPr>
      <dsp:spPr>
        <a:xfrm>
          <a:off x="0" y="150542"/>
          <a:ext cx="6509982" cy="6715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a:t>Source</a:t>
          </a:r>
          <a:endParaRPr lang="el-GR" sz="2400" kern="1200" dirty="0"/>
        </a:p>
      </dsp:txBody>
      <dsp:txXfrm>
        <a:off x="32784" y="183326"/>
        <a:ext cx="6444414" cy="606012"/>
      </dsp:txXfrm>
    </dsp:sp>
    <dsp:sp modelId="{9822CE2E-81C7-4364-AF1B-6F0893691470}">
      <dsp:nvSpPr>
        <dsp:cNvPr id="0" name=""/>
        <dsp:cNvSpPr/>
      </dsp:nvSpPr>
      <dsp:spPr>
        <a:xfrm>
          <a:off x="0" y="822122"/>
          <a:ext cx="6509982" cy="2086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692"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b="0" i="0" kern="1200" dirty="0">
              <a:solidFill>
                <a:schemeClr val="tx1"/>
              </a:solidFill>
              <a:effectLst/>
              <a:latin typeface="+mn-lt"/>
              <a:ea typeface="+mn-ea"/>
              <a:cs typeface="+mn-cs"/>
            </a:rPr>
            <a:t>AIS messages can be seen as another type of sensor data, regularly broadcasted by AIS responder. </a:t>
          </a:r>
          <a:endParaRPr lang="en-US" sz="1900" b="1" kern="1200" dirty="0"/>
        </a:p>
        <a:p>
          <a:pPr marL="171450" lvl="1" indent="-171450" algn="l" defTabSz="844550">
            <a:lnSpc>
              <a:spcPct val="90000"/>
            </a:lnSpc>
            <a:spcBef>
              <a:spcPct val="0"/>
            </a:spcBef>
            <a:spcAft>
              <a:spcPct val="20000"/>
            </a:spcAft>
            <a:buChar char="••"/>
          </a:pPr>
          <a:r>
            <a:rPr lang="en-US" sz="1900" kern="1200" dirty="0"/>
            <a:t>AIS messages </a:t>
          </a:r>
          <a:r>
            <a:rPr lang="en-US" sz="1900" b="0" i="0" kern="1200" dirty="0">
              <a:solidFill>
                <a:schemeClr val="tx1"/>
              </a:solidFill>
              <a:effectLst/>
              <a:latin typeface="+mn-lt"/>
              <a:ea typeface="+mn-ea"/>
              <a:cs typeface="+mn-cs"/>
            </a:rPr>
            <a:t>can be received by surrounding ships, </a:t>
          </a:r>
          <a:r>
            <a:rPr lang="en-US" sz="1900" kern="1200" dirty="0"/>
            <a:t>Terrestrial and Satellite AIS receiver stations</a:t>
          </a:r>
          <a:r>
            <a:rPr lang="en-US" sz="1900" b="0" i="0" kern="1200" dirty="0">
              <a:solidFill>
                <a:schemeClr val="tx1"/>
              </a:solidFill>
              <a:effectLst/>
              <a:latin typeface="+mn-lt"/>
              <a:ea typeface="+mn-ea"/>
              <a:cs typeface="+mn-cs"/>
            </a:rPr>
            <a:t>. </a:t>
          </a:r>
          <a:endParaRPr lang="en-US" sz="1900" b="1" kern="1200" dirty="0"/>
        </a:p>
        <a:p>
          <a:pPr marL="171450" lvl="1" indent="-171450" algn="l" defTabSz="844550">
            <a:lnSpc>
              <a:spcPct val="90000"/>
            </a:lnSpc>
            <a:spcBef>
              <a:spcPct val="0"/>
            </a:spcBef>
            <a:spcAft>
              <a:spcPct val="20000"/>
            </a:spcAft>
            <a:buChar char="••"/>
          </a:pPr>
          <a:r>
            <a:rPr lang="en-GB" sz="1900" kern="1200" dirty="0"/>
            <a:t>Terrestrial Receivers: signals   ̴40 sea miles</a:t>
          </a:r>
          <a:endParaRPr lang="en-US" sz="1900" b="1" kern="1200" dirty="0"/>
        </a:p>
      </dsp:txBody>
      <dsp:txXfrm>
        <a:off x="0" y="822122"/>
        <a:ext cx="6509982" cy="2086560"/>
      </dsp:txXfrm>
    </dsp:sp>
    <dsp:sp modelId="{1B889852-2869-4EE1-B432-5D28C3DFC5D0}">
      <dsp:nvSpPr>
        <dsp:cNvPr id="0" name=""/>
        <dsp:cNvSpPr/>
      </dsp:nvSpPr>
      <dsp:spPr>
        <a:xfrm>
          <a:off x="0" y="2908682"/>
          <a:ext cx="6509982" cy="67158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a:t>Data</a:t>
          </a:r>
          <a:r>
            <a:rPr lang="en-US" sz="2400" b="1" i="0" kern="1200" dirty="0">
              <a:solidFill>
                <a:schemeClr val="tx1"/>
              </a:solidFill>
              <a:effectLst/>
              <a:latin typeface="+mn-lt"/>
              <a:ea typeface="+mn-ea"/>
              <a:cs typeface="+mn-cs"/>
            </a:rPr>
            <a:t> </a:t>
          </a:r>
          <a:r>
            <a:rPr lang="en-US" sz="2400" kern="1200" dirty="0"/>
            <a:t>provider(s) </a:t>
          </a:r>
        </a:p>
      </dsp:txBody>
      <dsp:txXfrm>
        <a:off x="32784" y="2941466"/>
        <a:ext cx="6444414" cy="606012"/>
      </dsp:txXfrm>
    </dsp:sp>
    <dsp:sp modelId="{24046A97-42A3-4290-B54D-AF11A1D6024D}">
      <dsp:nvSpPr>
        <dsp:cNvPr id="0" name=""/>
        <dsp:cNvSpPr/>
      </dsp:nvSpPr>
      <dsp:spPr>
        <a:xfrm>
          <a:off x="0" y="3580262"/>
          <a:ext cx="6509982" cy="2124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692"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a:t>The messages are collected and aggregated  by commercial, community or port authority/coastguard as “data aggregator”</a:t>
          </a:r>
        </a:p>
        <a:p>
          <a:pPr marL="171450" lvl="1" indent="-171450" algn="l" defTabSz="844550">
            <a:lnSpc>
              <a:spcPct val="90000"/>
            </a:lnSpc>
            <a:spcBef>
              <a:spcPct val="0"/>
            </a:spcBef>
            <a:spcAft>
              <a:spcPct val="20000"/>
            </a:spcAft>
            <a:buChar char="••"/>
          </a:pPr>
          <a:r>
            <a:rPr lang="en-US" sz="1900" kern="1200" dirty="0"/>
            <a:t> Decoding and cleaning of AIS messages are undertaken by data aggregator</a:t>
          </a:r>
        </a:p>
        <a:p>
          <a:pPr marL="171450" lvl="1" indent="-171450" algn="l" defTabSz="844550">
            <a:lnSpc>
              <a:spcPct val="90000"/>
            </a:lnSpc>
            <a:spcBef>
              <a:spcPct val="0"/>
            </a:spcBef>
            <a:spcAft>
              <a:spcPct val="20000"/>
            </a:spcAft>
            <a:buChar char="••"/>
          </a:pPr>
          <a:r>
            <a:rPr lang="en-US" sz="1900" kern="1200" dirty="0"/>
            <a:t>Data aggregator may complete the coverage by exchanging data among themselves</a:t>
          </a:r>
        </a:p>
      </dsp:txBody>
      <dsp:txXfrm>
        <a:off x="0" y="3580262"/>
        <a:ext cx="6509982" cy="212408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3.xml><?xml version="1.0" encoding="utf-8"?>
<dgm:layoutDef xmlns:dgm="http://schemas.openxmlformats.org/drawingml/2006/diagram" xmlns:a="http://schemas.openxmlformats.org/drawingml/2006/main" uniqueId="urn:microsoft.com/office/officeart/2005/8/layout/hProcess10#1">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1D8B5B-0080-40B4-9426-BEFD01E66969}" type="datetimeFigureOut">
              <a:rPr lang="en-US" smtClean="0"/>
              <a:t>4/5/2022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8010E-9039-4D05-803F-DAE3E4A2227C}" type="slidenum">
              <a:rPr lang="en-US" smtClean="0"/>
              <a:t>‹#›</a:t>
            </a:fld>
            <a:endParaRPr lang="en-US"/>
          </a:p>
        </p:txBody>
      </p:sp>
    </p:spTree>
    <p:extLst>
      <p:ext uri="{BB962C8B-B14F-4D97-AF65-F5344CB8AC3E}">
        <p14:creationId xmlns:p14="http://schemas.microsoft.com/office/powerpoint/2010/main" val="425137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ruisekalender.eu/"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location.officialstatistics.org/"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1</a:t>
            </a:fld>
            <a:endParaRPr lang="en-US"/>
          </a:p>
        </p:txBody>
      </p:sp>
    </p:spTree>
    <p:extLst>
      <p:ext uri="{BB962C8B-B14F-4D97-AF65-F5344CB8AC3E}">
        <p14:creationId xmlns:p14="http://schemas.microsoft.com/office/powerpoint/2010/main" val="1510274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case on ships in distress</a:t>
            </a:r>
          </a:p>
          <a:p>
            <a:r>
              <a:rPr lang="en-US" dirty="0"/>
              <a:t>Use case on UK faster economic indicators </a:t>
            </a:r>
          </a:p>
          <a:p>
            <a:r>
              <a:rPr lang="en-US" dirty="0"/>
              <a:t>Use case on trade nowcasting</a:t>
            </a:r>
          </a:p>
          <a:p>
            <a:r>
              <a:rPr lang="en-US" dirty="0"/>
              <a:t>Use case on measuring port disruption and transport resilience </a:t>
            </a:r>
          </a:p>
          <a:p>
            <a:r>
              <a:rPr lang="en-US" dirty="0"/>
              <a:t>Use case on inland waterways </a:t>
            </a:r>
          </a:p>
          <a:p>
            <a:r>
              <a:rPr lang="en-US" dirty="0"/>
              <a:t>Use case on fishery zones and illegal fishing</a:t>
            </a:r>
          </a:p>
          <a:p>
            <a:r>
              <a:rPr lang="en-US" dirty="0"/>
              <a:t>Use case on vessel emissions and externality costs in a specific port</a:t>
            </a:r>
          </a:p>
          <a:p>
            <a:r>
              <a:rPr lang="en-US" dirty="0"/>
              <a:t>Use case on monitoring impact of COVID-19 (i.e., cruise ships)</a:t>
            </a:r>
          </a:p>
          <a:p>
            <a:r>
              <a:rPr lang="en-US" dirty="0"/>
              <a:t>Use case on canals</a:t>
            </a:r>
          </a:p>
          <a:p>
            <a:r>
              <a:rPr lang="en-US" dirty="0"/>
              <a:t>Use case on port efficiency</a:t>
            </a:r>
          </a:p>
          <a:p>
            <a:r>
              <a:rPr lang="en-US" dirty="0"/>
              <a:t>Use case on slavery in sea</a:t>
            </a:r>
          </a:p>
          <a:p>
            <a:r>
              <a:rPr lang="en-US" dirty="0"/>
              <a:t>Use case on transaction in high-sea</a:t>
            </a:r>
          </a:p>
          <a:p>
            <a:r>
              <a:rPr lang="en-US" dirty="0"/>
              <a:t>Use case on origin destination of vessels</a:t>
            </a:r>
          </a:p>
          <a:p>
            <a:r>
              <a:rPr lang="en-US" dirty="0"/>
              <a:t>Use case on linking AIS data and Customs data</a:t>
            </a:r>
          </a:p>
          <a:p>
            <a:r>
              <a:rPr lang="en-US" dirty="0"/>
              <a:t>Use case on freight costs</a:t>
            </a:r>
          </a:p>
          <a:p>
            <a:r>
              <a:rPr lang="en-US" dirty="0"/>
              <a:t>Use case on impact of fuel prices on ships speed and routes changes</a:t>
            </a:r>
          </a:p>
          <a:p>
            <a:r>
              <a:rPr lang="en-US" dirty="0"/>
              <a:t>Use case on dry bulk commodities</a:t>
            </a:r>
          </a:p>
          <a:p>
            <a:r>
              <a:rPr lang="en-US" dirty="0"/>
              <a:t>And much more</a:t>
            </a:r>
          </a:p>
          <a:p>
            <a:endParaRPr lang="en-US" dirty="0"/>
          </a:p>
          <a:p>
            <a:endParaRPr lang="en-US" dirty="0"/>
          </a:p>
        </p:txBody>
      </p:sp>
      <p:sp>
        <p:nvSpPr>
          <p:cNvPr id="4" name="Slide Number Placeholder 3"/>
          <p:cNvSpPr>
            <a:spLocks noGrp="1"/>
          </p:cNvSpPr>
          <p:nvPr>
            <p:ph type="sldNum" sz="quarter" idx="5"/>
          </p:nvPr>
        </p:nvSpPr>
        <p:spPr/>
        <p:txBody>
          <a:bodyPr/>
          <a:lstStyle/>
          <a:p>
            <a:fld id="{15395B3C-FCFB-49C5-9A8D-11A128F99B1D}" type="slidenum">
              <a:rPr lang="en-US" smtClean="0"/>
              <a:t>14</a:t>
            </a:fld>
            <a:endParaRPr lang="en-US"/>
          </a:p>
        </p:txBody>
      </p:sp>
    </p:spTree>
    <p:extLst>
      <p:ext uri="{BB962C8B-B14F-4D97-AF65-F5344CB8AC3E}">
        <p14:creationId xmlns:p14="http://schemas.microsoft.com/office/powerpoint/2010/main" val="288283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dirty="0"/>
              <a:t>It is directly related to the initial purpose of AIS, to avoid accidents (and thus also oil pollution). It aligns with </a:t>
            </a:r>
            <a:r>
              <a:rPr lang="en-US" sz="1200" b="0" i="0" kern="1200" dirty="0">
                <a:solidFill>
                  <a:schemeClr val="tx1"/>
                </a:solidFill>
                <a:effectLst/>
                <a:latin typeface="+mn-lt"/>
                <a:ea typeface="+mn-ea"/>
                <a:cs typeface="+mn-cs"/>
              </a:rPr>
              <a:t>Goal 14. Conserve and sustainably use the oceans, seas and marine resources for sustainable development Target 14.1: By 2025, prevent and significantly reduce marine pollution of all kinds, in particular from land-based activities, including marine debris and nutrient pollution</a:t>
            </a:r>
          </a:p>
          <a:p>
            <a:endParaRPr lang="en-US" dirty="0"/>
          </a:p>
        </p:txBody>
      </p:sp>
      <p:sp>
        <p:nvSpPr>
          <p:cNvPr id="4" name="Slide Number Placeholder 3"/>
          <p:cNvSpPr>
            <a:spLocks noGrp="1"/>
          </p:cNvSpPr>
          <p:nvPr>
            <p:ph type="sldNum" sz="quarter" idx="5"/>
          </p:nvPr>
        </p:nvSpPr>
        <p:spPr/>
        <p:txBody>
          <a:bodyPr/>
          <a:lstStyle/>
          <a:p>
            <a:fld id="{15395B3C-FCFB-49C5-9A8D-11A128F99B1D}" type="slidenum">
              <a:rPr lang="en-US" smtClean="0"/>
              <a:t>15</a:t>
            </a:fld>
            <a:endParaRPr lang="en-US"/>
          </a:p>
        </p:txBody>
      </p:sp>
    </p:spTree>
    <p:extLst>
      <p:ext uri="{BB962C8B-B14F-4D97-AF65-F5344CB8AC3E}">
        <p14:creationId xmlns:p14="http://schemas.microsoft.com/office/powerpoint/2010/main" val="252856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SIDS which relies on oceans, seas and marine resources would be benefitting from the use of AIS – to monitor emissions, routes, fishery ensuring sustainable ocean resources. It is still with </a:t>
            </a:r>
            <a:r>
              <a:rPr lang="en-US" sz="1200" b="0" i="0" kern="1200" dirty="0">
                <a:solidFill>
                  <a:schemeClr val="tx1"/>
                </a:solidFill>
                <a:effectLst/>
                <a:latin typeface="+mn-lt"/>
                <a:ea typeface="+mn-ea"/>
                <a:cs typeface="+mn-cs"/>
              </a:rPr>
              <a:t>Goal 14. Conserve and sustainably use the oceans, seas and marine resources for sustainable development</a:t>
            </a:r>
          </a:p>
          <a:p>
            <a:r>
              <a:rPr lang="en-US" sz="1200" b="0" i="0" kern="1200" dirty="0">
                <a:solidFill>
                  <a:schemeClr val="tx1"/>
                </a:solidFill>
                <a:effectLst/>
                <a:latin typeface="+mn-lt"/>
                <a:ea typeface="+mn-ea"/>
                <a:cs typeface="+mn-cs"/>
              </a:rPr>
              <a:t>Target 14.7: By 2030, increase the economic benefits to small island developing States and least developed countries from the sustainable use of marine resources, including through sustainable management of fisheries, aquaculture and tourism</a:t>
            </a:r>
          </a:p>
          <a:p>
            <a:endParaRPr lang="en-US" dirty="0"/>
          </a:p>
          <a:p>
            <a:endParaRPr lang="en-US" dirty="0"/>
          </a:p>
        </p:txBody>
      </p:sp>
      <p:sp>
        <p:nvSpPr>
          <p:cNvPr id="4" name="Slide Number Placeholder 3"/>
          <p:cNvSpPr>
            <a:spLocks noGrp="1"/>
          </p:cNvSpPr>
          <p:nvPr>
            <p:ph type="sldNum" sz="quarter" idx="5"/>
          </p:nvPr>
        </p:nvSpPr>
        <p:spPr/>
        <p:txBody>
          <a:bodyPr/>
          <a:lstStyle/>
          <a:p>
            <a:fld id="{15395B3C-FCFB-49C5-9A8D-11A128F99B1D}" type="slidenum">
              <a:rPr lang="en-US" smtClean="0"/>
              <a:t>16</a:t>
            </a:fld>
            <a:endParaRPr lang="en-US"/>
          </a:p>
        </p:txBody>
      </p:sp>
    </p:spTree>
    <p:extLst>
      <p:ext uri="{BB962C8B-B14F-4D97-AF65-F5344CB8AC3E}">
        <p14:creationId xmlns:p14="http://schemas.microsoft.com/office/powerpoint/2010/main" val="2653105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dirty="0"/>
              <a:t>This is an example of UN Global Working Group AIS Task Team collaboration and availability of global AIS dataset</a:t>
            </a:r>
          </a:p>
          <a:p>
            <a:endParaRPr lang="en-US" dirty="0"/>
          </a:p>
          <a:p>
            <a:r>
              <a:rPr lang="en-US" dirty="0"/>
              <a:t>Goal 17. Strengthen the means of implementation and revitalize the Global Partnership for Sustainable Development</a:t>
            </a:r>
          </a:p>
          <a:p>
            <a:r>
              <a:rPr lang="en-US" dirty="0"/>
              <a:t>Target 17.17: Encourage and promote effective public, public-private and civil society partnerships, building on the experience and resourcing strategies of partnerships</a:t>
            </a:r>
          </a:p>
        </p:txBody>
      </p:sp>
      <p:sp>
        <p:nvSpPr>
          <p:cNvPr id="4" name="Slide Number Placeholder 3"/>
          <p:cNvSpPr>
            <a:spLocks noGrp="1"/>
          </p:cNvSpPr>
          <p:nvPr>
            <p:ph type="sldNum" sz="quarter" idx="5"/>
          </p:nvPr>
        </p:nvSpPr>
        <p:spPr/>
        <p:txBody>
          <a:bodyPr/>
          <a:lstStyle/>
          <a:p>
            <a:fld id="{15395B3C-FCFB-49C5-9A8D-11A128F99B1D}" type="slidenum">
              <a:rPr lang="en-US" smtClean="0"/>
              <a:t>17</a:t>
            </a:fld>
            <a:endParaRPr lang="en-US"/>
          </a:p>
        </p:txBody>
      </p:sp>
    </p:spTree>
    <p:extLst>
      <p:ext uri="{BB962C8B-B14F-4D97-AF65-F5344CB8AC3E}">
        <p14:creationId xmlns:p14="http://schemas.microsoft.com/office/powerpoint/2010/main" val="2918982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a:t>Policymakers ask for faster economic indicators to be able to act and adjust policy more quickly in response to economic changes. The Faster indicators of UK economic activity project, led by the Data Science Campus at the Office for National Statistics (UK ONS) develops such indicators. The goal is to identify close-to-real-time data sources representing useful economic concepts to create a set of indicators for early identification of large economic changes and to provide insight into economic activity. One of these indicators is to develop an early picture of international trade in goods. For the UK, maritime shipping is an important modality in the international trade in goods. AIS provides an obvious source to explore shipping as it is available in almost real-time. UK ONS has investigated shipping activity for 10 major UK ports, focusing on two new monthly shipping indicators: ‘Time-in-port’ and ‘Total traffic’. These indicators, derived from AIS data, are likely to offer a fast indication of the level of shipping activity, which in turn should be related to economic development. AIS data was compared to official statistics for gross value added and international trade in goods statistics.</a:t>
            </a:r>
            <a:endParaRPr/>
          </a:p>
          <a:p>
            <a:pPr marL="457200" lvl="1" indent="0" algn="l" rtl="0">
              <a:spcBef>
                <a:spcPts val="0"/>
              </a:spcBef>
              <a:spcAft>
                <a:spcPts val="0"/>
              </a:spcAft>
              <a:buNone/>
            </a:pPr>
            <a:endParaRPr/>
          </a:p>
          <a:p>
            <a:pPr marL="0" lvl="0" indent="0" algn="l" rtl="0">
              <a:spcBef>
                <a:spcPts val="0"/>
              </a:spcBef>
              <a:spcAft>
                <a:spcPts val="0"/>
              </a:spcAft>
              <a:buNone/>
            </a:pPr>
            <a:endParaRPr/>
          </a:p>
        </p:txBody>
      </p:sp>
      <p:sp>
        <p:nvSpPr>
          <p:cNvPr id="104" name="Google Shape;10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According to the United Nations Conference on Trade and Development (UNCTAD), maritime shipping was the mode of transport for about 80 percent of trade volume and for about 70 percent of trade value in 2018. Modern technologies like the automatic identification system (AIS) for vessels enable to track these trade flows in real time. Consequently, data coming from the AIS have the potential to serve as a fast and granular indicator for trade and maritime activity which could help to detect turning points on the economic cycle. The study described in the IMF working paper uses official statistics from Malta as a benchmark to evaluate their indicators based on AIS data. It shows that trade in goods (not in services), trade volume (not value), gross trade (not re-exports), and trade by broad groups (rather than specific goods) can be measured with the AIS data.</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Draft is key variable to measure trade volumes</a:t>
            </a:r>
            <a:endParaRPr/>
          </a:p>
          <a:p>
            <a:pPr marL="0" marR="0" lvl="0" indent="0" algn="l" rtl="0">
              <a:lnSpc>
                <a:spcPct val="100000"/>
              </a:lnSpc>
              <a:spcBef>
                <a:spcPts val="0"/>
              </a:spcBef>
              <a:spcAft>
                <a:spcPts val="0"/>
              </a:spcAft>
              <a:buClr>
                <a:schemeClr val="dk1"/>
              </a:buClr>
              <a:buSzPts val="1200"/>
              <a:buFont typeface="Calibri"/>
              <a:buNone/>
            </a:pPr>
            <a:r>
              <a:rPr lang="en-US"/>
              <a:t>One piece of data (draught) use to calculate the cargo weight indicator is entered by crew and can include (two-sided) measurement errors.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spcBef>
                <a:spcPts val="0"/>
              </a:spcBef>
              <a:spcAft>
                <a:spcPts val="0"/>
              </a:spcAft>
              <a:buNone/>
            </a:pPr>
            <a:endParaRPr/>
          </a:p>
        </p:txBody>
      </p:sp>
      <p:sp>
        <p:nvSpPr>
          <p:cNvPr id="130" name="Google Shape;13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 third use case concerns the potential use of AIS data for cruise tourism. THe use case concerns the island of Bonaire, which main economic</a:t>
            </a:r>
            <a:r>
              <a:rPr lang="en-US" sz="1000"/>
              <a:t> activities are Transportation, Traffic and Tourism due to its geographic position in the Caribben Sea.</a:t>
            </a:r>
            <a:endParaRPr sz="1000"/>
          </a:p>
          <a:p>
            <a:pPr marL="0" lvl="0" indent="0" algn="l" rtl="0">
              <a:lnSpc>
                <a:spcPct val="115000"/>
              </a:lnSpc>
              <a:spcBef>
                <a:spcPts val="0"/>
              </a:spcBef>
              <a:spcAft>
                <a:spcPts val="0"/>
              </a:spcAft>
              <a:buNone/>
            </a:pPr>
            <a:r>
              <a:rPr lang="en-US" sz="1000"/>
              <a:t>The number of cruise passengers arriving at Bonaire’s harbour, the Port of Kalendijk, reached its highest points in 2019 leading to a demand of more detailed Cruise ship statistics. </a:t>
            </a:r>
            <a:endParaRPr sz="1000"/>
          </a:p>
          <a:p>
            <a:pPr marL="0" lvl="0" indent="0" algn="l" rtl="0">
              <a:lnSpc>
                <a:spcPct val="115000"/>
              </a:lnSpc>
              <a:spcBef>
                <a:spcPts val="0"/>
              </a:spcBef>
              <a:spcAft>
                <a:spcPts val="0"/>
              </a:spcAft>
              <a:buNone/>
            </a:pPr>
            <a:endParaRPr sz="1000"/>
          </a:p>
          <a:p>
            <a:pPr marL="0" lvl="0" indent="0" algn="l" rtl="0">
              <a:lnSpc>
                <a:spcPct val="115000"/>
              </a:lnSpc>
              <a:spcBef>
                <a:spcPts val="0"/>
              </a:spcBef>
              <a:spcAft>
                <a:spcPts val="0"/>
              </a:spcAft>
              <a:buNone/>
            </a:pPr>
            <a:r>
              <a:rPr lang="en-US" sz="1000"/>
              <a:t>Many (small) islands like Bonaire rely on cruise lines for their economies. Cruise passengers participate on beach tours, off-road tours or in shopping. Also food suppliers are dependent on the cruise industry, for which they provide seafood, meat and vegetables. Problems in the cruise industry may impact various supply chains.</a:t>
            </a:r>
            <a:endParaRPr sz="1000"/>
          </a:p>
          <a:p>
            <a:pPr marL="0" lvl="0" indent="0" algn="l" rtl="0">
              <a:lnSpc>
                <a:spcPct val="115000"/>
              </a:lnSpc>
              <a:spcBef>
                <a:spcPts val="0"/>
              </a:spcBef>
              <a:spcAft>
                <a:spcPts val="0"/>
              </a:spcAft>
              <a:buNone/>
            </a:pPr>
            <a:r>
              <a:rPr lang="en-US" sz="1000"/>
              <a:t>On the other hand, Cruise ships raise also problems of pollution, noise and traffic. </a:t>
            </a:r>
            <a:r>
              <a:rPr lang="en-US" sz="1100"/>
              <a:t>Therefore, the need to provide reliable, timely and more detailed official statistics.</a:t>
            </a:r>
            <a:endParaRPr sz="1100"/>
          </a:p>
          <a:p>
            <a:pPr marL="0" lvl="0" indent="0" algn="l" rtl="0">
              <a:lnSpc>
                <a:spcPct val="115000"/>
              </a:lnSpc>
              <a:spcBef>
                <a:spcPts val="0"/>
              </a:spcBef>
              <a:spcAft>
                <a:spcPts val="0"/>
              </a:spcAft>
              <a:buNone/>
            </a:pPr>
            <a:endParaRPr sz="1000"/>
          </a:p>
          <a:p>
            <a:pPr marL="0" lvl="0" indent="0" algn="l" rtl="0">
              <a:lnSpc>
                <a:spcPct val="115000"/>
              </a:lnSpc>
              <a:spcBef>
                <a:spcPts val="0"/>
              </a:spcBef>
              <a:spcAft>
                <a:spcPts val="0"/>
              </a:spcAft>
              <a:buClr>
                <a:schemeClr val="dk1"/>
              </a:buClr>
              <a:buSzPts val="1100"/>
              <a:buFont typeface="Arial"/>
              <a:buNone/>
            </a:pPr>
            <a:endParaRPr sz="1000"/>
          </a:p>
          <a:p>
            <a:pPr marL="0" lvl="0" indent="0" algn="l" rtl="0">
              <a:lnSpc>
                <a:spcPct val="115000"/>
              </a:lnSpc>
              <a:spcBef>
                <a:spcPts val="0"/>
              </a:spcBef>
              <a:spcAft>
                <a:spcPts val="0"/>
              </a:spcAft>
              <a:buNone/>
            </a:pPr>
            <a:r>
              <a:rPr lang="en-US" sz="1600"/>
              <a:t>That leads us to the research question:</a:t>
            </a:r>
            <a:endParaRPr sz="1600"/>
          </a:p>
          <a:p>
            <a:pPr marL="0" lvl="0" indent="0" algn="l" rtl="0">
              <a:lnSpc>
                <a:spcPct val="115000"/>
              </a:lnSpc>
              <a:spcBef>
                <a:spcPts val="0"/>
              </a:spcBef>
              <a:spcAft>
                <a:spcPts val="0"/>
              </a:spcAft>
              <a:buNone/>
            </a:pPr>
            <a:r>
              <a:rPr lang="en-US" sz="900"/>
              <a:t>“Can the combination of web scraped data from online cruise calenders, Maritime registers and Automatic Identification System (AIS-)data deliver reliable statistics on the number of cruise ships and number of passengers (preferably also on tourists) arriving and/or departing bonaire</a:t>
            </a:r>
            <a:endParaRPr sz="900"/>
          </a:p>
          <a:p>
            <a:pPr marL="0" lvl="0" indent="0" algn="l" rtl="0">
              <a:lnSpc>
                <a:spcPct val="115000"/>
              </a:lnSpc>
              <a:spcBef>
                <a:spcPts val="0"/>
              </a:spcBef>
              <a:spcAft>
                <a:spcPts val="0"/>
              </a:spcAft>
              <a:buNone/>
            </a:pPr>
            <a:endParaRPr sz="900"/>
          </a:p>
          <a:p>
            <a:pPr marL="0" lvl="0" indent="0" algn="l" rtl="0">
              <a:lnSpc>
                <a:spcPct val="115000"/>
              </a:lnSpc>
              <a:spcBef>
                <a:spcPts val="0"/>
              </a:spcBef>
              <a:spcAft>
                <a:spcPts val="0"/>
              </a:spcAft>
              <a:buNone/>
            </a:pPr>
            <a:r>
              <a:rPr lang="en-US" sz="900"/>
              <a:t>from/to the Netherlands and the BES Island of Bonaire?</a:t>
            </a:r>
            <a:endParaRPr sz="900"/>
          </a:p>
          <a:p>
            <a:pPr marL="0" lvl="0" indent="0" algn="l" rtl="0">
              <a:lnSpc>
                <a:spcPct val="115000"/>
              </a:lnSpc>
              <a:spcBef>
                <a:spcPts val="0"/>
              </a:spcBef>
              <a:spcAft>
                <a:spcPts val="0"/>
              </a:spcAft>
              <a:buNone/>
            </a:pPr>
            <a:r>
              <a:rPr lang="en-US" sz="900"/>
              <a:t>In other words, can we extract daily information from website like</a:t>
            </a:r>
            <a:r>
              <a:rPr lang="en-US" sz="900">
                <a:uFill>
                  <a:noFill/>
                </a:uFill>
                <a:hlinkClick r:id="rId3"/>
              </a:rPr>
              <a:t> </a:t>
            </a:r>
            <a:r>
              <a:rPr lang="en-US" sz="900" u="sng">
                <a:solidFill>
                  <a:schemeClr val="hlink"/>
                </a:solidFill>
                <a:hlinkClick r:id="rId3"/>
              </a:rPr>
              <a:t>https://www.cruisekalender.eu</a:t>
            </a:r>
            <a:r>
              <a:rPr lang="en-US" sz="900"/>
              <a:t>, combine these data to e.g. the monthly custom Registers and then identify the set of cruise ships containing IMO-numbers and match those to the Maritime data coming from an AIS-system? And, can the quality of these processed data be tested for misspecification and/or inconsistencies?</a:t>
            </a:r>
            <a:endParaRPr sz="900"/>
          </a:p>
          <a:p>
            <a:pPr marL="0" lvl="0" indent="0" algn="l" rtl="0">
              <a:lnSpc>
                <a:spcPct val="115000"/>
              </a:lnSpc>
              <a:spcBef>
                <a:spcPts val="0"/>
              </a:spcBef>
              <a:spcAft>
                <a:spcPts val="0"/>
              </a:spcAft>
              <a:buClr>
                <a:schemeClr val="dk1"/>
              </a:buClr>
              <a:buSzPts val="1100"/>
              <a:buFont typeface="Arial"/>
              <a:buNone/>
            </a:pPr>
            <a:endParaRPr sz="1600"/>
          </a:p>
          <a:p>
            <a:pPr marL="0" lvl="0" indent="0" algn="l" rtl="0">
              <a:spcBef>
                <a:spcPts val="0"/>
              </a:spcBef>
              <a:spcAft>
                <a:spcPts val="0"/>
              </a:spcAft>
              <a:buNone/>
            </a:pPr>
            <a:endParaRPr/>
          </a:p>
        </p:txBody>
      </p:sp>
      <p:sp>
        <p:nvSpPr>
          <p:cNvPr id="181" name="Google Shape;18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The fourth concerns fisheries. </a:t>
            </a:r>
            <a:endParaRPr/>
          </a:p>
          <a:p>
            <a:pPr marL="0" lvl="0" indent="0" algn="l" rtl="0">
              <a:spcBef>
                <a:spcPts val="0"/>
              </a:spcBef>
              <a:spcAft>
                <a:spcPts val="0"/>
              </a:spcAft>
              <a:buNone/>
            </a:pPr>
            <a:endParaRPr/>
          </a:p>
          <a:p>
            <a:pPr marL="0" lvl="0" indent="0" algn="l" rtl="0">
              <a:spcBef>
                <a:spcPts val="0"/>
              </a:spcBef>
              <a:spcAft>
                <a:spcPts val="0"/>
              </a:spcAft>
              <a:buNone/>
            </a:pPr>
            <a:r>
              <a:rPr lang="en-US"/>
              <a:t>Data driven products (ports)</a:t>
            </a:r>
            <a:endParaRPr/>
          </a:p>
          <a:p>
            <a:pPr marL="0" lvl="0" indent="0" algn="l" rtl="0">
              <a:spcBef>
                <a:spcPts val="0"/>
              </a:spcBef>
              <a:spcAft>
                <a:spcPts val="0"/>
              </a:spcAft>
              <a:buNone/>
            </a:pPr>
            <a:endParaRPr/>
          </a:p>
          <a:p>
            <a:pPr marL="0" lvl="0" indent="0" algn="l" rtl="0">
              <a:spcBef>
                <a:spcPts val="0"/>
              </a:spcBef>
              <a:spcAft>
                <a:spcPts val="0"/>
              </a:spcAft>
              <a:buNone/>
            </a:pPr>
            <a:r>
              <a:rPr lang="en-US"/>
              <a:t>The project aims to improve conservation and protection of the seas. It aims to get informaionabout illegal and unreported fishing activities and also transshipment.s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note that ...</a:t>
            </a:r>
            <a:endParaRPr/>
          </a:p>
        </p:txBody>
      </p:sp>
      <p:sp>
        <p:nvSpPr>
          <p:cNvPr id="206" name="Google Shape;20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Notrth-western Europe and the number of hours that fishing activities are performed. The blue areas correspond to intentive fishing activities.</a:t>
            </a:r>
            <a:endParaRPr/>
          </a:p>
          <a:p>
            <a:pPr marL="0" lvl="0" indent="0" algn="l" rtl="0">
              <a:spcBef>
                <a:spcPts val="0"/>
              </a:spcBef>
              <a:spcAft>
                <a:spcPts val="0"/>
              </a:spcAft>
              <a:buNone/>
            </a:pPr>
            <a:endParaRPr/>
          </a:p>
          <a:p>
            <a:pPr marL="0" lvl="0" indent="0" algn="l" rtl="0">
              <a:spcBef>
                <a:spcPts val="0"/>
              </a:spcBef>
              <a:spcAft>
                <a:spcPts val="0"/>
              </a:spcAft>
              <a:buClr>
                <a:schemeClr val="dk1"/>
              </a:buClr>
              <a:buFont typeface="Arial"/>
              <a:buNone/>
            </a:pPr>
            <a:r>
              <a:rPr lang="en-US"/>
              <a:t>Quite accurary compared to logbook</a:t>
            </a:r>
            <a:endParaRPr/>
          </a:p>
          <a:p>
            <a:pPr marL="0" lvl="0" indent="0" algn="l" rtl="0">
              <a:spcBef>
                <a:spcPts val="0"/>
              </a:spcBef>
              <a:spcAft>
                <a:spcPts val="0"/>
              </a:spcAft>
              <a:buNone/>
            </a:pPr>
            <a:endParaRPr/>
          </a:p>
        </p:txBody>
      </p:sp>
      <p:sp>
        <p:nvSpPr>
          <p:cNvPr id="225" name="Google Shape;22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The ffth use case shows the results of the winning team of the UN AIS hackathon of 2020.</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Aim to create a global map of estimated shipping emissions, visualized in an easy-to-use dashboard. </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a:t>Using the EU Monitoring, Reporting, and Verification of CO2 emissions (MRV) dataset, the team was able to estimate emissions for merchant ships worldwide. The team then estimated the geographic distribution of emissions according to vessel locations and activity using a machine learning model. They created an interactive map which provides granular information on areas with high emissions, such as shipping lanes and busy ports. The map displays aggregated emissions concentrations on tiles at various zoom levels, enabling global and country-specific visualisations of shipping emissions for different time periods. The dashboard also allows users to estimate shipping emissions for a custom polygon, thus making it possible to remove the shipping-related “noise” from external estimates of regional emissions. </a:t>
            </a:r>
            <a:endParaRPr/>
          </a:p>
          <a:p>
            <a:pPr marL="0" lvl="0" indent="0" algn="l" rtl="0">
              <a:spcBef>
                <a:spcPts val="0"/>
              </a:spcBef>
              <a:spcAft>
                <a:spcPts val="0"/>
              </a:spcAft>
              <a:buNone/>
            </a:pPr>
            <a:endParaRPr/>
          </a:p>
        </p:txBody>
      </p:sp>
      <p:sp>
        <p:nvSpPr>
          <p:cNvPr id="234" name="Google Shape;23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9" name="Google Shape;8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6222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This slide shows an image of the interactive dashboard</a:t>
            </a:r>
            <a:endParaRPr/>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US"/>
              <a:t>Top-left total shipping emissions. The map shows the areas with high emissions in read. </a:t>
            </a:r>
            <a:endParaRPr/>
          </a:p>
          <a:p>
            <a:pPr marL="457200" lvl="0" indent="-317500" algn="l" rtl="0">
              <a:spcBef>
                <a:spcPts val="0"/>
              </a:spcBef>
              <a:spcAft>
                <a:spcPts val="0"/>
              </a:spcAft>
              <a:buSzPts val="1400"/>
              <a:buChar char="-"/>
            </a:pPr>
            <a:r>
              <a:rPr lang="en-US"/>
              <a:t>Users can select start and end dates and even upload their own dataset to the dashboard</a:t>
            </a:r>
            <a:endParaRPr/>
          </a:p>
        </p:txBody>
      </p:sp>
      <p:sp>
        <p:nvSpPr>
          <p:cNvPr id="269" name="Google Shape;26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1051cd67b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11051cd67b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11051cd67b3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11051cd67b3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1051cd67b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11051cd67b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29</a:t>
            </a:fld>
            <a:endParaRPr lang="en-US"/>
          </a:p>
        </p:txBody>
      </p:sp>
    </p:spTree>
    <p:extLst>
      <p:ext uri="{BB962C8B-B14F-4D97-AF65-F5344CB8AC3E}">
        <p14:creationId xmlns:p14="http://schemas.microsoft.com/office/powerpoint/2010/main" val="2977888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11051cd67b3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11051cd67b3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3" name="Google Shape;12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33</a:t>
            </a:fld>
            <a:endParaRPr lang="en-US"/>
          </a:p>
        </p:txBody>
      </p:sp>
    </p:spTree>
    <p:extLst>
      <p:ext uri="{BB962C8B-B14F-4D97-AF65-F5344CB8AC3E}">
        <p14:creationId xmlns:p14="http://schemas.microsoft.com/office/powerpoint/2010/main" val="1106093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35</a:t>
            </a:fld>
            <a:endParaRPr lang="en-US"/>
          </a:p>
        </p:txBody>
      </p:sp>
    </p:spTree>
    <p:extLst>
      <p:ext uri="{BB962C8B-B14F-4D97-AF65-F5344CB8AC3E}">
        <p14:creationId xmlns:p14="http://schemas.microsoft.com/office/powerpoint/2010/main" val="39125890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36</a:t>
            </a:fld>
            <a:endParaRPr lang="en-US"/>
          </a:p>
        </p:txBody>
      </p:sp>
    </p:spTree>
    <p:extLst>
      <p:ext uri="{BB962C8B-B14F-4D97-AF65-F5344CB8AC3E}">
        <p14:creationId xmlns:p14="http://schemas.microsoft.com/office/powerpoint/2010/main" val="288657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Task Team in AIS data analyses data coming from the automated identification system (AIS), a signaling (sensor) system of vessels to share various information about ships' location, speed, status, and other relevant information. The team aims to develop algorithms and methodologies for measuring freight transportation, traffic within harbors, economic trade indicators, CO2 emission, fishery, and other experimental indicators fit-for-purpose; and conduct training for using AIS data in these domains. The team uses the UN Global Platform for global collaboration on projects involving AIS data (</a:t>
            </a:r>
            <a:r>
              <a:rPr lang="en-US" sz="1200" u="sng" kern="1200" dirty="0">
                <a:solidFill>
                  <a:schemeClr val="tx1"/>
                </a:solidFill>
                <a:effectLst/>
                <a:latin typeface="+mn-lt"/>
                <a:ea typeface="+mn-ea"/>
                <a:cs typeface="+mn-cs"/>
                <a:hlinkClick r:id="rId3"/>
              </a:rPr>
              <a:t>http://location.officialstatistics.org</a:t>
            </a:r>
            <a:r>
              <a:rPr lang="en-US" sz="120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4</a:t>
            </a:fld>
            <a:endParaRPr lang="en-US"/>
          </a:p>
        </p:txBody>
      </p:sp>
    </p:spTree>
    <p:extLst>
      <p:ext uri="{BB962C8B-B14F-4D97-AF65-F5344CB8AC3E}">
        <p14:creationId xmlns:p14="http://schemas.microsoft.com/office/powerpoint/2010/main" val="915035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37</a:t>
            </a:fld>
            <a:endParaRPr lang="en-US"/>
          </a:p>
        </p:txBody>
      </p:sp>
    </p:spTree>
    <p:extLst>
      <p:ext uri="{BB962C8B-B14F-4D97-AF65-F5344CB8AC3E}">
        <p14:creationId xmlns:p14="http://schemas.microsoft.com/office/powerpoint/2010/main" val="2405723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38</a:t>
            </a:fld>
            <a:endParaRPr lang="en-US"/>
          </a:p>
        </p:txBody>
      </p:sp>
    </p:spTree>
    <p:extLst>
      <p:ext uri="{BB962C8B-B14F-4D97-AF65-F5344CB8AC3E}">
        <p14:creationId xmlns:p14="http://schemas.microsoft.com/office/powerpoint/2010/main" val="25705595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39</a:t>
            </a:fld>
            <a:endParaRPr lang="en-US"/>
          </a:p>
        </p:txBody>
      </p:sp>
    </p:spTree>
    <p:extLst>
      <p:ext uri="{BB962C8B-B14F-4D97-AF65-F5344CB8AC3E}">
        <p14:creationId xmlns:p14="http://schemas.microsoft.com/office/powerpoint/2010/main" val="3162121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5</a:t>
            </a:fld>
            <a:endParaRPr lang="en-US"/>
          </a:p>
        </p:txBody>
      </p:sp>
    </p:spTree>
    <p:extLst>
      <p:ext uri="{BB962C8B-B14F-4D97-AF65-F5344CB8AC3E}">
        <p14:creationId xmlns:p14="http://schemas.microsoft.com/office/powerpoint/2010/main" val="3676635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8010E-9039-4D05-803F-DAE3E4A2227C}" type="slidenum">
              <a:rPr lang="en-US" smtClean="0"/>
              <a:t>6</a:t>
            </a:fld>
            <a:endParaRPr lang="en-US"/>
          </a:p>
        </p:txBody>
      </p:sp>
    </p:spTree>
    <p:extLst>
      <p:ext uri="{BB962C8B-B14F-4D97-AF65-F5344CB8AC3E}">
        <p14:creationId xmlns:p14="http://schemas.microsoft.com/office/powerpoint/2010/main" val="2441814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AIS broadcasts voyage related information (including ship location, speed, course, heading, rate of turn, destination and estimated arrival time) as well as static information (including ship name, ship MMSI ID, message ID, ship type, ship size).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AIS uses Global Positioning Systems (GPS) in conjunction with shipboard sensors and digital Very High Frequency (VHF) radio communication equipment to automatically exchange navigation information electronically. The technology works with transponders which automatically broadcast information at regular intervals by VHF transmitter. </a:t>
            </a:r>
          </a:p>
          <a:p>
            <a:endParaRPr lang="en-US" b="1" dirty="0"/>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There are 27 different AIS messages types containing different types of information. </a:t>
            </a:r>
          </a:p>
          <a:p>
            <a:r>
              <a:rPr lang="en-US" dirty="0"/>
              <a:t>The different information types, identified as “static”, “dynamic” or “voyage-related” are valid for a different time periods and thus require a different update rate.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Static data (information on ship characteristics)</a:t>
            </a:r>
          </a:p>
          <a:p>
            <a:r>
              <a:rPr lang="en-US" sz="1200" b="0" i="0" kern="1200" dirty="0">
                <a:solidFill>
                  <a:schemeClr val="tx1"/>
                </a:solidFill>
                <a:effectLst/>
                <a:latin typeface="+mn-lt"/>
                <a:ea typeface="+mn-ea"/>
                <a:cs typeface="+mn-cs"/>
              </a:rPr>
              <a:t>Dynamic data (information on ship position and movements)</a:t>
            </a:r>
          </a:p>
          <a:p>
            <a:r>
              <a:rPr lang="en-US" sz="1200" b="0" i="0" kern="1200" dirty="0">
                <a:solidFill>
                  <a:schemeClr val="tx1"/>
                </a:solidFill>
                <a:effectLst/>
                <a:latin typeface="+mn-lt"/>
                <a:ea typeface="+mn-ea"/>
                <a:cs typeface="+mn-cs"/>
              </a:rPr>
              <a:t>Voyage-related data (information on a current voyage).</a:t>
            </a:r>
          </a:p>
          <a:p>
            <a:r>
              <a:rPr lang="en-US" sz="1200" b="0" i="0" kern="1200" dirty="0">
                <a:solidFill>
                  <a:schemeClr val="tx1"/>
                </a:solidFill>
                <a:effectLst/>
                <a:latin typeface="+mn-lt"/>
                <a:ea typeface="+mn-ea"/>
                <a:cs typeface="+mn-cs"/>
              </a:rPr>
              <a:t>Dynamic information such as the positional aspects (current latitude and longitude) is automatically transmitted, depending on the vessels’ speed and course. While the vessel is on the move this information is transmitted every 2 to 10 seconds and while a vessel is anchored every 6 minutes</a:t>
            </a:r>
          </a:p>
          <a:p>
            <a:r>
              <a:rPr lang="en-US" sz="1200" b="0" i="0" kern="1200" dirty="0">
                <a:solidFill>
                  <a:schemeClr val="tx1"/>
                </a:solidFill>
                <a:effectLst/>
                <a:latin typeface="+mn-lt"/>
                <a:ea typeface="+mn-ea"/>
                <a:cs typeface="+mn-cs"/>
              </a:rPr>
              <a:t>Vessel identifiers such as the vessel name and VHF call sign are programmed in during initial equipment installation and are included in the transmittal along with location information originating from the ship's global navigation satellite system receiver and gyrocompass.</a:t>
            </a:r>
          </a:p>
          <a:p>
            <a:r>
              <a:rPr lang="nl-NL" dirty="0"/>
              <a:t>General remarks on quality of AIS data</a:t>
            </a:r>
            <a:r>
              <a:rPr lang="en-US" sz="1200" b="0" i="0" kern="1200" dirty="0">
                <a:solidFill>
                  <a:schemeClr val="tx1"/>
                </a:solidFill>
                <a:effectLst/>
                <a:latin typeface="+mn-lt"/>
                <a:ea typeface="+mn-ea"/>
                <a:cs typeface="+mn-cs"/>
              </a:rPr>
              <a:t> </a:t>
            </a:r>
            <a:endParaRPr lang="en-US" dirty="0"/>
          </a:p>
          <a:p>
            <a:r>
              <a:rPr lang="en-GB" dirty="0"/>
              <a:t>AIS is a radio signal: subject to </a:t>
            </a:r>
            <a:r>
              <a:rPr lang="en-US" dirty="0"/>
              <a:t>meteorological or magnetic factors</a:t>
            </a:r>
            <a:endParaRPr lang="en-GB" dirty="0"/>
          </a:p>
          <a:p>
            <a:pPr marL="0" indent="0">
              <a:buNone/>
            </a:pPr>
            <a:endParaRPr lang="nl-NL" dirty="0"/>
          </a:p>
          <a:p>
            <a:pPr lvl="0"/>
            <a:r>
              <a:rPr lang="en-GB" dirty="0"/>
              <a:t>Data does not contain time of reception of the receiver, timestamp not always reliable</a:t>
            </a:r>
          </a:p>
          <a:p>
            <a:pPr lvl="0"/>
            <a:endParaRPr lang="nl-NL" dirty="0"/>
          </a:p>
          <a:p>
            <a:pPr lvl="0"/>
            <a:r>
              <a:rPr lang="en-GB" dirty="0"/>
              <a:t>Receivers have limited timeslots</a:t>
            </a:r>
          </a:p>
          <a:p>
            <a:pPr marL="0" lvl="0" indent="0">
              <a:buNone/>
            </a:pPr>
            <a:endParaRPr lang="nl-NL" dirty="0"/>
          </a:p>
          <a:p>
            <a:pPr lvl="0"/>
            <a:r>
              <a:rPr lang="en-GB" dirty="0"/>
              <a:t>Ships can turn off their AIS transponder and information entered by hand not always reliable</a:t>
            </a:r>
            <a:endParaRPr lang="nl-NL" dirty="0"/>
          </a:p>
          <a:p>
            <a:pPr fontAlgn="t"/>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5395B3C-FCFB-49C5-9A8D-11A128F99B1D}" type="slidenum">
              <a:rPr lang="en-US" smtClean="0"/>
              <a:pPr/>
              <a:t>9</a:t>
            </a:fld>
            <a:endParaRPr lang="en-US"/>
          </a:p>
        </p:txBody>
      </p:sp>
    </p:spTree>
    <p:extLst>
      <p:ext uri="{BB962C8B-B14F-4D97-AF65-F5344CB8AC3E}">
        <p14:creationId xmlns:p14="http://schemas.microsoft.com/office/powerpoint/2010/main" val="28365382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a:t>There</a:t>
            </a:r>
            <a:r>
              <a:rPr lang="en-US" b="0" baseline="0" dirty="0"/>
              <a:t> are two type of AIS Classes:</a:t>
            </a:r>
            <a:endParaRPr lang="el-GR" b="0" dirty="0"/>
          </a:p>
          <a:p>
            <a:r>
              <a:rPr lang="en-US" b="1" dirty="0"/>
              <a:t>AIS Class A </a:t>
            </a:r>
            <a:r>
              <a:rPr lang="en-US" dirty="0"/>
              <a:t>– Class A has been mandated by the International Maritime Organization (IMO) for vessels of 300 gross tonnage and upwards engaged on international voyages, cargo ships of 500 gross tonnage and upwards not engaged on international voyages, as well as passenger ships (more than 12 passengers), irrespective of size.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 </a:t>
            </a:r>
          </a:p>
          <a:p>
            <a:r>
              <a:rPr lang="en-US" b="1" dirty="0"/>
              <a:t>AIS Class b </a:t>
            </a:r>
            <a:r>
              <a:rPr lang="en-US" dirty="0"/>
              <a:t>– Class B provides limited functionality and is intended for non-SOLAS vessels. It is not mandated by the IMO and has been developed for vessels such as work craft and pleasure craft.</a:t>
            </a:r>
          </a:p>
          <a:p>
            <a:r>
              <a:rPr lang="en-US" sz="1200" b="0" i="0" kern="1200" dirty="0">
                <a:solidFill>
                  <a:schemeClr val="tx1"/>
                </a:solidFill>
                <a:effectLst/>
                <a:latin typeface="+mn-lt"/>
                <a:ea typeface="+mn-ea"/>
                <a:cs typeface="+mn-cs"/>
              </a:rPr>
              <a:t>In</a:t>
            </a:r>
            <a:r>
              <a:rPr lang="en-US" sz="1200" b="0" i="0" kern="1200" baseline="0" dirty="0">
                <a:solidFill>
                  <a:schemeClr val="tx1"/>
                </a:solidFill>
                <a:effectLst/>
                <a:latin typeface="+mn-lt"/>
                <a:ea typeface="+mn-ea"/>
                <a:cs typeface="+mn-cs"/>
              </a:rPr>
              <a:t> this presentation, we discuss about AIS Class A.</a:t>
            </a:r>
            <a:endParaRPr lang="el-GR" sz="1200" b="0"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AIS messages are transmitted regularly from few seconds to few minutes depending on navigational status. For an example, navigational status “At anchor or moored” the frequency of AIS messages longer than status “maneuvering”. It is estimated that there are around 310 billion global AIS messages per year – the daily file size around 10-15 GB</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brief, AIS covers the whole world including when the ships are on international waters. The data is available as of 2005 – a year after the IMO SOLAS agreement</a:t>
            </a:r>
            <a:endParaRPr lang="el-GR"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l-GR" sz="1200" b="1"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l-GR" dirty="0"/>
          </a:p>
        </p:txBody>
      </p:sp>
      <p:sp>
        <p:nvSpPr>
          <p:cNvPr id="4" name="Slide Number Placeholder 3"/>
          <p:cNvSpPr>
            <a:spLocks noGrp="1"/>
          </p:cNvSpPr>
          <p:nvPr>
            <p:ph type="sldNum" sz="quarter" idx="10"/>
          </p:nvPr>
        </p:nvSpPr>
        <p:spPr/>
        <p:txBody>
          <a:bodyPr/>
          <a:lstStyle/>
          <a:p>
            <a:fld id="{7FA2AF18-079C-4A58-B416-FD05E1B80C9B}"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b="1" dirty="0"/>
          </a:p>
          <a:p>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AIS messages can be seen as another type of sensor data that is regularly transmitted by AIS responder as part of maritime and inland waterway navigation. </a:t>
            </a:r>
          </a:p>
          <a:p>
            <a:r>
              <a:rPr lang="en-US" sz="1200" b="0" i="0" kern="1200" dirty="0">
                <a:solidFill>
                  <a:schemeClr val="tx1"/>
                </a:solidFill>
                <a:effectLst/>
                <a:latin typeface="+mn-lt"/>
                <a:ea typeface="+mn-ea"/>
                <a:cs typeface="+mn-cs"/>
              </a:rPr>
              <a:t>These messages can be received by surrounding ships, terrestrial-based AIS stations located along coast and satellite AIS stations. AIS messages are considered in the public domain. Nevertheless, AIS messages may track certain individuals living on their ships (i.e., yacht or ships on inland waterway) and it would cause some privacy concerns. </a:t>
            </a:r>
          </a:p>
          <a:p>
            <a:r>
              <a:rPr lang="en-US" dirty="0"/>
              <a:t>a combination of both land- and satellite based data is necessary to follow the full route of a ship. That is because, land receiver can pick</a:t>
            </a:r>
            <a:r>
              <a:rPr lang="en-US" baseline="0" dirty="0"/>
              <a:t> signals with in a range about 40 sea miles. </a:t>
            </a:r>
            <a:r>
              <a:rPr lang="en-US" dirty="0"/>
              <a:t>When the distance from ships to the becomes too large, land receivers are not able to pick up a signal from the ships. Then, satellite data becomes indispensable. However, satellite data is less useful to perfectly model shipping routes in more complex areas. That is, for areas where the geography is more complicated, e.g. due to isles or different water depths, frequency of reporting by satellites might be too low., </a:t>
            </a:r>
            <a:endParaRPr lang="en-US" sz="1200" b="0"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Data provider(s)</a:t>
            </a:r>
            <a:r>
              <a:rPr lang="en-US" sz="1200" b="0" i="0" kern="1200" dirty="0">
                <a:solidFill>
                  <a:schemeClr val="tx1"/>
                </a:solidFill>
                <a:effectLst/>
                <a:latin typeface="+mn-lt"/>
                <a:ea typeface="+mn-ea"/>
                <a:cs typeface="+mn-cs"/>
              </a:rPr>
              <a:t> </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AIS messages can be seen as another type of sensor data that is regularly transmitted as part of maritime and inland waterway navigation. Individual AIS messages may contain useful information (i.e., static AIS information) however the most frequently used information is position report. This implies that large number of AIS messages must be recorded and stored and shorter interval transmission may yield more relevant data for analysis (i.e., AIS messages collected by Coast Guard). The increased use and demand of AIS data have enabled the rise of AIS data provider(s) which collect, store, analyze and disseminate AIS data. These data providers may be commercials and not-for-profit institutions.</a:t>
            </a:r>
            <a:endParaRPr lang="en-US" dirty="0"/>
          </a:p>
          <a:p>
            <a:endParaRPr lang="en-US" dirty="0"/>
          </a:p>
        </p:txBody>
      </p:sp>
      <p:sp>
        <p:nvSpPr>
          <p:cNvPr id="4" name="Slide Number Placeholder 3"/>
          <p:cNvSpPr>
            <a:spLocks noGrp="1"/>
          </p:cNvSpPr>
          <p:nvPr>
            <p:ph type="sldNum" sz="quarter" idx="5"/>
          </p:nvPr>
        </p:nvSpPr>
        <p:spPr/>
        <p:txBody>
          <a:bodyPr/>
          <a:lstStyle/>
          <a:p>
            <a:fld id="{15395B3C-FCFB-49C5-9A8D-11A128F99B1D}" type="slidenum">
              <a:rPr lang="en-US" smtClean="0"/>
              <a:pPr/>
              <a:t>11</a:t>
            </a:fld>
            <a:endParaRPr lang="en-US"/>
          </a:p>
        </p:txBody>
      </p:sp>
    </p:spTree>
    <p:extLst>
      <p:ext uri="{BB962C8B-B14F-4D97-AF65-F5344CB8AC3E}">
        <p14:creationId xmlns:p14="http://schemas.microsoft.com/office/powerpoint/2010/main" val="2574856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a:defRPr/>
            </a:pPr>
            <a:endParaRPr lang="en-US"/>
          </a:p>
        </p:txBody>
      </p:sp>
      <p:sp>
        <p:nvSpPr>
          <p:cNvPr id="5" name="Date Placeholder 4"/>
          <p:cNvSpPr>
            <a:spLocks noGrp="1"/>
          </p:cNvSpPr>
          <p:nvPr>
            <p:ph type="dt" idx="1"/>
          </p:nvPr>
        </p:nvSpPr>
        <p:spPr/>
        <p:txBody>
          <a:bodyPr/>
          <a:lstStyle/>
          <a:p>
            <a:pPr>
              <a:defRPr/>
            </a:pPr>
            <a:fld id="{4486BAB0-E869-4922-8B3A-8A460FEC3B47}" type="datetime1">
              <a:rPr lang="nb-NO" smtClean="0"/>
              <a:t>05.04.2022</a:t>
            </a:fld>
            <a:endParaRPr lang="en-US"/>
          </a:p>
        </p:txBody>
      </p:sp>
      <p:sp>
        <p:nvSpPr>
          <p:cNvPr id="6" name="Slide Number Placeholder 5"/>
          <p:cNvSpPr>
            <a:spLocks noGrp="1"/>
          </p:cNvSpPr>
          <p:nvPr>
            <p:ph type="sldNum" sz="quarter" idx="5"/>
          </p:nvPr>
        </p:nvSpPr>
        <p:spPr/>
        <p:txBody>
          <a:bodyPr/>
          <a:lstStyle/>
          <a:p>
            <a:pPr>
              <a:defRPr/>
            </a:pPr>
            <a:fld id="{901F7A13-E18C-413C-A18F-CE56FA683959}" type="slidenum">
              <a:rPr lang="en-US" smtClean="0"/>
              <a:pPr>
                <a:defRPr/>
              </a:pPr>
              <a:t>12</a:t>
            </a:fld>
            <a:endParaRPr lang="en-US"/>
          </a:p>
        </p:txBody>
      </p:sp>
    </p:spTree>
    <p:extLst>
      <p:ext uri="{BB962C8B-B14F-4D97-AF65-F5344CB8AC3E}">
        <p14:creationId xmlns:p14="http://schemas.microsoft.com/office/powerpoint/2010/main" val="766330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7883C98-F910-4358-94F9-40A7B6DCC40E}"/>
              </a:ext>
            </a:extLst>
          </p:cNvPr>
          <p:cNvSpPr>
            <a:spLocks noGrp="1"/>
          </p:cNvSpPr>
          <p:nvPr>
            <p:ph type="pic" sz="quarter" idx="10"/>
          </p:nvPr>
        </p:nvSpPr>
        <p:spPr>
          <a:xfrm>
            <a:off x="0" y="1306513"/>
            <a:ext cx="12192000" cy="5551487"/>
          </a:xfrm>
        </p:spPr>
        <p:txBody>
          <a:bodyPr/>
          <a:lstStyle/>
          <a:p>
            <a:endParaRPr lang="en-US"/>
          </a:p>
        </p:txBody>
      </p:sp>
    </p:spTree>
    <p:extLst>
      <p:ext uri="{BB962C8B-B14F-4D97-AF65-F5344CB8AC3E}">
        <p14:creationId xmlns:p14="http://schemas.microsoft.com/office/powerpoint/2010/main" val="852605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9C5C1-0241-40A8-A05A-CE2C146C31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61609F-4F80-4299-B0C9-171EF04202A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A03190-FCB1-43E1-993A-6583FE4D7603}"/>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5" name="Footer Placeholder 4">
            <a:extLst>
              <a:ext uri="{FF2B5EF4-FFF2-40B4-BE49-F238E27FC236}">
                <a16:creationId xmlns:a16="http://schemas.microsoft.com/office/drawing/2014/main" id="{EF4903C5-6769-497F-8320-8DE30DC731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DA0431-398D-48E8-A819-0C58E3B0C92C}"/>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2599194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7FF310-6E9B-4DBC-861B-57BF5D7B44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029B743-91DF-40FC-8E6A-6B464B1FD83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02AC5-E34B-45FF-B8A0-E4ADBB692C1A}"/>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5" name="Footer Placeholder 4">
            <a:extLst>
              <a:ext uri="{FF2B5EF4-FFF2-40B4-BE49-F238E27FC236}">
                <a16:creationId xmlns:a16="http://schemas.microsoft.com/office/drawing/2014/main" id="{7B545DAE-67D9-4857-856A-8700BAB9D4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1C3569-FB79-4410-998E-F6C8CC8E7D69}"/>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623720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5E030FBF-A577-4B96-8D0E-0FD79EA04A01}"/>
              </a:ext>
            </a:extLst>
          </p:cNvPr>
          <p:cNvSpPr>
            <a:spLocks noGrp="1"/>
          </p:cNvSpPr>
          <p:nvPr>
            <p:ph type="pic" sz="quarter" idx="10"/>
          </p:nvPr>
        </p:nvSpPr>
        <p:spPr>
          <a:xfrm>
            <a:off x="3048" y="1527048"/>
            <a:ext cx="12188952" cy="5330952"/>
          </a:xfrm>
        </p:spPr>
        <p:txBody>
          <a:bodyPr/>
          <a:lstStyle/>
          <a:p>
            <a:endParaRPr lang="en-US"/>
          </a:p>
        </p:txBody>
      </p:sp>
      <p:sp>
        <p:nvSpPr>
          <p:cNvPr id="10" name="Picture Placeholder 9">
            <a:extLst>
              <a:ext uri="{FF2B5EF4-FFF2-40B4-BE49-F238E27FC236}">
                <a16:creationId xmlns:a16="http://schemas.microsoft.com/office/drawing/2014/main" id="{DBE88154-16C0-4CA2-830B-309EA8F105CD}"/>
              </a:ext>
            </a:extLst>
          </p:cNvPr>
          <p:cNvSpPr>
            <a:spLocks noGrp="1" noChangeAspect="1"/>
          </p:cNvSpPr>
          <p:nvPr>
            <p:ph type="pic" sz="quarter" idx="11" hasCustomPrompt="1"/>
          </p:nvPr>
        </p:nvSpPr>
        <p:spPr>
          <a:xfrm>
            <a:off x="7368001" y="1537052"/>
            <a:ext cx="3913632" cy="5330952"/>
          </a:xfrm>
        </p:spPr>
        <p:txBody>
          <a:bodyPr/>
          <a:lstStyle>
            <a:lvl1pPr>
              <a:defRPr/>
            </a:lvl1pPr>
          </a:lstStyle>
          <a:p>
            <a:r>
              <a:rPr lang="en-US" dirty="0"/>
              <a:t>Steps</a:t>
            </a:r>
          </a:p>
        </p:txBody>
      </p:sp>
    </p:spTree>
    <p:extLst>
      <p:ext uri="{BB962C8B-B14F-4D97-AF65-F5344CB8AC3E}">
        <p14:creationId xmlns:p14="http://schemas.microsoft.com/office/powerpoint/2010/main" val="2395606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058400" cy="1295400"/>
          </a:xfrm>
        </p:spPr>
        <p:txBody>
          <a:bodyPr/>
          <a:lstStyle/>
          <a:p>
            <a:r>
              <a:rPr lang="en-US"/>
              <a:t>Click to edit Master title style</a:t>
            </a:r>
          </a:p>
        </p:txBody>
      </p:sp>
      <p:sp>
        <p:nvSpPr>
          <p:cNvPr id="3" name="Table Placeholder 2"/>
          <p:cNvSpPr>
            <a:spLocks noGrp="1"/>
          </p:cNvSpPr>
          <p:nvPr>
            <p:ph type="tbl" idx="1"/>
          </p:nvPr>
        </p:nvSpPr>
        <p:spPr>
          <a:xfrm>
            <a:off x="609600" y="1719263"/>
            <a:ext cx="10972800" cy="4411662"/>
          </a:xfrm>
        </p:spPr>
        <p:txBody>
          <a:bodyPr/>
          <a:lstStyle/>
          <a:p>
            <a:pPr lvl="0"/>
            <a:endParaRPr lang="en-US" noProof="0"/>
          </a:p>
        </p:txBody>
      </p:sp>
      <p:sp>
        <p:nvSpPr>
          <p:cNvPr id="4" name="Rectangle 5">
            <a:extLst>
              <a:ext uri="{FF2B5EF4-FFF2-40B4-BE49-F238E27FC236}">
                <a16:creationId xmlns:a16="http://schemas.microsoft.com/office/drawing/2014/main" id="{C6B387F4-72D7-491A-A4DE-2BA105A944D0}"/>
              </a:ext>
            </a:extLst>
          </p:cNvPr>
          <p:cNvSpPr>
            <a:spLocks noGrp="1" noChangeArrowheads="1"/>
          </p:cNvSpPr>
          <p:nvPr>
            <p:ph type="dt" sz="half" idx="10"/>
          </p:nvPr>
        </p:nvSpPr>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57955F08-9008-4652-B7CF-9AB87AAB9E66}"/>
              </a:ext>
            </a:extLst>
          </p:cNvPr>
          <p:cNvSpPr>
            <a:spLocks noGrp="1" noChangeArrowheads="1"/>
          </p:cNvSpPr>
          <p:nvPr>
            <p:ph type="ftr" sz="quarter" idx="11"/>
          </p:nvPr>
        </p:nvSpPr>
        <p:spPr/>
        <p:txBody>
          <a:bodyPr/>
          <a:lstStyle>
            <a:lvl1pPr>
              <a:defRPr/>
            </a:lvl1pPr>
          </a:lstStyle>
          <a:p>
            <a:pPr>
              <a:defRPr/>
            </a:pPr>
            <a:endParaRPr lang="en-US" altLang="en-US"/>
          </a:p>
        </p:txBody>
      </p:sp>
      <p:sp>
        <p:nvSpPr>
          <p:cNvPr id="6" name="Rectangle 7">
            <a:extLst>
              <a:ext uri="{FF2B5EF4-FFF2-40B4-BE49-F238E27FC236}">
                <a16:creationId xmlns:a16="http://schemas.microsoft.com/office/drawing/2014/main" id="{0169C05B-B02D-4855-B8FB-3723E8E8A13B}"/>
              </a:ext>
            </a:extLst>
          </p:cNvPr>
          <p:cNvSpPr>
            <a:spLocks noGrp="1" noChangeArrowheads="1"/>
          </p:cNvSpPr>
          <p:nvPr>
            <p:ph type="sldNum" sz="quarter" idx="12"/>
          </p:nvPr>
        </p:nvSpPr>
        <p:spPr/>
        <p:txBody>
          <a:bodyPr/>
          <a:lstStyle>
            <a:lvl1pPr>
              <a:defRPr/>
            </a:lvl1pPr>
          </a:lstStyle>
          <a:p>
            <a:pPr>
              <a:defRPr/>
            </a:pPr>
            <a:fld id="{2CED51B6-E74F-4999-8177-DF57BC2545FB}" type="slidenum">
              <a:rPr lang="en-US" altLang="en-US"/>
              <a:pPr>
                <a:defRPr/>
              </a:pPr>
              <a:t>‹#›</a:t>
            </a:fld>
            <a:endParaRPr lang="en-US" altLang="en-US"/>
          </a:p>
        </p:txBody>
      </p:sp>
    </p:spTree>
    <p:extLst>
      <p:ext uri="{BB962C8B-B14F-4D97-AF65-F5344CB8AC3E}">
        <p14:creationId xmlns:p14="http://schemas.microsoft.com/office/powerpoint/2010/main" val="4026974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27B6D-8E29-49B2-8858-15A91CE9F3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977A45-B4E2-4815-80D6-65EDC991AD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DCAA852-C49E-4FE5-9A76-BBDF681CC449}"/>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014AAF7D-D5F0-4759-A2D4-B8B4098850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18D5D0-1E62-4D5D-82D8-98C18E563C47}"/>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591476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C79CA-9345-45E7-AD5B-744DB72C43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5C6678-75AE-4CFA-ADA9-BA95E01BAA9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6AFF20-F56E-4EBF-ABE6-23F4FB85B576}"/>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EE7ED1E3-23EE-4849-9212-8D7BD1CAAB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DA4D17-DF72-4605-8667-7BFFB6405794}"/>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8178132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CB553-199A-41CC-9637-B100BE909A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03DE3F7-3564-473A-A384-011EFC4B0A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BF01AEC-AD48-4D72-8311-91E4EF7119DA}"/>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66891787-5D8A-4CB4-8B4D-D31BF06FD5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5D380E-B121-4C3D-9799-A95D897DAC4D}"/>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568040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033F6-61FD-4255-96DD-DC9E7556E1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BA20BB-3394-43F0-B78B-73A3C036752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559D8C-1106-47A0-A0CB-4000648267B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7A3D0E-373A-4DF8-9BDA-1A98F7755E9A}"/>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6" name="Footer Placeholder 5">
            <a:extLst>
              <a:ext uri="{FF2B5EF4-FFF2-40B4-BE49-F238E27FC236}">
                <a16:creationId xmlns:a16="http://schemas.microsoft.com/office/drawing/2014/main" id="{3CEF5060-0964-47D6-9721-27E5297197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C398F6-F1BA-4DAB-82B5-329BA08A6A99}"/>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23190033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0A493-AFB3-4ED6-A240-0518F69867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8EED7A-66EF-421C-9B4F-FB3843C2A8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D6FC4A-0B63-4D42-961C-C292AA5E218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D6AA7AA-C65D-4842-B5A7-AC72B68875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BD99E86-BB4C-433C-A2CB-C36A93F05F2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328E8B-4F60-40F5-9C58-480C184805C8}"/>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8" name="Footer Placeholder 7">
            <a:extLst>
              <a:ext uri="{FF2B5EF4-FFF2-40B4-BE49-F238E27FC236}">
                <a16:creationId xmlns:a16="http://schemas.microsoft.com/office/drawing/2014/main" id="{6B99CE3D-4EA8-488A-8DF8-4E815BAD88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9905025-AD12-4D12-AAA5-CCD78D3746C7}"/>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31098538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2468D-3884-4854-9D6E-2D3CEC494D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207B8A8-EA57-4687-98A4-3B249B161199}"/>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4" name="Footer Placeholder 3">
            <a:extLst>
              <a:ext uri="{FF2B5EF4-FFF2-40B4-BE49-F238E27FC236}">
                <a16:creationId xmlns:a16="http://schemas.microsoft.com/office/drawing/2014/main" id="{EC5CEEC5-90DE-4F1A-8667-D23B2CC31E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21A73A7-7384-4455-9C7D-EE42371D3161}"/>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4015692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542EFEF-1A14-46D1-8FC8-DDDD04F1B7D5}"/>
              </a:ext>
            </a:extLst>
          </p:cNvPr>
          <p:cNvGrpSpPr/>
          <p:nvPr userDrawn="1"/>
        </p:nvGrpSpPr>
        <p:grpSpPr>
          <a:xfrm>
            <a:off x="-9312" y="-5242"/>
            <a:ext cx="12201312" cy="6868484"/>
            <a:chOff x="-9312" y="-5242"/>
            <a:chExt cx="12201312" cy="6868484"/>
          </a:xfrm>
        </p:grpSpPr>
        <p:pic>
          <p:nvPicPr>
            <p:cNvPr id="8" name="Picture 7">
              <a:extLst>
                <a:ext uri="{FF2B5EF4-FFF2-40B4-BE49-F238E27FC236}">
                  <a16:creationId xmlns:a16="http://schemas.microsoft.com/office/drawing/2014/main" id="{D10EE44E-62E7-48B7-96AF-6BCF9D6DBD16}"/>
                </a:ext>
              </a:extLst>
            </p:cNvPr>
            <p:cNvPicPr>
              <a:picLocks noChangeAspect="1"/>
            </p:cNvPicPr>
            <p:nvPr/>
          </p:nvPicPr>
          <p:blipFill rotWithShape="1">
            <a:blip r:embed="rId2">
              <a:extLst>
                <a:ext uri="{28A0092B-C50C-407E-A947-70E740481C1C}">
                  <a14:useLocalDpi xmlns:a14="http://schemas.microsoft.com/office/drawing/2010/main" val="0"/>
                </a:ext>
              </a:extLst>
            </a:blip>
            <a:srcRect l="1899" t="7292" b="3494"/>
            <a:stretch/>
          </p:blipFill>
          <p:spPr>
            <a:xfrm>
              <a:off x="-9312" y="-5242"/>
              <a:ext cx="12201312" cy="6868484"/>
            </a:xfrm>
            <a:prstGeom prst="rect">
              <a:avLst/>
            </a:prstGeom>
          </p:spPr>
        </p:pic>
        <p:sp>
          <p:nvSpPr>
            <p:cNvPr id="9" name="TextBox 8">
              <a:extLst>
                <a:ext uri="{FF2B5EF4-FFF2-40B4-BE49-F238E27FC236}">
                  <a16:creationId xmlns:a16="http://schemas.microsoft.com/office/drawing/2014/main" id="{4814AC0F-CF63-4F68-A8DA-2805C1A0A476}"/>
                </a:ext>
              </a:extLst>
            </p:cNvPr>
            <p:cNvSpPr txBox="1"/>
            <p:nvPr/>
          </p:nvSpPr>
          <p:spPr>
            <a:xfrm>
              <a:off x="1536699" y="6337300"/>
              <a:ext cx="5343072" cy="323165"/>
            </a:xfrm>
            <a:prstGeom prst="rect">
              <a:avLst/>
            </a:prstGeom>
            <a:solidFill>
              <a:schemeClr val="bg1"/>
            </a:solidFill>
          </p:spPr>
          <p:txBody>
            <a:bodyPr wrap="square" rtlCol="0">
              <a:spAutoFit/>
            </a:bodyPr>
            <a:lstStyle/>
            <a:p>
              <a:pPr>
                <a:spcAft>
                  <a:spcPts val="1800"/>
                </a:spcAft>
              </a:pPr>
              <a:r>
                <a:rPr lang="en-US" sz="1500" b="1" spc="-50">
                  <a:latin typeface="Roboto" panose="02000000000000000000" pitchFamily="2" charset="0"/>
                  <a:ea typeface="Roboto" panose="02000000000000000000" pitchFamily="2" charset="0"/>
                </a:rPr>
                <a:t>Statistics Division</a:t>
              </a:r>
              <a:endParaRPr lang="en-US" sz="1500" b="1" spc="-50" dirty="0">
                <a:latin typeface="Roboto" panose="02000000000000000000" pitchFamily="2" charset="0"/>
                <a:ea typeface="Roboto" panose="02000000000000000000" pitchFamily="2" charset="0"/>
              </a:endParaRPr>
            </a:p>
          </p:txBody>
        </p:sp>
      </p:grpSp>
      <p:sp>
        <p:nvSpPr>
          <p:cNvPr id="2" name="Title 1">
            <a:extLst>
              <a:ext uri="{FF2B5EF4-FFF2-40B4-BE49-F238E27FC236}">
                <a16:creationId xmlns:a16="http://schemas.microsoft.com/office/drawing/2014/main" id="{D2362A5A-1AD6-41A1-8A9C-ADCD0B6BE29D}"/>
              </a:ext>
            </a:extLst>
          </p:cNvPr>
          <p:cNvSpPr>
            <a:spLocks noGrp="1"/>
          </p:cNvSpPr>
          <p:nvPr>
            <p:ph type="title"/>
          </p:nvPr>
        </p:nvSpPr>
        <p:spPr>
          <a:xfrm>
            <a:off x="1426866" y="1085222"/>
            <a:ext cx="9926934" cy="834013"/>
          </a:xfrm>
        </p:spPr>
        <p:txBody>
          <a:bodyPr anchor="t">
            <a:normAutofit/>
          </a:bodyPr>
          <a:lstStyle>
            <a:lvl1pPr>
              <a:defRPr sz="2800" b="1">
                <a:latin typeface="Montserrat"/>
                <a:ea typeface="Roboto" panose="02000000000000000000"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91A10B8B-D2A2-45E5-A128-E0FFBE6607BF}"/>
              </a:ext>
            </a:extLst>
          </p:cNvPr>
          <p:cNvSpPr>
            <a:spLocks noGrp="1"/>
          </p:cNvSpPr>
          <p:nvPr>
            <p:ph idx="1"/>
          </p:nvPr>
        </p:nvSpPr>
        <p:spPr>
          <a:xfrm>
            <a:off x="1627832" y="2110155"/>
            <a:ext cx="9725967" cy="4066808"/>
          </a:xfrm>
        </p:spPr>
        <p:txBody>
          <a:bodyPr>
            <a:normAutofit/>
          </a:bodyPr>
          <a:lstStyle>
            <a:lvl1pPr>
              <a:lnSpc>
                <a:spcPct val="120000"/>
              </a:lnSpc>
              <a:spcBef>
                <a:spcPts val="600"/>
              </a:spcBef>
              <a:spcAft>
                <a:spcPts val="600"/>
              </a:spcAft>
              <a:defRPr sz="2000">
                <a:latin typeface="Roboto" panose="02000000000000000000" pitchFamily="2" charset="0"/>
                <a:ea typeface="Roboto" panose="02000000000000000000" pitchFamily="2" charset="0"/>
              </a:defRPr>
            </a:lvl1pPr>
            <a:lvl2pPr>
              <a:lnSpc>
                <a:spcPct val="120000"/>
              </a:lnSpc>
              <a:spcBef>
                <a:spcPts val="600"/>
              </a:spcBef>
              <a:spcAft>
                <a:spcPts val="600"/>
              </a:spcAft>
              <a:defRPr sz="2000">
                <a:latin typeface="Roboto" panose="02000000000000000000" pitchFamily="2" charset="0"/>
                <a:ea typeface="Roboto" panose="02000000000000000000" pitchFamily="2" charset="0"/>
              </a:defRPr>
            </a:lvl2pPr>
            <a:lvl3pPr>
              <a:lnSpc>
                <a:spcPct val="120000"/>
              </a:lnSpc>
              <a:spcBef>
                <a:spcPts val="600"/>
              </a:spcBef>
              <a:spcAft>
                <a:spcPts val="600"/>
              </a:spcAft>
              <a:defRPr sz="2000">
                <a:latin typeface="Roboto" panose="02000000000000000000" pitchFamily="2" charset="0"/>
                <a:ea typeface="Roboto" panose="02000000000000000000" pitchFamily="2" charset="0"/>
              </a:defRPr>
            </a:lvl3pPr>
            <a:lvl4pPr>
              <a:lnSpc>
                <a:spcPct val="120000"/>
              </a:lnSpc>
              <a:spcBef>
                <a:spcPts val="600"/>
              </a:spcBef>
              <a:spcAft>
                <a:spcPts val="600"/>
              </a:spcAft>
              <a:defRPr sz="2000">
                <a:latin typeface="Roboto" panose="02000000000000000000" pitchFamily="2" charset="0"/>
                <a:ea typeface="Roboto" panose="02000000000000000000" pitchFamily="2" charset="0"/>
              </a:defRPr>
            </a:lvl4pPr>
            <a:lvl5pPr>
              <a:lnSpc>
                <a:spcPct val="120000"/>
              </a:lnSpc>
              <a:spcBef>
                <a:spcPts val="600"/>
              </a:spcBef>
              <a:spcAft>
                <a:spcPts val="600"/>
              </a:spcAft>
              <a:defRPr sz="2000">
                <a:latin typeface="Roboto" panose="02000000000000000000" pitchFamily="2" charset="0"/>
                <a:ea typeface="Roboto"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A4D58660-32DA-4BE7-87E5-433172BAF5B5}"/>
              </a:ext>
            </a:extLst>
          </p:cNvPr>
          <p:cNvSpPr>
            <a:spLocks noGrp="1"/>
          </p:cNvSpPr>
          <p:nvPr>
            <p:ph type="ftr" sz="quarter" idx="11"/>
          </p:nvPr>
        </p:nvSpPr>
        <p:spPr>
          <a:xfrm>
            <a:off x="3637503" y="6334660"/>
            <a:ext cx="6933363" cy="365125"/>
          </a:xfrm>
        </p:spPr>
        <p:txBody>
          <a:bodyPr/>
          <a:lstStyle>
            <a:lvl1pPr algn="ctr">
              <a:defRPr>
                <a:latin typeface="Roboto" panose="02000000000000000000" pitchFamily="2" charset="0"/>
                <a:ea typeface="Roboto" panose="02000000000000000000" pitchFamily="2" charset="0"/>
              </a:defRPr>
            </a:lvl1pPr>
          </a:lstStyle>
          <a:p>
            <a:endParaRPr lang="en-US" dirty="0"/>
          </a:p>
        </p:txBody>
      </p:sp>
      <p:sp>
        <p:nvSpPr>
          <p:cNvPr id="6" name="Slide Number Placeholder 5">
            <a:extLst>
              <a:ext uri="{FF2B5EF4-FFF2-40B4-BE49-F238E27FC236}">
                <a16:creationId xmlns:a16="http://schemas.microsoft.com/office/drawing/2014/main" id="{FE63DB9C-6AAB-4D32-AA9E-0D1DFE965BBB}"/>
              </a:ext>
            </a:extLst>
          </p:cNvPr>
          <p:cNvSpPr>
            <a:spLocks noGrp="1"/>
          </p:cNvSpPr>
          <p:nvPr>
            <p:ph type="sldNum" sz="quarter" idx="12"/>
          </p:nvPr>
        </p:nvSpPr>
        <p:spPr>
          <a:xfrm>
            <a:off x="11033090" y="6334660"/>
            <a:ext cx="587289" cy="365125"/>
          </a:xfrm>
        </p:spPr>
        <p:txBody>
          <a:bodyPr/>
          <a:lstStyle>
            <a:lvl1pPr algn="r">
              <a:defRPr>
                <a:latin typeface="Roboto" panose="02000000000000000000" pitchFamily="2" charset="0"/>
                <a:ea typeface="Roboto" panose="02000000000000000000" pitchFamily="2" charset="0"/>
              </a:defRPr>
            </a:lvl1pPr>
          </a:lstStyle>
          <a:p>
            <a:fld id="{961E0DA8-AC27-403E-90E8-404BCA9BAC80}" type="slidenum">
              <a:rPr lang="en-US" smtClean="0"/>
              <a:pPr/>
              <a:t>‹#›</a:t>
            </a:fld>
            <a:endParaRPr lang="en-US"/>
          </a:p>
        </p:txBody>
      </p:sp>
    </p:spTree>
    <p:extLst>
      <p:ext uri="{BB962C8B-B14F-4D97-AF65-F5344CB8AC3E}">
        <p14:creationId xmlns:p14="http://schemas.microsoft.com/office/powerpoint/2010/main" val="26956620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7EABA2-A28E-45FE-B37C-CACA7513EFED}"/>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3" name="Footer Placeholder 2">
            <a:extLst>
              <a:ext uri="{FF2B5EF4-FFF2-40B4-BE49-F238E27FC236}">
                <a16:creationId xmlns:a16="http://schemas.microsoft.com/office/drawing/2014/main" id="{41F0422D-3B10-4D67-BF10-D4E187A9073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E84C83-831A-46E3-A77D-42553291CB54}"/>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908371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4F0B4-93CD-46AC-BAA2-00B1BE74E8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0BF6EA-AAAF-4F1A-A621-806FB7045F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C42B7E-D648-4746-B9F5-3225C3E45E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F3700FB-C6E5-4260-B836-25617CDAB5C6}"/>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6" name="Footer Placeholder 5">
            <a:extLst>
              <a:ext uri="{FF2B5EF4-FFF2-40B4-BE49-F238E27FC236}">
                <a16:creationId xmlns:a16="http://schemas.microsoft.com/office/drawing/2014/main" id="{ABF137DC-21F2-42E5-B0F2-40EB6579B2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259BF81-0836-4EC9-BC1E-6B3C35A1FF55}"/>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27933883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33DF1-2A76-471F-A277-2188373C22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ABA6FE-961C-4715-9002-7846646559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9BBBEF-E5E3-478F-9EA8-2025252927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8B1E04B-AF87-4FBF-95DB-9F5D0CAF50A1}"/>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6" name="Footer Placeholder 5">
            <a:extLst>
              <a:ext uri="{FF2B5EF4-FFF2-40B4-BE49-F238E27FC236}">
                <a16:creationId xmlns:a16="http://schemas.microsoft.com/office/drawing/2014/main" id="{06402D42-1556-4066-8720-5FD8990B1F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DE7EFB-E462-4A4F-9AC0-326FFC6E8118}"/>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19671044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89B20-45C2-46C4-BC8F-6C648089D1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DBDC0B-D4CF-4680-8065-D2B94D20175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736323-4B01-4BF8-9C61-F2B05A0AC3E9}"/>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29D25852-EC3D-4FBD-B96E-C6BBE10C9B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3FA2D4-544E-4790-A893-55EF83365919}"/>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5372337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D62D52-77A6-48F6-8D87-7017603647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1DF3B3-7C06-4BBE-B86C-72A7B543299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8F33A3-2CBE-4D2E-9F8E-F89C2EDEF3B7}"/>
              </a:ext>
            </a:extLst>
          </p:cNvPr>
          <p:cNvSpPr>
            <a:spLocks noGrp="1"/>
          </p:cNvSpPr>
          <p:nvPr>
            <p:ph type="dt" sz="half" idx="10"/>
          </p:nvPr>
        </p:nvSpPr>
        <p:spPr/>
        <p:txBody>
          <a:body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8E6D9F28-F3B7-4C9F-86BA-B0526D186F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AD9560-14F0-4BC2-9A30-AD4C6FAE6A3C}"/>
              </a:ext>
            </a:extLst>
          </p:cNvPr>
          <p:cNvSpPr>
            <a:spLocks noGrp="1"/>
          </p:cNvSpPr>
          <p:nvPr>
            <p:ph type="sldNum" sz="quarter" idx="12"/>
          </p:nvPr>
        </p:nvSpPr>
        <p:spPr/>
        <p:txBody>
          <a:bodyPr/>
          <a:lstStyle/>
          <a:p>
            <a:fld id="{72BE7B9D-0770-4262-BEB3-C6AB74750405}" type="slidenum">
              <a:rPr lang="en-US" smtClean="0"/>
              <a:t>‹#›</a:t>
            </a:fld>
            <a:endParaRPr lang="en-US"/>
          </a:p>
        </p:txBody>
      </p:sp>
    </p:spTree>
    <p:extLst>
      <p:ext uri="{BB962C8B-B14F-4D97-AF65-F5344CB8AC3E}">
        <p14:creationId xmlns:p14="http://schemas.microsoft.com/office/powerpoint/2010/main" val="12765766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A68C3-542F-44C9-96A1-F0C2A16BE6F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FA4C16-D351-4F65-89FB-DBACEB361D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6400900-6EA7-497D-8795-24333B91C4B8}"/>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5" name="Footer Placeholder 4">
            <a:extLst>
              <a:ext uri="{FF2B5EF4-FFF2-40B4-BE49-F238E27FC236}">
                <a16:creationId xmlns:a16="http://schemas.microsoft.com/office/drawing/2014/main" id="{B2589797-B810-4869-A342-2FF41F0046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834DCA-3EA9-4C80-800B-09F28412179A}"/>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156228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D779D-B1AF-41FB-8DC3-8A054CB9D1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EB5D0B-F989-473B-A4A6-5FAC55B9232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A35947-BD81-4192-9D64-4C21EB384B1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3584CA-3714-455D-A3CA-D75BB40CD148}"/>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6" name="Footer Placeholder 5">
            <a:extLst>
              <a:ext uri="{FF2B5EF4-FFF2-40B4-BE49-F238E27FC236}">
                <a16:creationId xmlns:a16="http://schemas.microsoft.com/office/drawing/2014/main" id="{86DA00D0-1704-4E75-A9B7-A7B79A0B1B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F2CF52-148A-4C43-8039-C048C0793422}"/>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3913741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29A19-02B6-4398-9A69-495F903BC8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6F746E-2B25-4DB7-A428-C446904C6B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BA87C10-7DD4-455A-BD08-895443C0E40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E23AD0-8756-4539-9DFC-1ABD7705EE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2CE2AF7-2D0C-4AEA-9F87-B1DD3323EF3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2FF278-6076-41A4-AEE9-D12E26FC6794}"/>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8" name="Footer Placeholder 7">
            <a:extLst>
              <a:ext uri="{FF2B5EF4-FFF2-40B4-BE49-F238E27FC236}">
                <a16:creationId xmlns:a16="http://schemas.microsoft.com/office/drawing/2014/main" id="{FE4DE55C-B447-481F-941F-DD79A16C3B7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6AED2C4-F043-4BA2-9296-0282AA280434}"/>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1659130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9FDF3-3D85-42EE-9075-765365697E7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61451E7-C2D6-4F80-9059-9C6F05F0D351}"/>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4" name="Footer Placeholder 3">
            <a:extLst>
              <a:ext uri="{FF2B5EF4-FFF2-40B4-BE49-F238E27FC236}">
                <a16:creationId xmlns:a16="http://schemas.microsoft.com/office/drawing/2014/main" id="{FB3E5E42-82FD-4552-A39B-30CDEECCCE6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DF64044-42D3-4F0F-9779-43D8C6C88A68}"/>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3104229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286019-7FC2-437E-9510-C0FA926FC6E5}"/>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3" name="Footer Placeholder 2">
            <a:extLst>
              <a:ext uri="{FF2B5EF4-FFF2-40B4-BE49-F238E27FC236}">
                <a16:creationId xmlns:a16="http://schemas.microsoft.com/office/drawing/2014/main" id="{29F7FF08-2C8C-42D3-A5FC-62AE468A2C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187C79-3325-44AC-963D-1954E981FB6B}"/>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1784332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8373-7CF9-40A6-8CC7-356A12CD7A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3991DA-5705-45B6-BF52-02128B5859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A5ECFB6-AB8D-4B00-A268-B6F3B9672A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27FF719-B1E3-446D-9ED6-DAD6B9690AEE}"/>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6" name="Footer Placeholder 5">
            <a:extLst>
              <a:ext uri="{FF2B5EF4-FFF2-40B4-BE49-F238E27FC236}">
                <a16:creationId xmlns:a16="http://schemas.microsoft.com/office/drawing/2014/main" id="{C3F9601C-A82B-4A86-B2E1-3A418859B4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168E26-49E5-4865-B763-E91C2422FDA4}"/>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407209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CA612-4B23-4A8B-BECA-98D68CD7E9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2EBE2B4-1D2B-4A89-AC5B-3D2F644764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46AF787-6C7E-4609-BFF8-DC1E90DC7B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3BCE61B-C032-4883-AB6E-F89465B3A2B5}"/>
              </a:ext>
            </a:extLst>
          </p:cNvPr>
          <p:cNvSpPr>
            <a:spLocks noGrp="1"/>
          </p:cNvSpPr>
          <p:nvPr>
            <p:ph type="dt" sz="half" idx="10"/>
          </p:nvPr>
        </p:nvSpPr>
        <p:spPr/>
        <p:txBody>
          <a:bodyPr/>
          <a:lstStyle/>
          <a:p>
            <a:fld id="{37954404-3100-46B0-87EF-D5EA07BA75ED}" type="datetimeFigureOut">
              <a:rPr lang="en-US" smtClean="0"/>
              <a:pPr/>
              <a:t>4/5/2022</a:t>
            </a:fld>
            <a:endParaRPr lang="en-US"/>
          </a:p>
        </p:txBody>
      </p:sp>
      <p:sp>
        <p:nvSpPr>
          <p:cNvPr id="6" name="Footer Placeholder 5">
            <a:extLst>
              <a:ext uri="{FF2B5EF4-FFF2-40B4-BE49-F238E27FC236}">
                <a16:creationId xmlns:a16="http://schemas.microsoft.com/office/drawing/2014/main" id="{5D04B4F7-25BF-43D5-8A7C-DA038C5BB5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6F4067-737A-4572-8766-C207D400C99B}"/>
              </a:ext>
            </a:extLst>
          </p:cNvPr>
          <p:cNvSpPr>
            <a:spLocks noGrp="1"/>
          </p:cNvSpPr>
          <p:nvPr>
            <p:ph type="sldNum" sz="quarter" idx="12"/>
          </p:nvPr>
        </p:nvSpPr>
        <p:spPr/>
        <p:txBody>
          <a:bodyPr/>
          <a:lstStyle/>
          <a:p>
            <a:fld id="{961E0DA8-AC27-403E-90E8-404BCA9BAC80}" type="slidenum">
              <a:rPr lang="en-US" smtClean="0"/>
              <a:pPr/>
              <a:t>‹#›</a:t>
            </a:fld>
            <a:endParaRPr lang="en-US"/>
          </a:p>
        </p:txBody>
      </p:sp>
    </p:spTree>
    <p:extLst>
      <p:ext uri="{BB962C8B-B14F-4D97-AF65-F5344CB8AC3E}">
        <p14:creationId xmlns:p14="http://schemas.microsoft.com/office/powerpoint/2010/main" val="246941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6E8647-56AD-4330-B207-47213A50360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2BE2B57-3F1C-48B4-AA5A-BB0EC60732A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F49DEE-CB30-41AE-813F-9483EA5C3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954404-3100-46B0-87EF-D5EA07BA75ED}" type="datetimeFigureOut">
              <a:rPr lang="en-US" smtClean="0"/>
              <a:pPr/>
              <a:t>4/5/2022</a:t>
            </a:fld>
            <a:endParaRPr lang="en-US"/>
          </a:p>
        </p:txBody>
      </p:sp>
      <p:sp>
        <p:nvSpPr>
          <p:cNvPr id="5" name="Footer Placeholder 4">
            <a:extLst>
              <a:ext uri="{FF2B5EF4-FFF2-40B4-BE49-F238E27FC236}">
                <a16:creationId xmlns:a16="http://schemas.microsoft.com/office/drawing/2014/main" id="{8E5267ED-AE67-49DE-8C1F-22764F38A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761221-0CFF-4660-84D1-C51FAACEBB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1E0DA8-AC27-403E-90E8-404BCA9BAC80}" type="slidenum">
              <a:rPr lang="en-US" smtClean="0"/>
              <a:pPr/>
              <a:t>‹#›</a:t>
            </a:fld>
            <a:endParaRPr lang="en-US"/>
          </a:p>
        </p:txBody>
      </p:sp>
    </p:spTree>
    <p:extLst>
      <p:ext uri="{BB962C8B-B14F-4D97-AF65-F5344CB8AC3E}">
        <p14:creationId xmlns:p14="http://schemas.microsoft.com/office/powerpoint/2010/main" val="1655035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A317E3-5993-41BA-9B67-6D56D5E117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709BBC-2CA6-409B-9C6B-204635904D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50DCAC-FE22-4465-94C1-AE6DE0E83D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960827-D15D-47E3-A7D7-4EA733BFE1B5}" type="datetimeFigureOut">
              <a:rPr lang="en-US" smtClean="0"/>
              <a:t>4/5/2022</a:t>
            </a:fld>
            <a:endParaRPr lang="en-US"/>
          </a:p>
        </p:txBody>
      </p:sp>
      <p:sp>
        <p:nvSpPr>
          <p:cNvPr id="5" name="Footer Placeholder 4">
            <a:extLst>
              <a:ext uri="{FF2B5EF4-FFF2-40B4-BE49-F238E27FC236}">
                <a16:creationId xmlns:a16="http://schemas.microsoft.com/office/drawing/2014/main" id="{ECDF8F74-C59B-4CB1-9AC3-320C72E146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3AA136B-BA47-4A7B-91B0-E98061E12E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BE7B9D-0770-4262-BEB3-C6AB74750405}" type="slidenum">
              <a:rPr lang="en-US" smtClean="0"/>
              <a:t>‹#›</a:t>
            </a:fld>
            <a:endParaRPr lang="en-US"/>
          </a:p>
        </p:txBody>
      </p:sp>
    </p:spTree>
    <p:extLst>
      <p:ext uri="{BB962C8B-B14F-4D97-AF65-F5344CB8AC3E}">
        <p14:creationId xmlns:p14="http://schemas.microsoft.com/office/powerpoint/2010/main" val="36420716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1.png"/><Relationship Id="rId7" Type="http://schemas.openxmlformats.org/officeDocument/2006/relationships/diagramColors" Target="../diagrams/colors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3.emf"/><Relationship Id="rId5" Type="http://schemas.openxmlformats.org/officeDocument/2006/relationships/image" Target="../media/image12.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4.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3.emf"/><Relationship Id="rId5" Type="http://schemas.openxmlformats.org/officeDocument/2006/relationships/image" Target="../media/image16.jpe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hyperlink" Target="https://www.datamechanics.co/blog-post/spark-on-kubernetes-made-easy-how-data-mechanics-improves-on-spark-on-k8s-open-source"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learning.officialstatistics.org/course/index.php?categoryid=8" TargetMode="External"/><Relationship Id="rId2" Type="http://schemas.openxmlformats.org/officeDocument/2006/relationships/hyperlink" Target="https://unstats.un.org/wiki/display/AIS"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maritimeintelligence.informa.com/resources/product-content/understanding-the-automatic-identification-system" TargetMode="Externa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icture containing person, holding, hand, sky&#10;&#10;Description automatically generated">
            <a:extLst>
              <a:ext uri="{FF2B5EF4-FFF2-40B4-BE49-F238E27FC236}">
                <a16:creationId xmlns:a16="http://schemas.microsoft.com/office/drawing/2014/main" id="{240080E6-7AC4-4CE7-AF32-D9ECC85CBA71}"/>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val="0"/>
              </a:ext>
            </a:extLst>
          </a:blip>
          <a:srcRect t="17195" b="17195"/>
          <a:stretch>
            <a:fillRect/>
          </a:stretch>
        </p:blipFill>
        <p:spPr/>
      </p:pic>
      <p:pic>
        <p:nvPicPr>
          <p:cNvPr id="54" name="Picture Placeholder 53">
            <a:extLst>
              <a:ext uri="{FF2B5EF4-FFF2-40B4-BE49-F238E27FC236}">
                <a16:creationId xmlns:a16="http://schemas.microsoft.com/office/drawing/2014/main" id="{FA5AB626-C5A5-FC40-A66B-ADACB0CDB5AB}"/>
              </a:ext>
            </a:extLst>
          </p:cNvPr>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28814" t="2" b="-2"/>
          <a:stretch/>
        </p:blipFill>
        <p:spPr>
          <a:xfrm>
            <a:off x="7052152" y="1527048"/>
            <a:ext cx="4110059" cy="5330825"/>
          </a:xfrm>
        </p:spPr>
      </p:pic>
      <p:sp>
        <p:nvSpPr>
          <p:cNvPr id="2" name="Rectangle 1">
            <a:extLst>
              <a:ext uri="{FF2B5EF4-FFF2-40B4-BE49-F238E27FC236}">
                <a16:creationId xmlns:a16="http://schemas.microsoft.com/office/drawing/2014/main" id="{64BCCE3C-56A6-4E3F-BD5A-85D253809ADD}"/>
              </a:ext>
            </a:extLst>
          </p:cNvPr>
          <p:cNvSpPr/>
          <p:nvPr/>
        </p:nvSpPr>
        <p:spPr>
          <a:xfrm rot="16200000">
            <a:off x="10999685" y="2540713"/>
            <a:ext cx="2132315" cy="246221"/>
          </a:xfrm>
          <a:prstGeom prst="rect">
            <a:avLst/>
          </a:prstGeom>
        </p:spPr>
        <p:txBody>
          <a:bodyPr wrap="none">
            <a:spAutoFit/>
          </a:bodyPr>
          <a:lstStyle/>
          <a:p>
            <a:r>
              <a:rPr lang="en-US" sz="1000" dirty="0">
                <a:solidFill>
                  <a:schemeClr val="bg2">
                    <a:lumMod val="50000"/>
                  </a:schemeClr>
                </a:solidFill>
                <a:latin typeface="Roboto" panose="02000000000000000000" pitchFamily="2" charset="0"/>
                <a:ea typeface="Roboto" panose="02000000000000000000" pitchFamily="2" charset="0"/>
              </a:rPr>
              <a:t>Photo by Markus </a:t>
            </a:r>
            <a:r>
              <a:rPr lang="en-US" sz="1000" dirty="0" err="1">
                <a:solidFill>
                  <a:schemeClr val="bg2">
                    <a:lumMod val="50000"/>
                  </a:schemeClr>
                </a:solidFill>
                <a:latin typeface="Roboto" panose="02000000000000000000" pitchFamily="2" charset="0"/>
                <a:ea typeface="Roboto" panose="02000000000000000000" pitchFamily="2" charset="0"/>
              </a:rPr>
              <a:t>Spiske</a:t>
            </a:r>
            <a:r>
              <a:rPr lang="en-US" sz="1000" dirty="0">
                <a:solidFill>
                  <a:schemeClr val="bg2">
                    <a:lumMod val="50000"/>
                  </a:schemeClr>
                </a:solidFill>
                <a:latin typeface="Roboto" panose="02000000000000000000" pitchFamily="2" charset="0"/>
                <a:ea typeface="Roboto" panose="02000000000000000000" pitchFamily="2" charset="0"/>
              </a:rPr>
              <a:t>, </a:t>
            </a:r>
            <a:r>
              <a:rPr lang="en-US" sz="1000" dirty="0" err="1">
                <a:solidFill>
                  <a:schemeClr val="bg2">
                    <a:lumMod val="50000"/>
                  </a:schemeClr>
                </a:solidFill>
                <a:latin typeface="Roboto" panose="02000000000000000000" pitchFamily="2" charset="0"/>
                <a:ea typeface="Roboto" panose="02000000000000000000" pitchFamily="2" charset="0"/>
              </a:rPr>
              <a:t>unsplash</a:t>
            </a:r>
            <a:endParaRPr lang="en-US" sz="1000" dirty="0">
              <a:solidFill>
                <a:schemeClr val="bg2">
                  <a:lumMod val="50000"/>
                </a:schemeClr>
              </a:solidFill>
              <a:latin typeface="Roboto" panose="02000000000000000000" pitchFamily="2" charset="0"/>
              <a:ea typeface="Roboto" panose="02000000000000000000" pitchFamily="2" charset="0"/>
            </a:endParaRPr>
          </a:p>
        </p:txBody>
      </p:sp>
      <p:sp>
        <p:nvSpPr>
          <p:cNvPr id="4" name="Rectangle 3">
            <a:extLst>
              <a:ext uri="{FF2B5EF4-FFF2-40B4-BE49-F238E27FC236}">
                <a16:creationId xmlns:a16="http://schemas.microsoft.com/office/drawing/2014/main" id="{07591233-5351-4901-828C-AFCB2239F6E6}"/>
              </a:ext>
            </a:extLst>
          </p:cNvPr>
          <p:cNvSpPr/>
          <p:nvPr/>
        </p:nvSpPr>
        <p:spPr>
          <a:xfrm>
            <a:off x="256207" y="1794751"/>
            <a:ext cx="8002421" cy="4339650"/>
          </a:xfrm>
          <a:prstGeom prst="rect">
            <a:avLst/>
          </a:prstGeom>
        </p:spPr>
        <p:txBody>
          <a:bodyPr wrap="square">
            <a:spAutoFit/>
          </a:bodyPr>
          <a:lstStyle/>
          <a:p>
            <a:r>
              <a:rPr lang="en-US" sz="3600" b="1" dirty="0">
                <a:solidFill>
                  <a:srgbClr val="FFFFFF"/>
                </a:solidFill>
                <a:effectLst>
                  <a:outerShdw blurRad="38100" dist="38100" dir="2700000" algn="tl">
                    <a:srgbClr val="000000">
                      <a:alpha val="43137"/>
                    </a:srgbClr>
                  </a:outerShdw>
                </a:effectLst>
                <a:latin typeface="Montserrat" panose="00000500000000000000"/>
                <a:ea typeface="Roboto" panose="02000000000000000000" pitchFamily="2" charset="0"/>
                <a:cs typeface="Raavi" panose="020B0502040204020203" pitchFamily="34" charset="0"/>
              </a:rPr>
              <a:t>AIS for Official Statistics and Experimental Indicators</a:t>
            </a:r>
            <a:br>
              <a:rPr lang="en-US" sz="3600" b="1" dirty="0">
                <a:solidFill>
                  <a:srgbClr val="FFFFFF"/>
                </a:solidFill>
                <a:effectLst>
                  <a:outerShdw blurRad="38100" dist="38100" dir="2700000" algn="tl">
                    <a:srgbClr val="000000">
                      <a:alpha val="43137"/>
                    </a:srgbClr>
                  </a:outerShdw>
                </a:effectLst>
                <a:latin typeface="Montserrat" panose="00000500000000000000"/>
                <a:ea typeface="Roboto" panose="02000000000000000000" pitchFamily="2" charset="0"/>
                <a:cs typeface="Raavi" panose="020B0502040204020203" pitchFamily="34" charset="0"/>
              </a:rPr>
            </a:br>
            <a:endParaRPr lang="en-US" sz="3600" b="1" dirty="0">
              <a:solidFill>
                <a:srgbClr val="FFFFFF"/>
              </a:solidFill>
              <a:effectLst>
                <a:outerShdw blurRad="38100" dist="38100" dir="2700000" algn="tl">
                  <a:srgbClr val="000000">
                    <a:alpha val="43137"/>
                  </a:srgbClr>
                </a:outerShdw>
              </a:effectLst>
              <a:latin typeface="Montserrat" panose="00000500000000000000"/>
              <a:ea typeface="Roboto" panose="02000000000000000000" pitchFamily="2" charset="0"/>
              <a:cs typeface="Raavi" panose="020B0502040204020203" pitchFamily="34" charset="0"/>
            </a:endParaRPr>
          </a:p>
          <a:p>
            <a:endPar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endParaRPr>
          </a:p>
          <a:p>
            <a:endPar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endParaRPr>
          </a:p>
          <a:p>
            <a:endPar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endParaRPr>
          </a:p>
          <a:p>
            <a:endPar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endParaRPr>
          </a:p>
          <a:p>
            <a:endPar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endParaRPr>
          </a:p>
          <a:p>
            <a:r>
              <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rPr>
              <a:t>Markie Muryawan</a:t>
            </a:r>
            <a:br>
              <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rPr>
            </a:br>
            <a:r>
              <a:rPr lang="en-US" sz="2400" b="1" dirty="0">
                <a:solidFill>
                  <a:srgbClr val="FFFFFF"/>
                </a:solidFill>
                <a:effectLst>
                  <a:outerShdw blurRad="38100" dist="38100" dir="2700000" algn="tl">
                    <a:srgbClr val="000000">
                      <a:alpha val="43137"/>
                    </a:srgbClr>
                  </a:outerShdw>
                </a:effectLst>
                <a:latin typeface="Montserrat" panose="00000500000000000000"/>
                <a:cs typeface="Raavi" panose="020B0502040204020203" pitchFamily="34" charset="0"/>
              </a:rPr>
              <a:t>UN Statistics Division</a:t>
            </a:r>
            <a:endParaRPr lang="en-US" sz="700" dirty="0">
              <a:solidFill>
                <a:schemeClr val="bg1"/>
              </a:solidFill>
              <a:effectLst>
                <a:outerShdw blurRad="38100" dist="38100" dir="2700000" algn="tl">
                  <a:srgbClr val="000000">
                    <a:alpha val="43137"/>
                  </a:srgbClr>
                </a:outerShdw>
              </a:effectLst>
            </a:endParaRPr>
          </a:p>
        </p:txBody>
      </p:sp>
      <p:pic>
        <p:nvPicPr>
          <p:cNvPr id="8" name="Picture 7" descr="A screenshot of a cell phone&#10;&#10;Description automatically generated">
            <a:extLst>
              <a:ext uri="{FF2B5EF4-FFF2-40B4-BE49-F238E27FC236}">
                <a16:creationId xmlns:a16="http://schemas.microsoft.com/office/drawing/2014/main" id="{A414F1F6-3D0F-4805-BCA6-99086C282B7E}"/>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29580" y="415340"/>
            <a:ext cx="5214701" cy="644066"/>
          </a:xfrm>
          <a:prstGeom prst="rect">
            <a:avLst/>
          </a:prstGeom>
        </p:spPr>
      </p:pic>
      <p:sp>
        <p:nvSpPr>
          <p:cNvPr id="9" name="Rectangle 8">
            <a:extLst>
              <a:ext uri="{FF2B5EF4-FFF2-40B4-BE49-F238E27FC236}">
                <a16:creationId xmlns:a16="http://schemas.microsoft.com/office/drawing/2014/main" id="{EBEF9844-8F0C-4AA3-865E-F2245D5AAA03}"/>
              </a:ext>
            </a:extLst>
          </p:cNvPr>
          <p:cNvSpPr/>
          <p:nvPr/>
        </p:nvSpPr>
        <p:spPr>
          <a:xfrm>
            <a:off x="7515224" y="404759"/>
            <a:ext cx="4237008" cy="341247"/>
          </a:xfrm>
          <a:prstGeom prst="rect">
            <a:avLst/>
          </a:prstGeom>
        </p:spPr>
        <p:txBody>
          <a:bodyPr wrap="square">
            <a:spAutoFit/>
          </a:bodyPr>
          <a:lstStyle/>
          <a:p>
            <a:pPr algn="r">
              <a:lnSpc>
                <a:spcPct val="107000"/>
              </a:lnSpc>
              <a:spcAft>
                <a:spcPts val="800"/>
              </a:spcAft>
            </a:pPr>
            <a:r>
              <a:rPr lang="en-US" sz="1600" b="1" dirty="0">
                <a:solidFill>
                  <a:schemeClr val="tx1">
                    <a:lumMod val="75000"/>
                    <a:lumOff val="25000"/>
                  </a:schemeClr>
                </a:solidFill>
                <a:latin typeface="Roboto Condensed" panose="02000000000000000000" pitchFamily="2" charset="0"/>
                <a:ea typeface="Roboto Condensed" panose="02000000000000000000" pitchFamily="2" charset="0"/>
                <a:cs typeface="Arial" panose="020B0604020202020204" pitchFamily="34" charset="0"/>
              </a:rPr>
              <a:t>UNCEBD - Task Team on AIS Data</a:t>
            </a:r>
            <a:endParaRPr lang="en-US" sz="1600" dirty="0">
              <a:solidFill>
                <a:schemeClr val="tx1">
                  <a:lumMod val="75000"/>
                  <a:lumOff val="25000"/>
                </a:schemeClr>
              </a:solidFill>
              <a:latin typeface="Roboto Condensed" panose="02000000000000000000" pitchFamily="2" charset="0"/>
              <a:ea typeface="Roboto Condensed" panose="02000000000000000000" pitchFamily="2" charset="0"/>
              <a:cs typeface="Arial" panose="020B0604020202020204" pitchFamily="34" charset="0"/>
            </a:endParaRPr>
          </a:p>
        </p:txBody>
      </p:sp>
    </p:spTree>
    <p:extLst>
      <p:ext uri="{BB962C8B-B14F-4D97-AF65-F5344CB8AC3E}">
        <p14:creationId xmlns:p14="http://schemas.microsoft.com/office/powerpoint/2010/main" val="403563225"/>
      </p:ext>
    </p:extLst>
  </p:cSld>
  <p:clrMapOvr>
    <a:masterClrMapping/>
  </p:clrMapOvr>
  <mc:AlternateContent xmlns:mc="http://schemas.openxmlformats.org/markup-compatibility/2006" xmlns:p14="http://schemas.microsoft.com/office/powerpoint/2010/main">
    <mc:Choice Requires="p14">
      <p:transition spd="slow" p14:dur="2000" advTm="76338"/>
    </mc:Choice>
    <mc:Fallback xmlns="">
      <p:transition spd="slow" advTm="76338"/>
    </mc:Fallback>
  </mc:AlternateContent>
  <p:extLst>
    <p:ext uri="{E180D4A7-C9FB-4DFB-919C-405C955672EB}">
      <p14:showEvtLst xmlns:p14="http://schemas.microsoft.com/office/powerpoint/2010/main">
        <p14:playEvt time="100" objId="6"/>
        <p14:stopEvt time="4644" objId="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143" y="272955"/>
            <a:ext cx="10515600" cy="1052608"/>
          </a:xfrm>
        </p:spPr>
        <p:txBody>
          <a:bodyPr/>
          <a:lstStyle/>
          <a:p>
            <a:r>
              <a:rPr lang="en-US" b="1" dirty="0"/>
              <a:t>AIS Coverage </a:t>
            </a:r>
            <a:endParaRPr lang="el-GR" dirty="0"/>
          </a:p>
        </p:txBody>
      </p:sp>
      <p:graphicFrame>
        <p:nvGraphicFramePr>
          <p:cNvPr id="3" name="Diagram 2"/>
          <p:cNvGraphicFramePr/>
          <p:nvPr/>
        </p:nvGraphicFramePr>
        <p:xfrm>
          <a:off x="846162" y="1325563"/>
          <a:ext cx="10658900" cy="5273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descr="AIS | Products | FURUNO">
            <a:extLst>
              <a:ext uri="{FF2B5EF4-FFF2-40B4-BE49-F238E27FC236}">
                <a16:creationId xmlns:a16="http://schemas.microsoft.com/office/drawing/2014/main" id="{12086313-5ED2-4CA1-A165-F1FF1C6D6184}"/>
              </a:ext>
            </a:extLst>
          </p:cNvPr>
          <p:cNvPicPr>
            <a:picLocks noChangeAspect="1" noChangeArrowheads="1"/>
          </p:cNvPicPr>
          <p:nvPr/>
        </p:nvPicPr>
        <p:blipFill rotWithShape="1">
          <a:blip r:embed="rId8" cstate="hqprint">
            <a:extLst>
              <a:ext uri="{28A0092B-C50C-407E-A947-70E740481C1C}">
                <a14:useLocalDpi xmlns:a14="http://schemas.microsoft.com/office/drawing/2010/main" val="0"/>
              </a:ext>
            </a:extLst>
          </a:blip>
          <a:srcRect b="9899"/>
          <a:stretch/>
        </p:blipFill>
        <p:spPr bwMode="auto">
          <a:xfrm>
            <a:off x="9482809" y="25822"/>
            <a:ext cx="2388772" cy="21522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noChangeArrowheads="1"/>
          </p:cNvPicPr>
          <p:nvPr/>
        </p:nvPicPr>
        <p:blipFill>
          <a:blip r:embed="rId3" cstate="print"/>
          <a:srcRect b="28706"/>
          <a:stretch>
            <a:fillRect/>
          </a:stretch>
        </p:blipFill>
        <p:spPr bwMode="auto">
          <a:xfrm>
            <a:off x="7173854" y="2036928"/>
            <a:ext cx="4739472" cy="3538182"/>
          </a:xfrm>
          <a:prstGeom prst="rect">
            <a:avLst/>
          </a:prstGeom>
          <a:noFill/>
          <a:ln w="9525">
            <a:noFill/>
            <a:miter lim="800000"/>
            <a:headEnd/>
            <a:tailEnd/>
          </a:ln>
          <a:effectLst/>
        </p:spPr>
      </p:pic>
      <p:sp>
        <p:nvSpPr>
          <p:cNvPr id="2" name="Title 1">
            <a:extLst>
              <a:ext uri="{FF2B5EF4-FFF2-40B4-BE49-F238E27FC236}">
                <a16:creationId xmlns:a16="http://schemas.microsoft.com/office/drawing/2014/main" id="{9780E70F-74C8-4F3F-8C88-5B33625365EB}"/>
              </a:ext>
            </a:extLst>
          </p:cNvPr>
          <p:cNvSpPr>
            <a:spLocks noGrp="1"/>
          </p:cNvSpPr>
          <p:nvPr>
            <p:ph type="title"/>
          </p:nvPr>
        </p:nvSpPr>
        <p:spPr>
          <a:xfrm>
            <a:off x="559558" y="204717"/>
            <a:ext cx="7383440" cy="477672"/>
          </a:xfrm>
        </p:spPr>
        <p:txBody>
          <a:bodyPr>
            <a:normAutofit/>
          </a:bodyPr>
          <a:lstStyle/>
          <a:p>
            <a:pPr algn="ctr"/>
            <a:r>
              <a:rPr lang="en-US" b="1" dirty="0"/>
              <a:t>AIS Source – Data Providers</a:t>
            </a:r>
          </a:p>
        </p:txBody>
      </p:sp>
      <p:graphicFrame>
        <p:nvGraphicFramePr>
          <p:cNvPr id="5" name="Diagram 4"/>
          <p:cNvGraphicFramePr/>
          <p:nvPr>
            <p:extLst>
              <p:ext uri="{D42A27DB-BD31-4B8C-83A1-F6EECF244321}">
                <p14:modId xmlns:p14="http://schemas.microsoft.com/office/powerpoint/2010/main" val="718961064"/>
              </p:ext>
            </p:extLst>
          </p:nvPr>
        </p:nvGraphicFramePr>
        <p:xfrm>
          <a:off x="655094" y="682387"/>
          <a:ext cx="6509982" cy="58548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24267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AIS Strength &amp; Weaknesses</a:t>
            </a:r>
          </a:p>
        </p:txBody>
      </p:sp>
      <p:sp>
        <p:nvSpPr>
          <p:cNvPr id="3" name="Content Placeholder 2"/>
          <p:cNvSpPr>
            <a:spLocks noGrp="1"/>
          </p:cNvSpPr>
          <p:nvPr>
            <p:ph sz="half" idx="1"/>
          </p:nvPr>
        </p:nvSpPr>
        <p:spPr/>
        <p:txBody>
          <a:bodyPr/>
          <a:lstStyle/>
          <a:p>
            <a:pPr marL="0" indent="0">
              <a:buNone/>
            </a:pPr>
            <a:r>
              <a:rPr lang="en-US" sz="2400" b="1" dirty="0"/>
              <a:t>Strengths</a:t>
            </a:r>
          </a:p>
          <a:p>
            <a:pPr>
              <a:buFontTx/>
              <a:buChar char="-"/>
            </a:pPr>
            <a:r>
              <a:rPr lang="en-US" sz="2400" dirty="0"/>
              <a:t>Timely statistics can be generated</a:t>
            </a:r>
          </a:p>
          <a:p>
            <a:pPr>
              <a:buFontTx/>
              <a:buChar char="-"/>
            </a:pPr>
            <a:r>
              <a:rPr lang="en-US" sz="2400" dirty="0"/>
              <a:t>Aggregated data can be filtered</a:t>
            </a:r>
          </a:p>
          <a:p>
            <a:pPr>
              <a:buFontTx/>
              <a:buChar char="-"/>
            </a:pPr>
            <a:r>
              <a:rPr lang="en-US" sz="2400" dirty="0"/>
              <a:t>High frequency data</a:t>
            </a:r>
          </a:p>
          <a:p>
            <a:pPr marL="0" indent="0">
              <a:buNone/>
            </a:pPr>
            <a:endParaRPr lang="en-US" dirty="0"/>
          </a:p>
          <a:p>
            <a:pPr>
              <a:buFontTx/>
              <a:buChar char="-"/>
            </a:pPr>
            <a:endParaRPr lang="en-US" dirty="0"/>
          </a:p>
          <a:p>
            <a:pPr>
              <a:buFontTx/>
              <a:buChar char="-"/>
            </a:pPr>
            <a:endParaRPr lang="nb-NO" dirty="0"/>
          </a:p>
          <a:p>
            <a:pPr>
              <a:buFontTx/>
              <a:buChar char="-"/>
            </a:pPr>
            <a:endParaRPr lang="nb-NO" dirty="0"/>
          </a:p>
        </p:txBody>
      </p:sp>
      <p:sp>
        <p:nvSpPr>
          <p:cNvPr id="4" name="Content Placeholder 3"/>
          <p:cNvSpPr>
            <a:spLocks noGrp="1"/>
          </p:cNvSpPr>
          <p:nvPr>
            <p:ph sz="half" idx="2"/>
          </p:nvPr>
        </p:nvSpPr>
        <p:spPr/>
        <p:txBody>
          <a:bodyPr/>
          <a:lstStyle/>
          <a:p>
            <a:pPr marL="0" indent="0">
              <a:buNone/>
            </a:pPr>
            <a:r>
              <a:rPr lang="en-US" sz="2400" b="1" dirty="0"/>
              <a:t>Weaknesses</a:t>
            </a:r>
          </a:p>
          <a:p>
            <a:pPr>
              <a:buFontTx/>
              <a:buChar char="-"/>
            </a:pPr>
            <a:r>
              <a:rPr lang="en-US" sz="2400" dirty="0"/>
              <a:t>Not consistent in some areas and from some vessel sizes (missing data)</a:t>
            </a:r>
          </a:p>
          <a:p>
            <a:pPr>
              <a:buFontTx/>
              <a:buChar char="-"/>
            </a:pPr>
            <a:r>
              <a:rPr lang="en-US" sz="2400" dirty="0"/>
              <a:t> Vessels can switch off the device e.g. in piracy areas</a:t>
            </a:r>
          </a:p>
          <a:p>
            <a:pPr>
              <a:buFontTx/>
              <a:buChar char="-"/>
            </a:pPr>
            <a:r>
              <a:rPr lang="en-US" sz="2400" dirty="0"/>
              <a:t> Manually input data is based on crew proactivity in timely updating</a:t>
            </a:r>
          </a:p>
        </p:txBody>
      </p:sp>
      <p:sp>
        <p:nvSpPr>
          <p:cNvPr id="7" name="Date Placeholder 3">
            <a:extLst>
              <a:ext uri="{FF2B5EF4-FFF2-40B4-BE49-F238E27FC236}">
                <a16:creationId xmlns:a16="http://schemas.microsoft.com/office/drawing/2014/main" id="{38D9D84A-941D-4861-B130-CCA2A89BC54D}"/>
              </a:ext>
            </a:extLst>
          </p:cNvPr>
          <p:cNvSpPr>
            <a:spLocks noGrp="1"/>
          </p:cNvSpPr>
          <p:nvPr>
            <p:ph type="dt" sz="half" idx="10"/>
          </p:nvPr>
        </p:nvSpPr>
        <p:spPr>
          <a:xfrm>
            <a:off x="4800601" y="6562726"/>
            <a:ext cx="1655763" cy="207963"/>
          </a:xfrm>
        </p:spPr>
        <p:txBody>
          <a:bodyPr/>
          <a:lstStyle/>
          <a:p>
            <a:pPr>
              <a:defRPr/>
            </a:pPr>
            <a:r>
              <a:rPr lang="en-US"/>
              <a:t>27.01.2022</a:t>
            </a:r>
            <a:endParaRPr lang="nb-NO" dirty="0"/>
          </a:p>
        </p:txBody>
      </p:sp>
      <p:sp>
        <p:nvSpPr>
          <p:cNvPr id="8" name="Footer Placeholder 4">
            <a:extLst>
              <a:ext uri="{FF2B5EF4-FFF2-40B4-BE49-F238E27FC236}">
                <a16:creationId xmlns:a16="http://schemas.microsoft.com/office/drawing/2014/main" id="{3A8698FF-9D14-49F6-87B4-6148F16CB489}"/>
              </a:ext>
            </a:extLst>
          </p:cNvPr>
          <p:cNvSpPr>
            <a:spLocks noGrp="1"/>
          </p:cNvSpPr>
          <p:nvPr>
            <p:ph type="ftr" sz="quarter" idx="11"/>
          </p:nvPr>
        </p:nvSpPr>
        <p:spPr>
          <a:xfrm>
            <a:off x="6383338" y="6562726"/>
            <a:ext cx="3529012" cy="207963"/>
          </a:xfrm>
        </p:spPr>
        <p:txBody>
          <a:bodyPr/>
          <a:lstStyle/>
          <a:p>
            <a:pPr>
              <a:defRPr/>
            </a:pPr>
            <a:r>
              <a:rPr lang="nb-NO" dirty="0"/>
              <a:t>Gabriel Fuentes, gabriel.fuentes@snf.no</a:t>
            </a:r>
          </a:p>
        </p:txBody>
      </p:sp>
      <p:sp>
        <p:nvSpPr>
          <p:cNvPr id="5" name="Slide Number Placeholder 4">
            <a:extLst>
              <a:ext uri="{FF2B5EF4-FFF2-40B4-BE49-F238E27FC236}">
                <a16:creationId xmlns:a16="http://schemas.microsoft.com/office/drawing/2014/main" id="{D2671B15-3AED-4517-839D-8308E058F042}"/>
              </a:ext>
            </a:extLst>
          </p:cNvPr>
          <p:cNvSpPr>
            <a:spLocks noGrp="1"/>
          </p:cNvSpPr>
          <p:nvPr>
            <p:ph type="sldNum" sz="quarter" idx="12"/>
          </p:nvPr>
        </p:nvSpPr>
        <p:spPr/>
        <p:txBody>
          <a:bodyPr/>
          <a:lstStyle/>
          <a:p>
            <a:pPr>
              <a:defRPr/>
            </a:pPr>
            <a:fld id="{22A8F8AA-DFEF-4B90-9D24-ABEAB278E7BB}" type="slidenum">
              <a:rPr lang="nb-NO" smtClean="0"/>
              <a:pPr>
                <a:defRPr/>
              </a:pPr>
              <a:t>12</a:t>
            </a:fld>
            <a:endParaRPr lang="nb-NO"/>
          </a:p>
        </p:txBody>
      </p:sp>
    </p:spTree>
    <p:extLst>
      <p:ext uri="{BB962C8B-B14F-4D97-AF65-F5344CB8AC3E}">
        <p14:creationId xmlns:p14="http://schemas.microsoft.com/office/powerpoint/2010/main" val="6682649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AIS Use Cases</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06718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A828A-8338-41AD-9B85-6962D77312B3}"/>
              </a:ext>
            </a:extLst>
          </p:cNvPr>
          <p:cNvSpPr>
            <a:spLocks noGrp="1"/>
          </p:cNvSpPr>
          <p:nvPr>
            <p:ph type="title"/>
          </p:nvPr>
        </p:nvSpPr>
        <p:spPr/>
        <p:txBody>
          <a:bodyPr/>
          <a:lstStyle/>
          <a:p>
            <a:r>
              <a:rPr lang="en-US" dirty="0"/>
              <a:t>Application in real life</a:t>
            </a:r>
          </a:p>
        </p:txBody>
      </p:sp>
      <p:sp>
        <p:nvSpPr>
          <p:cNvPr id="3" name="Content Placeholder 2">
            <a:extLst>
              <a:ext uri="{FF2B5EF4-FFF2-40B4-BE49-F238E27FC236}">
                <a16:creationId xmlns:a16="http://schemas.microsoft.com/office/drawing/2014/main" id="{BB2FA9C4-C3D1-4393-A2E4-E10C10E929A9}"/>
              </a:ext>
            </a:extLst>
          </p:cNvPr>
          <p:cNvSpPr>
            <a:spLocks noGrp="1"/>
          </p:cNvSpPr>
          <p:nvPr>
            <p:ph idx="1"/>
          </p:nvPr>
        </p:nvSpPr>
        <p:spPr/>
        <p:txBody>
          <a:bodyPr>
            <a:normAutofit fontScale="92500" lnSpcReduction="10000"/>
          </a:bodyPr>
          <a:lstStyle/>
          <a:p>
            <a:pPr>
              <a:buFontTx/>
              <a:buChar char="-"/>
            </a:pPr>
            <a:r>
              <a:rPr lang="en-US" b="1" dirty="0"/>
              <a:t>Main</a:t>
            </a:r>
            <a:r>
              <a:rPr lang="en-US" dirty="0"/>
              <a:t> </a:t>
            </a:r>
            <a:r>
              <a:rPr lang="en-US" b="1" dirty="0"/>
              <a:t>use: </a:t>
            </a:r>
          </a:p>
          <a:p>
            <a:pPr lvl="1">
              <a:buFontTx/>
              <a:buChar char="-"/>
            </a:pPr>
            <a:r>
              <a:rPr lang="en-US" dirty="0"/>
              <a:t>Collision avoidance</a:t>
            </a:r>
          </a:p>
          <a:p>
            <a:r>
              <a:rPr lang="en-US" dirty="0"/>
              <a:t>SDGs</a:t>
            </a:r>
          </a:p>
          <a:p>
            <a:pPr lvl="1"/>
            <a:r>
              <a:rPr lang="en-US" dirty="0">
                <a:solidFill>
                  <a:srgbClr val="00B050"/>
                </a:solidFill>
              </a:rPr>
              <a:t>There is no specific SDGs on Maritime Transport, but Maritime Transport (and thus AIS) is important for many SDGs and targets. </a:t>
            </a:r>
          </a:p>
          <a:p>
            <a:r>
              <a:rPr lang="en-US" dirty="0"/>
              <a:t>Economics including international trade, fisheries, the environment, green technology, and complement maritime/inland port authority data</a:t>
            </a:r>
          </a:p>
          <a:p>
            <a:r>
              <a:rPr lang="en-US" dirty="0"/>
              <a:t>Other emerging use cases</a:t>
            </a:r>
          </a:p>
          <a:p>
            <a:pPr lvl="1"/>
            <a:r>
              <a:rPr lang="en-US" dirty="0"/>
              <a:t>Security surveillance, Underwater noise, Optimal routing</a:t>
            </a:r>
          </a:p>
          <a:p>
            <a:endParaRPr lang="en-US" dirty="0"/>
          </a:p>
          <a:p>
            <a:pPr lvl="1"/>
            <a:endParaRPr lang="en-US" dirty="0"/>
          </a:p>
          <a:p>
            <a:endParaRPr lang="en-US" dirty="0"/>
          </a:p>
        </p:txBody>
      </p:sp>
    </p:spTree>
    <p:extLst>
      <p:ext uri="{BB962C8B-B14F-4D97-AF65-F5344CB8AC3E}">
        <p14:creationId xmlns:p14="http://schemas.microsoft.com/office/powerpoint/2010/main" val="1808779286"/>
      </p:ext>
    </p:extLst>
  </p:cSld>
  <p:clrMapOvr>
    <a:masterClrMapping/>
  </p:clrMapOvr>
  <mc:AlternateContent xmlns:mc="http://schemas.openxmlformats.org/markup-compatibility/2006" xmlns:p14="http://schemas.microsoft.com/office/powerpoint/2010/main">
    <mc:Choice Requires="p14">
      <p:transition spd="slow" p14:dur="2000" advTm="27956"/>
    </mc:Choice>
    <mc:Fallback xmlns="">
      <p:transition spd="slow" advTm="2795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62AA67-A521-4E82-977A-6EAAE8F4AE63}"/>
              </a:ext>
            </a:extLst>
          </p:cNvPr>
          <p:cNvPicPr>
            <a:picLocks noChangeAspect="1"/>
          </p:cNvPicPr>
          <p:nvPr/>
        </p:nvPicPr>
        <p:blipFill>
          <a:blip r:embed="rId5"/>
          <a:stretch>
            <a:fillRect/>
          </a:stretch>
        </p:blipFill>
        <p:spPr>
          <a:xfrm>
            <a:off x="1527424" y="762000"/>
            <a:ext cx="9144000" cy="6096000"/>
          </a:xfrm>
          <a:prstGeom prst="rect">
            <a:avLst/>
          </a:prstGeom>
        </p:spPr>
      </p:pic>
      <p:pic>
        <p:nvPicPr>
          <p:cNvPr id="3" name="Picture 2">
            <a:extLst>
              <a:ext uri="{FF2B5EF4-FFF2-40B4-BE49-F238E27FC236}">
                <a16:creationId xmlns:a16="http://schemas.microsoft.com/office/drawing/2014/main" id="{45E7DDD7-CA88-497A-B7FD-D02D6C742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16438" b="78818"/>
          <a:stretch/>
        </p:blipFill>
        <p:spPr>
          <a:xfrm>
            <a:off x="1991545" y="404665"/>
            <a:ext cx="8478379" cy="632371"/>
          </a:xfrm>
          <a:prstGeom prst="rect">
            <a:avLst/>
          </a:prstGeom>
          <a:ln>
            <a:noFill/>
          </a:ln>
          <a:effectLst>
            <a:outerShdw blurRad="292100" dist="139700" dir="2700000" algn="tl" rotWithShape="0">
              <a:srgbClr val="333333">
                <a:alpha val="65000"/>
              </a:srgbClr>
            </a:outerShdw>
          </a:effectLst>
        </p:spPr>
      </p:pic>
      <p:sp>
        <p:nvSpPr>
          <p:cNvPr id="7" name="Oval 6">
            <a:extLst>
              <a:ext uri="{FF2B5EF4-FFF2-40B4-BE49-F238E27FC236}">
                <a16:creationId xmlns:a16="http://schemas.microsoft.com/office/drawing/2014/main" id="{CC6CA153-E769-40E4-99D6-46468392990F}"/>
              </a:ext>
            </a:extLst>
          </p:cNvPr>
          <p:cNvSpPr/>
          <p:nvPr/>
        </p:nvSpPr>
        <p:spPr>
          <a:xfrm>
            <a:off x="6023992" y="504826"/>
            <a:ext cx="2016224" cy="43204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3E83E55-2AA9-4FC9-AE06-AFA6A80964FB}"/>
              </a:ext>
            </a:extLst>
          </p:cNvPr>
          <p:cNvSpPr/>
          <p:nvPr/>
        </p:nvSpPr>
        <p:spPr>
          <a:xfrm>
            <a:off x="2975992" y="5850055"/>
            <a:ext cx="6096000" cy="646331"/>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lvl="0">
              <a:defRPr/>
            </a:pPr>
            <a:r>
              <a:rPr lang="en-US" dirty="0"/>
              <a:t>It is directly related to the initial purpose of AIS, to avoid accidents (and thus also oil pollution)</a:t>
            </a:r>
          </a:p>
        </p:txBody>
      </p:sp>
      <p:pic>
        <p:nvPicPr>
          <p:cNvPr id="5" name="Audio 4">
            <a:hlinkClick r:id="" action="ppaction://media"/>
            <a:extLst>
              <a:ext uri="{FF2B5EF4-FFF2-40B4-BE49-F238E27FC236}">
                <a16:creationId xmlns:a16="http://schemas.microsoft.com/office/drawing/2014/main" id="{4BB43EE3-1691-453F-A95C-62897FDF7CC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3522333729"/>
      </p:ext>
    </p:extLst>
  </p:cSld>
  <p:clrMapOvr>
    <a:masterClrMapping/>
  </p:clrMapOvr>
  <p:transition spd="slow" advTm="35805">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5"/>
                </p:tgtEl>
              </p:cMediaNode>
            </p:audio>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583A58-166F-4B84-8964-15CD544FE021}"/>
              </a:ext>
            </a:extLst>
          </p:cNvPr>
          <p:cNvPicPr>
            <a:picLocks noChangeAspect="1"/>
          </p:cNvPicPr>
          <p:nvPr/>
        </p:nvPicPr>
        <p:blipFill>
          <a:blip r:embed="rId3"/>
          <a:stretch>
            <a:fillRect/>
          </a:stretch>
        </p:blipFill>
        <p:spPr>
          <a:xfrm>
            <a:off x="1524000" y="0"/>
            <a:ext cx="9144000" cy="6858000"/>
          </a:xfrm>
          <a:prstGeom prst="rect">
            <a:avLst/>
          </a:prstGeom>
        </p:spPr>
      </p:pic>
      <p:pic>
        <p:nvPicPr>
          <p:cNvPr id="3" name="Picture 2">
            <a:extLst>
              <a:ext uri="{FF2B5EF4-FFF2-40B4-BE49-F238E27FC236}">
                <a16:creationId xmlns:a16="http://schemas.microsoft.com/office/drawing/2014/main" id="{45E7DDD7-CA88-497A-B7FD-D02D6C742DD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25333" b="68737"/>
          <a:stretch/>
        </p:blipFill>
        <p:spPr>
          <a:xfrm>
            <a:off x="1856811" y="332656"/>
            <a:ext cx="8478379" cy="720080"/>
          </a:xfrm>
          <a:prstGeom prst="rect">
            <a:avLst/>
          </a:prstGeom>
          <a:ln>
            <a:noFill/>
          </a:ln>
          <a:effectLst>
            <a:outerShdw blurRad="292100" dist="139700" dir="2700000" algn="tl" rotWithShape="0">
              <a:srgbClr val="333333">
                <a:alpha val="65000"/>
              </a:srgbClr>
            </a:outerShdw>
          </a:effectLst>
        </p:spPr>
      </p:pic>
      <p:sp>
        <p:nvSpPr>
          <p:cNvPr id="8" name="Oval 7">
            <a:extLst>
              <a:ext uri="{FF2B5EF4-FFF2-40B4-BE49-F238E27FC236}">
                <a16:creationId xmlns:a16="http://schemas.microsoft.com/office/drawing/2014/main" id="{66F9FB3D-1BFC-4020-A18B-BD82BC91C445}"/>
              </a:ext>
            </a:extLst>
          </p:cNvPr>
          <p:cNvSpPr/>
          <p:nvPr/>
        </p:nvSpPr>
        <p:spPr>
          <a:xfrm>
            <a:off x="4079776" y="332656"/>
            <a:ext cx="5832648" cy="43204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E6431B3B-B8AE-405D-8662-76AF158E8D16}"/>
              </a:ext>
            </a:extLst>
          </p:cNvPr>
          <p:cNvSpPr/>
          <p:nvPr/>
        </p:nvSpPr>
        <p:spPr>
          <a:xfrm>
            <a:off x="4387403" y="5602014"/>
            <a:ext cx="6096000" cy="92333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r>
              <a:rPr lang="en-US" dirty="0"/>
              <a:t>SIDS which relies on oceans, seas and marine resources would be benefitting from the use of AIS – to monitor emissions, routes, fishery ensuring sustainable ocean resources</a:t>
            </a:r>
          </a:p>
        </p:txBody>
      </p:sp>
    </p:spTree>
    <p:extLst>
      <p:ext uri="{BB962C8B-B14F-4D97-AF65-F5344CB8AC3E}">
        <p14:creationId xmlns:p14="http://schemas.microsoft.com/office/powerpoint/2010/main" val="2679782035"/>
      </p:ext>
    </p:extLst>
  </p:cSld>
  <p:clrMapOvr>
    <a:masterClrMapping/>
  </p:clrMapOvr>
  <p:transition spd="slow" advTm="47348">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49217C-F693-4744-9565-72497824CF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524001" y="980728"/>
            <a:ext cx="9144000" cy="5868888"/>
          </a:xfrm>
          <a:prstGeom prst="rect">
            <a:avLst/>
          </a:prstGeom>
        </p:spPr>
      </p:pic>
      <p:pic>
        <p:nvPicPr>
          <p:cNvPr id="3" name="Picture 2">
            <a:extLst>
              <a:ext uri="{FF2B5EF4-FFF2-40B4-BE49-F238E27FC236}">
                <a16:creationId xmlns:a16="http://schemas.microsoft.com/office/drawing/2014/main" id="{45E7DDD7-CA88-497A-B7FD-D02D6C742D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93439" b="693"/>
          <a:stretch/>
        </p:blipFill>
        <p:spPr>
          <a:xfrm>
            <a:off x="1811524" y="404664"/>
            <a:ext cx="8568952" cy="720080"/>
          </a:xfrm>
          <a:prstGeom prst="rect">
            <a:avLst/>
          </a:prstGeom>
          <a:ln>
            <a:noFill/>
          </a:ln>
          <a:effectLst>
            <a:outerShdw blurRad="292100" dist="139700" dir="2700000" algn="tl" rotWithShape="0">
              <a:srgbClr val="333333">
                <a:alpha val="65000"/>
              </a:srgbClr>
            </a:outerShdw>
          </a:effectLst>
        </p:spPr>
      </p:pic>
      <p:sp>
        <p:nvSpPr>
          <p:cNvPr id="4" name="Oval 3">
            <a:extLst>
              <a:ext uri="{FF2B5EF4-FFF2-40B4-BE49-F238E27FC236}">
                <a16:creationId xmlns:a16="http://schemas.microsoft.com/office/drawing/2014/main" id="{25B9E336-4E49-40A3-BDE3-A10C4897B038}"/>
              </a:ext>
            </a:extLst>
          </p:cNvPr>
          <p:cNvSpPr/>
          <p:nvPr/>
        </p:nvSpPr>
        <p:spPr>
          <a:xfrm>
            <a:off x="1991545" y="744368"/>
            <a:ext cx="1665627" cy="380377"/>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26471A1-FDBE-4DDB-82BF-C39BA4C27CC9}"/>
              </a:ext>
            </a:extLst>
          </p:cNvPr>
          <p:cNvSpPr/>
          <p:nvPr/>
        </p:nvSpPr>
        <p:spPr>
          <a:xfrm>
            <a:off x="1643816" y="5877272"/>
            <a:ext cx="6096000" cy="646331"/>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lvl="0">
              <a:defRPr/>
            </a:pPr>
            <a:r>
              <a:rPr lang="en-US" dirty="0"/>
              <a:t>This is an example of UN AIS Task Team collaboration and availability of global AIS dataset</a:t>
            </a:r>
          </a:p>
        </p:txBody>
      </p:sp>
      <p:pic>
        <p:nvPicPr>
          <p:cNvPr id="7" name="Audio 6">
            <a:hlinkClick r:id="" action="ppaction://media"/>
            <a:extLst>
              <a:ext uri="{FF2B5EF4-FFF2-40B4-BE49-F238E27FC236}">
                <a16:creationId xmlns:a16="http://schemas.microsoft.com/office/drawing/2014/main" id="{1F38E083-5019-4A6E-9375-96FB07F6AD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2114366873"/>
      </p:ext>
    </p:extLst>
  </p:cSld>
  <p:clrMapOvr>
    <a:masterClrMapping/>
  </p:clrMapOvr>
  <p:transition spd="slow" advTm="39609">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21" presetClass="entr" presetSubtype="1" fill="hold" grpId="0"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1" fill="hold" display="0">
                  <p:stCondLst>
                    <p:cond delay="indefinite"/>
                  </p:stCondLst>
                  <p:endCondLst>
                    <p:cond evt="onStopAudio" delay="0">
                      <p:tgtEl>
                        <p:sldTgt/>
                      </p:tgtEl>
                    </p:cond>
                  </p:endCondLst>
                </p:cTn>
                <p:tgtEl>
                  <p:spTgt spid="7"/>
                </p:tgtEl>
              </p:cMediaNode>
            </p:audio>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1. Faster economic indicators</a:t>
            </a:r>
            <a:endParaRPr/>
          </a:p>
        </p:txBody>
      </p:sp>
      <p:sp>
        <p:nvSpPr>
          <p:cNvPr id="107" name="Google Shape;107;p2"/>
          <p:cNvSpPr txBox="1">
            <a:spLocks noGrp="1"/>
          </p:cNvSpPr>
          <p:nvPr>
            <p:ph type="body" idx="1"/>
          </p:nvPr>
        </p:nvSpPr>
        <p:spPr>
          <a:xfrm>
            <a:off x="838200" y="1557658"/>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800"/>
              <a:buNone/>
            </a:pPr>
            <a:r>
              <a:rPr lang="en-US" sz="1800"/>
              <a:t>Research question:</a:t>
            </a:r>
            <a:endParaRPr/>
          </a:p>
          <a:p>
            <a:pPr marL="0" lvl="0" indent="0" algn="l" rtl="0">
              <a:lnSpc>
                <a:spcPct val="100000"/>
              </a:lnSpc>
              <a:spcBef>
                <a:spcPts val="200"/>
              </a:spcBef>
              <a:spcAft>
                <a:spcPts val="0"/>
              </a:spcAft>
              <a:buClr>
                <a:schemeClr val="dk1"/>
              </a:buClr>
              <a:buSzPts val="1800"/>
              <a:buNone/>
            </a:pPr>
            <a:r>
              <a:rPr lang="en-US" sz="1800"/>
              <a:t>Faster economic indicators to act and adjust policy more quickly in response to economic changes.</a:t>
            </a:r>
            <a:endParaRPr/>
          </a:p>
          <a:p>
            <a:pPr marL="0" lvl="0" indent="0" algn="l" rtl="0">
              <a:lnSpc>
                <a:spcPct val="100000"/>
              </a:lnSpc>
              <a:spcBef>
                <a:spcPts val="200"/>
              </a:spcBef>
              <a:spcAft>
                <a:spcPts val="0"/>
              </a:spcAft>
              <a:buClr>
                <a:schemeClr val="dk1"/>
              </a:buClr>
              <a:buSzPts val="1800"/>
              <a:buNone/>
            </a:pPr>
            <a:endParaRPr sz="1800"/>
          </a:p>
          <a:p>
            <a:pPr marL="0" lvl="0" indent="0" algn="l" rtl="0">
              <a:lnSpc>
                <a:spcPct val="100000"/>
              </a:lnSpc>
              <a:spcBef>
                <a:spcPts val="200"/>
              </a:spcBef>
              <a:spcAft>
                <a:spcPts val="0"/>
              </a:spcAft>
              <a:buClr>
                <a:schemeClr val="dk1"/>
              </a:buClr>
              <a:buSzPts val="1800"/>
              <a:buNone/>
            </a:pPr>
            <a:r>
              <a:rPr lang="en-US" sz="1800"/>
              <a:t>So far, three economic/trade indicators are developed:</a:t>
            </a:r>
            <a:endParaRPr/>
          </a:p>
          <a:p>
            <a:pPr marL="342900" lvl="0" indent="-342900" algn="l" rtl="0">
              <a:lnSpc>
                <a:spcPct val="100000"/>
              </a:lnSpc>
              <a:spcBef>
                <a:spcPts val="200"/>
              </a:spcBef>
              <a:spcAft>
                <a:spcPts val="0"/>
              </a:spcAft>
              <a:buClr>
                <a:schemeClr val="dk1"/>
              </a:buClr>
              <a:buSzPts val="1800"/>
              <a:buFont typeface="Calibri"/>
              <a:buAutoNum type="arabicPeriod"/>
            </a:pPr>
            <a:r>
              <a:rPr lang="en-US" sz="1800"/>
              <a:t>Time-in-port – aggregated time in seconds spent by ships in UK ports (further plans to disaggregate it by duration of stay, e.g., histogram of Time-in-port )</a:t>
            </a:r>
            <a:endParaRPr/>
          </a:p>
          <a:p>
            <a:pPr marL="342900" lvl="0" indent="-342900" algn="l" rtl="0">
              <a:lnSpc>
                <a:spcPct val="100000"/>
              </a:lnSpc>
              <a:spcBef>
                <a:spcPts val="200"/>
              </a:spcBef>
              <a:spcAft>
                <a:spcPts val="0"/>
              </a:spcAft>
              <a:buClr>
                <a:schemeClr val="dk1"/>
              </a:buClr>
              <a:buSzPts val="1800"/>
              <a:buFont typeface="Calibri"/>
              <a:buAutoNum type="arabicPeriod"/>
            </a:pPr>
            <a:r>
              <a:rPr lang="en-US" sz="1800"/>
              <a:t>Port traffic – number of unique ships (MMSI) entering  port</a:t>
            </a:r>
            <a:endParaRPr/>
          </a:p>
          <a:p>
            <a:pPr marL="342900" lvl="0" indent="-342900" algn="l" rtl="0">
              <a:lnSpc>
                <a:spcPct val="100000"/>
              </a:lnSpc>
              <a:spcBef>
                <a:spcPts val="200"/>
              </a:spcBef>
              <a:spcAft>
                <a:spcPts val="0"/>
              </a:spcAft>
              <a:buClr>
                <a:schemeClr val="dk1"/>
              </a:buClr>
              <a:buSzPts val="1800"/>
              <a:buFont typeface="Calibri"/>
              <a:buAutoNum type="arabicPeriod"/>
            </a:pPr>
            <a:r>
              <a:rPr lang="en-US" sz="1800"/>
              <a:t>Number of visits/port calls, e.g.  to capture multiple sailing, e.g. ferry route </a:t>
            </a:r>
            <a:endParaRPr/>
          </a:p>
          <a:p>
            <a:pPr marL="0" lvl="0" indent="0" algn="l" rtl="0">
              <a:lnSpc>
                <a:spcPct val="100000"/>
              </a:lnSpc>
              <a:spcBef>
                <a:spcPts val="200"/>
              </a:spcBef>
              <a:spcAft>
                <a:spcPts val="0"/>
              </a:spcAft>
              <a:buClr>
                <a:schemeClr val="dk1"/>
              </a:buClr>
              <a:buSzPts val="2800"/>
              <a:buNone/>
            </a:pPr>
            <a:endParaRPr sz="1800"/>
          </a:p>
          <a:p>
            <a:pPr marL="0" lvl="0" indent="0" algn="l" rtl="0">
              <a:lnSpc>
                <a:spcPct val="100000"/>
              </a:lnSpc>
              <a:spcBef>
                <a:spcPts val="200"/>
              </a:spcBef>
              <a:spcAft>
                <a:spcPts val="0"/>
              </a:spcAft>
              <a:buClr>
                <a:schemeClr val="dk1"/>
              </a:buClr>
              <a:buSzPts val="2800"/>
              <a:buNone/>
            </a:pPr>
            <a:r>
              <a:rPr lang="en-US" sz="1800"/>
              <a:t>Future research: anchorage or holding area outside port might contain information, e.g. holding pattern indicating port congestion etc.</a:t>
            </a:r>
            <a:endParaRPr/>
          </a:p>
        </p:txBody>
      </p:sp>
      <p:pic>
        <p:nvPicPr>
          <p:cNvPr id="108" name="Google Shape;108;p2"/>
          <p:cNvPicPr preferRelativeResize="0"/>
          <p:nvPr/>
        </p:nvPicPr>
        <p:blipFill rotWithShape="1">
          <a:blip r:embed="rId3">
            <a:alphaModFix/>
          </a:blip>
          <a:srcRect/>
          <a:stretch/>
        </p:blipFill>
        <p:spPr>
          <a:xfrm>
            <a:off x="9788789" y="6008440"/>
            <a:ext cx="2456693" cy="749810"/>
          </a:xfrm>
          <a:prstGeom prst="rect">
            <a:avLst/>
          </a:prstGeom>
          <a:noFill/>
          <a:ln>
            <a:noFill/>
          </a:ln>
        </p:spPr>
      </p:pic>
      <p:sp>
        <p:nvSpPr>
          <p:cNvPr id="109" name="Google Shape;109;p2"/>
          <p:cNvSpPr txBox="1">
            <a:spLocks noGrp="1"/>
          </p:cNvSpPr>
          <p:nvPr>
            <p:ph type="ftr" idx="11"/>
          </p:nvPr>
        </p:nvSpPr>
        <p:spPr>
          <a:xfrm flipH="1">
            <a:off x="838200" y="5816229"/>
            <a:ext cx="9426632" cy="272181"/>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dirty="0"/>
              <a:t>References: https://datasciencecampus.ons.gov.uk/projects/faster-indicators-of-uk-economic-activity-improving-the-shipping-indicators/</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2. Trade volume estimates</a:t>
            </a:r>
            <a:endParaRPr/>
          </a:p>
        </p:txBody>
      </p:sp>
      <p:pic>
        <p:nvPicPr>
          <p:cNvPr id="133" name="Google Shape;133;p5"/>
          <p:cNvPicPr preferRelativeResize="0">
            <a:picLocks noGrp="1"/>
          </p:cNvPicPr>
          <p:nvPr>
            <p:ph type="body" idx="1"/>
          </p:nvPr>
        </p:nvPicPr>
        <p:blipFill rotWithShape="1">
          <a:blip r:embed="rId3">
            <a:alphaModFix/>
          </a:blip>
          <a:srcRect/>
          <a:stretch/>
        </p:blipFill>
        <p:spPr>
          <a:xfrm>
            <a:off x="10787959" y="5538372"/>
            <a:ext cx="1131682" cy="1153373"/>
          </a:xfrm>
          <a:prstGeom prst="rect">
            <a:avLst/>
          </a:prstGeom>
          <a:noFill/>
          <a:ln>
            <a:noFill/>
          </a:ln>
        </p:spPr>
      </p:pic>
      <p:sp>
        <p:nvSpPr>
          <p:cNvPr id="134" name="Google Shape;134;p5"/>
          <p:cNvSpPr txBo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800"/>
              <a:buFont typeface="Arial"/>
              <a:buNone/>
            </a:pPr>
            <a:endParaRPr sz="2800" b="0" i="0" u="none" strike="noStrike" cap="none">
              <a:solidFill>
                <a:schemeClr val="dk1"/>
              </a:solidFill>
              <a:latin typeface="Calibri"/>
              <a:ea typeface="Calibri"/>
              <a:cs typeface="Calibri"/>
              <a:sym typeface="Calibri"/>
            </a:endParaRPr>
          </a:p>
        </p:txBody>
      </p:sp>
      <p:sp>
        <p:nvSpPr>
          <p:cNvPr id="135" name="Google Shape;135;p5"/>
          <p:cNvSpPr txBox="1"/>
          <p:nvPr/>
        </p:nvSpPr>
        <p:spPr>
          <a:xfrm>
            <a:off x="838200" y="1568953"/>
            <a:ext cx="10356273" cy="337015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Research question:</a:t>
            </a:r>
            <a:endParaRPr/>
          </a:p>
          <a:p>
            <a:pPr marL="0" marR="0" lvl="0" indent="0" algn="l" rtl="0">
              <a:spcBef>
                <a:spcPts val="200"/>
              </a:spcBef>
              <a:spcAft>
                <a:spcPts val="0"/>
              </a:spcAft>
              <a:buNone/>
            </a:pPr>
            <a:r>
              <a:rPr lang="en-US" sz="1800" b="0" i="0" u="none" strike="noStrike" cap="none">
                <a:solidFill>
                  <a:schemeClr val="dk1"/>
                </a:solidFill>
                <a:latin typeface="Calibri"/>
                <a:ea typeface="Calibri"/>
                <a:cs typeface="Calibri"/>
                <a:sym typeface="Calibri"/>
              </a:rPr>
              <a:t>Can AIS serve as a fast and granular indicator for trade and maritime activity which could help to detect turning points on the economic cycle?</a:t>
            </a:r>
            <a:endParaRPr/>
          </a:p>
          <a:p>
            <a:pPr marL="0" marR="0" lvl="0" indent="0" algn="l" rtl="0">
              <a:spcBef>
                <a:spcPts val="20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spcBef>
                <a:spcPts val="200"/>
              </a:spcBef>
              <a:spcAft>
                <a:spcPts val="0"/>
              </a:spcAft>
              <a:buNone/>
            </a:pPr>
            <a:r>
              <a:rPr lang="en-US" sz="1800" b="0" i="0" u="none" strike="noStrike" cap="none">
                <a:solidFill>
                  <a:schemeClr val="dk1"/>
                </a:solidFill>
                <a:latin typeface="Calibri"/>
                <a:ea typeface="Calibri"/>
                <a:cs typeface="Calibri"/>
                <a:sym typeface="Calibri"/>
              </a:rPr>
              <a:t>Cargo </a:t>
            </a:r>
            <a:r>
              <a:rPr lang="en-US" sz="1800" b="1" i="0" u="none" strike="noStrike" cap="none">
                <a:solidFill>
                  <a:schemeClr val="dk1"/>
                </a:solidFill>
                <a:latin typeface="Calibri"/>
                <a:ea typeface="Calibri"/>
                <a:cs typeface="Calibri"/>
                <a:sym typeface="Calibri"/>
              </a:rPr>
              <a:t>number</a:t>
            </a:r>
            <a:r>
              <a:rPr lang="en-US" sz="1800" b="0" i="0" u="none" strike="noStrike" cap="none">
                <a:solidFill>
                  <a:schemeClr val="dk1"/>
                </a:solidFill>
                <a:latin typeface="Calibri"/>
                <a:ea typeface="Calibri"/>
                <a:cs typeface="Calibri"/>
                <a:sym typeface="Calibri"/>
              </a:rPr>
              <a:t> indicator: </a:t>
            </a:r>
            <a:endParaRPr/>
          </a:p>
          <a:p>
            <a:pPr marL="285750" marR="0" lvl="0" indent="-285750" algn="l" rtl="0">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Number of cargo ships visiting a port (filtered)</a:t>
            </a:r>
            <a:endParaRPr/>
          </a:p>
          <a:p>
            <a:pPr marL="285750" marR="0" lvl="0" indent="-285750" algn="l" rtl="0">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Comparable with official maritime statistics</a:t>
            </a:r>
            <a:endParaRPr/>
          </a:p>
          <a:p>
            <a:pPr marL="0" marR="0" lvl="0" indent="0" algn="l" rtl="0">
              <a:spcBef>
                <a:spcPts val="200"/>
              </a:spcBef>
              <a:spcAft>
                <a:spcPts val="0"/>
              </a:spcAft>
              <a:buNone/>
            </a:pPr>
            <a:endParaRPr sz="1800" b="0" i="0" u="none" strike="noStrike" cap="none">
              <a:solidFill>
                <a:schemeClr val="dk1"/>
              </a:solidFill>
              <a:latin typeface="Calibri"/>
              <a:ea typeface="Calibri"/>
              <a:cs typeface="Calibri"/>
              <a:sym typeface="Calibri"/>
            </a:endParaRPr>
          </a:p>
          <a:p>
            <a:pPr marL="0" marR="0" lvl="0" indent="0" algn="l" rtl="0">
              <a:spcBef>
                <a:spcPts val="200"/>
              </a:spcBef>
              <a:spcAft>
                <a:spcPts val="0"/>
              </a:spcAft>
              <a:buNone/>
            </a:pPr>
            <a:r>
              <a:rPr lang="en-US" sz="1800" b="0" i="0" u="none" strike="noStrike" cap="none">
                <a:solidFill>
                  <a:schemeClr val="dk1"/>
                </a:solidFill>
                <a:latin typeface="Calibri"/>
                <a:ea typeface="Calibri"/>
                <a:cs typeface="Calibri"/>
                <a:sym typeface="Calibri"/>
              </a:rPr>
              <a:t>Cargo </a:t>
            </a:r>
            <a:r>
              <a:rPr lang="en-US" sz="1800" b="1" i="0" u="none" strike="noStrike" cap="none">
                <a:solidFill>
                  <a:schemeClr val="dk1"/>
                </a:solidFill>
                <a:latin typeface="Calibri"/>
                <a:ea typeface="Calibri"/>
                <a:cs typeface="Calibri"/>
                <a:sym typeface="Calibri"/>
              </a:rPr>
              <a:t>load</a:t>
            </a:r>
            <a:r>
              <a:rPr lang="en-US" sz="1800" b="0" i="0" u="none" strike="noStrike" cap="none">
                <a:solidFill>
                  <a:schemeClr val="dk1"/>
                </a:solidFill>
                <a:latin typeface="Calibri"/>
                <a:ea typeface="Calibri"/>
                <a:cs typeface="Calibri"/>
                <a:sym typeface="Calibri"/>
              </a:rPr>
              <a:t> indicator: </a:t>
            </a:r>
            <a:endParaRPr/>
          </a:p>
          <a:p>
            <a:pPr marL="285750" marR="0" lvl="0" indent="-285750" algn="l" rtl="0">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Volume of cargo loaded/unloaded at a port (filtered)</a:t>
            </a:r>
            <a:endParaRPr/>
          </a:p>
          <a:p>
            <a:pPr marL="285750" marR="0" lvl="0" indent="-285750" algn="l" rtl="0">
              <a:spcBef>
                <a:spcPts val="200"/>
              </a:spcBef>
              <a:spcAft>
                <a:spcPts val="0"/>
              </a:spcAft>
              <a:buClr>
                <a:schemeClr val="dk1"/>
              </a:buClr>
              <a:buSzPts val="1800"/>
              <a:buFont typeface="Arial"/>
              <a:buChar char="•"/>
            </a:pPr>
            <a:r>
              <a:rPr lang="en-US" sz="1800" b="0" i="0" u="none" strike="noStrike" cap="none">
                <a:solidFill>
                  <a:schemeClr val="dk1"/>
                </a:solidFill>
                <a:latin typeface="Calibri"/>
                <a:ea typeface="Calibri"/>
                <a:cs typeface="Calibri"/>
                <a:sym typeface="Calibri"/>
              </a:rPr>
              <a:t>Comparable with official trade statistics</a:t>
            </a:r>
            <a:endParaRPr/>
          </a:p>
        </p:txBody>
      </p:sp>
      <p:pic>
        <p:nvPicPr>
          <p:cNvPr id="136" name="Google Shape;136;p5" descr="A picture containing building, outdoor&#10;&#10;Description generated with high confidence"/>
          <p:cNvPicPr preferRelativeResize="0"/>
          <p:nvPr/>
        </p:nvPicPr>
        <p:blipFill rotWithShape="1">
          <a:blip r:embed="rId4">
            <a:alphaModFix/>
          </a:blip>
          <a:srcRect/>
          <a:stretch/>
        </p:blipFill>
        <p:spPr>
          <a:xfrm>
            <a:off x="8313421" y="2519062"/>
            <a:ext cx="3456344" cy="2592258"/>
          </a:xfrm>
          <a:prstGeom prst="rect">
            <a:avLst/>
          </a:prstGeom>
          <a:noFill/>
          <a:ln>
            <a:noFill/>
          </a:ln>
        </p:spPr>
      </p:pic>
      <p:sp>
        <p:nvSpPr>
          <p:cNvPr id="137" name="Google Shape;137;p5"/>
          <p:cNvSpPr txBox="1">
            <a:spLocks noGrp="1"/>
          </p:cNvSpPr>
          <p:nvPr>
            <p:ph type="ftr" idx="11"/>
          </p:nvPr>
        </p:nvSpPr>
        <p:spPr>
          <a:xfrm>
            <a:off x="919038" y="5842654"/>
            <a:ext cx="9452956" cy="19407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dirty="0"/>
              <a:t>References: https://www.imf.org/en/Publications/WP/Issues/2019/12/13/Big-Data-on-Vessel-Traffic-Nowcasting-Trade-Flows-in-Real-Time-48837</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fade">
                                      <p:cBhvr>
                                        <p:cTn id="7" dur="10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b="1"/>
              <a:t>Overview</a:t>
            </a:r>
            <a:endParaRPr/>
          </a:p>
        </p:txBody>
      </p:sp>
      <p:sp>
        <p:nvSpPr>
          <p:cNvPr id="92" name="Google Shape;92;p2"/>
          <p:cNvSpPr txBox="1">
            <a:spLocks noGrp="1"/>
          </p:cNvSpPr>
          <p:nvPr>
            <p:ph type="body" idx="1"/>
          </p:nvPr>
        </p:nvSpPr>
        <p:spPr>
          <a:xfrm>
            <a:off x="838200" y="2322013"/>
            <a:ext cx="5318760" cy="4351338"/>
          </a:xfrm>
          <a:prstGeom prst="rect">
            <a:avLst/>
          </a:prstGeom>
          <a:noFill/>
          <a:ln>
            <a:noFill/>
          </a:ln>
        </p:spPr>
        <p:txBody>
          <a:bodyPr spcFirstLastPara="1" wrap="square" lIns="91425" tIns="45700" rIns="91425" bIns="45700" anchor="t" anchorCtr="0">
            <a:normAutofit/>
          </a:bodyPr>
          <a:lstStyle/>
          <a:p>
            <a:pPr marL="457200" lvl="0" indent="-342900" algn="l" rtl="0">
              <a:lnSpc>
                <a:spcPct val="90000"/>
              </a:lnSpc>
              <a:spcBef>
                <a:spcPts val="0"/>
              </a:spcBef>
              <a:spcAft>
                <a:spcPts val="0"/>
              </a:spcAft>
              <a:buSzPts val="1800"/>
              <a:buChar char="•"/>
            </a:pPr>
            <a:r>
              <a:rPr lang="en-GB" sz="1800" dirty="0"/>
              <a:t>AIS Task Team</a:t>
            </a:r>
          </a:p>
          <a:p>
            <a:pPr marL="914400" lvl="1" indent="-342900">
              <a:lnSpc>
                <a:spcPct val="90000"/>
              </a:lnSpc>
              <a:spcBef>
                <a:spcPts val="0"/>
              </a:spcBef>
              <a:spcAft>
                <a:spcPts val="0"/>
              </a:spcAft>
              <a:buSzPts val="1800"/>
            </a:pPr>
            <a:r>
              <a:rPr lang="en-GB" sz="1800" dirty="0"/>
              <a:t>Who are we?</a:t>
            </a:r>
          </a:p>
          <a:p>
            <a:pPr marL="457200" lvl="0" indent="-342900" algn="l" rtl="0">
              <a:lnSpc>
                <a:spcPct val="90000"/>
              </a:lnSpc>
              <a:spcBef>
                <a:spcPts val="0"/>
              </a:spcBef>
              <a:spcAft>
                <a:spcPts val="0"/>
              </a:spcAft>
              <a:buSzPts val="1800"/>
              <a:buChar char="•"/>
            </a:pPr>
            <a:r>
              <a:rPr lang="en-US" sz="1800" dirty="0"/>
              <a:t>Introduction to AIS data</a:t>
            </a:r>
          </a:p>
          <a:p>
            <a:pPr marL="914400" lvl="1" indent="-342900">
              <a:lnSpc>
                <a:spcPct val="90000"/>
              </a:lnSpc>
              <a:spcBef>
                <a:spcPts val="0"/>
              </a:spcBef>
              <a:spcAft>
                <a:spcPts val="0"/>
              </a:spcAft>
              <a:buSzPts val="1800"/>
            </a:pPr>
            <a:r>
              <a:rPr lang="en-US" sz="1800" dirty="0"/>
              <a:t>Data source and limitation</a:t>
            </a:r>
          </a:p>
          <a:p>
            <a:pPr marL="457200" lvl="0" indent="-342900" algn="l" rtl="0">
              <a:lnSpc>
                <a:spcPct val="90000"/>
              </a:lnSpc>
              <a:spcBef>
                <a:spcPts val="0"/>
              </a:spcBef>
              <a:spcAft>
                <a:spcPts val="0"/>
              </a:spcAft>
              <a:buSzPts val="1800"/>
              <a:buChar char="•"/>
            </a:pPr>
            <a:r>
              <a:rPr lang="en-US" sz="1800" dirty="0"/>
              <a:t>AIS Use Cases</a:t>
            </a:r>
          </a:p>
          <a:p>
            <a:pPr marL="914400" lvl="1" indent="-342900">
              <a:lnSpc>
                <a:spcPct val="90000"/>
              </a:lnSpc>
              <a:spcBef>
                <a:spcPts val="0"/>
              </a:spcBef>
              <a:spcAft>
                <a:spcPts val="0"/>
              </a:spcAft>
              <a:buSzPts val="1800"/>
            </a:pPr>
            <a:r>
              <a:rPr lang="en-US" sz="1800" dirty="0"/>
              <a:t>What we can do with them</a:t>
            </a:r>
          </a:p>
          <a:p>
            <a:pPr marL="457200" lvl="0" indent="-342900" algn="l" rtl="0">
              <a:spcBef>
                <a:spcPts val="0"/>
              </a:spcBef>
              <a:spcAft>
                <a:spcPts val="0"/>
              </a:spcAft>
              <a:buSzPts val="1800"/>
              <a:buChar char="•"/>
            </a:pPr>
            <a:r>
              <a:rPr lang="en-GB" sz="1800" dirty="0"/>
              <a:t>UN Global Platform </a:t>
            </a:r>
          </a:p>
          <a:p>
            <a:pPr marL="914400" lvl="1" indent="-342900">
              <a:spcBef>
                <a:spcPts val="0"/>
              </a:spcBef>
              <a:spcAft>
                <a:spcPts val="0"/>
              </a:spcAft>
              <a:buSzPts val="1800"/>
            </a:pPr>
            <a:r>
              <a:rPr lang="en-GB" sz="1800" dirty="0"/>
              <a:t>Data engineering and analytics</a:t>
            </a:r>
          </a:p>
          <a:p>
            <a:pPr marL="914400" lvl="1" indent="-342900">
              <a:spcBef>
                <a:spcPts val="0"/>
              </a:spcBef>
              <a:spcAft>
                <a:spcPts val="0"/>
              </a:spcAft>
              <a:buSzPts val="1800"/>
            </a:pPr>
            <a:r>
              <a:rPr lang="en-GB" sz="1800" dirty="0"/>
              <a:t>Benefits of distributed computing</a:t>
            </a:r>
          </a:p>
          <a:p>
            <a:pPr marL="457200" indent="-342900">
              <a:spcBef>
                <a:spcPts val="0"/>
              </a:spcBef>
              <a:spcAft>
                <a:spcPts val="0"/>
              </a:spcAft>
              <a:buSzPts val="1800"/>
            </a:pPr>
            <a:r>
              <a:rPr lang="en-GB" sz="1800" dirty="0"/>
              <a:t>AIS Curriculum</a:t>
            </a:r>
          </a:p>
          <a:p>
            <a:pPr marL="457200" indent="-342900">
              <a:spcBef>
                <a:spcPts val="0"/>
              </a:spcBef>
              <a:spcAft>
                <a:spcPts val="0"/>
              </a:spcAft>
              <a:buSzPts val="1800"/>
            </a:pPr>
            <a:r>
              <a:rPr lang="en-GB" sz="1800" dirty="0"/>
              <a:t>Way Forward AIS and ADS-B</a:t>
            </a:r>
            <a:endParaRPr sz="1800" dirty="0"/>
          </a:p>
          <a:p>
            <a:pPr marL="0" lvl="0" indent="0" algn="l" rtl="0">
              <a:lnSpc>
                <a:spcPct val="90000"/>
              </a:lnSpc>
              <a:spcBef>
                <a:spcPts val="1000"/>
              </a:spcBef>
              <a:spcAft>
                <a:spcPts val="0"/>
              </a:spcAft>
              <a:buClr>
                <a:schemeClr val="dk1"/>
              </a:buClr>
              <a:buSzPts val="1800"/>
              <a:buNone/>
            </a:pPr>
            <a:endParaRPr sz="1800" dirty="0"/>
          </a:p>
          <a:p>
            <a:pPr marL="0" lvl="0" indent="0" algn="l" rtl="0">
              <a:lnSpc>
                <a:spcPct val="90000"/>
              </a:lnSpc>
              <a:spcBef>
                <a:spcPts val="1000"/>
              </a:spcBef>
              <a:spcAft>
                <a:spcPts val="0"/>
              </a:spcAft>
              <a:buClr>
                <a:schemeClr val="dk1"/>
              </a:buClr>
              <a:buSzPts val="1800"/>
              <a:buNone/>
            </a:pPr>
            <a:endParaRPr sz="1800" dirty="0"/>
          </a:p>
        </p:txBody>
      </p:sp>
      <p:pic>
        <p:nvPicPr>
          <p:cNvPr id="93" name="Google Shape;93;p2"/>
          <p:cNvPicPr preferRelativeResize="0"/>
          <p:nvPr/>
        </p:nvPicPr>
        <p:blipFill rotWithShape="1">
          <a:blip r:embed="rId3">
            <a:alphaModFix/>
          </a:blip>
          <a:srcRect/>
          <a:stretch/>
        </p:blipFill>
        <p:spPr>
          <a:xfrm>
            <a:off x="6772922" y="690188"/>
            <a:ext cx="5194050" cy="4806939"/>
          </a:xfrm>
          <a:prstGeom prst="rect">
            <a:avLst/>
          </a:prstGeom>
          <a:noFill/>
          <a:ln>
            <a:noFill/>
          </a:ln>
        </p:spPr>
      </p:pic>
      <p:sp>
        <p:nvSpPr>
          <p:cNvPr id="94" name="Google Shape;94;p2"/>
          <p:cNvSpPr txBox="1"/>
          <p:nvPr/>
        </p:nvSpPr>
        <p:spPr>
          <a:xfrm>
            <a:off x="9622070" y="5497127"/>
            <a:ext cx="2003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dirty="0">
                <a:latin typeface="Calibri"/>
                <a:ea typeface="Calibri"/>
                <a:cs typeface="Calibri"/>
                <a:sym typeface="Calibri"/>
              </a:rPr>
              <a:t>Image source: Uber</a:t>
            </a:r>
            <a:endParaRPr dirty="0">
              <a:latin typeface="Calibri"/>
              <a:ea typeface="Calibri"/>
              <a:cs typeface="Calibri"/>
              <a:sym typeface="Calibri"/>
            </a:endParaRPr>
          </a:p>
        </p:txBody>
      </p:sp>
    </p:spTree>
    <p:extLst>
      <p:ext uri="{BB962C8B-B14F-4D97-AF65-F5344CB8AC3E}">
        <p14:creationId xmlns:p14="http://schemas.microsoft.com/office/powerpoint/2010/main" val="835425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3. Cruise Tourism</a:t>
            </a:r>
            <a:endParaRPr/>
          </a:p>
        </p:txBody>
      </p:sp>
      <p:sp>
        <p:nvSpPr>
          <p:cNvPr id="184" name="Google Shape;184;p8"/>
          <p:cNvSpPr txBox="1">
            <a:spLocks noGrp="1"/>
          </p:cNvSpPr>
          <p:nvPr>
            <p:ph type="body" idx="1"/>
          </p:nvPr>
        </p:nvSpPr>
        <p:spPr>
          <a:xfrm>
            <a:off x="838200" y="158499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800"/>
              <a:buNone/>
            </a:pPr>
            <a:r>
              <a:rPr lang="en-US" sz="1800"/>
              <a:t>Research question:</a:t>
            </a:r>
            <a:br>
              <a:rPr lang="en-US" sz="1800"/>
            </a:br>
            <a:r>
              <a:rPr lang="en-US" sz="1800"/>
              <a:t>Is it feasible to combine Maritime registers (Customs Declarations of Ships), Automatic Identification System (AIS-data) and web scraped data (Cruise Ship Calendar) to estimate the number of cruise ships and number of cruise passengers arriving at Bonaire? </a:t>
            </a:r>
            <a:endParaRPr/>
          </a:p>
          <a:p>
            <a:pPr marL="228600" lvl="0" indent="-228600" algn="l" rtl="0">
              <a:lnSpc>
                <a:spcPct val="100000"/>
              </a:lnSpc>
              <a:spcBef>
                <a:spcPts val="200"/>
              </a:spcBef>
              <a:spcAft>
                <a:spcPts val="0"/>
              </a:spcAft>
              <a:buClr>
                <a:schemeClr val="dk1"/>
              </a:buClr>
              <a:buSzPts val="1800"/>
              <a:buChar char="•"/>
            </a:pPr>
            <a:r>
              <a:rPr lang="en-US" sz="1800"/>
              <a:t>Focus on port of Kralendijk (Bonaire)</a:t>
            </a:r>
            <a:endParaRPr/>
          </a:p>
          <a:p>
            <a:pPr marL="228600" lvl="0" indent="-228600" algn="l" rtl="0">
              <a:lnSpc>
                <a:spcPct val="100000"/>
              </a:lnSpc>
              <a:spcBef>
                <a:spcPts val="200"/>
              </a:spcBef>
              <a:spcAft>
                <a:spcPts val="0"/>
              </a:spcAft>
              <a:buClr>
                <a:schemeClr val="dk1"/>
              </a:buClr>
              <a:buSzPts val="1800"/>
              <a:buChar char="•"/>
            </a:pPr>
            <a:r>
              <a:rPr lang="en-US" sz="1800"/>
              <a:t>Using platform STEALTH: browser-based dynamic spatial visualization tool</a:t>
            </a:r>
            <a:endParaRPr/>
          </a:p>
          <a:p>
            <a:pPr marL="0" lvl="0" indent="0" algn="l" rtl="0">
              <a:lnSpc>
                <a:spcPct val="100000"/>
              </a:lnSpc>
              <a:spcBef>
                <a:spcPts val="200"/>
              </a:spcBef>
              <a:spcAft>
                <a:spcPts val="0"/>
              </a:spcAft>
              <a:buClr>
                <a:schemeClr val="dk1"/>
              </a:buClr>
              <a:buSzPts val="1800"/>
              <a:buNone/>
            </a:pPr>
            <a:endParaRPr sz="1800"/>
          </a:p>
          <a:p>
            <a:pPr marL="0" lvl="0" indent="0" algn="l" rtl="0">
              <a:lnSpc>
                <a:spcPct val="100000"/>
              </a:lnSpc>
              <a:spcBef>
                <a:spcPts val="200"/>
              </a:spcBef>
              <a:spcAft>
                <a:spcPts val="0"/>
              </a:spcAft>
              <a:buClr>
                <a:schemeClr val="dk1"/>
              </a:buClr>
              <a:buSzPts val="1800"/>
              <a:buNone/>
            </a:pPr>
            <a:r>
              <a:rPr lang="en-US" sz="1800"/>
              <a:t>Motivation:</a:t>
            </a:r>
            <a:endParaRPr/>
          </a:p>
          <a:p>
            <a:pPr marL="228600" lvl="0" indent="-228600" algn="l" rtl="0">
              <a:lnSpc>
                <a:spcPct val="100000"/>
              </a:lnSpc>
              <a:spcBef>
                <a:spcPts val="200"/>
              </a:spcBef>
              <a:spcAft>
                <a:spcPts val="0"/>
              </a:spcAft>
              <a:buClr>
                <a:schemeClr val="dk1"/>
              </a:buClr>
              <a:buSzPts val="1800"/>
              <a:buChar char="•"/>
            </a:pPr>
            <a:r>
              <a:rPr lang="en-US" sz="1800"/>
              <a:t>Cruise tourism important economic activity: 458 000 passengers in 2019 vs. 158 000 passengers by air</a:t>
            </a:r>
            <a:endParaRPr/>
          </a:p>
          <a:p>
            <a:pPr marL="228600" lvl="0" indent="-228600" algn="l" rtl="0">
              <a:lnSpc>
                <a:spcPct val="100000"/>
              </a:lnSpc>
              <a:spcBef>
                <a:spcPts val="200"/>
              </a:spcBef>
              <a:spcAft>
                <a:spcPts val="0"/>
              </a:spcAft>
              <a:buClr>
                <a:schemeClr val="dk1"/>
              </a:buClr>
              <a:buSzPts val="1800"/>
              <a:buChar char="•"/>
            </a:pPr>
            <a:r>
              <a:rPr lang="en-US" sz="1800"/>
              <a:t>Reliable statistics is important for policy issues</a:t>
            </a:r>
            <a:endParaRPr/>
          </a:p>
          <a:p>
            <a:pPr marL="228600" lvl="0" indent="-228600" algn="l" rtl="0">
              <a:lnSpc>
                <a:spcPct val="100000"/>
              </a:lnSpc>
              <a:spcBef>
                <a:spcPts val="200"/>
              </a:spcBef>
              <a:spcAft>
                <a:spcPts val="0"/>
              </a:spcAft>
              <a:buClr>
                <a:schemeClr val="dk1"/>
              </a:buClr>
              <a:buSzPts val="1800"/>
              <a:buChar char="•"/>
            </a:pPr>
            <a:r>
              <a:rPr lang="en-US" sz="1800"/>
              <a:t>Validation of register of the Customs Office for Bonaire (current source of official statistics)</a:t>
            </a:r>
            <a:endParaRPr/>
          </a:p>
          <a:p>
            <a:pPr marL="0" lvl="0" indent="0" algn="l" rtl="0">
              <a:lnSpc>
                <a:spcPct val="100000"/>
              </a:lnSpc>
              <a:spcBef>
                <a:spcPts val="200"/>
              </a:spcBef>
              <a:spcAft>
                <a:spcPts val="0"/>
              </a:spcAft>
              <a:buClr>
                <a:schemeClr val="dk1"/>
              </a:buClr>
              <a:buSzPts val="1800"/>
              <a:buNone/>
            </a:pPr>
            <a:endParaRPr sz="1800"/>
          </a:p>
          <a:p>
            <a:pPr marL="0" lvl="0" indent="0" algn="l" rtl="0">
              <a:lnSpc>
                <a:spcPct val="100000"/>
              </a:lnSpc>
              <a:spcBef>
                <a:spcPts val="200"/>
              </a:spcBef>
              <a:spcAft>
                <a:spcPts val="0"/>
              </a:spcAft>
              <a:buClr>
                <a:schemeClr val="dk1"/>
              </a:buClr>
              <a:buSzPts val="1800"/>
              <a:buNone/>
            </a:pPr>
            <a:r>
              <a:rPr lang="en-US" sz="1800"/>
              <a:t>Information about cruises also interesting for other islands. </a:t>
            </a:r>
            <a:endParaRPr/>
          </a:p>
          <a:p>
            <a:pPr marL="0" lvl="0" indent="0" algn="l" rtl="0">
              <a:lnSpc>
                <a:spcPct val="100000"/>
              </a:lnSpc>
              <a:spcBef>
                <a:spcPts val="200"/>
              </a:spcBef>
              <a:spcAft>
                <a:spcPts val="0"/>
              </a:spcAft>
              <a:buClr>
                <a:schemeClr val="dk1"/>
              </a:buClr>
              <a:buSzPts val="1800"/>
              <a:buNone/>
            </a:pPr>
            <a:endParaRPr sz="1800"/>
          </a:p>
        </p:txBody>
      </p:sp>
      <p:pic>
        <p:nvPicPr>
          <p:cNvPr id="185" name="Google Shape;185;p8"/>
          <p:cNvPicPr preferRelativeResize="0"/>
          <p:nvPr/>
        </p:nvPicPr>
        <p:blipFill rotWithShape="1">
          <a:blip r:embed="rId3">
            <a:alphaModFix/>
          </a:blip>
          <a:srcRect/>
          <a:stretch/>
        </p:blipFill>
        <p:spPr>
          <a:xfrm>
            <a:off x="10347818" y="5673972"/>
            <a:ext cx="2011964" cy="100598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4. Fisheries</a:t>
            </a:r>
            <a:endParaRPr/>
          </a:p>
        </p:txBody>
      </p:sp>
      <p:sp>
        <p:nvSpPr>
          <p:cNvPr id="209" name="Google Shape;209;p11"/>
          <p:cNvSpPr txBox="1">
            <a:spLocks noGrp="1"/>
          </p:cNvSpPr>
          <p:nvPr>
            <p:ph type="body" idx="1"/>
          </p:nvPr>
        </p:nvSpPr>
        <p:spPr>
          <a:xfrm>
            <a:off x="838200" y="1584995"/>
            <a:ext cx="10515600" cy="435133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800"/>
              <a:buNone/>
            </a:pPr>
            <a:r>
              <a:rPr lang="en-US" sz="1800" dirty="0"/>
              <a:t>Research question:</a:t>
            </a:r>
            <a:endParaRPr dirty="0"/>
          </a:p>
          <a:p>
            <a:pPr marL="0" lvl="0" indent="0" algn="l" rtl="0">
              <a:lnSpc>
                <a:spcPct val="100000"/>
              </a:lnSpc>
              <a:spcBef>
                <a:spcPts val="200"/>
              </a:spcBef>
              <a:spcAft>
                <a:spcPts val="0"/>
              </a:spcAft>
              <a:buClr>
                <a:schemeClr val="dk1"/>
              </a:buClr>
              <a:buSzPts val="1800"/>
              <a:buNone/>
            </a:pPr>
            <a:r>
              <a:rPr lang="en-US" sz="1800" dirty="0"/>
              <a:t>Can we disseminate fisheries using a geography that covers the entire surface of the Earth.</a:t>
            </a:r>
            <a:endParaRPr dirty="0"/>
          </a:p>
          <a:p>
            <a:pPr marL="228600" lvl="0" indent="-228600" algn="l" rtl="0">
              <a:lnSpc>
                <a:spcPct val="100000"/>
              </a:lnSpc>
              <a:spcBef>
                <a:spcPts val="200"/>
              </a:spcBef>
              <a:spcAft>
                <a:spcPts val="0"/>
              </a:spcAft>
              <a:buClr>
                <a:schemeClr val="dk1"/>
              </a:buClr>
              <a:buSzPts val="1800"/>
              <a:buChar char="•"/>
            </a:pPr>
            <a:r>
              <a:rPr lang="en-US" sz="1800" dirty="0"/>
              <a:t>Official fishing locations = sensitive information </a:t>
            </a:r>
            <a:endParaRPr dirty="0"/>
          </a:p>
          <a:p>
            <a:pPr marL="228600" lvl="0" indent="-228600" algn="l" rtl="0">
              <a:lnSpc>
                <a:spcPct val="100000"/>
              </a:lnSpc>
              <a:spcBef>
                <a:spcPts val="200"/>
              </a:spcBef>
              <a:spcAft>
                <a:spcPts val="0"/>
              </a:spcAft>
              <a:buClr>
                <a:schemeClr val="dk1"/>
              </a:buClr>
              <a:buSzPts val="1800"/>
              <a:buChar char="•"/>
            </a:pPr>
            <a:r>
              <a:rPr lang="en-US" sz="1800" dirty="0"/>
              <a:t>High aggregation level</a:t>
            </a:r>
            <a:endParaRPr dirty="0"/>
          </a:p>
          <a:p>
            <a:pPr marL="228600" lvl="0" indent="-228600" algn="l" rtl="0">
              <a:lnSpc>
                <a:spcPct val="100000"/>
              </a:lnSpc>
              <a:spcBef>
                <a:spcPts val="200"/>
              </a:spcBef>
              <a:spcAft>
                <a:spcPts val="0"/>
              </a:spcAft>
              <a:buClr>
                <a:schemeClr val="dk1"/>
              </a:buClr>
              <a:buSzPts val="1800"/>
              <a:buChar char="•"/>
            </a:pPr>
            <a:r>
              <a:rPr lang="en-US" sz="1800" dirty="0"/>
              <a:t>First time at EU level</a:t>
            </a:r>
            <a:endParaRPr dirty="0"/>
          </a:p>
          <a:p>
            <a:pPr marL="0" lvl="0" indent="0" algn="l" rtl="0">
              <a:lnSpc>
                <a:spcPct val="100000"/>
              </a:lnSpc>
              <a:spcBef>
                <a:spcPts val="200"/>
              </a:spcBef>
              <a:spcAft>
                <a:spcPts val="0"/>
              </a:spcAft>
              <a:buClr>
                <a:schemeClr val="dk1"/>
              </a:buClr>
              <a:buSzPts val="1800"/>
              <a:buNone/>
            </a:pPr>
            <a:endParaRPr sz="1800" dirty="0"/>
          </a:p>
          <a:p>
            <a:pPr marL="0" lvl="0" indent="0" algn="l" rtl="0">
              <a:lnSpc>
                <a:spcPct val="100000"/>
              </a:lnSpc>
              <a:spcBef>
                <a:spcPts val="200"/>
              </a:spcBef>
              <a:spcAft>
                <a:spcPts val="0"/>
              </a:spcAft>
              <a:buClr>
                <a:schemeClr val="dk1"/>
              </a:buClr>
              <a:buSzPts val="1800"/>
              <a:buNone/>
            </a:pPr>
            <a:r>
              <a:rPr lang="en-US" sz="1800" dirty="0"/>
              <a:t>Goals:</a:t>
            </a:r>
            <a:endParaRPr dirty="0"/>
          </a:p>
          <a:p>
            <a:pPr marL="228600" lvl="0" indent="-228600" algn="l" rtl="0">
              <a:lnSpc>
                <a:spcPct val="100000"/>
              </a:lnSpc>
              <a:spcBef>
                <a:spcPts val="200"/>
              </a:spcBef>
              <a:spcAft>
                <a:spcPts val="0"/>
              </a:spcAft>
              <a:buClr>
                <a:schemeClr val="dk1"/>
              </a:buClr>
              <a:buSzPts val="1800"/>
              <a:buChar char="•"/>
            </a:pPr>
            <a:r>
              <a:rPr lang="en-US" sz="1800" dirty="0"/>
              <a:t>Conservation and protection (i.e. collisions with whales).</a:t>
            </a:r>
            <a:endParaRPr dirty="0"/>
          </a:p>
          <a:p>
            <a:pPr marL="228600" lvl="0" indent="-228600" algn="l" rtl="0">
              <a:lnSpc>
                <a:spcPct val="100000"/>
              </a:lnSpc>
              <a:spcBef>
                <a:spcPts val="200"/>
              </a:spcBef>
              <a:spcAft>
                <a:spcPts val="0"/>
              </a:spcAft>
              <a:buClr>
                <a:schemeClr val="dk1"/>
              </a:buClr>
              <a:buSzPts val="1800"/>
              <a:buChar char="•"/>
            </a:pPr>
            <a:r>
              <a:rPr lang="en-US" sz="1800" dirty="0"/>
              <a:t>Illegal, unreported and unregulated fishing (IUU) Fishing</a:t>
            </a:r>
            <a:endParaRPr dirty="0"/>
          </a:p>
          <a:p>
            <a:pPr marL="228600" lvl="0" indent="-228600" algn="l" rtl="0">
              <a:lnSpc>
                <a:spcPct val="100000"/>
              </a:lnSpc>
              <a:spcBef>
                <a:spcPts val="200"/>
              </a:spcBef>
              <a:spcAft>
                <a:spcPts val="0"/>
              </a:spcAft>
              <a:buClr>
                <a:schemeClr val="dk1"/>
              </a:buClr>
              <a:buSzPts val="1800"/>
              <a:buChar char="•"/>
            </a:pPr>
            <a:r>
              <a:rPr lang="en-US" sz="1800" dirty="0"/>
              <a:t>Transshipments</a:t>
            </a:r>
            <a:endParaRPr dirty="0"/>
          </a:p>
          <a:p>
            <a:pPr marL="0" lvl="0" indent="0" algn="l" rtl="0">
              <a:lnSpc>
                <a:spcPct val="100000"/>
              </a:lnSpc>
              <a:spcBef>
                <a:spcPts val="200"/>
              </a:spcBef>
              <a:spcAft>
                <a:spcPts val="0"/>
              </a:spcAft>
              <a:buClr>
                <a:schemeClr val="dk1"/>
              </a:buClr>
              <a:buSzPts val="1800"/>
              <a:buNone/>
            </a:pPr>
            <a:endParaRPr sz="1800" dirty="0"/>
          </a:p>
          <a:p>
            <a:pPr marL="0" lvl="0" indent="0" algn="l" rtl="0">
              <a:lnSpc>
                <a:spcPct val="100000"/>
              </a:lnSpc>
              <a:spcBef>
                <a:spcPts val="200"/>
              </a:spcBef>
              <a:spcAft>
                <a:spcPts val="0"/>
              </a:spcAft>
              <a:buClr>
                <a:schemeClr val="dk1"/>
              </a:buClr>
              <a:buSzPts val="1800"/>
              <a:buNone/>
            </a:pPr>
            <a:r>
              <a:rPr lang="en-US" sz="1800" dirty="0"/>
              <a:t>The data available are not fit to assess the local impact of fishing on the seafloor.</a:t>
            </a:r>
            <a:endParaRPr dirty="0"/>
          </a:p>
        </p:txBody>
      </p:sp>
      <p:pic>
        <p:nvPicPr>
          <p:cNvPr id="210" name="Google Shape;210;p11"/>
          <p:cNvPicPr preferRelativeResize="0"/>
          <p:nvPr/>
        </p:nvPicPr>
        <p:blipFill rotWithShape="1">
          <a:blip r:embed="rId3">
            <a:alphaModFix/>
          </a:blip>
          <a:srcRect l="71623"/>
          <a:stretch/>
        </p:blipFill>
        <p:spPr>
          <a:xfrm>
            <a:off x="11122714" y="5574372"/>
            <a:ext cx="813779" cy="975301"/>
          </a:xfrm>
          <a:prstGeom prst="rect">
            <a:avLst/>
          </a:prstGeom>
          <a:noFill/>
          <a:ln>
            <a:noFill/>
          </a:ln>
        </p:spPr>
      </p:pic>
      <p:sp>
        <p:nvSpPr>
          <p:cNvPr id="211" name="Google Shape;211;p11"/>
          <p:cNvSpPr txBox="1">
            <a:spLocks noGrp="1"/>
          </p:cNvSpPr>
          <p:nvPr>
            <p:ph type="ftr" idx="11"/>
          </p:nvPr>
        </p:nvSpPr>
        <p:spPr>
          <a:xfrm>
            <a:off x="838200" y="6129337"/>
            <a:ext cx="4114800" cy="365125"/>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https://unstats.un.org/wiki/display/AIS/Case+studies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4. Fisheries</a:t>
            </a:r>
            <a:endParaRPr/>
          </a:p>
        </p:txBody>
      </p:sp>
      <p:pic>
        <p:nvPicPr>
          <p:cNvPr id="228" name="Google Shape;228;p13"/>
          <p:cNvPicPr preferRelativeResize="0"/>
          <p:nvPr/>
        </p:nvPicPr>
        <p:blipFill rotWithShape="1">
          <a:blip r:embed="rId3">
            <a:alphaModFix/>
          </a:blip>
          <a:srcRect/>
          <a:stretch/>
        </p:blipFill>
        <p:spPr>
          <a:xfrm>
            <a:off x="855356" y="1363287"/>
            <a:ext cx="5240644" cy="5494339"/>
          </a:xfrm>
          <a:prstGeom prst="rect">
            <a:avLst/>
          </a:prstGeom>
          <a:noFill/>
          <a:ln>
            <a:noFill/>
          </a:ln>
        </p:spPr>
      </p:pic>
      <p:pic>
        <p:nvPicPr>
          <p:cNvPr id="229" name="Google Shape;229;p13"/>
          <p:cNvPicPr preferRelativeResize="0"/>
          <p:nvPr/>
        </p:nvPicPr>
        <p:blipFill rotWithShape="1">
          <a:blip r:embed="rId4">
            <a:alphaModFix/>
          </a:blip>
          <a:srcRect/>
          <a:stretch/>
        </p:blipFill>
        <p:spPr>
          <a:xfrm>
            <a:off x="5806053" y="1363661"/>
            <a:ext cx="5451098" cy="5494339"/>
          </a:xfrm>
          <a:prstGeom prst="rect">
            <a:avLst/>
          </a:prstGeom>
          <a:noFill/>
          <a:ln>
            <a:noFill/>
          </a:ln>
        </p:spPr>
      </p:pic>
      <p:pic>
        <p:nvPicPr>
          <p:cNvPr id="230" name="Google Shape;230;p13"/>
          <p:cNvPicPr preferRelativeResize="0"/>
          <p:nvPr/>
        </p:nvPicPr>
        <p:blipFill rotWithShape="1">
          <a:blip r:embed="rId5">
            <a:alphaModFix/>
          </a:blip>
          <a:srcRect l="71623"/>
          <a:stretch/>
        </p:blipFill>
        <p:spPr>
          <a:xfrm>
            <a:off x="11122714" y="5574372"/>
            <a:ext cx="813779" cy="9753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5. Maritime emissions</a:t>
            </a:r>
            <a:endParaRPr/>
          </a:p>
        </p:txBody>
      </p:sp>
      <p:sp>
        <p:nvSpPr>
          <p:cNvPr id="237" name="Google Shape;237;p14"/>
          <p:cNvSpPr txBox="1">
            <a:spLocks noGrp="1"/>
          </p:cNvSpPr>
          <p:nvPr>
            <p:ph type="body" idx="1"/>
          </p:nvPr>
        </p:nvSpPr>
        <p:spPr>
          <a:xfrm>
            <a:off x="838200" y="1584995"/>
            <a:ext cx="10515600"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800"/>
              <a:buNone/>
            </a:pPr>
            <a:r>
              <a:rPr lang="en-US" sz="1800"/>
              <a:t>Research question:</a:t>
            </a:r>
            <a:endParaRPr/>
          </a:p>
          <a:p>
            <a:pPr marL="0" lvl="0" indent="0" algn="l" rtl="0">
              <a:lnSpc>
                <a:spcPct val="100000"/>
              </a:lnSpc>
              <a:spcBef>
                <a:spcPts val="200"/>
              </a:spcBef>
              <a:spcAft>
                <a:spcPts val="0"/>
              </a:spcAft>
              <a:buClr>
                <a:schemeClr val="dk1"/>
              </a:buClr>
              <a:buSzPts val="1800"/>
              <a:buNone/>
            </a:pPr>
            <a:r>
              <a:rPr lang="en-US" sz="1800"/>
              <a:t>Can we create a global map of estimated shipping emissions, visualized in an easy-to-use dashboard?</a:t>
            </a:r>
            <a:endParaRPr/>
          </a:p>
          <a:p>
            <a:pPr marL="228600" lvl="0" indent="-228600" algn="l" rtl="0">
              <a:lnSpc>
                <a:spcPct val="100000"/>
              </a:lnSpc>
              <a:spcBef>
                <a:spcPts val="200"/>
              </a:spcBef>
              <a:spcAft>
                <a:spcPts val="0"/>
              </a:spcAft>
              <a:buClr>
                <a:schemeClr val="dk1"/>
              </a:buClr>
              <a:buSzPts val="1800"/>
              <a:buChar char="•"/>
            </a:pPr>
            <a:r>
              <a:rPr lang="en-US" sz="1800"/>
              <a:t>Geographical distribution of emissions according to vessel locations and activity using a machine learning model</a:t>
            </a:r>
            <a:endParaRPr/>
          </a:p>
          <a:p>
            <a:pPr marL="228600" lvl="0" indent="-228600" algn="l" rtl="0">
              <a:lnSpc>
                <a:spcPct val="100000"/>
              </a:lnSpc>
              <a:spcBef>
                <a:spcPts val="200"/>
              </a:spcBef>
              <a:spcAft>
                <a:spcPts val="0"/>
              </a:spcAft>
              <a:buClr>
                <a:schemeClr val="dk1"/>
              </a:buClr>
              <a:buSzPts val="1800"/>
              <a:buChar char="•"/>
            </a:pPr>
            <a:r>
              <a:rPr lang="en-US" sz="1800"/>
              <a:t>Interactive map, various zoom levels</a:t>
            </a:r>
            <a:endParaRPr/>
          </a:p>
          <a:p>
            <a:pPr marL="228600" lvl="0" indent="-228600" algn="l" rtl="0">
              <a:lnSpc>
                <a:spcPct val="100000"/>
              </a:lnSpc>
              <a:spcBef>
                <a:spcPts val="200"/>
              </a:spcBef>
              <a:spcAft>
                <a:spcPts val="0"/>
              </a:spcAft>
              <a:buClr>
                <a:schemeClr val="dk1"/>
              </a:buClr>
              <a:buSzPts val="1800"/>
              <a:buChar char="•"/>
            </a:pPr>
            <a:r>
              <a:rPr lang="en-US" sz="1800"/>
              <a:t>Users: data scientists, general public</a:t>
            </a:r>
            <a:endParaRPr/>
          </a:p>
          <a:p>
            <a:pPr marL="228600" lvl="0" indent="-114300" algn="l" rtl="0">
              <a:lnSpc>
                <a:spcPct val="100000"/>
              </a:lnSpc>
              <a:spcBef>
                <a:spcPts val="200"/>
              </a:spcBef>
              <a:spcAft>
                <a:spcPts val="0"/>
              </a:spcAft>
              <a:buClr>
                <a:schemeClr val="dk1"/>
              </a:buClr>
              <a:buSzPts val="1800"/>
              <a:buNone/>
            </a:pPr>
            <a:endParaRPr sz="1800"/>
          </a:p>
          <a:p>
            <a:pPr marL="0" lvl="0" indent="0" algn="l" rtl="0">
              <a:lnSpc>
                <a:spcPct val="100000"/>
              </a:lnSpc>
              <a:spcBef>
                <a:spcPts val="200"/>
              </a:spcBef>
              <a:spcAft>
                <a:spcPts val="0"/>
              </a:spcAft>
              <a:buClr>
                <a:schemeClr val="dk1"/>
              </a:buClr>
              <a:buSzPts val="1800"/>
              <a:buNone/>
            </a:pPr>
            <a:r>
              <a:rPr lang="en-US" sz="1800"/>
              <a:t>Context: Winner AIS hackathon 2020</a:t>
            </a:r>
            <a:endParaRPr/>
          </a:p>
        </p:txBody>
      </p:sp>
      <p:sp>
        <p:nvSpPr>
          <p:cNvPr id="238" name="Google Shape;238;p14"/>
          <p:cNvSpPr txBox="1">
            <a:spLocks noGrp="1"/>
          </p:cNvSpPr>
          <p:nvPr>
            <p:ph type="ftr" idx="11"/>
          </p:nvPr>
        </p:nvSpPr>
        <p:spPr>
          <a:xfrm>
            <a:off x="838200" y="6263136"/>
            <a:ext cx="5753793" cy="243955"/>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https://www.unglobalpulse.org/2020/10/un-hosts-first-ais-big-data-hackathon/</a:t>
            </a:r>
            <a:endParaRPr/>
          </a:p>
        </p:txBody>
      </p:sp>
      <p:pic>
        <p:nvPicPr>
          <p:cNvPr id="239" name="Google Shape;239;p14" descr="UN Hosts First AIS Big Data Hackathon 7"/>
          <p:cNvPicPr preferRelativeResize="0"/>
          <p:nvPr/>
        </p:nvPicPr>
        <p:blipFill rotWithShape="1">
          <a:blip r:embed="rId3">
            <a:alphaModFix/>
          </a:blip>
          <a:srcRect l="78077" b="301"/>
          <a:stretch/>
        </p:blipFill>
        <p:spPr>
          <a:xfrm>
            <a:off x="11468100" y="5940050"/>
            <a:ext cx="723900" cy="651250"/>
          </a:xfrm>
          <a:prstGeom prst="rect">
            <a:avLst/>
          </a:prstGeom>
          <a:noFill/>
          <a:ln>
            <a:noFill/>
          </a:ln>
        </p:spPr>
      </p:pic>
      <p:pic>
        <p:nvPicPr>
          <p:cNvPr id="240" name="Google Shape;240;p14"/>
          <p:cNvPicPr preferRelativeResize="0"/>
          <p:nvPr/>
        </p:nvPicPr>
        <p:blipFill rotWithShape="1">
          <a:blip r:embed="rId4">
            <a:alphaModFix/>
          </a:blip>
          <a:srcRect/>
          <a:stretch/>
        </p:blipFill>
        <p:spPr>
          <a:xfrm>
            <a:off x="9492888" y="5797794"/>
            <a:ext cx="2013312" cy="87923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endParaRPr/>
          </a:p>
        </p:txBody>
      </p:sp>
      <p:sp>
        <p:nvSpPr>
          <p:cNvPr id="272" name="Google Shape;27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[Presentation name / Author]</a:t>
            </a:r>
            <a:endParaRPr/>
          </a:p>
        </p:txBody>
      </p:sp>
      <p:sp>
        <p:nvSpPr>
          <p:cNvPr id="273" name="Google Shape;27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pic>
        <p:nvPicPr>
          <p:cNvPr id="274" name="Google Shape;274;p16"/>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4"/>
                                        </p:tgtEl>
                                        <p:attrNameLst>
                                          <p:attrName>style.visibility</p:attrName>
                                        </p:attrNameLst>
                                      </p:cBhvr>
                                      <p:to>
                                        <p:strVal val="visible"/>
                                      </p:to>
                                    </p:set>
                                    <p:animEffect transition="in" filter="fade">
                                      <p:cBhvr>
                                        <p:cTn id="7" dur="5000"/>
                                        <p:tgtEl>
                                          <p:spTgt spid="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UN Global Platform</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1720863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11051cd67b3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457200" lvl="0" indent="0" algn="ctr" rtl="0">
              <a:lnSpc>
                <a:spcPct val="80000"/>
              </a:lnSpc>
              <a:spcBef>
                <a:spcPts val="1000"/>
              </a:spcBef>
              <a:spcAft>
                <a:spcPts val="0"/>
              </a:spcAft>
              <a:buNone/>
            </a:pPr>
            <a:r>
              <a:rPr lang="en-GB" sz="4300"/>
              <a:t>AIS data is Big Data</a:t>
            </a:r>
            <a:endParaRPr sz="10300"/>
          </a:p>
        </p:txBody>
      </p:sp>
      <p:sp>
        <p:nvSpPr>
          <p:cNvPr id="100" name="Google Shape;100;g11051cd67b3_0_0"/>
          <p:cNvSpPr txBox="1">
            <a:spLocks noGrp="1"/>
          </p:cNvSpPr>
          <p:nvPr>
            <p:ph type="body" idx="1"/>
          </p:nvPr>
        </p:nvSpPr>
        <p:spPr>
          <a:xfrm>
            <a:off x="838200" y="1825625"/>
            <a:ext cx="10515600" cy="4839600"/>
          </a:xfrm>
          <a:prstGeom prst="rect">
            <a:avLst/>
          </a:prstGeom>
        </p:spPr>
        <p:txBody>
          <a:bodyPr spcFirstLastPara="1" wrap="square" lIns="91425" tIns="45700" rIns="91425" bIns="45700" anchor="t" anchorCtr="0">
            <a:normAutofit/>
          </a:bodyPr>
          <a:lstStyle/>
          <a:p>
            <a:pPr marL="457200" lvl="0" indent="-393700" algn="l" rtl="0">
              <a:lnSpc>
                <a:spcPct val="80000"/>
              </a:lnSpc>
              <a:spcBef>
                <a:spcPts val="1000"/>
              </a:spcBef>
              <a:spcAft>
                <a:spcPts val="0"/>
              </a:spcAft>
              <a:buSzPts val="2600"/>
              <a:buChar char="•"/>
            </a:pPr>
            <a:r>
              <a:rPr lang="en-GB" sz="2600" dirty="0"/>
              <a:t>One of the biggest challenges with respect to Big Data is </a:t>
            </a:r>
            <a:r>
              <a:rPr lang="en-GB" sz="2600" dirty="0" err="1"/>
              <a:t>analyzing</a:t>
            </a:r>
            <a:r>
              <a:rPr lang="en-GB" sz="2600" dirty="0"/>
              <a:t> the data - processing of large amounts of data on a standalone computer takes very long time</a:t>
            </a:r>
            <a:endParaRPr sz="2600" dirty="0"/>
          </a:p>
          <a:p>
            <a:pPr marL="457200" lvl="0" indent="0" algn="l" rtl="0">
              <a:lnSpc>
                <a:spcPct val="80000"/>
              </a:lnSpc>
              <a:spcBef>
                <a:spcPts val="1000"/>
              </a:spcBef>
              <a:spcAft>
                <a:spcPts val="0"/>
              </a:spcAft>
              <a:buNone/>
            </a:pPr>
            <a:endParaRPr sz="2600" dirty="0"/>
          </a:p>
          <a:p>
            <a:pPr marL="457200" lvl="0" indent="-393700" algn="l" rtl="0">
              <a:lnSpc>
                <a:spcPct val="80000"/>
              </a:lnSpc>
              <a:spcBef>
                <a:spcPts val="1000"/>
              </a:spcBef>
              <a:spcAft>
                <a:spcPts val="0"/>
              </a:spcAft>
              <a:buSzPts val="2600"/>
              <a:buChar char="•"/>
            </a:pPr>
            <a:r>
              <a:rPr lang="en-GB" sz="2600" dirty="0"/>
              <a:t>The advantages of using a distributed processing for Big Data are numerous:</a:t>
            </a:r>
            <a:endParaRPr sz="2600" dirty="0"/>
          </a:p>
          <a:p>
            <a:pPr marL="914400" lvl="1" indent="-393700" algn="l" rtl="0">
              <a:lnSpc>
                <a:spcPct val="80000"/>
              </a:lnSpc>
              <a:spcBef>
                <a:spcPts val="0"/>
              </a:spcBef>
              <a:spcAft>
                <a:spcPts val="0"/>
              </a:spcAft>
              <a:buSzPts val="2600"/>
              <a:buChar char="•"/>
            </a:pPr>
            <a:r>
              <a:rPr lang="en-GB" sz="2600" dirty="0"/>
              <a:t>Parallel (in-memory) processing leads to significant speed-ups</a:t>
            </a:r>
            <a:endParaRPr sz="2600" dirty="0"/>
          </a:p>
          <a:p>
            <a:pPr marL="914400" lvl="1" indent="-393700" algn="l" rtl="0">
              <a:lnSpc>
                <a:spcPct val="80000"/>
              </a:lnSpc>
              <a:spcBef>
                <a:spcPts val="0"/>
              </a:spcBef>
              <a:spcAft>
                <a:spcPts val="0"/>
              </a:spcAft>
              <a:buSzPts val="2600"/>
              <a:buChar char="•"/>
            </a:pPr>
            <a:r>
              <a:rPr lang="en-GB" sz="2600" dirty="0"/>
              <a:t>Scalability </a:t>
            </a:r>
            <a:endParaRPr sz="2600" dirty="0"/>
          </a:p>
          <a:p>
            <a:pPr marL="914400" lvl="1" indent="-393700" algn="l" rtl="0">
              <a:lnSpc>
                <a:spcPct val="80000"/>
              </a:lnSpc>
              <a:spcBef>
                <a:spcPts val="0"/>
              </a:spcBef>
              <a:spcAft>
                <a:spcPts val="0"/>
              </a:spcAft>
              <a:buSzPts val="2600"/>
              <a:buChar char="•"/>
            </a:pPr>
            <a:r>
              <a:rPr lang="en-GB" sz="2600" dirty="0"/>
              <a:t>Increased reliability through redundancy</a:t>
            </a:r>
            <a:endParaRPr sz="2600" dirty="0"/>
          </a:p>
          <a:p>
            <a:pPr marL="914400" lvl="0" indent="0" algn="l" rtl="0">
              <a:lnSpc>
                <a:spcPct val="80000"/>
              </a:lnSpc>
              <a:spcBef>
                <a:spcPts val="1000"/>
              </a:spcBef>
              <a:spcAft>
                <a:spcPts val="0"/>
              </a:spcAft>
              <a:buNone/>
            </a:pPr>
            <a:endParaRPr sz="3000" dirty="0"/>
          </a:p>
          <a:p>
            <a:pPr marL="457200" lvl="0" indent="-393700" algn="l" rtl="0">
              <a:lnSpc>
                <a:spcPct val="80000"/>
              </a:lnSpc>
              <a:spcBef>
                <a:spcPts val="1000"/>
              </a:spcBef>
              <a:spcAft>
                <a:spcPts val="0"/>
              </a:spcAft>
              <a:buSzPts val="2600"/>
              <a:buChar char="•"/>
            </a:pPr>
            <a:r>
              <a:rPr lang="en-GB" sz="2600" dirty="0"/>
              <a:t>There are also some disadvantages:</a:t>
            </a:r>
            <a:endParaRPr sz="2600" dirty="0"/>
          </a:p>
          <a:p>
            <a:pPr marL="914400" lvl="1" indent="-393700" algn="l" rtl="0">
              <a:lnSpc>
                <a:spcPct val="80000"/>
              </a:lnSpc>
              <a:spcBef>
                <a:spcPts val="0"/>
              </a:spcBef>
              <a:spcAft>
                <a:spcPts val="0"/>
              </a:spcAft>
              <a:buSzPts val="2600"/>
              <a:buChar char="•"/>
            </a:pPr>
            <a:r>
              <a:rPr lang="en-GB" sz="2600" dirty="0"/>
              <a:t>Increased software complexity</a:t>
            </a:r>
            <a:endParaRPr sz="2600" dirty="0"/>
          </a:p>
          <a:p>
            <a:pPr marL="914400" lvl="1" indent="-393700" algn="l" rtl="0">
              <a:lnSpc>
                <a:spcPct val="80000"/>
              </a:lnSpc>
              <a:spcBef>
                <a:spcPts val="0"/>
              </a:spcBef>
              <a:spcAft>
                <a:spcPts val="0"/>
              </a:spcAft>
              <a:buSzPts val="2600"/>
              <a:buChar char="•"/>
            </a:pPr>
            <a:r>
              <a:rPr lang="en-GB" sz="2600" dirty="0"/>
              <a:t>Configuration of a cluster is not easy</a:t>
            </a:r>
            <a:endParaRPr sz="2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11051cd67b3_0_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GB"/>
              <a:t>The UNGP AIS platform</a:t>
            </a:r>
            <a:endParaRPr/>
          </a:p>
        </p:txBody>
      </p:sp>
      <p:sp>
        <p:nvSpPr>
          <p:cNvPr id="106" name="Google Shape;106;g11051cd67b3_0_7"/>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fontScale="92500"/>
          </a:bodyPr>
          <a:lstStyle/>
          <a:p>
            <a:pPr marL="457200" lvl="0" indent="-419100" algn="l" rtl="0">
              <a:spcBef>
                <a:spcPts val="1000"/>
              </a:spcBef>
              <a:spcAft>
                <a:spcPts val="0"/>
              </a:spcAft>
              <a:buSzPts val="3000"/>
              <a:buChar char="•"/>
            </a:pPr>
            <a:r>
              <a:rPr lang="en-GB" sz="4000" dirty="0"/>
              <a:t>Designed to offer the advantages of distributed computation while lowering the entry barrier</a:t>
            </a:r>
            <a:endParaRPr sz="4000" dirty="0"/>
          </a:p>
          <a:p>
            <a:pPr marL="457200" lvl="0" indent="-419100" algn="l" rtl="0">
              <a:spcBef>
                <a:spcPts val="0"/>
              </a:spcBef>
              <a:spcAft>
                <a:spcPts val="0"/>
              </a:spcAft>
              <a:buSzPts val="3000"/>
              <a:buChar char="•"/>
            </a:pPr>
            <a:r>
              <a:rPr lang="en-GB" sz="4000" dirty="0"/>
              <a:t>Built on open source tools</a:t>
            </a:r>
            <a:endParaRPr sz="4000" dirty="0"/>
          </a:p>
          <a:p>
            <a:pPr marL="457200" lvl="0" indent="-419100" algn="l" rtl="0">
              <a:spcBef>
                <a:spcPts val="0"/>
              </a:spcBef>
              <a:spcAft>
                <a:spcPts val="0"/>
              </a:spcAft>
              <a:buSzPts val="3000"/>
              <a:buChar char="•"/>
            </a:pPr>
            <a:r>
              <a:rPr lang="en-GB" sz="4000" dirty="0"/>
              <a:t>Scalability - the platform obtains compute resources on demand</a:t>
            </a:r>
            <a:endParaRPr sz="4000" dirty="0"/>
          </a:p>
          <a:p>
            <a:pPr marL="457200" lvl="0" indent="-419100" algn="l" rtl="0">
              <a:spcBef>
                <a:spcPts val="0"/>
              </a:spcBef>
              <a:spcAft>
                <a:spcPts val="0"/>
              </a:spcAft>
              <a:buSzPts val="3000"/>
              <a:buChar char="•"/>
            </a:pPr>
            <a:r>
              <a:rPr lang="en-GB" sz="4000" dirty="0"/>
              <a:t>Relies on community support</a:t>
            </a:r>
            <a:endParaRPr sz="4000" dirty="0"/>
          </a:p>
          <a:p>
            <a:pPr marL="457200" lvl="0" indent="-419100" algn="l" rtl="0">
              <a:spcBef>
                <a:spcPts val="0"/>
              </a:spcBef>
              <a:spcAft>
                <a:spcPts val="0"/>
              </a:spcAft>
              <a:buSzPts val="3000"/>
              <a:buChar char="•"/>
            </a:pPr>
            <a:r>
              <a:rPr lang="en-GB" sz="4000" dirty="0"/>
              <a:t>Improvements are constantly added </a:t>
            </a:r>
            <a:endParaRPr sz="4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11051cd67b3_0_20"/>
          <p:cNvSpPr txBox="1">
            <a:spLocks noGrp="1"/>
          </p:cNvSpPr>
          <p:nvPr>
            <p:ph type="title"/>
          </p:nvPr>
        </p:nvSpPr>
        <p:spPr>
          <a:xfrm>
            <a:off x="720325"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GB"/>
              <a:t>Apache Spark</a:t>
            </a:r>
            <a:endParaRPr/>
          </a:p>
        </p:txBody>
      </p:sp>
      <p:pic>
        <p:nvPicPr>
          <p:cNvPr id="112" name="Google Shape;112;g11051cd67b3_0_20"/>
          <p:cNvPicPr preferRelativeResize="0"/>
          <p:nvPr/>
        </p:nvPicPr>
        <p:blipFill>
          <a:blip r:embed="rId3">
            <a:alphaModFix/>
          </a:blip>
          <a:stretch>
            <a:fillRect/>
          </a:stretch>
        </p:blipFill>
        <p:spPr>
          <a:xfrm>
            <a:off x="1181100" y="1300407"/>
            <a:ext cx="10259267" cy="4862375"/>
          </a:xfrm>
          <a:prstGeom prst="rect">
            <a:avLst/>
          </a:prstGeom>
          <a:noFill/>
          <a:ln>
            <a:noFill/>
          </a:ln>
        </p:spPr>
      </p:pic>
      <p:pic>
        <p:nvPicPr>
          <p:cNvPr id="113" name="Google Shape;113;g11051cd67b3_0_20"/>
          <p:cNvPicPr preferRelativeResize="0"/>
          <p:nvPr/>
        </p:nvPicPr>
        <p:blipFill>
          <a:blip r:embed="rId4">
            <a:alphaModFix/>
          </a:blip>
          <a:stretch>
            <a:fillRect/>
          </a:stretch>
        </p:blipFill>
        <p:spPr>
          <a:xfrm>
            <a:off x="164899" y="3371378"/>
            <a:ext cx="1110851" cy="1110851"/>
          </a:xfrm>
          <a:prstGeom prst="rect">
            <a:avLst/>
          </a:prstGeom>
          <a:noFill/>
          <a:ln>
            <a:noFill/>
          </a:ln>
        </p:spPr>
      </p:pic>
      <p:cxnSp>
        <p:nvCxnSpPr>
          <p:cNvPr id="114" name="Google Shape;114;g11051cd67b3_0_20"/>
          <p:cNvCxnSpPr/>
          <p:nvPr/>
        </p:nvCxnSpPr>
        <p:spPr>
          <a:xfrm>
            <a:off x="1181100" y="3954075"/>
            <a:ext cx="576300" cy="10800"/>
          </a:xfrm>
          <a:prstGeom prst="straightConnector1">
            <a:avLst/>
          </a:prstGeom>
          <a:noFill/>
          <a:ln w="38100" cap="flat" cmpd="sng">
            <a:solidFill>
              <a:schemeClr val="dk2"/>
            </a:solidFill>
            <a:prstDash val="solid"/>
            <a:round/>
            <a:headEnd type="none" w="med" len="med"/>
            <a:tailEnd type="triangle" w="med" len="me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AD16-C3A0-4798-BEC0-5D4C99B2B1B3}"/>
              </a:ext>
            </a:extLst>
          </p:cNvPr>
          <p:cNvSpPr>
            <a:spLocks noGrp="1"/>
          </p:cNvSpPr>
          <p:nvPr>
            <p:ph type="title"/>
          </p:nvPr>
        </p:nvSpPr>
        <p:spPr/>
        <p:txBody>
          <a:bodyPr/>
          <a:lstStyle/>
          <a:p>
            <a:r>
              <a:rPr lang="en-US" dirty="0"/>
              <a:t>Data Mechanics architecture</a:t>
            </a:r>
          </a:p>
        </p:txBody>
      </p:sp>
      <p:sp>
        <p:nvSpPr>
          <p:cNvPr id="4" name="Date Placeholder 3">
            <a:extLst>
              <a:ext uri="{FF2B5EF4-FFF2-40B4-BE49-F238E27FC236}">
                <a16:creationId xmlns:a16="http://schemas.microsoft.com/office/drawing/2014/main" id="{A91A6032-5782-4B24-AE67-7A2713025466}"/>
              </a:ext>
            </a:extLst>
          </p:cNvPr>
          <p:cNvSpPr>
            <a:spLocks noGrp="1"/>
          </p:cNvSpPr>
          <p:nvPr>
            <p:ph type="dt" sz="half" idx="10"/>
          </p:nvPr>
        </p:nvSpPr>
        <p:spPr bwMode="auto">
          <a:xfrm>
            <a:off x="3276600" y="6562725"/>
            <a:ext cx="1655763" cy="207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900" b="1" kern="1200">
                <a:solidFill>
                  <a:srgbClr val="9E9FA3"/>
                </a:solidFill>
                <a:latin typeface="+mn-lt"/>
                <a:ea typeface="+mn-ea"/>
                <a:cs typeface="+mn-cs"/>
              </a:defRPr>
            </a:lvl1pPr>
            <a:lvl2pPr marL="457200" algn="l" rtl="0" fontAlgn="base">
              <a:spcBef>
                <a:spcPct val="0"/>
              </a:spcBef>
              <a:spcAft>
                <a:spcPct val="0"/>
              </a:spcAft>
              <a:defRPr sz="1200" kern="1200">
                <a:solidFill>
                  <a:schemeClr val="tx1"/>
                </a:solidFill>
                <a:latin typeface="Georgia" pitchFamily="18" charset="0"/>
                <a:ea typeface="+mn-ea"/>
                <a:cs typeface="Arial" charset="0"/>
              </a:defRPr>
            </a:lvl2pPr>
            <a:lvl3pPr marL="914400" algn="l" rtl="0" fontAlgn="base">
              <a:spcBef>
                <a:spcPct val="0"/>
              </a:spcBef>
              <a:spcAft>
                <a:spcPct val="0"/>
              </a:spcAft>
              <a:defRPr sz="1200" kern="1200">
                <a:solidFill>
                  <a:schemeClr val="tx1"/>
                </a:solidFill>
                <a:latin typeface="Georgia" pitchFamily="18" charset="0"/>
                <a:ea typeface="+mn-ea"/>
                <a:cs typeface="Arial" charset="0"/>
              </a:defRPr>
            </a:lvl3pPr>
            <a:lvl4pPr marL="1371600" algn="l" rtl="0" fontAlgn="base">
              <a:spcBef>
                <a:spcPct val="0"/>
              </a:spcBef>
              <a:spcAft>
                <a:spcPct val="0"/>
              </a:spcAft>
              <a:defRPr sz="1200" kern="1200">
                <a:solidFill>
                  <a:schemeClr val="tx1"/>
                </a:solidFill>
                <a:latin typeface="Georgia" pitchFamily="18" charset="0"/>
                <a:ea typeface="+mn-ea"/>
                <a:cs typeface="Arial" charset="0"/>
              </a:defRPr>
            </a:lvl4pPr>
            <a:lvl5pPr marL="1828800" algn="l" rtl="0" fontAlgn="base">
              <a:spcBef>
                <a:spcPct val="0"/>
              </a:spcBef>
              <a:spcAft>
                <a:spcPct val="0"/>
              </a:spcAft>
              <a:defRPr sz="1200" kern="1200">
                <a:solidFill>
                  <a:schemeClr val="tx1"/>
                </a:solidFill>
                <a:latin typeface="Georgia" pitchFamily="18" charset="0"/>
                <a:ea typeface="+mn-ea"/>
                <a:cs typeface="Arial" charset="0"/>
              </a:defRPr>
            </a:lvl5pPr>
            <a:lvl6pPr marL="2286000" algn="l" defTabSz="914400" rtl="0" eaLnBrk="1" latinLnBrk="0" hangingPunct="1">
              <a:defRPr sz="1200" kern="1200">
                <a:solidFill>
                  <a:schemeClr val="tx1"/>
                </a:solidFill>
                <a:latin typeface="Georgia" pitchFamily="18" charset="0"/>
                <a:ea typeface="+mn-ea"/>
                <a:cs typeface="Arial" charset="0"/>
              </a:defRPr>
            </a:lvl6pPr>
            <a:lvl7pPr marL="2743200" algn="l" defTabSz="914400" rtl="0" eaLnBrk="1" latinLnBrk="0" hangingPunct="1">
              <a:defRPr sz="1200" kern="1200">
                <a:solidFill>
                  <a:schemeClr val="tx1"/>
                </a:solidFill>
                <a:latin typeface="Georgia" pitchFamily="18" charset="0"/>
                <a:ea typeface="+mn-ea"/>
                <a:cs typeface="Arial" charset="0"/>
              </a:defRPr>
            </a:lvl7pPr>
            <a:lvl8pPr marL="3200400" algn="l" defTabSz="914400" rtl="0" eaLnBrk="1" latinLnBrk="0" hangingPunct="1">
              <a:defRPr sz="1200" kern="1200">
                <a:solidFill>
                  <a:schemeClr val="tx1"/>
                </a:solidFill>
                <a:latin typeface="Georgia" pitchFamily="18" charset="0"/>
                <a:ea typeface="+mn-ea"/>
                <a:cs typeface="Arial" charset="0"/>
              </a:defRPr>
            </a:lvl8pPr>
            <a:lvl9pPr marL="3657600" algn="l" defTabSz="914400" rtl="0" eaLnBrk="1" latinLnBrk="0" hangingPunct="1">
              <a:defRPr sz="1200" kern="1200">
                <a:solidFill>
                  <a:schemeClr val="tx1"/>
                </a:solidFill>
                <a:latin typeface="Georgia" pitchFamily="18" charset="0"/>
                <a:ea typeface="+mn-ea"/>
                <a:cs typeface="Arial" charset="0"/>
              </a:defRPr>
            </a:lvl9pPr>
          </a:lstStyle>
          <a:p>
            <a:pPr>
              <a:defRPr/>
            </a:pPr>
            <a:r>
              <a:rPr lang="en-US"/>
              <a:t>27.01.2022</a:t>
            </a:r>
            <a:endParaRPr lang="nb-NO" dirty="0"/>
          </a:p>
        </p:txBody>
      </p:sp>
      <p:sp>
        <p:nvSpPr>
          <p:cNvPr id="5" name="Footer Placeholder 4">
            <a:extLst>
              <a:ext uri="{FF2B5EF4-FFF2-40B4-BE49-F238E27FC236}">
                <a16:creationId xmlns:a16="http://schemas.microsoft.com/office/drawing/2014/main" id="{FCD295FE-E174-4AD3-8CD8-88DD09F9F14D}"/>
              </a:ext>
            </a:extLst>
          </p:cNvPr>
          <p:cNvSpPr>
            <a:spLocks noGrp="1"/>
          </p:cNvSpPr>
          <p:nvPr>
            <p:ph type="ftr" sz="quarter" idx="11"/>
          </p:nvPr>
        </p:nvSpPr>
        <p:spPr/>
        <p:txBody>
          <a:bodyPr/>
          <a:lstStyle/>
          <a:p>
            <a:pPr>
              <a:defRPr/>
            </a:pPr>
            <a:r>
              <a:rPr lang="nb-NO" dirty="0"/>
              <a:t>Gabriel Fuentes, gabriel.fuentes@snf.no</a:t>
            </a:r>
          </a:p>
        </p:txBody>
      </p:sp>
      <p:sp>
        <p:nvSpPr>
          <p:cNvPr id="6" name="TextBox 5" descr="Source: Data Mechanics. &#10;https://www.datamechanics.co/blog-post/spark-on-kubernetes-made-easy-how-data-mechanics-improves-on-spark-on-k8s-open-source &#10;">
            <a:extLst>
              <a:ext uri="{FF2B5EF4-FFF2-40B4-BE49-F238E27FC236}">
                <a16:creationId xmlns:a16="http://schemas.microsoft.com/office/drawing/2014/main" id="{E49BBC3D-4E0C-4CDC-A5E9-1B8375578CA0}"/>
              </a:ext>
              <a:ext uri="{C183D7F6-B498-43B3-948B-1728B52AA6E4}">
                <adec:decorative xmlns="" xmlns:adec="http://schemas.microsoft.com/office/drawing/2017/decorative" val="0"/>
              </a:ext>
            </a:extLst>
          </p:cNvPr>
          <p:cNvSpPr txBox="1"/>
          <p:nvPr/>
        </p:nvSpPr>
        <p:spPr>
          <a:xfrm>
            <a:off x="1955651" y="5347030"/>
            <a:ext cx="7848872" cy="923330"/>
          </a:xfrm>
          <a:prstGeom prst="rect">
            <a:avLst/>
          </a:prstGeom>
          <a:noFill/>
        </p:spPr>
        <p:txBody>
          <a:bodyPr wrap="square" rtlCol="0">
            <a:spAutoFit/>
          </a:bodyPr>
          <a:lstStyle/>
          <a:p>
            <a:r>
              <a:rPr lang="en-US" dirty="0"/>
              <a:t>Source: Data Mechanics. </a:t>
            </a:r>
          </a:p>
          <a:p>
            <a:r>
              <a:rPr lang="en-US" dirty="0">
                <a:hlinkClick r:id="rId3"/>
              </a:rPr>
              <a:t>https://www.datamechanics.co/blog-post/spark-on-kubernetes-made-easy-how-data-mechanics-improves-on-spark-on-k8s-open-source</a:t>
            </a:r>
            <a:r>
              <a:rPr lang="en-US" dirty="0"/>
              <a:t> </a:t>
            </a:r>
          </a:p>
        </p:txBody>
      </p:sp>
      <p:sp>
        <p:nvSpPr>
          <p:cNvPr id="7" name="Rectangle 6">
            <a:extLst>
              <a:ext uri="{FF2B5EF4-FFF2-40B4-BE49-F238E27FC236}">
                <a16:creationId xmlns:a16="http://schemas.microsoft.com/office/drawing/2014/main" id="{CE035B51-126E-41ED-9057-3C3E943C44E8}"/>
              </a:ext>
            </a:extLst>
          </p:cNvPr>
          <p:cNvSpPr/>
          <p:nvPr/>
        </p:nvSpPr>
        <p:spPr>
          <a:xfrm>
            <a:off x="7248128" y="2129214"/>
            <a:ext cx="288032" cy="219666"/>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009B758-21B6-46BA-B56F-4672B84523A2}"/>
              </a:ext>
            </a:extLst>
          </p:cNvPr>
          <p:cNvSpPr txBox="1"/>
          <p:nvPr/>
        </p:nvSpPr>
        <p:spPr>
          <a:xfrm>
            <a:off x="1955652" y="3717032"/>
            <a:ext cx="2124125" cy="369332"/>
          </a:xfrm>
          <a:prstGeom prst="rect">
            <a:avLst/>
          </a:prstGeom>
          <a:noFill/>
          <a:ln w="38100">
            <a:solidFill>
              <a:srgbClr val="FF0000"/>
            </a:solidFill>
            <a:prstDash val="sysDash"/>
          </a:ln>
        </p:spPr>
        <p:txBody>
          <a:bodyPr wrap="square" rtlCol="0">
            <a:spAutoFit/>
          </a:bodyPr>
          <a:lstStyle/>
          <a:p>
            <a:endParaRPr lang="en-US" dirty="0"/>
          </a:p>
        </p:txBody>
      </p:sp>
      <p:pic>
        <p:nvPicPr>
          <p:cNvPr id="13" name="Picture 2" descr="See the source image">
            <a:extLst>
              <a:ext uri="{FF2B5EF4-FFF2-40B4-BE49-F238E27FC236}">
                <a16:creationId xmlns:a16="http://schemas.microsoft.com/office/drawing/2014/main" id="{C65C5FE2-8468-4EEF-B2E1-722BBDACE7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5652" y="1844824"/>
            <a:ext cx="8280697" cy="366593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53DA1900-3A7A-4DA7-A500-DAE14BF8F8EF}"/>
              </a:ext>
            </a:extLst>
          </p:cNvPr>
          <p:cNvSpPr>
            <a:spLocks noGrp="1"/>
          </p:cNvSpPr>
          <p:nvPr>
            <p:ph type="sldNum" sz="quarter" idx="12"/>
          </p:nvPr>
        </p:nvSpPr>
        <p:spPr/>
        <p:txBody>
          <a:bodyPr/>
          <a:lstStyle/>
          <a:p>
            <a:pPr>
              <a:defRPr/>
            </a:pPr>
            <a:fld id="{68074BEB-30CC-4153-82CC-82CD7B53D1C5}" type="slidenum">
              <a:rPr lang="nb-NO" smtClean="0"/>
              <a:pPr>
                <a:defRPr/>
              </a:pPr>
              <a:t>29</a:t>
            </a:fld>
            <a:endParaRPr lang="nb-NO"/>
          </a:p>
        </p:txBody>
      </p:sp>
    </p:spTree>
    <p:extLst>
      <p:ext uri="{BB962C8B-B14F-4D97-AF65-F5344CB8AC3E}">
        <p14:creationId xmlns:p14="http://schemas.microsoft.com/office/powerpoint/2010/main" val="2598667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AIS Task Team</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378225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AD16-C3A0-4798-BEC0-5D4C99B2B1B3}"/>
              </a:ext>
            </a:extLst>
          </p:cNvPr>
          <p:cNvSpPr>
            <a:spLocks noGrp="1"/>
          </p:cNvSpPr>
          <p:nvPr>
            <p:ph type="title"/>
          </p:nvPr>
        </p:nvSpPr>
        <p:spPr/>
        <p:txBody>
          <a:bodyPr/>
          <a:lstStyle/>
          <a:p>
            <a:r>
              <a:rPr lang="en-US"/>
              <a:t>Data Source</a:t>
            </a:r>
            <a:endParaRPr lang="en-US" dirty="0"/>
          </a:p>
        </p:txBody>
      </p:sp>
      <p:sp>
        <p:nvSpPr>
          <p:cNvPr id="4" name="Date Placeholder 3">
            <a:extLst>
              <a:ext uri="{FF2B5EF4-FFF2-40B4-BE49-F238E27FC236}">
                <a16:creationId xmlns:a16="http://schemas.microsoft.com/office/drawing/2014/main" id="{A91A6032-5782-4B24-AE67-7A2713025466}"/>
              </a:ext>
            </a:extLst>
          </p:cNvPr>
          <p:cNvSpPr>
            <a:spLocks noGrp="1"/>
          </p:cNvSpPr>
          <p:nvPr>
            <p:ph type="dt" sz="half" idx="10"/>
          </p:nvPr>
        </p:nvSpPr>
        <p:spPr bwMode="auto">
          <a:xfrm>
            <a:off x="3276600" y="6562725"/>
            <a:ext cx="1655763" cy="207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900" b="1" kern="1200">
                <a:solidFill>
                  <a:srgbClr val="9E9FA3"/>
                </a:solidFill>
                <a:latin typeface="+mn-lt"/>
                <a:ea typeface="+mn-ea"/>
                <a:cs typeface="+mn-cs"/>
              </a:defRPr>
            </a:lvl1pPr>
            <a:lvl2pPr marL="457200" algn="l" rtl="0" fontAlgn="base">
              <a:spcBef>
                <a:spcPct val="0"/>
              </a:spcBef>
              <a:spcAft>
                <a:spcPct val="0"/>
              </a:spcAft>
              <a:defRPr sz="1200" kern="1200">
                <a:solidFill>
                  <a:schemeClr val="tx1"/>
                </a:solidFill>
                <a:latin typeface="Georgia" pitchFamily="18" charset="0"/>
                <a:ea typeface="+mn-ea"/>
                <a:cs typeface="Arial" charset="0"/>
              </a:defRPr>
            </a:lvl2pPr>
            <a:lvl3pPr marL="914400" algn="l" rtl="0" fontAlgn="base">
              <a:spcBef>
                <a:spcPct val="0"/>
              </a:spcBef>
              <a:spcAft>
                <a:spcPct val="0"/>
              </a:spcAft>
              <a:defRPr sz="1200" kern="1200">
                <a:solidFill>
                  <a:schemeClr val="tx1"/>
                </a:solidFill>
                <a:latin typeface="Georgia" pitchFamily="18" charset="0"/>
                <a:ea typeface="+mn-ea"/>
                <a:cs typeface="Arial" charset="0"/>
              </a:defRPr>
            </a:lvl3pPr>
            <a:lvl4pPr marL="1371600" algn="l" rtl="0" fontAlgn="base">
              <a:spcBef>
                <a:spcPct val="0"/>
              </a:spcBef>
              <a:spcAft>
                <a:spcPct val="0"/>
              </a:spcAft>
              <a:defRPr sz="1200" kern="1200">
                <a:solidFill>
                  <a:schemeClr val="tx1"/>
                </a:solidFill>
                <a:latin typeface="Georgia" pitchFamily="18" charset="0"/>
                <a:ea typeface="+mn-ea"/>
                <a:cs typeface="Arial" charset="0"/>
              </a:defRPr>
            </a:lvl4pPr>
            <a:lvl5pPr marL="1828800" algn="l" rtl="0" fontAlgn="base">
              <a:spcBef>
                <a:spcPct val="0"/>
              </a:spcBef>
              <a:spcAft>
                <a:spcPct val="0"/>
              </a:spcAft>
              <a:defRPr sz="1200" kern="1200">
                <a:solidFill>
                  <a:schemeClr val="tx1"/>
                </a:solidFill>
                <a:latin typeface="Georgia" pitchFamily="18" charset="0"/>
                <a:ea typeface="+mn-ea"/>
                <a:cs typeface="Arial" charset="0"/>
              </a:defRPr>
            </a:lvl5pPr>
            <a:lvl6pPr marL="2286000" algn="l" defTabSz="914400" rtl="0" eaLnBrk="1" latinLnBrk="0" hangingPunct="1">
              <a:defRPr sz="1200" kern="1200">
                <a:solidFill>
                  <a:schemeClr val="tx1"/>
                </a:solidFill>
                <a:latin typeface="Georgia" pitchFamily="18" charset="0"/>
                <a:ea typeface="+mn-ea"/>
                <a:cs typeface="Arial" charset="0"/>
              </a:defRPr>
            </a:lvl6pPr>
            <a:lvl7pPr marL="2743200" algn="l" defTabSz="914400" rtl="0" eaLnBrk="1" latinLnBrk="0" hangingPunct="1">
              <a:defRPr sz="1200" kern="1200">
                <a:solidFill>
                  <a:schemeClr val="tx1"/>
                </a:solidFill>
                <a:latin typeface="Georgia" pitchFamily="18" charset="0"/>
                <a:ea typeface="+mn-ea"/>
                <a:cs typeface="Arial" charset="0"/>
              </a:defRPr>
            </a:lvl7pPr>
            <a:lvl8pPr marL="3200400" algn="l" defTabSz="914400" rtl="0" eaLnBrk="1" latinLnBrk="0" hangingPunct="1">
              <a:defRPr sz="1200" kern="1200">
                <a:solidFill>
                  <a:schemeClr val="tx1"/>
                </a:solidFill>
                <a:latin typeface="Georgia" pitchFamily="18" charset="0"/>
                <a:ea typeface="+mn-ea"/>
                <a:cs typeface="Arial" charset="0"/>
              </a:defRPr>
            </a:lvl8pPr>
            <a:lvl9pPr marL="3657600" algn="l" defTabSz="914400" rtl="0" eaLnBrk="1" latinLnBrk="0" hangingPunct="1">
              <a:defRPr sz="1200" kern="1200">
                <a:solidFill>
                  <a:schemeClr val="tx1"/>
                </a:solidFill>
                <a:latin typeface="Georgia" pitchFamily="18" charset="0"/>
                <a:ea typeface="+mn-ea"/>
                <a:cs typeface="Arial" charset="0"/>
              </a:defRPr>
            </a:lvl9pPr>
          </a:lstStyle>
          <a:p>
            <a:pPr>
              <a:defRPr/>
            </a:pPr>
            <a:r>
              <a:rPr lang="en-US"/>
              <a:t>27.01.2022</a:t>
            </a:r>
            <a:endParaRPr lang="nb-NO" dirty="0"/>
          </a:p>
        </p:txBody>
      </p:sp>
      <p:sp>
        <p:nvSpPr>
          <p:cNvPr id="5" name="Footer Placeholder 4">
            <a:extLst>
              <a:ext uri="{FF2B5EF4-FFF2-40B4-BE49-F238E27FC236}">
                <a16:creationId xmlns:a16="http://schemas.microsoft.com/office/drawing/2014/main" id="{FCD295FE-E174-4AD3-8CD8-88DD09F9F14D}"/>
              </a:ext>
            </a:extLst>
          </p:cNvPr>
          <p:cNvSpPr>
            <a:spLocks noGrp="1"/>
          </p:cNvSpPr>
          <p:nvPr>
            <p:ph type="ftr" sz="quarter" idx="11"/>
          </p:nvPr>
        </p:nvSpPr>
        <p:spPr/>
        <p:txBody>
          <a:bodyPr/>
          <a:lstStyle/>
          <a:p>
            <a:pPr>
              <a:defRPr/>
            </a:pPr>
            <a:r>
              <a:rPr lang="nb-NO" dirty="0"/>
              <a:t>Gabriel Fuentes, gabriel.fuentes@snf.no</a:t>
            </a:r>
          </a:p>
        </p:txBody>
      </p:sp>
      <p:pic>
        <p:nvPicPr>
          <p:cNvPr id="12" name="Picture 2" descr="See the source image">
            <a:extLst>
              <a:ext uri="{FF2B5EF4-FFF2-40B4-BE49-F238E27FC236}">
                <a16:creationId xmlns:a16="http://schemas.microsoft.com/office/drawing/2014/main" id="{87810254-4996-41AD-95EC-B20D9E94153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9313" y="2673947"/>
            <a:ext cx="5058816" cy="223958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D1E5E877-5C19-4C0F-B4F5-792A50E60C2F}"/>
              </a:ext>
            </a:extLst>
          </p:cNvPr>
          <p:cNvSpPr txBox="1"/>
          <p:nvPr/>
        </p:nvSpPr>
        <p:spPr>
          <a:xfrm>
            <a:off x="2189313" y="4775027"/>
            <a:ext cx="4572000" cy="369332"/>
          </a:xfrm>
          <a:prstGeom prst="rect">
            <a:avLst/>
          </a:prstGeom>
          <a:noFill/>
        </p:spPr>
        <p:txBody>
          <a:bodyPr wrap="square">
            <a:spAutoFit/>
          </a:bodyPr>
          <a:lstStyle/>
          <a:p>
            <a:r>
              <a:rPr lang="en-US" dirty="0"/>
              <a:t>Source: Data Mechanics. </a:t>
            </a:r>
          </a:p>
        </p:txBody>
      </p:sp>
      <p:pic>
        <p:nvPicPr>
          <p:cNvPr id="2060" name="Picture 12" descr="Database Gear Icon - Download Database Gear Icon 1324322 | Noun Project">
            <a:extLst>
              <a:ext uri="{FF2B5EF4-FFF2-40B4-BE49-F238E27FC236}">
                <a16:creationId xmlns:a16="http://schemas.microsoft.com/office/drawing/2014/main" id="{EBE2B194-0F04-448C-84CB-FFE4050CB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1848" y="2213456"/>
            <a:ext cx="1224136" cy="122413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Database Gear Icon - Download Database Gear Icon 1324322 | Noun Project">
            <a:extLst>
              <a:ext uri="{FF2B5EF4-FFF2-40B4-BE49-F238E27FC236}">
                <a16:creationId xmlns:a16="http://schemas.microsoft.com/office/drawing/2014/main" id="{B728F811-889F-42D5-9A03-F8CE6E7C17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1848" y="3756907"/>
            <a:ext cx="1224136" cy="122413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607DF23-D3BA-4B44-BE34-8640547DFEA3}"/>
              </a:ext>
            </a:extLst>
          </p:cNvPr>
          <p:cNvSpPr txBox="1"/>
          <p:nvPr/>
        </p:nvSpPr>
        <p:spPr>
          <a:xfrm>
            <a:off x="7549989" y="1549994"/>
            <a:ext cx="2645619" cy="646331"/>
          </a:xfrm>
          <a:prstGeom prst="rect">
            <a:avLst/>
          </a:prstGeom>
          <a:noFill/>
        </p:spPr>
        <p:txBody>
          <a:bodyPr wrap="square" rtlCol="0">
            <a:spAutoFit/>
          </a:bodyPr>
          <a:lstStyle/>
          <a:p>
            <a:r>
              <a:rPr lang="en-US" dirty="0" err="1"/>
              <a:t>exactEarth</a:t>
            </a:r>
            <a:r>
              <a:rPr lang="en-US" dirty="0"/>
              <a:t>(Satellite) + </a:t>
            </a:r>
            <a:r>
              <a:rPr lang="en-US" dirty="0" err="1"/>
              <a:t>Fleetmon</a:t>
            </a:r>
            <a:r>
              <a:rPr lang="en-US" dirty="0"/>
              <a:t> (Terrestrial)</a:t>
            </a:r>
          </a:p>
        </p:txBody>
      </p:sp>
      <p:sp>
        <p:nvSpPr>
          <p:cNvPr id="22" name="TextBox 21">
            <a:extLst>
              <a:ext uri="{FF2B5EF4-FFF2-40B4-BE49-F238E27FC236}">
                <a16:creationId xmlns:a16="http://schemas.microsoft.com/office/drawing/2014/main" id="{7AAA1B29-9180-40F8-80AA-9E30BA05BC38}"/>
              </a:ext>
            </a:extLst>
          </p:cNvPr>
          <p:cNvSpPr txBox="1"/>
          <p:nvPr/>
        </p:nvSpPr>
        <p:spPr>
          <a:xfrm>
            <a:off x="7932160" y="5045630"/>
            <a:ext cx="1705000" cy="646331"/>
          </a:xfrm>
          <a:prstGeom prst="rect">
            <a:avLst/>
          </a:prstGeom>
          <a:noFill/>
        </p:spPr>
        <p:txBody>
          <a:bodyPr wrap="square" rtlCol="0">
            <a:spAutoFit/>
          </a:bodyPr>
          <a:lstStyle/>
          <a:p>
            <a:r>
              <a:rPr lang="en-US" dirty="0"/>
              <a:t>IHS Markit  (Vessel specs)</a:t>
            </a:r>
          </a:p>
        </p:txBody>
      </p:sp>
      <p:cxnSp>
        <p:nvCxnSpPr>
          <p:cNvPr id="15" name="Straight Arrow Connector 14">
            <a:extLst>
              <a:ext uri="{FF2B5EF4-FFF2-40B4-BE49-F238E27FC236}">
                <a16:creationId xmlns:a16="http://schemas.microsoft.com/office/drawing/2014/main" id="{78BFAFB2-BDB1-454F-A5A2-7DEB968A63F0}"/>
              </a:ext>
            </a:extLst>
          </p:cNvPr>
          <p:cNvCxnSpPr>
            <a:stCxn id="20" idx="1"/>
            <a:endCxn id="12" idx="3"/>
          </p:cNvCxnSpPr>
          <p:nvPr/>
        </p:nvCxnSpPr>
        <p:spPr>
          <a:xfrm flipH="1" flipV="1">
            <a:off x="7248130" y="3793737"/>
            <a:ext cx="603719" cy="575238"/>
          </a:xfrm>
          <a:prstGeom prst="straightConnector1">
            <a:avLst/>
          </a:prstGeom>
          <a:ln>
            <a:solidFill>
              <a:srgbClr val="F49427"/>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DFE05DB-CABA-4368-8D04-BF03D787E4FC}"/>
              </a:ext>
            </a:extLst>
          </p:cNvPr>
          <p:cNvCxnSpPr>
            <a:stCxn id="2060" idx="1"/>
            <a:endCxn id="12" idx="3"/>
          </p:cNvCxnSpPr>
          <p:nvPr/>
        </p:nvCxnSpPr>
        <p:spPr>
          <a:xfrm flipH="1">
            <a:off x="7248130" y="2825525"/>
            <a:ext cx="603719" cy="968213"/>
          </a:xfrm>
          <a:prstGeom prst="straightConnector1">
            <a:avLst/>
          </a:prstGeom>
          <a:ln>
            <a:solidFill>
              <a:srgbClr val="F49427"/>
            </a:solidFill>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1DB362B3-71DE-4100-A739-30AA785B1F30}"/>
              </a:ext>
            </a:extLst>
          </p:cNvPr>
          <p:cNvSpPr>
            <a:spLocks noGrp="1"/>
          </p:cNvSpPr>
          <p:nvPr>
            <p:ph type="sldNum" sz="quarter" idx="12"/>
          </p:nvPr>
        </p:nvSpPr>
        <p:spPr/>
        <p:txBody>
          <a:bodyPr/>
          <a:lstStyle/>
          <a:p>
            <a:pPr>
              <a:defRPr/>
            </a:pPr>
            <a:fld id="{68074BEB-30CC-4153-82CC-82CD7B53D1C5}" type="slidenum">
              <a:rPr lang="nb-NO" smtClean="0"/>
              <a:pPr>
                <a:defRPr/>
              </a:pPr>
              <a:t>30</a:t>
            </a:fld>
            <a:endParaRPr lang="nb-NO"/>
          </a:p>
        </p:txBody>
      </p:sp>
    </p:spTree>
    <p:extLst>
      <p:ext uri="{BB962C8B-B14F-4D97-AF65-F5344CB8AC3E}">
        <p14:creationId xmlns:p14="http://schemas.microsoft.com/office/powerpoint/2010/main" val="1256109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g11051cd67b3_0_1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GB"/>
              <a:t>AIS data is also geospatial data</a:t>
            </a:r>
            <a:endParaRPr/>
          </a:p>
        </p:txBody>
      </p:sp>
      <p:sp>
        <p:nvSpPr>
          <p:cNvPr id="120" name="Google Shape;120;g11051cd67b3_0_12"/>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marR="0" lvl="0" indent="0" algn="l" rtl="0">
              <a:lnSpc>
                <a:spcPct val="90000"/>
              </a:lnSpc>
              <a:spcBef>
                <a:spcPts val="1000"/>
              </a:spcBef>
              <a:spcAft>
                <a:spcPts val="0"/>
              </a:spcAft>
              <a:buNone/>
            </a:pPr>
            <a:r>
              <a:rPr lang="en-GB" sz="4000"/>
              <a:t>AIS combines:</a:t>
            </a:r>
            <a:endParaRPr sz="4000"/>
          </a:p>
          <a:p>
            <a:pPr marL="457200" marR="0" lvl="0" indent="-419100" algn="l" rtl="0">
              <a:lnSpc>
                <a:spcPct val="90000"/>
              </a:lnSpc>
              <a:spcBef>
                <a:spcPts val="1000"/>
              </a:spcBef>
              <a:spcAft>
                <a:spcPts val="0"/>
              </a:spcAft>
              <a:buSzPts val="3000"/>
              <a:buChar char="•"/>
            </a:pPr>
            <a:r>
              <a:rPr lang="en-GB" sz="4000"/>
              <a:t>location information </a:t>
            </a:r>
            <a:endParaRPr sz="4000"/>
          </a:p>
          <a:p>
            <a:pPr marL="457200" marR="0" lvl="0" indent="-419100" algn="l" rtl="0">
              <a:lnSpc>
                <a:spcPct val="90000"/>
              </a:lnSpc>
              <a:spcBef>
                <a:spcPts val="0"/>
              </a:spcBef>
              <a:spcAft>
                <a:spcPts val="0"/>
              </a:spcAft>
              <a:buSzPts val="3000"/>
              <a:buChar char="•"/>
            </a:pPr>
            <a:r>
              <a:rPr lang="en-GB" sz="4000"/>
              <a:t>attribute information (MMSI, IMO, draft/draught)</a:t>
            </a:r>
            <a:endParaRPr sz="4000"/>
          </a:p>
          <a:p>
            <a:pPr marL="457200" marR="0" lvl="0" indent="-419100" algn="l" rtl="0">
              <a:lnSpc>
                <a:spcPct val="90000"/>
              </a:lnSpc>
              <a:spcBef>
                <a:spcPts val="0"/>
              </a:spcBef>
              <a:spcAft>
                <a:spcPts val="0"/>
              </a:spcAft>
              <a:buSzPts val="3000"/>
              <a:buChar char="•"/>
            </a:pPr>
            <a:r>
              <a:rPr lang="en-GB" sz="4000"/>
              <a:t>temporal information</a:t>
            </a:r>
            <a:r>
              <a:rPr lang="en-GB" sz="2000">
                <a:solidFill>
                  <a:srgbClr val="161616"/>
                </a:solidFill>
                <a:highlight>
                  <a:srgbClr val="FFFFFF"/>
                </a:highlight>
                <a:latin typeface="Arial"/>
                <a:ea typeface="Arial"/>
                <a:cs typeface="Arial"/>
                <a:sym typeface="Arial"/>
              </a:rPr>
              <a:t> </a:t>
            </a:r>
            <a:endParaRPr sz="2000">
              <a:solidFill>
                <a:srgbClr val="161616"/>
              </a:solidFill>
              <a:highlight>
                <a:srgbClr val="FFFFFF"/>
              </a:highlight>
              <a:latin typeface="Arial"/>
              <a:ea typeface="Arial"/>
              <a:cs typeface="Arial"/>
              <a:sym typeface="Arial"/>
            </a:endParaRPr>
          </a:p>
          <a:p>
            <a:pPr marL="0" marR="0" lvl="0" indent="0" algn="l" rtl="0">
              <a:lnSpc>
                <a:spcPct val="90000"/>
              </a:lnSpc>
              <a:spcBef>
                <a:spcPts val="1000"/>
              </a:spcBef>
              <a:spcAft>
                <a:spcPts val="0"/>
              </a:spcAft>
              <a:buNone/>
            </a:pPr>
            <a:endParaRPr sz="2000">
              <a:solidFill>
                <a:srgbClr val="161616"/>
              </a:solidFill>
              <a:highlight>
                <a:srgbClr val="FFFFFF"/>
              </a:highlight>
              <a:latin typeface="Arial"/>
              <a:ea typeface="Arial"/>
              <a:cs typeface="Arial"/>
              <a:sym typeface="Arial"/>
            </a:endParaRPr>
          </a:p>
          <a:p>
            <a:pPr marL="0" marR="0" lvl="0" indent="0" algn="l" rtl="0">
              <a:lnSpc>
                <a:spcPct val="90000"/>
              </a:lnSpc>
              <a:spcBef>
                <a:spcPts val="1000"/>
              </a:spcBef>
              <a:spcAft>
                <a:spcPts val="0"/>
              </a:spcAft>
              <a:buNone/>
            </a:pPr>
            <a:r>
              <a:rPr lang="en-GB" sz="4000"/>
              <a:t>=&gt;The UNGP AIS supports large-scale geospatial tools and libraries - Apache Sedona and H3 </a:t>
            </a:r>
            <a:endParaRPr sz="2500">
              <a:solidFill>
                <a:srgbClr val="161616"/>
              </a:solidFill>
              <a:highlight>
                <a:srgbClr val="FFFFFF"/>
              </a:highlight>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GB" b="1"/>
              <a:t>Automatic Identification System and UNGP </a:t>
            </a:r>
            <a:endParaRPr/>
          </a:p>
        </p:txBody>
      </p:sp>
      <p:grpSp>
        <p:nvGrpSpPr>
          <p:cNvPr id="126" name="Google Shape;126;p3"/>
          <p:cNvGrpSpPr/>
          <p:nvPr/>
        </p:nvGrpSpPr>
        <p:grpSpPr>
          <a:xfrm>
            <a:off x="1334588" y="1577224"/>
            <a:ext cx="4610307" cy="2788006"/>
            <a:chOff x="106629" y="1542397"/>
            <a:chExt cx="2749042" cy="1662437"/>
          </a:xfrm>
        </p:grpSpPr>
        <p:grpSp>
          <p:nvGrpSpPr>
            <p:cNvPr id="127" name="Google Shape;127;p3"/>
            <p:cNvGrpSpPr/>
            <p:nvPr/>
          </p:nvGrpSpPr>
          <p:grpSpPr>
            <a:xfrm>
              <a:off x="106629" y="1542397"/>
              <a:ext cx="1776319" cy="1662437"/>
              <a:chOff x="106629" y="1806337"/>
              <a:chExt cx="1776319" cy="1662437"/>
            </a:xfrm>
          </p:grpSpPr>
          <p:grpSp>
            <p:nvGrpSpPr>
              <p:cNvPr id="128" name="Google Shape;128;p3"/>
              <p:cNvGrpSpPr/>
              <p:nvPr/>
            </p:nvGrpSpPr>
            <p:grpSpPr>
              <a:xfrm>
                <a:off x="106629" y="2623073"/>
                <a:ext cx="920192" cy="845701"/>
                <a:chOff x="276045" y="2655976"/>
                <a:chExt cx="1867384" cy="1600200"/>
              </a:xfrm>
            </p:grpSpPr>
            <p:pic>
              <p:nvPicPr>
                <p:cNvPr id="129" name="Google Shape;129;p3" descr="Freight with solid fill"/>
                <p:cNvPicPr preferRelativeResize="0"/>
                <p:nvPr/>
              </p:nvPicPr>
              <p:blipFill rotWithShape="1">
                <a:blip r:embed="rId3">
                  <a:alphaModFix/>
                </a:blip>
                <a:srcRect/>
                <a:stretch/>
              </p:blipFill>
              <p:spPr>
                <a:xfrm>
                  <a:off x="1229029" y="3341776"/>
                  <a:ext cx="914400" cy="914400"/>
                </a:xfrm>
                <a:prstGeom prst="rect">
                  <a:avLst/>
                </a:prstGeom>
                <a:noFill/>
                <a:ln>
                  <a:noFill/>
                </a:ln>
              </p:spPr>
            </p:pic>
            <p:pic>
              <p:nvPicPr>
                <p:cNvPr id="130" name="Google Shape;130;p3" descr="Freight with solid fill"/>
                <p:cNvPicPr preferRelativeResize="0"/>
                <p:nvPr/>
              </p:nvPicPr>
              <p:blipFill rotWithShape="1">
                <a:blip r:embed="rId3">
                  <a:alphaModFix/>
                </a:blip>
                <a:srcRect/>
                <a:stretch/>
              </p:blipFill>
              <p:spPr>
                <a:xfrm>
                  <a:off x="276045" y="3113176"/>
                  <a:ext cx="914400" cy="914400"/>
                </a:xfrm>
                <a:prstGeom prst="rect">
                  <a:avLst/>
                </a:prstGeom>
                <a:noFill/>
                <a:ln>
                  <a:noFill/>
                </a:ln>
              </p:spPr>
            </p:pic>
            <p:pic>
              <p:nvPicPr>
                <p:cNvPr id="131" name="Google Shape;131;p3" descr="Freight with solid fill"/>
                <p:cNvPicPr preferRelativeResize="0"/>
                <p:nvPr/>
              </p:nvPicPr>
              <p:blipFill rotWithShape="1">
                <a:blip r:embed="rId3">
                  <a:alphaModFix/>
                </a:blip>
                <a:srcRect/>
                <a:stretch/>
              </p:blipFill>
              <p:spPr>
                <a:xfrm>
                  <a:off x="811217" y="2655976"/>
                  <a:ext cx="914400" cy="914400"/>
                </a:xfrm>
                <a:prstGeom prst="rect">
                  <a:avLst/>
                </a:prstGeom>
                <a:noFill/>
                <a:ln>
                  <a:noFill/>
                </a:ln>
              </p:spPr>
            </p:pic>
          </p:grpSp>
          <p:pic>
            <p:nvPicPr>
              <p:cNvPr id="132" name="Google Shape;132;p3" descr="Satellite outline"/>
              <p:cNvPicPr preferRelativeResize="0"/>
              <p:nvPr/>
            </p:nvPicPr>
            <p:blipFill rotWithShape="1">
              <a:blip r:embed="rId4">
                <a:alphaModFix/>
              </a:blip>
              <a:srcRect/>
              <a:stretch/>
            </p:blipFill>
            <p:spPr>
              <a:xfrm>
                <a:off x="788263" y="1806337"/>
                <a:ext cx="669894" cy="669894"/>
              </a:xfrm>
              <a:prstGeom prst="rect">
                <a:avLst/>
              </a:prstGeom>
              <a:noFill/>
              <a:ln>
                <a:noFill/>
              </a:ln>
            </p:spPr>
          </p:pic>
          <p:pic>
            <p:nvPicPr>
              <p:cNvPr id="133" name="Google Shape;133;p3" descr="Satellite dish outline"/>
              <p:cNvPicPr preferRelativeResize="0"/>
              <p:nvPr/>
            </p:nvPicPr>
            <p:blipFill rotWithShape="1">
              <a:blip r:embed="rId5">
                <a:alphaModFix/>
              </a:blip>
              <a:srcRect/>
              <a:stretch/>
            </p:blipFill>
            <p:spPr>
              <a:xfrm flipH="1">
                <a:off x="1394354" y="2810909"/>
                <a:ext cx="488594" cy="488594"/>
              </a:xfrm>
              <a:prstGeom prst="rect">
                <a:avLst/>
              </a:prstGeom>
              <a:noFill/>
              <a:ln>
                <a:noFill/>
              </a:ln>
            </p:spPr>
          </p:pic>
        </p:grpSp>
        <p:cxnSp>
          <p:nvCxnSpPr>
            <p:cNvPr id="134" name="Google Shape;134;p3"/>
            <p:cNvCxnSpPr>
              <a:stCxn id="131" idx="0"/>
            </p:cNvCxnSpPr>
            <p:nvPr/>
          </p:nvCxnSpPr>
          <p:spPr>
            <a:xfrm rot="10800000" flipH="1">
              <a:off x="595641" y="2134133"/>
              <a:ext cx="225300" cy="225000"/>
            </a:xfrm>
            <a:prstGeom prst="straightConnector1">
              <a:avLst/>
            </a:prstGeom>
            <a:noFill/>
            <a:ln w="25400" cap="flat" cmpd="sng">
              <a:solidFill>
                <a:schemeClr val="accent1"/>
              </a:solidFill>
              <a:prstDash val="solid"/>
              <a:miter lim="800000"/>
              <a:headEnd type="none" w="sm" len="sm"/>
              <a:tailEnd type="triangle" w="med" len="med"/>
            </a:ln>
          </p:spPr>
        </p:cxnSp>
        <p:cxnSp>
          <p:nvCxnSpPr>
            <p:cNvPr id="135" name="Google Shape;135;p3"/>
            <p:cNvCxnSpPr/>
            <p:nvPr/>
          </p:nvCxnSpPr>
          <p:spPr>
            <a:xfrm>
              <a:off x="1270000" y="2191392"/>
              <a:ext cx="241300" cy="355577"/>
            </a:xfrm>
            <a:prstGeom prst="straightConnector1">
              <a:avLst/>
            </a:prstGeom>
            <a:noFill/>
            <a:ln w="25400" cap="flat" cmpd="sng">
              <a:solidFill>
                <a:schemeClr val="accent1"/>
              </a:solidFill>
              <a:prstDash val="solid"/>
              <a:miter lim="800000"/>
              <a:headEnd type="none" w="sm" len="sm"/>
              <a:tailEnd type="triangle" w="med" len="med"/>
            </a:ln>
          </p:spPr>
        </p:cxnSp>
        <p:cxnSp>
          <p:nvCxnSpPr>
            <p:cNvPr id="136" name="Google Shape;136;p3"/>
            <p:cNvCxnSpPr/>
            <p:nvPr/>
          </p:nvCxnSpPr>
          <p:spPr>
            <a:xfrm>
              <a:off x="1805622" y="2805275"/>
              <a:ext cx="349572" cy="0"/>
            </a:xfrm>
            <a:prstGeom prst="straightConnector1">
              <a:avLst/>
            </a:prstGeom>
            <a:noFill/>
            <a:ln w="25400" cap="flat" cmpd="sng">
              <a:solidFill>
                <a:schemeClr val="accent1"/>
              </a:solidFill>
              <a:prstDash val="solid"/>
              <a:miter lim="800000"/>
              <a:headEnd type="none" w="sm" len="sm"/>
              <a:tailEnd type="triangle" w="med" len="med"/>
            </a:ln>
          </p:spPr>
        </p:cxnSp>
        <p:pic>
          <p:nvPicPr>
            <p:cNvPr id="137" name="Google Shape;137;p3" descr="A picture containing text, vector graphics, porcelain&#10;&#10;Description automatically generated"/>
            <p:cNvPicPr preferRelativeResize="0"/>
            <p:nvPr/>
          </p:nvPicPr>
          <p:blipFill rotWithShape="1">
            <a:blip r:embed="rId6">
              <a:alphaModFix/>
            </a:blip>
            <a:srcRect/>
            <a:stretch/>
          </p:blipFill>
          <p:spPr>
            <a:xfrm>
              <a:off x="2250481" y="2546969"/>
              <a:ext cx="605190" cy="514282"/>
            </a:xfrm>
            <a:prstGeom prst="rect">
              <a:avLst/>
            </a:prstGeom>
            <a:noFill/>
            <a:ln>
              <a:noFill/>
            </a:ln>
          </p:spPr>
        </p:pic>
      </p:grpSp>
      <p:sp>
        <p:nvSpPr>
          <p:cNvPr id="138" name="Google Shape;138;p3"/>
          <p:cNvSpPr txBox="1"/>
          <p:nvPr/>
        </p:nvSpPr>
        <p:spPr>
          <a:xfrm>
            <a:off x="6404384" y="2000391"/>
            <a:ext cx="5952930"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none" strike="noStrike" cap="none">
                <a:solidFill>
                  <a:schemeClr val="dk1"/>
                </a:solidFill>
                <a:latin typeface="Calibri"/>
                <a:ea typeface="Calibri"/>
                <a:cs typeface="Calibri"/>
                <a:sym typeface="Calibri"/>
              </a:rPr>
              <a:t>VHF Transceivers onboard vessels, broadcasting:</a:t>
            </a:r>
            <a:endParaRPr/>
          </a:p>
          <a:p>
            <a:pPr marL="285750" marR="0" lvl="0" indent="-285750" algn="l" rtl="0">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Vessel identifier (MMSI)</a:t>
            </a:r>
            <a:endParaRPr/>
          </a:p>
          <a:p>
            <a:pPr marL="285750" marR="0" lvl="0" indent="-285750" algn="l" rtl="0">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Date/Time</a:t>
            </a:r>
            <a:endParaRPr/>
          </a:p>
          <a:p>
            <a:pPr marL="285750" marR="0" lvl="0" indent="-285750" algn="l" rtl="0">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Longitude</a:t>
            </a:r>
            <a:endParaRPr/>
          </a:p>
          <a:p>
            <a:pPr marL="285750" marR="0" lvl="0" indent="-285750" algn="l" rtl="0">
              <a:spcBef>
                <a:spcPts val="0"/>
              </a:spcBef>
              <a:spcAft>
                <a:spcPts val="0"/>
              </a:spcAft>
              <a:buClr>
                <a:schemeClr val="dk1"/>
              </a:buClr>
              <a:buSzPts val="1800"/>
              <a:buFont typeface="Arial"/>
              <a:buChar char="•"/>
            </a:pPr>
            <a:r>
              <a:rPr lang="en-GB" sz="1800">
                <a:solidFill>
                  <a:schemeClr val="dk1"/>
                </a:solidFill>
                <a:latin typeface="Calibri"/>
                <a:ea typeface="Calibri"/>
                <a:cs typeface="Calibri"/>
                <a:sym typeface="Calibri"/>
              </a:rPr>
              <a:t>Latitude</a:t>
            </a:r>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9" name="Google Shape;139;p3"/>
          <p:cNvSpPr txBox="1"/>
          <p:nvPr/>
        </p:nvSpPr>
        <p:spPr>
          <a:xfrm>
            <a:off x="2154689" y="4518214"/>
            <a:ext cx="8623189"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dirty="0">
                <a:solidFill>
                  <a:schemeClr val="dk1"/>
                </a:solidFill>
                <a:latin typeface="Calibri"/>
                <a:ea typeface="Calibri"/>
                <a:cs typeface="Calibri"/>
                <a:sym typeface="Calibri"/>
              </a:rPr>
              <a:t>Data volume is a challenge, the system stores more than 11 million AIS messages a day.</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800" dirty="0">
                <a:solidFill>
                  <a:schemeClr val="dk1"/>
                </a:solidFill>
                <a:latin typeface="Calibri"/>
                <a:ea typeface="Calibri"/>
                <a:cs typeface="Calibri"/>
                <a:sym typeface="Calibri"/>
              </a:rPr>
              <a:t>Very useful to have a Discrete Global Grid System (DGGS):</a:t>
            </a:r>
            <a:endParaRPr dirty="0"/>
          </a:p>
          <a:p>
            <a:pPr marL="1200150" marR="0" lvl="2" indent="-285750" algn="l" rtl="0">
              <a:spcBef>
                <a:spcPts val="0"/>
              </a:spcBef>
              <a:spcAft>
                <a:spcPts val="0"/>
              </a:spcAft>
              <a:buClr>
                <a:schemeClr val="dk1"/>
              </a:buClr>
              <a:buSzPts val="1800"/>
              <a:buFont typeface="Arial"/>
              <a:buChar char="•"/>
            </a:pPr>
            <a:r>
              <a:rPr lang="en-GB" sz="1800" b="0" i="0" u="none" strike="noStrike" cap="none" dirty="0">
                <a:solidFill>
                  <a:schemeClr val="dk1"/>
                </a:solidFill>
                <a:latin typeface="Calibri"/>
                <a:ea typeface="Calibri"/>
                <a:cs typeface="Calibri"/>
                <a:sym typeface="Calibri"/>
              </a:rPr>
              <a:t>Partitioning data</a:t>
            </a:r>
            <a:endParaRPr dirty="0"/>
          </a:p>
          <a:p>
            <a:pPr marL="1200150" marR="0" lvl="2" indent="-285750" algn="l" rtl="0">
              <a:spcBef>
                <a:spcPts val="0"/>
              </a:spcBef>
              <a:spcAft>
                <a:spcPts val="0"/>
              </a:spcAft>
              <a:buClr>
                <a:schemeClr val="dk1"/>
              </a:buClr>
              <a:buSzPts val="1800"/>
              <a:buFont typeface="Arial"/>
              <a:buChar char="•"/>
            </a:pPr>
            <a:r>
              <a:rPr lang="en-GB" sz="1800" b="0" i="0" u="none" strike="noStrike" cap="none" dirty="0">
                <a:solidFill>
                  <a:schemeClr val="dk1"/>
                </a:solidFill>
                <a:latin typeface="Calibri"/>
                <a:ea typeface="Calibri"/>
                <a:cs typeface="Calibri"/>
                <a:sym typeface="Calibri"/>
              </a:rPr>
              <a:t>Spatial aggregation</a:t>
            </a:r>
            <a:endParaRPr dirty="0"/>
          </a:p>
          <a:p>
            <a:pPr marL="1200150" marR="0" lvl="2" indent="-285750" algn="l" rtl="0">
              <a:spcBef>
                <a:spcPts val="0"/>
              </a:spcBef>
              <a:spcAft>
                <a:spcPts val="0"/>
              </a:spcAft>
              <a:buClr>
                <a:schemeClr val="dk1"/>
              </a:buClr>
              <a:buSzPts val="1800"/>
              <a:buFont typeface="Arial"/>
              <a:buChar char="•"/>
            </a:pPr>
            <a:r>
              <a:rPr lang="en-GB" sz="1800" b="0" i="0" u="none" strike="noStrike" cap="none" dirty="0">
                <a:solidFill>
                  <a:schemeClr val="dk1"/>
                </a:solidFill>
                <a:latin typeface="Calibri"/>
                <a:ea typeface="Calibri"/>
                <a:cs typeface="Calibri"/>
                <a:sym typeface="Calibri"/>
              </a:rPr>
              <a:t>Allows us to store geographic region as a geohash</a:t>
            </a:r>
            <a:endParaRPr dirty="0"/>
          </a:p>
        </p:txBody>
      </p:sp>
      <p:sp>
        <p:nvSpPr>
          <p:cNvPr id="140" name="Google Shape;140;p3"/>
          <p:cNvSpPr txBox="1"/>
          <p:nvPr/>
        </p:nvSpPr>
        <p:spPr>
          <a:xfrm>
            <a:off x="4980525" y="4168375"/>
            <a:ext cx="1502468"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dirty="0">
                <a:latin typeface="Calibri"/>
                <a:ea typeface="Calibri"/>
                <a:cs typeface="Calibri"/>
                <a:sym typeface="Calibri"/>
              </a:rPr>
              <a:t>UNGP-AIS</a:t>
            </a:r>
            <a:endParaRPr dirty="0">
              <a:latin typeface="Calibri"/>
              <a:ea typeface="Calibri"/>
              <a:cs typeface="Calibri"/>
              <a:sym typeface="Calibri"/>
            </a:endParaRPr>
          </a:p>
        </p:txBody>
      </p:sp>
      <p:sp>
        <p:nvSpPr>
          <p:cNvPr id="141" name="Google Shape;141;p3"/>
          <p:cNvSpPr txBox="1"/>
          <p:nvPr/>
        </p:nvSpPr>
        <p:spPr>
          <a:xfrm>
            <a:off x="3651700" y="2518175"/>
            <a:ext cx="10395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a:latin typeface="Calibri"/>
                <a:ea typeface="Calibri"/>
                <a:cs typeface="Calibri"/>
                <a:sym typeface="Calibri"/>
              </a:rPr>
              <a:t>Exact Earth API</a:t>
            </a:r>
            <a:endParaRPr>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AIS Curriculum</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36782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F41ED-DCD5-4A54-8D98-4B9EDF345DF3}"/>
              </a:ext>
            </a:extLst>
          </p:cNvPr>
          <p:cNvSpPr>
            <a:spLocks noGrp="1"/>
          </p:cNvSpPr>
          <p:nvPr>
            <p:ph type="title"/>
          </p:nvPr>
        </p:nvSpPr>
        <p:spPr/>
        <p:txBody>
          <a:bodyPr/>
          <a:lstStyle/>
          <a:p>
            <a:r>
              <a:rPr lang="en-US" dirty="0"/>
              <a:t>Training Materials</a:t>
            </a:r>
          </a:p>
        </p:txBody>
      </p:sp>
      <p:sp>
        <p:nvSpPr>
          <p:cNvPr id="3" name="Content Placeholder 2">
            <a:extLst>
              <a:ext uri="{FF2B5EF4-FFF2-40B4-BE49-F238E27FC236}">
                <a16:creationId xmlns:a16="http://schemas.microsoft.com/office/drawing/2014/main" id="{308FB587-91F4-4C14-86D8-D0BF5F1807B6}"/>
              </a:ext>
            </a:extLst>
          </p:cNvPr>
          <p:cNvSpPr>
            <a:spLocks noGrp="1"/>
          </p:cNvSpPr>
          <p:nvPr>
            <p:ph idx="1"/>
          </p:nvPr>
        </p:nvSpPr>
        <p:spPr/>
        <p:txBody>
          <a:bodyPr/>
          <a:lstStyle/>
          <a:p>
            <a:r>
              <a:rPr lang="en-US" dirty="0"/>
              <a:t>The Live AIS Handbook : </a:t>
            </a:r>
            <a:r>
              <a:rPr lang="en-US" dirty="0">
                <a:hlinkClick r:id="rId2"/>
              </a:rPr>
              <a:t>AIS Handbook Outline - AIS Handbook - UN Statistics Wiki</a:t>
            </a:r>
            <a:endParaRPr lang="en-US" dirty="0"/>
          </a:p>
          <a:p>
            <a:endParaRPr lang="en-US" dirty="0"/>
          </a:p>
          <a:p>
            <a:r>
              <a:rPr lang="en-US" dirty="0"/>
              <a:t>The Big Data - AIS Curriculum</a:t>
            </a:r>
          </a:p>
          <a:p>
            <a:endParaRPr lang="en-US" dirty="0"/>
          </a:p>
          <a:p>
            <a:r>
              <a:rPr lang="en-US" dirty="0"/>
              <a:t>E-learning AIS Foundation level : </a:t>
            </a:r>
            <a:r>
              <a:rPr lang="en-US" dirty="0">
                <a:hlinkClick r:id="rId3"/>
              </a:rPr>
              <a:t>UNGP LMS: All courses (officialstatistics.org)</a:t>
            </a:r>
            <a:endParaRPr lang="en-US" dirty="0"/>
          </a:p>
        </p:txBody>
      </p:sp>
    </p:spTree>
    <p:extLst>
      <p:ext uri="{BB962C8B-B14F-4D97-AF65-F5344CB8AC3E}">
        <p14:creationId xmlns:p14="http://schemas.microsoft.com/office/powerpoint/2010/main" val="30760810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8EDC2-51E2-41E9-80E7-26C3F389532F}"/>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5400" kern="1200" dirty="0">
                <a:solidFill>
                  <a:schemeClr val="tx1"/>
                </a:solidFill>
                <a:latin typeface="+mj-lt"/>
                <a:ea typeface="+mj-ea"/>
                <a:cs typeface="+mj-cs"/>
              </a:rPr>
              <a:t>Big Data Curriculum - Core</a:t>
            </a:r>
          </a:p>
        </p:txBody>
      </p:sp>
      <p:pic>
        <p:nvPicPr>
          <p:cNvPr id="4" name="Content Placeholder 3">
            <a:extLst>
              <a:ext uri="{FF2B5EF4-FFF2-40B4-BE49-F238E27FC236}">
                <a16:creationId xmlns:a16="http://schemas.microsoft.com/office/drawing/2014/main" id="{FB5A30FE-B888-46BF-AB6B-24308FFD3CEF}"/>
              </a:ext>
            </a:extLst>
          </p:cNvPr>
          <p:cNvPicPr>
            <a:picLocks noGrp="1" noChangeAspect="1"/>
          </p:cNvPicPr>
          <p:nvPr>
            <p:ph idx="1"/>
          </p:nvPr>
        </p:nvPicPr>
        <p:blipFill>
          <a:blip r:embed="rId3"/>
          <a:stretch>
            <a:fillRect/>
          </a:stretch>
        </p:blipFill>
        <p:spPr>
          <a:xfrm>
            <a:off x="1517911" y="1863801"/>
            <a:ext cx="9156177" cy="4440746"/>
          </a:xfrm>
          <a:prstGeom prst="rect">
            <a:avLst/>
          </a:prstGeom>
        </p:spPr>
      </p:pic>
    </p:spTree>
    <p:extLst>
      <p:ext uri="{BB962C8B-B14F-4D97-AF65-F5344CB8AC3E}">
        <p14:creationId xmlns:p14="http://schemas.microsoft.com/office/powerpoint/2010/main" val="1165390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8EDC2-51E2-41E9-80E7-26C3F389532F}"/>
              </a:ext>
            </a:extLst>
          </p:cNvPr>
          <p:cNvSpPr>
            <a:spLocks noGrp="1"/>
          </p:cNvSpPr>
          <p:nvPr>
            <p:ph type="title"/>
          </p:nvPr>
        </p:nvSpPr>
        <p:spPr>
          <a:xfrm>
            <a:off x="838199" y="291090"/>
            <a:ext cx="10515599" cy="932688"/>
          </a:xfrm>
        </p:spPr>
        <p:txBody>
          <a:bodyPr vert="horz" lIns="91440" tIns="45720" rIns="91440" bIns="45720" rtlCol="0" anchor="b">
            <a:normAutofit/>
          </a:bodyPr>
          <a:lstStyle/>
          <a:p>
            <a:pPr algn="ctr"/>
            <a:r>
              <a:rPr lang="en-US" sz="5400" kern="1200" dirty="0">
                <a:solidFill>
                  <a:schemeClr val="tx1"/>
                </a:solidFill>
                <a:latin typeface="+mj-lt"/>
                <a:ea typeface="+mj-ea"/>
                <a:cs typeface="+mj-cs"/>
              </a:rPr>
              <a:t>Big Data Curriculum - AIS</a:t>
            </a:r>
          </a:p>
        </p:txBody>
      </p:sp>
      <p:pic>
        <p:nvPicPr>
          <p:cNvPr id="6" name="Content Placeholder 5">
            <a:extLst>
              <a:ext uri="{FF2B5EF4-FFF2-40B4-BE49-F238E27FC236}">
                <a16:creationId xmlns:a16="http://schemas.microsoft.com/office/drawing/2014/main" id="{7C593017-1EA5-4EA5-AB30-CD1F04C5F0EF}"/>
              </a:ext>
            </a:extLst>
          </p:cNvPr>
          <p:cNvPicPr>
            <a:picLocks noGrp="1" noChangeAspect="1"/>
          </p:cNvPicPr>
          <p:nvPr>
            <p:ph idx="1"/>
          </p:nvPr>
        </p:nvPicPr>
        <p:blipFill>
          <a:blip r:embed="rId3"/>
          <a:stretch>
            <a:fillRect/>
          </a:stretch>
        </p:blipFill>
        <p:spPr>
          <a:xfrm>
            <a:off x="2439224" y="1863801"/>
            <a:ext cx="7313550" cy="4440746"/>
          </a:xfrm>
          <a:prstGeom prst="rect">
            <a:avLst/>
          </a:prstGeom>
        </p:spPr>
      </p:pic>
    </p:spTree>
    <p:extLst>
      <p:ext uri="{BB962C8B-B14F-4D97-AF65-F5344CB8AC3E}">
        <p14:creationId xmlns:p14="http://schemas.microsoft.com/office/powerpoint/2010/main" val="1805142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Way forward</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04306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EB10F-C56C-4E05-8298-0C040CB7B7C6}"/>
              </a:ext>
            </a:extLst>
          </p:cNvPr>
          <p:cNvSpPr>
            <a:spLocks noGrp="1"/>
          </p:cNvSpPr>
          <p:nvPr>
            <p:ph type="title"/>
          </p:nvPr>
        </p:nvSpPr>
        <p:spPr/>
        <p:txBody>
          <a:bodyPr/>
          <a:lstStyle/>
          <a:p>
            <a:r>
              <a:rPr lang="en-US" dirty="0"/>
              <a:t>AIS and ADS-B</a:t>
            </a:r>
          </a:p>
        </p:txBody>
      </p:sp>
      <p:sp>
        <p:nvSpPr>
          <p:cNvPr id="3" name="Content Placeholder 2">
            <a:extLst>
              <a:ext uri="{FF2B5EF4-FFF2-40B4-BE49-F238E27FC236}">
                <a16:creationId xmlns:a16="http://schemas.microsoft.com/office/drawing/2014/main" id="{403A8CA9-1A11-42F3-89BF-A0FCD1D74CD1}"/>
              </a:ext>
            </a:extLst>
          </p:cNvPr>
          <p:cNvSpPr>
            <a:spLocks noGrp="1"/>
          </p:cNvSpPr>
          <p:nvPr>
            <p:ph idx="1"/>
          </p:nvPr>
        </p:nvSpPr>
        <p:spPr/>
        <p:txBody>
          <a:bodyPr/>
          <a:lstStyle/>
          <a:p>
            <a:r>
              <a:rPr lang="en-US" dirty="0"/>
              <a:t>AIS and ADS-B datasets are very similar</a:t>
            </a:r>
          </a:p>
          <a:p>
            <a:r>
              <a:rPr lang="en-US" dirty="0"/>
              <a:t>Both are related to transportation – and complement each other</a:t>
            </a:r>
          </a:p>
          <a:p>
            <a:r>
              <a:rPr lang="en-US" dirty="0"/>
              <a:t>Expertise and skills developed in the AIS work can be applied in ADS-B work</a:t>
            </a:r>
          </a:p>
          <a:p>
            <a:r>
              <a:rPr lang="en-US" dirty="0"/>
              <a:t>The use cases may be different, but they could be similar</a:t>
            </a:r>
          </a:p>
          <a:p>
            <a:endParaRPr lang="en-US" dirty="0"/>
          </a:p>
          <a:p>
            <a:r>
              <a:rPr lang="en-US" dirty="0"/>
              <a:t>A possibility of joint project?</a:t>
            </a:r>
          </a:p>
        </p:txBody>
      </p:sp>
    </p:spTree>
    <p:extLst>
      <p:ext uri="{BB962C8B-B14F-4D97-AF65-F5344CB8AC3E}">
        <p14:creationId xmlns:p14="http://schemas.microsoft.com/office/powerpoint/2010/main" val="17188189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46906BC-B97F-4EEB-9631-5A3767230C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53747"/>
            <a:ext cx="12192000" cy="5480727"/>
          </a:xfrm>
          <a:prstGeom prst="rect">
            <a:avLst/>
          </a:prstGeom>
        </p:spPr>
      </p:pic>
      <p:sp>
        <p:nvSpPr>
          <p:cNvPr id="6" name="TextBox 5">
            <a:extLst>
              <a:ext uri="{FF2B5EF4-FFF2-40B4-BE49-F238E27FC236}">
                <a16:creationId xmlns:a16="http://schemas.microsoft.com/office/drawing/2014/main" id="{1F55CDF7-2F8F-445E-9283-E6EF7DCC6B63}"/>
              </a:ext>
            </a:extLst>
          </p:cNvPr>
          <p:cNvSpPr txBox="1"/>
          <p:nvPr/>
        </p:nvSpPr>
        <p:spPr>
          <a:xfrm>
            <a:off x="1436913" y="4076417"/>
            <a:ext cx="5936343" cy="1477328"/>
          </a:xfrm>
          <a:prstGeom prst="rect">
            <a:avLst/>
          </a:prstGeom>
          <a:noFill/>
        </p:spPr>
        <p:txBody>
          <a:bodyPr wrap="square" rtlCol="0">
            <a:spAutoFit/>
          </a:bodyPr>
          <a:lstStyle/>
          <a:p>
            <a:r>
              <a:rPr lang="en-US" sz="7200" b="1" dirty="0">
                <a:solidFill>
                  <a:schemeClr val="bg1"/>
                </a:solidFill>
                <a:latin typeface="Montserrat" panose="00000500000000000000"/>
                <a:ea typeface="Roboto" panose="02000000000000000000" pitchFamily="2" charset="0"/>
                <a:cs typeface="Raavi" panose="020B0502040204020203" pitchFamily="34" charset="0"/>
              </a:rPr>
              <a:t>Thank you.</a:t>
            </a:r>
          </a:p>
          <a:p>
            <a:endParaRPr lang="en-US" dirty="0"/>
          </a:p>
        </p:txBody>
      </p:sp>
      <p:pic>
        <p:nvPicPr>
          <p:cNvPr id="5" name="Picture 4">
            <a:extLst>
              <a:ext uri="{FF2B5EF4-FFF2-40B4-BE49-F238E27FC236}">
                <a16:creationId xmlns:a16="http://schemas.microsoft.com/office/drawing/2014/main" id="{20783CA6-1F3B-4CAC-B5B2-6051FA970697}"/>
              </a:ext>
            </a:extLst>
          </p:cNvPr>
          <p:cNvPicPr>
            <a:picLocks noChangeAspect="1"/>
          </p:cNvPicPr>
          <p:nvPr/>
        </p:nvPicPr>
        <p:blipFill>
          <a:blip r:embed="rId4"/>
          <a:stretch>
            <a:fillRect/>
          </a:stretch>
        </p:blipFill>
        <p:spPr>
          <a:xfrm>
            <a:off x="415447" y="452876"/>
            <a:ext cx="4407073" cy="648012"/>
          </a:xfrm>
          <a:prstGeom prst="rect">
            <a:avLst/>
          </a:prstGeom>
        </p:spPr>
      </p:pic>
    </p:spTree>
    <p:extLst>
      <p:ext uri="{BB962C8B-B14F-4D97-AF65-F5344CB8AC3E}">
        <p14:creationId xmlns:p14="http://schemas.microsoft.com/office/powerpoint/2010/main" val="231572016"/>
      </p:ext>
    </p:extLst>
  </p:cSld>
  <p:clrMapOvr>
    <a:masterClrMapping/>
  </p:clrMapOvr>
  <mc:AlternateContent xmlns:mc="http://schemas.openxmlformats.org/markup-compatibility/2006" xmlns:p14="http://schemas.microsoft.com/office/powerpoint/2010/main">
    <mc:Choice Requires="p14">
      <p:transition spd="slow" p14:dur="2000" advTm="4195"/>
    </mc:Choice>
    <mc:Fallback xmlns="">
      <p:transition spd="slow" advTm="4195"/>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29963-5F56-4477-B7FF-4BE0335D31CD}"/>
              </a:ext>
            </a:extLst>
          </p:cNvPr>
          <p:cNvSpPr>
            <a:spLocks noGrp="1"/>
          </p:cNvSpPr>
          <p:nvPr>
            <p:ph type="title"/>
          </p:nvPr>
        </p:nvSpPr>
        <p:spPr/>
        <p:txBody>
          <a:bodyPr/>
          <a:lstStyle/>
          <a:p>
            <a:r>
              <a:rPr lang="en-US" dirty="0"/>
              <a:t>AIS Task Team – Hierarchical Overview</a:t>
            </a:r>
          </a:p>
        </p:txBody>
      </p:sp>
      <p:graphicFrame>
        <p:nvGraphicFramePr>
          <p:cNvPr id="15" name="Content Placeholder 14">
            <a:extLst>
              <a:ext uri="{FF2B5EF4-FFF2-40B4-BE49-F238E27FC236}">
                <a16:creationId xmlns:a16="http://schemas.microsoft.com/office/drawing/2014/main" id="{893CB409-8B8D-4E5B-B8B0-C1F794E6686D}"/>
              </a:ext>
            </a:extLst>
          </p:cNvPr>
          <p:cNvGraphicFramePr>
            <a:graphicFrameLocks noGrp="1"/>
          </p:cNvGraphicFramePr>
          <p:nvPr>
            <p:ph idx="1"/>
          </p:nvPr>
        </p:nvGraphicFramePr>
        <p:xfrm>
          <a:off x="1627188" y="2109788"/>
          <a:ext cx="9726612" cy="40671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4" name="Connector: Elbow 3">
            <a:extLst>
              <a:ext uri="{FF2B5EF4-FFF2-40B4-BE49-F238E27FC236}">
                <a16:creationId xmlns:a16="http://schemas.microsoft.com/office/drawing/2014/main" id="{3C1BDA3B-14BB-4D67-B322-5A695A828641}"/>
              </a:ext>
            </a:extLst>
          </p:cNvPr>
          <p:cNvCxnSpPr>
            <a:cxnSpLocks/>
          </p:cNvCxnSpPr>
          <p:nvPr/>
        </p:nvCxnSpPr>
        <p:spPr>
          <a:xfrm>
            <a:off x="3739487" y="4681182"/>
            <a:ext cx="1651379" cy="955343"/>
          </a:xfrm>
          <a:prstGeom prst="bentConnector3">
            <a:avLst>
              <a:gd name="adj1" fmla="val 413"/>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116714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C1F21-CF95-48E0-8EA4-B18FED336843}"/>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4100" kern="1200" dirty="0">
                <a:solidFill>
                  <a:schemeClr val="tx1"/>
                </a:solidFill>
                <a:latin typeface="+mj-lt"/>
                <a:ea typeface="+mj-ea"/>
                <a:cs typeface="+mj-cs"/>
              </a:rPr>
              <a:t>AIS TT Memberships - Growing</a:t>
            </a:r>
            <a:br>
              <a:rPr lang="en-US" sz="4100" kern="1200" dirty="0">
                <a:solidFill>
                  <a:schemeClr val="tx1"/>
                </a:solidFill>
                <a:latin typeface="+mj-lt"/>
                <a:ea typeface="+mj-ea"/>
                <a:cs typeface="+mj-cs"/>
              </a:rPr>
            </a:br>
            <a:endParaRPr lang="en-US" sz="4100" kern="1200" dirty="0">
              <a:solidFill>
                <a:schemeClr val="tx1"/>
              </a:solidFill>
              <a:latin typeface="+mj-lt"/>
              <a:ea typeface="+mj-ea"/>
              <a:cs typeface="+mj-cs"/>
            </a:endParaRPr>
          </a:p>
        </p:txBody>
      </p:sp>
      <p:graphicFrame>
        <p:nvGraphicFramePr>
          <p:cNvPr id="30" name="Table 29">
            <a:extLst>
              <a:ext uri="{FF2B5EF4-FFF2-40B4-BE49-F238E27FC236}">
                <a16:creationId xmlns:a16="http://schemas.microsoft.com/office/drawing/2014/main" id="{846DB278-6E07-4BBC-A0A0-A65B4F89F7E2}"/>
              </a:ext>
            </a:extLst>
          </p:cNvPr>
          <p:cNvGraphicFramePr>
            <a:graphicFrameLocks noGrp="1"/>
          </p:cNvGraphicFramePr>
          <p:nvPr/>
        </p:nvGraphicFramePr>
        <p:xfrm>
          <a:off x="543618" y="1647968"/>
          <a:ext cx="5438549" cy="5203698"/>
        </p:xfrm>
        <a:graphic>
          <a:graphicData uri="http://schemas.openxmlformats.org/drawingml/2006/table">
            <a:tbl>
              <a:tblPr firstRow="1" firstCol="1" bandRow="1">
                <a:tableStyleId>{5C22544A-7EE6-4342-B048-85BDC9FD1C3A}</a:tableStyleId>
              </a:tblPr>
              <a:tblGrid>
                <a:gridCol w="1742488">
                  <a:extLst>
                    <a:ext uri="{9D8B030D-6E8A-4147-A177-3AD203B41FA5}">
                      <a16:colId xmlns:a16="http://schemas.microsoft.com/office/drawing/2014/main" val="1212994265"/>
                    </a:ext>
                  </a:extLst>
                </a:gridCol>
                <a:gridCol w="3696061">
                  <a:extLst>
                    <a:ext uri="{9D8B030D-6E8A-4147-A177-3AD203B41FA5}">
                      <a16:colId xmlns:a16="http://schemas.microsoft.com/office/drawing/2014/main" val="2471031398"/>
                    </a:ext>
                  </a:extLst>
                </a:gridCol>
              </a:tblGrid>
              <a:tr h="1937720">
                <a:tc>
                  <a:txBody>
                    <a:bodyPr/>
                    <a:lstStyle/>
                    <a:p>
                      <a:pPr marL="0" marR="0">
                        <a:lnSpc>
                          <a:spcPct val="107000"/>
                        </a:lnSpc>
                        <a:spcBef>
                          <a:spcPts val="0"/>
                        </a:spcBef>
                        <a:spcAft>
                          <a:spcPts val="0"/>
                        </a:spcAft>
                        <a:tabLst>
                          <a:tab pos="685800" algn="l"/>
                        </a:tabLst>
                      </a:pPr>
                      <a:r>
                        <a:rPr lang="en-US" sz="2000" dirty="0">
                          <a:effectLst/>
                        </a:rPr>
                        <a:t>National Statistical Agencies</a:t>
                      </a:r>
                      <a:endParaRPr lang="en-US" sz="2000" dirty="0">
                        <a:effectLst/>
                        <a:latin typeface="Calibri" panose="020F0502020204030204" pitchFamily="34" charset="0"/>
                        <a:ea typeface="DengXian" panose="02010600030101010101" pitchFamily="2" charset="-122"/>
                        <a:cs typeface="Arial" panose="020B0604020202020204" pitchFamily="34" charset="0"/>
                      </a:endParaRPr>
                    </a:p>
                  </a:txBody>
                  <a:tcPr marL="39285" marR="39285" marT="0" marB="0"/>
                </a:tc>
                <a:tc>
                  <a:txBody>
                    <a:bodyPr/>
                    <a:lstStyle/>
                    <a:p>
                      <a:pPr marL="0" marR="0">
                        <a:lnSpc>
                          <a:spcPct val="107000"/>
                        </a:lnSpc>
                        <a:spcBef>
                          <a:spcPts val="0"/>
                        </a:spcBef>
                        <a:spcAft>
                          <a:spcPts val="0"/>
                        </a:spcAft>
                        <a:tabLst>
                          <a:tab pos="685800" algn="l"/>
                        </a:tabLst>
                      </a:pPr>
                      <a:r>
                        <a:rPr lang="en-US" sz="2000" dirty="0">
                          <a:effectLst/>
                        </a:rPr>
                        <a:t>ABS Australia</a:t>
                      </a:r>
                      <a:br>
                        <a:rPr lang="en-US" sz="2000" dirty="0">
                          <a:effectLst/>
                        </a:rPr>
                      </a:br>
                      <a:r>
                        <a:rPr lang="en-US" sz="2000" dirty="0">
                          <a:effectLst/>
                        </a:rPr>
                        <a:t>CBS Netherlands</a:t>
                      </a:r>
                      <a:endParaRPr lang="en-US" sz="1600" dirty="0">
                        <a:effectLst/>
                      </a:endParaRPr>
                    </a:p>
                    <a:p>
                      <a:pPr marL="0" marR="0">
                        <a:lnSpc>
                          <a:spcPct val="107000"/>
                        </a:lnSpc>
                        <a:spcBef>
                          <a:spcPts val="0"/>
                        </a:spcBef>
                        <a:spcAft>
                          <a:spcPts val="0"/>
                        </a:spcAft>
                        <a:tabLst>
                          <a:tab pos="685800" algn="l"/>
                        </a:tabLst>
                      </a:pPr>
                      <a:r>
                        <a:rPr lang="en-US" sz="2000" dirty="0">
                          <a:effectLst/>
                        </a:rPr>
                        <a:t>Hellenic Statistical Authority Maldives Monetary Authority</a:t>
                      </a:r>
                      <a:endParaRPr lang="en-US" sz="1600" dirty="0">
                        <a:effectLst/>
                      </a:endParaRPr>
                    </a:p>
                    <a:p>
                      <a:pPr marL="0" marR="0">
                        <a:lnSpc>
                          <a:spcPct val="107000"/>
                        </a:lnSpc>
                        <a:spcBef>
                          <a:spcPts val="0"/>
                        </a:spcBef>
                        <a:spcAft>
                          <a:spcPts val="0"/>
                        </a:spcAft>
                        <a:tabLst>
                          <a:tab pos="685800" algn="l"/>
                        </a:tabLst>
                      </a:pPr>
                      <a:r>
                        <a:rPr lang="en-US" sz="2000" dirty="0">
                          <a:effectLst/>
                        </a:rPr>
                        <a:t>Statistics Denmark</a:t>
                      </a:r>
                      <a:endParaRPr lang="en-US" sz="1600" dirty="0">
                        <a:effectLst/>
                      </a:endParaRPr>
                    </a:p>
                    <a:p>
                      <a:pPr marL="0" marR="0">
                        <a:lnSpc>
                          <a:spcPct val="107000"/>
                        </a:lnSpc>
                        <a:spcBef>
                          <a:spcPts val="0"/>
                        </a:spcBef>
                        <a:spcAft>
                          <a:spcPts val="0"/>
                        </a:spcAft>
                        <a:tabLst>
                          <a:tab pos="685800" algn="l"/>
                        </a:tabLst>
                      </a:pPr>
                      <a:r>
                        <a:rPr lang="en-US" sz="2000" dirty="0">
                          <a:effectLst/>
                        </a:rPr>
                        <a:t>Statistics Indonesia</a:t>
                      </a:r>
                      <a:endParaRPr lang="en-US" sz="1600" dirty="0">
                        <a:effectLst/>
                      </a:endParaRPr>
                    </a:p>
                    <a:p>
                      <a:pPr marL="0" marR="0">
                        <a:lnSpc>
                          <a:spcPct val="107000"/>
                        </a:lnSpc>
                        <a:spcBef>
                          <a:spcPts val="0"/>
                        </a:spcBef>
                        <a:spcAft>
                          <a:spcPts val="0"/>
                        </a:spcAft>
                        <a:tabLst>
                          <a:tab pos="685800" algn="l"/>
                        </a:tabLst>
                      </a:pPr>
                      <a:r>
                        <a:rPr lang="en-US" sz="2000" dirty="0">
                          <a:effectLst/>
                        </a:rPr>
                        <a:t>CSO Ireland</a:t>
                      </a:r>
                      <a:endParaRPr lang="en-US" sz="1600" dirty="0">
                        <a:effectLst/>
                      </a:endParaRPr>
                    </a:p>
                    <a:p>
                      <a:pPr marL="0" marR="0">
                        <a:lnSpc>
                          <a:spcPct val="107000"/>
                        </a:lnSpc>
                        <a:spcBef>
                          <a:spcPts val="0"/>
                        </a:spcBef>
                        <a:spcAft>
                          <a:spcPts val="0"/>
                        </a:spcAft>
                        <a:tabLst>
                          <a:tab pos="685800" algn="l"/>
                        </a:tabLst>
                      </a:pPr>
                      <a:r>
                        <a:rPr lang="en-US" sz="2000" dirty="0">
                          <a:effectLst/>
                        </a:rPr>
                        <a:t>Statistics Netherlands</a:t>
                      </a:r>
                      <a:endParaRPr lang="en-US" sz="1600" dirty="0">
                        <a:effectLst/>
                      </a:endParaRPr>
                    </a:p>
                    <a:p>
                      <a:pPr marL="0" marR="0">
                        <a:lnSpc>
                          <a:spcPct val="107000"/>
                        </a:lnSpc>
                        <a:spcBef>
                          <a:spcPts val="0"/>
                        </a:spcBef>
                        <a:spcAft>
                          <a:spcPts val="0"/>
                        </a:spcAft>
                        <a:tabLst>
                          <a:tab pos="685800" algn="l"/>
                        </a:tabLst>
                      </a:pPr>
                      <a:r>
                        <a:rPr lang="en-US" sz="2000" dirty="0">
                          <a:effectLst/>
                        </a:rPr>
                        <a:t>Statistics New Zealand</a:t>
                      </a:r>
                      <a:endParaRPr lang="en-US" sz="1600" dirty="0">
                        <a:effectLst/>
                      </a:endParaRPr>
                    </a:p>
                    <a:p>
                      <a:pPr marL="0" marR="0">
                        <a:lnSpc>
                          <a:spcPct val="107000"/>
                        </a:lnSpc>
                        <a:spcBef>
                          <a:spcPts val="0"/>
                        </a:spcBef>
                        <a:spcAft>
                          <a:spcPts val="0"/>
                        </a:spcAft>
                        <a:tabLst>
                          <a:tab pos="685800" algn="l"/>
                        </a:tabLst>
                      </a:pPr>
                      <a:r>
                        <a:rPr lang="en-US" sz="2000" dirty="0">
                          <a:effectLst/>
                        </a:rPr>
                        <a:t>Statistics Poland</a:t>
                      </a:r>
                      <a:endParaRPr lang="en-US" sz="1600" dirty="0">
                        <a:effectLst/>
                      </a:endParaRPr>
                    </a:p>
                    <a:p>
                      <a:pPr marL="0" marR="0">
                        <a:lnSpc>
                          <a:spcPct val="107000"/>
                        </a:lnSpc>
                        <a:spcBef>
                          <a:spcPts val="0"/>
                        </a:spcBef>
                        <a:spcAft>
                          <a:spcPts val="0"/>
                        </a:spcAft>
                        <a:tabLst>
                          <a:tab pos="685800" algn="l"/>
                        </a:tabLst>
                      </a:pPr>
                      <a:r>
                        <a:rPr lang="en-US" sz="2000" dirty="0">
                          <a:effectLst/>
                        </a:rPr>
                        <a:t>UK Department For Transport</a:t>
                      </a:r>
                      <a:endParaRPr lang="en-US" sz="1600" dirty="0">
                        <a:effectLst/>
                      </a:endParaRPr>
                    </a:p>
                    <a:p>
                      <a:pPr marL="0" marR="0">
                        <a:lnSpc>
                          <a:spcPct val="107000"/>
                        </a:lnSpc>
                        <a:spcBef>
                          <a:spcPts val="0"/>
                        </a:spcBef>
                        <a:spcAft>
                          <a:spcPts val="0"/>
                        </a:spcAft>
                        <a:tabLst>
                          <a:tab pos="685800" algn="l"/>
                        </a:tabLst>
                      </a:pPr>
                      <a:r>
                        <a:rPr lang="en-US" sz="2000" dirty="0">
                          <a:effectLst/>
                        </a:rPr>
                        <a:t>UK Office for National Statistics</a:t>
                      </a:r>
                    </a:p>
                    <a:p>
                      <a:pPr marL="0" marR="0">
                        <a:lnSpc>
                          <a:spcPct val="107000"/>
                        </a:lnSpc>
                        <a:spcBef>
                          <a:spcPts val="0"/>
                        </a:spcBef>
                        <a:spcAft>
                          <a:spcPts val="0"/>
                        </a:spcAft>
                        <a:tabLst>
                          <a:tab pos="685800" algn="l"/>
                        </a:tabLst>
                      </a:pPr>
                      <a:r>
                        <a:rPr lang="en-US" sz="2000" dirty="0">
                          <a:effectLst/>
                        </a:rPr>
                        <a:t>UK FCDO</a:t>
                      </a:r>
                    </a:p>
                    <a:p>
                      <a:pPr marL="0" marR="0">
                        <a:lnSpc>
                          <a:spcPct val="107000"/>
                        </a:lnSpc>
                        <a:spcBef>
                          <a:spcPts val="0"/>
                        </a:spcBef>
                        <a:spcAft>
                          <a:spcPts val="0"/>
                        </a:spcAft>
                        <a:tabLst>
                          <a:tab pos="685800" algn="l"/>
                        </a:tabLst>
                      </a:pPr>
                      <a:r>
                        <a:rPr lang="en-US" sz="2000" dirty="0">
                          <a:effectLst/>
                        </a:rPr>
                        <a:t>UK Trade</a:t>
                      </a:r>
                    </a:p>
                    <a:p>
                      <a:pPr marL="0" marR="0">
                        <a:lnSpc>
                          <a:spcPct val="107000"/>
                        </a:lnSpc>
                        <a:spcBef>
                          <a:spcPts val="0"/>
                        </a:spcBef>
                        <a:spcAft>
                          <a:spcPts val="0"/>
                        </a:spcAft>
                        <a:tabLst>
                          <a:tab pos="685800" algn="l"/>
                        </a:tabLst>
                      </a:pPr>
                      <a:r>
                        <a:rPr lang="en-US" sz="2000" dirty="0">
                          <a:effectLst/>
                          <a:latin typeface="Calibri" panose="020F0502020204030204" pitchFamily="34" charset="0"/>
                          <a:ea typeface="DengXian" panose="02010600030101010101" pitchFamily="2" charset="-122"/>
                          <a:cs typeface="Arial" panose="020B0604020202020204" pitchFamily="34" charset="0"/>
                        </a:rPr>
                        <a:t>ONE Dominican Republic</a:t>
                      </a:r>
                    </a:p>
                    <a:p>
                      <a:pPr marL="0" marR="0">
                        <a:lnSpc>
                          <a:spcPct val="107000"/>
                        </a:lnSpc>
                        <a:spcBef>
                          <a:spcPts val="0"/>
                        </a:spcBef>
                        <a:spcAft>
                          <a:spcPts val="0"/>
                        </a:spcAft>
                        <a:tabLst>
                          <a:tab pos="685800" algn="l"/>
                        </a:tabLst>
                      </a:pPr>
                      <a:r>
                        <a:rPr lang="en-US" sz="2000" dirty="0">
                          <a:effectLst/>
                          <a:latin typeface="Calibri" panose="020F0502020204030204" pitchFamily="34" charset="0"/>
                          <a:ea typeface="DengXian" panose="02010600030101010101" pitchFamily="2" charset="-122"/>
                          <a:cs typeface="Arial" panose="020B0604020202020204" pitchFamily="34" charset="0"/>
                        </a:rPr>
                        <a:t>Customs Vietnam</a:t>
                      </a:r>
                      <a:endParaRPr lang="en-US" sz="1600" dirty="0">
                        <a:effectLst/>
                        <a:latin typeface="Calibri" panose="020F0502020204030204" pitchFamily="34" charset="0"/>
                        <a:ea typeface="DengXian" panose="02010600030101010101" pitchFamily="2" charset="-122"/>
                        <a:cs typeface="Arial" panose="020B0604020202020204" pitchFamily="34" charset="0"/>
                      </a:endParaRPr>
                    </a:p>
                  </a:txBody>
                  <a:tcPr marL="39285" marR="39285" marT="0" marB="0"/>
                </a:tc>
                <a:extLst>
                  <a:ext uri="{0D108BD9-81ED-4DB2-BD59-A6C34878D82A}">
                    <a16:rowId xmlns:a16="http://schemas.microsoft.com/office/drawing/2014/main" val="3013962810"/>
                  </a:ext>
                </a:extLst>
              </a:tr>
            </a:tbl>
          </a:graphicData>
        </a:graphic>
      </p:graphicFrame>
      <p:graphicFrame>
        <p:nvGraphicFramePr>
          <p:cNvPr id="34" name="Table 33">
            <a:extLst>
              <a:ext uri="{FF2B5EF4-FFF2-40B4-BE49-F238E27FC236}">
                <a16:creationId xmlns:a16="http://schemas.microsoft.com/office/drawing/2014/main" id="{C0499B2A-A840-4004-92B9-FABFE26407D7}"/>
              </a:ext>
            </a:extLst>
          </p:cNvPr>
          <p:cNvGraphicFramePr>
            <a:graphicFrameLocks noGrp="1"/>
          </p:cNvGraphicFramePr>
          <p:nvPr/>
        </p:nvGraphicFramePr>
        <p:xfrm>
          <a:off x="6280480" y="1619384"/>
          <a:ext cx="5438549" cy="2920746"/>
        </p:xfrm>
        <a:graphic>
          <a:graphicData uri="http://schemas.openxmlformats.org/drawingml/2006/table">
            <a:tbl>
              <a:tblPr firstRow="1" firstCol="1" bandRow="1">
                <a:tableStyleId>{5C22544A-7EE6-4342-B048-85BDC9FD1C3A}</a:tableStyleId>
              </a:tblPr>
              <a:tblGrid>
                <a:gridCol w="1742488">
                  <a:extLst>
                    <a:ext uri="{9D8B030D-6E8A-4147-A177-3AD203B41FA5}">
                      <a16:colId xmlns:a16="http://schemas.microsoft.com/office/drawing/2014/main" val="783034003"/>
                    </a:ext>
                  </a:extLst>
                </a:gridCol>
                <a:gridCol w="3696061">
                  <a:extLst>
                    <a:ext uri="{9D8B030D-6E8A-4147-A177-3AD203B41FA5}">
                      <a16:colId xmlns:a16="http://schemas.microsoft.com/office/drawing/2014/main" val="1149971554"/>
                    </a:ext>
                  </a:extLst>
                </a:gridCol>
              </a:tblGrid>
              <a:tr h="1263385">
                <a:tc>
                  <a:txBody>
                    <a:bodyPr/>
                    <a:lstStyle/>
                    <a:p>
                      <a:pPr marL="0" marR="0">
                        <a:lnSpc>
                          <a:spcPct val="107000"/>
                        </a:lnSpc>
                        <a:spcBef>
                          <a:spcPts val="0"/>
                        </a:spcBef>
                        <a:spcAft>
                          <a:spcPts val="0"/>
                        </a:spcAft>
                        <a:tabLst>
                          <a:tab pos="685800" algn="l"/>
                        </a:tabLst>
                      </a:pPr>
                      <a:r>
                        <a:rPr lang="en-US" sz="2000" dirty="0">
                          <a:effectLst/>
                        </a:rPr>
                        <a:t>International Agencies</a:t>
                      </a:r>
                      <a:endParaRPr lang="en-US" sz="2000" dirty="0">
                        <a:effectLst/>
                        <a:latin typeface="Calibri" panose="020F0502020204030204" pitchFamily="34" charset="0"/>
                        <a:ea typeface="DengXian" panose="02010600030101010101" pitchFamily="2" charset="-122"/>
                        <a:cs typeface="Arial" panose="020B0604020202020204" pitchFamily="34" charset="0"/>
                      </a:endParaRPr>
                    </a:p>
                  </a:txBody>
                  <a:tcPr marL="39285" marR="39285" marT="0" marB="0"/>
                </a:tc>
                <a:tc>
                  <a:txBody>
                    <a:bodyPr/>
                    <a:lstStyle/>
                    <a:p>
                      <a:pPr marL="0" marR="0">
                        <a:lnSpc>
                          <a:spcPct val="107000"/>
                        </a:lnSpc>
                        <a:spcBef>
                          <a:spcPts val="0"/>
                        </a:spcBef>
                        <a:spcAft>
                          <a:spcPts val="0"/>
                        </a:spcAft>
                        <a:tabLst>
                          <a:tab pos="685800" algn="l"/>
                        </a:tabLst>
                      </a:pPr>
                      <a:r>
                        <a:rPr lang="fr-FR" sz="2000" dirty="0">
                          <a:effectLst/>
                        </a:rPr>
                        <a:t>ADB</a:t>
                      </a:r>
                      <a:endParaRPr lang="en-US" sz="2000" dirty="0">
                        <a:effectLst/>
                      </a:endParaRPr>
                    </a:p>
                    <a:p>
                      <a:pPr marL="0" marR="0">
                        <a:lnSpc>
                          <a:spcPct val="107000"/>
                        </a:lnSpc>
                        <a:spcBef>
                          <a:spcPts val="0"/>
                        </a:spcBef>
                        <a:spcAft>
                          <a:spcPts val="0"/>
                        </a:spcAft>
                        <a:tabLst>
                          <a:tab pos="685800" algn="l"/>
                        </a:tabLst>
                      </a:pPr>
                      <a:r>
                        <a:rPr lang="fr-FR" sz="2000" dirty="0">
                          <a:effectLst/>
                        </a:rPr>
                        <a:t>Eurostat</a:t>
                      </a:r>
                      <a:endParaRPr lang="en-US" sz="2000" dirty="0">
                        <a:effectLst/>
                      </a:endParaRPr>
                    </a:p>
                    <a:p>
                      <a:pPr marL="0" marR="0">
                        <a:lnSpc>
                          <a:spcPct val="107000"/>
                        </a:lnSpc>
                        <a:spcBef>
                          <a:spcPts val="0"/>
                        </a:spcBef>
                        <a:spcAft>
                          <a:spcPts val="0"/>
                        </a:spcAft>
                        <a:tabLst>
                          <a:tab pos="685800" algn="l"/>
                        </a:tabLst>
                      </a:pPr>
                      <a:r>
                        <a:rPr lang="fr-FR" sz="2000" dirty="0">
                          <a:effectLst/>
                        </a:rPr>
                        <a:t>IMF </a:t>
                      </a:r>
                      <a:endParaRPr lang="en-US" sz="2000" dirty="0">
                        <a:effectLst/>
                      </a:endParaRPr>
                    </a:p>
                    <a:p>
                      <a:pPr marL="0" marR="0">
                        <a:lnSpc>
                          <a:spcPct val="107000"/>
                        </a:lnSpc>
                        <a:spcBef>
                          <a:spcPts val="0"/>
                        </a:spcBef>
                        <a:spcAft>
                          <a:spcPts val="0"/>
                        </a:spcAft>
                        <a:tabLst>
                          <a:tab pos="685800" algn="l"/>
                        </a:tabLst>
                      </a:pPr>
                      <a:r>
                        <a:rPr lang="fr-FR" sz="2000" dirty="0">
                          <a:effectLst/>
                        </a:rPr>
                        <a:t>IMO</a:t>
                      </a:r>
                    </a:p>
                    <a:p>
                      <a:pPr marL="0" marR="0">
                        <a:lnSpc>
                          <a:spcPct val="107000"/>
                        </a:lnSpc>
                        <a:spcBef>
                          <a:spcPts val="0"/>
                        </a:spcBef>
                        <a:spcAft>
                          <a:spcPts val="0"/>
                        </a:spcAft>
                        <a:tabLst>
                          <a:tab pos="685800" algn="l"/>
                        </a:tabLst>
                      </a:pPr>
                      <a:r>
                        <a:rPr lang="fr-FR" sz="2000" dirty="0">
                          <a:effectLst/>
                        </a:rPr>
                        <a:t>MTCC Latin America</a:t>
                      </a:r>
                      <a:endParaRPr lang="en-US" sz="2000" dirty="0">
                        <a:effectLst/>
                      </a:endParaRPr>
                    </a:p>
                    <a:p>
                      <a:pPr marL="0" marR="0">
                        <a:lnSpc>
                          <a:spcPct val="107000"/>
                        </a:lnSpc>
                        <a:spcBef>
                          <a:spcPts val="0"/>
                        </a:spcBef>
                        <a:spcAft>
                          <a:spcPts val="0"/>
                        </a:spcAft>
                        <a:tabLst>
                          <a:tab pos="685800" algn="l"/>
                        </a:tabLst>
                      </a:pPr>
                      <a:r>
                        <a:rPr lang="fr-FR" sz="2000" dirty="0">
                          <a:effectLst/>
                        </a:rPr>
                        <a:t>UN Global Pulse</a:t>
                      </a:r>
                      <a:endParaRPr lang="en-US" sz="2000" dirty="0">
                        <a:effectLst/>
                      </a:endParaRPr>
                    </a:p>
                    <a:p>
                      <a:pPr marL="0" marR="0">
                        <a:lnSpc>
                          <a:spcPct val="107000"/>
                        </a:lnSpc>
                        <a:spcBef>
                          <a:spcPts val="0"/>
                        </a:spcBef>
                        <a:spcAft>
                          <a:spcPts val="0"/>
                        </a:spcAft>
                        <a:tabLst>
                          <a:tab pos="685800" algn="l"/>
                        </a:tabLst>
                      </a:pPr>
                      <a:r>
                        <a:rPr lang="en-US" sz="2000" dirty="0">
                          <a:effectLst/>
                        </a:rPr>
                        <a:t>UNCTAD</a:t>
                      </a:r>
                    </a:p>
                    <a:p>
                      <a:pPr marL="0" marR="0">
                        <a:lnSpc>
                          <a:spcPct val="107000"/>
                        </a:lnSpc>
                        <a:spcBef>
                          <a:spcPts val="0"/>
                        </a:spcBef>
                        <a:spcAft>
                          <a:spcPts val="0"/>
                        </a:spcAft>
                        <a:tabLst>
                          <a:tab pos="685800" algn="l"/>
                        </a:tabLst>
                      </a:pPr>
                      <a:r>
                        <a:rPr lang="en-US" sz="2000" dirty="0">
                          <a:effectLst/>
                        </a:rPr>
                        <a:t>UNSD, UNESCWA</a:t>
                      </a:r>
                    </a:p>
                    <a:p>
                      <a:pPr marL="0" marR="0">
                        <a:lnSpc>
                          <a:spcPct val="107000"/>
                        </a:lnSpc>
                        <a:spcBef>
                          <a:spcPts val="0"/>
                        </a:spcBef>
                        <a:spcAft>
                          <a:spcPts val="0"/>
                        </a:spcAft>
                        <a:tabLst>
                          <a:tab pos="685800" algn="l"/>
                        </a:tabLst>
                      </a:pPr>
                      <a:r>
                        <a:rPr lang="en-US" sz="2000" dirty="0">
                          <a:effectLst/>
                          <a:latin typeface="Calibri" panose="020F0502020204030204" pitchFamily="34" charset="0"/>
                          <a:ea typeface="DengXian" panose="02010600030101010101" pitchFamily="2" charset="-122"/>
                          <a:cs typeface="Arial" panose="020B0604020202020204" pitchFamily="34" charset="0"/>
                        </a:rPr>
                        <a:t>World Bank</a:t>
                      </a:r>
                    </a:p>
                  </a:txBody>
                  <a:tcPr marL="39285" marR="39285" marT="0" marB="0"/>
                </a:tc>
                <a:extLst>
                  <a:ext uri="{0D108BD9-81ED-4DB2-BD59-A6C34878D82A}">
                    <a16:rowId xmlns:a16="http://schemas.microsoft.com/office/drawing/2014/main" val="3886162799"/>
                  </a:ext>
                </a:extLst>
              </a:tr>
            </a:tbl>
          </a:graphicData>
        </a:graphic>
      </p:graphicFrame>
      <p:graphicFrame>
        <p:nvGraphicFramePr>
          <p:cNvPr id="41" name="Table 40">
            <a:extLst>
              <a:ext uri="{FF2B5EF4-FFF2-40B4-BE49-F238E27FC236}">
                <a16:creationId xmlns:a16="http://schemas.microsoft.com/office/drawing/2014/main" id="{D6E89744-1CD3-4D30-A93A-D57EA5BB7332}"/>
              </a:ext>
            </a:extLst>
          </p:cNvPr>
          <p:cNvGraphicFramePr>
            <a:graphicFrameLocks noGrp="1"/>
          </p:cNvGraphicFramePr>
          <p:nvPr/>
        </p:nvGraphicFramePr>
        <p:xfrm>
          <a:off x="6280480" y="4592693"/>
          <a:ext cx="5268041" cy="2268474"/>
        </p:xfrm>
        <a:graphic>
          <a:graphicData uri="http://schemas.openxmlformats.org/drawingml/2006/table">
            <a:tbl>
              <a:tblPr firstRow="1" firstCol="1" bandRow="1">
                <a:tableStyleId>{5C22544A-7EE6-4342-B048-85BDC9FD1C3A}</a:tableStyleId>
              </a:tblPr>
              <a:tblGrid>
                <a:gridCol w="1687858">
                  <a:extLst>
                    <a:ext uri="{9D8B030D-6E8A-4147-A177-3AD203B41FA5}">
                      <a16:colId xmlns:a16="http://schemas.microsoft.com/office/drawing/2014/main" val="883255992"/>
                    </a:ext>
                  </a:extLst>
                </a:gridCol>
                <a:gridCol w="3580183">
                  <a:extLst>
                    <a:ext uri="{9D8B030D-6E8A-4147-A177-3AD203B41FA5}">
                      <a16:colId xmlns:a16="http://schemas.microsoft.com/office/drawing/2014/main" val="3973926222"/>
                    </a:ext>
                  </a:extLst>
                </a:gridCol>
              </a:tblGrid>
              <a:tr h="1814322">
                <a:tc>
                  <a:txBody>
                    <a:bodyPr/>
                    <a:lstStyle/>
                    <a:p>
                      <a:pPr marL="0" marR="0">
                        <a:lnSpc>
                          <a:spcPct val="107000"/>
                        </a:lnSpc>
                        <a:spcBef>
                          <a:spcPts val="0"/>
                        </a:spcBef>
                        <a:spcAft>
                          <a:spcPts val="0"/>
                        </a:spcAft>
                        <a:tabLst>
                          <a:tab pos="685800" algn="l"/>
                        </a:tabLst>
                      </a:pPr>
                      <a:r>
                        <a:rPr lang="en-US" sz="2000" dirty="0">
                          <a:effectLst/>
                        </a:rPr>
                        <a:t>Other</a:t>
                      </a:r>
                      <a:endParaRPr lang="en-US" sz="2000" dirty="0">
                        <a:effectLst/>
                        <a:latin typeface="Calibri" panose="020F0502020204030204" pitchFamily="34" charset="0"/>
                        <a:ea typeface="DengXian" panose="02010600030101010101" pitchFamily="2" charset="-122"/>
                        <a:cs typeface="Arial" panose="020B0604020202020204" pitchFamily="34" charset="0"/>
                      </a:endParaRPr>
                    </a:p>
                  </a:txBody>
                  <a:tcPr marL="39285" marR="39285" marT="0" marB="0"/>
                </a:tc>
                <a:tc>
                  <a:txBody>
                    <a:bodyPr/>
                    <a:lstStyle/>
                    <a:p>
                      <a:pPr marL="0" marR="0">
                        <a:lnSpc>
                          <a:spcPct val="107000"/>
                        </a:lnSpc>
                        <a:spcBef>
                          <a:spcPts val="0"/>
                        </a:spcBef>
                        <a:spcAft>
                          <a:spcPts val="0"/>
                        </a:spcAft>
                        <a:tabLst>
                          <a:tab pos="685800" algn="l"/>
                        </a:tabLst>
                      </a:pPr>
                      <a:r>
                        <a:rPr lang="en-US" sz="2000" dirty="0" err="1">
                          <a:effectLst/>
                        </a:rPr>
                        <a:t>Autoridad</a:t>
                      </a:r>
                      <a:r>
                        <a:rPr lang="en-US" sz="2000" dirty="0">
                          <a:effectLst/>
                        </a:rPr>
                        <a:t> </a:t>
                      </a:r>
                      <a:r>
                        <a:rPr lang="en-US" sz="2000" dirty="0" err="1">
                          <a:effectLst/>
                        </a:rPr>
                        <a:t>Marítima</a:t>
                      </a:r>
                      <a:r>
                        <a:rPr lang="en-US" sz="2000" dirty="0">
                          <a:effectLst/>
                        </a:rPr>
                        <a:t> de Panamá</a:t>
                      </a:r>
                    </a:p>
                    <a:p>
                      <a:pPr marL="0" marR="0">
                        <a:lnSpc>
                          <a:spcPct val="107000"/>
                        </a:lnSpc>
                        <a:spcBef>
                          <a:spcPts val="0"/>
                        </a:spcBef>
                        <a:spcAft>
                          <a:spcPts val="0"/>
                        </a:spcAft>
                        <a:tabLst>
                          <a:tab pos="685800" algn="l"/>
                        </a:tabLst>
                      </a:pPr>
                      <a:r>
                        <a:rPr lang="en-US" sz="2000" dirty="0">
                          <a:effectLst/>
                        </a:rPr>
                        <a:t>DFID Data Science Hub</a:t>
                      </a:r>
                    </a:p>
                    <a:p>
                      <a:pPr marL="0" marR="0">
                        <a:lnSpc>
                          <a:spcPct val="107000"/>
                        </a:lnSpc>
                        <a:spcBef>
                          <a:spcPts val="0"/>
                        </a:spcBef>
                        <a:spcAft>
                          <a:spcPts val="0"/>
                        </a:spcAft>
                        <a:tabLst>
                          <a:tab pos="685800" algn="l"/>
                        </a:tabLst>
                      </a:pPr>
                      <a:r>
                        <a:rPr lang="en-US" sz="2000" dirty="0">
                          <a:effectLst/>
                        </a:rPr>
                        <a:t>University of Oxford</a:t>
                      </a:r>
                    </a:p>
                    <a:p>
                      <a:pPr marL="0" marR="0">
                        <a:lnSpc>
                          <a:spcPct val="107000"/>
                        </a:lnSpc>
                        <a:spcBef>
                          <a:spcPts val="0"/>
                        </a:spcBef>
                        <a:spcAft>
                          <a:spcPts val="0"/>
                        </a:spcAft>
                        <a:tabLst>
                          <a:tab pos="685800" algn="l"/>
                        </a:tabLst>
                      </a:pPr>
                      <a:r>
                        <a:rPr lang="en-US" sz="2000" dirty="0" err="1">
                          <a:effectLst/>
                        </a:rPr>
                        <a:t>MarineTraffic</a:t>
                      </a:r>
                      <a:endParaRPr lang="en-US" sz="2000" dirty="0">
                        <a:effectLst/>
                      </a:endParaRPr>
                    </a:p>
                    <a:p>
                      <a:pPr marL="0" marR="0">
                        <a:lnSpc>
                          <a:spcPct val="107000"/>
                        </a:lnSpc>
                        <a:spcBef>
                          <a:spcPts val="0"/>
                        </a:spcBef>
                        <a:spcAft>
                          <a:spcPts val="0"/>
                        </a:spcAft>
                        <a:tabLst>
                          <a:tab pos="685800" algn="l"/>
                        </a:tabLst>
                      </a:pPr>
                      <a:r>
                        <a:rPr lang="en-US" sz="2000" dirty="0">
                          <a:effectLst/>
                        </a:rPr>
                        <a:t>Oceanbolt</a:t>
                      </a:r>
                    </a:p>
                    <a:p>
                      <a:pPr marL="0" marR="0">
                        <a:lnSpc>
                          <a:spcPct val="107000"/>
                        </a:lnSpc>
                        <a:spcBef>
                          <a:spcPts val="0"/>
                        </a:spcBef>
                        <a:spcAft>
                          <a:spcPts val="0"/>
                        </a:spcAft>
                        <a:tabLst>
                          <a:tab pos="685800" algn="l"/>
                        </a:tabLst>
                      </a:pPr>
                      <a:r>
                        <a:rPr lang="en-US" sz="2000" dirty="0">
                          <a:effectLst/>
                        </a:rPr>
                        <a:t>The Turing Institute</a:t>
                      </a:r>
                    </a:p>
                    <a:p>
                      <a:pPr marL="0" marR="0">
                        <a:lnSpc>
                          <a:spcPct val="107000"/>
                        </a:lnSpc>
                        <a:spcBef>
                          <a:spcPts val="0"/>
                        </a:spcBef>
                        <a:spcAft>
                          <a:spcPts val="0"/>
                        </a:spcAft>
                        <a:tabLst>
                          <a:tab pos="685800" algn="l"/>
                        </a:tabLst>
                      </a:pPr>
                      <a:r>
                        <a:rPr lang="en-US" sz="2000" dirty="0">
                          <a:effectLst/>
                        </a:rPr>
                        <a:t>University College London</a:t>
                      </a:r>
                      <a:endParaRPr lang="en-US" sz="2000" dirty="0">
                        <a:effectLst/>
                        <a:latin typeface="Calibri" panose="020F0502020204030204" pitchFamily="34" charset="0"/>
                        <a:ea typeface="DengXian" panose="02010600030101010101" pitchFamily="2" charset="-122"/>
                        <a:cs typeface="Arial" panose="020B0604020202020204" pitchFamily="34" charset="0"/>
                      </a:endParaRPr>
                    </a:p>
                  </a:txBody>
                  <a:tcPr marL="39285" marR="39285" marT="0" marB="0"/>
                </a:tc>
                <a:extLst>
                  <a:ext uri="{0D108BD9-81ED-4DB2-BD59-A6C34878D82A}">
                    <a16:rowId xmlns:a16="http://schemas.microsoft.com/office/drawing/2014/main" val="305301055"/>
                  </a:ext>
                </a:extLst>
              </a:tr>
            </a:tbl>
          </a:graphicData>
        </a:graphic>
      </p:graphicFrame>
    </p:spTree>
    <p:extLst>
      <p:ext uri="{BB962C8B-B14F-4D97-AF65-F5344CB8AC3E}">
        <p14:creationId xmlns:p14="http://schemas.microsoft.com/office/powerpoint/2010/main" val="2218415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844BF8-010B-4BCA-A298-9993F03F134C}"/>
              </a:ext>
            </a:extLst>
          </p:cNvPr>
          <p:cNvSpPr txBox="1">
            <a:spLocks/>
          </p:cNvSpPr>
          <p:nvPr/>
        </p:nvSpPr>
        <p:spPr>
          <a:xfrm>
            <a:off x="471465" y="693082"/>
            <a:ext cx="11029616" cy="523070"/>
          </a:xfrm>
          <a:prstGeom prst="rect">
            <a:avLst/>
          </a:prstGeom>
          <a:noFill/>
        </p:spPr>
        <p:txBody>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1A3260"/>
                </a:solidFill>
              </a:rPr>
              <a:t>RECENT development</a:t>
            </a:r>
          </a:p>
        </p:txBody>
      </p:sp>
      <p:sp>
        <p:nvSpPr>
          <p:cNvPr id="5" name="TextBox 4">
            <a:extLst>
              <a:ext uri="{FF2B5EF4-FFF2-40B4-BE49-F238E27FC236}">
                <a16:creationId xmlns:a16="http://schemas.microsoft.com/office/drawing/2014/main" id="{47956CB9-C712-4525-BC18-9254E3C0C716}"/>
              </a:ext>
            </a:extLst>
          </p:cNvPr>
          <p:cNvSpPr txBox="1"/>
          <p:nvPr/>
        </p:nvSpPr>
        <p:spPr>
          <a:xfrm>
            <a:off x="490728" y="1325983"/>
            <a:ext cx="11210544" cy="5447645"/>
          </a:xfrm>
          <a:prstGeom prst="rect">
            <a:avLst/>
          </a:prstGeom>
          <a:noFill/>
        </p:spPr>
        <p:txBody>
          <a:bodyPr wrap="square" rtlCol="0">
            <a:spAutoFit/>
          </a:bodyPr>
          <a:lstStyle/>
          <a:p>
            <a:pPr marL="285750" indent="-285750" fontAlgn="base">
              <a:spcAft>
                <a:spcPts val="1200"/>
              </a:spcAft>
              <a:buFont typeface="Wingdings" panose="05000000000000000000" pitchFamily="2" charset="2"/>
              <a:buChar char="§"/>
            </a:pPr>
            <a:r>
              <a:rPr lang="en-US" sz="2000" dirty="0"/>
              <a:t>Regular monthly Meeting</a:t>
            </a:r>
          </a:p>
          <a:p>
            <a:pPr marL="285750" indent="-285750" fontAlgn="base">
              <a:spcAft>
                <a:spcPts val="1200"/>
              </a:spcAft>
              <a:buFont typeface="Wingdings" panose="05000000000000000000" pitchFamily="2" charset="2"/>
              <a:buChar char="§"/>
            </a:pPr>
            <a:r>
              <a:rPr lang="en-US" sz="2000" dirty="0"/>
              <a:t>Increasing team size and UNGP AIS users (and usage)</a:t>
            </a:r>
          </a:p>
          <a:p>
            <a:pPr marL="285750" indent="-285750" fontAlgn="base">
              <a:spcAft>
                <a:spcPts val="1200"/>
              </a:spcAft>
              <a:buFont typeface="Wingdings" panose="05000000000000000000" pitchFamily="2" charset="2"/>
              <a:buChar char="§"/>
            </a:pPr>
            <a:r>
              <a:rPr lang="en-US" sz="2000" dirty="0"/>
              <a:t>Ongoing update of Delivery of the Live AIS Handbook</a:t>
            </a:r>
          </a:p>
          <a:p>
            <a:pPr marL="285750" indent="-285750" fontAlgn="base">
              <a:spcAft>
                <a:spcPts val="1200"/>
              </a:spcAft>
              <a:buFont typeface="Wingdings" panose="05000000000000000000" pitchFamily="2" charset="2"/>
              <a:buChar char="§"/>
            </a:pPr>
            <a:r>
              <a:rPr lang="en-US" sz="2000" dirty="0"/>
              <a:t>Upgrade of the AIS platform for better users’ experiences and cost-efficiency (May 2021)</a:t>
            </a:r>
          </a:p>
          <a:p>
            <a:pPr marL="285750" indent="-285750" fontAlgn="base">
              <a:spcAft>
                <a:spcPts val="1200"/>
              </a:spcAft>
              <a:buFont typeface="Wingdings" panose="05000000000000000000" pitchFamily="2" charset="2"/>
              <a:buChar char="§"/>
            </a:pPr>
            <a:r>
              <a:rPr lang="en-US" sz="2000" dirty="0"/>
              <a:t>Release of AIS foundation e-learning course (Oct 2021)</a:t>
            </a:r>
          </a:p>
          <a:p>
            <a:pPr marL="285750" indent="-285750" fontAlgn="base">
              <a:spcAft>
                <a:spcPts val="1200"/>
              </a:spcAft>
              <a:buFont typeface="Wingdings" panose="05000000000000000000" pitchFamily="2" charset="2"/>
              <a:buChar char="§"/>
            </a:pPr>
            <a:r>
              <a:rPr lang="en-US" sz="2000" dirty="0"/>
              <a:t>Acquisition of ships register data containing information on ships characteristics  (June 2021)</a:t>
            </a:r>
          </a:p>
          <a:p>
            <a:pPr marL="285750" indent="-285750" fontAlgn="base">
              <a:spcAft>
                <a:spcPts val="1200"/>
              </a:spcAft>
              <a:buFont typeface="Wingdings" panose="05000000000000000000" pitchFamily="2" charset="2"/>
              <a:buChar char="§"/>
            </a:pPr>
            <a:r>
              <a:rPr lang="en-US" sz="2000" dirty="0"/>
              <a:t>Development of AIS curriculum covering core and specific AIS skillsets (September 2021)</a:t>
            </a:r>
          </a:p>
          <a:p>
            <a:pPr marL="285750" indent="-285750" fontAlgn="base">
              <a:spcAft>
                <a:spcPts val="1200"/>
              </a:spcAft>
              <a:buFont typeface="Wingdings" panose="05000000000000000000" pitchFamily="2" charset="2"/>
              <a:buChar char="§"/>
            </a:pPr>
            <a:r>
              <a:rPr lang="en-US" sz="2000" dirty="0"/>
              <a:t>Participation in the UN Youth Hackathon (December 2021) </a:t>
            </a:r>
          </a:p>
          <a:p>
            <a:pPr marL="285750" indent="-285750" fontAlgn="base">
              <a:spcAft>
                <a:spcPts val="1200"/>
              </a:spcAft>
              <a:buFont typeface="Wingdings" panose="05000000000000000000" pitchFamily="2" charset="2"/>
              <a:buChar char="§"/>
            </a:pPr>
            <a:r>
              <a:rPr lang="en-US" sz="2000" dirty="0"/>
              <a:t>Conducted outreach and awareness activities: participation at various events, such as</a:t>
            </a:r>
          </a:p>
          <a:p>
            <a:pPr marL="742950" lvl="1" indent="-285750" fontAlgn="base">
              <a:spcAft>
                <a:spcPts val="1200"/>
              </a:spcAft>
              <a:buFont typeface="Wingdings" panose="05000000000000000000" pitchFamily="2" charset="2"/>
              <a:buChar char="§"/>
            </a:pPr>
            <a:r>
              <a:rPr lang="en-US" sz="2000" dirty="0"/>
              <a:t>UNECE/UK ONS Machine Learning Group (May 2021)</a:t>
            </a:r>
          </a:p>
          <a:p>
            <a:pPr marL="742950" lvl="1" indent="-285750" fontAlgn="base">
              <a:spcAft>
                <a:spcPts val="1200"/>
              </a:spcAft>
              <a:buFont typeface="Wingdings" panose="05000000000000000000" pitchFamily="2" charset="2"/>
              <a:buChar char="§"/>
            </a:pPr>
            <a:r>
              <a:rPr lang="en-US" sz="2000" dirty="0"/>
              <a:t>UN/LOCODE Informal Advisory Meeting (November 2021)</a:t>
            </a:r>
          </a:p>
          <a:p>
            <a:pPr marL="742950" lvl="1" indent="-285750" fontAlgn="base">
              <a:spcAft>
                <a:spcPts val="1200"/>
              </a:spcAft>
              <a:buFont typeface="Wingdings" panose="05000000000000000000" pitchFamily="2" charset="2"/>
              <a:buChar char="§"/>
            </a:pPr>
            <a:r>
              <a:rPr lang="en-US" sz="2000" dirty="0"/>
              <a:t>Dubai Expo (January 2022)</a:t>
            </a:r>
            <a:endParaRPr lang="en-US" dirty="0"/>
          </a:p>
        </p:txBody>
      </p:sp>
    </p:spTree>
    <p:extLst>
      <p:ext uri="{BB962C8B-B14F-4D97-AF65-F5344CB8AC3E}">
        <p14:creationId xmlns:p14="http://schemas.microsoft.com/office/powerpoint/2010/main" val="2302742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E59EF-FBBC-4C49-88F7-7AB6BADDAC9C}"/>
              </a:ext>
            </a:extLst>
          </p:cNvPr>
          <p:cNvSpPr>
            <a:spLocks noGrp="1"/>
          </p:cNvSpPr>
          <p:nvPr>
            <p:ph type="title"/>
          </p:nvPr>
        </p:nvSpPr>
        <p:spPr/>
        <p:txBody>
          <a:bodyPr/>
          <a:lstStyle/>
          <a:p>
            <a:r>
              <a:rPr lang="en-US" dirty="0"/>
              <a:t>Introduction to AIS Data</a:t>
            </a:r>
          </a:p>
        </p:txBody>
      </p:sp>
      <p:sp>
        <p:nvSpPr>
          <p:cNvPr id="3" name="Text Placeholder 2">
            <a:extLst>
              <a:ext uri="{FF2B5EF4-FFF2-40B4-BE49-F238E27FC236}">
                <a16:creationId xmlns:a16="http://schemas.microsoft.com/office/drawing/2014/main" id="{B51B534F-9E08-40FD-BB3F-B6DEF1A63E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4112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5844BF8-010B-4BCA-A298-9993F03F134C}"/>
              </a:ext>
            </a:extLst>
          </p:cNvPr>
          <p:cNvSpPr txBox="1">
            <a:spLocks/>
          </p:cNvSpPr>
          <p:nvPr/>
        </p:nvSpPr>
        <p:spPr>
          <a:xfrm>
            <a:off x="471465" y="693082"/>
            <a:ext cx="11029616" cy="523070"/>
          </a:xfrm>
          <a:prstGeom prst="rect">
            <a:avLst/>
          </a:prstGeom>
          <a:noFill/>
        </p:spPr>
        <p:txBody>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1A3260"/>
                </a:solidFill>
              </a:rPr>
              <a:t>What is AIS data – Data Flow</a:t>
            </a:r>
          </a:p>
        </p:txBody>
      </p:sp>
      <p:sp>
        <p:nvSpPr>
          <p:cNvPr id="5" name="TextBox 4">
            <a:extLst>
              <a:ext uri="{FF2B5EF4-FFF2-40B4-BE49-F238E27FC236}">
                <a16:creationId xmlns:a16="http://schemas.microsoft.com/office/drawing/2014/main" id="{47956CB9-C712-4525-BC18-9254E3C0C716}"/>
              </a:ext>
            </a:extLst>
          </p:cNvPr>
          <p:cNvSpPr txBox="1"/>
          <p:nvPr/>
        </p:nvSpPr>
        <p:spPr>
          <a:xfrm>
            <a:off x="557784" y="1408176"/>
            <a:ext cx="11210544" cy="3693319"/>
          </a:xfrm>
          <a:prstGeom prst="rect">
            <a:avLst/>
          </a:prstGeom>
          <a:noFill/>
        </p:spPr>
        <p:txBody>
          <a:bodyPr wrap="square" rtlCol="0">
            <a:spAutoFit/>
          </a:bodyPr>
          <a:lstStyle/>
          <a:p>
            <a:pPr marL="285750" indent="-285750">
              <a:buFont typeface="Wingdings" panose="05000000000000000000" pitchFamily="2" charset="2"/>
              <a:buChar char="§"/>
            </a:pPr>
            <a:r>
              <a:rPr lang="en-US" dirty="0"/>
              <a:t>The automatic identification system (AIS) is a tracking system for ships, originally developed for collision avoidance</a:t>
            </a:r>
          </a:p>
          <a:p>
            <a:endParaRPr lang="en-US" dirty="0"/>
          </a:p>
          <a:p>
            <a:endParaRPr lang="en-US" dirty="0"/>
          </a:p>
          <a:p>
            <a:endParaRPr lang="en-US" dirty="0"/>
          </a:p>
          <a:p>
            <a:endParaRPr lang="en-US" dirty="0"/>
          </a:p>
          <a:p>
            <a:endParaRPr lang="en-US" dirty="0"/>
          </a:p>
          <a:p>
            <a:endParaRPr lang="en-US" dirty="0"/>
          </a:p>
          <a:p>
            <a:endParaRPr lang="en-US" dirty="0"/>
          </a:p>
          <a:p>
            <a:pPr lvl="1"/>
            <a:endParaRPr lang="en-US" dirty="0"/>
          </a:p>
          <a:p>
            <a:pPr lvl="1"/>
            <a:endParaRPr lang="en-US" dirty="0"/>
          </a:p>
          <a:p>
            <a:pPr lvl="1"/>
            <a:endParaRPr lang="en-US" dirty="0"/>
          </a:p>
          <a:p>
            <a:pPr lvl="1"/>
            <a:endParaRPr lang="en-US" dirty="0"/>
          </a:p>
          <a:p>
            <a:pPr marL="285750" indent="-285750">
              <a:buFont typeface="Wingdings" panose="05000000000000000000" pitchFamily="2" charset="2"/>
              <a:buChar char="§"/>
            </a:pPr>
            <a:endParaRPr lang="en-US" dirty="0"/>
          </a:p>
        </p:txBody>
      </p:sp>
      <p:sp>
        <p:nvSpPr>
          <p:cNvPr id="32" name="TextBox 31">
            <a:extLst>
              <a:ext uri="{FF2B5EF4-FFF2-40B4-BE49-F238E27FC236}">
                <a16:creationId xmlns:a16="http://schemas.microsoft.com/office/drawing/2014/main" id="{7F201DE5-8A56-4FDE-A2F8-827E1876BCE3}"/>
              </a:ext>
            </a:extLst>
          </p:cNvPr>
          <p:cNvSpPr txBox="1"/>
          <p:nvPr/>
        </p:nvSpPr>
        <p:spPr>
          <a:xfrm>
            <a:off x="471465" y="6358747"/>
            <a:ext cx="4654208" cy="276999"/>
          </a:xfrm>
          <a:prstGeom prst="rect">
            <a:avLst/>
          </a:prstGeom>
          <a:noFill/>
        </p:spPr>
        <p:txBody>
          <a:bodyPr wrap="square" rtlCol="0">
            <a:spAutoFit/>
          </a:bodyPr>
          <a:lstStyle/>
          <a:p>
            <a:r>
              <a:rPr lang="en-US" sz="1200" dirty="0"/>
              <a:t>Reference: </a:t>
            </a:r>
            <a:r>
              <a:rPr lang="en-US" sz="1200" dirty="0">
                <a:hlinkClick r:id="rId2"/>
              </a:rPr>
              <a:t>Lloyd’s List Intelligence (2017). Understanding AIS. </a:t>
            </a:r>
            <a:endParaRPr lang="en-US" dirty="0"/>
          </a:p>
        </p:txBody>
      </p:sp>
      <p:graphicFrame>
        <p:nvGraphicFramePr>
          <p:cNvPr id="10" name="Table 9">
            <a:extLst>
              <a:ext uri="{FF2B5EF4-FFF2-40B4-BE49-F238E27FC236}">
                <a16:creationId xmlns:a16="http://schemas.microsoft.com/office/drawing/2014/main" id="{433F104A-B02C-4CF0-ACBB-E0EB703D4D33}"/>
              </a:ext>
            </a:extLst>
          </p:cNvPr>
          <p:cNvGraphicFramePr>
            <a:graphicFrameLocks noGrp="1"/>
          </p:cNvGraphicFramePr>
          <p:nvPr/>
        </p:nvGraphicFramePr>
        <p:xfrm>
          <a:off x="1291476" y="4915435"/>
          <a:ext cx="7315200" cy="362308"/>
        </p:xfrm>
        <a:graphic>
          <a:graphicData uri="http://schemas.openxmlformats.org/drawingml/2006/table">
            <a:tbl>
              <a:tblPr firstRow="1" bandRow="1">
                <a:tableStyleId>{5C22544A-7EE6-4342-B048-85BDC9FD1C3A}</a:tableStyleId>
              </a:tblPr>
              <a:tblGrid>
                <a:gridCol w="365760">
                  <a:extLst>
                    <a:ext uri="{9D8B030D-6E8A-4147-A177-3AD203B41FA5}">
                      <a16:colId xmlns:a16="http://schemas.microsoft.com/office/drawing/2014/main" val="1392736420"/>
                    </a:ext>
                  </a:extLst>
                </a:gridCol>
                <a:gridCol w="365760">
                  <a:extLst>
                    <a:ext uri="{9D8B030D-6E8A-4147-A177-3AD203B41FA5}">
                      <a16:colId xmlns:a16="http://schemas.microsoft.com/office/drawing/2014/main" val="3205178144"/>
                    </a:ext>
                  </a:extLst>
                </a:gridCol>
                <a:gridCol w="365760">
                  <a:extLst>
                    <a:ext uri="{9D8B030D-6E8A-4147-A177-3AD203B41FA5}">
                      <a16:colId xmlns:a16="http://schemas.microsoft.com/office/drawing/2014/main" val="2198283710"/>
                    </a:ext>
                  </a:extLst>
                </a:gridCol>
                <a:gridCol w="365760">
                  <a:extLst>
                    <a:ext uri="{9D8B030D-6E8A-4147-A177-3AD203B41FA5}">
                      <a16:colId xmlns:a16="http://schemas.microsoft.com/office/drawing/2014/main" val="2220243144"/>
                    </a:ext>
                  </a:extLst>
                </a:gridCol>
                <a:gridCol w="365760">
                  <a:extLst>
                    <a:ext uri="{9D8B030D-6E8A-4147-A177-3AD203B41FA5}">
                      <a16:colId xmlns:a16="http://schemas.microsoft.com/office/drawing/2014/main" val="504536531"/>
                    </a:ext>
                  </a:extLst>
                </a:gridCol>
                <a:gridCol w="365760">
                  <a:extLst>
                    <a:ext uri="{9D8B030D-6E8A-4147-A177-3AD203B41FA5}">
                      <a16:colId xmlns:a16="http://schemas.microsoft.com/office/drawing/2014/main" val="3224957745"/>
                    </a:ext>
                  </a:extLst>
                </a:gridCol>
                <a:gridCol w="365760">
                  <a:extLst>
                    <a:ext uri="{9D8B030D-6E8A-4147-A177-3AD203B41FA5}">
                      <a16:colId xmlns:a16="http://schemas.microsoft.com/office/drawing/2014/main" val="3071677564"/>
                    </a:ext>
                  </a:extLst>
                </a:gridCol>
                <a:gridCol w="365760">
                  <a:extLst>
                    <a:ext uri="{9D8B030D-6E8A-4147-A177-3AD203B41FA5}">
                      <a16:colId xmlns:a16="http://schemas.microsoft.com/office/drawing/2014/main" val="1981019230"/>
                    </a:ext>
                  </a:extLst>
                </a:gridCol>
                <a:gridCol w="365760">
                  <a:extLst>
                    <a:ext uri="{9D8B030D-6E8A-4147-A177-3AD203B41FA5}">
                      <a16:colId xmlns:a16="http://schemas.microsoft.com/office/drawing/2014/main" val="4021763375"/>
                    </a:ext>
                  </a:extLst>
                </a:gridCol>
                <a:gridCol w="365760">
                  <a:extLst>
                    <a:ext uri="{9D8B030D-6E8A-4147-A177-3AD203B41FA5}">
                      <a16:colId xmlns:a16="http://schemas.microsoft.com/office/drawing/2014/main" val="175060517"/>
                    </a:ext>
                  </a:extLst>
                </a:gridCol>
                <a:gridCol w="365760">
                  <a:extLst>
                    <a:ext uri="{9D8B030D-6E8A-4147-A177-3AD203B41FA5}">
                      <a16:colId xmlns:a16="http://schemas.microsoft.com/office/drawing/2014/main" val="2508686248"/>
                    </a:ext>
                  </a:extLst>
                </a:gridCol>
                <a:gridCol w="365760">
                  <a:extLst>
                    <a:ext uri="{9D8B030D-6E8A-4147-A177-3AD203B41FA5}">
                      <a16:colId xmlns:a16="http://schemas.microsoft.com/office/drawing/2014/main" val="236042449"/>
                    </a:ext>
                  </a:extLst>
                </a:gridCol>
                <a:gridCol w="365760">
                  <a:extLst>
                    <a:ext uri="{9D8B030D-6E8A-4147-A177-3AD203B41FA5}">
                      <a16:colId xmlns:a16="http://schemas.microsoft.com/office/drawing/2014/main" val="3477368176"/>
                    </a:ext>
                  </a:extLst>
                </a:gridCol>
                <a:gridCol w="365760">
                  <a:extLst>
                    <a:ext uri="{9D8B030D-6E8A-4147-A177-3AD203B41FA5}">
                      <a16:colId xmlns:a16="http://schemas.microsoft.com/office/drawing/2014/main" val="732346249"/>
                    </a:ext>
                  </a:extLst>
                </a:gridCol>
                <a:gridCol w="365760">
                  <a:extLst>
                    <a:ext uri="{9D8B030D-6E8A-4147-A177-3AD203B41FA5}">
                      <a16:colId xmlns:a16="http://schemas.microsoft.com/office/drawing/2014/main" val="1998375604"/>
                    </a:ext>
                  </a:extLst>
                </a:gridCol>
                <a:gridCol w="365760">
                  <a:extLst>
                    <a:ext uri="{9D8B030D-6E8A-4147-A177-3AD203B41FA5}">
                      <a16:colId xmlns:a16="http://schemas.microsoft.com/office/drawing/2014/main" val="1004292578"/>
                    </a:ext>
                  </a:extLst>
                </a:gridCol>
                <a:gridCol w="365760">
                  <a:extLst>
                    <a:ext uri="{9D8B030D-6E8A-4147-A177-3AD203B41FA5}">
                      <a16:colId xmlns:a16="http://schemas.microsoft.com/office/drawing/2014/main" val="4028827104"/>
                    </a:ext>
                  </a:extLst>
                </a:gridCol>
                <a:gridCol w="365760">
                  <a:extLst>
                    <a:ext uri="{9D8B030D-6E8A-4147-A177-3AD203B41FA5}">
                      <a16:colId xmlns:a16="http://schemas.microsoft.com/office/drawing/2014/main" val="2497631952"/>
                    </a:ext>
                  </a:extLst>
                </a:gridCol>
                <a:gridCol w="365760">
                  <a:extLst>
                    <a:ext uri="{9D8B030D-6E8A-4147-A177-3AD203B41FA5}">
                      <a16:colId xmlns:a16="http://schemas.microsoft.com/office/drawing/2014/main" val="933148677"/>
                    </a:ext>
                  </a:extLst>
                </a:gridCol>
                <a:gridCol w="365760">
                  <a:extLst>
                    <a:ext uri="{9D8B030D-6E8A-4147-A177-3AD203B41FA5}">
                      <a16:colId xmlns:a16="http://schemas.microsoft.com/office/drawing/2014/main" val="485398084"/>
                    </a:ext>
                  </a:extLst>
                </a:gridCol>
              </a:tblGrid>
              <a:tr h="274320">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2"/>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6"/>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sz="1800"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endParaRPr lang="en-US" dirty="0">
                        <a:ln>
                          <a:solidFill>
                            <a:schemeClr val="tx1"/>
                          </a:solidFill>
                        </a:ln>
                        <a:solidFill>
                          <a:schemeClr val="tx1"/>
                        </a:solidFill>
                      </a:endParaRPr>
                    </a:p>
                  </a:txBody>
                  <a:tcPr marL="87990" marR="87990" marT="43994" marB="43994">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04172812"/>
                  </a:ext>
                </a:extLst>
              </a:tr>
            </a:tbl>
          </a:graphicData>
        </a:graphic>
      </p:graphicFrame>
      <p:pic>
        <p:nvPicPr>
          <p:cNvPr id="12" name="Picture 11">
            <a:extLst>
              <a:ext uri="{FF2B5EF4-FFF2-40B4-BE49-F238E27FC236}">
                <a16:creationId xmlns:a16="http://schemas.microsoft.com/office/drawing/2014/main" id="{19C7DA5D-CB78-4B9E-9494-3119EC7C2513}"/>
              </a:ext>
            </a:extLst>
          </p:cNvPr>
          <p:cNvPicPr>
            <a:picLocks noChangeAspect="1"/>
          </p:cNvPicPr>
          <p:nvPr/>
        </p:nvPicPr>
        <p:blipFill>
          <a:blip r:embed="rId3"/>
          <a:stretch>
            <a:fillRect/>
          </a:stretch>
        </p:blipFill>
        <p:spPr>
          <a:xfrm>
            <a:off x="1230199" y="1884203"/>
            <a:ext cx="10401300" cy="2419350"/>
          </a:xfrm>
          <a:prstGeom prst="rect">
            <a:avLst/>
          </a:prstGeom>
        </p:spPr>
      </p:pic>
      <p:cxnSp>
        <p:nvCxnSpPr>
          <p:cNvPr id="17" name="Connector: Elbow 16">
            <a:extLst>
              <a:ext uri="{FF2B5EF4-FFF2-40B4-BE49-F238E27FC236}">
                <a16:creationId xmlns:a16="http://schemas.microsoft.com/office/drawing/2014/main" id="{B9FC47B4-4E68-4726-8D85-710CD30C5B2D}"/>
              </a:ext>
            </a:extLst>
          </p:cNvPr>
          <p:cNvCxnSpPr>
            <a:cxnSpLocks/>
          </p:cNvCxnSpPr>
          <p:nvPr/>
        </p:nvCxnSpPr>
        <p:spPr>
          <a:xfrm rot="16200000" flipH="1">
            <a:off x="853706" y="3831005"/>
            <a:ext cx="1774599" cy="122552"/>
          </a:xfrm>
          <a:prstGeom prst="bentConnector3">
            <a:avLst/>
          </a:prstGeom>
          <a:ln w="28575"/>
        </p:spPr>
        <p:style>
          <a:lnRef idx="1">
            <a:schemeClr val="accent2"/>
          </a:lnRef>
          <a:fillRef idx="0">
            <a:schemeClr val="accent2"/>
          </a:fillRef>
          <a:effectRef idx="0">
            <a:schemeClr val="accent2"/>
          </a:effectRef>
          <a:fontRef idx="minor">
            <a:schemeClr val="tx1"/>
          </a:fontRef>
        </p:style>
      </p:cxnSp>
      <p:cxnSp>
        <p:nvCxnSpPr>
          <p:cNvPr id="26" name="Connector: Elbow 25">
            <a:extLst>
              <a:ext uri="{FF2B5EF4-FFF2-40B4-BE49-F238E27FC236}">
                <a16:creationId xmlns:a16="http://schemas.microsoft.com/office/drawing/2014/main" id="{072D1811-FA78-452D-9683-FEB8959C2BE2}"/>
              </a:ext>
            </a:extLst>
          </p:cNvPr>
          <p:cNvCxnSpPr>
            <a:cxnSpLocks/>
          </p:cNvCxnSpPr>
          <p:nvPr/>
        </p:nvCxnSpPr>
        <p:spPr>
          <a:xfrm rot="16200000" flipH="1">
            <a:off x="2710419" y="3857019"/>
            <a:ext cx="1173527" cy="745910"/>
          </a:xfrm>
          <a:prstGeom prst="bentConnector3">
            <a:avLst/>
          </a:prstGeom>
          <a:ln w="28575"/>
        </p:spPr>
        <p:style>
          <a:lnRef idx="1">
            <a:schemeClr val="accent6"/>
          </a:lnRef>
          <a:fillRef idx="0">
            <a:schemeClr val="accent6"/>
          </a:fillRef>
          <a:effectRef idx="0">
            <a:schemeClr val="accent6"/>
          </a:effectRef>
          <a:fontRef idx="minor">
            <a:schemeClr val="tx1"/>
          </a:fontRef>
        </p:style>
      </p:cxnSp>
      <p:sp>
        <p:nvSpPr>
          <p:cNvPr id="28" name="TextBox 27">
            <a:extLst>
              <a:ext uri="{FF2B5EF4-FFF2-40B4-BE49-F238E27FC236}">
                <a16:creationId xmlns:a16="http://schemas.microsoft.com/office/drawing/2014/main" id="{83E00044-5D6B-4B0B-A217-BA860927983D}"/>
              </a:ext>
            </a:extLst>
          </p:cNvPr>
          <p:cNvSpPr txBox="1"/>
          <p:nvPr/>
        </p:nvSpPr>
        <p:spPr>
          <a:xfrm>
            <a:off x="1291476" y="5346577"/>
            <a:ext cx="2716688" cy="307777"/>
          </a:xfrm>
          <a:prstGeom prst="rect">
            <a:avLst/>
          </a:prstGeom>
          <a:noFill/>
        </p:spPr>
        <p:txBody>
          <a:bodyPr wrap="square" rtlCol="0">
            <a:spAutoFit/>
          </a:bodyPr>
          <a:lstStyle/>
          <a:p>
            <a:r>
              <a:rPr lang="en-US" sz="1400" dirty="0"/>
              <a:t>Time slots of 26.6 milliseconds</a:t>
            </a:r>
          </a:p>
        </p:txBody>
      </p:sp>
      <p:pic>
        <p:nvPicPr>
          <p:cNvPr id="11" name="Picture 2" descr="AIS | Products | FURUNO">
            <a:extLst>
              <a:ext uri="{FF2B5EF4-FFF2-40B4-BE49-F238E27FC236}">
                <a16:creationId xmlns:a16="http://schemas.microsoft.com/office/drawing/2014/main" id="{3E3732BE-06D1-4B00-AB4B-48F41E934028}"/>
              </a:ext>
            </a:extLst>
          </p:cNvPr>
          <p:cNvPicPr>
            <a:picLocks noChangeAspect="1" noChangeArrowheads="1"/>
          </p:cNvPicPr>
          <p:nvPr/>
        </p:nvPicPr>
        <p:blipFill rotWithShape="1">
          <a:blip r:embed="rId4" cstate="hqprint">
            <a:extLst>
              <a:ext uri="{28A0092B-C50C-407E-A947-70E740481C1C}">
                <a14:useLocalDpi xmlns:a14="http://schemas.microsoft.com/office/drawing/2010/main" val="0"/>
              </a:ext>
            </a:extLst>
          </a:blip>
          <a:srcRect b="9899"/>
          <a:stretch/>
        </p:blipFill>
        <p:spPr bwMode="auto">
          <a:xfrm>
            <a:off x="9072613" y="3839285"/>
            <a:ext cx="2388772" cy="2152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975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F8198-A58D-4CA5-AFF3-4F637F828747}"/>
              </a:ext>
            </a:extLst>
          </p:cNvPr>
          <p:cNvSpPr>
            <a:spLocks noGrp="1"/>
          </p:cNvSpPr>
          <p:nvPr>
            <p:ph type="title"/>
          </p:nvPr>
        </p:nvSpPr>
        <p:spPr>
          <a:xfrm>
            <a:off x="838200" y="167232"/>
            <a:ext cx="10515600" cy="535627"/>
          </a:xfrm>
        </p:spPr>
        <p:txBody>
          <a:bodyPr>
            <a:normAutofit/>
          </a:bodyPr>
          <a:lstStyle/>
          <a:p>
            <a:pPr algn="ctr"/>
            <a:r>
              <a:rPr lang="en-US" b="1" dirty="0"/>
              <a:t> Information types of AIS  </a:t>
            </a:r>
          </a:p>
        </p:txBody>
      </p:sp>
      <p:graphicFrame>
        <p:nvGraphicFramePr>
          <p:cNvPr id="8" name="Diagram 7"/>
          <p:cNvGraphicFramePr/>
          <p:nvPr/>
        </p:nvGraphicFramePr>
        <p:xfrm>
          <a:off x="477672" y="1136129"/>
          <a:ext cx="11491415" cy="31120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nvGraphicFramePr>
        <p:xfrm>
          <a:off x="454925" y="4411592"/>
          <a:ext cx="11514162" cy="2279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12837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graphicEl>
                                              <a:dgm id="{BE019CA2-7094-4DED-BD3D-8F424B52D546}"/>
                                            </p:graphicEl>
                                          </p:spTgt>
                                        </p:tgtEl>
                                        <p:attrNameLst>
                                          <p:attrName>style.visibility</p:attrName>
                                        </p:attrNameLst>
                                      </p:cBhvr>
                                      <p:to>
                                        <p:strVal val="visible"/>
                                      </p:to>
                                    </p:set>
                                    <p:animEffect transition="in" filter="fade">
                                      <p:cBhvr>
                                        <p:cTn id="7" dur="2000"/>
                                        <p:tgtEl>
                                          <p:spTgt spid="8">
                                            <p:graphicEl>
                                              <a:dgm id="{BE019CA2-7094-4DED-BD3D-8F424B52D54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617DF54A-BB57-451B-8C98-BE55FEDFE522}"/>
                                            </p:graphicEl>
                                          </p:spTgt>
                                        </p:tgtEl>
                                        <p:attrNameLst>
                                          <p:attrName>style.visibility</p:attrName>
                                        </p:attrNameLst>
                                      </p:cBhvr>
                                      <p:to>
                                        <p:strVal val="visible"/>
                                      </p:to>
                                    </p:set>
                                    <p:animEffect transition="in" filter="fade">
                                      <p:cBhvr>
                                        <p:cTn id="12" dur="2000"/>
                                        <p:tgtEl>
                                          <p:spTgt spid="8">
                                            <p:graphicEl>
                                              <a:dgm id="{617DF54A-BB57-451B-8C98-BE55FEDFE522}"/>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dgm id="{BB19777E-B1DF-4C75-95CD-8BA4CE1D5F84}"/>
                                            </p:graphicEl>
                                          </p:spTgt>
                                        </p:tgtEl>
                                        <p:attrNameLst>
                                          <p:attrName>style.visibility</p:attrName>
                                        </p:attrNameLst>
                                      </p:cBhvr>
                                      <p:to>
                                        <p:strVal val="visible"/>
                                      </p:to>
                                    </p:set>
                                    <p:animEffect transition="in" filter="fade">
                                      <p:cBhvr>
                                        <p:cTn id="17" dur="2000"/>
                                        <p:tgtEl>
                                          <p:spTgt spid="8">
                                            <p:graphicEl>
                                              <a:dgm id="{BB19777E-B1DF-4C75-95CD-8BA4CE1D5F8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dgm id="{5C3E7C1D-19B3-4100-9375-1240D42001C6}"/>
                                            </p:graphicEl>
                                          </p:spTgt>
                                        </p:tgtEl>
                                        <p:attrNameLst>
                                          <p:attrName>style.visibility</p:attrName>
                                        </p:attrNameLst>
                                      </p:cBhvr>
                                      <p:to>
                                        <p:strVal val="visible"/>
                                      </p:to>
                                    </p:set>
                                    <p:animEffect transition="in" filter="fade">
                                      <p:cBhvr>
                                        <p:cTn id="22" dur="2000"/>
                                        <p:tgtEl>
                                          <p:spTgt spid="8">
                                            <p:graphicEl>
                                              <a:dgm id="{5C3E7C1D-19B3-4100-9375-1240D42001C6}"/>
                                            </p:graphicEl>
                                          </p:spTgt>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
                                            <p:graphicEl>
                                              <a:dgm id="{CBB1EC52-0B07-44A0-8BDD-E3CB620FFAAB}"/>
                                            </p:graphicEl>
                                          </p:spTgt>
                                        </p:tgtEl>
                                        <p:attrNameLst>
                                          <p:attrName>style.visibility</p:attrName>
                                        </p:attrNameLst>
                                      </p:cBhvr>
                                      <p:to>
                                        <p:strVal val="visible"/>
                                      </p:to>
                                    </p:set>
                                    <p:animEffect transition="in" filter="fade">
                                      <p:cBhvr>
                                        <p:cTn id="26" dur="2000"/>
                                        <p:tgtEl>
                                          <p:spTgt spid="4">
                                            <p:graphicEl>
                                              <a:dgm id="{CBB1EC52-0B07-44A0-8BDD-E3CB620FFAAB}"/>
                                            </p:graphicEl>
                                          </p:spTgt>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4">
                                            <p:graphicEl>
                                              <a:dgm id="{E23B109A-10AA-467F-AD57-5B4FFB43A392}"/>
                                            </p:graphicEl>
                                          </p:spTgt>
                                        </p:tgtEl>
                                        <p:attrNameLst>
                                          <p:attrName>style.visibility</p:attrName>
                                        </p:attrNameLst>
                                      </p:cBhvr>
                                      <p:to>
                                        <p:strVal val="visible"/>
                                      </p:to>
                                    </p:set>
                                    <p:animEffect transition="in" filter="fade">
                                      <p:cBhvr>
                                        <p:cTn id="30" dur="2000"/>
                                        <p:tgtEl>
                                          <p:spTgt spid="4">
                                            <p:graphicEl>
                                              <a:dgm id="{E23B109A-10AA-467F-AD57-5B4FFB43A392}"/>
                                            </p:graphicEl>
                                          </p:spTgt>
                                        </p:tgtEl>
                                      </p:cBhvr>
                                    </p:animEffect>
                                  </p:childTnLst>
                                </p:cTn>
                              </p:par>
                            </p:childTnLst>
                          </p:cTn>
                        </p:par>
                        <p:par>
                          <p:cTn id="31" fill="hold">
                            <p:stCondLst>
                              <p:cond delay="6000"/>
                            </p:stCondLst>
                            <p:childTnLst>
                              <p:par>
                                <p:cTn id="32" presetID="10" presetClass="entr" presetSubtype="0" fill="hold" grpId="0" nodeType="afterEffect">
                                  <p:stCondLst>
                                    <p:cond delay="0"/>
                                  </p:stCondLst>
                                  <p:childTnLst>
                                    <p:set>
                                      <p:cBhvr>
                                        <p:cTn id="33" dur="1" fill="hold">
                                          <p:stCondLst>
                                            <p:cond delay="0"/>
                                          </p:stCondLst>
                                        </p:cTn>
                                        <p:tgtEl>
                                          <p:spTgt spid="4">
                                            <p:graphicEl>
                                              <a:dgm id="{BD8D3CEB-6C2C-4ADE-872E-D98C760F8B26}"/>
                                            </p:graphicEl>
                                          </p:spTgt>
                                        </p:tgtEl>
                                        <p:attrNameLst>
                                          <p:attrName>style.visibility</p:attrName>
                                        </p:attrNameLst>
                                      </p:cBhvr>
                                      <p:to>
                                        <p:strVal val="visible"/>
                                      </p:to>
                                    </p:set>
                                    <p:animEffect transition="in" filter="fade">
                                      <p:cBhvr>
                                        <p:cTn id="34" dur="2000"/>
                                        <p:tgtEl>
                                          <p:spTgt spid="4">
                                            <p:graphicEl>
                                              <a:dgm id="{BD8D3CEB-6C2C-4ADE-872E-D98C760F8B26}"/>
                                            </p:graphicEl>
                                          </p:spTgt>
                                        </p:tgtEl>
                                      </p:cBhvr>
                                    </p:animEffect>
                                  </p:childTnLst>
                                </p:cTn>
                              </p:par>
                            </p:childTnLst>
                          </p:cTn>
                        </p:par>
                        <p:par>
                          <p:cTn id="35" fill="hold">
                            <p:stCondLst>
                              <p:cond delay="8000"/>
                            </p:stCondLst>
                            <p:childTnLst>
                              <p:par>
                                <p:cTn id="36" presetID="10" presetClass="entr" presetSubtype="0" fill="hold" grpId="0" nodeType="afterEffect">
                                  <p:stCondLst>
                                    <p:cond delay="0"/>
                                  </p:stCondLst>
                                  <p:childTnLst>
                                    <p:set>
                                      <p:cBhvr>
                                        <p:cTn id="37" dur="1" fill="hold">
                                          <p:stCondLst>
                                            <p:cond delay="0"/>
                                          </p:stCondLst>
                                        </p:cTn>
                                        <p:tgtEl>
                                          <p:spTgt spid="4">
                                            <p:graphicEl>
                                              <a:dgm id="{60866B33-C272-4A90-9A80-4473FCDED653}"/>
                                            </p:graphicEl>
                                          </p:spTgt>
                                        </p:tgtEl>
                                        <p:attrNameLst>
                                          <p:attrName>style.visibility</p:attrName>
                                        </p:attrNameLst>
                                      </p:cBhvr>
                                      <p:to>
                                        <p:strVal val="visible"/>
                                      </p:to>
                                    </p:set>
                                    <p:animEffect transition="in" filter="fade">
                                      <p:cBhvr>
                                        <p:cTn id="38" dur="2000"/>
                                        <p:tgtEl>
                                          <p:spTgt spid="4">
                                            <p:graphicEl>
                                              <a:dgm id="{60866B33-C272-4A90-9A80-4473FCDED653}"/>
                                            </p:graphicEl>
                                          </p:spTgt>
                                        </p:tgtEl>
                                      </p:cBhvr>
                                    </p:animEffect>
                                  </p:childTnLst>
                                </p:cTn>
                              </p:par>
                            </p:childTnLst>
                          </p:cTn>
                        </p:par>
                        <p:par>
                          <p:cTn id="39" fill="hold">
                            <p:stCondLst>
                              <p:cond delay="10000"/>
                            </p:stCondLst>
                            <p:childTnLst>
                              <p:par>
                                <p:cTn id="40" presetID="10" presetClass="entr" presetSubtype="0" fill="hold" grpId="0" nodeType="afterEffect">
                                  <p:stCondLst>
                                    <p:cond delay="0"/>
                                  </p:stCondLst>
                                  <p:childTnLst>
                                    <p:set>
                                      <p:cBhvr>
                                        <p:cTn id="41" dur="1" fill="hold">
                                          <p:stCondLst>
                                            <p:cond delay="0"/>
                                          </p:stCondLst>
                                        </p:cTn>
                                        <p:tgtEl>
                                          <p:spTgt spid="4">
                                            <p:graphicEl>
                                              <a:dgm id="{B1D73F10-43D2-4042-B390-D141CF9CD0EA}"/>
                                            </p:graphicEl>
                                          </p:spTgt>
                                        </p:tgtEl>
                                        <p:attrNameLst>
                                          <p:attrName>style.visibility</p:attrName>
                                        </p:attrNameLst>
                                      </p:cBhvr>
                                      <p:to>
                                        <p:strVal val="visible"/>
                                      </p:to>
                                    </p:set>
                                    <p:animEffect transition="in" filter="fade">
                                      <p:cBhvr>
                                        <p:cTn id="42" dur="2000"/>
                                        <p:tgtEl>
                                          <p:spTgt spid="4">
                                            <p:graphicEl>
                                              <a:dgm id="{B1D73F10-43D2-4042-B390-D141CF9CD0EA}"/>
                                            </p:graphicEl>
                                          </p:spTgt>
                                        </p:tgtEl>
                                      </p:cBhvr>
                                    </p:animEffect>
                                  </p:childTnLst>
                                </p:cTn>
                              </p:par>
                            </p:childTnLst>
                          </p:cTn>
                        </p:par>
                        <p:par>
                          <p:cTn id="43" fill="hold">
                            <p:stCondLst>
                              <p:cond delay="12000"/>
                            </p:stCondLst>
                            <p:childTnLst>
                              <p:par>
                                <p:cTn id="44" presetID="10" presetClass="entr" presetSubtype="0" fill="hold" grpId="0" nodeType="afterEffect">
                                  <p:stCondLst>
                                    <p:cond delay="0"/>
                                  </p:stCondLst>
                                  <p:childTnLst>
                                    <p:set>
                                      <p:cBhvr>
                                        <p:cTn id="45" dur="1" fill="hold">
                                          <p:stCondLst>
                                            <p:cond delay="0"/>
                                          </p:stCondLst>
                                        </p:cTn>
                                        <p:tgtEl>
                                          <p:spTgt spid="4">
                                            <p:graphicEl>
                                              <a:dgm id="{9C720FED-E252-4377-88BC-3AA6F9355141}"/>
                                            </p:graphicEl>
                                          </p:spTgt>
                                        </p:tgtEl>
                                        <p:attrNameLst>
                                          <p:attrName>style.visibility</p:attrName>
                                        </p:attrNameLst>
                                      </p:cBhvr>
                                      <p:to>
                                        <p:strVal val="visible"/>
                                      </p:to>
                                    </p:set>
                                    <p:animEffect transition="in" filter="fade">
                                      <p:cBhvr>
                                        <p:cTn id="46" dur="2000"/>
                                        <p:tgtEl>
                                          <p:spTgt spid="4">
                                            <p:graphicEl>
                                              <a:dgm id="{9C720FED-E252-4377-88BC-3AA6F9355141}"/>
                                            </p:graphicEl>
                                          </p:spTgt>
                                        </p:tgtEl>
                                      </p:cBhvr>
                                    </p:animEffect>
                                  </p:childTnLst>
                                </p:cTn>
                              </p:par>
                            </p:childTnLst>
                          </p:cTn>
                        </p:par>
                        <p:par>
                          <p:cTn id="47" fill="hold">
                            <p:stCondLst>
                              <p:cond delay="14000"/>
                            </p:stCondLst>
                            <p:childTnLst>
                              <p:par>
                                <p:cTn id="48" presetID="10" presetClass="entr" presetSubtype="0" fill="hold" grpId="0" nodeType="afterEffect">
                                  <p:stCondLst>
                                    <p:cond delay="0"/>
                                  </p:stCondLst>
                                  <p:childTnLst>
                                    <p:set>
                                      <p:cBhvr>
                                        <p:cTn id="49" dur="1" fill="hold">
                                          <p:stCondLst>
                                            <p:cond delay="0"/>
                                          </p:stCondLst>
                                        </p:cTn>
                                        <p:tgtEl>
                                          <p:spTgt spid="4">
                                            <p:graphicEl>
                                              <a:dgm id="{B6BC423D-C92E-4BA1-9F0E-7405BF48149C}"/>
                                            </p:graphicEl>
                                          </p:spTgt>
                                        </p:tgtEl>
                                        <p:attrNameLst>
                                          <p:attrName>style.visibility</p:attrName>
                                        </p:attrNameLst>
                                      </p:cBhvr>
                                      <p:to>
                                        <p:strVal val="visible"/>
                                      </p:to>
                                    </p:set>
                                    <p:animEffect transition="in" filter="fade">
                                      <p:cBhvr>
                                        <p:cTn id="50" dur="2000"/>
                                        <p:tgtEl>
                                          <p:spTgt spid="4">
                                            <p:graphicEl>
                                              <a:dgm id="{B6BC423D-C92E-4BA1-9F0E-7405BF48149C}"/>
                                            </p:graphicEl>
                                          </p:spTgt>
                                        </p:tgtEl>
                                      </p:cBhvr>
                                    </p:animEffect>
                                  </p:childTnLst>
                                </p:cTn>
                              </p:par>
                            </p:childTnLst>
                          </p:cTn>
                        </p:par>
                        <p:par>
                          <p:cTn id="51" fill="hold">
                            <p:stCondLst>
                              <p:cond delay="16000"/>
                            </p:stCondLst>
                            <p:childTnLst>
                              <p:par>
                                <p:cTn id="52" presetID="10" presetClass="entr" presetSubtype="0" fill="hold" grpId="0" nodeType="afterEffect">
                                  <p:stCondLst>
                                    <p:cond delay="0"/>
                                  </p:stCondLst>
                                  <p:childTnLst>
                                    <p:set>
                                      <p:cBhvr>
                                        <p:cTn id="53" dur="1" fill="hold">
                                          <p:stCondLst>
                                            <p:cond delay="0"/>
                                          </p:stCondLst>
                                        </p:cTn>
                                        <p:tgtEl>
                                          <p:spTgt spid="4">
                                            <p:graphicEl>
                                              <a:dgm id="{C8592234-144A-41D7-8494-E48E2635385E}"/>
                                            </p:graphicEl>
                                          </p:spTgt>
                                        </p:tgtEl>
                                        <p:attrNameLst>
                                          <p:attrName>style.visibility</p:attrName>
                                        </p:attrNameLst>
                                      </p:cBhvr>
                                      <p:to>
                                        <p:strVal val="visible"/>
                                      </p:to>
                                    </p:set>
                                    <p:animEffect transition="in" filter="fade">
                                      <p:cBhvr>
                                        <p:cTn id="54" dur="2000"/>
                                        <p:tgtEl>
                                          <p:spTgt spid="4">
                                            <p:graphicEl>
                                              <a:dgm id="{C8592234-144A-41D7-8494-E48E263538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Graphic spid="4" grpId="0">
        <p:bldSub>
          <a:bldDgm bld="one"/>
        </p:bldSub>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FF0000"/>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rgbClr val="FF0000"/>
          </a:solidFill>
          <a:headEnd type="arrow" w="med" len="med"/>
          <a:tailEnd type="none"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AFC15041FA98444BA56D5768D6C48AC" ma:contentTypeVersion="1" ma:contentTypeDescription="Create a new document." ma:contentTypeScope="" ma:versionID="a42707a28e552bac4d31f83f2cf807e7">
  <xsd:schema xmlns:xsd="http://www.w3.org/2001/XMLSchema" xmlns:xs="http://www.w3.org/2001/XMLSchema" xmlns:p="http://schemas.microsoft.com/office/2006/metadata/properties" xmlns:ns1="http://schemas.microsoft.com/sharepoint/v3" targetNamespace="http://schemas.microsoft.com/office/2006/metadata/properties" ma:root="true" ma:fieldsID="48c5b5cd9b8d25ff6dd15848836f427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5876B7E2-CCDA-49E9-852B-245692B20AD0}">
  <ds:schemaRefs>
    <ds:schemaRef ds:uri="http://schemas.microsoft.com/sharepoint/v3/contenttype/forms"/>
  </ds:schemaRefs>
</ds:datastoreItem>
</file>

<file path=customXml/itemProps2.xml><?xml version="1.0" encoding="utf-8"?>
<ds:datastoreItem xmlns:ds="http://schemas.openxmlformats.org/officeDocument/2006/customXml" ds:itemID="{4B15B77B-8488-4D2D-8146-CFB2F9EC1F99}"/>
</file>

<file path=customXml/itemProps3.xml><?xml version="1.0" encoding="utf-8"?>
<ds:datastoreItem xmlns:ds="http://schemas.openxmlformats.org/officeDocument/2006/customXml" ds:itemID="{329EF7D3-8863-44C9-B74A-45171AB6C706}">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4774538e-7891-43b6-a84b-740af6ca28fe"/>
    <ds:schemaRef ds:uri="cfc03cda-bc36-4859-b431-cc9043cb459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257</TotalTime>
  <Words>4071</Words>
  <Application>Microsoft Office PowerPoint</Application>
  <PresentationFormat>Widescreen</PresentationFormat>
  <Paragraphs>409</Paragraphs>
  <Slides>39</Slides>
  <Notes>32</Notes>
  <HiddenSlides>0</HiddenSlides>
  <MMClips>2</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39</vt:i4>
      </vt:variant>
    </vt:vector>
  </HeadingPairs>
  <TitlesOfParts>
    <vt:vector size="50" baseType="lpstr">
      <vt:lpstr>DengXian</vt:lpstr>
      <vt:lpstr>Montserrat</vt:lpstr>
      <vt:lpstr>Raavi</vt:lpstr>
      <vt:lpstr>Roboto</vt:lpstr>
      <vt:lpstr>Roboto Condensed</vt:lpstr>
      <vt:lpstr>Arial</vt:lpstr>
      <vt:lpstr>Calibri</vt:lpstr>
      <vt:lpstr>Calibri Light</vt:lpstr>
      <vt:lpstr>Wingdings</vt:lpstr>
      <vt:lpstr>Office Theme</vt:lpstr>
      <vt:lpstr>Custom Design</vt:lpstr>
      <vt:lpstr>PowerPoint Presentation</vt:lpstr>
      <vt:lpstr>Overview</vt:lpstr>
      <vt:lpstr>AIS Task Team</vt:lpstr>
      <vt:lpstr>AIS Task Team – Hierarchical Overview</vt:lpstr>
      <vt:lpstr>AIS TT Memberships - Growing </vt:lpstr>
      <vt:lpstr>PowerPoint Presentation</vt:lpstr>
      <vt:lpstr>Introduction to AIS Data</vt:lpstr>
      <vt:lpstr>PowerPoint Presentation</vt:lpstr>
      <vt:lpstr> Information types of AIS  </vt:lpstr>
      <vt:lpstr>AIS Coverage </vt:lpstr>
      <vt:lpstr>AIS Source – Data Providers</vt:lpstr>
      <vt:lpstr>AIS Strength &amp; Weaknesses</vt:lpstr>
      <vt:lpstr>AIS Use Cases</vt:lpstr>
      <vt:lpstr>Application in real life</vt:lpstr>
      <vt:lpstr>PowerPoint Presentation</vt:lpstr>
      <vt:lpstr>PowerPoint Presentation</vt:lpstr>
      <vt:lpstr>PowerPoint Presentation</vt:lpstr>
      <vt:lpstr>1. Faster economic indicators</vt:lpstr>
      <vt:lpstr>2. Trade volume estimates</vt:lpstr>
      <vt:lpstr>3. Cruise Tourism</vt:lpstr>
      <vt:lpstr>4. Fisheries</vt:lpstr>
      <vt:lpstr>4. Fisheries</vt:lpstr>
      <vt:lpstr>5. Maritime emissions</vt:lpstr>
      <vt:lpstr>PowerPoint Presentation</vt:lpstr>
      <vt:lpstr>UN Global Platform</vt:lpstr>
      <vt:lpstr>AIS data is Big Data</vt:lpstr>
      <vt:lpstr>The UNGP AIS platform</vt:lpstr>
      <vt:lpstr>Apache Spark</vt:lpstr>
      <vt:lpstr>Data Mechanics architecture</vt:lpstr>
      <vt:lpstr>Data Source</vt:lpstr>
      <vt:lpstr>AIS data is also geospatial data</vt:lpstr>
      <vt:lpstr>Automatic Identification System and UNGP </vt:lpstr>
      <vt:lpstr>AIS Curriculum</vt:lpstr>
      <vt:lpstr>Training Materials</vt:lpstr>
      <vt:lpstr>Big Data Curriculum - Core</vt:lpstr>
      <vt:lpstr>Big Data Curriculum - AIS</vt:lpstr>
      <vt:lpstr>Way forward</vt:lpstr>
      <vt:lpstr>AIS and ADS-B</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Markie Muryawan</dc:creator>
  <cp:lastModifiedBy>Xu, Xin</cp:lastModifiedBy>
  <cp:revision>9</cp:revision>
  <dcterms:created xsi:type="dcterms:W3CDTF">2021-01-25T16:52:17Z</dcterms:created>
  <dcterms:modified xsi:type="dcterms:W3CDTF">2022-04-05T15:29:08Z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0x010100FAFC15041FA98444BA56D5768D6C48AC</vt:lpwstr>
  </property>
</Properties>
</file>