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drawings/drawing3.xml" ContentType="application/vnd.openxmlformats-officedocument.drawingml.chartshapes+xml"/>
  <Override PartName="/ppt/charts/chart17.xml" ContentType="application/vnd.openxmlformats-officedocument.drawingml.chart+xml"/>
  <Override PartName="/ppt/drawings/drawing4.xml" ContentType="application/vnd.openxmlformats-officedocument.drawingml.chartshap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9"/>
  </p:notesMasterIdLst>
  <p:sldIdLst>
    <p:sldId id="259" r:id="rId6"/>
    <p:sldId id="294" r:id="rId7"/>
    <p:sldId id="328" r:id="rId8"/>
    <p:sldId id="327" r:id="rId9"/>
    <p:sldId id="295" r:id="rId10"/>
    <p:sldId id="276" r:id="rId11"/>
    <p:sldId id="329" r:id="rId12"/>
    <p:sldId id="330" r:id="rId13"/>
    <p:sldId id="277" r:id="rId14"/>
    <p:sldId id="298" r:id="rId15"/>
    <p:sldId id="289" r:id="rId16"/>
    <p:sldId id="300" r:id="rId17"/>
    <p:sldId id="301" r:id="rId18"/>
    <p:sldId id="332" r:id="rId19"/>
    <p:sldId id="308" r:id="rId20"/>
    <p:sldId id="331" r:id="rId21"/>
    <p:sldId id="309" r:id="rId22"/>
    <p:sldId id="321" r:id="rId23"/>
    <p:sldId id="305" r:id="rId24"/>
    <p:sldId id="307" r:id="rId25"/>
    <p:sldId id="310" r:id="rId26"/>
    <p:sldId id="334" r:id="rId27"/>
    <p:sldId id="336" r:id="rId28"/>
    <p:sldId id="337" r:id="rId29"/>
    <p:sldId id="333" r:id="rId30"/>
    <p:sldId id="335" r:id="rId31"/>
    <p:sldId id="311" r:id="rId32"/>
    <p:sldId id="312" r:id="rId33"/>
    <p:sldId id="313" r:id="rId34"/>
    <p:sldId id="314" r:id="rId35"/>
    <p:sldId id="315" r:id="rId36"/>
    <p:sldId id="316" r:id="rId37"/>
    <p:sldId id="317" r:id="rId38"/>
    <p:sldId id="318" r:id="rId39"/>
    <p:sldId id="319" r:id="rId40"/>
    <p:sldId id="338" r:id="rId41"/>
    <p:sldId id="323" r:id="rId42"/>
    <p:sldId id="286" r:id="rId43"/>
    <p:sldId id="287" r:id="rId44"/>
    <p:sldId id="322" r:id="rId45"/>
    <p:sldId id="324" r:id="rId46"/>
    <p:sldId id="339" r:id="rId47"/>
    <p:sldId id="271" r:id="rId48"/>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75"/>
    <a:srgbClr val="CC8004"/>
    <a:srgbClr val="279DD9"/>
    <a:srgbClr val="A2CFEF"/>
    <a:srgbClr val="A74233"/>
    <a:srgbClr val="0054A4"/>
    <a:srgbClr val="006EB7"/>
    <a:srgbClr val="F37021"/>
    <a:srgbClr val="5A6870"/>
    <a:srgbClr val="7B00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867" autoAdjust="0"/>
    <p:restoredTop sz="94673" autoAdjust="0"/>
  </p:normalViewPr>
  <p:slideViewPr>
    <p:cSldViewPr>
      <p:cViewPr>
        <p:scale>
          <a:sx n="140" d="100"/>
          <a:sy n="140" d="100"/>
        </p:scale>
        <p:origin x="-144" y="-81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3846" y="-12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ifs.icao.lan\vol1regular$\ATB\EAP\EAD\EAD\STATISTICS%20EAP\icao.int\Facts%20and%20figures\3-%20World%20aviation%20and%20the%20world%20economy\Presentation%20Athens_Feb_2014.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icaohq.icao.lan\fileroot\usersfiles$\acombes\Desktop\Finance\COMP\Presentations\Council\COMP%202013-2014.xlsx" TargetMode="Externa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1" Type="http://schemas.openxmlformats.org/officeDocument/2006/relationships/oleObject" Target="file:///\\cifs.icao.lan\vol1regular$\ATB\EAP\EAD\EAD\STATISTICS%20EAP\Presentations\working%20files\2014_06_D_ATB_Council_Presentation_State%20of%20the%20Industry\ARC_2013_tables%20-%20charts.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5.xml.rels><?xml version="1.0" encoding="UTF-8" standalone="yes"?>
<Relationships xmlns="http://schemas.openxmlformats.org/package/2006/relationships"><Relationship Id="rId1" Type="http://schemas.openxmlformats.org/officeDocument/2006/relationships/oleObject" Target="file:///\\cifs.icao.lan\vol1regular$\ATB\EAP\EAD\EAD\STATISTICS%20EAP\Presentations\working%20files\2014_06_D_ATB_Council_Presentation_State%20of%20the%20Industry\ARC_2013_tables%20-%20charts.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icaohq.icao.lan\fileroot\UsersFiles$\acombes\Desktop\Finance\COMP\Presentations\Council\COMP%202013-2014_ranking.xlsx"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icaohq.icao.lan\fileroot\UsersFiles$\acombes\Desktop\Finance\COMP\Presentations\Council\COMP%202013-2014_ranking.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ifs.icao.lan\vol1regular$\ATB\EAP\EAD\EAD\STATISTICS%20EAP\2013%20-%20ARC%20Working%20Group\Region%20analysis\working\presentation%20slides\working\2007-2013_Regional_distribut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icaohq.icao.lan\fileroot\usersfiles$\acombes\Desktop\Finance\COMP\COMP%202013-201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icaohq.icao.lan\fileroot\usersfiles$\acombes\Desktop\Finance\COMP\COMP%202013-2014.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icaohq.icao.lan\fileroot\usersfiles$\acombes\Desktop\Finance\COMP\COMP%202013-201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icaohq.icao.lan\fileroot\usersfiles$\acombes\Desktop\Finance\COMP\COMP%202013-201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ifs.icao.lan\vol1regular$\ATB\EAP\EAD\EAD\STATISTICS%20EAP\Presentations\working%20files\2014_06_D_ATB_Council_Presentation_State%20of%20the%20Industry\2007-2013_Regional_distribution.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1" Type="http://schemas.openxmlformats.org/officeDocument/2006/relationships/oleObject" Target="file:///\\cifs.icao.lan\vol1regular$\ATB\EAP\EAD\EAD\STATISTICS%20EAP\Presentations\working%20files\2014_06_D_ATB_Council_Presentation_State%20of%20the%20Industry\2007-2013_Regional_distribu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5652712930884"/>
          <c:y val="9.9141401316159727E-2"/>
          <c:w val="0.8495405880061706"/>
          <c:h val="0.77016641008141962"/>
        </c:manualLayout>
      </c:layout>
      <c:lineChart>
        <c:grouping val="standard"/>
        <c:varyColors val="0"/>
        <c:ser>
          <c:idx val="1"/>
          <c:order val="0"/>
          <c:tx>
            <c:strRef>
              <c:f>'RPK history (scheduled)'!$B$7</c:f>
              <c:strCache>
                <c:ptCount val="1"/>
                <c:pt idx="0">
                  <c:v>RPKs (billions)</c:v>
                </c:pt>
              </c:strCache>
            </c:strRef>
          </c:tx>
          <c:spPr>
            <a:ln w="38100">
              <a:solidFill>
                <a:srgbClr val="002060"/>
              </a:solidFill>
            </a:ln>
          </c:spPr>
          <c:marker>
            <c:symbol val="circle"/>
            <c:size val="3"/>
            <c:spPr>
              <a:solidFill>
                <a:srgbClr val="002060"/>
              </a:solidFill>
              <a:ln w="38100">
                <a:solidFill>
                  <a:srgbClr val="002060"/>
                </a:solidFill>
              </a:ln>
            </c:spPr>
          </c:marker>
          <c:trendline>
            <c:spPr>
              <a:ln w="28575">
                <a:solidFill>
                  <a:schemeClr val="tx1">
                    <a:lumMod val="20000"/>
                    <a:lumOff val="80000"/>
                  </a:schemeClr>
                </a:solidFill>
                <a:prstDash val="sysDot"/>
              </a:ln>
            </c:spPr>
            <c:trendlineType val="poly"/>
            <c:order val="4"/>
            <c:dispRSqr val="0"/>
            <c:dispEq val="0"/>
          </c:trendline>
          <c:cat>
            <c:numRef>
              <c:f>'RPK history (scheduled)'!$A$8:$A$78</c:f>
              <c:numCache>
                <c:formatCode>General</c:formatCode>
                <c:ptCount val="71"/>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pt idx="69">
                  <c:v>2014</c:v>
                </c:pt>
                <c:pt idx="70">
                  <c:v>2015</c:v>
                </c:pt>
              </c:numCache>
            </c:numRef>
          </c:cat>
          <c:val>
            <c:numRef>
              <c:f>'RPK history (scheduled)'!$B$8:$B$78</c:f>
              <c:numCache>
                <c:formatCode>_-* #,##0_-;\-* #,##0_-;_-* "-"??_-;_-@_-</c:formatCode>
                <c:ptCount val="71"/>
                <c:pt idx="0">
                  <c:v>9.9548210883829764</c:v>
                </c:pt>
                <c:pt idx="1">
                  <c:v>19.909642176765953</c:v>
                </c:pt>
                <c:pt idx="2">
                  <c:v>23.642700084909571</c:v>
                </c:pt>
                <c:pt idx="3">
                  <c:v>26.131405357005317</c:v>
                </c:pt>
                <c:pt idx="4">
                  <c:v>29.864463265148931</c:v>
                </c:pt>
                <c:pt idx="5">
                  <c:v>35.398435701425115</c:v>
                </c:pt>
                <c:pt idx="6">
                  <c:v>44.248044626781386</c:v>
                </c:pt>
                <c:pt idx="7">
                  <c:v>50.569193859178725</c:v>
                </c:pt>
                <c:pt idx="8">
                  <c:v>59.418802784535004</c:v>
                </c:pt>
                <c:pt idx="9">
                  <c:v>65.739952016932349</c:v>
                </c:pt>
                <c:pt idx="10">
                  <c:v>77.118020635247561</c:v>
                </c:pt>
                <c:pt idx="11">
                  <c:v>89.760319100042238</c:v>
                </c:pt>
                <c:pt idx="12">
                  <c:v>103.66684741131638</c:v>
                </c:pt>
                <c:pt idx="13">
                  <c:v>107.4595369507548</c:v>
                </c:pt>
                <c:pt idx="14">
                  <c:v>123.89452495498787</c:v>
                </c:pt>
                <c:pt idx="15">
                  <c:v>137.80105326626202</c:v>
                </c:pt>
                <c:pt idx="16">
                  <c:v>147.91489203809778</c:v>
                </c:pt>
                <c:pt idx="17">
                  <c:v>164.34988004233088</c:v>
                </c:pt>
                <c:pt idx="18">
                  <c:v>185.84178743248185</c:v>
                </c:pt>
                <c:pt idx="19">
                  <c:v>216.18330374798904</c:v>
                </c:pt>
                <c:pt idx="20">
                  <c:v>250.31750960293468</c:v>
                </c:pt>
                <c:pt idx="21">
                  <c:v>289.50863484379818</c:v>
                </c:pt>
                <c:pt idx="22">
                  <c:v>345.13474808889475</c:v>
                </c:pt>
                <c:pt idx="23">
                  <c:v>391.91125240863505</c:v>
                </c:pt>
                <c:pt idx="24">
                  <c:v>443.74467611429327</c:v>
                </c:pt>
                <c:pt idx="25">
                  <c:v>482.93580135515674</c:v>
                </c:pt>
                <c:pt idx="26">
                  <c:v>517.50604310075369</c:v>
                </c:pt>
                <c:pt idx="27">
                  <c:v>586.64652659194746</c:v>
                </c:pt>
                <c:pt idx="28">
                  <c:v>647.40634541754196</c:v>
                </c:pt>
                <c:pt idx="29">
                  <c:v>687.21450257913841</c:v>
                </c:pt>
                <c:pt idx="30">
                  <c:v>730.16540899033453</c:v>
                </c:pt>
                <c:pt idx="31">
                  <c:v>800.35347556472846</c:v>
                </c:pt>
                <c:pt idx="32">
                  <c:v>856.92296205752348</c:v>
                </c:pt>
                <c:pt idx="33">
                  <c:v>980.53776587511243</c:v>
                </c:pt>
                <c:pt idx="34">
                  <c:v>1101.0098204431017</c:v>
                </c:pt>
                <c:pt idx="35">
                  <c:v>1121.9614821070998</c:v>
                </c:pt>
                <c:pt idx="36">
                  <c:v>1164.912388518296</c:v>
                </c:pt>
                <c:pt idx="37">
                  <c:v>1196.3398810142933</c:v>
                </c:pt>
                <c:pt idx="38">
                  <c:v>1246.6238690078887</c:v>
                </c:pt>
                <c:pt idx="39">
                  <c:v>1338.8111803294803</c:v>
                </c:pt>
                <c:pt idx="40">
                  <c:v>1432.046074734272</c:v>
                </c:pt>
                <c:pt idx="41">
                  <c:v>1521.090636806264</c:v>
                </c:pt>
                <c:pt idx="42">
                  <c:v>1664.6095192046512</c:v>
                </c:pt>
                <c:pt idx="43">
                  <c:v>1786.1291568558402</c:v>
                </c:pt>
                <c:pt idx="44">
                  <c:v>1858.4123895966338</c:v>
                </c:pt>
                <c:pt idx="45">
                  <c:v>1984.1223595806227</c:v>
                </c:pt>
                <c:pt idx="46">
                  <c:v>1931.7432054206274</c:v>
                </c:pt>
                <c:pt idx="47">
                  <c:v>2019.7401844094193</c:v>
                </c:pt>
                <c:pt idx="48">
                  <c:v>2041.7394291566172</c:v>
                </c:pt>
                <c:pt idx="49">
                  <c:v>2197.8293085534033</c:v>
                </c:pt>
                <c:pt idx="50">
                  <c:v>2336.1102755357906</c:v>
                </c:pt>
                <c:pt idx="51">
                  <c:v>2547.3973075863792</c:v>
                </c:pt>
                <c:pt idx="52">
                  <c:v>2695.4417489041903</c:v>
                </c:pt>
                <c:pt idx="53">
                  <c:v>2753.1740526193371</c:v>
                </c:pt>
                <c:pt idx="54">
                  <c:v>2930.9279501766973</c:v>
                </c:pt>
                <c:pt idx="55">
                  <c:v>3182.0650427122114</c:v>
                </c:pt>
                <c:pt idx="56">
                  <c:v>3089.8986830522836</c:v>
                </c:pt>
                <c:pt idx="57">
                  <c:v>3105.591477638618</c:v>
                </c:pt>
                <c:pt idx="58">
                  <c:v>3162.7580864888364</c:v>
                </c:pt>
                <c:pt idx="59">
                  <c:v>3608.7069766837626</c:v>
                </c:pt>
                <c:pt idx="60">
                  <c:v>3897.4035348184634</c:v>
                </c:pt>
                <c:pt idx="61">
                  <c:v>4140.5444372642805</c:v>
                </c:pt>
                <c:pt idx="62">
                  <c:v>4480.6191764388868</c:v>
                </c:pt>
                <c:pt idx="63">
                  <c:v>4570.1315776461815</c:v>
                </c:pt>
                <c:pt idx="64">
                  <c:v>4522.0045101879268</c:v>
                </c:pt>
                <c:pt idx="65">
                  <c:v>4881.6858269800878</c:v>
                </c:pt>
                <c:pt idx="66">
                  <c:v>5202.7987044190841</c:v>
                </c:pt>
                <c:pt idx="67">
                  <c:v>5481.113283880607</c:v>
                </c:pt>
                <c:pt idx="68">
                  <c:v>5782.1737644401292</c:v>
                </c:pt>
                <c:pt idx="69" formatCode="_(* #,##0.00_);_(* \(#,##0.00\);_(* &quot;-&quot;??_);_(@_)">
                  <c:v>6120.5292266138722</c:v>
                </c:pt>
              </c:numCache>
            </c:numRef>
          </c:val>
          <c:smooth val="0"/>
        </c:ser>
        <c:dLbls>
          <c:showLegendKey val="0"/>
          <c:showVal val="0"/>
          <c:showCatName val="0"/>
          <c:showSerName val="0"/>
          <c:showPercent val="0"/>
          <c:showBubbleSize val="0"/>
        </c:dLbls>
        <c:marker val="1"/>
        <c:smooth val="0"/>
        <c:axId val="83221504"/>
        <c:axId val="84316928"/>
      </c:lineChart>
      <c:catAx>
        <c:axId val="83221504"/>
        <c:scaling>
          <c:orientation val="minMax"/>
        </c:scaling>
        <c:delete val="0"/>
        <c:axPos val="b"/>
        <c:numFmt formatCode="General" sourceLinked="1"/>
        <c:majorTickMark val="out"/>
        <c:minorTickMark val="none"/>
        <c:tickLblPos val="nextTo"/>
        <c:txPr>
          <a:bodyPr rot="-5400000" vert="horz"/>
          <a:lstStyle/>
          <a:p>
            <a:pPr>
              <a:defRPr sz="1200" b="0">
                <a:solidFill>
                  <a:schemeClr val="bg1">
                    <a:lumMod val="50000"/>
                  </a:schemeClr>
                </a:solidFill>
              </a:defRPr>
            </a:pPr>
            <a:endParaRPr lang="en-US"/>
          </a:p>
        </c:txPr>
        <c:crossAx val="84316928"/>
        <c:crosses val="autoZero"/>
        <c:auto val="1"/>
        <c:lblAlgn val="ctr"/>
        <c:lblOffset val="100"/>
        <c:tickLblSkip val="5"/>
        <c:tickMarkSkip val="1"/>
        <c:noMultiLvlLbl val="0"/>
      </c:catAx>
      <c:valAx>
        <c:axId val="84316928"/>
        <c:scaling>
          <c:orientation val="minMax"/>
          <c:max val="6200"/>
          <c:min val="0"/>
        </c:scaling>
        <c:delete val="0"/>
        <c:axPos val="l"/>
        <c:majorGridlines>
          <c:spPr>
            <a:ln w="12700">
              <a:solidFill>
                <a:schemeClr val="bg1">
                  <a:lumMod val="50000"/>
                </a:schemeClr>
              </a:solidFill>
              <a:prstDash val="dash"/>
            </a:ln>
          </c:spPr>
        </c:majorGridlines>
        <c:numFmt formatCode="_-* #,##0_-;\-* #,##0_-;_-* &quot;-&quot;??_-;_-@_-" sourceLinked="1"/>
        <c:majorTickMark val="out"/>
        <c:minorTickMark val="none"/>
        <c:tickLblPos val="nextTo"/>
        <c:txPr>
          <a:bodyPr/>
          <a:lstStyle/>
          <a:p>
            <a:pPr>
              <a:defRPr sz="1200" b="0">
                <a:solidFill>
                  <a:schemeClr val="bg1">
                    <a:lumMod val="50000"/>
                  </a:schemeClr>
                </a:solidFill>
              </a:defRPr>
            </a:pPr>
            <a:endParaRPr lang="en-US"/>
          </a:p>
        </c:txPr>
        <c:crossAx val="83221504"/>
        <c:crosses val="autoZero"/>
        <c:crossBetween val="midCat"/>
      </c:valAx>
      <c:spPr>
        <a:noFill/>
      </c:spPr>
    </c:plotArea>
    <c:plotVisOnly val="1"/>
    <c:dispBlanksAs val="gap"/>
    <c:showDLblsOverMax val="0"/>
  </c:chart>
  <c:spPr>
    <a:noFill/>
    <a:ln>
      <a:noFill/>
    </a:ln>
  </c:sp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80022050535217"/>
          <c:y val="0.24333943666014746"/>
          <c:w val="0.46777067443372089"/>
          <c:h val="0.64249226385809666"/>
        </c:manualLayout>
      </c:layout>
      <c:doughnutChart>
        <c:varyColors val="1"/>
        <c:ser>
          <c:idx val="0"/>
          <c:order val="0"/>
          <c:dPt>
            <c:idx val="0"/>
            <c:bubble3D val="0"/>
            <c:spPr>
              <a:solidFill>
                <a:srgbClr val="00B050"/>
              </a:solidFill>
            </c:spPr>
          </c:dPt>
          <c:dPt>
            <c:idx val="1"/>
            <c:bubble3D val="0"/>
            <c:spPr>
              <a:solidFill>
                <a:srgbClr val="FFC000"/>
              </a:solidFill>
            </c:spPr>
          </c:dPt>
          <c:dPt>
            <c:idx val="2"/>
            <c:bubble3D val="0"/>
            <c:spPr>
              <a:solidFill>
                <a:srgbClr val="0070C0"/>
              </a:solidFill>
            </c:spPr>
          </c:dPt>
          <c:dPt>
            <c:idx val="3"/>
            <c:bubble3D val="0"/>
            <c:spPr>
              <a:solidFill>
                <a:srgbClr val="C00000"/>
              </a:solidFill>
            </c:spPr>
          </c:dPt>
          <c:dPt>
            <c:idx val="4"/>
            <c:bubble3D val="0"/>
            <c:spPr>
              <a:solidFill>
                <a:srgbClr val="00B0F0"/>
              </a:solidFill>
            </c:spPr>
          </c:dPt>
          <c:dPt>
            <c:idx val="5"/>
            <c:bubble3D val="0"/>
            <c:spPr>
              <a:solidFill>
                <a:srgbClr val="7030A0"/>
              </a:solidFill>
            </c:spPr>
          </c:dPt>
          <c:dLbls>
            <c:dLbl>
              <c:idx val="0"/>
              <c:layout>
                <c:manualLayout>
                  <c:x val="3.3072182591596111E-2"/>
                  <c:y val="-0.14925945271669616"/>
                </c:manualLayout>
              </c:layout>
              <c:spPr/>
              <c:txPr>
                <a:bodyPr/>
                <a:lstStyle/>
                <a:p>
                  <a:pPr>
                    <a:defRPr sz="1100" b="1">
                      <a:solidFill>
                        <a:srgbClr val="00B050"/>
                      </a:solidFill>
                    </a:defRPr>
                  </a:pPr>
                  <a:endParaRPr lang="en-US"/>
                </a:p>
              </c:txPr>
              <c:showLegendKey val="0"/>
              <c:showVal val="0"/>
              <c:showCatName val="1"/>
              <c:showSerName val="0"/>
              <c:showPercent val="1"/>
              <c:showBubbleSize val="0"/>
            </c:dLbl>
            <c:dLbl>
              <c:idx val="1"/>
              <c:layout>
                <c:manualLayout>
                  <c:x val="0.14166666666666666"/>
                  <c:y val="-6.9444444444444489E-2"/>
                </c:manualLayout>
              </c:layout>
              <c:spPr/>
              <c:txPr>
                <a:bodyPr/>
                <a:lstStyle/>
                <a:p>
                  <a:pPr>
                    <a:defRPr sz="1100" b="1">
                      <a:solidFill>
                        <a:srgbClr val="FFC000"/>
                      </a:solidFill>
                    </a:defRPr>
                  </a:pPr>
                  <a:endParaRPr lang="en-US"/>
                </a:p>
              </c:txPr>
              <c:showLegendKey val="0"/>
              <c:showVal val="0"/>
              <c:showCatName val="1"/>
              <c:showSerName val="0"/>
              <c:showPercent val="1"/>
              <c:showBubbleSize val="0"/>
            </c:dLbl>
            <c:dLbl>
              <c:idx val="2"/>
              <c:layout>
                <c:manualLayout>
                  <c:x val="0.15214211076280043"/>
                  <c:y val="0.10805623317978204"/>
                </c:manualLayout>
              </c:layout>
              <c:spPr/>
              <c:txPr>
                <a:bodyPr/>
                <a:lstStyle/>
                <a:p>
                  <a:pPr>
                    <a:defRPr sz="1100" b="1">
                      <a:solidFill>
                        <a:srgbClr val="0070C0"/>
                      </a:solidFill>
                    </a:defRPr>
                  </a:pPr>
                  <a:endParaRPr lang="en-US"/>
                </a:p>
              </c:txPr>
              <c:showLegendKey val="0"/>
              <c:showVal val="0"/>
              <c:showCatName val="1"/>
              <c:showSerName val="0"/>
              <c:showPercent val="1"/>
              <c:showBubbleSize val="0"/>
            </c:dLbl>
            <c:dLbl>
              <c:idx val="3"/>
              <c:layout>
                <c:manualLayout>
                  <c:x val="-0.13055555555555556"/>
                  <c:y val="0.14351851851851852"/>
                </c:manualLayout>
              </c:layout>
              <c:spPr/>
              <c:txPr>
                <a:bodyPr/>
                <a:lstStyle/>
                <a:p>
                  <a:pPr>
                    <a:defRPr sz="1100" b="1">
                      <a:solidFill>
                        <a:srgbClr val="C00000"/>
                      </a:solidFill>
                    </a:defRPr>
                  </a:pPr>
                  <a:endParaRPr lang="en-US"/>
                </a:p>
              </c:txPr>
              <c:showLegendKey val="0"/>
              <c:showVal val="0"/>
              <c:showCatName val="1"/>
              <c:showSerName val="0"/>
              <c:showPercent val="1"/>
              <c:showBubbleSize val="0"/>
            </c:dLbl>
            <c:dLbl>
              <c:idx val="4"/>
              <c:layout>
                <c:manualLayout>
                  <c:x val="-0.16666666666666666"/>
                  <c:y val="-5.5555555555555552E-2"/>
                </c:manualLayout>
              </c:layout>
              <c:spPr/>
              <c:txPr>
                <a:bodyPr/>
                <a:lstStyle/>
                <a:p>
                  <a:pPr>
                    <a:defRPr sz="1100" b="1">
                      <a:solidFill>
                        <a:srgbClr val="00B0F0"/>
                      </a:solidFill>
                    </a:defRPr>
                  </a:pPr>
                  <a:endParaRPr lang="en-US"/>
                </a:p>
              </c:txPr>
              <c:showLegendKey val="0"/>
              <c:showVal val="0"/>
              <c:showCatName val="1"/>
              <c:showSerName val="0"/>
              <c:showPercent val="1"/>
              <c:showBubbleSize val="0"/>
            </c:dLbl>
            <c:dLbl>
              <c:idx val="5"/>
              <c:layout>
                <c:manualLayout>
                  <c:x val="-0.14166666666666666"/>
                  <c:y val="-0.12037037037037036"/>
                </c:manualLayout>
              </c:layout>
              <c:spPr/>
              <c:txPr>
                <a:bodyPr/>
                <a:lstStyle/>
                <a:p>
                  <a:pPr>
                    <a:defRPr sz="1100" b="1">
                      <a:solidFill>
                        <a:srgbClr val="7030A0"/>
                      </a:solidFill>
                    </a:defRPr>
                  </a:pPr>
                  <a:endParaRPr lang="en-US"/>
                </a:p>
              </c:txPr>
              <c:showLegendKey val="0"/>
              <c:showVal val="0"/>
              <c:showCatName val="1"/>
              <c:showSerName val="0"/>
              <c:showPercent val="1"/>
              <c:showBubbleSize val="0"/>
            </c:dLbl>
            <c:txPr>
              <a:bodyPr/>
              <a:lstStyle/>
              <a:p>
                <a:pPr>
                  <a:defRPr sz="1100" b="1"/>
                </a:pPr>
                <a:endParaRPr lang="en-US"/>
              </a:p>
            </c:txPr>
            <c:showLegendKey val="0"/>
            <c:showVal val="0"/>
            <c:showCatName val="1"/>
            <c:showSerName val="0"/>
            <c:showPercent val="1"/>
            <c:showBubbleSize val="0"/>
            <c:showLeaderLines val="1"/>
          </c:dLbls>
          <c:cat>
            <c:strRef>
              <c:f>charts!$A$91:$A$97</c:f>
              <c:strCache>
                <c:ptCount val="6"/>
                <c:pt idx="0">
                  <c:v>Africa</c:v>
                </c:pt>
                <c:pt idx="1">
                  <c:v>Asia/Pacific</c:v>
                </c:pt>
                <c:pt idx="2">
                  <c:v>Europe</c:v>
                </c:pt>
                <c:pt idx="3">
                  <c:v>North America</c:v>
                </c:pt>
                <c:pt idx="4">
                  <c:v>Middle East</c:v>
                </c:pt>
                <c:pt idx="5">
                  <c:v>Latin America and Caribbean</c:v>
                </c:pt>
              </c:strCache>
            </c:strRef>
          </c:cat>
          <c:val>
            <c:numRef>
              <c:f>charts!$B$91:$B$97</c:f>
              <c:numCache>
                <c:formatCode>0.0%</c:formatCode>
                <c:ptCount val="7"/>
                <c:pt idx="0">
                  <c:v>1.6586003083889904E-2</c:v>
                </c:pt>
                <c:pt idx="1">
                  <c:v>0.39401934509533076</c:v>
                </c:pt>
                <c:pt idx="2">
                  <c:v>0.22309206914760363</c:v>
                </c:pt>
                <c:pt idx="3">
                  <c:v>0.20776960096635855</c:v>
                </c:pt>
                <c:pt idx="4">
                  <c:v>0.13076895719753959</c:v>
                </c:pt>
                <c:pt idx="5">
                  <c:v>2.7764024509277584E-2</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LCC!$B$1</c:f>
              <c:strCache>
                <c:ptCount val="1"/>
                <c:pt idx="0">
                  <c:v>Passengers carried by LCCs</c:v>
                </c:pt>
              </c:strCache>
            </c:strRef>
          </c:tx>
          <c:spPr>
            <a:solidFill>
              <a:schemeClr val="tx2"/>
            </a:solidFill>
          </c:spPr>
          <c:invertIfNegative val="0"/>
          <c:dLbls>
            <c:txPr>
              <a:bodyPr/>
              <a:lstStyle/>
              <a:p>
                <a:pPr>
                  <a:defRPr sz="1100" b="1">
                    <a:solidFill>
                      <a:srgbClr val="002060"/>
                    </a:solidFill>
                  </a:defRPr>
                </a:pPr>
                <a:endParaRPr lang="en-US"/>
              </a:p>
            </c:txPr>
            <c:showLegendKey val="0"/>
            <c:showVal val="1"/>
            <c:showCatName val="0"/>
            <c:showSerName val="0"/>
            <c:showPercent val="0"/>
            <c:showBubbleSize val="0"/>
            <c:showLeaderLines val="0"/>
          </c:dLbls>
          <c:cat>
            <c:strRef>
              <c:f>LCC!$A$2:$A$7</c:f>
              <c:strCache>
                <c:ptCount val="6"/>
                <c:pt idx="0">
                  <c:v>Africa</c:v>
                </c:pt>
                <c:pt idx="1">
                  <c:v>Asia/Pacific</c:v>
                </c:pt>
                <c:pt idx="2">
                  <c:v>Europe</c:v>
                </c:pt>
                <c:pt idx="3">
                  <c:v>Latin America/ Caribbean</c:v>
                </c:pt>
                <c:pt idx="4">
                  <c:v>Middle East</c:v>
                </c:pt>
                <c:pt idx="5">
                  <c:v>North America</c:v>
                </c:pt>
              </c:strCache>
            </c:strRef>
          </c:cat>
          <c:val>
            <c:numRef>
              <c:f>LCC!$B$2:$B$7</c:f>
              <c:numCache>
                <c:formatCode>_-* #,##0_-;\-* #,##0_-;_-* "-"??_-;_-@_-</c:formatCode>
                <c:ptCount val="6"/>
                <c:pt idx="0">
                  <c:v>8.1158080930762981</c:v>
                </c:pt>
                <c:pt idx="1">
                  <c:v>274.37487468474558</c:v>
                </c:pt>
                <c:pt idx="2">
                  <c:v>272.23538285929521</c:v>
                </c:pt>
                <c:pt idx="3">
                  <c:v>87.47502129960138</c:v>
                </c:pt>
                <c:pt idx="4">
                  <c:v>19.892633967800002</c:v>
                </c:pt>
                <c:pt idx="5">
                  <c:v>236.50663819682018</c:v>
                </c:pt>
              </c:numCache>
            </c:numRef>
          </c:val>
        </c:ser>
        <c:ser>
          <c:idx val="1"/>
          <c:order val="1"/>
          <c:tx>
            <c:strRef>
              <c:f>LCC!$C$1</c:f>
              <c:strCache>
                <c:ptCount val="1"/>
                <c:pt idx="0">
                  <c:v>Total number of passengers</c:v>
                </c:pt>
              </c:strCache>
            </c:strRef>
          </c:tx>
          <c:spPr>
            <a:solidFill>
              <a:schemeClr val="tx2">
                <a:lumMod val="40000"/>
                <a:lumOff val="60000"/>
              </a:schemeClr>
            </a:solidFill>
          </c:spPr>
          <c:invertIfNegative val="0"/>
          <c:dLbls>
            <c:txPr>
              <a:bodyPr/>
              <a:lstStyle/>
              <a:p>
                <a:pPr>
                  <a:defRPr sz="1200" b="1" i="1">
                    <a:solidFill>
                      <a:schemeClr val="tx2">
                        <a:lumMod val="60000"/>
                        <a:lumOff val="40000"/>
                      </a:schemeClr>
                    </a:solidFill>
                  </a:defRPr>
                </a:pPr>
                <a:endParaRPr lang="en-US"/>
              </a:p>
            </c:txPr>
            <c:showLegendKey val="0"/>
            <c:showVal val="1"/>
            <c:showCatName val="0"/>
            <c:showSerName val="0"/>
            <c:showPercent val="0"/>
            <c:showBubbleSize val="0"/>
            <c:showLeaderLines val="0"/>
          </c:dLbls>
          <c:cat>
            <c:strRef>
              <c:f>LCC!$A$2:$A$7</c:f>
              <c:strCache>
                <c:ptCount val="6"/>
                <c:pt idx="0">
                  <c:v>Africa</c:v>
                </c:pt>
                <c:pt idx="1">
                  <c:v>Asia/Pacific</c:v>
                </c:pt>
                <c:pt idx="2">
                  <c:v>Europe</c:v>
                </c:pt>
                <c:pt idx="3">
                  <c:v>Latin America/ Caribbean</c:v>
                </c:pt>
                <c:pt idx="4">
                  <c:v>Middle East</c:v>
                </c:pt>
                <c:pt idx="5">
                  <c:v>North America</c:v>
                </c:pt>
              </c:strCache>
            </c:strRef>
          </c:cat>
          <c:val>
            <c:numRef>
              <c:f>LCC!$C$2:$C$7</c:f>
              <c:numCache>
                <c:formatCode>_-* #,##0_-;\-* #,##0_-;_-* "-"??_-;_-@_-</c:formatCode>
                <c:ptCount val="6"/>
                <c:pt idx="0">
                  <c:v>72.319920632774</c:v>
                </c:pt>
                <c:pt idx="1">
                  <c:v>1107.1655638032732</c:v>
                </c:pt>
                <c:pt idx="2">
                  <c:v>871.83216268375895</c:v>
                </c:pt>
                <c:pt idx="3">
                  <c:v>240.22921996331431</c:v>
                </c:pt>
                <c:pt idx="4">
                  <c:v>173.71374437352023</c:v>
                </c:pt>
                <c:pt idx="5">
                  <c:v>838.08860752384521</c:v>
                </c:pt>
              </c:numCache>
            </c:numRef>
          </c:val>
        </c:ser>
        <c:dLbls>
          <c:showLegendKey val="0"/>
          <c:showVal val="0"/>
          <c:showCatName val="0"/>
          <c:showSerName val="0"/>
          <c:showPercent val="0"/>
          <c:showBubbleSize val="0"/>
        </c:dLbls>
        <c:gapWidth val="150"/>
        <c:axId val="78402688"/>
        <c:axId val="78406016"/>
      </c:barChart>
      <c:catAx>
        <c:axId val="78402688"/>
        <c:scaling>
          <c:orientation val="minMax"/>
        </c:scaling>
        <c:delete val="0"/>
        <c:axPos val="b"/>
        <c:majorTickMark val="out"/>
        <c:minorTickMark val="none"/>
        <c:tickLblPos val="nextTo"/>
        <c:txPr>
          <a:bodyPr/>
          <a:lstStyle/>
          <a:p>
            <a:pPr>
              <a:defRPr sz="1100" b="1">
                <a:solidFill>
                  <a:srgbClr val="002060"/>
                </a:solidFill>
              </a:defRPr>
            </a:pPr>
            <a:endParaRPr lang="en-US"/>
          </a:p>
        </c:txPr>
        <c:crossAx val="78406016"/>
        <c:crosses val="autoZero"/>
        <c:auto val="1"/>
        <c:lblAlgn val="ctr"/>
        <c:lblOffset val="100"/>
        <c:noMultiLvlLbl val="0"/>
      </c:catAx>
      <c:valAx>
        <c:axId val="78406016"/>
        <c:scaling>
          <c:orientation val="minMax"/>
        </c:scaling>
        <c:delete val="0"/>
        <c:axPos val="l"/>
        <c:majorGridlines>
          <c:spPr>
            <a:ln>
              <a:solidFill>
                <a:schemeClr val="bg1">
                  <a:lumMod val="85000"/>
                </a:schemeClr>
              </a:solidFill>
              <a:prstDash val="sysDash"/>
            </a:ln>
          </c:spPr>
        </c:majorGridlines>
        <c:title>
          <c:tx>
            <c:rich>
              <a:bodyPr rot="-5400000" vert="horz"/>
              <a:lstStyle/>
              <a:p>
                <a:pPr>
                  <a:defRPr sz="1400">
                    <a:solidFill>
                      <a:srgbClr val="002060"/>
                    </a:solidFill>
                  </a:defRPr>
                </a:pPr>
                <a:r>
                  <a:rPr lang="en-GB" sz="1400">
                    <a:solidFill>
                      <a:srgbClr val="002060"/>
                    </a:solidFill>
                  </a:rPr>
                  <a:t>Number</a:t>
                </a:r>
                <a:r>
                  <a:rPr lang="en-GB" sz="1400" baseline="0">
                    <a:solidFill>
                      <a:srgbClr val="002060"/>
                    </a:solidFill>
                  </a:rPr>
                  <a:t> of p</a:t>
                </a:r>
                <a:r>
                  <a:rPr lang="en-GB" sz="1400">
                    <a:solidFill>
                      <a:srgbClr val="002060"/>
                    </a:solidFill>
                  </a:rPr>
                  <a:t>assengers carried </a:t>
                </a:r>
                <a:r>
                  <a:rPr lang="en-GB" sz="1400" b="0" i="1">
                    <a:solidFill>
                      <a:srgbClr val="002060"/>
                    </a:solidFill>
                  </a:rPr>
                  <a:t>(million)</a:t>
                </a:r>
              </a:p>
            </c:rich>
          </c:tx>
          <c:layout/>
          <c:overlay val="0"/>
        </c:title>
        <c:numFmt formatCode="_-* #,##0_-;\-* #,##0_-;_-* &quot;-&quot;??_-;_-@_-" sourceLinked="1"/>
        <c:majorTickMark val="out"/>
        <c:minorTickMark val="none"/>
        <c:tickLblPos val="nextTo"/>
        <c:txPr>
          <a:bodyPr/>
          <a:lstStyle/>
          <a:p>
            <a:pPr>
              <a:defRPr sz="1400" b="1">
                <a:solidFill>
                  <a:srgbClr val="002060"/>
                </a:solidFill>
              </a:defRPr>
            </a:pPr>
            <a:endParaRPr lang="en-US"/>
          </a:p>
        </c:txPr>
        <c:crossAx val="78402688"/>
        <c:crosses val="autoZero"/>
        <c:crossBetween val="between"/>
      </c:valAx>
    </c:plotArea>
    <c:legend>
      <c:legendPos val="b"/>
      <c:layout/>
      <c:overlay val="0"/>
      <c:txPr>
        <a:bodyPr/>
        <a:lstStyle/>
        <a:p>
          <a:pPr>
            <a:defRPr sz="1200" b="1">
              <a:solidFill>
                <a:srgbClr val="002060"/>
              </a:solidFill>
            </a:defRPr>
          </a:pPr>
          <a:endParaRPr lang="en-US"/>
        </a:p>
      </c:txPr>
    </c:legend>
    <c:plotVisOnly val="1"/>
    <c:dispBlanksAs val="gap"/>
    <c:showDLblsOverMax val="0"/>
  </c:chart>
  <c:spPr>
    <a:ln>
      <a:noFill/>
    </a:ln>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08371159487416"/>
          <c:y val="4.7370758613460767E-2"/>
          <c:w val="0.70559888837424733"/>
          <c:h val="0.84574216831364513"/>
        </c:manualLayout>
      </c:layout>
      <c:areaChart>
        <c:grouping val="stacked"/>
        <c:varyColors val="0"/>
        <c:ser>
          <c:idx val="1"/>
          <c:order val="0"/>
          <c:tx>
            <c:strRef>
              <c:f>aircrfat!$B$32</c:f>
              <c:strCache>
                <c:ptCount val="1"/>
                <c:pt idx="0">
                  <c:v>Turbojet</c:v>
                </c:pt>
              </c:strCache>
            </c:strRef>
          </c:tx>
          <c:spPr>
            <a:solidFill>
              <a:schemeClr val="tx1">
                <a:lumMod val="20000"/>
                <a:lumOff val="80000"/>
                <a:alpha val="80000"/>
              </a:schemeClr>
            </a:solidFill>
          </c:spPr>
          <c:cat>
            <c:numRef>
              <c:f>aircrfat!$A$35:$A$44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aircrfat!$B$35:$B$44</c:f>
              <c:numCache>
                <c:formatCode>_-* #,##0_-;\-* #,##0_-;_-* "-"??_-;_-@_-</c:formatCode>
                <c:ptCount val="10"/>
                <c:pt idx="0">
                  <c:v>17485</c:v>
                </c:pt>
                <c:pt idx="1">
                  <c:v>18176</c:v>
                </c:pt>
                <c:pt idx="2">
                  <c:v>18926</c:v>
                </c:pt>
                <c:pt idx="3">
                  <c:v>19650</c:v>
                </c:pt>
                <c:pt idx="4">
                  <c:v>20332</c:v>
                </c:pt>
                <c:pt idx="5">
                  <c:v>20904</c:v>
                </c:pt>
                <c:pt idx="6">
                  <c:v>21543</c:v>
                </c:pt>
                <c:pt idx="7">
                  <c:v>22255</c:v>
                </c:pt>
                <c:pt idx="8">
                  <c:v>22892.982388481811</c:v>
                </c:pt>
                <c:pt idx="9">
                  <c:v>23587</c:v>
                </c:pt>
              </c:numCache>
            </c:numRef>
          </c:val>
        </c:ser>
        <c:ser>
          <c:idx val="2"/>
          <c:order val="1"/>
          <c:tx>
            <c:strRef>
              <c:f>aircrfat!$D$32</c:f>
              <c:strCache>
                <c:ptCount val="1"/>
                <c:pt idx="0">
                  <c:v>Turboprop</c:v>
                </c:pt>
              </c:strCache>
            </c:strRef>
          </c:tx>
          <c:spPr>
            <a:solidFill>
              <a:srgbClr val="002060">
                <a:alpha val="65000"/>
              </a:srgbClr>
            </a:solidFill>
          </c:spPr>
          <c:cat>
            <c:numRef>
              <c:f>aircrfat!$A$35:$A$44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aircrfat!$D$35:$D$44</c:f>
              <c:numCache>
                <c:formatCode>_-* #,##0_-;\-* #,##0_-;_-* "-"??_-;_-@_-</c:formatCode>
                <c:ptCount val="10"/>
                <c:pt idx="0">
                  <c:v>2871</c:v>
                </c:pt>
                <c:pt idx="1">
                  <c:v>2861</c:v>
                </c:pt>
                <c:pt idx="2">
                  <c:v>2883</c:v>
                </c:pt>
                <c:pt idx="3">
                  <c:v>2902</c:v>
                </c:pt>
                <c:pt idx="4">
                  <c:v>2932</c:v>
                </c:pt>
                <c:pt idx="5">
                  <c:v>2976</c:v>
                </c:pt>
                <c:pt idx="6">
                  <c:v>3009</c:v>
                </c:pt>
                <c:pt idx="7">
                  <c:v>2997</c:v>
                </c:pt>
                <c:pt idx="8">
                  <c:v>3060.7998935604046</c:v>
                </c:pt>
                <c:pt idx="9">
                  <c:v>3066</c:v>
                </c:pt>
              </c:numCache>
            </c:numRef>
          </c:val>
        </c:ser>
        <c:dLbls>
          <c:showLegendKey val="0"/>
          <c:showVal val="0"/>
          <c:showCatName val="0"/>
          <c:showSerName val="0"/>
          <c:showPercent val="0"/>
          <c:showBubbleSize val="0"/>
        </c:dLbls>
        <c:axId val="153350912"/>
        <c:axId val="158716672"/>
      </c:areaChart>
      <c:catAx>
        <c:axId val="153350912"/>
        <c:scaling>
          <c:orientation val="minMax"/>
        </c:scaling>
        <c:delete val="0"/>
        <c:axPos val="b"/>
        <c:numFmt formatCode="General" sourceLinked="1"/>
        <c:majorTickMark val="out"/>
        <c:minorTickMark val="none"/>
        <c:tickLblPos val="nextTo"/>
        <c:txPr>
          <a:bodyPr/>
          <a:lstStyle/>
          <a:p>
            <a:pPr>
              <a:defRPr sz="1100" b="1">
                <a:solidFill>
                  <a:srgbClr val="002060"/>
                </a:solidFill>
              </a:defRPr>
            </a:pPr>
            <a:endParaRPr lang="en-US"/>
          </a:p>
        </c:txPr>
        <c:crossAx val="158716672"/>
        <c:crosses val="autoZero"/>
        <c:auto val="1"/>
        <c:lblAlgn val="ctr"/>
        <c:lblOffset val="100"/>
        <c:noMultiLvlLbl val="0"/>
      </c:catAx>
      <c:valAx>
        <c:axId val="158716672"/>
        <c:scaling>
          <c:orientation val="minMax"/>
        </c:scaling>
        <c:delete val="0"/>
        <c:axPos val="l"/>
        <c:majorGridlines/>
        <c:numFmt formatCode="_-* #,##0_-;\-* #,##0_-;_-* &quot;-&quot;??_-;_-@_-" sourceLinked="1"/>
        <c:majorTickMark val="out"/>
        <c:minorTickMark val="none"/>
        <c:tickLblPos val="nextTo"/>
        <c:txPr>
          <a:bodyPr/>
          <a:lstStyle/>
          <a:p>
            <a:pPr>
              <a:defRPr sz="1100" b="1">
                <a:solidFill>
                  <a:srgbClr val="002060"/>
                </a:solidFill>
              </a:defRPr>
            </a:pPr>
            <a:endParaRPr lang="en-US"/>
          </a:p>
        </c:txPr>
        <c:crossAx val="153350912"/>
        <c:crosses val="autoZero"/>
        <c:crossBetween val="midCat"/>
      </c:valAx>
    </c:plotArea>
    <c:legend>
      <c:legendPos val="r"/>
      <c:layout>
        <c:manualLayout>
          <c:xMode val="edge"/>
          <c:yMode val="edge"/>
          <c:x val="0.24021109434962376"/>
          <c:y val="6.3575507244500215E-2"/>
          <c:w val="0.39621049468399094"/>
          <c:h val="0.12928633636076525"/>
        </c:manualLayout>
      </c:layout>
      <c:overlay val="0"/>
      <c:txPr>
        <a:bodyPr/>
        <a:lstStyle/>
        <a:p>
          <a:pPr>
            <a:defRPr sz="1400" b="1"/>
          </a:pPr>
          <a:endParaRPr lang="en-US"/>
        </a:p>
      </c:txPr>
    </c:legend>
    <c:plotVisOnly val="1"/>
    <c:dispBlanksAs val="zero"/>
    <c:showDLblsOverMax val="0"/>
  </c:chart>
  <c:spPr>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330396637483257E-2"/>
          <c:y val="3.0040733197556003E-2"/>
          <c:w val="0.89548079217370558"/>
          <c:h val="0.85840895039278442"/>
        </c:manualLayout>
      </c:layout>
      <c:lineChart>
        <c:grouping val="standard"/>
        <c:varyColors val="0"/>
        <c:ser>
          <c:idx val="1"/>
          <c:order val="0"/>
          <c:tx>
            <c:strRef>
              <c:f>tourists!$D$4</c:f>
              <c:strCache>
                <c:ptCount val="1"/>
                <c:pt idx="0">
                  <c:v>international tourist arrivals</c:v>
                </c:pt>
              </c:strCache>
            </c:strRef>
          </c:tx>
          <c:spPr>
            <a:ln>
              <a:solidFill>
                <a:srgbClr val="002060"/>
              </a:solidFill>
            </a:ln>
          </c:spPr>
          <c:marker>
            <c:symbol val="circle"/>
            <c:size val="6"/>
            <c:spPr>
              <a:solidFill>
                <a:srgbClr val="002060"/>
              </a:solidFill>
              <a:ln>
                <a:solidFill>
                  <a:srgbClr val="0070C0"/>
                </a:solidFill>
              </a:ln>
            </c:spPr>
          </c:marker>
          <c:cat>
            <c:numRef>
              <c:f>tourists!$C$5:$C$24</c:f>
              <c:numCache>
                <c:formatCode>General</c:formatCod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numCache>
            </c:numRef>
          </c:cat>
          <c:val>
            <c:numRef>
              <c:f>tourists!$D$5:$D$24</c:f>
              <c:numCache>
                <c:formatCode>General</c:formatCode>
                <c:ptCount val="20"/>
                <c:pt idx="0">
                  <c:v>527</c:v>
                </c:pt>
                <c:pt idx="1">
                  <c:v>561</c:v>
                </c:pt>
                <c:pt idx="2">
                  <c:v>587</c:v>
                </c:pt>
                <c:pt idx="3">
                  <c:v>602</c:v>
                </c:pt>
                <c:pt idx="4">
                  <c:v>625</c:v>
                </c:pt>
                <c:pt idx="5">
                  <c:v>674</c:v>
                </c:pt>
                <c:pt idx="6">
                  <c:v>675</c:v>
                </c:pt>
                <c:pt idx="7">
                  <c:v>696</c:v>
                </c:pt>
                <c:pt idx="8">
                  <c:v>692</c:v>
                </c:pt>
                <c:pt idx="9">
                  <c:v>764</c:v>
                </c:pt>
                <c:pt idx="10">
                  <c:v>809</c:v>
                </c:pt>
                <c:pt idx="11">
                  <c:v>854</c:v>
                </c:pt>
                <c:pt idx="12">
                  <c:v>910</c:v>
                </c:pt>
                <c:pt idx="13">
                  <c:v>928</c:v>
                </c:pt>
                <c:pt idx="14">
                  <c:v>891</c:v>
                </c:pt>
                <c:pt idx="15">
                  <c:v>949</c:v>
                </c:pt>
                <c:pt idx="16">
                  <c:v>997</c:v>
                </c:pt>
                <c:pt idx="17">
                  <c:v>1038</c:v>
                </c:pt>
                <c:pt idx="18">
                  <c:v>1087</c:v>
                </c:pt>
                <c:pt idx="19">
                  <c:v>1135</c:v>
                </c:pt>
              </c:numCache>
            </c:numRef>
          </c:val>
          <c:smooth val="0"/>
        </c:ser>
        <c:dLbls>
          <c:showLegendKey val="0"/>
          <c:showVal val="0"/>
          <c:showCatName val="0"/>
          <c:showSerName val="0"/>
          <c:showPercent val="0"/>
          <c:showBubbleSize val="0"/>
        </c:dLbls>
        <c:marker val="1"/>
        <c:smooth val="0"/>
        <c:axId val="162635776"/>
        <c:axId val="162638464"/>
      </c:lineChart>
      <c:catAx>
        <c:axId val="162635776"/>
        <c:scaling>
          <c:orientation val="minMax"/>
        </c:scaling>
        <c:delete val="0"/>
        <c:axPos val="b"/>
        <c:numFmt formatCode="General" sourceLinked="1"/>
        <c:majorTickMark val="out"/>
        <c:minorTickMark val="none"/>
        <c:tickLblPos val="nextTo"/>
        <c:txPr>
          <a:bodyPr/>
          <a:lstStyle/>
          <a:p>
            <a:pPr>
              <a:defRPr sz="1100" b="1">
                <a:solidFill>
                  <a:srgbClr val="002060"/>
                </a:solidFill>
              </a:defRPr>
            </a:pPr>
            <a:endParaRPr lang="en-US"/>
          </a:p>
        </c:txPr>
        <c:crossAx val="162638464"/>
        <c:crosses val="autoZero"/>
        <c:auto val="1"/>
        <c:lblAlgn val="ctr"/>
        <c:lblOffset val="100"/>
        <c:tickLblSkip val="2"/>
        <c:noMultiLvlLbl val="0"/>
      </c:catAx>
      <c:valAx>
        <c:axId val="162638464"/>
        <c:scaling>
          <c:orientation val="minMax"/>
        </c:scaling>
        <c:delete val="0"/>
        <c:axPos val="l"/>
        <c:majorGridlines/>
        <c:numFmt formatCode="#,##0" sourceLinked="0"/>
        <c:majorTickMark val="out"/>
        <c:minorTickMark val="none"/>
        <c:tickLblPos val="nextTo"/>
        <c:spPr>
          <a:ln>
            <a:solidFill>
              <a:srgbClr val="002060"/>
            </a:solidFill>
          </a:ln>
        </c:spPr>
        <c:txPr>
          <a:bodyPr/>
          <a:lstStyle/>
          <a:p>
            <a:pPr>
              <a:defRPr sz="1200" b="1">
                <a:solidFill>
                  <a:srgbClr val="002060"/>
                </a:solidFill>
              </a:defRPr>
            </a:pPr>
            <a:endParaRPr lang="en-US"/>
          </a:p>
        </c:txPr>
        <c:crossAx val="162635776"/>
        <c:crosses val="autoZero"/>
        <c:crossBetween val="between"/>
      </c:valAx>
      <c:spPr>
        <a:ln>
          <a:solidFill>
            <a:srgbClr val="002060"/>
          </a:solidFill>
        </a:ln>
      </c:spPr>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330396637483257E-2"/>
          <c:y val="3.0040733197556003E-2"/>
          <c:w val="0.89548079217370558"/>
          <c:h val="0.85840895039278442"/>
        </c:manualLayout>
      </c:layout>
      <c:lineChart>
        <c:grouping val="standard"/>
        <c:varyColors val="0"/>
        <c:ser>
          <c:idx val="1"/>
          <c:order val="0"/>
          <c:tx>
            <c:strRef>
              <c:f>tourists!$D$4</c:f>
              <c:strCache>
                <c:ptCount val="1"/>
                <c:pt idx="0">
                  <c:v>international tourist arrivals</c:v>
                </c:pt>
              </c:strCache>
            </c:strRef>
          </c:tx>
          <c:spPr>
            <a:ln>
              <a:solidFill>
                <a:srgbClr val="002060"/>
              </a:solidFill>
            </a:ln>
          </c:spPr>
          <c:marker>
            <c:symbol val="circle"/>
            <c:size val="6"/>
            <c:spPr>
              <a:solidFill>
                <a:srgbClr val="002060"/>
              </a:solidFill>
              <a:ln>
                <a:solidFill>
                  <a:srgbClr val="0070C0"/>
                </a:solidFill>
              </a:ln>
            </c:spPr>
          </c:marker>
          <c:cat>
            <c:numRef>
              <c:f>tourists!$C$5:$C$24</c:f>
              <c:numCache>
                <c:formatCode>General</c:formatCod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numCache>
            </c:numRef>
          </c:cat>
          <c:val>
            <c:numRef>
              <c:f>tourists!$D$5:$D$24</c:f>
              <c:numCache>
                <c:formatCode>General</c:formatCode>
                <c:ptCount val="20"/>
                <c:pt idx="0">
                  <c:v>527</c:v>
                </c:pt>
                <c:pt idx="1">
                  <c:v>561</c:v>
                </c:pt>
                <c:pt idx="2">
                  <c:v>587</c:v>
                </c:pt>
                <c:pt idx="3">
                  <c:v>602</c:v>
                </c:pt>
                <c:pt idx="4">
                  <c:v>625</c:v>
                </c:pt>
                <c:pt idx="5">
                  <c:v>674</c:v>
                </c:pt>
                <c:pt idx="6">
                  <c:v>675</c:v>
                </c:pt>
                <c:pt idx="7">
                  <c:v>696</c:v>
                </c:pt>
                <c:pt idx="8">
                  <c:v>692</c:v>
                </c:pt>
                <c:pt idx="9">
                  <c:v>764</c:v>
                </c:pt>
                <c:pt idx="10">
                  <c:v>809</c:v>
                </c:pt>
                <c:pt idx="11">
                  <c:v>854</c:v>
                </c:pt>
                <c:pt idx="12">
                  <c:v>910</c:v>
                </c:pt>
                <c:pt idx="13">
                  <c:v>928</c:v>
                </c:pt>
                <c:pt idx="14">
                  <c:v>891</c:v>
                </c:pt>
                <c:pt idx="15">
                  <c:v>949</c:v>
                </c:pt>
                <c:pt idx="16">
                  <c:v>997</c:v>
                </c:pt>
                <c:pt idx="17">
                  <c:v>1038</c:v>
                </c:pt>
                <c:pt idx="18">
                  <c:v>1087</c:v>
                </c:pt>
                <c:pt idx="19">
                  <c:v>1135</c:v>
                </c:pt>
              </c:numCache>
            </c:numRef>
          </c:val>
          <c:smooth val="0"/>
        </c:ser>
        <c:dLbls>
          <c:showLegendKey val="0"/>
          <c:showVal val="0"/>
          <c:showCatName val="0"/>
          <c:showSerName val="0"/>
          <c:showPercent val="0"/>
          <c:showBubbleSize val="0"/>
        </c:dLbls>
        <c:marker val="1"/>
        <c:smooth val="0"/>
        <c:axId val="166648064"/>
        <c:axId val="173844736"/>
      </c:lineChart>
      <c:catAx>
        <c:axId val="166648064"/>
        <c:scaling>
          <c:orientation val="minMax"/>
        </c:scaling>
        <c:delete val="0"/>
        <c:axPos val="b"/>
        <c:numFmt formatCode="General" sourceLinked="1"/>
        <c:majorTickMark val="out"/>
        <c:minorTickMark val="none"/>
        <c:tickLblPos val="nextTo"/>
        <c:txPr>
          <a:bodyPr/>
          <a:lstStyle/>
          <a:p>
            <a:pPr>
              <a:defRPr sz="1100" b="1">
                <a:solidFill>
                  <a:srgbClr val="002060"/>
                </a:solidFill>
              </a:defRPr>
            </a:pPr>
            <a:endParaRPr lang="en-US"/>
          </a:p>
        </c:txPr>
        <c:crossAx val="173844736"/>
        <c:crosses val="autoZero"/>
        <c:auto val="1"/>
        <c:lblAlgn val="ctr"/>
        <c:lblOffset val="100"/>
        <c:tickLblSkip val="2"/>
        <c:noMultiLvlLbl val="0"/>
      </c:catAx>
      <c:valAx>
        <c:axId val="173844736"/>
        <c:scaling>
          <c:orientation val="minMax"/>
        </c:scaling>
        <c:delete val="0"/>
        <c:axPos val="l"/>
        <c:majorGridlines/>
        <c:numFmt formatCode="#,##0" sourceLinked="0"/>
        <c:majorTickMark val="out"/>
        <c:minorTickMark val="none"/>
        <c:tickLblPos val="nextTo"/>
        <c:spPr>
          <a:ln>
            <a:solidFill>
              <a:srgbClr val="002060"/>
            </a:solidFill>
          </a:ln>
        </c:spPr>
        <c:txPr>
          <a:bodyPr/>
          <a:lstStyle/>
          <a:p>
            <a:pPr>
              <a:defRPr sz="1200" b="1">
                <a:solidFill>
                  <a:srgbClr val="002060"/>
                </a:solidFill>
              </a:defRPr>
            </a:pPr>
            <a:endParaRPr lang="en-US"/>
          </a:p>
        </c:txPr>
        <c:crossAx val="166648064"/>
        <c:crosses val="autoZero"/>
        <c:crossBetween val="between"/>
      </c:valAx>
      <c:spPr>
        <a:ln>
          <a:solidFill>
            <a:srgbClr val="002060"/>
          </a:solidFill>
        </a:ln>
      </c:spPr>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baseline="0"/>
              <a:t> </a:t>
            </a:r>
            <a:endParaRPr lang="en-GB"/>
          </a:p>
        </c:rich>
      </c:tx>
      <c:layout/>
      <c:overlay val="0"/>
    </c:title>
    <c:autoTitleDeleted val="0"/>
    <c:plotArea>
      <c:layout/>
      <c:pieChart>
        <c:varyColors val="1"/>
        <c:ser>
          <c:idx val="0"/>
          <c:order val="0"/>
          <c:dPt>
            <c:idx val="0"/>
            <c:bubble3D val="0"/>
            <c:spPr>
              <a:solidFill>
                <a:srgbClr val="0070C0"/>
              </a:solidFill>
            </c:spPr>
          </c:dPt>
          <c:dPt>
            <c:idx val="1"/>
            <c:bubble3D val="0"/>
            <c:spPr>
              <a:solidFill>
                <a:srgbClr val="FFC000"/>
              </a:solidFill>
            </c:spPr>
          </c:dPt>
          <c:dPt>
            <c:idx val="2"/>
            <c:bubble3D val="0"/>
            <c:spPr>
              <a:solidFill>
                <a:schemeClr val="accent4"/>
              </a:solidFill>
            </c:spPr>
          </c:dPt>
          <c:dPt>
            <c:idx val="3"/>
            <c:bubble3D val="0"/>
            <c:spPr>
              <a:solidFill>
                <a:srgbClr val="00B050"/>
              </a:solidFill>
            </c:spPr>
          </c:dPt>
          <c:dPt>
            <c:idx val="4"/>
            <c:bubble3D val="0"/>
            <c:spPr>
              <a:solidFill>
                <a:schemeClr val="tx2">
                  <a:lumMod val="40000"/>
                  <a:lumOff val="60000"/>
                </a:schemeClr>
              </a:solidFill>
            </c:spPr>
          </c:dPt>
          <c:dLbls>
            <c:dLbl>
              <c:idx val="0"/>
              <c:layout>
                <c:manualLayout>
                  <c:x val="7.3346535036069874E-2"/>
                  <c:y val="-4.2061748523522659E-2"/>
                </c:manualLayout>
              </c:layout>
              <c:spPr/>
              <c:txPr>
                <a:bodyPr/>
                <a:lstStyle/>
                <a:p>
                  <a:pPr>
                    <a:defRPr sz="1100" b="1">
                      <a:solidFill>
                        <a:srgbClr val="0070C0"/>
                      </a:solidFill>
                    </a:defRPr>
                  </a:pPr>
                  <a:endParaRPr lang="en-US"/>
                </a:p>
              </c:txPr>
              <c:showLegendKey val="0"/>
              <c:showVal val="0"/>
              <c:showCatName val="1"/>
              <c:showSerName val="0"/>
              <c:showPercent val="1"/>
              <c:showBubbleSize val="0"/>
            </c:dLbl>
            <c:dLbl>
              <c:idx val="1"/>
              <c:layout>
                <c:manualLayout>
                  <c:x val="-6.816635272537204E-2"/>
                  <c:y val="-3.3527364703448477E-2"/>
                </c:manualLayout>
              </c:layout>
              <c:spPr/>
              <c:txPr>
                <a:bodyPr/>
                <a:lstStyle/>
                <a:p>
                  <a:pPr>
                    <a:defRPr sz="1100" b="1">
                      <a:solidFill>
                        <a:srgbClr val="FFC000"/>
                      </a:solidFill>
                    </a:defRPr>
                  </a:pPr>
                  <a:endParaRPr lang="en-US"/>
                </a:p>
              </c:txPr>
              <c:showLegendKey val="0"/>
              <c:showVal val="0"/>
              <c:showCatName val="1"/>
              <c:showSerName val="0"/>
              <c:showPercent val="1"/>
              <c:showBubbleSize val="0"/>
            </c:dLbl>
            <c:dLbl>
              <c:idx val="2"/>
              <c:layout>
                <c:manualLayout>
                  <c:x val="-6.3231916105923033E-2"/>
                  <c:y val="5.3499214351507507E-2"/>
                </c:manualLayout>
              </c:layout>
              <c:tx>
                <c:rich>
                  <a:bodyPr/>
                  <a:lstStyle/>
                  <a:p>
                    <a:pPr>
                      <a:defRPr sz="1100" b="1">
                        <a:solidFill>
                          <a:srgbClr val="7030A0"/>
                        </a:solidFill>
                      </a:defRPr>
                    </a:pPr>
                    <a:r>
                      <a:rPr lang="en-US" sz="1100" dirty="0"/>
                      <a:t>Americas
16%</a:t>
                    </a:r>
                    <a:endParaRPr lang="en-US" dirty="0"/>
                  </a:p>
                </c:rich>
              </c:tx>
              <c:spPr/>
              <c:showLegendKey val="0"/>
              <c:showVal val="0"/>
              <c:showCatName val="1"/>
              <c:showSerName val="0"/>
              <c:showPercent val="1"/>
              <c:showBubbleSize val="0"/>
            </c:dLbl>
            <c:dLbl>
              <c:idx val="3"/>
              <c:layout>
                <c:manualLayout>
                  <c:x val="-0.11415399897929425"/>
                  <c:y val="2.2538829821831047E-2"/>
                </c:manualLayout>
              </c:layout>
              <c:spPr/>
              <c:txPr>
                <a:bodyPr/>
                <a:lstStyle/>
                <a:p>
                  <a:pPr>
                    <a:defRPr sz="1100" b="1">
                      <a:solidFill>
                        <a:srgbClr val="00B050"/>
                      </a:solidFill>
                    </a:defRPr>
                  </a:pPr>
                  <a:endParaRPr lang="en-US"/>
                </a:p>
              </c:txPr>
              <c:showLegendKey val="0"/>
              <c:showVal val="0"/>
              <c:showCatName val="1"/>
              <c:showSerName val="0"/>
              <c:showPercent val="1"/>
              <c:showBubbleSize val="0"/>
            </c:dLbl>
            <c:dLbl>
              <c:idx val="4"/>
              <c:layout>
                <c:manualLayout>
                  <c:x val="1.4792441498537501E-2"/>
                  <c:y val="-6.0323458134047887E-2"/>
                </c:manualLayout>
              </c:layout>
              <c:spPr/>
              <c:txPr>
                <a:bodyPr/>
                <a:lstStyle/>
                <a:p>
                  <a:pPr>
                    <a:defRPr sz="1100" b="1">
                      <a:solidFill>
                        <a:schemeClr val="tx2">
                          <a:lumMod val="40000"/>
                          <a:lumOff val="60000"/>
                        </a:schemeClr>
                      </a:solidFill>
                    </a:defRPr>
                  </a:pPr>
                  <a:endParaRPr lang="en-US"/>
                </a:p>
              </c:txPr>
              <c:showLegendKey val="0"/>
              <c:showVal val="0"/>
              <c:showCatName val="1"/>
              <c:showSerName val="0"/>
              <c:showPercent val="1"/>
              <c:showBubbleSize val="0"/>
            </c:dLbl>
            <c:txPr>
              <a:bodyPr/>
              <a:lstStyle/>
              <a:p>
                <a:pPr>
                  <a:defRPr sz="1100" b="1"/>
                </a:pPr>
                <a:endParaRPr lang="en-US"/>
              </a:p>
            </c:txPr>
            <c:showLegendKey val="0"/>
            <c:showVal val="0"/>
            <c:showCatName val="1"/>
            <c:showSerName val="0"/>
            <c:showPercent val="1"/>
            <c:showBubbleSize val="0"/>
            <c:showLeaderLines val="1"/>
            <c:leaderLines>
              <c:spPr>
                <a:ln>
                  <a:solidFill>
                    <a:srgbClr val="00B0F0"/>
                  </a:solidFill>
                </a:ln>
              </c:spPr>
            </c:leaderLines>
          </c:dLbls>
          <c:cat>
            <c:strRef>
              <c:f>tourists!$D$34:$D$38</c:f>
              <c:strCache>
                <c:ptCount val="5"/>
                <c:pt idx="0">
                  <c:v>Europe</c:v>
                </c:pt>
                <c:pt idx="1">
                  <c:v>Asia and Pacific</c:v>
                </c:pt>
                <c:pt idx="2">
                  <c:v>Americas</c:v>
                </c:pt>
                <c:pt idx="3">
                  <c:v>Africa</c:v>
                </c:pt>
                <c:pt idx="4">
                  <c:v>Middle East</c:v>
                </c:pt>
              </c:strCache>
            </c:strRef>
          </c:cat>
          <c:val>
            <c:numRef>
              <c:f>tourists!$E$34:$E$38</c:f>
              <c:numCache>
                <c:formatCode>General</c:formatCode>
                <c:ptCount val="5"/>
                <c:pt idx="0">
                  <c:v>584</c:v>
                </c:pt>
                <c:pt idx="1">
                  <c:v>263</c:v>
                </c:pt>
                <c:pt idx="2">
                  <c:v>182</c:v>
                </c:pt>
                <c:pt idx="3">
                  <c:v>56</c:v>
                </c:pt>
                <c:pt idx="4">
                  <c:v>50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546873701440656"/>
          <c:y val="0.23322010057200113"/>
          <c:w val="0.55343876581306528"/>
          <c:h val="0.61224457916914143"/>
        </c:manualLayout>
      </c:layout>
      <c:barChart>
        <c:barDir val="bar"/>
        <c:grouping val="clustered"/>
        <c:varyColors val="0"/>
        <c:ser>
          <c:idx val="0"/>
          <c:order val="0"/>
          <c:spPr>
            <a:solidFill>
              <a:srgbClr val="002060"/>
            </a:solidFill>
          </c:spPr>
          <c:invertIfNegative val="0"/>
          <c:cat>
            <c:strRef>
              <c:f>'airline rankings'!$AA$8:$AA$12</c:f>
              <c:strCache>
                <c:ptCount val="5"/>
                <c:pt idx="0">
                  <c:v>Lufthansa</c:v>
                </c:pt>
                <c:pt idx="1">
                  <c:v>Air France</c:v>
                </c:pt>
                <c:pt idx="2">
                  <c:v>British Airways</c:v>
                </c:pt>
                <c:pt idx="3">
                  <c:v>Ryanair</c:v>
                </c:pt>
                <c:pt idx="4">
                  <c:v>Turkish Airlines</c:v>
                </c:pt>
              </c:strCache>
            </c:strRef>
          </c:cat>
          <c:val>
            <c:numRef>
              <c:f>'airline rankings'!$AB$8:$AB$12</c:f>
              <c:numCache>
                <c:formatCode>_-* #,##0_-;\-* #,##0_-;_-* "-"??_-;_-@_-</c:formatCode>
                <c:ptCount val="5"/>
                <c:pt idx="0">
                  <c:v>143403059530</c:v>
                </c:pt>
                <c:pt idx="1">
                  <c:v>137188453035.9086</c:v>
                </c:pt>
                <c:pt idx="2">
                  <c:v>137188453035.9086</c:v>
                </c:pt>
                <c:pt idx="3">
                  <c:v>134566171000</c:v>
                </c:pt>
                <c:pt idx="4">
                  <c:v>112390822908.00002</c:v>
                </c:pt>
              </c:numCache>
            </c:numRef>
          </c:val>
        </c:ser>
        <c:dLbls>
          <c:showLegendKey val="0"/>
          <c:showVal val="0"/>
          <c:showCatName val="0"/>
          <c:showSerName val="0"/>
          <c:showPercent val="0"/>
          <c:showBubbleSize val="0"/>
        </c:dLbls>
        <c:gapWidth val="50"/>
        <c:axId val="192095360"/>
        <c:axId val="192554496"/>
      </c:barChart>
      <c:catAx>
        <c:axId val="192095360"/>
        <c:scaling>
          <c:orientation val="maxMin"/>
        </c:scaling>
        <c:delete val="0"/>
        <c:axPos val="l"/>
        <c:majorTickMark val="out"/>
        <c:minorTickMark val="none"/>
        <c:tickLblPos val="nextTo"/>
        <c:txPr>
          <a:bodyPr/>
          <a:lstStyle/>
          <a:p>
            <a:pPr>
              <a:defRPr sz="1100" b="1">
                <a:solidFill>
                  <a:srgbClr val="002060"/>
                </a:solidFill>
              </a:defRPr>
            </a:pPr>
            <a:endParaRPr lang="en-US"/>
          </a:p>
        </c:txPr>
        <c:crossAx val="192554496"/>
        <c:crosses val="autoZero"/>
        <c:auto val="1"/>
        <c:lblAlgn val="ctr"/>
        <c:lblOffset val="100"/>
        <c:noMultiLvlLbl val="0"/>
      </c:catAx>
      <c:valAx>
        <c:axId val="192554496"/>
        <c:scaling>
          <c:orientation val="minMax"/>
          <c:max val="200000000000"/>
        </c:scaling>
        <c:delete val="0"/>
        <c:axPos val="t"/>
        <c:majorGridlines/>
        <c:title>
          <c:tx>
            <c:rich>
              <a:bodyPr/>
              <a:lstStyle/>
              <a:p>
                <a:pPr>
                  <a:defRPr sz="1600">
                    <a:solidFill>
                      <a:srgbClr val="002060"/>
                    </a:solidFill>
                  </a:defRPr>
                </a:pPr>
                <a:r>
                  <a:rPr lang="en-GB" sz="1600">
                    <a:solidFill>
                      <a:srgbClr val="002060"/>
                    </a:solidFill>
                  </a:rPr>
                  <a:t>RPK </a:t>
                </a:r>
                <a:r>
                  <a:rPr lang="en-GB" sz="1600" b="0" i="0" u="none">
                    <a:solidFill>
                      <a:srgbClr val="002060"/>
                    </a:solidFill>
                  </a:rPr>
                  <a:t>(billion)</a:t>
                </a:r>
              </a:p>
            </c:rich>
          </c:tx>
          <c:layout>
            <c:manualLayout>
              <c:xMode val="edge"/>
              <c:yMode val="edge"/>
              <c:x val="0.43870257887110703"/>
              <c:y val="2.9931059407343082E-2"/>
            </c:manualLayout>
          </c:layout>
          <c:overlay val="0"/>
        </c:title>
        <c:numFmt formatCode="_-* #,##0_-;\-* #,##0_-;_-* &quot;-&quot;??_-;_-@_-" sourceLinked="1"/>
        <c:majorTickMark val="out"/>
        <c:minorTickMark val="none"/>
        <c:tickLblPos val="nextTo"/>
        <c:txPr>
          <a:bodyPr/>
          <a:lstStyle/>
          <a:p>
            <a:pPr>
              <a:defRPr sz="1200" b="1">
                <a:solidFill>
                  <a:srgbClr val="002060"/>
                </a:solidFill>
              </a:defRPr>
            </a:pPr>
            <a:endParaRPr lang="en-US"/>
          </a:p>
        </c:txPr>
        <c:crossAx val="192095360"/>
        <c:crosses val="autoZero"/>
        <c:crossBetween val="between"/>
        <c:majorUnit val="50000000000"/>
        <c:minorUnit val="50000000000"/>
        <c:dispUnits>
          <c:builtInUnit val="billions"/>
        </c:dispUnits>
      </c:valAx>
    </c:plotArea>
    <c:plotVisOnly val="1"/>
    <c:dispBlanksAs val="gap"/>
    <c:showDLblsOverMax val="0"/>
  </c:chart>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523005966230036"/>
          <c:y val="0.19342761052214241"/>
          <c:w val="0.59636957663611134"/>
          <c:h val="0.73588006811411688"/>
        </c:manualLayout>
      </c:layout>
      <c:barChart>
        <c:barDir val="bar"/>
        <c:grouping val="clustered"/>
        <c:varyColors val="0"/>
        <c:ser>
          <c:idx val="0"/>
          <c:order val="0"/>
          <c:spPr>
            <a:solidFill>
              <a:srgbClr val="002060"/>
            </a:solidFill>
          </c:spPr>
          <c:invertIfNegative val="0"/>
          <c:cat>
            <c:strRef>
              <c:f>'EUR Movements'!$C$2:$C$6</c:f>
              <c:strCache>
                <c:ptCount val="5"/>
                <c:pt idx="0">
                  <c:v>London (LHR)</c:v>
                </c:pt>
                <c:pt idx="1">
                  <c:v>Paris (CDG)</c:v>
                </c:pt>
                <c:pt idx="2">
                  <c:v>Frankfurt (FRA)</c:v>
                </c:pt>
                <c:pt idx="3">
                  <c:v>Amsterdam (AMS)</c:v>
                </c:pt>
                <c:pt idx="4">
                  <c:v>Istanbul (IST)</c:v>
                </c:pt>
              </c:strCache>
            </c:strRef>
          </c:cat>
          <c:val>
            <c:numRef>
              <c:f>'EUR Movements'!$H$2:$H$6</c:f>
              <c:numCache>
                <c:formatCode>_-* #,##0_-;\-* #,##0_-;_-* "-"??_-;_-@_-</c:formatCode>
                <c:ptCount val="5"/>
                <c:pt idx="0">
                  <c:v>472817</c:v>
                </c:pt>
                <c:pt idx="1">
                  <c:v>471382</c:v>
                </c:pt>
                <c:pt idx="2">
                  <c:v>469026</c:v>
                </c:pt>
                <c:pt idx="3">
                  <c:v>452687</c:v>
                </c:pt>
                <c:pt idx="4">
                  <c:v>439532</c:v>
                </c:pt>
              </c:numCache>
            </c:numRef>
          </c:val>
        </c:ser>
        <c:dLbls>
          <c:showLegendKey val="0"/>
          <c:showVal val="0"/>
          <c:showCatName val="0"/>
          <c:showSerName val="0"/>
          <c:showPercent val="0"/>
          <c:showBubbleSize val="0"/>
        </c:dLbls>
        <c:gapWidth val="50"/>
        <c:axId val="290334976"/>
        <c:axId val="290374400"/>
      </c:barChart>
      <c:catAx>
        <c:axId val="290334976"/>
        <c:scaling>
          <c:orientation val="maxMin"/>
        </c:scaling>
        <c:delete val="0"/>
        <c:axPos val="l"/>
        <c:majorTickMark val="out"/>
        <c:minorTickMark val="none"/>
        <c:tickLblPos val="nextTo"/>
        <c:txPr>
          <a:bodyPr/>
          <a:lstStyle/>
          <a:p>
            <a:pPr>
              <a:defRPr sz="1200" b="1">
                <a:solidFill>
                  <a:srgbClr val="002060"/>
                </a:solidFill>
              </a:defRPr>
            </a:pPr>
            <a:endParaRPr lang="en-US"/>
          </a:p>
        </c:txPr>
        <c:crossAx val="290374400"/>
        <c:crosses val="autoZero"/>
        <c:auto val="1"/>
        <c:lblAlgn val="ctr"/>
        <c:lblOffset val="100"/>
        <c:noMultiLvlLbl val="0"/>
      </c:catAx>
      <c:valAx>
        <c:axId val="290374400"/>
        <c:scaling>
          <c:orientation val="minMax"/>
        </c:scaling>
        <c:delete val="0"/>
        <c:axPos val="t"/>
        <c:majorGridlines/>
        <c:title>
          <c:tx>
            <c:rich>
              <a:bodyPr/>
              <a:lstStyle/>
              <a:p>
                <a:pPr>
                  <a:defRPr sz="1600">
                    <a:solidFill>
                      <a:srgbClr val="002060"/>
                    </a:solidFill>
                  </a:defRPr>
                </a:pPr>
                <a:r>
                  <a:rPr lang="en-GB" sz="1600">
                    <a:solidFill>
                      <a:srgbClr val="002060"/>
                    </a:solidFill>
                  </a:rPr>
                  <a:t>Departures </a:t>
                </a:r>
                <a:r>
                  <a:rPr lang="en-GB" sz="1600" b="0" i="0" u="none">
                    <a:solidFill>
                      <a:srgbClr val="002060"/>
                    </a:solidFill>
                  </a:rPr>
                  <a:t>(thousand)</a:t>
                </a:r>
              </a:p>
            </c:rich>
          </c:tx>
          <c:layout/>
          <c:overlay val="0"/>
        </c:title>
        <c:numFmt formatCode="_-* #,##0_-;\-* #,##0_-;_-* &quot;-&quot;??_-;_-@_-" sourceLinked="1"/>
        <c:majorTickMark val="out"/>
        <c:minorTickMark val="none"/>
        <c:tickLblPos val="nextTo"/>
        <c:txPr>
          <a:bodyPr/>
          <a:lstStyle/>
          <a:p>
            <a:pPr>
              <a:defRPr sz="1100" b="1">
                <a:solidFill>
                  <a:srgbClr val="002060"/>
                </a:solidFill>
              </a:defRPr>
            </a:pPr>
            <a:endParaRPr lang="en-US"/>
          </a:p>
        </c:txPr>
        <c:crossAx val="290334976"/>
        <c:crosses val="autoZero"/>
        <c:crossBetween val="between"/>
        <c:dispUnits>
          <c:builtInUnit val="thousands"/>
        </c:dispUnits>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05494877656421"/>
          <c:y val="0.20088075071763989"/>
          <c:w val="0.8006289052578105"/>
          <c:h val="0.68467970647031395"/>
        </c:manualLayout>
      </c:layout>
      <c:lineChart>
        <c:grouping val="standard"/>
        <c:varyColors val="0"/>
        <c:ser>
          <c:idx val="0"/>
          <c:order val="0"/>
          <c:tx>
            <c:strRef>
              <c:f>'regional distribution'!$A$112</c:f>
              <c:strCache>
                <c:ptCount val="1"/>
                <c:pt idx="0">
                  <c:v>Africa</c:v>
                </c:pt>
              </c:strCache>
            </c:strRef>
          </c:tx>
          <c:spPr>
            <a:ln>
              <a:solidFill>
                <a:schemeClr val="accent3">
                  <a:lumMod val="75000"/>
                </a:schemeClr>
              </a:solidFill>
            </a:ln>
          </c:spPr>
          <c:marker>
            <c:symbol val="none"/>
          </c:marker>
          <c:cat>
            <c:numRef>
              <c:f>'regional distribution'!$B$111:$I$111</c:f>
              <c:numCache>
                <c:formatCode>General</c:formatCode>
                <c:ptCount val="8"/>
                <c:pt idx="0">
                  <c:v>2007</c:v>
                </c:pt>
                <c:pt idx="1">
                  <c:v>2008</c:v>
                </c:pt>
                <c:pt idx="2">
                  <c:v>2009</c:v>
                </c:pt>
                <c:pt idx="3">
                  <c:v>2010</c:v>
                </c:pt>
                <c:pt idx="4">
                  <c:v>2011</c:v>
                </c:pt>
                <c:pt idx="5">
                  <c:v>2012</c:v>
                </c:pt>
                <c:pt idx="6">
                  <c:v>2013</c:v>
                </c:pt>
                <c:pt idx="7">
                  <c:v>2014</c:v>
                </c:pt>
              </c:numCache>
            </c:numRef>
          </c:cat>
          <c:val>
            <c:numRef>
              <c:f>'regional distribution'!$B$112:$I$112</c:f>
              <c:numCache>
                <c:formatCode>0%</c:formatCode>
                <c:ptCount val="8"/>
                <c:pt idx="0">
                  <c:v>2.3289400690470748E-2</c:v>
                </c:pt>
                <c:pt idx="1">
                  <c:v>2.3778955850971808E-2</c:v>
                </c:pt>
                <c:pt idx="2">
                  <c:v>2.3998047587569658E-2</c:v>
                </c:pt>
                <c:pt idx="3">
                  <c:v>2.4751252799244304E-2</c:v>
                </c:pt>
                <c:pt idx="4">
                  <c:v>2.4156372491054894E-2</c:v>
                </c:pt>
                <c:pt idx="5">
                  <c:v>2.34280663637133E-2</c:v>
                </c:pt>
                <c:pt idx="6">
                  <c:v>2.3774871594569588E-2</c:v>
                </c:pt>
                <c:pt idx="7">
                  <c:v>2.2639986617270853E-2</c:v>
                </c:pt>
              </c:numCache>
            </c:numRef>
          </c:val>
          <c:smooth val="0"/>
        </c:ser>
        <c:ser>
          <c:idx val="1"/>
          <c:order val="1"/>
          <c:tx>
            <c:strRef>
              <c:f>'regional distribution'!$A$113</c:f>
              <c:strCache>
                <c:ptCount val="1"/>
                <c:pt idx="0">
                  <c:v>Asia/Pacific</c:v>
                </c:pt>
              </c:strCache>
            </c:strRef>
          </c:tx>
          <c:spPr>
            <a:ln>
              <a:solidFill>
                <a:srgbClr val="FFC000"/>
              </a:solidFill>
            </a:ln>
          </c:spPr>
          <c:marker>
            <c:symbol val="none"/>
          </c:marker>
          <c:cat>
            <c:numRef>
              <c:f>'regional distribution'!$B$111:$I$111</c:f>
              <c:numCache>
                <c:formatCode>General</c:formatCode>
                <c:ptCount val="8"/>
                <c:pt idx="0">
                  <c:v>2007</c:v>
                </c:pt>
                <c:pt idx="1">
                  <c:v>2008</c:v>
                </c:pt>
                <c:pt idx="2">
                  <c:v>2009</c:v>
                </c:pt>
                <c:pt idx="3">
                  <c:v>2010</c:v>
                </c:pt>
                <c:pt idx="4">
                  <c:v>2011</c:v>
                </c:pt>
                <c:pt idx="5">
                  <c:v>2012</c:v>
                </c:pt>
                <c:pt idx="6">
                  <c:v>2013</c:v>
                </c:pt>
                <c:pt idx="7">
                  <c:v>2014</c:v>
                </c:pt>
              </c:numCache>
            </c:numRef>
          </c:cat>
          <c:val>
            <c:numRef>
              <c:f>'regional distribution'!$B$113:$I$113</c:f>
              <c:numCache>
                <c:formatCode>0%</c:formatCode>
                <c:ptCount val="8"/>
                <c:pt idx="0">
                  <c:v>0.28668648966616533</c:v>
                </c:pt>
                <c:pt idx="1">
                  <c:v>0.28696142807098285</c:v>
                </c:pt>
                <c:pt idx="2">
                  <c:v>0.29084805734742514</c:v>
                </c:pt>
                <c:pt idx="3">
                  <c:v>0.29724060196020913</c:v>
                </c:pt>
                <c:pt idx="4">
                  <c:v>0.29831914814673688</c:v>
                </c:pt>
                <c:pt idx="5">
                  <c:v>0.30220989117181452</c:v>
                </c:pt>
                <c:pt idx="6">
                  <c:v>0.31021356087732399</c:v>
                </c:pt>
                <c:pt idx="7">
                  <c:v>0.31358113928356329</c:v>
                </c:pt>
              </c:numCache>
            </c:numRef>
          </c:val>
          <c:smooth val="0"/>
        </c:ser>
        <c:ser>
          <c:idx val="2"/>
          <c:order val="2"/>
          <c:tx>
            <c:strRef>
              <c:f>'regional distribution'!$A$114</c:f>
              <c:strCache>
                <c:ptCount val="1"/>
                <c:pt idx="0">
                  <c:v>Europe</c:v>
                </c:pt>
              </c:strCache>
            </c:strRef>
          </c:tx>
          <c:spPr>
            <a:ln>
              <a:solidFill>
                <a:schemeClr val="tx2"/>
              </a:solidFill>
            </a:ln>
          </c:spPr>
          <c:marker>
            <c:symbol val="none"/>
          </c:marker>
          <c:cat>
            <c:numRef>
              <c:f>'regional distribution'!$B$111:$I$111</c:f>
              <c:numCache>
                <c:formatCode>General</c:formatCode>
                <c:ptCount val="8"/>
                <c:pt idx="0">
                  <c:v>2007</c:v>
                </c:pt>
                <c:pt idx="1">
                  <c:v>2008</c:v>
                </c:pt>
                <c:pt idx="2">
                  <c:v>2009</c:v>
                </c:pt>
                <c:pt idx="3">
                  <c:v>2010</c:v>
                </c:pt>
                <c:pt idx="4">
                  <c:v>2011</c:v>
                </c:pt>
                <c:pt idx="5">
                  <c:v>2012</c:v>
                </c:pt>
                <c:pt idx="6">
                  <c:v>2013</c:v>
                </c:pt>
                <c:pt idx="7">
                  <c:v>2014</c:v>
                </c:pt>
              </c:numCache>
            </c:numRef>
          </c:cat>
          <c:val>
            <c:numRef>
              <c:f>'regional distribution'!$B$114:$I$114</c:f>
              <c:numCache>
                <c:formatCode>0%</c:formatCode>
                <c:ptCount val="8"/>
                <c:pt idx="0">
                  <c:v>0.2696744991521246</c:v>
                </c:pt>
                <c:pt idx="1">
                  <c:v>0.27677253262623858</c:v>
                </c:pt>
                <c:pt idx="2">
                  <c:v>0.26855098232286179</c:v>
                </c:pt>
                <c:pt idx="3">
                  <c:v>0.26660953011885513</c:v>
                </c:pt>
                <c:pt idx="4">
                  <c:v>0.27296012828617794</c:v>
                </c:pt>
                <c:pt idx="5">
                  <c:v>0.27147398762289393</c:v>
                </c:pt>
                <c:pt idx="6">
                  <c:v>0.26971090674892945</c:v>
                </c:pt>
                <c:pt idx="7">
                  <c:v>0.27024881384697719</c:v>
                </c:pt>
              </c:numCache>
            </c:numRef>
          </c:val>
          <c:smooth val="0"/>
        </c:ser>
        <c:ser>
          <c:idx val="3"/>
          <c:order val="3"/>
          <c:tx>
            <c:strRef>
              <c:f>'regional distribution'!$A$115</c:f>
              <c:strCache>
                <c:ptCount val="1"/>
                <c:pt idx="0">
                  <c:v>Latin America/Caribbean</c:v>
                </c:pt>
              </c:strCache>
            </c:strRef>
          </c:tx>
          <c:spPr>
            <a:ln>
              <a:solidFill>
                <a:srgbClr val="7030A0"/>
              </a:solidFill>
            </a:ln>
          </c:spPr>
          <c:marker>
            <c:symbol val="none"/>
          </c:marker>
          <c:cat>
            <c:numRef>
              <c:f>'regional distribution'!$B$111:$I$111</c:f>
              <c:numCache>
                <c:formatCode>General</c:formatCode>
                <c:ptCount val="8"/>
                <c:pt idx="0">
                  <c:v>2007</c:v>
                </c:pt>
                <c:pt idx="1">
                  <c:v>2008</c:v>
                </c:pt>
                <c:pt idx="2">
                  <c:v>2009</c:v>
                </c:pt>
                <c:pt idx="3">
                  <c:v>2010</c:v>
                </c:pt>
                <c:pt idx="4">
                  <c:v>2011</c:v>
                </c:pt>
                <c:pt idx="5">
                  <c:v>2012</c:v>
                </c:pt>
                <c:pt idx="6">
                  <c:v>2013</c:v>
                </c:pt>
                <c:pt idx="7">
                  <c:v>2014</c:v>
                </c:pt>
              </c:numCache>
            </c:numRef>
          </c:cat>
          <c:val>
            <c:numRef>
              <c:f>'regional distribution'!$B$115:$I$115</c:f>
              <c:numCache>
                <c:formatCode>0%</c:formatCode>
                <c:ptCount val="8"/>
                <c:pt idx="0">
                  <c:v>4.2816709853937061E-2</c:v>
                </c:pt>
                <c:pt idx="1">
                  <c:v>4.512102031463338E-2</c:v>
                </c:pt>
                <c:pt idx="2">
                  <c:v>4.6733034099004069E-2</c:v>
                </c:pt>
                <c:pt idx="3">
                  <c:v>4.8137746826369905E-2</c:v>
                </c:pt>
                <c:pt idx="4">
                  <c:v>4.9996456310561724E-2</c:v>
                </c:pt>
                <c:pt idx="5">
                  <c:v>5.1725190873871792E-2</c:v>
                </c:pt>
                <c:pt idx="6">
                  <c:v>5.2291209147351893E-2</c:v>
                </c:pt>
                <c:pt idx="7">
                  <c:v>5.2027436246039178E-2</c:v>
                </c:pt>
              </c:numCache>
            </c:numRef>
          </c:val>
          <c:smooth val="0"/>
        </c:ser>
        <c:ser>
          <c:idx val="4"/>
          <c:order val="4"/>
          <c:tx>
            <c:strRef>
              <c:f>'regional distribution'!$A$116</c:f>
              <c:strCache>
                <c:ptCount val="1"/>
                <c:pt idx="0">
                  <c:v>Middle East</c:v>
                </c:pt>
              </c:strCache>
            </c:strRef>
          </c:tx>
          <c:spPr>
            <a:ln>
              <a:solidFill>
                <a:srgbClr val="00B0F0"/>
              </a:solidFill>
            </a:ln>
          </c:spPr>
          <c:marker>
            <c:symbol val="none"/>
          </c:marker>
          <c:cat>
            <c:numRef>
              <c:f>'regional distribution'!$B$111:$I$111</c:f>
              <c:numCache>
                <c:formatCode>General</c:formatCode>
                <c:ptCount val="8"/>
                <c:pt idx="0">
                  <c:v>2007</c:v>
                </c:pt>
                <c:pt idx="1">
                  <c:v>2008</c:v>
                </c:pt>
                <c:pt idx="2">
                  <c:v>2009</c:v>
                </c:pt>
                <c:pt idx="3">
                  <c:v>2010</c:v>
                </c:pt>
                <c:pt idx="4">
                  <c:v>2011</c:v>
                </c:pt>
                <c:pt idx="5">
                  <c:v>2012</c:v>
                </c:pt>
                <c:pt idx="6">
                  <c:v>2013</c:v>
                </c:pt>
                <c:pt idx="7">
                  <c:v>2014</c:v>
                </c:pt>
              </c:numCache>
            </c:numRef>
          </c:cat>
          <c:val>
            <c:numRef>
              <c:f>'regional distribution'!$B$116:$I$116</c:f>
              <c:numCache>
                <c:formatCode>0%</c:formatCode>
                <c:ptCount val="8"/>
                <c:pt idx="0">
                  <c:v>5.7580963099848254E-2</c:v>
                </c:pt>
                <c:pt idx="1">
                  <c:v>6.1421027060241405E-2</c:v>
                </c:pt>
                <c:pt idx="2">
                  <c:v>6.7975577874105075E-2</c:v>
                </c:pt>
                <c:pt idx="3">
                  <c:v>7.372765273988735E-2</c:v>
                </c:pt>
                <c:pt idx="4">
                  <c:v>7.5658026595494088E-2</c:v>
                </c:pt>
                <c:pt idx="5">
                  <c:v>8.2057897806926919E-2</c:v>
                </c:pt>
                <c:pt idx="6">
                  <c:v>8.4775799679210978E-2</c:v>
                </c:pt>
                <c:pt idx="7">
                  <c:v>8.9157891610636961E-2</c:v>
                </c:pt>
              </c:numCache>
            </c:numRef>
          </c:val>
          <c:smooth val="0"/>
        </c:ser>
        <c:ser>
          <c:idx val="5"/>
          <c:order val="5"/>
          <c:tx>
            <c:strRef>
              <c:f>'regional distribution'!$A$117</c:f>
              <c:strCache>
                <c:ptCount val="1"/>
                <c:pt idx="0">
                  <c:v>North America</c:v>
                </c:pt>
              </c:strCache>
            </c:strRef>
          </c:tx>
          <c:spPr>
            <a:ln>
              <a:solidFill>
                <a:srgbClr val="C00000"/>
              </a:solidFill>
            </a:ln>
          </c:spPr>
          <c:marker>
            <c:symbol val="none"/>
          </c:marker>
          <c:cat>
            <c:numRef>
              <c:f>'regional distribution'!$B$111:$I$111</c:f>
              <c:numCache>
                <c:formatCode>General</c:formatCode>
                <c:ptCount val="8"/>
                <c:pt idx="0">
                  <c:v>2007</c:v>
                </c:pt>
                <c:pt idx="1">
                  <c:v>2008</c:v>
                </c:pt>
                <c:pt idx="2">
                  <c:v>2009</c:v>
                </c:pt>
                <c:pt idx="3">
                  <c:v>2010</c:v>
                </c:pt>
                <c:pt idx="4">
                  <c:v>2011</c:v>
                </c:pt>
                <c:pt idx="5">
                  <c:v>2012</c:v>
                </c:pt>
                <c:pt idx="6">
                  <c:v>2013</c:v>
                </c:pt>
                <c:pt idx="7">
                  <c:v>2014</c:v>
                </c:pt>
              </c:numCache>
            </c:numRef>
          </c:cat>
          <c:val>
            <c:numRef>
              <c:f>'regional distribution'!$B$117:$I$117</c:f>
              <c:numCache>
                <c:formatCode>0%</c:formatCode>
                <c:ptCount val="8"/>
                <c:pt idx="0">
                  <c:v>0.31995193753745421</c:v>
                </c:pt>
                <c:pt idx="1">
                  <c:v>0.30594503607693202</c:v>
                </c:pt>
                <c:pt idx="2">
                  <c:v>0.30189430076903429</c:v>
                </c:pt>
                <c:pt idx="3">
                  <c:v>0.28953321555543404</c:v>
                </c:pt>
                <c:pt idx="4" formatCode="0.0%">
                  <c:v>0.27890986816997454</c:v>
                </c:pt>
                <c:pt idx="5">
                  <c:v>0.2691049661607795</c:v>
                </c:pt>
                <c:pt idx="6">
                  <c:v>0.25923365195261411</c:v>
                </c:pt>
                <c:pt idx="7">
                  <c:v>0.25234473239551247</c:v>
                </c:pt>
              </c:numCache>
            </c:numRef>
          </c:val>
          <c:smooth val="0"/>
        </c:ser>
        <c:dLbls>
          <c:showLegendKey val="0"/>
          <c:showVal val="0"/>
          <c:showCatName val="0"/>
          <c:showSerName val="0"/>
          <c:showPercent val="0"/>
          <c:showBubbleSize val="0"/>
        </c:dLbls>
        <c:marker val="1"/>
        <c:smooth val="0"/>
        <c:axId val="89845120"/>
        <c:axId val="89884544"/>
      </c:lineChart>
      <c:catAx>
        <c:axId val="89845120"/>
        <c:scaling>
          <c:orientation val="minMax"/>
        </c:scaling>
        <c:delete val="0"/>
        <c:axPos val="b"/>
        <c:numFmt formatCode="General" sourceLinked="1"/>
        <c:majorTickMark val="out"/>
        <c:minorTickMark val="none"/>
        <c:tickLblPos val="nextTo"/>
        <c:txPr>
          <a:bodyPr/>
          <a:lstStyle/>
          <a:p>
            <a:pPr>
              <a:defRPr sz="1600" b="1">
                <a:solidFill>
                  <a:schemeClr val="tx2"/>
                </a:solidFill>
              </a:defRPr>
            </a:pPr>
            <a:endParaRPr lang="en-US"/>
          </a:p>
        </c:txPr>
        <c:crossAx val="89884544"/>
        <c:crosses val="autoZero"/>
        <c:auto val="1"/>
        <c:lblAlgn val="ctr"/>
        <c:lblOffset val="100"/>
        <c:noMultiLvlLbl val="0"/>
      </c:catAx>
      <c:valAx>
        <c:axId val="89884544"/>
        <c:scaling>
          <c:orientation val="minMax"/>
        </c:scaling>
        <c:delete val="0"/>
        <c:axPos val="l"/>
        <c:majorGridlines>
          <c:spPr>
            <a:ln>
              <a:solidFill>
                <a:schemeClr val="bg1">
                  <a:lumMod val="65000"/>
                </a:schemeClr>
              </a:solidFill>
              <a:prstDash val="dash"/>
            </a:ln>
          </c:spPr>
        </c:majorGridlines>
        <c:numFmt formatCode="0%" sourceLinked="1"/>
        <c:majorTickMark val="out"/>
        <c:minorTickMark val="none"/>
        <c:tickLblPos val="nextTo"/>
        <c:txPr>
          <a:bodyPr/>
          <a:lstStyle/>
          <a:p>
            <a:pPr>
              <a:defRPr sz="1200">
                <a:solidFill>
                  <a:schemeClr val="tx2"/>
                </a:solidFill>
              </a:defRPr>
            </a:pPr>
            <a:endParaRPr lang="en-US"/>
          </a:p>
        </c:txPr>
        <c:crossAx val="89845120"/>
        <c:crosses val="autoZero"/>
        <c:crossBetween val="between"/>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Sheet4!$H$5</c:f>
              <c:strCache>
                <c:ptCount val="1"/>
                <c:pt idx="0">
                  <c:v>2014 Total</c:v>
                </c:pt>
              </c:strCache>
            </c:strRef>
          </c:tx>
          <c:spPr>
            <a:solidFill>
              <a:srgbClr val="002060"/>
            </a:solidFill>
          </c:spPr>
          <c:invertIfNegative val="0"/>
          <c:dLbls>
            <c:dLbl>
              <c:idx val="0"/>
              <c:layout>
                <c:manualLayout>
                  <c:x val="-1.3605494222446642E-2"/>
                  <c:y val="0"/>
                </c:manualLayout>
              </c:layout>
              <c:spPr/>
              <c:txPr>
                <a:bodyPr/>
                <a:lstStyle/>
                <a:p>
                  <a:pPr>
                    <a:defRPr sz="1100" b="1">
                      <a:solidFill>
                        <a:srgbClr val="002060"/>
                      </a:solidFill>
                    </a:defRPr>
                  </a:pPr>
                  <a:endParaRPr lang="en-US"/>
                </a:p>
              </c:txPr>
              <c:dLblPos val="outEnd"/>
              <c:showLegendKey val="0"/>
              <c:showVal val="1"/>
              <c:showCatName val="0"/>
              <c:showSerName val="0"/>
              <c:showPercent val="0"/>
              <c:showBubbleSize val="0"/>
            </c:dLbl>
            <c:dLbl>
              <c:idx val="4"/>
              <c:layout>
                <c:manualLayout>
                  <c:x val="-1.3599698237858398E-2"/>
                  <c:y val="-7.6492660920682532E-3"/>
                </c:manualLayout>
              </c:layout>
              <c:spPr/>
              <c:txPr>
                <a:bodyPr/>
                <a:lstStyle/>
                <a:p>
                  <a:pPr>
                    <a:defRPr sz="1100" b="1">
                      <a:solidFill>
                        <a:srgbClr val="002060"/>
                      </a:solidFill>
                    </a:defRPr>
                  </a:pPr>
                  <a:endParaRPr lang="en-US"/>
                </a:p>
              </c:txPr>
              <c:dLblPos val="outEnd"/>
              <c:showLegendKey val="0"/>
              <c:showVal val="1"/>
              <c:showCatName val="0"/>
              <c:showSerName val="0"/>
              <c:showPercent val="0"/>
              <c:showBubbleSize val="0"/>
            </c:dLbl>
            <c:txPr>
              <a:bodyPr/>
              <a:lstStyle/>
              <a:p>
                <a:pPr>
                  <a:defRPr sz="1100" b="1">
                    <a:solidFill>
                      <a:schemeClr val="bg1"/>
                    </a:solidFill>
                  </a:defRPr>
                </a:pPr>
                <a:endParaRPr lang="en-US"/>
              </a:p>
            </c:txPr>
            <c:dLblPos val="inEnd"/>
            <c:showLegendKey val="0"/>
            <c:showVal val="1"/>
            <c:showCatName val="0"/>
            <c:showSerName val="0"/>
            <c:showPercent val="0"/>
            <c:showBubbleSize val="0"/>
            <c:showLeaderLines val="0"/>
          </c:dLbls>
          <c:cat>
            <c:strRef>
              <c:f>Sheet4!$F$6:$F$11</c:f>
              <c:strCache>
                <c:ptCount val="6"/>
                <c:pt idx="0">
                  <c:v>Africa</c:v>
                </c:pt>
                <c:pt idx="1">
                  <c:v>Asia/Pacific</c:v>
                </c:pt>
                <c:pt idx="2">
                  <c:v>Europe</c:v>
                </c:pt>
                <c:pt idx="3">
                  <c:v>Latin America and Caribbean</c:v>
                </c:pt>
                <c:pt idx="4">
                  <c:v>Middle East</c:v>
                </c:pt>
                <c:pt idx="5">
                  <c:v>North America</c:v>
                </c:pt>
              </c:strCache>
            </c:strRef>
          </c:cat>
          <c:val>
            <c:numRef>
              <c:f>Sheet4!$H$6:$H$11</c:f>
              <c:numCache>
                <c:formatCode>_-* #,##0.0_-;\-* #,##0.0_-;_-* "-"??_-;_-@_-</c:formatCode>
                <c:ptCount val="6"/>
                <c:pt idx="0">
                  <c:v>1.0033843835273739</c:v>
                </c:pt>
                <c:pt idx="1">
                  <c:v>9.2185454237385471</c:v>
                </c:pt>
                <c:pt idx="2">
                  <c:v>8.1338776850983976</c:v>
                </c:pt>
                <c:pt idx="3">
                  <c:v>2.6392551669921227</c:v>
                </c:pt>
                <c:pt idx="4">
                  <c:v>1.1959569782578945</c:v>
                </c:pt>
                <c:pt idx="5">
                  <c:v>10.843633635758128</c:v>
                </c:pt>
              </c:numCache>
            </c:numRef>
          </c:val>
        </c:ser>
        <c:dLbls>
          <c:showLegendKey val="0"/>
          <c:showVal val="0"/>
          <c:showCatName val="0"/>
          <c:showSerName val="0"/>
          <c:showPercent val="0"/>
          <c:showBubbleSize val="0"/>
        </c:dLbls>
        <c:gapWidth val="27"/>
        <c:axId val="99615488"/>
        <c:axId val="99617024"/>
      </c:barChart>
      <c:catAx>
        <c:axId val="99615488"/>
        <c:scaling>
          <c:orientation val="maxMin"/>
        </c:scaling>
        <c:delete val="0"/>
        <c:axPos val="l"/>
        <c:majorTickMark val="out"/>
        <c:minorTickMark val="none"/>
        <c:tickLblPos val="nextTo"/>
        <c:txPr>
          <a:bodyPr/>
          <a:lstStyle/>
          <a:p>
            <a:pPr>
              <a:defRPr sz="1050" b="1">
                <a:solidFill>
                  <a:srgbClr val="002060"/>
                </a:solidFill>
              </a:defRPr>
            </a:pPr>
            <a:endParaRPr lang="en-US"/>
          </a:p>
        </c:txPr>
        <c:crossAx val="99617024"/>
        <c:crosses val="autoZero"/>
        <c:auto val="1"/>
        <c:lblAlgn val="ctr"/>
        <c:lblOffset val="100"/>
        <c:noMultiLvlLbl val="0"/>
      </c:catAx>
      <c:valAx>
        <c:axId val="99617024"/>
        <c:scaling>
          <c:orientation val="minMax"/>
        </c:scaling>
        <c:delete val="1"/>
        <c:axPos val="t"/>
        <c:numFmt formatCode="_-* #,##0.0_-;\-* #,##0.0_-;_-* &quot;-&quot;??_-;_-@_-" sourceLinked="1"/>
        <c:majorTickMark val="out"/>
        <c:minorTickMark val="none"/>
        <c:tickLblPos val="nextTo"/>
        <c:crossAx val="9961548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Sheet4!$H$20</c:f>
              <c:strCache>
                <c:ptCount val="1"/>
                <c:pt idx="0">
                  <c:v>2014 Total</c:v>
                </c:pt>
              </c:strCache>
            </c:strRef>
          </c:tx>
          <c:spPr>
            <a:solidFill>
              <a:srgbClr val="002060"/>
            </a:solidFill>
          </c:spPr>
          <c:invertIfNegative val="0"/>
          <c:dLbls>
            <c:dLbl>
              <c:idx val="0"/>
              <c:layout>
                <c:manualLayout>
                  <c:x val="-9.3450410007558035E-3"/>
                  <c:y val="0"/>
                </c:manualLayout>
              </c:layout>
              <c:spPr/>
              <c:txPr>
                <a:bodyPr/>
                <a:lstStyle/>
                <a:p>
                  <a:pPr>
                    <a:defRPr sz="1100" b="1">
                      <a:solidFill>
                        <a:srgbClr val="002060"/>
                      </a:solidFill>
                    </a:defRPr>
                  </a:pPr>
                  <a:endParaRPr lang="en-US"/>
                </a:p>
              </c:txPr>
              <c:dLblPos val="outEnd"/>
              <c:showLegendKey val="0"/>
              <c:showVal val="1"/>
              <c:showCatName val="0"/>
              <c:showSerName val="0"/>
              <c:showPercent val="0"/>
              <c:showBubbleSize val="0"/>
            </c:dLbl>
            <c:dLbl>
              <c:idx val="4"/>
              <c:layout>
                <c:manualLayout>
                  <c:x val="-1.1250627895425008E-2"/>
                  <c:y val="0"/>
                </c:manualLayout>
              </c:layout>
              <c:spPr/>
              <c:txPr>
                <a:bodyPr/>
                <a:lstStyle/>
                <a:p>
                  <a:pPr>
                    <a:defRPr sz="1100" b="1">
                      <a:solidFill>
                        <a:srgbClr val="002060"/>
                      </a:solidFill>
                    </a:defRPr>
                  </a:pPr>
                  <a:endParaRPr lang="en-US"/>
                </a:p>
              </c:txPr>
              <c:dLblPos val="outEnd"/>
              <c:showLegendKey val="0"/>
              <c:showVal val="1"/>
              <c:showCatName val="0"/>
              <c:showSerName val="0"/>
              <c:showPercent val="0"/>
              <c:showBubbleSize val="0"/>
            </c:dLbl>
            <c:txPr>
              <a:bodyPr/>
              <a:lstStyle/>
              <a:p>
                <a:pPr>
                  <a:defRPr sz="1100" b="1">
                    <a:solidFill>
                      <a:schemeClr val="bg1"/>
                    </a:solidFill>
                  </a:defRPr>
                </a:pPr>
                <a:endParaRPr lang="en-US"/>
              </a:p>
            </c:txPr>
            <c:dLblPos val="inEnd"/>
            <c:showLegendKey val="0"/>
            <c:showVal val="1"/>
            <c:showCatName val="0"/>
            <c:showSerName val="0"/>
            <c:showPercent val="0"/>
            <c:showBubbleSize val="0"/>
            <c:showLeaderLines val="0"/>
          </c:dLbls>
          <c:cat>
            <c:strRef>
              <c:f>Sheet4!$F$21:$F$26</c:f>
              <c:strCache>
                <c:ptCount val="6"/>
                <c:pt idx="0">
                  <c:v>Africa</c:v>
                </c:pt>
                <c:pt idx="1">
                  <c:v>Asia/Pacific</c:v>
                </c:pt>
                <c:pt idx="2">
                  <c:v>Europe</c:v>
                </c:pt>
                <c:pt idx="3">
                  <c:v>Latin America and Caribbean</c:v>
                </c:pt>
                <c:pt idx="4">
                  <c:v>Middle East</c:v>
                </c:pt>
                <c:pt idx="5">
                  <c:v>North America</c:v>
                </c:pt>
              </c:strCache>
            </c:strRef>
          </c:cat>
          <c:val>
            <c:numRef>
              <c:f>Sheet4!$H$21:$H$26</c:f>
              <c:numCache>
                <c:formatCode>_-* #,##0.0_-;\-* #,##0.0_-;_-* "-"??_-;_-@_-</c:formatCode>
                <c:ptCount val="6"/>
                <c:pt idx="0">
                  <c:v>72.319920632774014</c:v>
                </c:pt>
                <c:pt idx="1">
                  <c:v>1107.165563803273</c:v>
                </c:pt>
                <c:pt idx="2">
                  <c:v>871.83216268375918</c:v>
                </c:pt>
                <c:pt idx="3">
                  <c:v>240.22921996331436</c:v>
                </c:pt>
                <c:pt idx="4">
                  <c:v>173.71374437352023</c:v>
                </c:pt>
                <c:pt idx="5">
                  <c:v>838.08860752384521</c:v>
                </c:pt>
              </c:numCache>
            </c:numRef>
          </c:val>
        </c:ser>
        <c:dLbls>
          <c:showLegendKey val="0"/>
          <c:showVal val="0"/>
          <c:showCatName val="0"/>
          <c:showSerName val="0"/>
          <c:showPercent val="0"/>
          <c:showBubbleSize val="0"/>
        </c:dLbls>
        <c:gapWidth val="27"/>
        <c:axId val="126289408"/>
        <c:axId val="126293120"/>
      </c:barChart>
      <c:catAx>
        <c:axId val="126289408"/>
        <c:scaling>
          <c:orientation val="maxMin"/>
        </c:scaling>
        <c:delete val="0"/>
        <c:axPos val="l"/>
        <c:majorTickMark val="out"/>
        <c:minorTickMark val="none"/>
        <c:tickLblPos val="nextTo"/>
        <c:txPr>
          <a:bodyPr/>
          <a:lstStyle/>
          <a:p>
            <a:pPr>
              <a:defRPr sz="1050" b="1">
                <a:solidFill>
                  <a:srgbClr val="002060"/>
                </a:solidFill>
              </a:defRPr>
            </a:pPr>
            <a:endParaRPr lang="en-US"/>
          </a:p>
        </c:txPr>
        <c:crossAx val="126293120"/>
        <c:crosses val="autoZero"/>
        <c:auto val="1"/>
        <c:lblAlgn val="ctr"/>
        <c:lblOffset val="100"/>
        <c:noMultiLvlLbl val="0"/>
      </c:catAx>
      <c:valAx>
        <c:axId val="126293120"/>
        <c:scaling>
          <c:orientation val="minMax"/>
        </c:scaling>
        <c:delete val="1"/>
        <c:axPos val="t"/>
        <c:numFmt formatCode="_-* #,##0.0_-;\-* #,##0.0_-;_-* &quot;-&quot;??_-;_-@_-" sourceLinked="1"/>
        <c:majorTickMark val="out"/>
        <c:minorTickMark val="none"/>
        <c:tickLblPos val="nextTo"/>
        <c:crossAx val="12628940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51794327998663"/>
          <c:y val="8.2308018167860042E-2"/>
          <c:w val="0.56725476748943915"/>
          <c:h val="0.83538396366427992"/>
        </c:manualLayout>
      </c:layout>
      <c:barChart>
        <c:barDir val="bar"/>
        <c:grouping val="clustered"/>
        <c:varyColors val="0"/>
        <c:ser>
          <c:idx val="1"/>
          <c:order val="0"/>
          <c:tx>
            <c:strRef>
              <c:f>Sheet4!$H$36</c:f>
              <c:strCache>
                <c:ptCount val="1"/>
                <c:pt idx="0">
                  <c:v>2014 Total</c:v>
                </c:pt>
              </c:strCache>
            </c:strRef>
          </c:tx>
          <c:spPr>
            <a:solidFill>
              <a:srgbClr val="002060"/>
            </a:solidFill>
          </c:spPr>
          <c:invertIfNegative val="0"/>
          <c:dLbls>
            <c:dLbl>
              <c:idx val="0"/>
              <c:layout>
                <c:manualLayout>
                  <c:x val="-1.3184262242175209E-2"/>
                  <c:y val="0"/>
                </c:manualLayout>
              </c:layout>
              <c:spPr/>
              <c:txPr>
                <a:bodyPr/>
                <a:lstStyle/>
                <a:p>
                  <a:pPr>
                    <a:defRPr sz="1100" b="1">
                      <a:solidFill>
                        <a:srgbClr val="002060"/>
                      </a:solidFill>
                    </a:defRPr>
                  </a:pPr>
                  <a:endParaRPr lang="en-US"/>
                </a:p>
              </c:txPr>
              <c:dLblPos val="outEnd"/>
              <c:showLegendKey val="0"/>
              <c:showVal val="1"/>
              <c:showCatName val="0"/>
              <c:showSerName val="0"/>
              <c:showPercent val="0"/>
              <c:showBubbleSize val="0"/>
            </c:dLbl>
            <c:dLbl>
              <c:idx val="3"/>
              <c:layout>
                <c:manualLayout>
                  <c:x val="-1.2112102997366283E-2"/>
                  <c:y val="0"/>
                </c:manualLayout>
              </c:layout>
              <c:spPr/>
              <c:txPr>
                <a:bodyPr/>
                <a:lstStyle/>
                <a:p>
                  <a:pPr>
                    <a:defRPr sz="1100" b="1">
                      <a:solidFill>
                        <a:srgbClr val="002060"/>
                      </a:solidFill>
                    </a:defRPr>
                  </a:pPr>
                  <a:endParaRPr lang="en-US"/>
                </a:p>
              </c:txPr>
              <c:dLblPos val="outEnd"/>
              <c:showLegendKey val="0"/>
              <c:showVal val="1"/>
              <c:showCatName val="0"/>
              <c:showSerName val="0"/>
              <c:showPercent val="0"/>
              <c:showBubbleSize val="0"/>
            </c:dLbl>
            <c:txPr>
              <a:bodyPr/>
              <a:lstStyle/>
              <a:p>
                <a:pPr>
                  <a:defRPr sz="1100" b="1">
                    <a:solidFill>
                      <a:schemeClr val="bg1"/>
                    </a:solidFill>
                  </a:defRPr>
                </a:pPr>
                <a:endParaRPr lang="en-US"/>
              </a:p>
            </c:txPr>
            <c:dLblPos val="inEnd"/>
            <c:showLegendKey val="0"/>
            <c:showVal val="1"/>
            <c:showCatName val="0"/>
            <c:showSerName val="0"/>
            <c:showPercent val="0"/>
            <c:showBubbleSize val="0"/>
            <c:showLeaderLines val="0"/>
          </c:dLbls>
          <c:cat>
            <c:strRef>
              <c:f>Sheet4!$F$37:$F$42</c:f>
              <c:strCache>
                <c:ptCount val="6"/>
                <c:pt idx="0">
                  <c:v>Africa</c:v>
                </c:pt>
                <c:pt idx="1">
                  <c:v>Asia/Pacific</c:v>
                </c:pt>
                <c:pt idx="2">
                  <c:v>Europe</c:v>
                </c:pt>
                <c:pt idx="3">
                  <c:v>Latin America and Caribbean</c:v>
                </c:pt>
                <c:pt idx="4">
                  <c:v>Middle East</c:v>
                </c:pt>
                <c:pt idx="5">
                  <c:v>North America</c:v>
                </c:pt>
              </c:strCache>
            </c:strRef>
          </c:cat>
          <c:val>
            <c:numRef>
              <c:f>Sheet4!$H$37:$H$42</c:f>
              <c:numCache>
                <c:formatCode>_-* #,##0.0_-;\-* #,##0.0_-;_-* "-"??_-;_-@_-</c:formatCode>
                <c:ptCount val="6"/>
                <c:pt idx="0">
                  <c:v>139.11163281908898</c:v>
                </c:pt>
                <c:pt idx="1">
                  <c:v>1926.8025659400851</c:v>
                </c:pt>
                <c:pt idx="2">
                  <c:v>1660.5466424170043</c:v>
                </c:pt>
                <c:pt idx="3">
                  <c:v>319.68312216476153</c:v>
                </c:pt>
                <c:pt idx="4">
                  <c:v>547.8315906424408</c:v>
                </c:pt>
                <c:pt idx="5">
                  <c:v>1550.5348280575724</c:v>
                </c:pt>
              </c:numCache>
            </c:numRef>
          </c:val>
        </c:ser>
        <c:dLbls>
          <c:showLegendKey val="0"/>
          <c:showVal val="0"/>
          <c:showCatName val="0"/>
          <c:showSerName val="0"/>
          <c:showPercent val="0"/>
          <c:showBubbleSize val="0"/>
        </c:dLbls>
        <c:gapWidth val="27"/>
        <c:axId val="126322560"/>
        <c:axId val="126324096"/>
      </c:barChart>
      <c:catAx>
        <c:axId val="126322560"/>
        <c:scaling>
          <c:orientation val="maxMin"/>
        </c:scaling>
        <c:delete val="0"/>
        <c:axPos val="l"/>
        <c:majorTickMark val="out"/>
        <c:minorTickMark val="none"/>
        <c:tickLblPos val="nextTo"/>
        <c:txPr>
          <a:bodyPr/>
          <a:lstStyle/>
          <a:p>
            <a:pPr>
              <a:defRPr sz="1050" b="1">
                <a:solidFill>
                  <a:srgbClr val="002060"/>
                </a:solidFill>
              </a:defRPr>
            </a:pPr>
            <a:endParaRPr lang="en-US"/>
          </a:p>
        </c:txPr>
        <c:crossAx val="126324096"/>
        <c:crosses val="autoZero"/>
        <c:auto val="1"/>
        <c:lblAlgn val="ctr"/>
        <c:lblOffset val="100"/>
        <c:noMultiLvlLbl val="0"/>
      </c:catAx>
      <c:valAx>
        <c:axId val="126324096"/>
        <c:scaling>
          <c:orientation val="minMax"/>
        </c:scaling>
        <c:delete val="1"/>
        <c:axPos val="t"/>
        <c:numFmt formatCode="_-* #,##0.0_-;\-* #,##0.0_-;_-* &quot;-&quot;??_-;_-@_-" sourceLinked="1"/>
        <c:majorTickMark val="out"/>
        <c:minorTickMark val="none"/>
        <c:tickLblPos val="nextTo"/>
        <c:crossAx val="12632256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Sheet4!$H$36</c:f>
              <c:strCache>
                <c:ptCount val="1"/>
                <c:pt idx="0">
                  <c:v>2014 Total</c:v>
                </c:pt>
              </c:strCache>
            </c:strRef>
          </c:tx>
          <c:spPr>
            <a:solidFill>
              <a:srgbClr val="002060"/>
            </a:solidFill>
          </c:spPr>
          <c:invertIfNegative val="0"/>
          <c:dLbls>
            <c:dLbl>
              <c:idx val="0"/>
              <c:layout>
                <c:manualLayout>
                  <c:x val="-1.1823827267533005E-2"/>
                  <c:y val="7.7854931129037498E-3"/>
                </c:manualLayout>
              </c:layout>
              <c:spPr/>
              <c:txPr>
                <a:bodyPr/>
                <a:lstStyle/>
                <a:p>
                  <a:pPr>
                    <a:defRPr sz="1100" b="1">
                      <a:solidFill>
                        <a:srgbClr val="002060"/>
                      </a:solidFill>
                    </a:defRPr>
                  </a:pPr>
                  <a:endParaRPr lang="en-US"/>
                </a:p>
              </c:txPr>
              <c:dLblPos val="outEnd"/>
              <c:showLegendKey val="0"/>
              <c:showVal val="1"/>
              <c:showCatName val="0"/>
              <c:showSerName val="0"/>
              <c:showPercent val="0"/>
              <c:showBubbleSize val="0"/>
            </c:dLbl>
            <c:dLbl>
              <c:idx val="3"/>
              <c:layout>
                <c:manualLayout>
                  <c:x val="-9.0459889905944151E-3"/>
                  <c:y val="0"/>
                </c:manualLayout>
              </c:layout>
              <c:spPr/>
              <c:txPr>
                <a:bodyPr/>
                <a:lstStyle/>
                <a:p>
                  <a:pPr>
                    <a:defRPr sz="1100" b="1">
                      <a:solidFill>
                        <a:srgbClr val="002060"/>
                      </a:solidFill>
                    </a:defRPr>
                  </a:pPr>
                  <a:endParaRPr lang="en-US"/>
                </a:p>
              </c:txPr>
              <c:dLblPos val="outEnd"/>
              <c:showLegendKey val="0"/>
              <c:showVal val="1"/>
              <c:showCatName val="0"/>
              <c:showSerName val="0"/>
              <c:showPercent val="0"/>
              <c:showBubbleSize val="0"/>
            </c:dLbl>
            <c:txPr>
              <a:bodyPr/>
              <a:lstStyle/>
              <a:p>
                <a:pPr>
                  <a:defRPr sz="1100" b="1">
                    <a:solidFill>
                      <a:schemeClr val="bg1"/>
                    </a:solidFill>
                  </a:defRPr>
                </a:pPr>
                <a:endParaRPr lang="en-US"/>
              </a:p>
            </c:txPr>
            <c:dLblPos val="inEnd"/>
            <c:showLegendKey val="0"/>
            <c:showVal val="1"/>
            <c:showCatName val="0"/>
            <c:showSerName val="0"/>
            <c:showPercent val="0"/>
            <c:showBubbleSize val="0"/>
            <c:showLeaderLines val="0"/>
          </c:dLbls>
          <c:cat>
            <c:strRef>
              <c:f>Sheet4!$F$52:$F$57</c:f>
              <c:strCache>
                <c:ptCount val="6"/>
                <c:pt idx="0">
                  <c:v>Africa</c:v>
                </c:pt>
                <c:pt idx="1">
                  <c:v>Asia/Pacific</c:v>
                </c:pt>
                <c:pt idx="2">
                  <c:v>Europe</c:v>
                </c:pt>
                <c:pt idx="3">
                  <c:v>Latin America and Caribbean</c:v>
                </c:pt>
                <c:pt idx="4">
                  <c:v>Middle East</c:v>
                </c:pt>
                <c:pt idx="5">
                  <c:v>North America</c:v>
                </c:pt>
              </c:strCache>
            </c:strRef>
          </c:cat>
          <c:val>
            <c:numRef>
              <c:f>Sheet4!$H$52:$H$57</c:f>
              <c:numCache>
                <c:formatCode>_-* #,##0.0_-;\-* #,##0.0_-;_-* "-"??_-;_-@_-</c:formatCode>
                <c:ptCount val="6"/>
                <c:pt idx="0">
                  <c:v>3.2178814730384757</c:v>
                </c:pt>
                <c:pt idx="1">
                  <c:v>76.444429932160418</c:v>
                </c:pt>
                <c:pt idx="2">
                  <c:v>43.282509502797424</c:v>
                </c:pt>
                <c:pt idx="3">
                  <c:v>5.386550311941539</c:v>
                </c:pt>
                <c:pt idx="4">
                  <c:v>25.370729915228878</c:v>
                </c:pt>
                <c:pt idx="5">
                  <c:v>40.309768798948092</c:v>
                </c:pt>
              </c:numCache>
            </c:numRef>
          </c:val>
        </c:ser>
        <c:dLbls>
          <c:showLegendKey val="0"/>
          <c:showVal val="0"/>
          <c:showCatName val="0"/>
          <c:showSerName val="0"/>
          <c:showPercent val="0"/>
          <c:showBubbleSize val="0"/>
        </c:dLbls>
        <c:gapWidth val="27"/>
        <c:axId val="127079936"/>
        <c:axId val="127088128"/>
      </c:barChart>
      <c:catAx>
        <c:axId val="127079936"/>
        <c:scaling>
          <c:orientation val="maxMin"/>
        </c:scaling>
        <c:delete val="0"/>
        <c:axPos val="l"/>
        <c:majorTickMark val="out"/>
        <c:minorTickMark val="none"/>
        <c:tickLblPos val="nextTo"/>
        <c:txPr>
          <a:bodyPr/>
          <a:lstStyle/>
          <a:p>
            <a:pPr>
              <a:defRPr sz="1050" b="1">
                <a:solidFill>
                  <a:srgbClr val="002060"/>
                </a:solidFill>
              </a:defRPr>
            </a:pPr>
            <a:endParaRPr lang="en-US"/>
          </a:p>
        </c:txPr>
        <c:crossAx val="127088128"/>
        <c:crosses val="autoZero"/>
        <c:auto val="1"/>
        <c:lblAlgn val="ctr"/>
        <c:lblOffset val="100"/>
        <c:noMultiLvlLbl val="0"/>
      </c:catAx>
      <c:valAx>
        <c:axId val="127088128"/>
        <c:scaling>
          <c:orientation val="minMax"/>
        </c:scaling>
        <c:delete val="1"/>
        <c:axPos val="t"/>
        <c:numFmt formatCode="_-* #,##0.0_-;\-* #,##0.0_-;_-* &quot;-&quot;??_-;_-@_-" sourceLinked="1"/>
        <c:majorTickMark val="out"/>
        <c:minorTickMark val="none"/>
        <c:tickLblPos val="nextTo"/>
        <c:crossAx val="127079936"/>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94495117060942"/>
          <c:y val="0.12589566929133858"/>
          <c:w val="0.43206168506045184"/>
          <c:h val="0.78384946452878501"/>
        </c:manualLayout>
      </c:layout>
      <c:doughnutChart>
        <c:varyColors val="1"/>
        <c:ser>
          <c:idx val="0"/>
          <c:order val="0"/>
          <c:tx>
            <c:strRef>
              <c:f>'region distribution (snapshot)'!$B$43</c:f>
              <c:strCache>
                <c:ptCount val="1"/>
                <c:pt idx="0">
                  <c:v>2007</c:v>
                </c:pt>
              </c:strCache>
            </c:strRef>
          </c:tx>
          <c:dPt>
            <c:idx val="0"/>
            <c:bubble3D val="0"/>
            <c:spPr>
              <a:solidFill>
                <a:srgbClr val="C00000"/>
              </a:solidFill>
            </c:spPr>
          </c:dPt>
          <c:dPt>
            <c:idx val="1"/>
            <c:bubble3D val="0"/>
            <c:spPr>
              <a:solidFill>
                <a:srgbClr val="FFC000"/>
              </a:solidFill>
            </c:spPr>
          </c:dPt>
          <c:dPt>
            <c:idx val="2"/>
            <c:bubble3D val="0"/>
            <c:spPr>
              <a:solidFill>
                <a:schemeClr val="tx2"/>
              </a:solidFill>
            </c:spPr>
          </c:dPt>
          <c:dPt>
            <c:idx val="3"/>
            <c:bubble3D val="0"/>
            <c:spPr>
              <a:solidFill>
                <a:srgbClr val="00B0F0"/>
              </a:solidFill>
            </c:spPr>
          </c:dPt>
          <c:dPt>
            <c:idx val="4"/>
            <c:bubble3D val="0"/>
            <c:spPr>
              <a:solidFill>
                <a:srgbClr val="7030A0"/>
              </a:solidFill>
            </c:spPr>
          </c:dPt>
          <c:dPt>
            <c:idx val="5"/>
            <c:bubble3D val="0"/>
            <c:spPr>
              <a:solidFill>
                <a:schemeClr val="accent3">
                  <a:lumMod val="75000"/>
                </a:schemeClr>
              </a:solidFill>
            </c:spPr>
          </c:dPt>
          <c:dLbls>
            <c:dLbl>
              <c:idx val="0"/>
              <c:layout>
                <c:manualLayout>
                  <c:x val="0.15796772391402883"/>
                  <c:y val="-4.2568897637795276E-2"/>
                </c:manualLayout>
              </c:layout>
              <c:spPr/>
              <c:txPr>
                <a:bodyPr/>
                <a:lstStyle/>
                <a:p>
                  <a:pPr>
                    <a:defRPr sz="1100" b="1">
                      <a:solidFill>
                        <a:srgbClr val="C00000"/>
                      </a:solidFill>
                    </a:defRPr>
                  </a:pPr>
                  <a:endParaRPr lang="en-US"/>
                </a:p>
              </c:txPr>
              <c:showLegendKey val="0"/>
              <c:showVal val="0"/>
              <c:showCatName val="1"/>
              <c:showSerName val="0"/>
              <c:showPercent val="1"/>
              <c:showBubbleSize val="0"/>
            </c:dLbl>
            <c:dLbl>
              <c:idx val="1"/>
              <c:layout>
                <c:manualLayout>
                  <c:x val="0.12315930388219545"/>
                  <c:y val="0.12718569553805775"/>
                </c:manualLayout>
              </c:layout>
              <c:spPr/>
              <c:txPr>
                <a:bodyPr/>
                <a:lstStyle/>
                <a:p>
                  <a:pPr>
                    <a:defRPr sz="1100" b="1">
                      <a:solidFill>
                        <a:srgbClr val="FFC000"/>
                      </a:solidFill>
                    </a:defRPr>
                  </a:pPr>
                  <a:endParaRPr lang="en-US"/>
                </a:p>
              </c:txPr>
              <c:showLegendKey val="0"/>
              <c:showVal val="0"/>
              <c:showCatName val="1"/>
              <c:showSerName val="0"/>
              <c:showPercent val="1"/>
              <c:showBubbleSize val="0"/>
            </c:dLbl>
            <c:dLbl>
              <c:idx val="2"/>
              <c:layout>
                <c:manualLayout>
                  <c:x val="-0.10174071614542159"/>
                  <c:y val="3.4289698162729657E-2"/>
                </c:manualLayout>
              </c:layout>
              <c:spPr/>
              <c:txPr>
                <a:bodyPr/>
                <a:lstStyle/>
                <a:p>
                  <a:pPr>
                    <a:defRPr sz="1100" b="1">
                      <a:solidFill>
                        <a:schemeClr val="tx2"/>
                      </a:solidFill>
                    </a:defRPr>
                  </a:pPr>
                  <a:endParaRPr lang="en-US"/>
                </a:p>
              </c:txPr>
              <c:showLegendKey val="0"/>
              <c:showVal val="0"/>
              <c:showCatName val="1"/>
              <c:showSerName val="0"/>
              <c:showPercent val="1"/>
              <c:showBubbleSize val="0"/>
            </c:dLbl>
            <c:dLbl>
              <c:idx val="3"/>
              <c:layout>
                <c:manualLayout>
                  <c:x val="-0.1014202742729448"/>
                  <c:y val="-0.10449146981627294"/>
                </c:manualLayout>
              </c:layout>
              <c:spPr/>
              <c:txPr>
                <a:bodyPr/>
                <a:lstStyle/>
                <a:p>
                  <a:pPr>
                    <a:defRPr sz="1100" b="1">
                      <a:solidFill>
                        <a:srgbClr val="00B0F0"/>
                      </a:solidFill>
                    </a:defRPr>
                  </a:pPr>
                  <a:endParaRPr lang="en-US"/>
                </a:p>
              </c:txPr>
              <c:showLegendKey val="0"/>
              <c:showVal val="0"/>
              <c:showCatName val="1"/>
              <c:showSerName val="0"/>
              <c:showPercent val="1"/>
              <c:showBubbleSize val="0"/>
            </c:dLbl>
            <c:dLbl>
              <c:idx val="4"/>
              <c:layout>
                <c:manualLayout>
                  <c:x val="-4.2227071013713646E-2"/>
                  <c:y val="-0.1745219816272966"/>
                </c:manualLayout>
              </c:layout>
              <c:spPr/>
              <c:txPr>
                <a:bodyPr/>
                <a:lstStyle/>
                <a:p>
                  <a:pPr>
                    <a:defRPr sz="1100" b="1">
                      <a:solidFill>
                        <a:srgbClr val="7030A0"/>
                      </a:solidFill>
                    </a:defRPr>
                  </a:pPr>
                  <a:endParaRPr lang="en-US"/>
                </a:p>
              </c:txPr>
              <c:showLegendKey val="0"/>
              <c:showVal val="0"/>
              <c:showCatName val="1"/>
              <c:showSerName val="0"/>
              <c:showPercent val="1"/>
              <c:showBubbleSize val="0"/>
            </c:dLbl>
            <c:dLbl>
              <c:idx val="5"/>
              <c:layout>
                <c:manualLayout>
                  <c:x val="2.939885526357398E-2"/>
                  <c:y val="-0.13328772965879265"/>
                </c:manualLayout>
              </c:layout>
              <c:spPr/>
              <c:txPr>
                <a:bodyPr/>
                <a:lstStyle/>
                <a:p>
                  <a:pPr>
                    <a:defRPr sz="1100" b="1">
                      <a:solidFill>
                        <a:schemeClr val="accent3">
                          <a:lumMod val="75000"/>
                        </a:schemeClr>
                      </a:solidFill>
                    </a:defRPr>
                  </a:pPr>
                  <a:endParaRPr lang="en-US"/>
                </a:p>
              </c:txPr>
              <c:showLegendKey val="0"/>
              <c:showVal val="0"/>
              <c:showCatName val="1"/>
              <c:showSerName val="0"/>
              <c:showPercent val="1"/>
              <c:showBubbleSize val="0"/>
            </c:dLbl>
            <c:txPr>
              <a:bodyPr/>
              <a:lstStyle/>
              <a:p>
                <a:pPr>
                  <a:defRPr sz="1100" b="1"/>
                </a:pPr>
                <a:endParaRPr lang="en-US"/>
              </a:p>
            </c:txPr>
            <c:showLegendKey val="0"/>
            <c:showVal val="0"/>
            <c:showCatName val="1"/>
            <c:showSerName val="0"/>
            <c:showPercent val="1"/>
            <c:showBubbleSize val="0"/>
            <c:showLeaderLines val="1"/>
          </c:dLbls>
          <c:cat>
            <c:strRef>
              <c:f>'region distribution (snapshot)'!$A$44:$A$49</c:f>
              <c:strCache>
                <c:ptCount val="6"/>
                <c:pt idx="0">
                  <c:v>North America</c:v>
                </c:pt>
                <c:pt idx="1">
                  <c:v>Asia/ Pacific</c:v>
                </c:pt>
                <c:pt idx="2">
                  <c:v>Europe</c:v>
                </c:pt>
                <c:pt idx="3">
                  <c:v>Middle East</c:v>
                </c:pt>
                <c:pt idx="4">
                  <c:v>Latin America/ Caribbean</c:v>
                </c:pt>
                <c:pt idx="5">
                  <c:v>Africa</c:v>
                </c:pt>
              </c:strCache>
            </c:strRef>
          </c:cat>
          <c:val>
            <c:numRef>
              <c:f>'region distribution (snapshot)'!$B$44:$B$49</c:f>
              <c:numCache>
                <c:formatCode>0%</c:formatCode>
                <c:ptCount val="6"/>
                <c:pt idx="0">
                  <c:v>0.31995193753745416</c:v>
                </c:pt>
                <c:pt idx="1">
                  <c:v>0.28668648966616528</c:v>
                </c:pt>
                <c:pt idx="2">
                  <c:v>0.26967449915212455</c:v>
                </c:pt>
                <c:pt idx="3">
                  <c:v>5.758096309984824E-2</c:v>
                </c:pt>
                <c:pt idx="4">
                  <c:v>4.2816709853937054E-2</c:v>
                </c:pt>
                <c:pt idx="5">
                  <c:v>2.3289400690470741E-2</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632418237054118"/>
          <c:y val="0.21912754459878056"/>
          <c:w val="0.49600523313501571"/>
          <c:h val="0.70967096558920684"/>
        </c:manualLayout>
      </c:layout>
      <c:doughnutChart>
        <c:varyColors val="1"/>
        <c:ser>
          <c:idx val="0"/>
          <c:order val="0"/>
          <c:dPt>
            <c:idx val="0"/>
            <c:bubble3D val="0"/>
            <c:spPr>
              <a:solidFill>
                <a:srgbClr val="00B050"/>
              </a:solidFill>
            </c:spPr>
          </c:dPt>
          <c:dPt>
            <c:idx val="1"/>
            <c:bubble3D val="0"/>
            <c:spPr>
              <a:solidFill>
                <a:srgbClr val="FFC000"/>
              </a:solidFill>
            </c:spPr>
          </c:dPt>
          <c:dPt>
            <c:idx val="2"/>
            <c:bubble3D val="0"/>
            <c:spPr>
              <a:solidFill>
                <a:srgbClr val="0070C0"/>
              </a:solidFill>
            </c:spPr>
          </c:dPt>
          <c:dPt>
            <c:idx val="3"/>
            <c:bubble3D val="0"/>
            <c:spPr>
              <a:solidFill>
                <a:srgbClr val="C00000"/>
              </a:solidFill>
            </c:spPr>
          </c:dPt>
          <c:dPt>
            <c:idx val="4"/>
            <c:bubble3D val="0"/>
            <c:spPr>
              <a:solidFill>
                <a:srgbClr val="00B0F0"/>
              </a:solidFill>
            </c:spPr>
          </c:dPt>
          <c:dPt>
            <c:idx val="5"/>
            <c:bubble3D val="0"/>
            <c:spPr>
              <a:solidFill>
                <a:srgbClr val="7030A0"/>
              </a:solidFill>
            </c:spPr>
          </c:dPt>
          <c:dLbls>
            <c:dLbl>
              <c:idx val="0"/>
              <c:layout>
                <c:manualLayout>
                  <c:x val="3.3072182591596111E-2"/>
                  <c:y val="-0.14925945271669616"/>
                </c:manualLayout>
              </c:layout>
              <c:spPr/>
              <c:txPr>
                <a:bodyPr/>
                <a:lstStyle/>
                <a:p>
                  <a:pPr>
                    <a:defRPr sz="1050" b="1">
                      <a:solidFill>
                        <a:srgbClr val="00B050"/>
                      </a:solidFill>
                    </a:defRPr>
                  </a:pPr>
                  <a:endParaRPr lang="en-US"/>
                </a:p>
              </c:txPr>
              <c:showLegendKey val="0"/>
              <c:showVal val="0"/>
              <c:showCatName val="1"/>
              <c:showSerName val="0"/>
              <c:showPercent val="1"/>
              <c:showBubbleSize val="0"/>
            </c:dLbl>
            <c:dLbl>
              <c:idx val="1"/>
              <c:layout>
                <c:manualLayout>
                  <c:x val="0.14166666666666666"/>
                  <c:y val="-6.9444444444444489E-2"/>
                </c:manualLayout>
              </c:layout>
              <c:spPr/>
              <c:txPr>
                <a:bodyPr/>
                <a:lstStyle/>
                <a:p>
                  <a:pPr>
                    <a:defRPr sz="1050" b="1">
                      <a:solidFill>
                        <a:srgbClr val="FFC000"/>
                      </a:solidFill>
                    </a:defRPr>
                  </a:pPr>
                  <a:endParaRPr lang="en-US"/>
                </a:p>
              </c:txPr>
              <c:showLegendKey val="0"/>
              <c:showVal val="0"/>
              <c:showCatName val="1"/>
              <c:showSerName val="0"/>
              <c:showPercent val="1"/>
              <c:showBubbleSize val="0"/>
            </c:dLbl>
            <c:dLbl>
              <c:idx val="2"/>
              <c:layout>
                <c:manualLayout>
                  <c:x val="0.1977548471625758"/>
                  <c:y val="9.0653183630430151E-2"/>
                </c:manualLayout>
              </c:layout>
              <c:spPr/>
              <c:txPr>
                <a:bodyPr/>
                <a:lstStyle/>
                <a:p>
                  <a:pPr>
                    <a:defRPr sz="1050" b="1">
                      <a:solidFill>
                        <a:srgbClr val="0070C0"/>
                      </a:solidFill>
                    </a:defRPr>
                  </a:pPr>
                  <a:endParaRPr lang="en-US"/>
                </a:p>
              </c:txPr>
              <c:showLegendKey val="0"/>
              <c:showVal val="0"/>
              <c:showCatName val="1"/>
              <c:showSerName val="0"/>
              <c:showPercent val="1"/>
              <c:showBubbleSize val="0"/>
            </c:dLbl>
            <c:dLbl>
              <c:idx val="3"/>
              <c:layout>
                <c:manualLayout>
                  <c:x val="-0.13055555555555556"/>
                  <c:y val="0.14351851851851852"/>
                </c:manualLayout>
              </c:layout>
              <c:spPr/>
              <c:txPr>
                <a:bodyPr/>
                <a:lstStyle/>
                <a:p>
                  <a:pPr>
                    <a:defRPr sz="1050" b="1">
                      <a:solidFill>
                        <a:srgbClr val="C00000"/>
                      </a:solidFill>
                    </a:defRPr>
                  </a:pPr>
                  <a:endParaRPr lang="en-US"/>
                </a:p>
              </c:txPr>
              <c:showLegendKey val="0"/>
              <c:showVal val="0"/>
              <c:showCatName val="1"/>
              <c:showSerName val="0"/>
              <c:showPercent val="1"/>
              <c:showBubbleSize val="0"/>
            </c:dLbl>
            <c:dLbl>
              <c:idx val="4"/>
              <c:layout>
                <c:manualLayout>
                  <c:x val="-0.14538063778354129"/>
                  <c:y val="-0.10341394698094501"/>
                </c:manualLayout>
              </c:layout>
              <c:spPr/>
              <c:txPr>
                <a:bodyPr/>
                <a:lstStyle/>
                <a:p>
                  <a:pPr>
                    <a:defRPr sz="1050" b="1">
                      <a:solidFill>
                        <a:srgbClr val="00B0F0"/>
                      </a:solidFill>
                    </a:defRPr>
                  </a:pPr>
                  <a:endParaRPr lang="en-US"/>
                </a:p>
              </c:txPr>
              <c:showLegendKey val="0"/>
              <c:showVal val="0"/>
              <c:showCatName val="1"/>
              <c:showSerName val="0"/>
              <c:showPercent val="1"/>
              <c:showBubbleSize val="0"/>
            </c:dLbl>
            <c:dLbl>
              <c:idx val="5"/>
              <c:layout>
                <c:manualLayout>
                  <c:x val="-4.7400384631592657E-2"/>
                  <c:y val="-0.18998254897352748"/>
                </c:manualLayout>
              </c:layout>
              <c:tx>
                <c:rich>
                  <a:bodyPr/>
                  <a:lstStyle/>
                  <a:p>
                    <a:pPr>
                      <a:defRPr sz="1050" b="1">
                        <a:solidFill>
                          <a:srgbClr val="7030A0"/>
                        </a:solidFill>
                      </a:defRPr>
                    </a:pPr>
                    <a:r>
                      <a:rPr lang="en-US" sz="1050" dirty="0" smtClean="0">
                        <a:solidFill>
                          <a:srgbClr val="7030A0"/>
                        </a:solidFill>
                      </a:rPr>
                      <a:t>Latin </a:t>
                    </a:r>
                    <a:r>
                      <a:rPr lang="en-US" sz="1050" dirty="0">
                        <a:solidFill>
                          <a:srgbClr val="7030A0"/>
                        </a:solidFill>
                      </a:rPr>
                      <a:t>America </a:t>
                    </a:r>
                    <a:r>
                      <a:rPr lang="en-US" sz="1050" dirty="0" smtClean="0">
                        <a:solidFill>
                          <a:srgbClr val="7030A0"/>
                        </a:solidFill>
                      </a:rPr>
                      <a:t>/ </a:t>
                    </a:r>
                    <a:r>
                      <a:rPr lang="en-US" sz="1050" dirty="0">
                        <a:solidFill>
                          <a:srgbClr val="7030A0"/>
                        </a:solidFill>
                      </a:rPr>
                      <a:t>Caribbean
5%</a:t>
                    </a:r>
                    <a:endParaRPr lang="en-US" dirty="0">
                      <a:solidFill>
                        <a:srgbClr val="7030A0"/>
                      </a:solidFill>
                    </a:endParaRPr>
                  </a:p>
                </c:rich>
              </c:tx>
              <c:spPr/>
              <c:showLegendKey val="0"/>
              <c:showVal val="0"/>
              <c:showCatName val="1"/>
              <c:showSerName val="0"/>
              <c:showPercent val="1"/>
              <c:showBubbleSize val="0"/>
            </c:dLbl>
            <c:txPr>
              <a:bodyPr/>
              <a:lstStyle/>
              <a:p>
                <a:pPr>
                  <a:defRPr sz="1050" b="1"/>
                </a:pPr>
                <a:endParaRPr lang="en-US"/>
              </a:p>
            </c:txPr>
            <c:showLegendKey val="0"/>
            <c:showVal val="0"/>
            <c:showCatName val="1"/>
            <c:showSerName val="0"/>
            <c:showPercent val="1"/>
            <c:showBubbleSize val="0"/>
            <c:showLeaderLines val="1"/>
          </c:dLbls>
          <c:cat>
            <c:strRef>
              <c:f>Sheet4!$A$63:$A$68</c:f>
              <c:strCache>
                <c:ptCount val="6"/>
                <c:pt idx="0">
                  <c:v>Africa</c:v>
                </c:pt>
                <c:pt idx="1">
                  <c:v>Asia/Pacific</c:v>
                </c:pt>
                <c:pt idx="2">
                  <c:v>Europe</c:v>
                </c:pt>
                <c:pt idx="3">
                  <c:v>North America</c:v>
                </c:pt>
                <c:pt idx="4">
                  <c:v>Middle East</c:v>
                </c:pt>
                <c:pt idx="5">
                  <c:v>Latin America and Caribbean</c:v>
                </c:pt>
              </c:strCache>
            </c:strRef>
          </c:cat>
          <c:val>
            <c:numRef>
              <c:f>Sheet4!$B$63:$B$68</c:f>
              <c:numCache>
                <c:formatCode>0.0%</c:formatCode>
                <c:ptCount val="6"/>
                <c:pt idx="0">
                  <c:v>2.263998661727085E-2</c:v>
                </c:pt>
                <c:pt idx="1">
                  <c:v>0.31358113928356335</c:v>
                </c:pt>
                <c:pt idx="2">
                  <c:v>0.27024881384697719</c:v>
                </c:pt>
                <c:pt idx="3">
                  <c:v>0.25234473239551247</c:v>
                </c:pt>
                <c:pt idx="4">
                  <c:v>8.9157891610636961E-2</c:v>
                </c:pt>
                <c:pt idx="5">
                  <c:v>5.2027436246039178E-2</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94495117060942"/>
          <c:y val="0.12589566929133858"/>
          <c:w val="0.43206168506045184"/>
          <c:h val="0.78384946452878501"/>
        </c:manualLayout>
      </c:layout>
      <c:doughnutChart>
        <c:varyColors val="1"/>
        <c:ser>
          <c:idx val="0"/>
          <c:order val="0"/>
          <c:tx>
            <c:strRef>
              <c:f>'region distribution (snapshot)'!$B$43</c:f>
              <c:strCache>
                <c:ptCount val="1"/>
                <c:pt idx="0">
                  <c:v>2007</c:v>
                </c:pt>
              </c:strCache>
            </c:strRef>
          </c:tx>
          <c:dPt>
            <c:idx val="0"/>
            <c:bubble3D val="0"/>
            <c:spPr>
              <a:solidFill>
                <a:srgbClr val="FFC000"/>
              </a:solidFill>
            </c:spPr>
          </c:dPt>
          <c:dPt>
            <c:idx val="1"/>
            <c:bubble3D val="0"/>
            <c:spPr>
              <a:solidFill>
                <a:srgbClr val="C00000"/>
              </a:solidFill>
            </c:spPr>
          </c:dPt>
          <c:dPt>
            <c:idx val="2"/>
            <c:bubble3D val="0"/>
            <c:spPr>
              <a:solidFill>
                <a:schemeClr val="tx2"/>
              </a:solidFill>
            </c:spPr>
          </c:dPt>
          <c:dPt>
            <c:idx val="3"/>
            <c:bubble3D val="0"/>
            <c:spPr>
              <a:solidFill>
                <a:srgbClr val="00B0F0"/>
              </a:solidFill>
            </c:spPr>
          </c:dPt>
          <c:dPt>
            <c:idx val="4"/>
            <c:bubble3D val="0"/>
            <c:spPr>
              <a:solidFill>
                <a:srgbClr val="7030A0"/>
              </a:solidFill>
            </c:spPr>
          </c:dPt>
          <c:dPt>
            <c:idx val="5"/>
            <c:bubble3D val="0"/>
            <c:spPr>
              <a:solidFill>
                <a:schemeClr val="accent3">
                  <a:lumMod val="75000"/>
                </a:schemeClr>
              </a:solidFill>
            </c:spPr>
          </c:dPt>
          <c:dLbls>
            <c:dLbl>
              <c:idx val="0"/>
              <c:layout>
                <c:manualLayout>
                  <c:x val="0.10442020048698732"/>
                  <c:y val="-0.16756889763779528"/>
                </c:manualLayout>
              </c:layout>
              <c:spPr/>
              <c:txPr>
                <a:bodyPr/>
                <a:lstStyle/>
                <a:p>
                  <a:pPr>
                    <a:defRPr sz="1100" b="1">
                      <a:solidFill>
                        <a:srgbClr val="FFC000"/>
                      </a:solidFill>
                    </a:defRPr>
                  </a:pPr>
                  <a:endParaRPr lang="en-US"/>
                </a:p>
              </c:txPr>
              <c:showLegendKey val="0"/>
              <c:showVal val="0"/>
              <c:showCatName val="1"/>
              <c:showSerName val="0"/>
              <c:showPercent val="1"/>
              <c:showBubbleSize val="0"/>
            </c:dLbl>
            <c:dLbl>
              <c:idx val="1"/>
              <c:layout>
                <c:manualLayout>
                  <c:x val="-6.4257028112449793E-2"/>
                  <c:y val="0.13968536745406823"/>
                </c:manualLayout>
              </c:layout>
              <c:spPr/>
              <c:txPr>
                <a:bodyPr/>
                <a:lstStyle/>
                <a:p>
                  <a:pPr>
                    <a:defRPr sz="1100" b="1">
                      <a:solidFill>
                        <a:srgbClr val="C00000"/>
                      </a:solidFill>
                    </a:defRPr>
                  </a:pPr>
                  <a:endParaRPr lang="en-US"/>
                </a:p>
              </c:txPr>
              <c:showLegendKey val="0"/>
              <c:showVal val="0"/>
              <c:showCatName val="1"/>
              <c:showSerName val="0"/>
              <c:showPercent val="1"/>
              <c:showBubbleSize val="0"/>
            </c:dLbl>
            <c:dLbl>
              <c:idx val="2"/>
              <c:layout>
                <c:manualLayout>
                  <c:x val="-0.11245001001380854"/>
                  <c:y val="7.1789698162729662E-2"/>
                </c:manualLayout>
              </c:layout>
              <c:spPr/>
              <c:txPr>
                <a:bodyPr/>
                <a:lstStyle/>
                <a:p>
                  <a:pPr>
                    <a:defRPr sz="1100" b="1">
                      <a:solidFill>
                        <a:schemeClr val="tx2"/>
                      </a:solidFill>
                    </a:defRPr>
                  </a:pPr>
                  <a:endParaRPr lang="en-US"/>
                </a:p>
              </c:txPr>
              <c:showLegendKey val="0"/>
              <c:showVal val="0"/>
              <c:showCatName val="1"/>
              <c:showSerName val="0"/>
              <c:showPercent val="1"/>
              <c:showBubbleSize val="0"/>
            </c:dLbl>
            <c:dLbl>
              <c:idx val="3"/>
              <c:layout>
                <c:manualLayout>
                  <c:x val="-9.6065521930240649E-2"/>
                  <c:y val="-7.9491469816272961E-2"/>
                </c:manualLayout>
              </c:layout>
              <c:spPr/>
              <c:txPr>
                <a:bodyPr/>
                <a:lstStyle/>
                <a:p>
                  <a:pPr>
                    <a:defRPr sz="1100" b="1">
                      <a:solidFill>
                        <a:srgbClr val="00B0F0"/>
                      </a:solidFill>
                    </a:defRPr>
                  </a:pPr>
                  <a:endParaRPr lang="en-US"/>
                </a:p>
              </c:txPr>
              <c:showLegendKey val="0"/>
              <c:showVal val="0"/>
              <c:showCatName val="1"/>
              <c:showSerName val="0"/>
              <c:showPercent val="1"/>
              <c:showBubbleSize val="0"/>
            </c:dLbl>
            <c:dLbl>
              <c:idx val="4"/>
              <c:layout>
                <c:manualLayout>
                  <c:x val="-3.1517355511283984E-2"/>
                  <c:y val="-0.17035564304461942"/>
                </c:manualLayout>
              </c:layout>
              <c:spPr/>
              <c:txPr>
                <a:bodyPr/>
                <a:lstStyle/>
                <a:p>
                  <a:pPr>
                    <a:defRPr sz="1100" b="1">
                      <a:solidFill>
                        <a:srgbClr val="7030A0"/>
                      </a:solidFill>
                    </a:defRPr>
                  </a:pPr>
                  <a:endParaRPr lang="en-US"/>
                </a:p>
              </c:txPr>
              <c:showLegendKey val="0"/>
              <c:showVal val="0"/>
              <c:showCatName val="1"/>
              <c:showSerName val="0"/>
              <c:showPercent val="1"/>
              <c:showBubbleSize val="0"/>
            </c:dLbl>
            <c:dLbl>
              <c:idx val="5"/>
              <c:layout>
                <c:manualLayout>
                  <c:x val="6.6882121662503027E-2"/>
                  <c:y val="-0.13328772965879265"/>
                </c:manualLayout>
              </c:layout>
              <c:spPr/>
              <c:txPr>
                <a:bodyPr/>
                <a:lstStyle/>
                <a:p>
                  <a:pPr>
                    <a:defRPr sz="1100" b="1">
                      <a:solidFill>
                        <a:schemeClr val="accent3">
                          <a:lumMod val="75000"/>
                        </a:schemeClr>
                      </a:solidFill>
                    </a:defRPr>
                  </a:pPr>
                  <a:endParaRPr lang="en-US"/>
                </a:p>
              </c:txPr>
              <c:showLegendKey val="0"/>
              <c:showVal val="0"/>
              <c:showCatName val="1"/>
              <c:showSerName val="0"/>
              <c:showPercent val="1"/>
              <c:showBubbleSize val="0"/>
            </c:dLbl>
            <c:txPr>
              <a:bodyPr/>
              <a:lstStyle/>
              <a:p>
                <a:pPr>
                  <a:defRPr sz="1100" b="1"/>
                </a:pPr>
                <a:endParaRPr lang="en-US"/>
              </a:p>
            </c:txPr>
            <c:showLegendKey val="0"/>
            <c:showVal val="0"/>
            <c:showCatName val="1"/>
            <c:showSerName val="0"/>
            <c:showPercent val="1"/>
            <c:showBubbleSize val="0"/>
            <c:showLeaderLines val="1"/>
          </c:dLbls>
          <c:cat>
            <c:strRef>
              <c:f>'region distribution (snapshot)'!$A$52:$A$57</c:f>
              <c:strCache>
                <c:ptCount val="6"/>
                <c:pt idx="0">
                  <c:v>Asia/ Pacific</c:v>
                </c:pt>
                <c:pt idx="1">
                  <c:v>North America</c:v>
                </c:pt>
                <c:pt idx="2">
                  <c:v>Europe</c:v>
                </c:pt>
                <c:pt idx="3">
                  <c:v>Middle East</c:v>
                </c:pt>
                <c:pt idx="4">
                  <c:v>Latin America/ Caribbean</c:v>
                </c:pt>
                <c:pt idx="5">
                  <c:v>Africa</c:v>
                </c:pt>
              </c:strCache>
            </c:strRef>
          </c:cat>
          <c:val>
            <c:numRef>
              <c:f>'region distribution (snapshot)'!$B$52:$B$57</c:f>
              <c:numCache>
                <c:formatCode>0%</c:formatCode>
                <c:ptCount val="6"/>
                <c:pt idx="0">
                  <c:v>0.41739849724494277</c:v>
                </c:pt>
                <c:pt idx="1">
                  <c:v>0.2474605273703725</c:v>
                </c:pt>
                <c:pt idx="2">
                  <c:v>0.22684866638449039</c:v>
                </c:pt>
                <c:pt idx="3">
                  <c:v>6.563382479938927E-2</c:v>
                </c:pt>
                <c:pt idx="4">
                  <c:v>2.8809079412051682E-2</c:v>
                </c:pt>
                <c:pt idx="5">
                  <c:v>1.3849404788753308E-2</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2DD6A-35E8-48EF-B7C1-CB908E155A2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C408B5CA-B222-4BD7-9105-C412F63EF12C}">
      <dgm:prSet custT="1"/>
      <dgm:spPr>
        <a:solidFill>
          <a:schemeClr val="accent5">
            <a:lumMod val="75000"/>
          </a:schemeClr>
        </a:solidFill>
      </dgm:spPr>
      <dgm:t>
        <a:bodyPr/>
        <a:lstStyle/>
        <a:p>
          <a:pPr algn="ctr" rtl="0"/>
          <a:r>
            <a:rPr lang="en-US" sz="2000" b="1" dirty="0" smtClean="0">
              <a:latin typeface="Arial Black" panose="020B0A04020102020204" pitchFamily="34" charset="0"/>
            </a:rPr>
            <a:t>CHICAGO CONVENTION</a:t>
          </a:r>
          <a:endParaRPr lang="en-GB" sz="2000" b="1" dirty="0">
            <a:latin typeface="Arial Black" panose="020B0A04020102020204" pitchFamily="34" charset="0"/>
          </a:endParaRPr>
        </a:p>
      </dgm:t>
    </dgm:pt>
    <dgm:pt modelId="{19A59A09-1786-4AA4-95DA-D51EEB7F0BA4}" type="parTrans" cxnId="{97CEC5C7-6593-4B97-A2BF-A3593E5FE47A}">
      <dgm:prSet/>
      <dgm:spPr/>
      <dgm:t>
        <a:bodyPr/>
        <a:lstStyle/>
        <a:p>
          <a:endParaRPr lang="en-GB"/>
        </a:p>
      </dgm:t>
    </dgm:pt>
    <dgm:pt modelId="{16511034-6AB3-4DCB-90E3-4D500E8C2AB2}" type="sibTrans" cxnId="{97CEC5C7-6593-4B97-A2BF-A3593E5FE47A}">
      <dgm:prSet/>
      <dgm:spPr/>
      <dgm:t>
        <a:bodyPr/>
        <a:lstStyle/>
        <a:p>
          <a:endParaRPr lang="en-GB"/>
        </a:p>
      </dgm:t>
    </dgm:pt>
    <dgm:pt modelId="{A2B60251-5EAA-4B3D-9581-2774D3129E94}">
      <dgm:prSet/>
      <dgm:spPr>
        <a:solidFill>
          <a:schemeClr val="accent5">
            <a:lumMod val="75000"/>
          </a:schemeClr>
        </a:solidFill>
      </dgm:spPr>
      <dgm:t>
        <a:bodyPr/>
        <a:lstStyle/>
        <a:p>
          <a:pPr algn="just" rtl="0"/>
          <a:r>
            <a:rPr lang="en-US" dirty="0" smtClean="0"/>
            <a:t>Preamble                                                                            </a:t>
          </a:r>
          <a:r>
            <a:rPr lang="en-US" i="1" dirty="0" smtClean="0"/>
            <a:t>THEREFORE, the  undersigned governments having agreed on certain principles and arrangements in order that international civil aviation may be developed in a safe and orderly manner and that international </a:t>
          </a:r>
          <a:r>
            <a:rPr lang="en-US" i="1" u="sng" dirty="0" smtClean="0"/>
            <a:t>air transport services may be established on the basis of equality of opportunity and operated soundly and economically</a:t>
          </a:r>
          <a:r>
            <a:rPr lang="en-US" i="1" dirty="0" smtClean="0"/>
            <a:t>;</a:t>
          </a:r>
          <a:endParaRPr lang="en-GB" b="1" i="1" dirty="0"/>
        </a:p>
      </dgm:t>
    </dgm:pt>
    <dgm:pt modelId="{6E9516E7-8155-4367-BB29-ECE560D5CA5C}" type="parTrans" cxnId="{ABB66ECE-C4D3-42D1-9E7D-25C27700D4FF}">
      <dgm:prSet/>
      <dgm:spPr/>
      <dgm:t>
        <a:bodyPr/>
        <a:lstStyle/>
        <a:p>
          <a:endParaRPr lang="en-US"/>
        </a:p>
      </dgm:t>
    </dgm:pt>
    <dgm:pt modelId="{A4CFDA19-8C0D-4881-B185-105C7EBE115A}" type="sibTrans" cxnId="{ABB66ECE-C4D3-42D1-9E7D-25C27700D4FF}">
      <dgm:prSet/>
      <dgm:spPr/>
      <dgm:t>
        <a:bodyPr/>
        <a:lstStyle/>
        <a:p>
          <a:endParaRPr lang="en-US"/>
        </a:p>
      </dgm:t>
    </dgm:pt>
    <dgm:pt modelId="{8CF8A3B5-2290-46C2-BB7E-FA9FEBAD3634}" type="pres">
      <dgm:prSet presAssocID="{2602DD6A-35E8-48EF-B7C1-CB908E155A25}" presName="linear" presStyleCnt="0">
        <dgm:presLayoutVars>
          <dgm:animLvl val="lvl"/>
          <dgm:resizeHandles val="exact"/>
        </dgm:presLayoutVars>
      </dgm:prSet>
      <dgm:spPr/>
      <dgm:t>
        <a:bodyPr/>
        <a:lstStyle/>
        <a:p>
          <a:endParaRPr lang="en-GB"/>
        </a:p>
      </dgm:t>
    </dgm:pt>
    <dgm:pt modelId="{10B306E6-6106-4A6C-9B86-6E35713ACDF1}" type="pres">
      <dgm:prSet presAssocID="{C408B5CA-B222-4BD7-9105-C412F63EF12C}" presName="parentText" presStyleLbl="node1" presStyleIdx="0" presStyleCnt="2" custScaleX="90018" custScaleY="12266" custLinFactY="-5932" custLinFactNeighborX="-152" custLinFactNeighborY="-100000">
        <dgm:presLayoutVars>
          <dgm:chMax val="0"/>
          <dgm:bulletEnabled val="1"/>
        </dgm:presLayoutVars>
      </dgm:prSet>
      <dgm:spPr/>
      <dgm:t>
        <a:bodyPr/>
        <a:lstStyle/>
        <a:p>
          <a:endParaRPr lang="en-GB"/>
        </a:p>
      </dgm:t>
    </dgm:pt>
    <dgm:pt modelId="{931A29C5-25CB-4F60-A737-7021F6253BB4}" type="pres">
      <dgm:prSet presAssocID="{16511034-6AB3-4DCB-90E3-4D500E8C2AB2}" presName="spacer" presStyleCnt="0"/>
      <dgm:spPr/>
    </dgm:pt>
    <dgm:pt modelId="{C1FFAFEA-FD11-4D23-B4C2-A981308A37E3}" type="pres">
      <dgm:prSet presAssocID="{A2B60251-5EAA-4B3D-9581-2774D3129E94}" presName="parentText" presStyleLbl="node1" presStyleIdx="1" presStyleCnt="2" custScaleX="96552" custScaleY="92878">
        <dgm:presLayoutVars>
          <dgm:chMax val="0"/>
          <dgm:bulletEnabled val="1"/>
        </dgm:presLayoutVars>
      </dgm:prSet>
      <dgm:spPr/>
      <dgm:t>
        <a:bodyPr/>
        <a:lstStyle/>
        <a:p>
          <a:endParaRPr lang="en-US"/>
        </a:p>
      </dgm:t>
    </dgm:pt>
  </dgm:ptLst>
  <dgm:cxnLst>
    <dgm:cxn modelId="{97CEC5C7-6593-4B97-A2BF-A3593E5FE47A}" srcId="{2602DD6A-35E8-48EF-B7C1-CB908E155A25}" destId="{C408B5CA-B222-4BD7-9105-C412F63EF12C}" srcOrd="0" destOrd="0" parTransId="{19A59A09-1786-4AA4-95DA-D51EEB7F0BA4}" sibTransId="{16511034-6AB3-4DCB-90E3-4D500E8C2AB2}"/>
    <dgm:cxn modelId="{4CE9014A-7B02-44C6-9847-15F117DDF055}" type="presOf" srcId="{A2B60251-5EAA-4B3D-9581-2774D3129E94}" destId="{C1FFAFEA-FD11-4D23-B4C2-A981308A37E3}" srcOrd="0" destOrd="0" presId="urn:microsoft.com/office/officeart/2005/8/layout/vList2"/>
    <dgm:cxn modelId="{ABB66ECE-C4D3-42D1-9E7D-25C27700D4FF}" srcId="{2602DD6A-35E8-48EF-B7C1-CB908E155A25}" destId="{A2B60251-5EAA-4B3D-9581-2774D3129E94}" srcOrd="1" destOrd="0" parTransId="{6E9516E7-8155-4367-BB29-ECE560D5CA5C}" sibTransId="{A4CFDA19-8C0D-4881-B185-105C7EBE115A}"/>
    <dgm:cxn modelId="{A2460854-B845-428E-976C-E32C670B8AB3}" type="presOf" srcId="{C408B5CA-B222-4BD7-9105-C412F63EF12C}" destId="{10B306E6-6106-4A6C-9B86-6E35713ACDF1}" srcOrd="0" destOrd="0" presId="urn:microsoft.com/office/officeart/2005/8/layout/vList2"/>
    <dgm:cxn modelId="{AB823D96-9393-45A0-9155-05C4D1B95BFA}" type="presOf" srcId="{2602DD6A-35E8-48EF-B7C1-CB908E155A25}" destId="{8CF8A3B5-2290-46C2-BB7E-FA9FEBAD3634}" srcOrd="0" destOrd="0" presId="urn:microsoft.com/office/officeart/2005/8/layout/vList2"/>
    <dgm:cxn modelId="{A4846EEB-4F35-4917-B6DB-A4D9E222181B}" type="presParOf" srcId="{8CF8A3B5-2290-46C2-BB7E-FA9FEBAD3634}" destId="{10B306E6-6106-4A6C-9B86-6E35713ACDF1}" srcOrd="0" destOrd="0" presId="urn:microsoft.com/office/officeart/2005/8/layout/vList2"/>
    <dgm:cxn modelId="{7497F58A-0F55-4511-BF03-D522060F3D9D}" type="presParOf" srcId="{8CF8A3B5-2290-46C2-BB7E-FA9FEBAD3634}" destId="{931A29C5-25CB-4F60-A737-7021F6253BB4}" srcOrd="1" destOrd="0" presId="urn:microsoft.com/office/officeart/2005/8/layout/vList2"/>
    <dgm:cxn modelId="{AD4E2134-51C8-4FA4-94CB-0E22CE52472E}" type="presParOf" srcId="{8CF8A3B5-2290-46C2-BB7E-FA9FEBAD3634}" destId="{C1FFAFEA-FD11-4D23-B4C2-A981308A37E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306E6-6106-4A6C-9B86-6E35713ACDF1}">
      <dsp:nvSpPr>
        <dsp:cNvPr id="0" name=""/>
        <dsp:cNvSpPr/>
      </dsp:nvSpPr>
      <dsp:spPr>
        <a:xfrm>
          <a:off x="299664" y="0"/>
          <a:ext cx="5574533" cy="420849"/>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latin typeface="Arial Black" panose="020B0A04020102020204" pitchFamily="34" charset="0"/>
            </a:rPr>
            <a:t>CHICAGO CONVENTION</a:t>
          </a:r>
          <a:endParaRPr lang="en-GB" sz="2000" b="1" kern="1200" dirty="0">
            <a:latin typeface="Arial Black" panose="020B0A04020102020204" pitchFamily="34" charset="0"/>
          </a:endParaRPr>
        </a:p>
      </dsp:txBody>
      <dsp:txXfrm>
        <a:off x="320208" y="20544"/>
        <a:ext cx="5533445" cy="379761"/>
      </dsp:txXfrm>
    </dsp:sp>
    <dsp:sp modelId="{C1FFAFEA-FD11-4D23-B4C2-A981308A37E3}">
      <dsp:nvSpPr>
        <dsp:cNvPr id="0" name=""/>
        <dsp:cNvSpPr/>
      </dsp:nvSpPr>
      <dsp:spPr>
        <a:xfrm>
          <a:off x="106761" y="558423"/>
          <a:ext cx="5979164" cy="3186667"/>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rtl="0">
            <a:lnSpc>
              <a:spcPct val="90000"/>
            </a:lnSpc>
            <a:spcBef>
              <a:spcPct val="0"/>
            </a:spcBef>
            <a:spcAft>
              <a:spcPct val="35000"/>
            </a:spcAft>
          </a:pPr>
          <a:r>
            <a:rPr lang="en-US" sz="2100" kern="1200" dirty="0" smtClean="0"/>
            <a:t>Preamble                                                                            </a:t>
          </a:r>
          <a:r>
            <a:rPr lang="en-US" sz="2100" i="1" kern="1200" dirty="0" smtClean="0"/>
            <a:t>THEREFORE, the  undersigned governments having agreed on certain principles and arrangements in order that international civil aviation may be developed in a safe and orderly manner and that international </a:t>
          </a:r>
          <a:r>
            <a:rPr lang="en-US" sz="2100" i="1" u="sng" kern="1200" dirty="0" smtClean="0"/>
            <a:t>air transport services may be established on the basis of equality of opportunity and operated soundly and economically</a:t>
          </a:r>
          <a:r>
            <a:rPr lang="en-US" sz="2100" i="1" kern="1200" dirty="0" smtClean="0"/>
            <a:t>;</a:t>
          </a:r>
          <a:endParaRPr lang="en-GB" sz="2100" b="1" i="1" kern="1200" dirty="0"/>
        </a:p>
      </dsp:txBody>
      <dsp:txXfrm>
        <a:off x="262321" y="713983"/>
        <a:ext cx="5668044" cy="28755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0.17783</cdr:x>
      <cdr:y>0.34943</cdr:y>
    </cdr:from>
    <cdr:to>
      <cdr:x>0.69882</cdr:x>
      <cdr:y>0.56393</cdr:y>
    </cdr:to>
    <cdr:pic>
      <cdr:nvPicPr>
        <cdr:cNvPr id="25" name="Picture 24"/>
        <cdr:cNvPicPr>
          <a:picLocks xmlns:a="http://schemas.openxmlformats.org/drawingml/2006/main" noChangeAspect="1"/>
        </cdr:cNvPicPr>
      </cdr:nvPicPr>
      <cdr:blipFill rotWithShape="1">
        <a:blip xmlns:a="http://schemas.openxmlformats.org/drawingml/2006/main" xmlns:r="http://schemas.openxmlformats.org/officeDocument/2006/relationships" r:embed="rId1">
          <a:extLst/>
        </a:blip>
        <a:srcRect xmlns:a="http://schemas.openxmlformats.org/drawingml/2006/main" l="40242" t="62090" r="15396" b="410"/>
        <a:stretch xmlns:a="http://schemas.openxmlformats.org/drawingml/2006/main"/>
      </cdr:blipFill>
      <cdr:spPr>
        <a:xfrm xmlns:a="http://schemas.openxmlformats.org/drawingml/2006/main" rot="20955621">
          <a:off x="1649037" y="1453091"/>
          <a:ext cx="4831196" cy="891990"/>
        </a:xfrm>
        <a:prstGeom xmlns:a="http://schemas.openxmlformats.org/drawingml/2006/main" prst="rect">
          <a:avLst/>
        </a:prstGeom>
      </cdr:spPr>
    </cdr:pic>
  </cdr:relSizeAnchor>
  <cdr:relSizeAnchor xmlns:cdr="http://schemas.openxmlformats.org/drawingml/2006/chartDrawing">
    <cdr:from>
      <cdr:x>0</cdr:x>
      <cdr:y>0.02151</cdr:y>
    </cdr:from>
    <cdr:to>
      <cdr:x>0.05739</cdr:x>
      <cdr:y>0.88085</cdr:y>
    </cdr:to>
    <cdr:sp macro="" textlink="">
      <cdr:nvSpPr>
        <cdr:cNvPr id="2" name="Rectangle 1"/>
        <cdr:cNvSpPr/>
      </cdr:nvSpPr>
      <cdr:spPr>
        <a:xfrm xmlns:a="http://schemas.openxmlformats.org/drawingml/2006/main" rot="16200000">
          <a:off x="-1520665" y="1610114"/>
          <a:ext cx="3573514" cy="532184"/>
        </a:xfrm>
        <a:prstGeom xmlns:a="http://schemas.openxmlformats.org/drawingml/2006/main" prst="rect">
          <a:avLst/>
        </a:prstGeom>
        <a:noFill xmlns:a="http://schemas.openxmlformats.org/drawingml/2006/main"/>
        <a:ln xmlns:a="http://schemas.openxmlformats.org/drawingml/2006/main" w="25400" cap="flat" cmpd="sng" algn="ctr">
          <a:no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fr-FR" sz="1600" b="1" i="0" baseline="0" dirty="0">
              <a:solidFill>
                <a:schemeClr val="bg1">
                  <a:lumMod val="50000"/>
                </a:schemeClr>
              </a:solidFill>
            </a:rPr>
            <a:t>Revenue </a:t>
          </a:r>
          <a:r>
            <a:rPr lang="fr-FR" sz="1600" b="1" i="0" baseline="0" dirty="0" err="1">
              <a:solidFill>
                <a:schemeClr val="bg1">
                  <a:lumMod val="50000"/>
                </a:schemeClr>
              </a:solidFill>
            </a:rPr>
            <a:t>Passenger-Kilometres</a:t>
          </a:r>
          <a:r>
            <a:rPr lang="fr-FR" sz="1600" b="1" i="0" baseline="0" dirty="0">
              <a:solidFill>
                <a:schemeClr val="bg1">
                  <a:lumMod val="50000"/>
                </a:schemeClr>
              </a:solidFill>
            </a:rPr>
            <a:t/>
          </a:r>
          <a:br>
            <a:rPr lang="fr-FR" sz="1600" b="1" i="0" baseline="0" dirty="0">
              <a:solidFill>
                <a:schemeClr val="bg1">
                  <a:lumMod val="50000"/>
                </a:schemeClr>
              </a:solidFill>
            </a:rPr>
          </a:br>
          <a:r>
            <a:rPr lang="fr-FR" sz="1200" b="0" i="0" baseline="0" dirty="0">
              <a:solidFill>
                <a:schemeClr val="bg1">
                  <a:lumMod val="50000"/>
                </a:schemeClr>
              </a:solidFill>
            </a:rPr>
            <a:t>(billion)</a:t>
          </a:r>
          <a:endParaRPr lang="fr-FR" sz="1600" b="0" i="0" dirty="0">
            <a:solidFill>
              <a:schemeClr val="bg1">
                <a:lumMod val="50000"/>
              </a:schemeClr>
            </a:solidFill>
          </a:endParaRPr>
        </a:p>
      </cdr:txBody>
    </cdr:sp>
  </cdr:relSizeAnchor>
  <cdr:relSizeAnchor xmlns:cdr="http://schemas.openxmlformats.org/drawingml/2006/chartDrawing">
    <cdr:from>
      <cdr:x>0.75411</cdr:x>
      <cdr:y>0.55411</cdr:y>
    </cdr:from>
    <cdr:to>
      <cdr:x>0.98405</cdr:x>
      <cdr:y>0.84848</cdr:y>
    </cdr:to>
    <cdr:sp macro="" textlink="">
      <cdr:nvSpPr>
        <cdr:cNvPr id="4" name="Rectangle 3"/>
        <cdr:cNvSpPr/>
      </cdr:nvSpPr>
      <cdr:spPr>
        <a:xfrm xmlns:a="http://schemas.openxmlformats.org/drawingml/2006/main">
          <a:off x="6842579" y="2274331"/>
          <a:ext cx="2086413" cy="1208238"/>
        </a:xfrm>
        <a:prstGeom xmlns:a="http://schemas.openxmlformats.org/drawingml/2006/main" prst="rect">
          <a:avLst/>
        </a:prstGeom>
        <a:solidFill xmlns:a="http://schemas.openxmlformats.org/drawingml/2006/main">
          <a:schemeClr val="bg1"/>
        </a:solidFill>
        <a:ln xmlns:a="http://schemas.openxmlformats.org/drawingml/2006/main" w="12700">
          <a:solidFill>
            <a:srgbClr val="C00000"/>
          </a:solid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216000" anchor="b"/>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defRPr/>
          </a:pPr>
          <a:r>
            <a:rPr lang="en-CA" sz="6600" dirty="0" smtClean="0">
              <a:solidFill>
                <a:schemeClr val="tx2">
                  <a:lumMod val="40000"/>
                  <a:lumOff val="60000"/>
                </a:schemeClr>
              </a:solidFill>
            </a:rPr>
            <a:t>6</a:t>
          </a:r>
          <a:r>
            <a:rPr lang="en-CA" sz="6600" baseline="0" dirty="0" smtClean="0">
              <a:solidFill>
                <a:schemeClr val="tx2">
                  <a:lumMod val="40000"/>
                  <a:lumOff val="60000"/>
                </a:schemeClr>
              </a:solidFill>
            </a:rPr>
            <a:t>.1</a:t>
          </a:r>
          <a:r>
            <a:rPr lang="en-CA" sz="2000" baseline="0" dirty="0" smtClean="0">
              <a:solidFill>
                <a:schemeClr val="tx2">
                  <a:lumMod val="40000"/>
                  <a:lumOff val="60000"/>
                </a:schemeClr>
              </a:solidFill>
            </a:rPr>
            <a:t> </a:t>
          </a:r>
          <a:r>
            <a:rPr lang="en-CA" sz="2000" baseline="0" dirty="0">
              <a:solidFill>
                <a:schemeClr val="tx2">
                  <a:lumMod val="40000"/>
                  <a:lumOff val="60000"/>
                </a:schemeClr>
              </a:solidFill>
            </a:rPr>
            <a:t>trillion</a:t>
          </a:r>
        </a:p>
      </cdr:txBody>
    </cdr:sp>
  </cdr:relSizeAnchor>
  <cdr:relSizeAnchor xmlns:cdr="http://schemas.openxmlformats.org/drawingml/2006/chartDrawing">
    <cdr:from>
      <cdr:x>0.85671</cdr:x>
      <cdr:y>0.5368</cdr:y>
    </cdr:from>
    <cdr:to>
      <cdr:x>1</cdr:x>
      <cdr:y>0.64069</cdr:y>
    </cdr:to>
    <cdr:sp macro="" textlink="">
      <cdr:nvSpPr>
        <cdr:cNvPr id="5" name="Rectangle 4"/>
        <cdr:cNvSpPr/>
      </cdr:nvSpPr>
      <cdr:spPr>
        <a:xfrm xmlns:a="http://schemas.openxmlformats.org/drawingml/2006/main">
          <a:off x="7944370" y="2232248"/>
          <a:ext cx="1328738" cy="432048"/>
        </a:xfrm>
        <a:prstGeom xmlns:a="http://schemas.openxmlformats.org/drawingml/2006/main" prst="rect">
          <a:avLst/>
        </a:prstGeom>
        <a:noFill xmlns:a="http://schemas.openxmlformats.org/drawingml/2006/main"/>
        <a:ln xmlns:a="http://schemas.openxmlformats.org/drawingml/2006/main" w="12700">
          <a:no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defRPr/>
          </a:pPr>
          <a:r>
            <a:rPr lang="en-CA" sz="1800" b="1" baseline="0" dirty="0">
              <a:solidFill>
                <a:srgbClr val="92D050"/>
              </a:solidFill>
            </a:rPr>
            <a:t>+</a:t>
          </a:r>
          <a:r>
            <a:rPr lang="en-CA" sz="1800" b="1" baseline="0" dirty="0" smtClean="0">
              <a:solidFill>
                <a:srgbClr val="92D050"/>
              </a:solidFill>
            </a:rPr>
            <a:t>5.9%</a:t>
          </a:r>
          <a:endParaRPr lang="en-CA" sz="1800" b="1" baseline="0" dirty="0">
            <a:solidFill>
              <a:srgbClr val="92D050"/>
            </a:solidFill>
          </a:endParaRPr>
        </a:p>
        <a:p xmlns:a="http://schemas.openxmlformats.org/drawingml/2006/main">
          <a:pPr>
            <a:defRPr/>
          </a:pPr>
          <a:r>
            <a:rPr lang="en-CA" sz="900" baseline="0" dirty="0">
              <a:solidFill>
                <a:srgbClr val="92D050"/>
              </a:solidFill>
            </a:rPr>
            <a:t>growth rate </a:t>
          </a:r>
          <a:r>
            <a:rPr lang="en-CA" sz="900" i="1" baseline="0" dirty="0">
              <a:solidFill>
                <a:srgbClr val="92D050"/>
              </a:solidFill>
            </a:rPr>
            <a:t>vs. </a:t>
          </a:r>
          <a:r>
            <a:rPr lang="en-CA" sz="900" baseline="0" dirty="0" smtClean="0">
              <a:solidFill>
                <a:srgbClr val="92D050"/>
              </a:solidFill>
            </a:rPr>
            <a:t>2013</a:t>
          </a:r>
          <a:endParaRPr lang="en-CA" sz="100" baseline="0" dirty="0">
            <a:solidFill>
              <a:srgbClr val="92D050"/>
            </a:solidFill>
          </a:endParaRPr>
        </a:p>
      </cdr:txBody>
    </cdr:sp>
  </cdr:relSizeAnchor>
  <cdr:relSizeAnchor xmlns:cdr="http://schemas.openxmlformats.org/drawingml/2006/chartDrawing">
    <cdr:from>
      <cdr:x>0.75122</cdr:x>
      <cdr:y>0.74459</cdr:y>
    </cdr:from>
    <cdr:to>
      <cdr:x>0.98608</cdr:x>
      <cdr:y>0.86408</cdr:y>
    </cdr:to>
    <cdr:sp macro="" textlink="">
      <cdr:nvSpPr>
        <cdr:cNvPr id="6" name="Rectangle 5"/>
        <cdr:cNvSpPr/>
      </cdr:nvSpPr>
      <cdr:spPr>
        <a:xfrm xmlns:a="http://schemas.openxmlformats.org/drawingml/2006/main">
          <a:off x="6966149" y="3096344"/>
          <a:ext cx="2177851" cy="496887"/>
        </a:xfrm>
        <a:prstGeom xmlns:a="http://schemas.openxmlformats.org/drawingml/2006/main" prst="rect">
          <a:avLst/>
        </a:prstGeom>
        <a:noFill xmlns:a="http://schemas.openxmlformats.org/drawingml/2006/main"/>
        <a:ln xmlns:a="http://schemas.openxmlformats.org/drawingml/2006/main" w="12700">
          <a:no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defRPr/>
          </a:pPr>
          <a:r>
            <a:rPr lang="en-CA" sz="1200" i="1" baseline="0" dirty="0">
              <a:solidFill>
                <a:srgbClr val="002060"/>
              </a:solidFill>
            </a:rPr>
            <a:t>Revenue </a:t>
          </a:r>
          <a:r>
            <a:rPr lang="en-CA" sz="1200" i="1" baseline="0" dirty="0" smtClean="0">
              <a:solidFill>
                <a:srgbClr val="002060"/>
              </a:solidFill>
            </a:rPr>
            <a:t>Passenger-Kilometres</a:t>
          </a:r>
        </a:p>
        <a:p xmlns:a="http://schemas.openxmlformats.org/drawingml/2006/main">
          <a:pPr>
            <a:defRPr/>
          </a:pPr>
          <a:r>
            <a:rPr lang="en-CA" sz="1200" i="1" baseline="0" dirty="0" smtClean="0">
              <a:solidFill>
                <a:srgbClr val="002060"/>
              </a:solidFill>
            </a:rPr>
            <a:t> </a:t>
          </a:r>
          <a:r>
            <a:rPr lang="en-CA" sz="1200" i="1" baseline="0" dirty="0">
              <a:solidFill>
                <a:srgbClr val="002060"/>
              </a:solidFill>
            </a:rPr>
            <a:t>in </a:t>
          </a:r>
          <a:r>
            <a:rPr lang="en-CA" sz="1200" b="1" i="1" baseline="0" dirty="0" smtClean="0">
              <a:solidFill>
                <a:srgbClr val="002060"/>
              </a:solidFill>
            </a:rPr>
            <a:t>2014*</a:t>
          </a:r>
          <a:endParaRPr lang="en-CA" sz="1200" b="1" i="1" baseline="0" dirty="0">
            <a:solidFill>
              <a:srgbClr val="002060"/>
            </a:solidFill>
          </a:endParaRPr>
        </a:p>
      </cdr:txBody>
    </cdr:sp>
  </cdr:relSizeAnchor>
  <cdr:relSizeAnchor xmlns:cdr="http://schemas.openxmlformats.org/drawingml/2006/chartDrawing">
    <cdr:from>
      <cdr:x>0.97611</cdr:x>
      <cdr:y>0.12281</cdr:y>
    </cdr:from>
    <cdr:to>
      <cdr:x>0.97611</cdr:x>
      <cdr:y>0.54386</cdr:y>
    </cdr:to>
    <cdr:cxnSp macro="">
      <cdr:nvCxnSpPr>
        <cdr:cNvPr id="7" name="Straight Arrow Connector 6"/>
        <cdr:cNvCxnSpPr/>
      </cdr:nvCxnSpPr>
      <cdr:spPr>
        <a:xfrm xmlns:a="http://schemas.openxmlformats.org/drawingml/2006/main">
          <a:off x="8856984" y="504056"/>
          <a:ext cx="0" cy="1728192"/>
        </a:xfrm>
        <a:prstGeom xmlns:a="http://schemas.openxmlformats.org/drawingml/2006/main" prst="straightConnector1">
          <a:avLst/>
        </a:prstGeom>
        <a:ln xmlns:a="http://schemas.openxmlformats.org/drawingml/2006/main" w="12700">
          <a:solidFill>
            <a:srgbClr val="C00000"/>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0.96024</cdr:x>
      <cdr:y>0.08772</cdr:y>
    </cdr:from>
    <cdr:to>
      <cdr:x>0.9877</cdr:x>
      <cdr:y>0.14148</cdr:y>
    </cdr:to>
    <cdr:sp macro="" textlink="">
      <cdr:nvSpPr>
        <cdr:cNvPr id="11" name="Oval 10"/>
        <cdr:cNvSpPr/>
      </cdr:nvSpPr>
      <cdr:spPr>
        <a:xfrm xmlns:a="http://schemas.openxmlformats.org/drawingml/2006/main">
          <a:off x="8712968" y="360040"/>
          <a:ext cx="249113" cy="220663"/>
        </a:xfrm>
        <a:prstGeom xmlns:a="http://schemas.openxmlformats.org/drawingml/2006/main" prst="ellipse">
          <a:avLst/>
        </a:prstGeom>
        <a:noFill xmlns:a="http://schemas.openxmlformats.org/drawingml/2006/main"/>
        <a:ln xmlns:a="http://schemas.openxmlformats.org/drawingml/2006/main" w="12700">
          <a:solidFill>
            <a:srgbClr val="C00000"/>
          </a:solid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defRPr/>
          </a:pPr>
          <a:endParaRPr lang="en-CA" baseline="0"/>
        </a:p>
      </cdr:txBody>
    </cdr:sp>
  </cdr:relSizeAnchor>
  <cdr:relSizeAnchor xmlns:cdr="http://schemas.openxmlformats.org/drawingml/2006/chartDrawing">
    <cdr:from>
      <cdr:x>0.46796</cdr:x>
      <cdr:y>0.45614</cdr:y>
    </cdr:from>
    <cdr:to>
      <cdr:x>0.49646</cdr:x>
      <cdr:y>0.76191</cdr:y>
    </cdr:to>
    <cdr:grpSp>
      <cdr:nvGrpSpPr>
        <cdr:cNvPr id="12" name="Group 11"/>
        <cdr:cNvGrpSpPr>
          <a:grpSpLocks xmlns:a="http://schemas.openxmlformats.org/drawingml/2006/main"/>
        </cdr:cNvGrpSpPr>
      </cdr:nvGrpSpPr>
      <cdr:grpSpPr bwMode="auto">
        <a:xfrm xmlns:a="http://schemas.openxmlformats.org/drawingml/2006/main">
          <a:off x="4246139" y="1872207"/>
          <a:ext cx="258601" cy="1255019"/>
          <a:chOff x="1198698" y="2641321"/>
          <a:chExt cx="253938" cy="1982622"/>
        </a:xfrm>
      </cdr:grpSpPr>
      <cdr:sp macro="" textlink="">
        <cdr:nvSpPr>
          <cdr:cNvPr id="13" name="Text Box 11"/>
          <cdr:cNvSpPr txBox="1">
            <a:spLocks xmlns:a="http://schemas.openxmlformats.org/drawingml/2006/main" noChangeArrowheads="1"/>
          </cdr:cNvSpPr>
        </cdr:nvSpPr>
        <cdr:spPr bwMode="auto">
          <a:xfrm xmlns:a="http://schemas.openxmlformats.org/drawingml/2006/main" rot="16200000">
            <a:off x="463116" y="3376903"/>
            <a:ext cx="1725101" cy="253938"/>
          </a:xfrm>
          <a:prstGeom xmlns:a="http://schemas.openxmlformats.org/drawingml/2006/main" prst="rect">
            <a:avLst/>
          </a:prstGeom>
          <a:noFill xmlns:a="http://schemas.openxmlformats.org/drawingml/2006/main"/>
          <a:ln xmlns:a="http://schemas.openxmlformats.org/drawingml/2006/main" w="12700">
            <a:noFill/>
            <a:miter lim="800000"/>
            <a:headEnd/>
            <a:tailEnd/>
          </a:ln>
        </cdr:spPr>
        <cdr:txBody>
          <a:bodyPr xmlns:a="http://schemas.openxmlformats.org/drawingml/2006/main" wrap="square"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90000"/>
              </a:lnSpc>
            </a:pPr>
            <a:r>
              <a:rPr lang="en-GB" sz="1200" b="1" baseline="0" dirty="0">
                <a:solidFill>
                  <a:srgbClr val="002060"/>
                </a:solidFill>
                <a:latin typeface="Arial" charset="0"/>
              </a:rPr>
              <a:t>Oil crisis</a:t>
            </a:r>
          </a:p>
        </cdr:txBody>
      </cdr:sp>
      <cdr:cxnSp macro="">
        <cdr:nvCxnSpPr>
          <cdr:cNvPr id="14" name="Straight Arrow Connector 13"/>
          <cdr:cNvCxnSpPr/>
        </cdr:nvCxnSpPr>
        <cdr:spPr>
          <a:xfrm xmlns:a="http://schemas.openxmlformats.org/drawingml/2006/main">
            <a:off x="1413138" y="2868831"/>
            <a:ext cx="8252" cy="1755112"/>
          </a:xfrm>
          <a:prstGeom xmlns:a="http://schemas.openxmlformats.org/drawingml/2006/main" prst="straightConnector1">
            <a:avLst/>
          </a:prstGeom>
          <a:ln xmlns:a="http://schemas.openxmlformats.org/drawingml/2006/main" w="1905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0.54735</cdr:x>
      <cdr:y>0.38596</cdr:y>
    </cdr:from>
    <cdr:to>
      <cdr:x>0.57584</cdr:x>
      <cdr:y>0.7172</cdr:y>
    </cdr:to>
    <cdr:grpSp>
      <cdr:nvGrpSpPr>
        <cdr:cNvPr id="19" name="Group 18"/>
        <cdr:cNvGrpSpPr>
          <a:grpSpLocks xmlns:a="http://schemas.openxmlformats.org/drawingml/2006/main"/>
        </cdr:cNvGrpSpPr>
      </cdr:nvGrpSpPr>
      <cdr:grpSpPr bwMode="auto">
        <a:xfrm xmlns:a="http://schemas.openxmlformats.org/drawingml/2006/main">
          <a:off x="4966502" y="1584156"/>
          <a:ext cx="258510" cy="1359560"/>
          <a:chOff x="-1037684" y="2783547"/>
          <a:chExt cx="254448" cy="1658411"/>
        </a:xfrm>
      </cdr:grpSpPr>
      <cdr:sp macro="" textlink="">
        <cdr:nvSpPr>
          <cdr:cNvPr id="20" name="Text Box 11"/>
          <cdr:cNvSpPr txBox="1">
            <a:spLocks xmlns:a="http://schemas.openxmlformats.org/drawingml/2006/main" noChangeArrowheads="1"/>
          </cdr:cNvSpPr>
        </cdr:nvSpPr>
        <cdr:spPr bwMode="auto">
          <a:xfrm xmlns:a="http://schemas.openxmlformats.org/drawingml/2006/main" rot="16200000">
            <a:off x="-1642940" y="3388803"/>
            <a:ext cx="1464959" cy="254448"/>
          </a:xfrm>
          <a:prstGeom xmlns:a="http://schemas.openxmlformats.org/drawingml/2006/main" prst="rect">
            <a:avLst/>
          </a:prstGeom>
          <a:noFill xmlns:a="http://schemas.openxmlformats.org/drawingml/2006/main"/>
          <a:ln xmlns:a="http://schemas.openxmlformats.org/drawingml/2006/main" w="12700">
            <a:noFill/>
            <a:miter lim="800000"/>
            <a:headEnd/>
            <a:tailEnd/>
          </a:ln>
        </cdr:spPr>
        <cdr:txBody>
          <a:bodyPr xmlns:a="http://schemas.openxmlformats.org/drawingml/2006/main" wrap="square"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lnSpc>
                <a:spcPct val="90000"/>
              </a:lnSpc>
            </a:pPr>
            <a:r>
              <a:rPr lang="en-GB" sz="1200" b="1" baseline="0" dirty="0">
                <a:solidFill>
                  <a:srgbClr val="002060"/>
                </a:solidFill>
                <a:latin typeface="Arial" charset="0"/>
              </a:rPr>
              <a:t>Iran-Iraq war</a:t>
            </a:r>
          </a:p>
        </cdr:txBody>
      </cdr:sp>
      <cdr:cxnSp macro="">
        <cdr:nvCxnSpPr>
          <cdr:cNvPr id="21" name="Straight Arrow Connector 20"/>
          <cdr:cNvCxnSpPr/>
        </cdr:nvCxnSpPr>
        <cdr:spPr>
          <a:xfrm xmlns:a="http://schemas.openxmlformats.org/drawingml/2006/main" flipH="1">
            <a:off x="-829730" y="2783549"/>
            <a:ext cx="6663" cy="1658409"/>
          </a:xfrm>
          <a:prstGeom xmlns:a="http://schemas.openxmlformats.org/drawingml/2006/main" prst="straightConnector1">
            <a:avLst/>
          </a:prstGeom>
          <a:ln xmlns:a="http://schemas.openxmlformats.org/drawingml/2006/main" w="1905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0.69433</cdr:x>
      <cdr:y>0.33333</cdr:y>
    </cdr:from>
    <cdr:to>
      <cdr:x>0.72283</cdr:x>
      <cdr:y>0.6054</cdr:y>
    </cdr:to>
    <cdr:grpSp>
      <cdr:nvGrpSpPr>
        <cdr:cNvPr id="26" name="Group 25"/>
        <cdr:cNvGrpSpPr>
          <a:grpSpLocks xmlns:a="http://schemas.openxmlformats.org/drawingml/2006/main"/>
        </cdr:cNvGrpSpPr>
      </cdr:nvGrpSpPr>
      <cdr:grpSpPr bwMode="auto">
        <a:xfrm xmlns:a="http://schemas.openxmlformats.org/drawingml/2006/main">
          <a:off x="6300157" y="1368138"/>
          <a:ext cx="258601" cy="1116700"/>
          <a:chOff x="-5107060" y="3296634"/>
          <a:chExt cx="253889" cy="1260923"/>
        </a:xfrm>
      </cdr:grpSpPr>
      <cdr:sp macro="" textlink="">
        <cdr:nvSpPr>
          <cdr:cNvPr id="27" name="Text Box 11"/>
          <cdr:cNvSpPr txBox="1">
            <a:spLocks xmlns:a="http://schemas.openxmlformats.org/drawingml/2006/main" noChangeArrowheads="1"/>
          </cdr:cNvSpPr>
        </cdr:nvSpPr>
        <cdr:spPr bwMode="auto">
          <a:xfrm xmlns:a="http://schemas.openxmlformats.org/drawingml/2006/main" rot="16200000">
            <a:off x="-5507802" y="3697376"/>
            <a:ext cx="1055373" cy="253889"/>
          </a:xfrm>
          <a:prstGeom xmlns:a="http://schemas.openxmlformats.org/drawingml/2006/main" prst="rect">
            <a:avLst/>
          </a:prstGeom>
          <a:noFill xmlns:a="http://schemas.openxmlformats.org/drawingml/2006/main"/>
          <a:ln xmlns:a="http://schemas.openxmlformats.org/drawingml/2006/main" w="12700">
            <a:noFill/>
            <a:miter lim="800000"/>
            <a:headEnd/>
            <a:tailEnd/>
          </a:ln>
        </cdr:spPr>
        <cdr:txBody>
          <a:bodyPr xmlns:a="http://schemas.openxmlformats.org/drawingml/2006/main" wrap="square"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lnSpc>
                <a:spcPct val="90000"/>
              </a:lnSpc>
            </a:pPr>
            <a:r>
              <a:rPr lang="en-GB" sz="1200" b="1" baseline="0" dirty="0">
                <a:solidFill>
                  <a:srgbClr val="002060"/>
                </a:solidFill>
                <a:latin typeface="Arial" charset="0"/>
              </a:rPr>
              <a:t>Gulf crisis</a:t>
            </a:r>
          </a:p>
        </cdr:txBody>
      </cdr:sp>
      <cdr:cxnSp macro="">
        <cdr:nvCxnSpPr>
          <cdr:cNvPr id="28" name="Straight Arrow Connector 27"/>
          <cdr:cNvCxnSpPr/>
        </cdr:nvCxnSpPr>
        <cdr:spPr>
          <a:xfrm xmlns:a="http://schemas.openxmlformats.org/drawingml/2006/main">
            <a:off x="-4892644" y="3296634"/>
            <a:ext cx="8214" cy="1260923"/>
          </a:xfrm>
          <a:prstGeom xmlns:a="http://schemas.openxmlformats.org/drawingml/2006/main" prst="straightConnector1">
            <a:avLst/>
          </a:prstGeom>
          <a:ln xmlns:a="http://schemas.openxmlformats.org/drawingml/2006/main" w="1905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0.77369</cdr:x>
      <cdr:y>0.21053</cdr:y>
    </cdr:from>
    <cdr:to>
      <cdr:x>0.80542</cdr:x>
      <cdr:y>0.47183</cdr:y>
    </cdr:to>
    <cdr:grpSp>
      <cdr:nvGrpSpPr>
        <cdr:cNvPr id="30" name="Group 29"/>
        <cdr:cNvGrpSpPr>
          <a:grpSpLocks xmlns:a="http://schemas.openxmlformats.org/drawingml/2006/main"/>
        </cdr:cNvGrpSpPr>
      </cdr:nvGrpSpPr>
      <cdr:grpSpPr bwMode="auto">
        <a:xfrm xmlns:a="http://schemas.openxmlformats.org/drawingml/2006/main">
          <a:off x="7020248" y="864111"/>
          <a:ext cx="287909" cy="1072494"/>
          <a:chOff x="-7796566" y="3352746"/>
          <a:chExt cx="285218" cy="1650442"/>
        </a:xfrm>
      </cdr:grpSpPr>
      <cdr:sp macro="" textlink="">
        <cdr:nvSpPr>
          <cdr:cNvPr id="31" name="Text Box 11"/>
          <cdr:cNvSpPr txBox="1">
            <a:spLocks xmlns:a="http://schemas.openxmlformats.org/drawingml/2006/main" noChangeArrowheads="1"/>
          </cdr:cNvSpPr>
        </cdr:nvSpPr>
        <cdr:spPr bwMode="auto">
          <a:xfrm xmlns:a="http://schemas.openxmlformats.org/drawingml/2006/main" rot="16200000">
            <a:off x="-8479178" y="4035358"/>
            <a:ext cx="1650442" cy="285218"/>
          </a:xfrm>
          <a:prstGeom xmlns:a="http://schemas.openxmlformats.org/drawingml/2006/main" prst="rect">
            <a:avLst/>
          </a:prstGeom>
          <a:noFill xmlns:a="http://schemas.openxmlformats.org/drawingml/2006/main"/>
          <a:ln xmlns:a="http://schemas.openxmlformats.org/drawingml/2006/main" w="12700">
            <a:noFill/>
            <a:miter lim="800000"/>
            <a:headEnd/>
            <a:tailEnd/>
          </a:ln>
        </cdr:spPr>
        <cdr:txBody>
          <a:bodyPr xmlns:a="http://schemas.openxmlformats.org/drawingml/2006/main"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lnSpc>
                <a:spcPct val="90000"/>
              </a:lnSpc>
            </a:pPr>
            <a:r>
              <a:rPr lang="en-GB" sz="1200" b="1" baseline="0" dirty="0">
                <a:solidFill>
                  <a:srgbClr val="002060"/>
                </a:solidFill>
                <a:latin typeface="Arial" charset="0"/>
              </a:rPr>
              <a:t>Asian crisis</a:t>
            </a:r>
          </a:p>
        </cdr:txBody>
      </cdr:sp>
      <cdr:cxnSp macro="">
        <cdr:nvCxnSpPr>
          <cdr:cNvPr id="32" name="Straight Arrow Connector 31"/>
          <cdr:cNvCxnSpPr/>
        </cdr:nvCxnSpPr>
        <cdr:spPr>
          <a:xfrm xmlns:a="http://schemas.openxmlformats.org/drawingml/2006/main">
            <a:off x="-7579926" y="3429156"/>
            <a:ext cx="0" cy="1530098"/>
          </a:xfrm>
          <a:prstGeom xmlns:a="http://schemas.openxmlformats.org/drawingml/2006/main" prst="straightConnector1">
            <a:avLst/>
          </a:prstGeom>
          <a:ln xmlns:a="http://schemas.openxmlformats.org/drawingml/2006/main" w="1905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0.80544</cdr:x>
      <cdr:y>0.08772</cdr:y>
    </cdr:from>
    <cdr:to>
      <cdr:x>0.82896</cdr:x>
      <cdr:y>0.53851</cdr:y>
    </cdr:to>
    <cdr:grpSp>
      <cdr:nvGrpSpPr>
        <cdr:cNvPr id="33" name="Group 32"/>
        <cdr:cNvGrpSpPr>
          <a:grpSpLocks xmlns:a="http://schemas.openxmlformats.org/drawingml/2006/main"/>
        </cdr:cNvGrpSpPr>
      </cdr:nvGrpSpPr>
      <cdr:grpSpPr bwMode="auto">
        <a:xfrm xmlns:a="http://schemas.openxmlformats.org/drawingml/2006/main">
          <a:off x="7308339" y="360043"/>
          <a:ext cx="213414" cy="1850248"/>
          <a:chOff x="-8785612" y="3172576"/>
          <a:chExt cx="210970" cy="1844760"/>
        </a:xfrm>
      </cdr:grpSpPr>
      <cdr:sp macro="" textlink="">
        <cdr:nvSpPr>
          <cdr:cNvPr id="34" name="Text Box 11"/>
          <cdr:cNvSpPr txBox="1">
            <a:spLocks xmlns:a="http://schemas.openxmlformats.org/drawingml/2006/main" noChangeArrowheads="1"/>
          </cdr:cNvSpPr>
        </cdr:nvSpPr>
        <cdr:spPr bwMode="auto">
          <a:xfrm xmlns:a="http://schemas.openxmlformats.org/drawingml/2006/main" rot="16200000">
            <a:off x="-9602507" y="3989471"/>
            <a:ext cx="1844760" cy="210970"/>
          </a:xfrm>
          <a:prstGeom xmlns:a="http://schemas.openxmlformats.org/drawingml/2006/main" prst="rect">
            <a:avLst/>
          </a:prstGeom>
          <a:noFill xmlns:a="http://schemas.openxmlformats.org/drawingml/2006/main"/>
          <a:ln xmlns:a="http://schemas.openxmlformats.org/drawingml/2006/main" w="12700">
            <a:noFill/>
            <a:miter lim="800000"/>
            <a:headEnd/>
            <a:tailEnd/>
          </a:ln>
        </cdr:spPr>
        <cdr:txBody>
          <a:bodyPr xmlns:a="http://schemas.openxmlformats.org/drawingml/2006/main"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lnSpc>
                <a:spcPct val="90000"/>
              </a:lnSpc>
            </a:pPr>
            <a:r>
              <a:rPr lang="en-GB" sz="1200" b="1" baseline="0" dirty="0">
                <a:solidFill>
                  <a:srgbClr val="002060"/>
                </a:solidFill>
                <a:latin typeface="Arial" charset="0"/>
              </a:rPr>
              <a:t>9/11 terrorist attack</a:t>
            </a:r>
          </a:p>
        </cdr:txBody>
      </cdr:sp>
      <cdr:cxnSp macro="">
        <cdr:nvCxnSpPr>
          <cdr:cNvPr id="35" name="Straight Arrow Connector 34"/>
          <cdr:cNvCxnSpPr/>
        </cdr:nvCxnSpPr>
        <cdr:spPr>
          <a:xfrm xmlns:a="http://schemas.openxmlformats.org/drawingml/2006/main">
            <a:off x="-8574642" y="3250788"/>
            <a:ext cx="0" cy="1456556"/>
          </a:xfrm>
          <a:prstGeom xmlns:a="http://schemas.openxmlformats.org/drawingml/2006/main" prst="straightConnector1">
            <a:avLst/>
          </a:prstGeom>
          <a:ln xmlns:a="http://schemas.openxmlformats.org/drawingml/2006/main" w="1905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0.89273</cdr:x>
      <cdr:y>0</cdr:y>
    </cdr:from>
    <cdr:to>
      <cdr:x>0.93908</cdr:x>
      <cdr:y>0.31723</cdr:y>
    </cdr:to>
    <cdr:grpSp>
      <cdr:nvGrpSpPr>
        <cdr:cNvPr id="39" name="Group 38"/>
        <cdr:cNvGrpSpPr>
          <a:grpSpLocks xmlns:a="http://schemas.openxmlformats.org/drawingml/2006/main"/>
        </cdr:cNvGrpSpPr>
      </cdr:nvGrpSpPr>
      <cdr:grpSpPr bwMode="auto">
        <a:xfrm xmlns:a="http://schemas.openxmlformats.org/drawingml/2006/main">
          <a:off x="8100384" y="0"/>
          <a:ext cx="420567" cy="1302057"/>
          <a:chOff x="-31749039" y="9310834"/>
          <a:chExt cx="416496" cy="1353526"/>
        </a:xfrm>
      </cdr:grpSpPr>
      <cdr:sp macro="" textlink="">
        <cdr:nvSpPr>
          <cdr:cNvPr id="40" name="Text Box 11"/>
          <cdr:cNvSpPr txBox="1">
            <a:spLocks xmlns:a="http://schemas.openxmlformats.org/drawingml/2006/main" noChangeArrowheads="1"/>
          </cdr:cNvSpPr>
        </cdr:nvSpPr>
        <cdr:spPr bwMode="auto">
          <a:xfrm xmlns:a="http://schemas.openxmlformats.org/drawingml/2006/main" rot="16200000">
            <a:off x="-32217554" y="9779349"/>
            <a:ext cx="1353526" cy="416496"/>
          </a:xfrm>
          <a:prstGeom xmlns:a="http://schemas.openxmlformats.org/drawingml/2006/main" prst="rect">
            <a:avLst/>
          </a:prstGeom>
          <a:noFill xmlns:a="http://schemas.openxmlformats.org/drawingml/2006/main"/>
          <a:ln xmlns:a="http://schemas.openxmlformats.org/drawingml/2006/main" w="12700">
            <a:noFill/>
            <a:miter lim="800000"/>
            <a:headEnd/>
            <a:tailEnd/>
          </a:ln>
        </cdr:spPr>
        <cdr:txBody>
          <a:bodyPr xmlns:a="http://schemas.openxmlformats.org/drawingml/2006/main"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lnSpc>
                <a:spcPct val="90000"/>
              </a:lnSpc>
            </a:pPr>
            <a:r>
              <a:rPr lang="en-GB" sz="1200" b="1" baseline="0" dirty="0">
                <a:solidFill>
                  <a:srgbClr val="002060"/>
                </a:solidFill>
                <a:latin typeface="Arial" charset="0"/>
              </a:rPr>
              <a:t>World recession</a:t>
            </a:r>
          </a:p>
        </cdr:txBody>
      </cdr:sp>
      <cdr:cxnSp macro="">
        <cdr:nvCxnSpPr>
          <cdr:cNvPr id="41" name="Straight Arrow Connector 40"/>
          <cdr:cNvCxnSpPr/>
        </cdr:nvCxnSpPr>
        <cdr:spPr>
          <a:xfrm xmlns:a="http://schemas.openxmlformats.org/drawingml/2006/main">
            <a:off x="-31372720" y="9530416"/>
            <a:ext cx="0" cy="840590"/>
          </a:xfrm>
          <a:prstGeom xmlns:a="http://schemas.openxmlformats.org/drawingml/2006/main" prst="straightConnector1">
            <a:avLst/>
          </a:prstGeom>
          <a:ln xmlns:a="http://schemas.openxmlformats.org/drawingml/2006/main" w="1905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0.85305</cdr:x>
      <cdr:y>0.07018</cdr:y>
    </cdr:from>
    <cdr:to>
      <cdr:x>0.89101</cdr:x>
      <cdr:y>0.32638</cdr:y>
    </cdr:to>
    <cdr:grpSp>
      <cdr:nvGrpSpPr>
        <cdr:cNvPr id="42" name="Group 41"/>
        <cdr:cNvGrpSpPr>
          <a:grpSpLocks xmlns:a="http://schemas.openxmlformats.org/drawingml/2006/main"/>
        </cdr:cNvGrpSpPr>
      </cdr:nvGrpSpPr>
      <cdr:grpSpPr bwMode="auto">
        <a:xfrm xmlns:a="http://schemas.openxmlformats.org/drawingml/2006/main">
          <a:off x="7740339" y="288051"/>
          <a:ext cx="344438" cy="1051561"/>
          <a:chOff x="-9679263" y="3129523"/>
          <a:chExt cx="341138" cy="667949"/>
        </a:xfrm>
      </cdr:grpSpPr>
      <cdr:sp macro="" textlink="">
        <cdr:nvSpPr>
          <cdr:cNvPr id="43" name="Text Box 11"/>
          <cdr:cNvSpPr txBox="1">
            <a:spLocks xmlns:a="http://schemas.openxmlformats.org/drawingml/2006/main" noChangeArrowheads="1"/>
          </cdr:cNvSpPr>
        </cdr:nvSpPr>
        <cdr:spPr bwMode="auto">
          <a:xfrm xmlns:a="http://schemas.openxmlformats.org/drawingml/2006/main" rot="16200000">
            <a:off x="-9721630" y="3171890"/>
            <a:ext cx="425871" cy="341138"/>
          </a:xfrm>
          <a:prstGeom xmlns:a="http://schemas.openxmlformats.org/drawingml/2006/main" prst="rect">
            <a:avLst/>
          </a:prstGeom>
          <a:noFill xmlns:a="http://schemas.openxmlformats.org/drawingml/2006/main"/>
          <a:ln xmlns:a="http://schemas.openxmlformats.org/drawingml/2006/main" w="12700">
            <a:noFill/>
            <a:miter lim="800000"/>
            <a:headEnd/>
            <a:tailEnd/>
          </a:ln>
        </cdr:spPr>
        <cdr:txBody>
          <a:bodyPr xmlns:a="http://schemas.openxmlformats.org/drawingml/2006/main"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90000"/>
              </a:lnSpc>
            </a:pPr>
            <a:r>
              <a:rPr lang="en-GB" sz="1200" b="1" baseline="0" dirty="0">
                <a:solidFill>
                  <a:srgbClr val="002060"/>
                </a:solidFill>
                <a:latin typeface="Arial" charset="0"/>
              </a:rPr>
              <a:t>SARS</a:t>
            </a:r>
          </a:p>
        </cdr:txBody>
      </cdr:sp>
      <cdr:cxnSp macro="">
        <cdr:nvCxnSpPr>
          <cdr:cNvPr id="44" name="Straight Arrow Connector 43"/>
          <cdr:cNvCxnSpPr/>
        </cdr:nvCxnSpPr>
        <cdr:spPr>
          <a:xfrm xmlns:a="http://schemas.openxmlformats.org/drawingml/2006/main">
            <a:off x="-9465276" y="3175263"/>
            <a:ext cx="0" cy="622209"/>
          </a:xfrm>
          <a:prstGeom xmlns:a="http://schemas.openxmlformats.org/drawingml/2006/main" prst="straightConnector1">
            <a:avLst/>
          </a:prstGeom>
          <a:ln xmlns:a="http://schemas.openxmlformats.org/drawingml/2006/main" w="19050">
            <a:solidFill>
              <a:srgbClr val="C00000"/>
            </a:solidFill>
            <a:prstDash val="sysDot"/>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grpSp>
  </cdr:relSizeAnchor>
  <cdr:relSizeAnchor xmlns:cdr="http://schemas.openxmlformats.org/drawingml/2006/chartDrawing">
    <cdr:from>
      <cdr:x>0.2896</cdr:x>
      <cdr:y>0</cdr:y>
    </cdr:from>
    <cdr:to>
      <cdr:x>0.72608</cdr:x>
      <cdr:y>0.08998</cdr:y>
    </cdr:to>
    <cdr:sp macro="" textlink="">
      <cdr:nvSpPr>
        <cdr:cNvPr id="48" name="TextBox 4"/>
        <cdr:cNvSpPr txBox="1"/>
      </cdr:nvSpPr>
      <cdr:spPr>
        <a:xfrm xmlns:a="http://schemas.openxmlformats.org/drawingml/2006/main">
          <a:off x="2627784" y="-771550"/>
          <a:ext cx="396044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altLang="en-US" dirty="0">
              <a:latin typeface="Arial" panose="020B0604020202020204" pitchFamily="34" charset="0"/>
              <a:cs typeface="Arial" panose="020B0604020202020204" pitchFamily="34" charset="0"/>
            </a:rPr>
            <a:t>(despite the challenges)</a:t>
          </a:r>
          <a:endParaRPr lang="en-GB" dirty="0"/>
        </a:p>
      </cdr:txBody>
    </cdr:sp>
  </cdr:relSizeAnchor>
</c:userShapes>
</file>

<file path=ppt/drawings/drawing2.xml><?xml version="1.0" encoding="utf-8"?>
<c:userShapes xmlns:c="http://schemas.openxmlformats.org/drawingml/2006/chart">
  <cdr:relSizeAnchor xmlns:cdr="http://schemas.openxmlformats.org/drawingml/2006/chartDrawing">
    <cdr:from>
      <cdr:x>0.84301</cdr:x>
      <cdr:y>0.21581</cdr:y>
    </cdr:from>
    <cdr:to>
      <cdr:x>1</cdr:x>
      <cdr:y>0.2753</cdr:y>
    </cdr:to>
    <cdr:sp macro="" textlink="">
      <cdr:nvSpPr>
        <cdr:cNvPr id="3" name="Rectangle 2"/>
        <cdr:cNvSpPr/>
      </cdr:nvSpPr>
      <cdr:spPr>
        <a:xfrm xmlns:a="http://schemas.openxmlformats.org/drawingml/2006/main">
          <a:off x="7467600" y="1174750"/>
          <a:ext cx="1390650" cy="3238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CA" sz="1200" b="1">
              <a:solidFill>
                <a:srgbClr val="FFC000"/>
              </a:solidFill>
            </a:rPr>
            <a:t>Asia/ Pacific</a:t>
          </a:r>
        </a:p>
      </cdr:txBody>
    </cdr:sp>
  </cdr:relSizeAnchor>
  <cdr:relSizeAnchor xmlns:cdr="http://schemas.openxmlformats.org/drawingml/2006/chartDrawing">
    <cdr:from>
      <cdr:x>0.84301</cdr:x>
      <cdr:y>0.35661</cdr:y>
    </cdr:from>
    <cdr:to>
      <cdr:x>1</cdr:x>
      <cdr:y>0.4161</cdr:y>
    </cdr:to>
    <cdr:sp macro="" textlink="">
      <cdr:nvSpPr>
        <cdr:cNvPr id="4" name="Rectangle 3"/>
        <cdr:cNvSpPr/>
      </cdr:nvSpPr>
      <cdr:spPr>
        <a:xfrm xmlns:a="http://schemas.openxmlformats.org/drawingml/2006/main">
          <a:off x="7461453" y="1941243"/>
          <a:ext cx="1389513" cy="32383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CA" sz="1200" b="1">
              <a:solidFill>
                <a:srgbClr val="C00000"/>
              </a:solidFill>
            </a:rPr>
            <a:t>North America</a:t>
          </a:r>
        </a:p>
      </cdr:txBody>
    </cdr:sp>
  </cdr:relSizeAnchor>
  <cdr:relSizeAnchor xmlns:cdr="http://schemas.openxmlformats.org/drawingml/2006/chartDrawing">
    <cdr:from>
      <cdr:x>0.84301</cdr:x>
      <cdr:y>0.31554</cdr:y>
    </cdr:from>
    <cdr:to>
      <cdr:x>1</cdr:x>
      <cdr:y>0.37504</cdr:y>
    </cdr:to>
    <cdr:sp macro="" textlink="">
      <cdr:nvSpPr>
        <cdr:cNvPr id="5" name="Rectangle 4"/>
        <cdr:cNvSpPr/>
      </cdr:nvSpPr>
      <cdr:spPr>
        <a:xfrm xmlns:a="http://schemas.openxmlformats.org/drawingml/2006/main">
          <a:off x="7467600" y="1717675"/>
          <a:ext cx="1390650" cy="3238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CA" sz="1200" b="1">
              <a:solidFill>
                <a:schemeClr val="tx2"/>
              </a:solidFill>
            </a:rPr>
            <a:t>Europe</a:t>
          </a:r>
        </a:p>
      </cdr:txBody>
    </cdr:sp>
  </cdr:relSizeAnchor>
  <cdr:relSizeAnchor xmlns:cdr="http://schemas.openxmlformats.org/drawingml/2006/chartDrawing">
    <cdr:from>
      <cdr:x>0.84301</cdr:x>
      <cdr:y>0.7021</cdr:y>
    </cdr:from>
    <cdr:to>
      <cdr:x>1</cdr:x>
      <cdr:y>0.76159</cdr:y>
    </cdr:to>
    <cdr:sp macro="" textlink="">
      <cdr:nvSpPr>
        <cdr:cNvPr id="6" name="Rectangle 5"/>
        <cdr:cNvSpPr/>
      </cdr:nvSpPr>
      <cdr:spPr>
        <a:xfrm xmlns:a="http://schemas.openxmlformats.org/drawingml/2006/main">
          <a:off x="5371827" y="3157615"/>
          <a:ext cx="1000372" cy="26754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CA" sz="1200" b="1" dirty="0">
              <a:solidFill>
                <a:srgbClr val="00B0F0"/>
              </a:solidFill>
            </a:rPr>
            <a:t>Middle East</a:t>
          </a:r>
        </a:p>
      </cdr:txBody>
    </cdr:sp>
  </cdr:relSizeAnchor>
  <cdr:relSizeAnchor xmlns:cdr="http://schemas.openxmlformats.org/drawingml/2006/chartDrawing">
    <cdr:from>
      <cdr:x>0</cdr:x>
      <cdr:y>0.18898</cdr:y>
    </cdr:from>
    <cdr:to>
      <cdr:x>0.05161</cdr:x>
      <cdr:y>0.89939</cdr:y>
    </cdr:to>
    <cdr:sp macro="" textlink="">
      <cdr:nvSpPr>
        <cdr:cNvPr id="7" name="Rectangle 6"/>
        <cdr:cNvSpPr/>
      </cdr:nvSpPr>
      <cdr:spPr>
        <a:xfrm xmlns:a="http://schemas.openxmlformats.org/drawingml/2006/main" rot="16200000">
          <a:off x="-1704975" y="2733675"/>
          <a:ext cx="3867150" cy="45720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CA" sz="1600" b="1" i="0" dirty="0">
              <a:solidFill>
                <a:schemeClr val="tx2"/>
              </a:solidFill>
            </a:rPr>
            <a:t>traffic</a:t>
          </a:r>
          <a:r>
            <a:rPr lang="en-CA" sz="1600" b="1" i="0" baseline="0" dirty="0">
              <a:solidFill>
                <a:schemeClr val="tx2"/>
              </a:solidFill>
            </a:rPr>
            <a:t> share in terms of RPK</a:t>
          </a:r>
          <a:endParaRPr lang="en-CA" sz="1600" b="1" i="0" dirty="0">
            <a:solidFill>
              <a:schemeClr val="tx2"/>
            </a:solidFill>
          </a:endParaRPr>
        </a:p>
      </cdr:txBody>
    </cdr:sp>
  </cdr:relSizeAnchor>
  <cdr:relSizeAnchor xmlns:cdr="http://schemas.openxmlformats.org/drawingml/2006/chartDrawing">
    <cdr:from>
      <cdr:x>0.85914</cdr:x>
      <cdr:y>0.73899</cdr:y>
    </cdr:from>
    <cdr:to>
      <cdr:x>1</cdr:x>
      <cdr:y>0.79848</cdr:y>
    </cdr:to>
    <cdr:sp macro="" textlink="">
      <cdr:nvSpPr>
        <cdr:cNvPr id="8" name="Rectangle 7"/>
        <cdr:cNvSpPr/>
      </cdr:nvSpPr>
      <cdr:spPr>
        <a:xfrm xmlns:a="http://schemas.openxmlformats.org/drawingml/2006/main">
          <a:off x="7610475" y="4022725"/>
          <a:ext cx="1247775" cy="32385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CA" sz="1200" b="1" dirty="0">
              <a:solidFill>
                <a:srgbClr val="7030A0"/>
              </a:solidFill>
            </a:rPr>
            <a:t>Latin America/ Caribbean</a:t>
          </a:r>
        </a:p>
      </cdr:txBody>
    </cdr:sp>
  </cdr:relSizeAnchor>
  <cdr:relSizeAnchor xmlns:cdr="http://schemas.openxmlformats.org/drawingml/2006/chartDrawing">
    <cdr:from>
      <cdr:x>0.77434</cdr:x>
      <cdr:y>0.83364</cdr:y>
    </cdr:from>
    <cdr:to>
      <cdr:x>0.9152</cdr:x>
      <cdr:y>0.89313</cdr:y>
    </cdr:to>
    <cdr:sp macro="" textlink="">
      <cdr:nvSpPr>
        <cdr:cNvPr id="9" name="Rectangle 8"/>
        <cdr:cNvSpPr/>
      </cdr:nvSpPr>
      <cdr:spPr>
        <a:xfrm xmlns:a="http://schemas.openxmlformats.org/drawingml/2006/main">
          <a:off x="4934276" y="3749203"/>
          <a:ext cx="897588" cy="26754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lang="en-CA" sz="1200" b="1" dirty="0">
              <a:solidFill>
                <a:schemeClr val="accent3">
                  <a:lumMod val="75000"/>
                </a:schemeClr>
              </a:solidFill>
            </a:rPr>
            <a:t>Africa</a:t>
          </a:r>
        </a:p>
      </cdr:txBody>
    </cdr:sp>
  </cdr:relSizeAnchor>
</c:userShapes>
</file>

<file path=ppt/drawings/drawing3.xml><?xml version="1.0" encoding="utf-8"?>
<c:userShapes xmlns:c="http://schemas.openxmlformats.org/drawingml/2006/chart">
  <cdr:relSizeAnchor xmlns:cdr="http://schemas.openxmlformats.org/drawingml/2006/chartDrawing">
    <cdr:from>
      <cdr:x>0.38204</cdr:x>
      <cdr:y>0.83774</cdr:y>
    </cdr:from>
    <cdr:to>
      <cdr:x>1</cdr:x>
      <cdr:y>1</cdr:y>
    </cdr:to>
    <cdr:sp macro="" textlink="">
      <cdr:nvSpPr>
        <cdr:cNvPr id="3" name="TextBox 15"/>
        <cdr:cNvSpPr txBox="1"/>
      </cdr:nvSpPr>
      <cdr:spPr>
        <a:xfrm xmlns:a="http://schemas.openxmlformats.org/drawingml/2006/main">
          <a:off x="2310852" y="2359725"/>
          <a:ext cx="3737820" cy="45704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50" i="1" dirty="0" smtClean="0">
              <a:solidFill>
                <a:schemeClr val="accent6"/>
              </a:solidFill>
            </a:rPr>
            <a:t>Note: scheduled services</a:t>
          </a:r>
        </a:p>
        <a:p xmlns:a="http://schemas.openxmlformats.org/drawingml/2006/main">
          <a:r>
            <a:rPr lang="en-US" sz="1050" i="1" dirty="0" smtClean="0">
              <a:solidFill>
                <a:schemeClr val="accent6"/>
              </a:solidFill>
            </a:rPr>
            <a:t>Source: ICAO Form A and ICAO estimates</a:t>
          </a:r>
          <a:endParaRPr lang="en-CA" sz="1050" i="1" dirty="0">
            <a:solidFill>
              <a:schemeClr val="accent6"/>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0.46701</cdr:x>
      <cdr:y>0.21565</cdr:y>
    </cdr:from>
    <cdr:to>
      <cdr:x>0.94291</cdr:x>
      <cdr:y>0.8895</cdr:y>
    </cdr:to>
    <cdr:grpSp>
      <cdr:nvGrpSpPr>
        <cdr:cNvPr id="7" name="Group 6"/>
        <cdr:cNvGrpSpPr/>
      </cdr:nvGrpSpPr>
      <cdr:grpSpPr>
        <a:xfrm xmlns:a="http://schemas.openxmlformats.org/drawingml/2006/main">
          <a:off x="3026561" y="760898"/>
          <a:ext cx="3084175" cy="2377607"/>
          <a:chOff x="2181841" y="567867"/>
          <a:chExt cx="2223378" cy="1774391"/>
        </a:xfrm>
      </cdr:grpSpPr>
      <cdr:sp macro="" textlink="">
        <cdr:nvSpPr>
          <cdr:cNvPr id="2" name="TextBox 1"/>
          <cdr:cNvSpPr txBox="1"/>
        </cdr:nvSpPr>
        <cdr:spPr>
          <a:xfrm xmlns:a="http://schemas.openxmlformats.org/drawingml/2006/main">
            <a:off x="3779199" y="567867"/>
            <a:ext cx="626020" cy="24164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sz="1050" b="1" dirty="0" smtClean="0">
                <a:solidFill>
                  <a:srgbClr val="00B050"/>
                </a:solidFill>
              </a:rPr>
              <a:t>+ 0.2 %</a:t>
            </a:r>
            <a:endParaRPr lang="en-US" sz="1050" b="1" dirty="0">
              <a:solidFill>
                <a:srgbClr val="00B050"/>
              </a:solidFill>
            </a:endParaRPr>
          </a:p>
        </cdr:txBody>
      </cdr:sp>
      <cdr:sp macro="" textlink="">
        <cdr:nvSpPr>
          <cdr:cNvPr id="3" name="TextBox 1"/>
          <cdr:cNvSpPr txBox="1"/>
        </cdr:nvSpPr>
        <cdr:spPr>
          <a:xfrm xmlns:a="http://schemas.openxmlformats.org/drawingml/2006/main">
            <a:off x="3703656" y="968767"/>
            <a:ext cx="626020" cy="2416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50" b="1" dirty="0">
                <a:solidFill>
                  <a:srgbClr val="C00000"/>
                </a:solidFill>
              </a:rPr>
              <a:t>-</a:t>
            </a:r>
            <a:r>
              <a:rPr lang="en-US" sz="1050" b="1" dirty="0" smtClean="0">
                <a:solidFill>
                  <a:srgbClr val="C00000"/>
                </a:solidFill>
              </a:rPr>
              <a:t> 1.5 %</a:t>
            </a:r>
            <a:endParaRPr lang="en-US" sz="1050" b="1" dirty="0">
              <a:solidFill>
                <a:srgbClr val="C00000"/>
              </a:solidFill>
            </a:endParaRPr>
          </a:p>
        </cdr:txBody>
      </cdr:sp>
      <cdr:sp macro="" textlink="">
        <cdr:nvSpPr>
          <cdr:cNvPr id="4" name="TextBox 1"/>
          <cdr:cNvSpPr txBox="1"/>
        </cdr:nvSpPr>
        <cdr:spPr>
          <a:xfrm xmlns:a="http://schemas.openxmlformats.org/drawingml/2006/main">
            <a:off x="3563175" y="1346775"/>
            <a:ext cx="626020" cy="2416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50" b="1" dirty="0" smtClean="0">
                <a:solidFill>
                  <a:srgbClr val="C00000"/>
                </a:solidFill>
              </a:rPr>
              <a:t>- 0.8 %</a:t>
            </a:r>
            <a:endParaRPr lang="en-US" sz="1050" b="1" dirty="0">
              <a:solidFill>
                <a:srgbClr val="C00000"/>
              </a:solidFill>
            </a:endParaRPr>
          </a:p>
        </cdr:txBody>
      </cdr:sp>
      <cdr:sp macro="" textlink="">
        <cdr:nvSpPr>
          <cdr:cNvPr id="5" name="TextBox 1"/>
          <cdr:cNvSpPr txBox="1"/>
        </cdr:nvSpPr>
        <cdr:spPr>
          <a:xfrm xmlns:a="http://schemas.openxmlformats.org/drawingml/2006/main">
            <a:off x="2771087" y="1743267"/>
            <a:ext cx="626020" cy="2416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50" b="1" dirty="0" smtClean="0">
                <a:solidFill>
                  <a:srgbClr val="00B050"/>
                </a:solidFill>
              </a:rPr>
              <a:t>+ 2.9 %</a:t>
            </a:r>
            <a:endParaRPr lang="en-US" sz="1050" b="1" dirty="0">
              <a:solidFill>
                <a:srgbClr val="00B050"/>
              </a:solidFill>
            </a:endParaRPr>
          </a:p>
        </cdr:txBody>
      </cdr:sp>
      <cdr:sp macro="" textlink="">
        <cdr:nvSpPr>
          <cdr:cNvPr id="6" name="TextBox 1"/>
          <cdr:cNvSpPr txBox="1"/>
        </cdr:nvSpPr>
        <cdr:spPr>
          <a:xfrm xmlns:a="http://schemas.openxmlformats.org/drawingml/2006/main">
            <a:off x="2181841" y="2100609"/>
            <a:ext cx="733262" cy="2416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050" b="1" dirty="0" smtClean="0">
                <a:solidFill>
                  <a:srgbClr val="00B050"/>
                </a:solidFill>
              </a:rPr>
              <a:t>+ 8.2 %</a:t>
            </a:r>
            <a:endParaRPr lang="en-US" sz="1050" b="1" dirty="0">
              <a:solidFill>
                <a:srgbClr val="00B050"/>
              </a:solidFill>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23F87A-B574-4E1C-B46C-F705F31C698A}" type="datetimeFigureOut">
              <a:rPr lang="en-GB" smtClean="0"/>
              <a:t>16/10/2015</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811B230-3BB3-487F-A7C7-C8BE0F25B5E8}" type="slidenum">
              <a:rPr lang="en-GB" smtClean="0"/>
              <a:t>‹#›</a:t>
            </a:fld>
            <a:endParaRPr lang="en-GB"/>
          </a:p>
        </p:txBody>
      </p:sp>
    </p:spTree>
    <p:extLst>
      <p:ext uri="{BB962C8B-B14F-4D97-AF65-F5344CB8AC3E}">
        <p14:creationId xmlns:p14="http://schemas.microsoft.com/office/powerpoint/2010/main" val="94160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9FE6FD4-30CD-4F14-9ECD-F7A1F6BF296F}" type="slidenum">
              <a:rPr lang="en-GB" smtClean="0"/>
              <a:t>9</a:t>
            </a:fld>
            <a:endParaRPr lang="en-GB"/>
          </a:p>
        </p:txBody>
      </p:sp>
    </p:spTree>
    <p:extLst>
      <p:ext uri="{BB962C8B-B14F-4D97-AF65-F5344CB8AC3E}">
        <p14:creationId xmlns:p14="http://schemas.microsoft.com/office/powerpoint/2010/main" val="17175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smtClean="0"/>
              <a:t>While </a:t>
            </a:r>
            <a:r>
              <a:rPr lang="en-US" altLang="en-US" dirty="0" smtClean="0"/>
              <a:t>accounting for less than 0.5% of the tonnage of global trade, air freight makes up over a third of the value of international trade.</a:t>
            </a:r>
          </a:p>
          <a:p>
            <a:endParaRPr lang="en-US" altLang="en-US" dirty="0" smtClean="0"/>
          </a:p>
          <a:p>
            <a:r>
              <a:rPr lang="en-US" altLang="en-US" dirty="0" smtClean="0"/>
              <a:t>As an important facilitator of international trade, aviation promotes global economic </a:t>
            </a:r>
            <a:r>
              <a:rPr lang="en-CA" altLang="en-US" dirty="0" smtClean="0"/>
              <a:t>growth and development.</a:t>
            </a:r>
          </a:p>
        </p:txBody>
      </p:sp>
      <p:sp>
        <p:nvSpPr>
          <p:cNvPr id="4" name="Date Placeholder 3"/>
          <p:cNvSpPr>
            <a:spLocks noGrp="1"/>
          </p:cNvSpPr>
          <p:nvPr>
            <p:ph type="dt" sz="quarter" idx="1"/>
          </p:nvPr>
        </p:nvSpPr>
        <p:spPr/>
        <p:txBody>
          <a:bodyPr/>
          <a:lstStyle/>
          <a:p>
            <a:pPr>
              <a:defRPr/>
            </a:pPr>
            <a:r>
              <a:rPr lang="en-US" smtClean="0"/>
              <a:t>12/6/2013</a:t>
            </a:r>
            <a:endParaRPr lang="en-US"/>
          </a:p>
        </p:txBody>
      </p:sp>
      <p:sp>
        <p:nvSpPr>
          <p:cNvPr id="5" name="Footer Placeholder 4"/>
          <p:cNvSpPr>
            <a:spLocks noGrp="1"/>
          </p:cNvSpPr>
          <p:nvPr>
            <p:ph type="ftr" sz="quarter" idx="4"/>
          </p:nvPr>
        </p:nvSpPr>
        <p:spPr/>
        <p:txBody>
          <a:bodyPr/>
          <a:lstStyle/>
          <a:p>
            <a:pPr>
              <a:defRPr/>
            </a:pPr>
            <a:r>
              <a:rPr lang="en-US" smtClean="0"/>
              <a:t>12 June 2013</a:t>
            </a:r>
            <a:endParaRPr lang="en-US"/>
          </a:p>
        </p:txBody>
      </p:sp>
      <p:sp>
        <p:nvSpPr>
          <p:cNvPr id="6" name="Slide Number Placeholder 5"/>
          <p:cNvSpPr>
            <a:spLocks noGrp="1"/>
          </p:cNvSpPr>
          <p:nvPr>
            <p:ph type="sldNum" sz="quarter" idx="5"/>
          </p:nvPr>
        </p:nvSpPr>
        <p:spPr/>
        <p:txBody>
          <a:bodyPr/>
          <a:lstStyle/>
          <a:p>
            <a:pPr>
              <a:defRPr/>
            </a:pPr>
            <a:fld id="{D24AA133-5CAA-4E50-935A-736FFFC7D724}" type="slidenum">
              <a:rPr lang="en-US" smtClean="0"/>
              <a:pPr>
                <a:defRPr/>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11B230-3BB3-487F-A7C7-C8BE0F25B5E8}" type="slidenum">
              <a:rPr lang="en-GB" smtClean="0"/>
              <a:t>13</a:t>
            </a:fld>
            <a:endParaRPr lang="en-GB"/>
          </a:p>
        </p:txBody>
      </p:sp>
    </p:spTree>
    <p:extLst>
      <p:ext uri="{BB962C8B-B14F-4D97-AF65-F5344CB8AC3E}">
        <p14:creationId xmlns:p14="http://schemas.microsoft.com/office/powerpoint/2010/main" val="400930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11B230-3BB3-487F-A7C7-C8BE0F25B5E8}" type="slidenum">
              <a:rPr lang="en-GB" smtClean="0"/>
              <a:t>19</a:t>
            </a:fld>
            <a:endParaRPr lang="en-GB"/>
          </a:p>
        </p:txBody>
      </p:sp>
    </p:spTree>
    <p:extLst>
      <p:ext uri="{BB962C8B-B14F-4D97-AF65-F5344CB8AC3E}">
        <p14:creationId xmlns:p14="http://schemas.microsoft.com/office/powerpoint/2010/main" val="910119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dirty="0" smtClean="0"/>
          </a:p>
        </p:txBody>
      </p:sp>
      <p:sp>
        <p:nvSpPr>
          <p:cNvPr id="4" name="Date Placeholder 3"/>
          <p:cNvSpPr>
            <a:spLocks noGrp="1"/>
          </p:cNvSpPr>
          <p:nvPr>
            <p:ph type="dt" sz="quarter" idx="1"/>
          </p:nvPr>
        </p:nvSpPr>
        <p:spPr/>
        <p:txBody>
          <a:bodyPr/>
          <a:lstStyle/>
          <a:p>
            <a:pPr>
              <a:defRPr/>
            </a:pPr>
            <a:r>
              <a:rPr lang="en-US" smtClean="0"/>
              <a:t>12/6/2013</a:t>
            </a:r>
            <a:endParaRPr lang="en-US"/>
          </a:p>
        </p:txBody>
      </p:sp>
      <p:sp>
        <p:nvSpPr>
          <p:cNvPr id="5" name="Footer Placeholder 4"/>
          <p:cNvSpPr>
            <a:spLocks noGrp="1"/>
          </p:cNvSpPr>
          <p:nvPr>
            <p:ph type="ftr" sz="quarter" idx="4"/>
          </p:nvPr>
        </p:nvSpPr>
        <p:spPr/>
        <p:txBody>
          <a:bodyPr/>
          <a:lstStyle/>
          <a:p>
            <a:pPr>
              <a:defRPr/>
            </a:pPr>
            <a:r>
              <a:rPr lang="en-US" smtClean="0"/>
              <a:t>12 June 2013</a:t>
            </a:r>
            <a:endParaRPr lang="en-US"/>
          </a:p>
        </p:txBody>
      </p:sp>
      <p:sp>
        <p:nvSpPr>
          <p:cNvPr id="6" name="Slide Number Placeholder 5"/>
          <p:cNvSpPr>
            <a:spLocks noGrp="1"/>
          </p:cNvSpPr>
          <p:nvPr>
            <p:ph type="sldNum" sz="quarter" idx="5"/>
          </p:nvPr>
        </p:nvSpPr>
        <p:spPr/>
        <p:txBody>
          <a:bodyPr/>
          <a:lstStyle/>
          <a:p>
            <a:pPr>
              <a:defRPr/>
            </a:pPr>
            <a:fld id="{0472838B-910A-4CE3-9967-58F844DE5506}" type="slidenum">
              <a:rPr lang="en-US" smtClean="0"/>
              <a:pPr>
                <a:defRPr/>
              </a:pPr>
              <a:t>38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dirty="0" smtClean="0"/>
          </a:p>
        </p:txBody>
      </p:sp>
      <p:sp>
        <p:nvSpPr>
          <p:cNvPr id="4" name="Date Placeholder 3"/>
          <p:cNvSpPr>
            <a:spLocks noGrp="1"/>
          </p:cNvSpPr>
          <p:nvPr>
            <p:ph type="dt" sz="quarter" idx="1"/>
          </p:nvPr>
        </p:nvSpPr>
        <p:spPr/>
        <p:txBody>
          <a:bodyPr/>
          <a:lstStyle/>
          <a:p>
            <a:pPr>
              <a:defRPr/>
            </a:pPr>
            <a:r>
              <a:rPr lang="en-US" smtClean="0"/>
              <a:t>12/6/2013</a:t>
            </a:r>
            <a:endParaRPr lang="en-US"/>
          </a:p>
        </p:txBody>
      </p:sp>
      <p:sp>
        <p:nvSpPr>
          <p:cNvPr id="5" name="Footer Placeholder 4"/>
          <p:cNvSpPr>
            <a:spLocks noGrp="1"/>
          </p:cNvSpPr>
          <p:nvPr>
            <p:ph type="ftr" sz="quarter" idx="4"/>
          </p:nvPr>
        </p:nvSpPr>
        <p:spPr/>
        <p:txBody>
          <a:bodyPr/>
          <a:lstStyle/>
          <a:p>
            <a:pPr>
              <a:defRPr/>
            </a:pPr>
            <a:r>
              <a:rPr lang="en-US" smtClean="0"/>
              <a:t>12 June 2013</a:t>
            </a:r>
            <a:endParaRPr lang="en-US"/>
          </a:p>
        </p:txBody>
      </p:sp>
      <p:sp>
        <p:nvSpPr>
          <p:cNvPr id="6" name="Slide Number Placeholder 5"/>
          <p:cNvSpPr>
            <a:spLocks noGrp="1"/>
          </p:cNvSpPr>
          <p:nvPr>
            <p:ph type="sldNum" sz="quarter" idx="5"/>
          </p:nvPr>
        </p:nvSpPr>
        <p:spPr/>
        <p:txBody>
          <a:bodyPr/>
          <a:lstStyle/>
          <a:p>
            <a:pPr>
              <a:defRPr/>
            </a:pPr>
            <a:fld id="{0472838B-910A-4CE3-9967-58F844DE5506}" type="slidenum">
              <a:rPr lang="en-US" smtClean="0"/>
              <a:pPr>
                <a:defRPr/>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lvl1pPr>
              <a:defRPr>
                <a:solidFill>
                  <a:srgbClr val="0054A4"/>
                </a:solidFill>
                <a:latin typeface="Arial" pitchFamily="34" charset="0"/>
                <a:cs typeface="Arial" pitchFamily="34" charset="0"/>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5A687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
        <p:nvSpPr>
          <p:cNvPr id="4" name="Date Placeholder 3"/>
          <p:cNvSpPr>
            <a:spLocks noGrp="1"/>
          </p:cNvSpPr>
          <p:nvPr>
            <p:ph type="dt" sz="half" idx="10"/>
          </p:nvPr>
        </p:nvSpPr>
        <p:spPr>
          <a:xfrm>
            <a:off x="457200" y="4948014"/>
            <a:ext cx="2133600" cy="273844"/>
          </a:xfrm>
        </p:spPr>
        <p:txBody>
          <a:bodyPr/>
          <a:lstStyle/>
          <a:p>
            <a:fld id="{9ADDE484-D566-468C-BA55-044230DBCE15}" type="datetime1">
              <a:rPr lang="en-CA" smtClean="0"/>
              <a:t>16/10/2015</a:t>
            </a:fld>
            <a:endParaRPr lang="en-CA"/>
          </a:p>
        </p:txBody>
      </p:sp>
      <p:sp>
        <p:nvSpPr>
          <p:cNvPr id="5" name="Footer Placeholder 4"/>
          <p:cNvSpPr>
            <a:spLocks noGrp="1"/>
          </p:cNvSpPr>
          <p:nvPr>
            <p:ph type="ftr" sz="quarter" idx="11"/>
          </p:nvPr>
        </p:nvSpPr>
        <p:spPr>
          <a:xfrm>
            <a:off x="3124200" y="4948014"/>
            <a:ext cx="2895600" cy="273844"/>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4948014"/>
            <a:ext cx="2133600" cy="273844"/>
          </a:xfrm>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502602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87574"/>
            <a:ext cx="2057400" cy="3744416"/>
          </a:xfrm>
          <a:prstGeom prst="rect">
            <a:avLst/>
          </a:prstGeom>
        </p:spPr>
        <p:txBody>
          <a:bodyPr vert="eaVert"/>
          <a:lstStyle>
            <a:lvl1pPr>
              <a:defRPr>
                <a:solidFill>
                  <a:srgbClr val="5A6870"/>
                </a:solidFill>
              </a:defRPr>
            </a:lvl1pPr>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457200" y="987574"/>
            <a:ext cx="6019800" cy="374441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4EAF4FF6-E96C-4A49-9C0C-103D3372BF07}" type="datetime1">
              <a:rPr lang="en-CA" smtClean="0"/>
              <a:t>16/10/2015</a:t>
            </a:fld>
            <a:endParaRPr lang="en-CA"/>
          </a:p>
        </p:txBody>
      </p:sp>
      <p:sp>
        <p:nvSpPr>
          <p:cNvPr id="5" name="Footer Placeholder 4"/>
          <p:cNvSpPr>
            <a:spLocks noGrp="1"/>
          </p:cNvSpPr>
          <p:nvPr>
            <p:ph type="ftr" sz="quarter" idx="11"/>
          </p:nvPr>
        </p:nvSpPr>
        <p:spPr>
          <a:xfrm>
            <a:off x="3124200" y="4894008"/>
            <a:ext cx="2895600" cy="249492"/>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3784563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582ECBD-9FCD-479C-B94C-A5638B1A659A}" type="datetime1">
              <a:rPr lang="en-CA" smtClean="0"/>
              <a:t>16/10/2015</a:t>
            </a:fld>
            <a:endParaRPr lang="en-CA"/>
          </a:p>
        </p:txBody>
      </p:sp>
      <p:sp>
        <p:nvSpPr>
          <p:cNvPr id="4" name="Footer Placeholder 3"/>
          <p:cNvSpPr>
            <a:spLocks noGrp="1"/>
          </p:cNvSpPr>
          <p:nvPr>
            <p:ph type="ftr" sz="quarter" idx="11"/>
          </p:nvPr>
        </p:nvSpPr>
        <p:spPr>
          <a:xfrm>
            <a:off x="3124200" y="4894008"/>
            <a:ext cx="2895600" cy="249492"/>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2" y="739799"/>
            <a:ext cx="9217023" cy="4152900"/>
          </a:xfrm>
          <a:prstGeom prst="rect">
            <a:avLst/>
          </a:prstGeom>
        </p:spPr>
      </p:pic>
    </p:spTree>
    <p:extLst>
      <p:ext uri="{BB962C8B-B14F-4D97-AF65-F5344CB8AC3E}">
        <p14:creationId xmlns:p14="http://schemas.microsoft.com/office/powerpoint/2010/main" val="2331349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578B897-CEE4-4F2D-8491-919D333AC44C}" type="datetime1">
              <a:rPr lang="en-CA" smtClean="0"/>
              <a:t>16/10/2015</a:t>
            </a:fld>
            <a:endParaRPr lang="en-CA"/>
          </a:p>
        </p:txBody>
      </p:sp>
      <p:sp>
        <p:nvSpPr>
          <p:cNvPr id="4" name="Footer Placeholder 3"/>
          <p:cNvSpPr>
            <a:spLocks noGrp="1"/>
          </p:cNvSpPr>
          <p:nvPr>
            <p:ph type="ftr" sz="quarter" idx="11"/>
          </p:nvPr>
        </p:nvSpPr>
        <p:spPr>
          <a:xfrm>
            <a:off x="3124200" y="4894008"/>
            <a:ext cx="2895600" cy="249492"/>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4210532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FECA8C-676E-4A02-AF4E-3AACD34E5D16}" type="datetime1">
              <a:rPr lang="en-CA" smtClean="0"/>
              <a:t>16/10/2015</a:t>
            </a:fld>
            <a:endParaRPr lang="en-CA"/>
          </a:p>
        </p:txBody>
      </p:sp>
      <p:sp>
        <p:nvSpPr>
          <p:cNvPr id="4" name="Footer Placeholder 3"/>
          <p:cNvSpPr>
            <a:spLocks noGrp="1"/>
          </p:cNvSpPr>
          <p:nvPr>
            <p:ph type="ftr" sz="quarter" idx="11"/>
          </p:nvPr>
        </p:nvSpPr>
        <p:spPr>
          <a:xfrm>
            <a:off x="3124200" y="4894008"/>
            <a:ext cx="2895600" cy="249492"/>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3877812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977F0F3-BB84-495E-8D9E-A857B82EFD19}" type="datetime1">
              <a:rPr lang="en-CA" smtClean="0"/>
              <a:t>16/10/2015</a:t>
            </a:fld>
            <a:endParaRPr lang="en-CA"/>
          </a:p>
        </p:txBody>
      </p:sp>
      <p:sp>
        <p:nvSpPr>
          <p:cNvPr id="4" name="Footer Placeholder 3"/>
          <p:cNvSpPr>
            <a:spLocks noGrp="1"/>
          </p:cNvSpPr>
          <p:nvPr>
            <p:ph type="ftr" sz="quarter" idx="11"/>
          </p:nvPr>
        </p:nvSpPr>
        <p:spPr>
          <a:xfrm>
            <a:off x="3124200" y="4894008"/>
            <a:ext cx="2895600" cy="249492"/>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476746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142758-7898-460D-A2EC-A1D13E189C3B}" type="datetime1">
              <a:rPr lang="en-CA" smtClean="0"/>
              <a:t>16/10/2015</a:t>
            </a:fld>
            <a:endParaRPr lang="en-CA"/>
          </a:p>
        </p:txBody>
      </p:sp>
      <p:sp>
        <p:nvSpPr>
          <p:cNvPr id="4" name="Footer Placeholder 3"/>
          <p:cNvSpPr>
            <a:spLocks noGrp="1"/>
          </p:cNvSpPr>
          <p:nvPr>
            <p:ph type="ftr" sz="quarter" idx="11"/>
          </p:nvPr>
        </p:nvSpPr>
        <p:spPr>
          <a:xfrm>
            <a:off x="3124200" y="4894008"/>
            <a:ext cx="2895600" cy="249492"/>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4" y="1599883"/>
            <a:ext cx="9142286" cy="3291223"/>
          </a:xfrm>
          <a:prstGeom prst="rect">
            <a:avLst/>
          </a:prstGeom>
        </p:spPr>
      </p:pic>
    </p:spTree>
    <p:extLst>
      <p:ext uri="{BB962C8B-B14F-4D97-AF65-F5344CB8AC3E}">
        <p14:creationId xmlns:p14="http://schemas.microsoft.com/office/powerpoint/2010/main" val="1303841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B157064-C468-4487-BB72-F03784B3B205}" type="datetime1">
              <a:rPr lang="en-CA" smtClean="0"/>
              <a:t>16/10/2015</a:t>
            </a:fld>
            <a:endParaRPr lang="en-CA"/>
          </a:p>
        </p:txBody>
      </p:sp>
      <p:sp>
        <p:nvSpPr>
          <p:cNvPr id="4" name="Footer Placeholder 3"/>
          <p:cNvSpPr>
            <a:spLocks noGrp="1"/>
          </p:cNvSpPr>
          <p:nvPr>
            <p:ph type="ftr" sz="quarter" idx="11"/>
          </p:nvPr>
        </p:nvSpPr>
        <p:spPr>
          <a:xfrm>
            <a:off x="3124200" y="4894008"/>
            <a:ext cx="2895600" cy="249492"/>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17356"/>
            <a:ext cx="9144000" cy="4176465"/>
          </a:xfrm>
          <a:prstGeom prst="rect">
            <a:avLst/>
          </a:prstGeom>
        </p:spPr>
      </p:pic>
    </p:spTree>
    <p:extLst>
      <p:ext uri="{BB962C8B-B14F-4D97-AF65-F5344CB8AC3E}">
        <p14:creationId xmlns:p14="http://schemas.microsoft.com/office/powerpoint/2010/main" val="3387783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29BE03-53B0-4CB9-A7D5-A6210049B772}" type="datetime1">
              <a:rPr lang="en-CA" smtClean="0"/>
              <a:t>16/10/2015</a:t>
            </a:fld>
            <a:endParaRPr lang="en-CA"/>
          </a:p>
        </p:txBody>
      </p:sp>
      <p:sp>
        <p:nvSpPr>
          <p:cNvPr id="4" name="Footer Placeholder 3"/>
          <p:cNvSpPr>
            <a:spLocks noGrp="1"/>
          </p:cNvSpPr>
          <p:nvPr>
            <p:ph type="ftr" sz="quarter" idx="11"/>
          </p:nvPr>
        </p:nvSpPr>
        <p:spPr>
          <a:xfrm>
            <a:off x="3124200" y="4894008"/>
            <a:ext cx="2895600" cy="249492"/>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9654"/>
            <a:ext cx="9144000" cy="3810000"/>
          </a:xfrm>
          <a:prstGeom prst="rect">
            <a:avLst/>
          </a:prstGeom>
        </p:spPr>
      </p:pic>
    </p:spTree>
    <p:extLst>
      <p:ext uri="{BB962C8B-B14F-4D97-AF65-F5344CB8AC3E}">
        <p14:creationId xmlns:p14="http://schemas.microsoft.com/office/powerpoint/2010/main" val="2720376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857250"/>
          </a:xfrm>
          <a:prstGeom prst="rect">
            <a:avLst/>
          </a:prstGeom>
        </p:spPr>
        <p:txBody>
          <a:bodyPr/>
          <a:lstStyle>
            <a:lvl1pPr>
              <a:defRPr>
                <a:solidFill>
                  <a:srgbClr val="0054A4"/>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457200" y="1905677"/>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6EEE8BED-659C-41FD-BC38-60F5D33494BA}" type="datetime1">
              <a:rPr lang="en-CA" smtClean="0"/>
              <a:t>16/10/2015</a:t>
            </a:fld>
            <a:endParaRPr lang="en-CA"/>
          </a:p>
        </p:txBody>
      </p:sp>
      <p:sp>
        <p:nvSpPr>
          <p:cNvPr id="5" name="Footer Placeholder 4"/>
          <p:cNvSpPr>
            <a:spLocks noGrp="1"/>
          </p:cNvSpPr>
          <p:nvPr>
            <p:ph type="ftr" sz="quarter" idx="11"/>
          </p:nvPr>
        </p:nvSpPr>
        <p:spPr>
          <a:xfrm>
            <a:off x="3124200" y="4894008"/>
            <a:ext cx="2895600" cy="249492"/>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65858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200" b="1" cap="all">
                <a:solidFill>
                  <a:srgbClr val="0054A4"/>
                </a:solidFill>
                <a:latin typeface="Arial" pitchFamily="34" charset="0"/>
                <a:cs typeface="Arial" pitchFamily="34" charset="0"/>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5A687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82C1821-7D85-41DE-8720-9E3024C6F82C}" type="datetime1">
              <a:rPr lang="en-CA" smtClean="0"/>
              <a:t>16/10/2015</a:t>
            </a:fld>
            <a:endParaRPr lang="en-CA"/>
          </a:p>
        </p:txBody>
      </p:sp>
      <p:sp>
        <p:nvSpPr>
          <p:cNvPr id="5" name="Footer Placeholder 4"/>
          <p:cNvSpPr>
            <a:spLocks noGrp="1"/>
          </p:cNvSpPr>
          <p:nvPr>
            <p:ph type="ftr" sz="quarter" idx="11"/>
          </p:nvPr>
        </p:nvSpPr>
        <p:spPr>
          <a:xfrm>
            <a:off x="3124200" y="4894008"/>
            <a:ext cx="2895600" cy="249492"/>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3017791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857250"/>
          </a:xfrm>
          <a:prstGeom prst="rect">
            <a:avLst/>
          </a:prstGeom>
        </p:spPr>
        <p:txBody>
          <a:bodyPr/>
          <a:lstStyle>
            <a:lvl1pPr>
              <a:defRPr>
                <a:solidFill>
                  <a:srgbClr val="0054A4"/>
                </a:solidFill>
                <a:latin typeface="Arial" pitchFamily="34" charset="0"/>
                <a:cs typeface="Arial" pitchFamily="34" charset="0"/>
              </a:defRPr>
            </a:lvl1pPr>
          </a:lstStyle>
          <a:p>
            <a:r>
              <a:rPr lang="en-US" dirty="0" smtClean="0"/>
              <a:t>Click to edit Master title style</a:t>
            </a:r>
            <a:endParaRPr lang="en-CA" dirty="0"/>
          </a:p>
        </p:txBody>
      </p:sp>
      <p:sp>
        <p:nvSpPr>
          <p:cNvPr id="3" name="Content Placeholder 2"/>
          <p:cNvSpPr>
            <a:spLocks noGrp="1"/>
          </p:cNvSpPr>
          <p:nvPr>
            <p:ph sz="half" idx="1"/>
          </p:nvPr>
        </p:nvSpPr>
        <p:spPr>
          <a:xfrm>
            <a:off x="457200" y="1995686"/>
            <a:ext cx="4038600" cy="27789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95686"/>
            <a:ext cx="4038600" cy="27789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D322E54-52B9-433A-A825-0F5BCF09E0E8}" type="datetime1">
              <a:rPr lang="en-CA" smtClean="0"/>
              <a:t>16/10/2015</a:t>
            </a:fld>
            <a:endParaRPr lang="en-CA"/>
          </a:p>
        </p:txBody>
      </p:sp>
      <p:sp>
        <p:nvSpPr>
          <p:cNvPr id="6" name="Footer Placeholder 5"/>
          <p:cNvSpPr>
            <a:spLocks noGrp="1"/>
          </p:cNvSpPr>
          <p:nvPr>
            <p:ph type="ftr" sz="quarter" idx="11"/>
          </p:nvPr>
        </p:nvSpPr>
        <p:spPr>
          <a:xfrm>
            <a:off x="3124200" y="4894008"/>
            <a:ext cx="2895600" cy="249492"/>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62491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857250"/>
          </a:xfrm>
          <a:prstGeom prst="rect">
            <a:avLst/>
          </a:prstGeom>
        </p:spPr>
        <p:txBody>
          <a:bodyPr/>
          <a:lstStyle>
            <a:lvl1pPr>
              <a:defRPr>
                <a:solidFill>
                  <a:srgbClr val="0054A4"/>
                </a:solidFill>
                <a:latin typeface="Arial" pitchFamily="34" charset="0"/>
                <a:cs typeface="Arial" pitchFamily="34" charset="0"/>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457200" y="1851670"/>
            <a:ext cx="4040188" cy="479822"/>
          </a:xfrm>
        </p:spPr>
        <p:txBody>
          <a:bodyPr anchor="b">
            <a:normAutofit/>
          </a:bodyPr>
          <a:lstStyle>
            <a:lvl1pPr marL="0" indent="0">
              <a:buNone/>
              <a:defRPr sz="1800" b="1">
                <a:solidFill>
                  <a:srgbClr val="5A68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27734"/>
            <a:ext cx="4040188" cy="2304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Text Placeholder 4"/>
          <p:cNvSpPr>
            <a:spLocks noGrp="1"/>
          </p:cNvSpPr>
          <p:nvPr>
            <p:ph type="body" sz="quarter" idx="3"/>
          </p:nvPr>
        </p:nvSpPr>
        <p:spPr>
          <a:xfrm>
            <a:off x="4645026" y="1851670"/>
            <a:ext cx="4041775" cy="479822"/>
          </a:xfrm>
        </p:spPr>
        <p:txBody>
          <a:bodyPr anchor="b">
            <a:normAutofit/>
          </a:bodyPr>
          <a:lstStyle>
            <a:lvl1pPr marL="0" indent="0">
              <a:buNone/>
              <a:defRPr sz="1800" b="1">
                <a:solidFill>
                  <a:srgbClr val="5A68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427734"/>
            <a:ext cx="4041775" cy="2304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8C6FC3F6-8BB1-453B-A0FB-B693C39D1ED3}" type="datetime1">
              <a:rPr lang="en-CA" smtClean="0"/>
              <a:t>16/10/2015</a:t>
            </a:fld>
            <a:endParaRPr lang="en-CA"/>
          </a:p>
        </p:txBody>
      </p:sp>
      <p:sp>
        <p:nvSpPr>
          <p:cNvPr id="8" name="Footer Placeholder 7"/>
          <p:cNvSpPr>
            <a:spLocks noGrp="1"/>
          </p:cNvSpPr>
          <p:nvPr>
            <p:ph type="ftr" sz="quarter" idx="11"/>
          </p:nvPr>
        </p:nvSpPr>
        <p:spPr>
          <a:xfrm>
            <a:off x="3124200" y="4894008"/>
            <a:ext cx="2895600" cy="249492"/>
          </a:xfrm>
          <a:prstGeom prst="rect">
            <a:avLst/>
          </a:prstGeom>
        </p:spPr>
        <p:txBody>
          <a:bodyPr/>
          <a:lstStyle/>
          <a:p>
            <a:endParaRPr lang="en-CA"/>
          </a:p>
        </p:txBody>
      </p:sp>
      <p:sp>
        <p:nvSpPr>
          <p:cNvPr id="9" name="Slide Number Placeholder 8"/>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36975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131589"/>
            <a:ext cx="3008313" cy="871538"/>
          </a:xfrm>
          <a:prstGeom prst="rect">
            <a:avLst/>
          </a:prstGeom>
        </p:spPr>
        <p:txBody>
          <a:bodyPr anchor="b"/>
          <a:lstStyle>
            <a:lvl1pPr algn="l">
              <a:defRPr sz="2000" b="1">
                <a:solidFill>
                  <a:schemeClr val="accent1"/>
                </a:solidFill>
                <a:latin typeface="Arial" pitchFamily="34" charset="0"/>
                <a:cs typeface="Arial" pitchFamily="34" charset="0"/>
              </a:defRPr>
            </a:lvl1pPr>
          </a:lstStyle>
          <a:p>
            <a:r>
              <a:rPr lang="en-US" dirty="0" smtClean="0"/>
              <a:t>Click to edit Master title style</a:t>
            </a:r>
            <a:endParaRPr lang="en-CA" dirty="0"/>
          </a:p>
        </p:txBody>
      </p:sp>
      <p:sp>
        <p:nvSpPr>
          <p:cNvPr id="3" name="Content Placeholder 2"/>
          <p:cNvSpPr>
            <a:spLocks noGrp="1"/>
          </p:cNvSpPr>
          <p:nvPr>
            <p:ph idx="1"/>
          </p:nvPr>
        </p:nvSpPr>
        <p:spPr>
          <a:xfrm>
            <a:off x="3575050" y="1131590"/>
            <a:ext cx="5111750" cy="34470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2003127"/>
            <a:ext cx="3008313" cy="2575545"/>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3061D66-20E1-49A9-A385-BE2331531982}" type="datetime1">
              <a:rPr lang="en-CA" smtClean="0"/>
              <a:t>16/10/2015</a:t>
            </a:fld>
            <a:endParaRPr lang="en-CA"/>
          </a:p>
        </p:txBody>
      </p:sp>
      <p:sp>
        <p:nvSpPr>
          <p:cNvPr id="6" name="Footer Placeholder 5"/>
          <p:cNvSpPr>
            <a:spLocks noGrp="1"/>
          </p:cNvSpPr>
          <p:nvPr>
            <p:ph type="ftr" sz="quarter" idx="11"/>
          </p:nvPr>
        </p:nvSpPr>
        <p:spPr>
          <a:xfrm>
            <a:off x="3124200" y="4894008"/>
            <a:ext cx="2895600" cy="249492"/>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98948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2E15A6-68B3-46A9-89E0-40958BA212F3}" type="datetime1">
              <a:rPr lang="en-CA" smtClean="0"/>
              <a:t>16/10/2015</a:t>
            </a:fld>
            <a:endParaRPr lang="en-CA"/>
          </a:p>
        </p:txBody>
      </p:sp>
      <p:sp>
        <p:nvSpPr>
          <p:cNvPr id="4" name="Footer Placeholder 3"/>
          <p:cNvSpPr>
            <a:spLocks noGrp="1"/>
          </p:cNvSpPr>
          <p:nvPr>
            <p:ph type="ftr" sz="quarter" idx="11"/>
          </p:nvPr>
        </p:nvSpPr>
        <p:spPr>
          <a:xfrm>
            <a:off x="3124200" y="4894008"/>
            <a:ext cx="2895600" cy="249492"/>
          </a:xfrm>
          <a:prstGeom prst="rect">
            <a:avLst/>
          </a:prstGeom>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1665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982900"/>
            <a:ext cx="5486400" cy="425054"/>
          </a:xfrm>
          <a:prstGeom prst="rect">
            <a:avLst/>
          </a:prstGeom>
        </p:spPr>
        <p:txBody>
          <a:bodyPr anchor="b"/>
          <a:lstStyle>
            <a:lvl1pPr algn="l">
              <a:defRPr sz="2000" b="1">
                <a:solidFill>
                  <a:schemeClr val="accent1"/>
                </a:solidFill>
                <a:latin typeface="Arial" pitchFamily="34" charset="0"/>
                <a:cs typeface="Arial" pitchFamily="34" charset="0"/>
              </a:defRPr>
            </a:lvl1pPr>
          </a:lstStyle>
          <a:p>
            <a:r>
              <a:rPr lang="en-US" dirty="0" smtClean="0"/>
              <a:t>Click to edit Master title style</a:t>
            </a:r>
            <a:endParaRPr lang="en-CA" dirty="0"/>
          </a:p>
        </p:txBody>
      </p:sp>
      <p:sp>
        <p:nvSpPr>
          <p:cNvPr id="3" name="Picture Placeholder 2"/>
          <p:cNvSpPr>
            <a:spLocks noGrp="1"/>
          </p:cNvSpPr>
          <p:nvPr>
            <p:ph type="pic" idx="1"/>
          </p:nvPr>
        </p:nvSpPr>
        <p:spPr>
          <a:xfrm>
            <a:off x="1792288" y="1059582"/>
            <a:ext cx="5486400" cy="2868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4407954"/>
            <a:ext cx="5486400" cy="32403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C85AC2A9-19D4-46D4-A0AD-E0A94A6ECBF7}" type="datetime1">
              <a:rPr lang="en-CA" smtClean="0"/>
              <a:t>16/10/2015</a:t>
            </a:fld>
            <a:endParaRPr lang="en-CA"/>
          </a:p>
        </p:txBody>
      </p:sp>
      <p:sp>
        <p:nvSpPr>
          <p:cNvPr id="6" name="Footer Placeholder 5"/>
          <p:cNvSpPr>
            <a:spLocks noGrp="1"/>
          </p:cNvSpPr>
          <p:nvPr>
            <p:ph type="ftr" sz="quarter" idx="11"/>
          </p:nvPr>
        </p:nvSpPr>
        <p:spPr>
          <a:xfrm>
            <a:off x="3124200" y="4894008"/>
            <a:ext cx="2895600" cy="249492"/>
          </a:xfrm>
          <a:prstGeom prst="rect">
            <a:avLst/>
          </a:prstGeom>
        </p:spPr>
        <p:txBody>
          <a:bodyPr/>
          <a:lstStyle/>
          <a:p>
            <a:endParaRPr lang="en-CA"/>
          </a:p>
        </p:txBody>
      </p:sp>
      <p:sp>
        <p:nvSpPr>
          <p:cNvPr id="7" name="Slide Number Placeholder 6"/>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7609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3"/>
            <a:ext cx="8229600" cy="756084"/>
          </a:xfrm>
          <a:prstGeom prst="rect">
            <a:avLst/>
          </a:prstGeom>
        </p:spPr>
        <p:txBody>
          <a:bodyPr/>
          <a:lstStyle>
            <a:lvl1pPr>
              <a:defRPr>
                <a:solidFill>
                  <a:srgbClr val="5A6870"/>
                </a:solidFill>
                <a:latin typeface="Arial" pitchFamily="34" charset="0"/>
                <a:cs typeface="Arial" pitchFamily="34" charset="0"/>
              </a:defRPr>
            </a:lvl1pPr>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457200" y="1851670"/>
            <a:ext cx="8229600" cy="2940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70CD46B-7EC3-4240-9163-50953A8029A5}" type="datetime1">
              <a:rPr lang="en-CA" smtClean="0"/>
              <a:t>16/10/2015</a:t>
            </a:fld>
            <a:endParaRPr lang="en-CA"/>
          </a:p>
        </p:txBody>
      </p:sp>
      <p:sp>
        <p:nvSpPr>
          <p:cNvPr id="5" name="Footer Placeholder 4"/>
          <p:cNvSpPr>
            <a:spLocks noGrp="1"/>
          </p:cNvSpPr>
          <p:nvPr>
            <p:ph type="ftr" sz="quarter" idx="11"/>
          </p:nvPr>
        </p:nvSpPr>
        <p:spPr>
          <a:xfrm>
            <a:off x="3124200" y="4894008"/>
            <a:ext cx="2895600" cy="249492"/>
          </a:xfrm>
          <a:prstGeom prst="rect">
            <a:avLst/>
          </a:prstGeom>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406082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 y="-1"/>
            <a:ext cx="9143981" cy="981073"/>
          </a:xfrm>
          <a:prstGeom prst="rect">
            <a:avLst/>
          </a:prstGeom>
        </p:spPr>
      </p:pic>
      <p:sp>
        <p:nvSpPr>
          <p:cNvPr id="3" name="Text Placeholder 2"/>
          <p:cNvSpPr>
            <a:spLocks noGrp="1"/>
          </p:cNvSpPr>
          <p:nvPr>
            <p:ph type="body" idx="1"/>
          </p:nvPr>
        </p:nvSpPr>
        <p:spPr>
          <a:xfrm>
            <a:off x="457200" y="1200150"/>
            <a:ext cx="8229600" cy="35318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457200" y="4894008"/>
            <a:ext cx="2133600" cy="24949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endParaRPr lang="en-CA" dirty="0"/>
          </a:p>
        </p:txBody>
      </p:sp>
      <p:sp>
        <p:nvSpPr>
          <p:cNvPr id="6" name="Slide Number Placeholder 5"/>
          <p:cNvSpPr>
            <a:spLocks noGrp="1"/>
          </p:cNvSpPr>
          <p:nvPr>
            <p:ph type="sldNum" sz="quarter" idx="4"/>
          </p:nvPr>
        </p:nvSpPr>
        <p:spPr>
          <a:xfrm>
            <a:off x="6553200" y="4894008"/>
            <a:ext cx="2133600" cy="249492"/>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fld id="{3FF909EE-2C65-48BC-95E5-26F3591A45A6}" type="slidenum">
              <a:rPr lang="en-CA" smtClean="0"/>
              <a:pPr/>
              <a:t>‹#›</a:t>
            </a:fld>
            <a:endParaRPr lang="en-CA" dirty="0"/>
          </a:p>
        </p:txBody>
      </p:sp>
    </p:spTree>
    <p:extLst>
      <p:ext uri="{BB962C8B-B14F-4D97-AF65-F5344CB8AC3E}">
        <p14:creationId xmlns:p14="http://schemas.microsoft.com/office/powerpoint/2010/main" val="8323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4" r:id="rId7"/>
    <p:sldLayoutId id="2147483657" r:id="rId8"/>
    <p:sldLayoutId id="2147483658" r:id="rId9"/>
    <p:sldLayoutId id="2147483659" r:id="rId10"/>
    <p:sldLayoutId id="2147483660" r:id="rId11"/>
    <p:sldLayoutId id="2147483666" r:id="rId12"/>
    <p:sldLayoutId id="2147483661" r:id="rId13"/>
    <p:sldLayoutId id="2147483663" r:id="rId14"/>
    <p:sldLayoutId id="2147483664" r:id="rId15"/>
    <p:sldLayoutId id="2147483665" r:id="rId16"/>
    <p:sldLayoutId id="2147483667" r:id="rId1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cid:image001.png@01D1077C.D3EB08F0"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303" Type="http://schemas.openxmlformats.org/officeDocument/2006/relationships/tags" Target="../tags/tag303.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324" Type="http://schemas.openxmlformats.org/officeDocument/2006/relationships/tags" Target="../tags/tag324.xml"/><Relationship Id="rId345" Type="http://schemas.openxmlformats.org/officeDocument/2006/relationships/tags" Target="../tags/tag345.xml"/><Relationship Id="rId366" Type="http://schemas.openxmlformats.org/officeDocument/2006/relationships/tags" Target="../tags/tag366.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268" Type="http://schemas.openxmlformats.org/officeDocument/2006/relationships/tags" Target="../tags/tag268.xml"/><Relationship Id="rId289" Type="http://schemas.openxmlformats.org/officeDocument/2006/relationships/tags" Target="../tags/tag289.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314" Type="http://schemas.openxmlformats.org/officeDocument/2006/relationships/tags" Target="../tags/tag314.xml"/><Relationship Id="rId335" Type="http://schemas.openxmlformats.org/officeDocument/2006/relationships/tags" Target="../tags/tag335.xml"/><Relationship Id="rId356" Type="http://schemas.openxmlformats.org/officeDocument/2006/relationships/tags" Target="../tags/tag356.xml"/><Relationship Id="rId377" Type="http://schemas.openxmlformats.org/officeDocument/2006/relationships/tags" Target="../tags/tag377.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58" Type="http://schemas.openxmlformats.org/officeDocument/2006/relationships/tags" Target="../tags/tag258.xml"/><Relationship Id="rId279" Type="http://schemas.openxmlformats.org/officeDocument/2006/relationships/tags" Target="../tags/tag279.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25" Type="http://schemas.openxmlformats.org/officeDocument/2006/relationships/tags" Target="../tags/tag325.xml"/><Relationship Id="rId346" Type="http://schemas.openxmlformats.org/officeDocument/2006/relationships/tags" Target="../tags/tag346.xml"/><Relationship Id="rId367" Type="http://schemas.openxmlformats.org/officeDocument/2006/relationships/tags" Target="../tags/tag367.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269" Type="http://schemas.openxmlformats.org/officeDocument/2006/relationships/tags" Target="../tags/tag269.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280" Type="http://schemas.openxmlformats.org/officeDocument/2006/relationships/tags" Target="../tags/tag280.xml"/><Relationship Id="rId315" Type="http://schemas.openxmlformats.org/officeDocument/2006/relationships/tags" Target="../tags/tag315.xml"/><Relationship Id="rId336" Type="http://schemas.openxmlformats.org/officeDocument/2006/relationships/tags" Target="../tags/tag336.xml"/><Relationship Id="rId357" Type="http://schemas.openxmlformats.org/officeDocument/2006/relationships/tags" Target="../tags/tag357.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291" Type="http://schemas.openxmlformats.org/officeDocument/2006/relationships/tags" Target="../tags/tag291.xml"/><Relationship Id="rId305" Type="http://schemas.openxmlformats.org/officeDocument/2006/relationships/tags" Target="../tags/tag305.xml"/><Relationship Id="rId326" Type="http://schemas.openxmlformats.org/officeDocument/2006/relationships/tags" Target="../tags/tag326.xml"/><Relationship Id="rId347" Type="http://schemas.openxmlformats.org/officeDocument/2006/relationships/tags" Target="../tags/tag347.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368" Type="http://schemas.openxmlformats.org/officeDocument/2006/relationships/tags" Target="../tags/tag368.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281" Type="http://schemas.openxmlformats.org/officeDocument/2006/relationships/tags" Target="../tags/tag281.xml"/><Relationship Id="rId316" Type="http://schemas.openxmlformats.org/officeDocument/2006/relationships/tags" Target="../tags/tag316.xml"/><Relationship Id="rId337" Type="http://schemas.openxmlformats.org/officeDocument/2006/relationships/tags" Target="../tags/tag337.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358" Type="http://schemas.openxmlformats.org/officeDocument/2006/relationships/tags" Target="../tags/tag358.xml"/><Relationship Id="rId379" Type="http://schemas.openxmlformats.org/officeDocument/2006/relationships/tags" Target="../tags/tag379.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50" Type="http://schemas.openxmlformats.org/officeDocument/2006/relationships/tags" Target="../tags/tag250.xml"/><Relationship Id="rId271" Type="http://schemas.openxmlformats.org/officeDocument/2006/relationships/tags" Target="../tags/tag271.xml"/><Relationship Id="rId292" Type="http://schemas.openxmlformats.org/officeDocument/2006/relationships/tags" Target="../tags/tag292.xml"/><Relationship Id="rId306" Type="http://schemas.openxmlformats.org/officeDocument/2006/relationships/tags" Target="../tags/tag306.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327" Type="http://schemas.openxmlformats.org/officeDocument/2006/relationships/tags" Target="../tags/tag327.xml"/><Relationship Id="rId348" Type="http://schemas.openxmlformats.org/officeDocument/2006/relationships/tags" Target="../tags/tag348.xml"/><Relationship Id="rId369" Type="http://schemas.openxmlformats.org/officeDocument/2006/relationships/tags" Target="../tags/tag369.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261" Type="http://schemas.openxmlformats.org/officeDocument/2006/relationships/tags" Target="../tags/tag261.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17" Type="http://schemas.openxmlformats.org/officeDocument/2006/relationships/tags" Target="../tags/tag317.xml"/><Relationship Id="rId338" Type="http://schemas.openxmlformats.org/officeDocument/2006/relationships/tags" Target="../tags/tag338.xml"/><Relationship Id="rId359" Type="http://schemas.openxmlformats.org/officeDocument/2006/relationships/tags" Target="../tags/tag359.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272" Type="http://schemas.openxmlformats.org/officeDocument/2006/relationships/tags" Target="../tags/tag272.xml"/><Relationship Id="rId293" Type="http://schemas.openxmlformats.org/officeDocument/2006/relationships/tags" Target="../tags/tag293.xml"/><Relationship Id="rId307" Type="http://schemas.openxmlformats.org/officeDocument/2006/relationships/tags" Target="../tags/tag307.xml"/><Relationship Id="rId328" Type="http://schemas.openxmlformats.org/officeDocument/2006/relationships/tags" Target="../tags/tag328.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381" Type="http://schemas.openxmlformats.org/officeDocument/2006/relationships/tags" Target="../tags/tag381.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262" Type="http://schemas.openxmlformats.org/officeDocument/2006/relationships/tags" Target="../tags/tag262.xml"/><Relationship Id="rId283" Type="http://schemas.openxmlformats.org/officeDocument/2006/relationships/tags" Target="../tags/tag283.xml"/><Relationship Id="rId318" Type="http://schemas.openxmlformats.org/officeDocument/2006/relationships/tags" Target="../tags/tag318.xml"/><Relationship Id="rId339" Type="http://schemas.openxmlformats.org/officeDocument/2006/relationships/tags" Target="../tags/tag339.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350" Type="http://schemas.openxmlformats.org/officeDocument/2006/relationships/tags" Target="../tags/tag350.xml"/><Relationship Id="rId371" Type="http://schemas.openxmlformats.org/officeDocument/2006/relationships/tags" Target="../tags/tag371.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slideLayout" Target="../slideLayouts/slideLayout2.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s>
</file>

<file path=ppt/slides/_rels/slide35.xml.rels><?xml version="1.0" encoding="UTF-8" standalone="yes"?>
<Relationships xmlns="http://schemas.openxmlformats.org/package/2006/relationships"><Relationship Id="rId117" Type="http://schemas.openxmlformats.org/officeDocument/2006/relationships/tags" Target="../tags/tag498.xml"/><Relationship Id="rId299" Type="http://schemas.openxmlformats.org/officeDocument/2006/relationships/tags" Target="../tags/tag680.xml"/><Relationship Id="rId21" Type="http://schemas.openxmlformats.org/officeDocument/2006/relationships/tags" Target="../tags/tag402.xml"/><Relationship Id="rId42" Type="http://schemas.openxmlformats.org/officeDocument/2006/relationships/tags" Target="../tags/tag423.xml"/><Relationship Id="rId63" Type="http://schemas.openxmlformats.org/officeDocument/2006/relationships/tags" Target="../tags/tag444.xml"/><Relationship Id="rId84" Type="http://schemas.openxmlformats.org/officeDocument/2006/relationships/tags" Target="../tags/tag465.xml"/><Relationship Id="rId138" Type="http://schemas.openxmlformats.org/officeDocument/2006/relationships/tags" Target="../tags/tag519.xml"/><Relationship Id="rId159" Type="http://schemas.openxmlformats.org/officeDocument/2006/relationships/tags" Target="../tags/tag540.xml"/><Relationship Id="rId324" Type="http://schemas.openxmlformats.org/officeDocument/2006/relationships/tags" Target="../tags/tag705.xml"/><Relationship Id="rId345" Type="http://schemas.openxmlformats.org/officeDocument/2006/relationships/tags" Target="../tags/tag726.xml"/><Relationship Id="rId366" Type="http://schemas.openxmlformats.org/officeDocument/2006/relationships/tags" Target="../tags/tag747.xml"/><Relationship Id="rId387" Type="http://schemas.openxmlformats.org/officeDocument/2006/relationships/tags" Target="../tags/tag768.xml"/><Relationship Id="rId170" Type="http://schemas.openxmlformats.org/officeDocument/2006/relationships/tags" Target="../tags/tag551.xml"/><Relationship Id="rId191" Type="http://schemas.openxmlformats.org/officeDocument/2006/relationships/tags" Target="../tags/tag572.xml"/><Relationship Id="rId205" Type="http://schemas.openxmlformats.org/officeDocument/2006/relationships/tags" Target="../tags/tag586.xml"/><Relationship Id="rId226" Type="http://schemas.openxmlformats.org/officeDocument/2006/relationships/tags" Target="../tags/tag607.xml"/><Relationship Id="rId247" Type="http://schemas.openxmlformats.org/officeDocument/2006/relationships/tags" Target="../tags/tag628.xml"/><Relationship Id="rId107" Type="http://schemas.openxmlformats.org/officeDocument/2006/relationships/tags" Target="../tags/tag488.xml"/><Relationship Id="rId268" Type="http://schemas.openxmlformats.org/officeDocument/2006/relationships/tags" Target="../tags/tag649.xml"/><Relationship Id="rId289" Type="http://schemas.openxmlformats.org/officeDocument/2006/relationships/tags" Target="../tags/tag670.xml"/><Relationship Id="rId11" Type="http://schemas.openxmlformats.org/officeDocument/2006/relationships/tags" Target="../tags/tag392.xml"/><Relationship Id="rId32" Type="http://schemas.openxmlformats.org/officeDocument/2006/relationships/tags" Target="../tags/tag413.xml"/><Relationship Id="rId53" Type="http://schemas.openxmlformats.org/officeDocument/2006/relationships/tags" Target="../tags/tag434.xml"/><Relationship Id="rId74" Type="http://schemas.openxmlformats.org/officeDocument/2006/relationships/tags" Target="../tags/tag455.xml"/><Relationship Id="rId128" Type="http://schemas.openxmlformats.org/officeDocument/2006/relationships/tags" Target="../tags/tag509.xml"/><Relationship Id="rId149" Type="http://schemas.openxmlformats.org/officeDocument/2006/relationships/tags" Target="../tags/tag530.xml"/><Relationship Id="rId314" Type="http://schemas.openxmlformats.org/officeDocument/2006/relationships/tags" Target="../tags/tag695.xml"/><Relationship Id="rId335" Type="http://schemas.openxmlformats.org/officeDocument/2006/relationships/tags" Target="../tags/tag716.xml"/><Relationship Id="rId356" Type="http://schemas.openxmlformats.org/officeDocument/2006/relationships/tags" Target="../tags/tag737.xml"/><Relationship Id="rId377" Type="http://schemas.openxmlformats.org/officeDocument/2006/relationships/tags" Target="../tags/tag758.xml"/><Relationship Id="rId5" Type="http://schemas.openxmlformats.org/officeDocument/2006/relationships/tags" Target="../tags/tag386.xml"/><Relationship Id="rId95" Type="http://schemas.openxmlformats.org/officeDocument/2006/relationships/tags" Target="../tags/tag476.xml"/><Relationship Id="rId160" Type="http://schemas.openxmlformats.org/officeDocument/2006/relationships/tags" Target="../tags/tag541.xml"/><Relationship Id="rId181" Type="http://schemas.openxmlformats.org/officeDocument/2006/relationships/tags" Target="../tags/tag562.xml"/><Relationship Id="rId216" Type="http://schemas.openxmlformats.org/officeDocument/2006/relationships/tags" Target="../tags/tag597.xml"/><Relationship Id="rId237" Type="http://schemas.openxmlformats.org/officeDocument/2006/relationships/tags" Target="../tags/tag618.xml"/><Relationship Id="rId258" Type="http://schemas.openxmlformats.org/officeDocument/2006/relationships/tags" Target="../tags/tag639.xml"/><Relationship Id="rId279" Type="http://schemas.openxmlformats.org/officeDocument/2006/relationships/tags" Target="../tags/tag660.xml"/><Relationship Id="rId22" Type="http://schemas.openxmlformats.org/officeDocument/2006/relationships/tags" Target="../tags/tag403.xml"/><Relationship Id="rId43" Type="http://schemas.openxmlformats.org/officeDocument/2006/relationships/tags" Target="../tags/tag424.xml"/><Relationship Id="rId64" Type="http://schemas.openxmlformats.org/officeDocument/2006/relationships/tags" Target="../tags/tag445.xml"/><Relationship Id="rId118" Type="http://schemas.openxmlformats.org/officeDocument/2006/relationships/tags" Target="../tags/tag499.xml"/><Relationship Id="rId139" Type="http://schemas.openxmlformats.org/officeDocument/2006/relationships/tags" Target="../tags/tag520.xml"/><Relationship Id="rId290" Type="http://schemas.openxmlformats.org/officeDocument/2006/relationships/tags" Target="../tags/tag671.xml"/><Relationship Id="rId304" Type="http://schemas.openxmlformats.org/officeDocument/2006/relationships/tags" Target="../tags/tag685.xml"/><Relationship Id="rId325" Type="http://schemas.openxmlformats.org/officeDocument/2006/relationships/tags" Target="../tags/tag706.xml"/><Relationship Id="rId346" Type="http://schemas.openxmlformats.org/officeDocument/2006/relationships/tags" Target="../tags/tag727.xml"/><Relationship Id="rId367" Type="http://schemas.openxmlformats.org/officeDocument/2006/relationships/tags" Target="../tags/tag748.xml"/><Relationship Id="rId388" Type="http://schemas.openxmlformats.org/officeDocument/2006/relationships/tags" Target="../tags/tag769.xml"/><Relationship Id="rId85" Type="http://schemas.openxmlformats.org/officeDocument/2006/relationships/tags" Target="../tags/tag466.xml"/><Relationship Id="rId150" Type="http://schemas.openxmlformats.org/officeDocument/2006/relationships/tags" Target="../tags/tag531.xml"/><Relationship Id="rId171" Type="http://schemas.openxmlformats.org/officeDocument/2006/relationships/tags" Target="../tags/tag552.xml"/><Relationship Id="rId192" Type="http://schemas.openxmlformats.org/officeDocument/2006/relationships/tags" Target="../tags/tag573.xml"/><Relationship Id="rId206" Type="http://schemas.openxmlformats.org/officeDocument/2006/relationships/tags" Target="../tags/tag587.xml"/><Relationship Id="rId227" Type="http://schemas.openxmlformats.org/officeDocument/2006/relationships/tags" Target="../tags/tag608.xml"/><Relationship Id="rId248" Type="http://schemas.openxmlformats.org/officeDocument/2006/relationships/tags" Target="../tags/tag629.xml"/><Relationship Id="rId269" Type="http://schemas.openxmlformats.org/officeDocument/2006/relationships/tags" Target="../tags/tag650.xml"/><Relationship Id="rId12" Type="http://schemas.openxmlformats.org/officeDocument/2006/relationships/tags" Target="../tags/tag393.xml"/><Relationship Id="rId33" Type="http://schemas.openxmlformats.org/officeDocument/2006/relationships/tags" Target="../tags/tag414.xml"/><Relationship Id="rId108" Type="http://schemas.openxmlformats.org/officeDocument/2006/relationships/tags" Target="../tags/tag489.xml"/><Relationship Id="rId129" Type="http://schemas.openxmlformats.org/officeDocument/2006/relationships/tags" Target="../tags/tag510.xml"/><Relationship Id="rId280" Type="http://schemas.openxmlformats.org/officeDocument/2006/relationships/tags" Target="../tags/tag661.xml"/><Relationship Id="rId315" Type="http://schemas.openxmlformats.org/officeDocument/2006/relationships/tags" Target="../tags/tag696.xml"/><Relationship Id="rId336" Type="http://schemas.openxmlformats.org/officeDocument/2006/relationships/tags" Target="../tags/tag717.xml"/><Relationship Id="rId357" Type="http://schemas.openxmlformats.org/officeDocument/2006/relationships/tags" Target="../tags/tag738.xml"/><Relationship Id="rId54" Type="http://schemas.openxmlformats.org/officeDocument/2006/relationships/tags" Target="../tags/tag435.xml"/><Relationship Id="rId75" Type="http://schemas.openxmlformats.org/officeDocument/2006/relationships/tags" Target="../tags/tag456.xml"/><Relationship Id="rId96" Type="http://schemas.openxmlformats.org/officeDocument/2006/relationships/tags" Target="../tags/tag477.xml"/><Relationship Id="rId140" Type="http://schemas.openxmlformats.org/officeDocument/2006/relationships/tags" Target="../tags/tag521.xml"/><Relationship Id="rId161" Type="http://schemas.openxmlformats.org/officeDocument/2006/relationships/tags" Target="../tags/tag542.xml"/><Relationship Id="rId182" Type="http://schemas.openxmlformats.org/officeDocument/2006/relationships/tags" Target="../tags/tag563.xml"/><Relationship Id="rId217" Type="http://schemas.openxmlformats.org/officeDocument/2006/relationships/tags" Target="../tags/tag598.xml"/><Relationship Id="rId378" Type="http://schemas.openxmlformats.org/officeDocument/2006/relationships/tags" Target="../tags/tag759.xml"/><Relationship Id="rId6" Type="http://schemas.openxmlformats.org/officeDocument/2006/relationships/tags" Target="../tags/tag387.xml"/><Relationship Id="rId238" Type="http://schemas.openxmlformats.org/officeDocument/2006/relationships/tags" Target="../tags/tag619.xml"/><Relationship Id="rId259" Type="http://schemas.openxmlformats.org/officeDocument/2006/relationships/tags" Target="../tags/tag640.xml"/><Relationship Id="rId23" Type="http://schemas.openxmlformats.org/officeDocument/2006/relationships/tags" Target="../tags/tag404.xml"/><Relationship Id="rId119" Type="http://schemas.openxmlformats.org/officeDocument/2006/relationships/tags" Target="../tags/tag500.xml"/><Relationship Id="rId270" Type="http://schemas.openxmlformats.org/officeDocument/2006/relationships/tags" Target="../tags/tag651.xml"/><Relationship Id="rId291" Type="http://schemas.openxmlformats.org/officeDocument/2006/relationships/tags" Target="../tags/tag672.xml"/><Relationship Id="rId305" Type="http://schemas.openxmlformats.org/officeDocument/2006/relationships/tags" Target="../tags/tag686.xml"/><Relationship Id="rId326" Type="http://schemas.openxmlformats.org/officeDocument/2006/relationships/tags" Target="../tags/tag707.xml"/><Relationship Id="rId347" Type="http://schemas.openxmlformats.org/officeDocument/2006/relationships/tags" Target="../tags/tag728.xml"/><Relationship Id="rId44" Type="http://schemas.openxmlformats.org/officeDocument/2006/relationships/tags" Target="../tags/tag425.xml"/><Relationship Id="rId65" Type="http://schemas.openxmlformats.org/officeDocument/2006/relationships/tags" Target="../tags/tag446.xml"/><Relationship Id="rId86" Type="http://schemas.openxmlformats.org/officeDocument/2006/relationships/tags" Target="../tags/tag467.xml"/><Relationship Id="rId130" Type="http://schemas.openxmlformats.org/officeDocument/2006/relationships/tags" Target="../tags/tag511.xml"/><Relationship Id="rId151" Type="http://schemas.openxmlformats.org/officeDocument/2006/relationships/tags" Target="../tags/tag532.xml"/><Relationship Id="rId368" Type="http://schemas.openxmlformats.org/officeDocument/2006/relationships/tags" Target="../tags/tag749.xml"/><Relationship Id="rId389" Type="http://schemas.openxmlformats.org/officeDocument/2006/relationships/slideLayout" Target="../slideLayouts/slideLayout2.xml"/><Relationship Id="rId172" Type="http://schemas.openxmlformats.org/officeDocument/2006/relationships/tags" Target="../tags/tag553.xml"/><Relationship Id="rId193" Type="http://schemas.openxmlformats.org/officeDocument/2006/relationships/tags" Target="../tags/tag574.xml"/><Relationship Id="rId207" Type="http://schemas.openxmlformats.org/officeDocument/2006/relationships/tags" Target="../tags/tag588.xml"/><Relationship Id="rId228" Type="http://schemas.openxmlformats.org/officeDocument/2006/relationships/tags" Target="../tags/tag609.xml"/><Relationship Id="rId249" Type="http://schemas.openxmlformats.org/officeDocument/2006/relationships/tags" Target="../tags/tag630.xml"/><Relationship Id="rId13" Type="http://schemas.openxmlformats.org/officeDocument/2006/relationships/tags" Target="../tags/tag394.xml"/><Relationship Id="rId109" Type="http://schemas.openxmlformats.org/officeDocument/2006/relationships/tags" Target="../tags/tag490.xml"/><Relationship Id="rId260" Type="http://schemas.openxmlformats.org/officeDocument/2006/relationships/tags" Target="../tags/tag641.xml"/><Relationship Id="rId281" Type="http://schemas.openxmlformats.org/officeDocument/2006/relationships/tags" Target="../tags/tag662.xml"/><Relationship Id="rId316" Type="http://schemas.openxmlformats.org/officeDocument/2006/relationships/tags" Target="../tags/tag697.xml"/><Relationship Id="rId337" Type="http://schemas.openxmlformats.org/officeDocument/2006/relationships/tags" Target="../tags/tag718.xml"/><Relationship Id="rId34" Type="http://schemas.openxmlformats.org/officeDocument/2006/relationships/tags" Target="../tags/tag415.xml"/><Relationship Id="rId55" Type="http://schemas.openxmlformats.org/officeDocument/2006/relationships/tags" Target="../tags/tag436.xml"/><Relationship Id="rId76" Type="http://schemas.openxmlformats.org/officeDocument/2006/relationships/tags" Target="../tags/tag457.xml"/><Relationship Id="rId97" Type="http://schemas.openxmlformats.org/officeDocument/2006/relationships/tags" Target="../tags/tag478.xml"/><Relationship Id="rId120" Type="http://schemas.openxmlformats.org/officeDocument/2006/relationships/tags" Target="../tags/tag501.xml"/><Relationship Id="rId141" Type="http://schemas.openxmlformats.org/officeDocument/2006/relationships/tags" Target="../tags/tag522.xml"/><Relationship Id="rId358" Type="http://schemas.openxmlformats.org/officeDocument/2006/relationships/tags" Target="../tags/tag739.xml"/><Relationship Id="rId379" Type="http://schemas.openxmlformats.org/officeDocument/2006/relationships/tags" Target="../tags/tag760.xml"/><Relationship Id="rId7" Type="http://schemas.openxmlformats.org/officeDocument/2006/relationships/tags" Target="../tags/tag388.xml"/><Relationship Id="rId162" Type="http://schemas.openxmlformats.org/officeDocument/2006/relationships/tags" Target="../tags/tag543.xml"/><Relationship Id="rId183" Type="http://schemas.openxmlformats.org/officeDocument/2006/relationships/tags" Target="../tags/tag564.xml"/><Relationship Id="rId218" Type="http://schemas.openxmlformats.org/officeDocument/2006/relationships/tags" Target="../tags/tag599.xml"/><Relationship Id="rId239" Type="http://schemas.openxmlformats.org/officeDocument/2006/relationships/tags" Target="../tags/tag620.xml"/><Relationship Id="rId250" Type="http://schemas.openxmlformats.org/officeDocument/2006/relationships/tags" Target="../tags/tag631.xml"/><Relationship Id="rId271" Type="http://schemas.openxmlformats.org/officeDocument/2006/relationships/tags" Target="../tags/tag652.xml"/><Relationship Id="rId292" Type="http://schemas.openxmlformats.org/officeDocument/2006/relationships/tags" Target="../tags/tag673.xml"/><Relationship Id="rId306" Type="http://schemas.openxmlformats.org/officeDocument/2006/relationships/tags" Target="../tags/tag687.xml"/><Relationship Id="rId24" Type="http://schemas.openxmlformats.org/officeDocument/2006/relationships/tags" Target="../tags/tag405.xml"/><Relationship Id="rId45" Type="http://schemas.openxmlformats.org/officeDocument/2006/relationships/tags" Target="../tags/tag426.xml"/><Relationship Id="rId66" Type="http://schemas.openxmlformats.org/officeDocument/2006/relationships/tags" Target="../tags/tag447.xml"/><Relationship Id="rId87" Type="http://schemas.openxmlformats.org/officeDocument/2006/relationships/tags" Target="../tags/tag468.xml"/><Relationship Id="rId110" Type="http://schemas.openxmlformats.org/officeDocument/2006/relationships/tags" Target="../tags/tag491.xml"/><Relationship Id="rId131" Type="http://schemas.openxmlformats.org/officeDocument/2006/relationships/tags" Target="../tags/tag512.xml"/><Relationship Id="rId327" Type="http://schemas.openxmlformats.org/officeDocument/2006/relationships/tags" Target="../tags/tag708.xml"/><Relationship Id="rId348" Type="http://schemas.openxmlformats.org/officeDocument/2006/relationships/tags" Target="../tags/tag729.xml"/><Relationship Id="rId369" Type="http://schemas.openxmlformats.org/officeDocument/2006/relationships/tags" Target="../tags/tag750.xml"/><Relationship Id="rId152" Type="http://schemas.openxmlformats.org/officeDocument/2006/relationships/tags" Target="../tags/tag533.xml"/><Relationship Id="rId173" Type="http://schemas.openxmlformats.org/officeDocument/2006/relationships/tags" Target="../tags/tag554.xml"/><Relationship Id="rId194" Type="http://schemas.openxmlformats.org/officeDocument/2006/relationships/tags" Target="../tags/tag575.xml"/><Relationship Id="rId208" Type="http://schemas.openxmlformats.org/officeDocument/2006/relationships/tags" Target="../tags/tag589.xml"/><Relationship Id="rId229" Type="http://schemas.openxmlformats.org/officeDocument/2006/relationships/tags" Target="../tags/tag610.xml"/><Relationship Id="rId380" Type="http://schemas.openxmlformats.org/officeDocument/2006/relationships/tags" Target="../tags/tag761.xml"/><Relationship Id="rId240" Type="http://schemas.openxmlformats.org/officeDocument/2006/relationships/tags" Target="../tags/tag621.xml"/><Relationship Id="rId261" Type="http://schemas.openxmlformats.org/officeDocument/2006/relationships/tags" Target="../tags/tag642.xml"/><Relationship Id="rId14" Type="http://schemas.openxmlformats.org/officeDocument/2006/relationships/tags" Target="../tags/tag395.xml"/><Relationship Id="rId35" Type="http://schemas.openxmlformats.org/officeDocument/2006/relationships/tags" Target="../tags/tag416.xml"/><Relationship Id="rId56" Type="http://schemas.openxmlformats.org/officeDocument/2006/relationships/tags" Target="../tags/tag437.xml"/><Relationship Id="rId77" Type="http://schemas.openxmlformats.org/officeDocument/2006/relationships/tags" Target="../tags/tag458.xml"/><Relationship Id="rId100" Type="http://schemas.openxmlformats.org/officeDocument/2006/relationships/tags" Target="../tags/tag481.xml"/><Relationship Id="rId282" Type="http://schemas.openxmlformats.org/officeDocument/2006/relationships/tags" Target="../tags/tag663.xml"/><Relationship Id="rId317" Type="http://schemas.openxmlformats.org/officeDocument/2006/relationships/tags" Target="../tags/tag698.xml"/><Relationship Id="rId338" Type="http://schemas.openxmlformats.org/officeDocument/2006/relationships/tags" Target="../tags/tag719.xml"/><Relationship Id="rId359" Type="http://schemas.openxmlformats.org/officeDocument/2006/relationships/tags" Target="../tags/tag740.xml"/><Relationship Id="rId8" Type="http://schemas.openxmlformats.org/officeDocument/2006/relationships/tags" Target="../tags/tag389.xml"/><Relationship Id="rId98" Type="http://schemas.openxmlformats.org/officeDocument/2006/relationships/tags" Target="../tags/tag479.xml"/><Relationship Id="rId121" Type="http://schemas.openxmlformats.org/officeDocument/2006/relationships/tags" Target="../tags/tag502.xml"/><Relationship Id="rId142" Type="http://schemas.openxmlformats.org/officeDocument/2006/relationships/tags" Target="../tags/tag523.xml"/><Relationship Id="rId163" Type="http://schemas.openxmlformats.org/officeDocument/2006/relationships/tags" Target="../tags/tag544.xml"/><Relationship Id="rId184" Type="http://schemas.openxmlformats.org/officeDocument/2006/relationships/tags" Target="../tags/tag565.xml"/><Relationship Id="rId219" Type="http://schemas.openxmlformats.org/officeDocument/2006/relationships/tags" Target="../tags/tag600.xml"/><Relationship Id="rId370" Type="http://schemas.openxmlformats.org/officeDocument/2006/relationships/tags" Target="../tags/tag751.xml"/><Relationship Id="rId230" Type="http://schemas.openxmlformats.org/officeDocument/2006/relationships/tags" Target="../tags/tag611.xml"/><Relationship Id="rId251" Type="http://schemas.openxmlformats.org/officeDocument/2006/relationships/tags" Target="../tags/tag632.xml"/><Relationship Id="rId25" Type="http://schemas.openxmlformats.org/officeDocument/2006/relationships/tags" Target="../tags/tag406.xml"/><Relationship Id="rId46" Type="http://schemas.openxmlformats.org/officeDocument/2006/relationships/tags" Target="../tags/tag427.xml"/><Relationship Id="rId67" Type="http://schemas.openxmlformats.org/officeDocument/2006/relationships/tags" Target="../tags/tag448.xml"/><Relationship Id="rId272" Type="http://schemas.openxmlformats.org/officeDocument/2006/relationships/tags" Target="../tags/tag653.xml"/><Relationship Id="rId293" Type="http://schemas.openxmlformats.org/officeDocument/2006/relationships/tags" Target="../tags/tag674.xml"/><Relationship Id="rId307" Type="http://schemas.openxmlformats.org/officeDocument/2006/relationships/tags" Target="../tags/tag688.xml"/><Relationship Id="rId328" Type="http://schemas.openxmlformats.org/officeDocument/2006/relationships/tags" Target="../tags/tag709.xml"/><Relationship Id="rId349" Type="http://schemas.openxmlformats.org/officeDocument/2006/relationships/tags" Target="../tags/tag730.xml"/><Relationship Id="rId88" Type="http://schemas.openxmlformats.org/officeDocument/2006/relationships/tags" Target="../tags/tag469.xml"/><Relationship Id="rId111" Type="http://schemas.openxmlformats.org/officeDocument/2006/relationships/tags" Target="../tags/tag492.xml"/><Relationship Id="rId132" Type="http://schemas.openxmlformats.org/officeDocument/2006/relationships/tags" Target="../tags/tag513.xml"/><Relationship Id="rId153" Type="http://schemas.openxmlformats.org/officeDocument/2006/relationships/tags" Target="../tags/tag534.xml"/><Relationship Id="rId174" Type="http://schemas.openxmlformats.org/officeDocument/2006/relationships/tags" Target="../tags/tag555.xml"/><Relationship Id="rId195" Type="http://schemas.openxmlformats.org/officeDocument/2006/relationships/tags" Target="../tags/tag576.xml"/><Relationship Id="rId209" Type="http://schemas.openxmlformats.org/officeDocument/2006/relationships/tags" Target="../tags/tag590.xml"/><Relationship Id="rId360" Type="http://schemas.openxmlformats.org/officeDocument/2006/relationships/tags" Target="../tags/tag741.xml"/><Relationship Id="rId381" Type="http://schemas.openxmlformats.org/officeDocument/2006/relationships/tags" Target="../tags/tag762.xml"/><Relationship Id="rId220" Type="http://schemas.openxmlformats.org/officeDocument/2006/relationships/tags" Target="../tags/tag601.xml"/><Relationship Id="rId241" Type="http://schemas.openxmlformats.org/officeDocument/2006/relationships/tags" Target="../tags/tag622.xml"/><Relationship Id="rId15" Type="http://schemas.openxmlformats.org/officeDocument/2006/relationships/tags" Target="../tags/tag396.xml"/><Relationship Id="rId36" Type="http://schemas.openxmlformats.org/officeDocument/2006/relationships/tags" Target="../tags/tag417.xml"/><Relationship Id="rId57" Type="http://schemas.openxmlformats.org/officeDocument/2006/relationships/tags" Target="../tags/tag438.xml"/><Relationship Id="rId262" Type="http://schemas.openxmlformats.org/officeDocument/2006/relationships/tags" Target="../tags/tag643.xml"/><Relationship Id="rId283" Type="http://schemas.openxmlformats.org/officeDocument/2006/relationships/tags" Target="../tags/tag664.xml"/><Relationship Id="rId318" Type="http://schemas.openxmlformats.org/officeDocument/2006/relationships/tags" Target="../tags/tag699.xml"/><Relationship Id="rId339" Type="http://schemas.openxmlformats.org/officeDocument/2006/relationships/tags" Target="../tags/tag720.xml"/><Relationship Id="rId78" Type="http://schemas.openxmlformats.org/officeDocument/2006/relationships/tags" Target="../tags/tag459.xml"/><Relationship Id="rId99" Type="http://schemas.openxmlformats.org/officeDocument/2006/relationships/tags" Target="../tags/tag480.xml"/><Relationship Id="rId101" Type="http://schemas.openxmlformats.org/officeDocument/2006/relationships/tags" Target="../tags/tag482.xml"/><Relationship Id="rId122" Type="http://schemas.openxmlformats.org/officeDocument/2006/relationships/tags" Target="../tags/tag503.xml"/><Relationship Id="rId143" Type="http://schemas.openxmlformats.org/officeDocument/2006/relationships/tags" Target="../tags/tag524.xml"/><Relationship Id="rId164" Type="http://schemas.openxmlformats.org/officeDocument/2006/relationships/tags" Target="../tags/tag545.xml"/><Relationship Id="rId185" Type="http://schemas.openxmlformats.org/officeDocument/2006/relationships/tags" Target="../tags/tag566.xml"/><Relationship Id="rId350" Type="http://schemas.openxmlformats.org/officeDocument/2006/relationships/tags" Target="../tags/tag731.xml"/><Relationship Id="rId371" Type="http://schemas.openxmlformats.org/officeDocument/2006/relationships/tags" Target="../tags/tag752.xml"/><Relationship Id="rId9" Type="http://schemas.openxmlformats.org/officeDocument/2006/relationships/tags" Target="../tags/tag390.xml"/><Relationship Id="rId210" Type="http://schemas.openxmlformats.org/officeDocument/2006/relationships/tags" Target="../tags/tag591.xml"/><Relationship Id="rId26" Type="http://schemas.openxmlformats.org/officeDocument/2006/relationships/tags" Target="../tags/tag407.xml"/><Relationship Id="rId231" Type="http://schemas.openxmlformats.org/officeDocument/2006/relationships/tags" Target="../tags/tag612.xml"/><Relationship Id="rId252" Type="http://schemas.openxmlformats.org/officeDocument/2006/relationships/tags" Target="../tags/tag633.xml"/><Relationship Id="rId273" Type="http://schemas.openxmlformats.org/officeDocument/2006/relationships/tags" Target="../tags/tag654.xml"/><Relationship Id="rId294" Type="http://schemas.openxmlformats.org/officeDocument/2006/relationships/tags" Target="../tags/tag675.xml"/><Relationship Id="rId308" Type="http://schemas.openxmlformats.org/officeDocument/2006/relationships/tags" Target="../tags/tag689.xml"/><Relationship Id="rId329" Type="http://schemas.openxmlformats.org/officeDocument/2006/relationships/tags" Target="../tags/tag710.xml"/><Relationship Id="rId47" Type="http://schemas.openxmlformats.org/officeDocument/2006/relationships/tags" Target="../tags/tag428.xml"/><Relationship Id="rId68" Type="http://schemas.openxmlformats.org/officeDocument/2006/relationships/tags" Target="../tags/tag449.xml"/><Relationship Id="rId89" Type="http://schemas.openxmlformats.org/officeDocument/2006/relationships/tags" Target="../tags/tag470.xml"/><Relationship Id="rId112" Type="http://schemas.openxmlformats.org/officeDocument/2006/relationships/tags" Target="../tags/tag493.xml"/><Relationship Id="rId133" Type="http://schemas.openxmlformats.org/officeDocument/2006/relationships/tags" Target="../tags/tag514.xml"/><Relationship Id="rId154" Type="http://schemas.openxmlformats.org/officeDocument/2006/relationships/tags" Target="../tags/tag535.xml"/><Relationship Id="rId175" Type="http://schemas.openxmlformats.org/officeDocument/2006/relationships/tags" Target="../tags/tag556.xml"/><Relationship Id="rId340" Type="http://schemas.openxmlformats.org/officeDocument/2006/relationships/tags" Target="../tags/tag721.xml"/><Relationship Id="rId361" Type="http://schemas.openxmlformats.org/officeDocument/2006/relationships/tags" Target="../tags/tag742.xml"/><Relationship Id="rId196" Type="http://schemas.openxmlformats.org/officeDocument/2006/relationships/tags" Target="../tags/tag577.xml"/><Relationship Id="rId200" Type="http://schemas.openxmlformats.org/officeDocument/2006/relationships/tags" Target="../tags/tag581.xml"/><Relationship Id="rId382" Type="http://schemas.openxmlformats.org/officeDocument/2006/relationships/tags" Target="../tags/tag763.xml"/><Relationship Id="rId16" Type="http://schemas.openxmlformats.org/officeDocument/2006/relationships/tags" Target="../tags/tag397.xml"/><Relationship Id="rId221" Type="http://schemas.openxmlformats.org/officeDocument/2006/relationships/tags" Target="../tags/tag602.xml"/><Relationship Id="rId242" Type="http://schemas.openxmlformats.org/officeDocument/2006/relationships/tags" Target="../tags/tag623.xml"/><Relationship Id="rId263" Type="http://schemas.openxmlformats.org/officeDocument/2006/relationships/tags" Target="../tags/tag644.xml"/><Relationship Id="rId284" Type="http://schemas.openxmlformats.org/officeDocument/2006/relationships/tags" Target="../tags/tag665.xml"/><Relationship Id="rId319" Type="http://schemas.openxmlformats.org/officeDocument/2006/relationships/tags" Target="../tags/tag700.xml"/><Relationship Id="rId37" Type="http://schemas.openxmlformats.org/officeDocument/2006/relationships/tags" Target="../tags/tag418.xml"/><Relationship Id="rId58" Type="http://schemas.openxmlformats.org/officeDocument/2006/relationships/tags" Target="../tags/tag439.xml"/><Relationship Id="rId79" Type="http://schemas.openxmlformats.org/officeDocument/2006/relationships/tags" Target="../tags/tag460.xml"/><Relationship Id="rId102" Type="http://schemas.openxmlformats.org/officeDocument/2006/relationships/tags" Target="../tags/tag483.xml"/><Relationship Id="rId123" Type="http://schemas.openxmlformats.org/officeDocument/2006/relationships/tags" Target="../tags/tag504.xml"/><Relationship Id="rId144" Type="http://schemas.openxmlformats.org/officeDocument/2006/relationships/tags" Target="../tags/tag525.xml"/><Relationship Id="rId330" Type="http://schemas.openxmlformats.org/officeDocument/2006/relationships/tags" Target="../tags/tag711.xml"/><Relationship Id="rId90" Type="http://schemas.openxmlformats.org/officeDocument/2006/relationships/tags" Target="../tags/tag471.xml"/><Relationship Id="rId165" Type="http://schemas.openxmlformats.org/officeDocument/2006/relationships/tags" Target="../tags/tag546.xml"/><Relationship Id="rId186" Type="http://schemas.openxmlformats.org/officeDocument/2006/relationships/tags" Target="../tags/tag567.xml"/><Relationship Id="rId351" Type="http://schemas.openxmlformats.org/officeDocument/2006/relationships/tags" Target="../tags/tag732.xml"/><Relationship Id="rId372" Type="http://schemas.openxmlformats.org/officeDocument/2006/relationships/tags" Target="../tags/tag753.xml"/><Relationship Id="rId211" Type="http://schemas.openxmlformats.org/officeDocument/2006/relationships/tags" Target="../tags/tag592.xml"/><Relationship Id="rId232" Type="http://schemas.openxmlformats.org/officeDocument/2006/relationships/tags" Target="../tags/tag613.xml"/><Relationship Id="rId253" Type="http://schemas.openxmlformats.org/officeDocument/2006/relationships/tags" Target="../tags/tag634.xml"/><Relationship Id="rId274" Type="http://schemas.openxmlformats.org/officeDocument/2006/relationships/tags" Target="../tags/tag655.xml"/><Relationship Id="rId295" Type="http://schemas.openxmlformats.org/officeDocument/2006/relationships/tags" Target="../tags/tag676.xml"/><Relationship Id="rId309" Type="http://schemas.openxmlformats.org/officeDocument/2006/relationships/tags" Target="../tags/tag690.xml"/><Relationship Id="rId27" Type="http://schemas.openxmlformats.org/officeDocument/2006/relationships/tags" Target="../tags/tag408.xml"/><Relationship Id="rId48" Type="http://schemas.openxmlformats.org/officeDocument/2006/relationships/tags" Target="../tags/tag429.xml"/><Relationship Id="rId69" Type="http://schemas.openxmlformats.org/officeDocument/2006/relationships/tags" Target="../tags/tag450.xml"/><Relationship Id="rId113" Type="http://schemas.openxmlformats.org/officeDocument/2006/relationships/tags" Target="../tags/tag494.xml"/><Relationship Id="rId134" Type="http://schemas.openxmlformats.org/officeDocument/2006/relationships/tags" Target="../tags/tag515.xml"/><Relationship Id="rId320" Type="http://schemas.openxmlformats.org/officeDocument/2006/relationships/tags" Target="../tags/tag701.xml"/><Relationship Id="rId80" Type="http://schemas.openxmlformats.org/officeDocument/2006/relationships/tags" Target="../tags/tag461.xml"/><Relationship Id="rId155" Type="http://schemas.openxmlformats.org/officeDocument/2006/relationships/tags" Target="../tags/tag536.xml"/><Relationship Id="rId176" Type="http://schemas.openxmlformats.org/officeDocument/2006/relationships/tags" Target="../tags/tag557.xml"/><Relationship Id="rId197" Type="http://schemas.openxmlformats.org/officeDocument/2006/relationships/tags" Target="../tags/tag578.xml"/><Relationship Id="rId341" Type="http://schemas.openxmlformats.org/officeDocument/2006/relationships/tags" Target="../tags/tag722.xml"/><Relationship Id="rId362" Type="http://schemas.openxmlformats.org/officeDocument/2006/relationships/tags" Target="../tags/tag743.xml"/><Relationship Id="rId383" Type="http://schemas.openxmlformats.org/officeDocument/2006/relationships/tags" Target="../tags/tag764.xml"/><Relationship Id="rId201" Type="http://schemas.openxmlformats.org/officeDocument/2006/relationships/tags" Target="../tags/tag582.xml"/><Relationship Id="rId222" Type="http://schemas.openxmlformats.org/officeDocument/2006/relationships/tags" Target="../tags/tag603.xml"/><Relationship Id="rId243" Type="http://schemas.openxmlformats.org/officeDocument/2006/relationships/tags" Target="../tags/tag624.xml"/><Relationship Id="rId264" Type="http://schemas.openxmlformats.org/officeDocument/2006/relationships/tags" Target="../tags/tag645.xml"/><Relationship Id="rId285" Type="http://schemas.openxmlformats.org/officeDocument/2006/relationships/tags" Target="../tags/tag666.xml"/><Relationship Id="rId17" Type="http://schemas.openxmlformats.org/officeDocument/2006/relationships/tags" Target="../tags/tag398.xml"/><Relationship Id="rId38" Type="http://schemas.openxmlformats.org/officeDocument/2006/relationships/tags" Target="../tags/tag419.xml"/><Relationship Id="rId59" Type="http://schemas.openxmlformats.org/officeDocument/2006/relationships/tags" Target="../tags/tag440.xml"/><Relationship Id="rId103" Type="http://schemas.openxmlformats.org/officeDocument/2006/relationships/tags" Target="../tags/tag484.xml"/><Relationship Id="rId124" Type="http://schemas.openxmlformats.org/officeDocument/2006/relationships/tags" Target="../tags/tag505.xml"/><Relationship Id="rId310" Type="http://schemas.openxmlformats.org/officeDocument/2006/relationships/tags" Target="../tags/tag691.xml"/><Relationship Id="rId70" Type="http://schemas.openxmlformats.org/officeDocument/2006/relationships/tags" Target="../tags/tag451.xml"/><Relationship Id="rId91" Type="http://schemas.openxmlformats.org/officeDocument/2006/relationships/tags" Target="../tags/tag472.xml"/><Relationship Id="rId145" Type="http://schemas.openxmlformats.org/officeDocument/2006/relationships/tags" Target="../tags/tag526.xml"/><Relationship Id="rId166" Type="http://schemas.openxmlformats.org/officeDocument/2006/relationships/tags" Target="../tags/tag547.xml"/><Relationship Id="rId187" Type="http://schemas.openxmlformats.org/officeDocument/2006/relationships/tags" Target="../tags/tag568.xml"/><Relationship Id="rId331" Type="http://schemas.openxmlformats.org/officeDocument/2006/relationships/tags" Target="../tags/tag712.xml"/><Relationship Id="rId352" Type="http://schemas.openxmlformats.org/officeDocument/2006/relationships/tags" Target="../tags/tag733.xml"/><Relationship Id="rId373" Type="http://schemas.openxmlformats.org/officeDocument/2006/relationships/tags" Target="../tags/tag754.xml"/><Relationship Id="rId1" Type="http://schemas.openxmlformats.org/officeDocument/2006/relationships/tags" Target="../tags/tag382.xml"/><Relationship Id="rId212" Type="http://schemas.openxmlformats.org/officeDocument/2006/relationships/tags" Target="../tags/tag593.xml"/><Relationship Id="rId233" Type="http://schemas.openxmlformats.org/officeDocument/2006/relationships/tags" Target="../tags/tag614.xml"/><Relationship Id="rId254" Type="http://schemas.openxmlformats.org/officeDocument/2006/relationships/tags" Target="../tags/tag635.xml"/><Relationship Id="rId28" Type="http://schemas.openxmlformats.org/officeDocument/2006/relationships/tags" Target="../tags/tag409.xml"/><Relationship Id="rId49" Type="http://schemas.openxmlformats.org/officeDocument/2006/relationships/tags" Target="../tags/tag430.xml"/><Relationship Id="rId114" Type="http://schemas.openxmlformats.org/officeDocument/2006/relationships/tags" Target="../tags/tag495.xml"/><Relationship Id="rId275" Type="http://schemas.openxmlformats.org/officeDocument/2006/relationships/tags" Target="../tags/tag656.xml"/><Relationship Id="rId296" Type="http://schemas.openxmlformats.org/officeDocument/2006/relationships/tags" Target="../tags/tag677.xml"/><Relationship Id="rId300" Type="http://schemas.openxmlformats.org/officeDocument/2006/relationships/tags" Target="../tags/tag681.xml"/><Relationship Id="rId60" Type="http://schemas.openxmlformats.org/officeDocument/2006/relationships/tags" Target="../tags/tag441.xml"/><Relationship Id="rId81" Type="http://schemas.openxmlformats.org/officeDocument/2006/relationships/tags" Target="../tags/tag462.xml"/><Relationship Id="rId135" Type="http://schemas.openxmlformats.org/officeDocument/2006/relationships/tags" Target="../tags/tag516.xml"/><Relationship Id="rId156" Type="http://schemas.openxmlformats.org/officeDocument/2006/relationships/tags" Target="../tags/tag537.xml"/><Relationship Id="rId177" Type="http://schemas.openxmlformats.org/officeDocument/2006/relationships/tags" Target="../tags/tag558.xml"/><Relationship Id="rId198" Type="http://schemas.openxmlformats.org/officeDocument/2006/relationships/tags" Target="../tags/tag579.xml"/><Relationship Id="rId321" Type="http://schemas.openxmlformats.org/officeDocument/2006/relationships/tags" Target="../tags/tag702.xml"/><Relationship Id="rId342" Type="http://schemas.openxmlformats.org/officeDocument/2006/relationships/tags" Target="../tags/tag723.xml"/><Relationship Id="rId363" Type="http://schemas.openxmlformats.org/officeDocument/2006/relationships/tags" Target="../tags/tag744.xml"/><Relationship Id="rId384" Type="http://schemas.openxmlformats.org/officeDocument/2006/relationships/tags" Target="../tags/tag765.xml"/><Relationship Id="rId202" Type="http://schemas.openxmlformats.org/officeDocument/2006/relationships/tags" Target="../tags/tag583.xml"/><Relationship Id="rId223" Type="http://schemas.openxmlformats.org/officeDocument/2006/relationships/tags" Target="../tags/tag604.xml"/><Relationship Id="rId244" Type="http://schemas.openxmlformats.org/officeDocument/2006/relationships/tags" Target="../tags/tag625.xml"/><Relationship Id="rId18" Type="http://schemas.openxmlformats.org/officeDocument/2006/relationships/tags" Target="../tags/tag399.xml"/><Relationship Id="rId39" Type="http://schemas.openxmlformats.org/officeDocument/2006/relationships/tags" Target="../tags/tag420.xml"/><Relationship Id="rId265" Type="http://schemas.openxmlformats.org/officeDocument/2006/relationships/tags" Target="../tags/tag646.xml"/><Relationship Id="rId286" Type="http://schemas.openxmlformats.org/officeDocument/2006/relationships/tags" Target="../tags/tag667.xml"/><Relationship Id="rId50" Type="http://schemas.openxmlformats.org/officeDocument/2006/relationships/tags" Target="../tags/tag431.xml"/><Relationship Id="rId104" Type="http://schemas.openxmlformats.org/officeDocument/2006/relationships/tags" Target="../tags/tag485.xml"/><Relationship Id="rId125" Type="http://schemas.openxmlformats.org/officeDocument/2006/relationships/tags" Target="../tags/tag506.xml"/><Relationship Id="rId146" Type="http://schemas.openxmlformats.org/officeDocument/2006/relationships/tags" Target="../tags/tag527.xml"/><Relationship Id="rId167" Type="http://schemas.openxmlformats.org/officeDocument/2006/relationships/tags" Target="../tags/tag548.xml"/><Relationship Id="rId188" Type="http://schemas.openxmlformats.org/officeDocument/2006/relationships/tags" Target="../tags/tag569.xml"/><Relationship Id="rId311" Type="http://schemas.openxmlformats.org/officeDocument/2006/relationships/tags" Target="../tags/tag692.xml"/><Relationship Id="rId332" Type="http://schemas.openxmlformats.org/officeDocument/2006/relationships/tags" Target="../tags/tag713.xml"/><Relationship Id="rId353" Type="http://schemas.openxmlformats.org/officeDocument/2006/relationships/tags" Target="../tags/tag734.xml"/><Relationship Id="rId374" Type="http://schemas.openxmlformats.org/officeDocument/2006/relationships/tags" Target="../tags/tag755.xml"/><Relationship Id="rId71" Type="http://schemas.openxmlformats.org/officeDocument/2006/relationships/tags" Target="../tags/tag452.xml"/><Relationship Id="rId92" Type="http://schemas.openxmlformats.org/officeDocument/2006/relationships/tags" Target="../tags/tag473.xml"/><Relationship Id="rId213" Type="http://schemas.openxmlformats.org/officeDocument/2006/relationships/tags" Target="../tags/tag594.xml"/><Relationship Id="rId234" Type="http://schemas.openxmlformats.org/officeDocument/2006/relationships/tags" Target="../tags/tag615.xml"/><Relationship Id="rId2" Type="http://schemas.openxmlformats.org/officeDocument/2006/relationships/tags" Target="../tags/tag383.xml"/><Relationship Id="rId29" Type="http://schemas.openxmlformats.org/officeDocument/2006/relationships/tags" Target="../tags/tag410.xml"/><Relationship Id="rId255" Type="http://schemas.openxmlformats.org/officeDocument/2006/relationships/tags" Target="../tags/tag636.xml"/><Relationship Id="rId276" Type="http://schemas.openxmlformats.org/officeDocument/2006/relationships/tags" Target="../tags/tag657.xml"/><Relationship Id="rId297" Type="http://schemas.openxmlformats.org/officeDocument/2006/relationships/tags" Target="../tags/tag678.xml"/><Relationship Id="rId40" Type="http://schemas.openxmlformats.org/officeDocument/2006/relationships/tags" Target="../tags/tag421.xml"/><Relationship Id="rId115" Type="http://schemas.openxmlformats.org/officeDocument/2006/relationships/tags" Target="../tags/tag496.xml"/><Relationship Id="rId136" Type="http://schemas.openxmlformats.org/officeDocument/2006/relationships/tags" Target="../tags/tag517.xml"/><Relationship Id="rId157" Type="http://schemas.openxmlformats.org/officeDocument/2006/relationships/tags" Target="../tags/tag538.xml"/><Relationship Id="rId178" Type="http://schemas.openxmlformats.org/officeDocument/2006/relationships/tags" Target="../tags/tag559.xml"/><Relationship Id="rId301" Type="http://schemas.openxmlformats.org/officeDocument/2006/relationships/tags" Target="../tags/tag682.xml"/><Relationship Id="rId322" Type="http://schemas.openxmlformats.org/officeDocument/2006/relationships/tags" Target="../tags/tag703.xml"/><Relationship Id="rId343" Type="http://schemas.openxmlformats.org/officeDocument/2006/relationships/tags" Target="../tags/tag724.xml"/><Relationship Id="rId364" Type="http://schemas.openxmlformats.org/officeDocument/2006/relationships/tags" Target="../tags/tag745.xml"/><Relationship Id="rId61" Type="http://schemas.openxmlformats.org/officeDocument/2006/relationships/tags" Target="../tags/tag442.xml"/><Relationship Id="rId82" Type="http://schemas.openxmlformats.org/officeDocument/2006/relationships/tags" Target="../tags/tag463.xml"/><Relationship Id="rId199" Type="http://schemas.openxmlformats.org/officeDocument/2006/relationships/tags" Target="../tags/tag580.xml"/><Relationship Id="rId203" Type="http://schemas.openxmlformats.org/officeDocument/2006/relationships/tags" Target="../tags/tag584.xml"/><Relationship Id="rId385" Type="http://schemas.openxmlformats.org/officeDocument/2006/relationships/tags" Target="../tags/tag766.xml"/><Relationship Id="rId19" Type="http://schemas.openxmlformats.org/officeDocument/2006/relationships/tags" Target="../tags/tag400.xml"/><Relationship Id="rId224" Type="http://schemas.openxmlformats.org/officeDocument/2006/relationships/tags" Target="../tags/tag605.xml"/><Relationship Id="rId245" Type="http://schemas.openxmlformats.org/officeDocument/2006/relationships/tags" Target="../tags/tag626.xml"/><Relationship Id="rId266" Type="http://schemas.openxmlformats.org/officeDocument/2006/relationships/tags" Target="../tags/tag647.xml"/><Relationship Id="rId287" Type="http://schemas.openxmlformats.org/officeDocument/2006/relationships/tags" Target="../tags/tag668.xml"/><Relationship Id="rId30" Type="http://schemas.openxmlformats.org/officeDocument/2006/relationships/tags" Target="../tags/tag411.xml"/><Relationship Id="rId105" Type="http://schemas.openxmlformats.org/officeDocument/2006/relationships/tags" Target="../tags/tag486.xml"/><Relationship Id="rId126" Type="http://schemas.openxmlformats.org/officeDocument/2006/relationships/tags" Target="../tags/tag507.xml"/><Relationship Id="rId147" Type="http://schemas.openxmlformats.org/officeDocument/2006/relationships/tags" Target="../tags/tag528.xml"/><Relationship Id="rId168" Type="http://schemas.openxmlformats.org/officeDocument/2006/relationships/tags" Target="../tags/tag549.xml"/><Relationship Id="rId312" Type="http://schemas.openxmlformats.org/officeDocument/2006/relationships/tags" Target="../tags/tag693.xml"/><Relationship Id="rId333" Type="http://schemas.openxmlformats.org/officeDocument/2006/relationships/tags" Target="../tags/tag714.xml"/><Relationship Id="rId354" Type="http://schemas.openxmlformats.org/officeDocument/2006/relationships/tags" Target="../tags/tag735.xml"/><Relationship Id="rId51" Type="http://schemas.openxmlformats.org/officeDocument/2006/relationships/tags" Target="../tags/tag432.xml"/><Relationship Id="rId72" Type="http://schemas.openxmlformats.org/officeDocument/2006/relationships/tags" Target="../tags/tag453.xml"/><Relationship Id="rId93" Type="http://schemas.openxmlformats.org/officeDocument/2006/relationships/tags" Target="../tags/tag474.xml"/><Relationship Id="rId189" Type="http://schemas.openxmlformats.org/officeDocument/2006/relationships/tags" Target="../tags/tag570.xml"/><Relationship Id="rId375" Type="http://schemas.openxmlformats.org/officeDocument/2006/relationships/tags" Target="../tags/tag756.xml"/><Relationship Id="rId3" Type="http://schemas.openxmlformats.org/officeDocument/2006/relationships/tags" Target="../tags/tag384.xml"/><Relationship Id="rId214" Type="http://schemas.openxmlformats.org/officeDocument/2006/relationships/tags" Target="../tags/tag595.xml"/><Relationship Id="rId235" Type="http://schemas.openxmlformats.org/officeDocument/2006/relationships/tags" Target="../tags/tag616.xml"/><Relationship Id="rId256" Type="http://schemas.openxmlformats.org/officeDocument/2006/relationships/tags" Target="../tags/tag637.xml"/><Relationship Id="rId277" Type="http://schemas.openxmlformats.org/officeDocument/2006/relationships/tags" Target="../tags/tag658.xml"/><Relationship Id="rId298" Type="http://schemas.openxmlformats.org/officeDocument/2006/relationships/tags" Target="../tags/tag679.xml"/><Relationship Id="rId116" Type="http://schemas.openxmlformats.org/officeDocument/2006/relationships/tags" Target="../tags/tag497.xml"/><Relationship Id="rId137" Type="http://schemas.openxmlformats.org/officeDocument/2006/relationships/tags" Target="../tags/tag518.xml"/><Relationship Id="rId158" Type="http://schemas.openxmlformats.org/officeDocument/2006/relationships/tags" Target="../tags/tag539.xml"/><Relationship Id="rId302" Type="http://schemas.openxmlformats.org/officeDocument/2006/relationships/tags" Target="../tags/tag683.xml"/><Relationship Id="rId323" Type="http://schemas.openxmlformats.org/officeDocument/2006/relationships/tags" Target="../tags/tag704.xml"/><Relationship Id="rId344" Type="http://schemas.openxmlformats.org/officeDocument/2006/relationships/tags" Target="../tags/tag725.xml"/><Relationship Id="rId20" Type="http://schemas.openxmlformats.org/officeDocument/2006/relationships/tags" Target="../tags/tag401.xml"/><Relationship Id="rId41" Type="http://schemas.openxmlformats.org/officeDocument/2006/relationships/tags" Target="../tags/tag422.xml"/><Relationship Id="rId62" Type="http://schemas.openxmlformats.org/officeDocument/2006/relationships/tags" Target="../tags/tag443.xml"/><Relationship Id="rId83" Type="http://schemas.openxmlformats.org/officeDocument/2006/relationships/tags" Target="../tags/tag464.xml"/><Relationship Id="rId179" Type="http://schemas.openxmlformats.org/officeDocument/2006/relationships/tags" Target="../tags/tag560.xml"/><Relationship Id="rId365" Type="http://schemas.openxmlformats.org/officeDocument/2006/relationships/tags" Target="../tags/tag746.xml"/><Relationship Id="rId386" Type="http://schemas.openxmlformats.org/officeDocument/2006/relationships/tags" Target="../tags/tag767.xml"/><Relationship Id="rId190" Type="http://schemas.openxmlformats.org/officeDocument/2006/relationships/tags" Target="../tags/tag571.xml"/><Relationship Id="rId204" Type="http://schemas.openxmlformats.org/officeDocument/2006/relationships/tags" Target="../tags/tag585.xml"/><Relationship Id="rId225" Type="http://schemas.openxmlformats.org/officeDocument/2006/relationships/tags" Target="../tags/tag606.xml"/><Relationship Id="rId246" Type="http://schemas.openxmlformats.org/officeDocument/2006/relationships/tags" Target="../tags/tag627.xml"/><Relationship Id="rId267" Type="http://schemas.openxmlformats.org/officeDocument/2006/relationships/tags" Target="../tags/tag648.xml"/><Relationship Id="rId288" Type="http://schemas.openxmlformats.org/officeDocument/2006/relationships/tags" Target="../tags/tag669.xml"/><Relationship Id="rId106" Type="http://schemas.openxmlformats.org/officeDocument/2006/relationships/tags" Target="../tags/tag487.xml"/><Relationship Id="rId127" Type="http://schemas.openxmlformats.org/officeDocument/2006/relationships/tags" Target="../tags/tag508.xml"/><Relationship Id="rId313" Type="http://schemas.openxmlformats.org/officeDocument/2006/relationships/tags" Target="../tags/tag694.xml"/><Relationship Id="rId10" Type="http://schemas.openxmlformats.org/officeDocument/2006/relationships/tags" Target="../tags/tag391.xml"/><Relationship Id="rId31" Type="http://schemas.openxmlformats.org/officeDocument/2006/relationships/tags" Target="../tags/tag412.xml"/><Relationship Id="rId52" Type="http://schemas.openxmlformats.org/officeDocument/2006/relationships/tags" Target="../tags/tag433.xml"/><Relationship Id="rId73" Type="http://schemas.openxmlformats.org/officeDocument/2006/relationships/tags" Target="../tags/tag454.xml"/><Relationship Id="rId94" Type="http://schemas.openxmlformats.org/officeDocument/2006/relationships/tags" Target="../tags/tag475.xml"/><Relationship Id="rId148" Type="http://schemas.openxmlformats.org/officeDocument/2006/relationships/tags" Target="../tags/tag529.xml"/><Relationship Id="rId169" Type="http://schemas.openxmlformats.org/officeDocument/2006/relationships/tags" Target="../tags/tag550.xml"/><Relationship Id="rId334" Type="http://schemas.openxmlformats.org/officeDocument/2006/relationships/tags" Target="../tags/tag715.xml"/><Relationship Id="rId355" Type="http://schemas.openxmlformats.org/officeDocument/2006/relationships/tags" Target="../tags/tag736.xml"/><Relationship Id="rId376" Type="http://schemas.openxmlformats.org/officeDocument/2006/relationships/tags" Target="../tags/tag757.xml"/><Relationship Id="rId4" Type="http://schemas.openxmlformats.org/officeDocument/2006/relationships/tags" Target="../tags/tag385.xml"/><Relationship Id="rId180" Type="http://schemas.openxmlformats.org/officeDocument/2006/relationships/tags" Target="../tags/tag561.xml"/><Relationship Id="rId215" Type="http://schemas.openxmlformats.org/officeDocument/2006/relationships/tags" Target="../tags/tag596.xml"/><Relationship Id="rId236" Type="http://schemas.openxmlformats.org/officeDocument/2006/relationships/tags" Target="../tags/tag617.xml"/><Relationship Id="rId257" Type="http://schemas.openxmlformats.org/officeDocument/2006/relationships/tags" Target="../tags/tag638.xml"/><Relationship Id="rId278" Type="http://schemas.openxmlformats.org/officeDocument/2006/relationships/tags" Target="../tags/tag659.xml"/><Relationship Id="rId303" Type="http://schemas.openxmlformats.org/officeDocument/2006/relationships/tags" Target="../tags/tag684.xml"/></Relationships>
</file>

<file path=ppt/slides/_rels/slide36.xml.rels><?xml version="1.0" encoding="UTF-8" standalone="yes"?>
<Relationships xmlns="http://schemas.openxmlformats.org/package/2006/relationships"><Relationship Id="rId3" Type="http://schemas.openxmlformats.org/officeDocument/2006/relationships/image" Target="cid:image001.png@01D1077A.DA58C3F0"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9582"/>
            <a:ext cx="8291264" cy="1368152"/>
          </a:xfrm>
        </p:spPr>
        <p:txBody>
          <a:bodyPr/>
          <a:lstStyle/>
          <a:p>
            <a:r>
              <a:rPr lang="en-GB" sz="3600" b="1" dirty="0" smtClean="0">
                <a:solidFill>
                  <a:srgbClr val="C40075"/>
                </a:solidFill>
                <a:latin typeface="Calibri" pitchFamily="34" charset="0"/>
              </a:rPr>
              <a:t> - SETTING </a:t>
            </a:r>
            <a:r>
              <a:rPr lang="en-GB" sz="3600" b="1" dirty="0">
                <a:solidFill>
                  <a:srgbClr val="C40075"/>
                </a:solidFill>
                <a:latin typeface="Calibri" pitchFamily="34" charset="0"/>
              </a:rPr>
              <a:t>THE </a:t>
            </a:r>
            <a:r>
              <a:rPr lang="en-GB" sz="3600" b="1" dirty="0" smtClean="0">
                <a:solidFill>
                  <a:srgbClr val="C40075"/>
                </a:solidFill>
                <a:latin typeface="Calibri" pitchFamily="34" charset="0"/>
              </a:rPr>
              <a:t>SCENE - </a:t>
            </a:r>
            <a:r>
              <a:rPr lang="en-GB" sz="3000" b="1" dirty="0">
                <a:latin typeface="Calibri" pitchFamily="34" charset="0"/>
              </a:rPr>
              <a:t/>
            </a:r>
            <a:br>
              <a:rPr lang="en-GB" sz="3000" b="1" dirty="0">
                <a:latin typeface="Calibri" pitchFamily="34" charset="0"/>
              </a:rPr>
            </a:br>
            <a:r>
              <a:rPr lang="en-GB" sz="2800" b="1" dirty="0">
                <a:latin typeface="Calibri" pitchFamily="34" charset="0"/>
              </a:rPr>
              <a:t>T</a:t>
            </a:r>
            <a:r>
              <a:rPr lang="en-GB" sz="2800" b="1" dirty="0" smtClean="0">
                <a:latin typeface="Calibri" pitchFamily="34" charset="0"/>
              </a:rPr>
              <a:t>he State </a:t>
            </a:r>
            <a:r>
              <a:rPr lang="en-GB" sz="2800" b="1" dirty="0">
                <a:latin typeface="Calibri" pitchFamily="34" charset="0"/>
              </a:rPr>
              <a:t>of Air </a:t>
            </a:r>
            <a:r>
              <a:rPr lang="en-GB" sz="2800" b="1" dirty="0" smtClean="0">
                <a:latin typeface="Calibri" pitchFamily="34" charset="0"/>
              </a:rPr>
              <a:t>Transport and</a:t>
            </a:r>
            <a:r>
              <a:rPr lang="en-GB" sz="2800" b="1" dirty="0">
                <a:latin typeface="Calibri" pitchFamily="34" charset="0"/>
              </a:rPr>
              <a:t/>
            </a:r>
            <a:br>
              <a:rPr lang="en-GB" sz="2800" b="1" dirty="0">
                <a:latin typeface="Calibri" pitchFamily="34" charset="0"/>
              </a:rPr>
            </a:br>
            <a:r>
              <a:rPr lang="en-GB" sz="2800" b="1" dirty="0" smtClean="0">
                <a:latin typeface="Calibri" pitchFamily="34" charset="0"/>
              </a:rPr>
              <a:t>Regulatory Developments</a:t>
            </a:r>
            <a:r>
              <a:rPr lang="en-GB" sz="3000" b="1" dirty="0" smtClean="0">
                <a:latin typeface="Calibri" pitchFamily="34" charset="0"/>
              </a:rPr>
              <a:t/>
            </a:r>
            <a:br>
              <a:rPr lang="en-GB" sz="3000" b="1" dirty="0" smtClean="0">
                <a:latin typeface="Calibri" pitchFamily="34" charset="0"/>
              </a:rPr>
            </a:br>
            <a:endParaRPr lang="en-GB" sz="3200" dirty="0"/>
          </a:p>
        </p:txBody>
      </p:sp>
      <p:sp>
        <p:nvSpPr>
          <p:cNvPr id="3" name="Content Placeholder 2"/>
          <p:cNvSpPr>
            <a:spLocks noGrp="1"/>
          </p:cNvSpPr>
          <p:nvPr>
            <p:ph idx="1"/>
          </p:nvPr>
        </p:nvSpPr>
        <p:spPr>
          <a:xfrm>
            <a:off x="467544" y="2499742"/>
            <a:ext cx="8229600" cy="2160240"/>
          </a:xfrm>
        </p:spPr>
        <p:txBody>
          <a:bodyPr>
            <a:normAutofit lnSpcReduction="10000"/>
          </a:bodyPr>
          <a:lstStyle/>
          <a:p>
            <a:pPr marL="0" indent="0" algn="ctr">
              <a:buNone/>
            </a:pPr>
            <a:endParaRPr lang="en-US" sz="2400" dirty="0" smtClean="0"/>
          </a:p>
          <a:p>
            <a:pPr marL="0" indent="0" algn="ctr">
              <a:buNone/>
            </a:pPr>
            <a:r>
              <a:rPr lang="en-US" sz="2400" dirty="0" smtClean="0"/>
              <a:t>Boubacar Djibo</a:t>
            </a:r>
          </a:p>
          <a:p>
            <a:pPr marL="0" indent="0" algn="ctr">
              <a:buNone/>
            </a:pPr>
            <a:r>
              <a:rPr lang="en-US" sz="1800" i="1" dirty="0" smtClean="0">
                <a:solidFill>
                  <a:schemeClr val="accent6">
                    <a:lumMod val="50000"/>
                  </a:schemeClr>
                </a:solidFill>
              </a:rPr>
              <a:t>Director, Air Transport Bureau, ICAO</a:t>
            </a:r>
            <a:endParaRPr lang="en-US" sz="1800" i="1" dirty="0">
              <a:solidFill>
                <a:schemeClr val="accent6">
                  <a:lumMod val="50000"/>
                </a:schemeClr>
              </a:solidFill>
            </a:endParaRPr>
          </a:p>
          <a:p>
            <a:pPr marL="0" indent="0" algn="ctr">
              <a:buNone/>
            </a:pPr>
            <a:endParaRPr lang="fr-FR" sz="2400" dirty="0" smtClean="0">
              <a:solidFill>
                <a:schemeClr val="tx1"/>
              </a:solidFill>
            </a:endParaRPr>
          </a:p>
          <a:p>
            <a:pPr marL="0" indent="0" algn="ctr">
              <a:buNone/>
            </a:pPr>
            <a:r>
              <a:rPr lang="fr-FR" sz="1400" dirty="0" smtClean="0">
                <a:solidFill>
                  <a:srgbClr val="C40075"/>
                </a:solidFill>
              </a:rPr>
              <a:t>ICAN 2015</a:t>
            </a:r>
            <a:endParaRPr lang="fr-FR" sz="1400" dirty="0">
              <a:solidFill>
                <a:srgbClr val="C40075"/>
              </a:solidFill>
            </a:endParaRPr>
          </a:p>
          <a:p>
            <a:pPr marL="0" indent="0" algn="ctr">
              <a:buNone/>
            </a:pPr>
            <a:r>
              <a:rPr lang="fr-FR" sz="1400" i="1" dirty="0" smtClean="0">
                <a:solidFill>
                  <a:srgbClr val="002060"/>
                </a:solidFill>
              </a:rPr>
              <a:t>Antalya, Turkey, 19 </a:t>
            </a:r>
            <a:r>
              <a:rPr lang="fr-FR" sz="1400" i="1" dirty="0" err="1" smtClean="0">
                <a:solidFill>
                  <a:srgbClr val="002060"/>
                </a:solidFill>
              </a:rPr>
              <a:t>October</a:t>
            </a:r>
            <a:r>
              <a:rPr lang="fr-FR" sz="1400" i="1" dirty="0" smtClean="0">
                <a:solidFill>
                  <a:srgbClr val="002060"/>
                </a:solidFill>
              </a:rPr>
              <a:t> 2015</a:t>
            </a:r>
            <a:endParaRPr lang="fr-FR" sz="1400" i="1" dirty="0">
              <a:solidFill>
                <a:srgbClr val="002060"/>
              </a:solidFill>
            </a:endParaRPr>
          </a:p>
          <a:p>
            <a:pPr marL="0" indent="0" algn="ctr">
              <a:buNone/>
            </a:pPr>
            <a:endParaRPr lang="fr-FR" sz="2400" dirty="0">
              <a:solidFill>
                <a:schemeClr val="tx1"/>
              </a:solidFill>
            </a:endParaRPr>
          </a:p>
        </p:txBody>
      </p:sp>
      <p:sp>
        <p:nvSpPr>
          <p:cNvPr id="4" name="Slide Number Placeholder 3"/>
          <p:cNvSpPr>
            <a:spLocks noGrp="1"/>
          </p:cNvSpPr>
          <p:nvPr>
            <p:ph type="sldNum" sz="quarter" idx="12"/>
          </p:nvPr>
        </p:nvSpPr>
        <p:spPr/>
        <p:txBody>
          <a:bodyPr/>
          <a:lstStyle/>
          <a:p>
            <a:fld id="{3FF909EE-2C65-48BC-95E5-26F3591A45A6}" type="slidenum">
              <a:rPr lang="en-CA" smtClean="0"/>
              <a:t>1</a:t>
            </a:fld>
            <a:endParaRPr lang="en-CA"/>
          </a:p>
        </p:txBody>
      </p:sp>
    </p:spTree>
    <p:extLst>
      <p:ext uri="{BB962C8B-B14F-4D97-AF65-F5344CB8AC3E}">
        <p14:creationId xmlns:p14="http://schemas.microsoft.com/office/powerpoint/2010/main" val="4079533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336" r="16217"/>
          <a:stretch/>
        </p:blipFill>
        <p:spPr bwMode="auto">
          <a:xfrm>
            <a:off x="395536" y="915566"/>
            <a:ext cx="4392488" cy="367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462864" y="1930822"/>
            <a:ext cx="576064" cy="864096"/>
          </a:xfrm>
          <a:prstGeom prst="ellipse">
            <a:avLst/>
          </a:prstGeom>
          <a:noFill/>
          <a:ln>
            <a:solidFill>
              <a:srgbClr val="C4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6" name="TextBox 5"/>
          <p:cNvSpPr txBox="1"/>
          <p:nvPr/>
        </p:nvSpPr>
        <p:spPr>
          <a:xfrm>
            <a:off x="534872" y="4232930"/>
            <a:ext cx="3888432" cy="369332"/>
          </a:xfrm>
          <a:prstGeom prst="rect">
            <a:avLst/>
          </a:prstGeom>
          <a:noFill/>
        </p:spPr>
        <p:txBody>
          <a:bodyPr wrap="square" rtlCol="0">
            <a:spAutoFit/>
          </a:bodyPr>
          <a:lstStyle/>
          <a:p>
            <a:pPr algn="ctr"/>
            <a:r>
              <a:rPr lang="en-GB" b="1" dirty="0" smtClean="0">
                <a:solidFill>
                  <a:srgbClr val="002060"/>
                </a:solidFill>
              </a:rPr>
              <a:t>Inbound tourism by mode of transport</a:t>
            </a:r>
          </a:p>
        </p:txBody>
      </p:sp>
      <p:sp>
        <p:nvSpPr>
          <p:cNvPr id="8" name="TextBox 7"/>
          <p:cNvSpPr txBox="1"/>
          <p:nvPr/>
        </p:nvSpPr>
        <p:spPr>
          <a:xfrm>
            <a:off x="4932040" y="1387438"/>
            <a:ext cx="4104456" cy="247760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75000"/>
                  </a:schemeClr>
                </a:solidFill>
                <a:latin typeface="Arial Black" panose="020B0A04020102020204" pitchFamily="34" charset="0"/>
              </a:rPr>
              <a:t>Tourism </a:t>
            </a:r>
            <a:r>
              <a:rPr lang="en-US" sz="2000" dirty="0">
                <a:solidFill>
                  <a:schemeClr val="accent1">
                    <a:lumMod val="75000"/>
                  </a:schemeClr>
                </a:solidFill>
                <a:latin typeface="Arial Black" panose="020B0A04020102020204" pitchFamily="34" charset="0"/>
              </a:rPr>
              <a:t>expansion relies heavily on air </a:t>
            </a:r>
            <a:r>
              <a:rPr lang="en-US" sz="2000" dirty="0" smtClean="0">
                <a:solidFill>
                  <a:schemeClr val="accent1">
                    <a:lumMod val="75000"/>
                  </a:schemeClr>
                </a:solidFill>
                <a:latin typeface="Arial Black" panose="020B0A04020102020204" pitchFamily="34" charset="0"/>
              </a:rPr>
              <a:t>transport.</a:t>
            </a:r>
          </a:p>
          <a:p>
            <a:pPr marL="285750" indent="-285750">
              <a:buFont typeface="Arial" panose="020B0604020202020204" pitchFamily="34" charset="0"/>
              <a:buChar char="•"/>
            </a:pPr>
            <a:endParaRPr lang="en-US" sz="1500" dirty="0">
              <a:solidFill>
                <a:schemeClr val="accent1">
                  <a:lumMod val="75000"/>
                </a:schemeClr>
              </a:solidFill>
            </a:endParaRPr>
          </a:p>
          <a:p>
            <a:pPr marL="285750" indent="-285750">
              <a:buFont typeface="Arial" panose="020B0604020202020204" pitchFamily="34" charset="0"/>
              <a:buChar char="•"/>
            </a:pPr>
            <a:r>
              <a:rPr lang="en-US" sz="2000" dirty="0" smtClean="0">
                <a:solidFill>
                  <a:schemeClr val="accent1">
                    <a:lumMod val="75000"/>
                  </a:schemeClr>
                </a:solidFill>
                <a:latin typeface="Arial Black" panose="020B0A04020102020204" pitchFamily="34" charset="0"/>
              </a:rPr>
              <a:t>Harmonious </a:t>
            </a:r>
            <a:r>
              <a:rPr lang="en-US" sz="2000" dirty="0">
                <a:solidFill>
                  <a:schemeClr val="accent1">
                    <a:lumMod val="75000"/>
                  </a:schemeClr>
                </a:solidFill>
                <a:latin typeface="Arial Black" panose="020B0A04020102020204" pitchFamily="34" charset="0"/>
              </a:rPr>
              <a:t>sectorial policies on air transport and tourism </a:t>
            </a:r>
            <a:r>
              <a:rPr lang="en-US" sz="2000" dirty="0" smtClean="0">
                <a:solidFill>
                  <a:schemeClr val="accent1">
                    <a:lumMod val="75000"/>
                  </a:schemeClr>
                </a:solidFill>
                <a:latin typeface="Arial Black" panose="020B0A04020102020204" pitchFamily="34" charset="0"/>
              </a:rPr>
              <a:t>will facilitate the </a:t>
            </a:r>
            <a:r>
              <a:rPr lang="en-US" sz="2000" dirty="0">
                <a:solidFill>
                  <a:schemeClr val="accent1">
                    <a:lumMod val="75000"/>
                  </a:schemeClr>
                </a:solidFill>
                <a:latin typeface="Arial Black" panose="020B0A04020102020204" pitchFamily="34" charset="0"/>
              </a:rPr>
              <a:t>development of travel and </a:t>
            </a:r>
            <a:r>
              <a:rPr lang="en-US" sz="2000" dirty="0" smtClean="0">
                <a:solidFill>
                  <a:schemeClr val="accent1">
                    <a:lumMod val="75000"/>
                  </a:schemeClr>
                </a:solidFill>
                <a:latin typeface="Arial Black" panose="020B0A04020102020204" pitchFamily="34" charset="0"/>
              </a:rPr>
              <a:t>tourism</a:t>
            </a:r>
            <a:endParaRPr lang="en-GB" sz="2000" dirty="0">
              <a:solidFill>
                <a:schemeClr val="accent1">
                  <a:lumMod val="75000"/>
                </a:schemeClr>
              </a:solidFill>
              <a:latin typeface="Arial Black" panose="020B0A04020102020204" pitchFamily="34" charset="0"/>
            </a:endParaRPr>
          </a:p>
        </p:txBody>
      </p:sp>
      <p:sp>
        <p:nvSpPr>
          <p:cNvPr id="9" name="TextBox 8"/>
          <p:cNvSpPr txBox="1"/>
          <p:nvPr/>
        </p:nvSpPr>
        <p:spPr>
          <a:xfrm>
            <a:off x="4818768" y="4876006"/>
            <a:ext cx="4325232" cy="253916"/>
          </a:xfrm>
          <a:prstGeom prst="rect">
            <a:avLst/>
          </a:prstGeom>
          <a:noFill/>
        </p:spPr>
        <p:txBody>
          <a:bodyPr wrap="square" rtlCol="0">
            <a:spAutoFit/>
          </a:bodyPr>
          <a:lstStyle/>
          <a:p>
            <a:r>
              <a:rPr lang="en-GB" sz="1050" b="1" i="1" u="sng" dirty="0" smtClean="0">
                <a:solidFill>
                  <a:schemeClr val="bg1"/>
                </a:solidFill>
              </a:rPr>
              <a:t>Source</a:t>
            </a:r>
            <a:r>
              <a:rPr lang="en-GB" sz="1050" i="1" dirty="0">
                <a:solidFill>
                  <a:schemeClr val="bg1"/>
                </a:solidFill>
              </a:rPr>
              <a:t>: World Tourism Organization (</a:t>
            </a:r>
            <a:r>
              <a:rPr lang="en-GB" sz="1050" i="1" dirty="0" smtClean="0">
                <a:solidFill>
                  <a:schemeClr val="bg1"/>
                </a:solidFill>
              </a:rPr>
              <a:t>UNWTO)</a:t>
            </a:r>
            <a:endParaRPr lang="en-GB" sz="1050" i="1" dirty="0">
              <a:solidFill>
                <a:schemeClr val="bg1"/>
              </a:solidFill>
            </a:endParaRPr>
          </a:p>
        </p:txBody>
      </p:sp>
      <p:sp>
        <p:nvSpPr>
          <p:cNvPr id="3" name="Slide Number Placeholder 2"/>
          <p:cNvSpPr>
            <a:spLocks noGrp="1"/>
          </p:cNvSpPr>
          <p:nvPr>
            <p:ph type="sldNum" sz="quarter" idx="12"/>
          </p:nvPr>
        </p:nvSpPr>
        <p:spPr/>
        <p:txBody>
          <a:bodyPr/>
          <a:lstStyle/>
          <a:p>
            <a:fld id="{3FF909EE-2C65-48BC-95E5-26F3591A45A6}" type="slidenum">
              <a:rPr lang="en-CA" smtClean="0"/>
              <a:t>10</a:t>
            </a:fld>
            <a:endParaRPr lang="en-CA"/>
          </a:p>
        </p:txBody>
      </p:sp>
      <p:sp>
        <p:nvSpPr>
          <p:cNvPr id="2" name="Title 1"/>
          <p:cNvSpPr>
            <a:spLocks noGrp="1"/>
          </p:cNvSpPr>
          <p:nvPr>
            <p:ph type="title"/>
          </p:nvPr>
        </p:nvSpPr>
        <p:spPr>
          <a:xfrm>
            <a:off x="695590" y="0"/>
            <a:ext cx="8448410" cy="915566"/>
          </a:xfrm>
          <a:solidFill>
            <a:schemeClr val="bg1"/>
          </a:solidFill>
        </p:spPr>
        <p:txBody>
          <a:bodyPr/>
          <a:lstStyle/>
          <a:p>
            <a:r>
              <a:rPr lang="en-CA" altLang="en-US" sz="600" b="1" dirty="0" smtClean="0">
                <a:solidFill>
                  <a:schemeClr val="bg1"/>
                </a:solidFill>
                <a:latin typeface="Arial Black" panose="020B0A04020102020204" pitchFamily="34" charset="0"/>
              </a:rPr>
              <a:t>.</a:t>
            </a:r>
            <a:r>
              <a:rPr lang="en-CA" altLang="en-US" sz="2800" b="1" dirty="0" smtClean="0">
                <a:solidFill>
                  <a:srgbClr val="C40075"/>
                </a:solidFill>
                <a:latin typeface="Arial Black" panose="020B0A04020102020204" pitchFamily="34" charset="0"/>
              </a:rPr>
              <a:t/>
            </a:r>
            <a:br>
              <a:rPr lang="en-CA" altLang="en-US" sz="2800" b="1" dirty="0" smtClean="0">
                <a:solidFill>
                  <a:srgbClr val="C40075"/>
                </a:solidFill>
                <a:latin typeface="Arial Black" panose="020B0A04020102020204" pitchFamily="34" charset="0"/>
              </a:rPr>
            </a:br>
            <a:r>
              <a:rPr lang="en-CA" altLang="en-US" sz="2800" b="1" dirty="0" smtClean="0">
                <a:solidFill>
                  <a:srgbClr val="C40075"/>
                </a:solidFill>
                <a:latin typeface="Arial Black" panose="020B0A04020102020204" pitchFamily="34" charset="0"/>
              </a:rPr>
              <a:t>More </a:t>
            </a:r>
            <a:r>
              <a:rPr lang="en-CA" altLang="en-US" sz="2800" b="1" dirty="0">
                <a:solidFill>
                  <a:srgbClr val="C40075"/>
                </a:solidFill>
                <a:latin typeface="Arial Black" panose="020B0A04020102020204" pitchFamily="34" charset="0"/>
              </a:rPr>
              <a:t>than half of </a:t>
            </a:r>
            <a:r>
              <a:rPr lang="en-CA" altLang="en-US" sz="2800" b="1" dirty="0" smtClean="0">
                <a:solidFill>
                  <a:srgbClr val="C40075"/>
                </a:solidFill>
                <a:latin typeface="Arial Black" panose="020B0A04020102020204" pitchFamily="34" charset="0"/>
              </a:rPr>
              <a:t>International tourists </a:t>
            </a:r>
            <a:r>
              <a:rPr lang="en-CA" altLang="en-US" sz="2800" b="1" dirty="0">
                <a:solidFill>
                  <a:srgbClr val="C40075"/>
                </a:solidFill>
                <a:latin typeface="Arial Black" panose="020B0A04020102020204" pitchFamily="34" charset="0"/>
              </a:rPr>
              <a:t>arrive </a:t>
            </a:r>
            <a:r>
              <a:rPr lang="en-CA" altLang="en-US" sz="2800" b="1" dirty="0" smtClean="0">
                <a:solidFill>
                  <a:srgbClr val="C40075"/>
                </a:solidFill>
                <a:latin typeface="Arial Black" panose="020B0A04020102020204" pitchFamily="34" charset="0"/>
              </a:rPr>
              <a:t>by air</a:t>
            </a:r>
            <a:r>
              <a:rPr lang="en-CA" altLang="en-US" b="1" dirty="0" smtClean="0">
                <a:solidFill>
                  <a:srgbClr val="C40075"/>
                </a:solidFill>
              </a:rPr>
              <a:t/>
            </a:r>
            <a:br>
              <a:rPr lang="en-CA" altLang="en-US" b="1" dirty="0" smtClean="0">
                <a:solidFill>
                  <a:srgbClr val="C40075"/>
                </a:solidFill>
              </a:rPr>
            </a:br>
            <a:endParaRPr lang="en-GB" dirty="0"/>
          </a:p>
        </p:txBody>
      </p:sp>
      <p:sp>
        <p:nvSpPr>
          <p:cNvPr id="10" name="TextBox 9"/>
          <p:cNvSpPr txBox="1"/>
          <p:nvPr/>
        </p:nvSpPr>
        <p:spPr>
          <a:xfrm>
            <a:off x="100452" y="4902428"/>
            <a:ext cx="49035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22058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childTnLst>
                          </p:cTn>
                        </p:par>
                        <p:par>
                          <p:cTn id="8" fill="hold">
                            <p:stCondLst>
                              <p:cond delay="125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anim calcmode="lin" valueType="num">
                                      <p:cBhvr>
                                        <p:cTn id="12" dur="750" fill="hold"/>
                                        <p:tgtEl>
                                          <p:spTgt spid="6"/>
                                        </p:tgtEl>
                                        <p:attrNameLst>
                                          <p:attrName>ppt_x</p:attrName>
                                        </p:attrNameLst>
                                      </p:cBhvr>
                                      <p:tavLst>
                                        <p:tav tm="0">
                                          <p:val>
                                            <p:strVal val="#ppt_x"/>
                                          </p:val>
                                        </p:tav>
                                        <p:tav tm="100000">
                                          <p:val>
                                            <p:strVal val="#ppt_x"/>
                                          </p:val>
                                        </p:tav>
                                      </p:tavLst>
                                    </p:anim>
                                    <p:anim calcmode="lin" valueType="num">
                                      <p:cBhvr>
                                        <p:cTn id="13"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5" y="1819978"/>
            <a:ext cx="2664296" cy="252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88" y="2139702"/>
            <a:ext cx="2664296" cy="232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685194" y="0"/>
            <a:ext cx="8458806" cy="699542"/>
          </a:xfrm>
          <a:prstGeom prst="rect">
            <a:avLst/>
          </a:prstGeom>
          <a:solidFill>
            <a:schemeClr val="bg1"/>
          </a:solidFill>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l"/>
            <a:endParaRPr lang="en-US" altLang="en-US" sz="600" b="1" dirty="0">
              <a:solidFill>
                <a:srgbClr val="C40075"/>
              </a:solidFill>
              <a:latin typeface="Arial Black" panose="020B0A04020102020204" pitchFamily="34" charset="0"/>
            </a:endParaRPr>
          </a:p>
          <a:p>
            <a:pPr marL="319088"/>
            <a:r>
              <a:rPr lang="en-US" altLang="en-US" sz="3000" b="1" dirty="0">
                <a:solidFill>
                  <a:srgbClr val="C40075"/>
                </a:solidFill>
                <a:latin typeface="Arial Black" panose="020B0A04020102020204" pitchFamily="34" charset="0"/>
              </a:rPr>
              <a:t>World international cargo shipment</a:t>
            </a:r>
            <a:endParaRPr lang="en-CA" altLang="en-US" sz="3000" b="1" dirty="0">
              <a:solidFill>
                <a:srgbClr val="C40075"/>
              </a:solidFill>
              <a:latin typeface="Arial Black" panose="020B0A04020102020204" pitchFamily="34" charset="0"/>
            </a:endParaRPr>
          </a:p>
        </p:txBody>
      </p:sp>
      <p:sp>
        <p:nvSpPr>
          <p:cNvPr id="12" name="TextBox 11"/>
          <p:cNvSpPr txBox="1"/>
          <p:nvPr/>
        </p:nvSpPr>
        <p:spPr>
          <a:xfrm>
            <a:off x="215516" y="691991"/>
            <a:ext cx="3456384" cy="1015663"/>
          </a:xfrm>
          <a:prstGeom prst="rect">
            <a:avLst/>
          </a:prstGeom>
          <a:noFill/>
        </p:spPr>
        <p:txBody>
          <a:bodyPr wrap="square" rtlCol="0">
            <a:spAutoFit/>
          </a:bodyPr>
          <a:lstStyle/>
          <a:p>
            <a:pPr algn="ctr"/>
            <a:endParaRPr lang="en-GB" sz="2000" b="1" u="sng" dirty="0" smtClean="0">
              <a:solidFill>
                <a:srgbClr val="002060"/>
              </a:solidFill>
            </a:endParaRPr>
          </a:p>
          <a:p>
            <a:pPr algn="ctr"/>
            <a:r>
              <a:rPr lang="en-GB" sz="2000" b="1" u="sng" dirty="0" smtClean="0">
                <a:solidFill>
                  <a:srgbClr val="002060"/>
                </a:solidFill>
              </a:rPr>
              <a:t>Volume</a:t>
            </a:r>
            <a:r>
              <a:rPr lang="en-GB" sz="2000" b="1" dirty="0" smtClean="0">
                <a:solidFill>
                  <a:srgbClr val="002060"/>
                </a:solidFill>
              </a:rPr>
              <a:t> </a:t>
            </a:r>
            <a:r>
              <a:rPr lang="en-GB" sz="2000" dirty="0" smtClean="0">
                <a:solidFill>
                  <a:srgbClr val="002060"/>
                </a:solidFill>
              </a:rPr>
              <a:t>of world international cargo shipment</a:t>
            </a:r>
            <a:endParaRPr lang="en-GB" sz="2000" i="1" dirty="0">
              <a:solidFill>
                <a:srgbClr val="002060"/>
              </a:solidFill>
            </a:endParaRPr>
          </a:p>
        </p:txBody>
      </p:sp>
      <p:sp>
        <p:nvSpPr>
          <p:cNvPr id="13" name="TextBox 12"/>
          <p:cNvSpPr txBox="1"/>
          <p:nvPr/>
        </p:nvSpPr>
        <p:spPr>
          <a:xfrm>
            <a:off x="5148064" y="699542"/>
            <a:ext cx="3456384" cy="1015663"/>
          </a:xfrm>
          <a:prstGeom prst="rect">
            <a:avLst/>
          </a:prstGeom>
          <a:noFill/>
        </p:spPr>
        <p:txBody>
          <a:bodyPr wrap="square" rtlCol="0">
            <a:spAutoFit/>
          </a:bodyPr>
          <a:lstStyle/>
          <a:p>
            <a:pPr algn="ctr"/>
            <a:endParaRPr lang="en-GB" sz="2000" b="1" u="sng" dirty="0" smtClean="0">
              <a:solidFill>
                <a:srgbClr val="002060"/>
              </a:solidFill>
            </a:endParaRPr>
          </a:p>
          <a:p>
            <a:pPr algn="ctr"/>
            <a:r>
              <a:rPr lang="en-GB" sz="2000" b="1" u="sng" dirty="0" smtClean="0">
                <a:solidFill>
                  <a:srgbClr val="002060"/>
                </a:solidFill>
              </a:rPr>
              <a:t>Value </a:t>
            </a:r>
            <a:r>
              <a:rPr lang="en-GB" sz="2000" dirty="0" smtClean="0">
                <a:solidFill>
                  <a:srgbClr val="002060"/>
                </a:solidFill>
              </a:rPr>
              <a:t>of world international cargo shipment</a:t>
            </a:r>
            <a:endParaRPr lang="en-GB" sz="2000" i="1" dirty="0">
              <a:solidFill>
                <a:srgbClr val="002060"/>
              </a:solidFill>
            </a:endParaRPr>
          </a:p>
        </p:txBody>
      </p:sp>
      <p:sp>
        <p:nvSpPr>
          <p:cNvPr id="14" name="TextBox 13"/>
          <p:cNvSpPr txBox="1"/>
          <p:nvPr/>
        </p:nvSpPr>
        <p:spPr>
          <a:xfrm>
            <a:off x="455772" y="1431816"/>
            <a:ext cx="2676068" cy="707886"/>
          </a:xfrm>
          <a:prstGeom prst="rect">
            <a:avLst/>
          </a:prstGeom>
          <a:noFill/>
        </p:spPr>
        <p:txBody>
          <a:bodyPr wrap="square" rtlCol="0">
            <a:spAutoFit/>
          </a:bodyPr>
          <a:lstStyle/>
          <a:p>
            <a:pPr algn="ctr"/>
            <a:endParaRPr lang="en-GB" sz="2000" b="1" dirty="0" smtClean="0">
              <a:solidFill>
                <a:srgbClr val="7030A0"/>
              </a:solidFill>
            </a:endParaRPr>
          </a:p>
          <a:p>
            <a:pPr algn="ctr"/>
            <a:r>
              <a:rPr lang="en-GB" sz="2000" b="1" dirty="0" smtClean="0">
                <a:solidFill>
                  <a:srgbClr val="7030A0"/>
                </a:solidFill>
              </a:rPr>
              <a:t>Aviation</a:t>
            </a:r>
            <a:endParaRPr lang="en-GB" sz="2000" i="1" dirty="0">
              <a:solidFill>
                <a:srgbClr val="7030A0"/>
              </a:solidFill>
            </a:endParaRPr>
          </a:p>
        </p:txBody>
      </p:sp>
      <p:sp>
        <p:nvSpPr>
          <p:cNvPr id="15" name="TextBox 14"/>
          <p:cNvSpPr txBox="1"/>
          <p:nvPr/>
        </p:nvSpPr>
        <p:spPr>
          <a:xfrm>
            <a:off x="7812360" y="1763692"/>
            <a:ext cx="1080120" cy="1015663"/>
          </a:xfrm>
          <a:prstGeom prst="rect">
            <a:avLst/>
          </a:prstGeom>
          <a:noFill/>
        </p:spPr>
        <p:txBody>
          <a:bodyPr wrap="square" rtlCol="0">
            <a:spAutoFit/>
          </a:bodyPr>
          <a:lstStyle/>
          <a:p>
            <a:pPr algn="ctr"/>
            <a:endParaRPr lang="en-GB" sz="2000" b="1" dirty="0" smtClean="0">
              <a:solidFill>
                <a:srgbClr val="7030A0"/>
              </a:solidFill>
            </a:endParaRPr>
          </a:p>
          <a:p>
            <a:pPr algn="ctr"/>
            <a:endParaRPr lang="en-GB" sz="2000" b="1" dirty="0" smtClean="0">
              <a:solidFill>
                <a:srgbClr val="7030A0"/>
              </a:solidFill>
            </a:endParaRPr>
          </a:p>
          <a:p>
            <a:pPr algn="ctr"/>
            <a:r>
              <a:rPr lang="en-GB" sz="2000" b="1" dirty="0" smtClean="0">
                <a:solidFill>
                  <a:srgbClr val="7030A0"/>
                </a:solidFill>
              </a:rPr>
              <a:t>Aviation</a:t>
            </a:r>
            <a:endParaRPr lang="en-GB" sz="2000" i="1" dirty="0">
              <a:solidFill>
                <a:srgbClr val="7030A0"/>
              </a:solidFill>
            </a:endParaRPr>
          </a:p>
        </p:txBody>
      </p:sp>
      <p:sp>
        <p:nvSpPr>
          <p:cNvPr id="16" name="TextBox 15"/>
          <p:cNvSpPr txBox="1"/>
          <p:nvPr/>
        </p:nvSpPr>
        <p:spPr>
          <a:xfrm>
            <a:off x="-36512" y="4331880"/>
            <a:ext cx="3456384" cy="400110"/>
          </a:xfrm>
          <a:prstGeom prst="rect">
            <a:avLst/>
          </a:prstGeom>
          <a:noFill/>
        </p:spPr>
        <p:txBody>
          <a:bodyPr wrap="square" rtlCol="0">
            <a:spAutoFit/>
          </a:bodyPr>
          <a:lstStyle/>
          <a:p>
            <a:pPr algn="ctr"/>
            <a:r>
              <a:rPr lang="en-GB" sz="2000" b="1" dirty="0" smtClean="0">
                <a:solidFill>
                  <a:schemeClr val="tx2">
                    <a:lumMod val="40000"/>
                    <a:lumOff val="60000"/>
                  </a:schemeClr>
                </a:solidFill>
              </a:rPr>
              <a:t>Surface modes</a:t>
            </a:r>
            <a:endParaRPr lang="en-GB" sz="2000" i="1" dirty="0">
              <a:solidFill>
                <a:schemeClr val="tx2">
                  <a:lumMod val="40000"/>
                  <a:lumOff val="60000"/>
                </a:schemeClr>
              </a:solidFill>
            </a:endParaRPr>
          </a:p>
        </p:txBody>
      </p:sp>
      <p:sp>
        <p:nvSpPr>
          <p:cNvPr id="17" name="TextBox 16"/>
          <p:cNvSpPr txBox="1"/>
          <p:nvPr/>
        </p:nvSpPr>
        <p:spPr>
          <a:xfrm>
            <a:off x="3912156" y="1563638"/>
            <a:ext cx="2244020" cy="1015663"/>
          </a:xfrm>
          <a:prstGeom prst="rect">
            <a:avLst/>
          </a:prstGeom>
          <a:noFill/>
        </p:spPr>
        <p:txBody>
          <a:bodyPr wrap="square" rtlCol="0">
            <a:spAutoFit/>
          </a:bodyPr>
          <a:lstStyle/>
          <a:p>
            <a:pPr algn="ctr"/>
            <a:endParaRPr lang="en-GB" sz="2000" b="1" dirty="0" smtClean="0">
              <a:solidFill>
                <a:schemeClr val="tx2">
                  <a:lumMod val="40000"/>
                  <a:lumOff val="60000"/>
                </a:schemeClr>
              </a:solidFill>
            </a:endParaRPr>
          </a:p>
          <a:p>
            <a:pPr algn="ctr"/>
            <a:endParaRPr lang="en-GB" sz="2000" b="1" dirty="0">
              <a:solidFill>
                <a:schemeClr val="tx2">
                  <a:lumMod val="40000"/>
                  <a:lumOff val="60000"/>
                </a:schemeClr>
              </a:solidFill>
            </a:endParaRPr>
          </a:p>
          <a:p>
            <a:pPr algn="ctr"/>
            <a:r>
              <a:rPr lang="en-GB" sz="2000" b="1" dirty="0" smtClean="0">
                <a:solidFill>
                  <a:schemeClr val="tx2">
                    <a:lumMod val="40000"/>
                    <a:lumOff val="60000"/>
                  </a:schemeClr>
                </a:solidFill>
              </a:rPr>
              <a:t>Surface modes</a:t>
            </a:r>
            <a:endParaRPr lang="en-GB" sz="2000" i="1" dirty="0">
              <a:solidFill>
                <a:schemeClr val="tx2">
                  <a:lumMod val="40000"/>
                  <a:lumOff val="60000"/>
                </a:schemeClr>
              </a:solidFill>
            </a:endParaRPr>
          </a:p>
        </p:txBody>
      </p:sp>
      <p:sp>
        <p:nvSpPr>
          <p:cNvPr id="18" name="TextBox 17"/>
          <p:cNvSpPr txBox="1"/>
          <p:nvPr/>
        </p:nvSpPr>
        <p:spPr>
          <a:xfrm>
            <a:off x="1181738" y="3100941"/>
            <a:ext cx="1224136" cy="400110"/>
          </a:xfrm>
          <a:prstGeom prst="rect">
            <a:avLst/>
          </a:prstGeom>
          <a:solidFill>
            <a:schemeClr val="bg1"/>
          </a:solidFill>
        </p:spPr>
        <p:txBody>
          <a:bodyPr wrap="square" rtlCol="0">
            <a:spAutoFit/>
          </a:bodyPr>
          <a:lstStyle/>
          <a:p>
            <a:pPr algn="ctr"/>
            <a:endParaRPr lang="en-GB" sz="2000" i="1" dirty="0">
              <a:solidFill>
                <a:srgbClr val="7030A0"/>
              </a:solidFill>
            </a:endParaRPr>
          </a:p>
        </p:txBody>
      </p:sp>
      <p:sp>
        <p:nvSpPr>
          <p:cNvPr id="19" name="TextBox 18"/>
          <p:cNvSpPr txBox="1"/>
          <p:nvPr/>
        </p:nvSpPr>
        <p:spPr>
          <a:xfrm>
            <a:off x="6414276" y="2813232"/>
            <a:ext cx="966036" cy="400110"/>
          </a:xfrm>
          <a:prstGeom prst="rect">
            <a:avLst/>
          </a:prstGeom>
          <a:solidFill>
            <a:schemeClr val="bg1"/>
          </a:solidFill>
        </p:spPr>
        <p:txBody>
          <a:bodyPr wrap="square" rtlCol="0">
            <a:spAutoFit/>
          </a:bodyPr>
          <a:lstStyle/>
          <a:p>
            <a:pPr algn="ctr"/>
            <a:endParaRPr lang="en-GB" sz="2000" i="1" dirty="0">
              <a:solidFill>
                <a:srgbClr val="7030A0"/>
              </a:solidFill>
            </a:endParaRPr>
          </a:p>
        </p:txBody>
      </p:sp>
      <p:sp>
        <p:nvSpPr>
          <p:cNvPr id="20" name="Slide Number Placeholder 1"/>
          <p:cNvSpPr>
            <a:spLocks noGrp="1"/>
          </p:cNvSpPr>
          <p:nvPr>
            <p:ph type="sldNum" sz="quarter" idx="12"/>
          </p:nvPr>
        </p:nvSpPr>
        <p:spPr>
          <a:xfrm>
            <a:off x="7596336" y="4894008"/>
            <a:ext cx="1547664" cy="249492"/>
          </a:xfrm>
        </p:spPr>
        <p:txBody>
          <a:bodyPr/>
          <a:lstStyle/>
          <a:p>
            <a:pPr algn="ctr"/>
            <a:fld id="{3FF909EE-2C65-48BC-95E5-26F3591A45A6}" type="slidenum">
              <a:rPr lang="en-CA" smtClean="0"/>
              <a:pPr algn="ctr"/>
              <a:t>11</a:t>
            </a:fld>
            <a:endParaRPr lang="en-CA" dirty="0"/>
          </a:p>
        </p:txBody>
      </p:sp>
      <p:sp>
        <p:nvSpPr>
          <p:cNvPr id="21" name="TextBox 20"/>
          <p:cNvSpPr txBox="1"/>
          <p:nvPr/>
        </p:nvSpPr>
        <p:spPr>
          <a:xfrm>
            <a:off x="4536504" y="4883150"/>
            <a:ext cx="4067944" cy="261610"/>
          </a:xfrm>
          <a:prstGeom prst="rect">
            <a:avLst/>
          </a:prstGeom>
          <a:noFill/>
        </p:spPr>
        <p:txBody>
          <a:bodyPr wrap="square" rtlCol="0">
            <a:spAutoFit/>
          </a:bodyPr>
          <a:lstStyle/>
          <a:p>
            <a:r>
              <a:rPr lang="en-GB" sz="1050" b="1" i="1" u="sng" dirty="0" smtClean="0">
                <a:solidFill>
                  <a:schemeClr val="bg1"/>
                </a:solidFill>
              </a:rPr>
              <a:t>Source</a:t>
            </a:r>
            <a:r>
              <a:rPr lang="en-GB" sz="1050" i="1" dirty="0" smtClean="0">
                <a:solidFill>
                  <a:schemeClr val="bg1"/>
                </a:solidFill>
              </a:rPr>
              <a:t>: Air Transport Action Group (ATAG), 2014</a:t>
            </a:r>
            <a:endParaRPr lang="en-GB" sz="1050" i="1" dirty="0">
              <a:solidFill>
                <a:schemeClr val="bg1"/>
              </a:solidFill>
            </a:endParaRPr>
          </a:p>
        </p:txBody>
      </p:sp>
      <p:sp>
        <p:nvSpPr>
          <p:cNvPr id="22" name="TextBox 21"/>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24122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750" fill="hold"/>
                                        <p:tgtEl>
                                          <p:spTgt spid="12"/>
                                        </p:tgtEl>
                                        <p:attrNameLst>
                                          <p:attrName>ppt_w</p:attrName>
                                        </p:attrNameLst>
                                      </p:cBhvr>
                                      <p:tavLst>
                                        <p:tav tm="0">
                                          <p:val>
                                            <p:fltVal val="0"/>
                                          </p:val>
                                        </p:tav>
                                        <p:tav tm="100000">
                                          <p:val>
                                            <p:strVal val="#ppt_w"/>
                                          </p:val>
                                        </p:tav>
                                      </p:tavLst>
                                    </p:anim>
                                    <p:anim calcmode="lin" valueType="num">
                                      <p:cBhvr>
                                        <p:cTn id="8" dur="750" fill="hold"/>
                                        <p:tgtEl>
                                          <p:spTgt spid="12"/>
                                        </p:tgtEl>
                                        <p:attrNameLst>
                                          <p:attrName>ppt_h</p:attrName>
                                        </p:attrNameLst>
                                      </p:cBhvr>
                                      <p:tavLst>
                                        <p:tav tm="0">
                                          <p:val>
                                            <p:fltVal val="0"/>
                                          </p:val>
                                        </p:tav>
                                        <p:tav tm="100000">
                                          <p:val>
                                            <p:strVal val="#ppt_h"/>
                                          </p:val>
                                        </p:tav>
                                      </p:tavLst>
                                    </p:anim>
                                    <p:animEffect transition="in" filter="fade">
                                      <p:cBhvr>
                                        <p:cTn id="9" dur="750"/>
                                        <p:tgtEl>
                                          <p:spTgt spid="12"/>
                                        </p:tgtEl>
                                      </p:cBhvr>
                                    </p:animEffect>
                                  </p:childTnLst>
                                </p:cTn>
                              </p:par>
                            </p:childTnLst>
                          </p:cTn>
                        </p:par>
                        <p:par>
                          <p:cTn id="10" fill="hold">
                            <p:stCondLst>
                              <p:cond delay="1250"/>
                            </p:stCondLst>
                            <p:childTnLst>
                              <p:par>
                                <p:cTn id="11" presetID="21" presetClass="entr" presetSubtype="1"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wheel(1)">
                                      <p:cBhvr>
                                        <p:cTn id="13" dur="1000"/>
                                        <p:tgtEl>
                                          <p:spTgt spid="3075"/>
                                        </p:tgtEl>
                                      </p:cBhvr>
                                    </p:animEffect>
                                  </p:childTnLst>
                                </p:cTn>
                              </p:par>
                            </p:childTnLst>
                          </p:cTn>
                        </p:par>
                        <p:par>
                          <p:cTn id="14" fill="hold">
                            <p:stCondLst>
                              <p:cond delay="225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ppt_w</p:attrName>
                                        </p:attrNameLst>
                                      </p:cBhvr>
                                      <p:tavLst>
                                        <p:tav tm="0">
                                          <p:val>
                                            <p:fltVal val="0"/>
                                          </p:val>
                                        </p:tav>
                                        <p:tav tm="100000">
                                          <p:val>
                                            <p:strVal val="#ppt_w"/>
                                          </p:val>
                                        </p:tav>
                                      </p:tavLst>
                                    </p:anim>
                                    <p:anim calcmode="lin" valueType="num">
                                      <p:cBhvr>
                                        <p:cTn id="18" dur="750" fill="hold"/>
                                        <p:tgtEl>
                                          <p:spTgt spid="14"/>
                                        </p:tgtEl>
                                        <p:attrNameLst>
                                          <p:attrName>ppt_h</p:attrName>
                                        </p:attrNameLst>
                                      </p:cBhvr>
                                      <p:tavLst>
                                        <p:tav tm="0">
                                          <p:val>
                                            <p:fltVal val="0"/>
                                          </p:val>
                                        </p:tav>
                                        <p:tav tm="100000">
                                          <p:val>
                                            <p:strVal val="#ppt_h"/>
                                          </p:val>
                                        </p:tav>
                                      </p:tavLst>
                                    </p:anim>
                                    <p:animEffect transition="in" filter="fade">
                                      <p:cBhvr>
                                        <p:cTn id="19" dur="750"/>
                                        <p:tgtEl>
                                          <p:spTgt spid="14"/>
                                        </p:tgtEl>
                                      </p:cBhvr>
                                    </p:animEffec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750" fill="hold"/>
                                        <p:tgtEl>
                                          <p:spTgt spid="16"/>
                                        </p:tgtEl>
                                        <p:attrNameLst>
                                          <p:attrName>ppt_w</p:attrName>
                                        </p:attrNameLst>
                                      </p:cBhvr>
                                      <p:tavLst>
                                        <p:tav tm="0">
                                          <p:val>
                                            <p:fltVal val="0"/>
                                          </p:val>
                                        </p:tav>
                                        <p:tav tm="100000">
                                          <p:val>
                                            <p:strVal val="#ppt_w"/>
                                          </p:val>
                                        </p:tav>
                                      </p:tavLst>
                                    </p:anim>
                                    <p:anim calcmode="lin" valueType="num">
                                      <p:cBhvr>
                                        <p:cTn id="24" dur="750" fill="hold"/>
                                        <p:tgtEl>
                                          <p:spTgt spid="16"/>
                                        </p:tgtEl>
                                        <p:attrNameLst>
                                          <p:attrName>ppt_h</p:attrName>
                                        </p:attrNameLst>
                                      </p:cBhvr>
                                      <p:tavLst>
                                        <p:tav tm="0">
                                          <p:val>
                                            <p:fltVal val="0"/>
                                          </p:val>
                                        </p:tav>
                                        <p:tav tm="100000">
                                          <p:val>
                                            <p:strVal val="#ppt_h"/>
                                          </p:val>
                                        </p:tav>
                                      </p:tavLst>
                                    </p:anim>
                                    <p:animEffect transition="in" filter="fade">
                                      <p:cBhvr>
                                        <p:cTn id="25" dur="750"/>
                                        <p:tgtEl>
                                          <p:spTgt spid="16"/>
                                        </p:tgtEl>
                                      </p:cBhvr>
                                    </p:animEffect>
                                  </p:childTnLst>
                                </p:cTn>
                              </p:par>
                            </p:childTnLst>
                          </p:cTn>
                        </p:par>
                        <p:par>
                          <p:cTn id="26" fill="hold">
                            <p:stCondLst>
                              <p:cond delay="3750"/>
                            </p:stCondLst>
                            <p:childTnLst>
                              <p:par>
                                <p:cTn id="27" presetID="53" presetClass="entr" presetSubtype="16"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750" fill="hold"/>
                                        <p:tgtEl>
                                          <p:spTgt spid="13"/>
                                        </p:tgtEl>
                                        <p:attrNameLst>
                                          <p:attrName>ppt_w</p:attrName>
                                        </p:attrNameLst>
                                      </p:cBhvr>
                                      <p:tavLst>
                                        <p:tav tm="0">
                                          <p:val>
                                            <p:fltVal val="0"/>
                                          </p:val>
                                        </p:tav>
                                        <p:tav tm="100000">
                                          <p:val>
                                            <p:strVal val="#ppt_w"/>
                                          </p:val>
                                        </p:tav>
                                      </p:tavLst>
                                    </p:anim>
                                    <p:anim calcmode="lin" valueType="num">
                                      <p:cBhvr>
                                        <p:cTn id="30" dur="750" fill="hold"/>
                                        <p:tgtEl>
                                          <p:spTgt spid="13"/>
                                        </p:tgtEl>
                                        <p:attrNameLst>
                                          <p:attrName>ppt_h</p:attrName>
                                        </p:attrNameLst>
                                      </p:cBhvr>
                                      <p:tavLst>
                                        <p:tav tm="0">
                                          <p:val>
                                            <p:fltVal val="0"/>
                                          </p:val>
                                        </p:tav>
                                        <p:tav tm="100000">
                                          <p:val>
                                            <p:strVal val="#ppt_h"/>
                                          </p:val>
                                        </p:tav>
                                      </p:tavLst>
                                    </p:anim>
                                    <p:animEffect transition="in" filter="fade">
                                      <p:cBhvr>
                                        <p:cTn id="31" dur="750"/>
                                        <p:tgtEl>
                                          <p:spTgt spid="13"/>
                                        </p:tgtEl>
                                      </p:cBhvr>
                                    </p:animEffect>
                                  </p:childTnLst>
                                </p:cTn>
                              </p:par>
                            </p:childTnLst>
                          </p:cTn>
                        </p:par>
                        <p:par>
                          <p:cTn id="32" fill="hold">
                            <p:stCondLst>
                              <p:cond delay="4500"/>
                            </p:stCondLst>
                            <p:childTnLst>
                              <p:par>
                                <p:cTn id="33" presetID="21" presetClass="entr" presetSubtype="1" fill="hold" nodeType="afterEffect">
                                  <p:stCondLst>
                                    <p:cond delay="250"/>
                                  </p:stCondLst>
                                  <p:childTnLst>
                                    <p:set>
                                      <p:cBhvr>
                                        <p:cTn id="34" dur="1" fill="hold">
                                          <p:stCondLst>
                                            <p:cond delay="0"/>
                                          </p:stCondLst>
                                        </p:cTn>
                                        <p:tgtEl>
                                          <p:spTgt spid="3074"/>
                                        </p:tgtEl>
                                        <p:attrNameLst>
                                          <p:attrName>style.visibility</p:attrName>
                                        </p:attrNameLst>
                                      </p:cBhvr>
                                      <p:to>
                                        <p:strVal val="visible"/>
                                      </p:to>
                                    </p:set>
                                    <p:animEffect transition="in" filter="wheel(1)">
                                      <p:cBhvr>
                                        <p:cTn id="35" dur="1000"/>
                                        <p:tgtEl>
                                          <p:spTgt spid="3074"/>
                                        </p:tgtEl>
                                      </p:cBhvr>
                                    </p:animEffect>
                                  </p:childTnLst>
                                </p:cTn>
                              </p:par>
                            </p:childTnLst>
                          </p:cTn>
                        </p:par>
                        <p:par>
                          <p:cTn id="36" fill="hold">
                            <p:stCondLst>
                              <p:cond delay="5750"/>
                            </p:stCondLst>
                            <p:childTnLst>
                              <p:par>
                                <p:cTn id="37" presetID="53"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par>
                          <p:cTn id="42" fill="hold">
                            <p:stCondLst>
                              <p:cond delay="6250"/>
                            </p:stCondLst>
                            <p:childTnLst>
                              <p:par>
                                <p:cTn id="43" presetID="53" presetClass="entr" presetSubtype="16"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1560" y="1275606"/>
            <a:ext cx="8352927" cy="2016224"/>
          </a:xfrm>
        </p:spPr>
        <p:txBody>
          <a:bodyPr>
            <a:normAutofit/>
          </a:bodyPr>
          <a:lstStyle/>
          <a:p>
            <a:r>
              <a:rPr lang="en-US" sz="5400" dirty="0" smtClean="0">
                <a:solidFill>
                  <a:schemeClr val="accent1"/>
                </a:solidFill>
                <a:latin typeface="Bernard MT Condensed" panose="02050806060905020404" pitchFamily="18" charset="0"/>
              </a:rPr>
              <a:t>2014 AIR TRANSPORT RESULTS</a:t>
            </a:r>
            <a:endParaRPr lang="en-GB" sz="5400" dirty="0">
              <a:solidFill>
                <a:schemeClr val="accent1"/>
              </a:solidFill>
              <a:latin typeface="Bernard MT Condensed" panose="02050806060905020404" pitchFamily="18" charset="0"/>
            </a:endParaRPr>
          </a:p>
        </p:txBody>
      </p:sp>
      <p:sp>
        <p:nvSpPr>
          <p:cNvPr id="2" name="Slide Number Placeholder 1"/>
          <p:cNvSpPr>
            <a:spLocks noGrp="1"/>
          </p:cNvSpPr>
          <p:nvPr>
            <p:ph type="sldNum" sz="quarter" idx="12"/>
          </p:nvPr>
        </p:nvSpPr>
        <p:spPr/>
        <p:txBody>
          <a:bodyPr/>
          <a:lstStyle/>
          <a:p>
            <a:fld id="{3FF909EE-2C65-48BC-95E5-26F3591A45A6}" type="slidenum">
              <a:rPr lang="en-CA" smtClean="0"/>
              <a:t>12</a:t>
            </a:fld>
            <a:endParaRPr lang="en-CA"/>
          </a:p>
        </p:txBody>
      </p:sp>
      <p:sp>
        <p:nvSpPr>
          <p:cNvPr id="4" name="TextBox 3"/>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27779153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54" y="-20538"/>
            <a:ext cx="8473402" cy="720080"/>
          </a:xfrm>
          <a:solidFill>
            <a:schemeClr val="bg1"/>
          </a:solidFill>
        </p:spPr>
        <p:txBody>
          <a:bodyPr/>
          <a:lstStyle/>
          <a:p>
            <a:r>
              <a:rPr lang="fr-FR" altLang="en-US" sz="600" b="1" dirty="0" smtClean="0">
                <a:solidFill>
                  <a:schemeClr val="bg1"/>
                </a:solidFill>
                <a:latin typeface="Arial Black" panose="020B0A04020102020204" pitchFamily="34" charset="0"/>
              </a:rPr>
              <a:t>.</a:t>
            </a:r>
            <a:r>
              <a:rPr lang="fr-FR" altLang="en-US" sz="3600" b="1" dirty="0" smtClean="0">
                <a:solidFill>
                  <a:srgbClr val="C40075"/>
                </a:solidFill>
                <a:latin typeface="Arial Black" panose="020B0A04020102020204" pitchFamily="34" charset="0"/>
              </a:rPr>
              <a:t/>
            </a:r>
            <a:br>
              <a:rPr lang="fr-FR" altLang="en-US" sz="3600" b="1" dirty="0" smtClean="0">
                <a:solidFill>
                  <a:srgbClr val="C40075"/>
                </a:solidFill>
                <a:latin typeface="Arial Black" panose="020B0A04020102020204" pitchFamily="34" charset="0"/>
              </a:rPr>
            </a:br>
            <a:r>
              <a:rPr lang="fr-FR" altLang="en-US" sz="3600" b="1" dirty="0" smtClean="0">
                <a:solidFill>
                  <a:srgbClr val="C40075"/>
                </a:solidFill>
                <a:latin typeface="Arial Black" panose="020B0A04020102020204" pitchFamily="34" charset="0"/>
              </a:rPr>
              <a:t>World </a:t>
            </a:r>
            <a:r>
              <a:rPr lang="fr-FR" altLang="en-US" sz="3600" b="1" dirty="0">
                <a:solidFill>
                  <a:srgbClr val="C40075"/>
                </a:solidFill>
                <a:latin typeface="Arial Black" panose="020B0A04020102020204" pitchFamily="34" charset="0"/>
              </a:rPr>
              <a:t>of Air Transport</a:t>
            </a:r>
            <a:endParaRPr lang="en-GB" sz="3600" b="1" dirty="0">
              <a:solidFill>
                <a:srgbClr val="C40075"/>
              </a:solidFill>
              <a:latin typeface="Arial Black" panose="020B0A04020102020204" pitchFamily="34" charset="0"/>
            </a:endParaRPr>
          </a:p>
        </p:txBody>
      </p:sp>
      <p:sp>
        <p:nvSpPr>
          <p:cNvPr id="3" name="Content Placeholder 2"/>
          <p:cNvSpPr>
            <a:spLocks noGrp="1"/>
          </p:cNvSpPr>
          <p:nvPr>
            <p:ph idx="1"/>
          </p:nvPr>
        </p:nvSpPr>
        <p:spPr>
          <a:xfrm>
            <a:off x="19348" y="1283290"/>
            <a:ext cx="9114408" cy="3608087"/>
          </a:xfrm>
        </p:spPr>
        <p:txBody>
          <a:bodyPr>
            <a:normAutofit/>
          </a:bodyPr>
          <a:lstStyle/>
          <a:p>
            <a:pPr marL="0" indent="0">
              <a:buNone/>
            </a:pPr>
            <a:r>
              <a:rPr lang="en-US" sz="200" dirty="0" smtClean="0"/>
              <a:t>-</a:t>
            </a:r>
            <a:endParaRPr lang="en-GB" sz="200" dirty="0"/>
          </a:p>
        </p:txBody>
      </p:sp>
      <p:grpSp>
        <p:nvGrpSpPr>
          <p:cNvPr id="4" name="Group 36"/>
          <p:cNvGrpSpPr>
            <a:grpSpLocks/>
          </p:cNvGrpSpPr>
          <p:nvPr/>
        </p:nvGrpSpPr>
        <p:grpSpPr bwMode="auto">
          <a:xfrm>
            <a:off x="745976" y="951570"/>
            <a:ext cx="3962853" cy="1614373"/>
            <a:chOff x="115549" y="1308101"/>
            <a:chExt cx="3263297" cy="1614372"/>
          </a:xfrm>
        </p:grpSpPr>
        <p:sp>
          <p:nvSpPr>
            <p:cNvPr id="5" name="TextBox 4"/>
            <p:cNvSpPr txBox="1"/>
            <p:nvPr/>
          </p:nvSpPr>
          <p:spPr>
            <a:xfrm>
              <a:off x="115549" y="1308101"/>
              <a:ext cx="3018077" cy="1477329"/>
            </a:xfrm>
            <a:prstGeom prst="rect">
              <a:avLst/>
            </a:prstGeom>
          </p:spPr>
          <p:txBody>
            <a:bodyPr wrap="square" lIns="0" tIns="0" rIns="0" bIns="0">
              <a:spAutoFit/>
            </a:bodyPr>
            <a:lstStyle/>
            <a:p>
              <a:pPr>
                <a:defRPr/>
              </a:pPr>
              <a:r>
                <a:rPr lang="en-US" sz="9600" dirty="0" smtClean="0">
                  <a:solidFill>
                    <a:schemeClr val="tx2">
                      <a:lumMod val="60000"/>
                      <a:lumOff val="40000"/>
                    </a:schemeClr>
                  </a:solidFill>
                  <a:latin typeface="Arial"/>
                  <a:cs typeface="Arial"/>
                </a:rPr>
                <a:t> 3.3</a:t>
              </a:r>
              <a:r>
                <a:rPr lang="en-US" sz="2400" dirty="0" smtClean="0">
                  <a:solidFill>
                    <a:schemeClr val="tx2">
                      <a:lumMod val="60000"/>
                      <a:lumOff val="40000"/>
                    </a:schemeClr>
                  </a:solidFill>
                  <a:latin typeface="Arial"/>
                  <a:cs typeface="Arial"/>
                </a:rPr>
                <a:t>billion</a:t>
              </a:r>
              <a:endParaRPr lang="en-US" sz="9600" dirty="0">
                <a:solidFill>
                  <a:schemeClr val="tx2">
                    <a:lumMod val="60000"/>
                    <a:lumOff val="40000"/>
                  </a:schemeClr>
                </a:solidFill>
                <a:latin typeface="Arial"/>
                <a:cs typeface="Arial"/>
              </a:endParaRPr>
            </a:p>
          </p:txBody>
        </p:sp>
        <p:sp>
          <p:nvSpPr>
            <p:cNvPr id="6" name="TextBox 39"/>
            <p:cNvSpPr txBox="1">
              <a:spLocks noChangeArrowheads="1"/>
            </p:cNvSpPr>
            <p:nvPr/>
          </p:nvSpPr>
          <p:spPr bwMode="auto">
            <a:xfrm>
              <a:off x="477718" y="2676252"/>
              <a:ext cx="29011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r>
                <a:rPr lang="en-US" sz="1600" b="1" i="1" dirty="0" smtClean="0">
                  <a:solidFill>
                    <a:srgbClr val="002060"/>
                  </a:solidFill>
                  <a:latin typeface="+mn-lt"/>
                  <a:ea typeface="Dotum" pitchFamily="34" charset="-127"/>
                </a:rPr>
                <a:t>Passengers carried</a:t>
              </a:r>
              <a:endParaRPr lang="en-US" sz="1600" b="1" i="1" baseline="30000" dirty="0">
                <a:solidFill>
                  <a:srgbClr val="002060"/>
                </a:solidFill>
                <a:latin typeface="+mn-lt"/>
                <a:ea typeface="Dotum" pitchFamily="34" charset="-127"/>
              </a:endParaRPr>
            </a:p>
          </p:txBody>
        </p:sp>
      </p:grpSp>
      <p:grpSp>
        <p:nvGrpSpPr>
          <p:cNvPr id="7" name="Group 36"/>
          <p:cNvGrpSpPr>
            <a:grpSpLocks/>
          </p:cNvGrpSpPr>
          <p:nvPr/>
        </p:nvGrpSpPr>
        <p:grpSpPr bwMode="auto">
          <a:xfrm>
            <a:off x="5129336" y="915566"/>
            <a:ext cx="3810000" cy="1648281"/>
            <a:chOff x="477718" y="1308100"/>
            <a:chExt cx="3018078" cy="1648281"/>
          </a:xfrm>
        </p:grpSpPr>
        <p:sp>
          <p:nvSpPr>
            <p:cNvPr id="8" name="TextBox 7"/>
            <p:cNvSpPr txBox="1"/>
            <p:nvPr/>
          </p:nvSpPr>
          <p:spPr>
            <a:xfrm>
              <a:off x="477718" y="1308100"/>
              <a:ext cx="3018078" cy="1477328"/>
            </a:xfrm>
            <a:prstGeom prst="rect">
              <a:avLst/>
            </a:prstGeom>
          </p:spPr>
          <p:txBody>
            <a:bodyPr wrap="square" lIns="0" tIns="0" rIns="0" bIns="0">
              <a:spAutoFit/>
            </a:bodyPr>
            <a:lstStyle/>
            <a:p>
              <a:pPr>
                <a:defRPr/>
              </a:pPr>
              <a:r>
                <a:rPr lang="en-US" sz="9600" dirty="0" smtClean="0">
                  <a:solidFill>
                    <a:schemeClr val="tx2">
                      <a:lumMod val="60000"/>
                      <a:lumOff val="40000"/>
                    </a:schemeClr>
                  </a:solidFill>
                  <a:latin typeface="Arial"/>
                  <a:cs typeface="Arial"/>
                </a:rPr>
                <a:t> 33 </a:t>
              </a:r>
              <a:r>
                <a:rPr lang="en-US" sz="6600" dirty="0" smtClean="0">
                  <a:solidFill>
                    <a:schemeClr val="tx2">
                      <a:lumMod val="60000"/>
                      <a:lumOff val="40000"/>
                    </a:schemeClr>
                  </a:solidFill>
                  <a:latin typeface="Arial"/>
                  <a:cs typeface="Arial"/>
                </a:rPr>
                <a:t> </a:t>
              </a:r>
              <a:r>
                <a:rPr lang="en-US" sz="2400" dirty="0" smtClean="0">
                  <a:solidFill>
                    <a:schemeClr val="tx2">
                      <a:lumMod val="60000"/>
                      <a:lumOff val="40000"/>
                    </a:schemeClr>
                  </a:solidFill>
                  <a:latin typeface="Arial"/>
                  <a:cs typeface="Arial"/>
                </a:rPr>
                <a:t>million</a:t>
              </a:r>
              <a:endParaRPr lang="en-US" sz="9600" dirty="0">
                <a:solidFill>
                  <a:schemeClr val="tx2">
                    <a:lumMod val="60000"/>
                    <a:lumOff val="40000"/>
                  </a:schemeClr>
                </a:solidFill>
                <a:latin typeface="Arial"/>
                <a:cs typeface="Arial"/>
              </a:endParaRPr>
            </a:p>
          </p:txBody>
        </p:sp>
        <p:sp>
          <p:nvSpPr>
            <p:cNvPr id="9" name="TextBox 39"/>
            <p:cNvSpPr txBox="1">
              <a:spLocks noChangeArrowheads="1"/>
            </p:cNvSpPr>
            <p:nvPr/>
          </p:nvSpPr>
          <p:spPr bwMode="auto">
            <a:xfrm>
              <a:off x="900249" y="2710160"/>
              <a:ext cx="24785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r>
                <a:rPr lang="en-US" sz="1600" b="1" i="1" dirty="0" smtClean="0">
                  <a:solidFill>
                    <a:srgbClr val="002060"/>
                  </a:solidFill>
                  <a:latin typeface="+mn-lt"/>
                  <a:ea typeface="Dotum" pitchFamily="34" charset="-127"/>
                </a:rPr>
                <a:t>Commercial flights performed</a:t>
              </a:r>
              <a:endParaRPr lang="en-US" sz="1600" b="1" i="1" baseline="30000" dirty="0">
                <a:solidFill>
                  <a:srgbClr val="002060"/>
                </a:solidFill>
                <a:latin typeface="+mn-lt"/>
                <a:ea typeface="Dotum" pitchFamily="34" charset="-127"/>
              </a:endParaRPr>
            </a:p>
          </p:txBody>
        </p:sp>
      </p:grpSp>
      <p:sp>
        <p:nvSpPr>
          <p:cNvPr id="10" name="TextBox 9"/>
          <p:cNvSpPr txBox="1"/>
          <p:nvPr/>
        </p:nvSpPr>
        <p:spPr bwMode="auto">
          <a:xfrm>
            <a:off x="2331640" y="1229226"/>
            <a:ext cx="1371600" cy="438582"/>
          </a:xfrm>
          <a:prstGeom prst="rect">
            <a:avLst/>
          </a:prstGeom>
        </p:spPr>
        <p:txBody>
          <a:bodyPr wrap="square" lIns="0" tIns="0" rIns="0" bIns="0">
            <a:spAutoFit/>
          </a:bodyPr>
          <a:lstStyle/>
          <a:p>
            <a:pPr algn="r">
              <a:defRPr/>
            </a:pPr>
            <a:r>
              <a:rPr lang="en-US" b="1" i="1" dirty="0" smtClean="0">
                <a:solidFill>
                  <a:srgbClr val="00B050"/>
                </a:solidFill>
                <a:latin typeface="Arial"/>
                <a:cs typeface="Arial"/>
              </a:rPr>
              <a:t>+5.5%</a:t>
            </a:r>
          </a:p>
          <a:p>
            <a:pPr algn="r">
              <a:defRPr/>
            </a:pPr>
            <a:r>
              <a:rPr lang="en-US" sz="1000" b="1" i="1" dirty="0">
                <a:solidFill>
                  <a:srgbClr val="00B050"/>
                </a:solidFill>
                <a:latin typeface="Arial"/>
                <a:cs typeface="Arial"/>
              </a:rPr>
              <a:t>v</a:t>
            </a:r>
            <a:r>
              <a:rPr lang="en-US" sz="1000" b="1" i="1" dirty="0" smtClean="0">
                <a:solidFill>
                  <a:srgbClr val="00B050"/>
                </a:solidFill>
                <a:latin typeface="Arial"/>
                <a:cs typeface="Arial"/>
              </a:rPr>
              <a:t>s. 2013 </a:t>
            </a:r>
            <a:endParaRPr lang="en-US" sz="1000" b="1" i="1" dirty="0">
              <a:solidFill>
                <a:srgbClr val="00B050"/>
              </a:solidFill>
              <a:latin typeface="Arial"/>
              <a:cs typeface="Arial"/>
            </a:endParaRPr>
          </a:p>
        </p:txBody>
      </p:sp>
      <p:sp>
        <p:nvSpPr>
          <p:cNvPr id="11" name="TextBox 10"/>
          <p:cNvSpPr txBox="1"/>
          <p:nvPr/>
        </p:nvSpPr>
        <p:spPr bwMode="auto">
          <a:xfrm>
            <a:off x="6872808" y="1229226"/>
            <a:ext cx="1371600" cy="438582"/>
          </a:xfrm>
          <a:prstGeom prst="rect">
            <a:avLst/>
          </a:prstGeom>
        </p:spPr>
        <p:txBody>
          <a:bodyPr wrap="square" lIns="0" tIns="0" rIns="0" bIns="0">
            <a:spAutoFit/>
          </a:bodyPr>
          <a:lstStyle/>
          <a:p>
            <a:pPr algn="r">
              <a:defRPr/>
            </a:pPr>
            <a:r>
              <a:rPr lang="en-US" b="1" i="1" dirty="0" smtClean="0">
                <a:solidFill>
                  <a:srgbClr val="00B050"/>
                </a:solidFill>
                <a:latin typeface="Arial"/>
                <a:cs typeface="Arial"/>
              </a:rPr>
              <a:t>+2.1%</a:t>
            </a:r>
          </a:p>
          <a:p>
            <a:pPr algn="r">
              <a:defRPr/>
            </a:pPr>
            <a:r>
              <a:rPr lang="en-US" sz="1000" b="1" i="1" dirty="0">
                <a:solidFill>
                  <a:srgbClr val="00B050"/>
                </a:solidFill>
                <a:latin typeface="Arial"/>
                <a:cs typeface="Arial"/>
              </a:rPr>
              <a:t>vs. </a:t>
            </a:r>
            <a:r>
              <a:rPr lang="en-US" sz="1000" b="1" i="1" dirty="0" smtClean="0">
                <a:solidFill>
                  <a:srgbClr val="00B050"/>
                </a:solidFill>
                <a:latin typeface="Arial"/>
                <a:cs typeface="Arial"/>
              </a:rPr>
              <a:t>2013 </a:t>
            </a:r>
            <a:endParaRPr lang="en-US" sz="1000" b="1" i="1" dirty="0">
              <a:solidFill>
                <a:srgbClr val="00B050"/>
              </a:solidFill>
              <a:latin typeface="Arial"/>
              <a:cs typeface="Arial"/>
            </a:endParaRPr>
          </a:p>
        </p:txBody>
      </p:sp>
      <p:grpSp>
        <p:nvGrpSpPr>
          <p:cNvPr id="12" name="Group 36"/>
          <p:cNvGrpSpPr>
            <a:grpSpLocks/>
          </p:cNvGrpSpPr>
          <p:nvPr/>
        </p:nvGrpSpPr>
        <p:grpSpPr bwMode="auto">
          <a:xfrm>
            <a:off x="467544" y="2859782"/>
            <a:ext cx="7848872" cy="1758389"/>
            <a:chOff x="477718" y="1308100"/>
            <a:chExt cx="3018078" cy="1686381"/>
          </a:xfrm>
        </p:grpSpPr>
        <p:sp>
          <p:nvSpPr>
            <p:cNvPr id="13" name="TextBox 12"/>
            <p:cNvSpPr txBox="1"/>
            <p:nvPr/>
          </p:nvSpPr>
          <p:spPr>
            <a:xfrm>
              <a:off x="477718" y="1308100"/>
              <a:ext cx="3018078" cy="1477328"/>
            </a:xfrm>
            <a:prstGeom prst="rect">
              <a:avLst/>
            </a:prstGeom>
          </p:spPr>
          <p:txBody>
            <a:bodyPr wrap="square" lIns="0" tIns="0" rIns="0" bIns="0">
              <a:spAutoFit/>
            </a:bodyPr>
            <a:lstStyle/>
            <a:p>
              <a:pPr>
                <a:defRPr/>
              </a:pPr>
              <a:r>
                <a:rPr lang="en-US" sz="9600" dirty="0" smtClean="0">
                  <a:solidFill>
                    <a:schemeClr val="tx2">
                      <a:lumMod val="60000"/>
                      <a:lumOff val="40000"/>
                    </a:schemeClr>
                  </a:solidFill>
                  <a:latin typeface="Arial"/>
                  <a:cs typeface="Arial"/>
                </a:rPr>
                <a:t> 6.1</a:t>
              </a:r>
              <a:r>
                <a:rPr lang="en-US" sz="2400" dirty="0" smtClean="0">
                  <a:solidFill>
                    <a:schemeClr val="tx2">
                      <a:lumMod val="60000"/>
                      <a:lumOff val="40000"/>
                    </a:schemeClr>
                  </a:solidFill>
                  <a:latin typeface="Arial"/>
                  <a:cs typeface="Arial"/>
                </a:rPr>
                <a:t>trillion</a:t>
              </a:r>
              <a:endParaRPr lang="en-US" sz="9600" dirty="0">
                <a:solidFill>
                  <a:schemeClr val="tx2">
                    <a:lumMod val="60000"/>
                    <a:lumOff val="40000"/>
                  </a:schemeClr>
                </a:solidFill>
                <a:latin typeface="Arial"/>
                <a:cs typeface="Arial"/>
              </a:endParaRPr>
            </a:p>
          </p:txBody>
        </p:sp>
        <p:sp>
          <p:nvSpPr>
            <p:cNvPr id="14" name="TextBox 39"/>
            <p:cNvSpPr txBox="1">
              <a:spLocks noChangeArrowheads="1"/>
            </p:cNvSpPr>
            <p:nvPr/>
          </p:nvSpPr>
          <p:spPr bwMode="auto">
            <a:xfrm>
              <a:off x="732767" y="2748260"/>
              <a:ext cx="26460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r>
                <a:rPr lang="en-US" sz="1600" b="1" i="1" dirty="0" smtClean="0">
                  <a:solidFill>
                    <a:srgbClr val="002060"/>
                  </a:solidFill>
                  <a:latin typeface="+mn-lt"/>
                  <a:ea typeface="Dotum" pitchFamily="34" charset="-127"/>
                </a:rPr>
                <a:t>Revenue Passenger-Kilometres</a:t>
              </a:r>
              <a:endParaRPr lang="en-US" sz="1600" b="1" i="1" baseline="30000" dirty="0">
                <a:solidFill>
                  <a:srgbClr val="002060"/>
                </a:solidFill>
                <a:latin typeface="+mn-lt"/>
                <a:ea typeface="Dotum" pitchFamily="34" charset="-127"/>
              </a:endParaRPr>
            </a:p>
          </p:txBody>
        </p:sp>
      </p:grpSp>
      <p:sp>
        <p:nvSpPr>
          <p:cNvPr id="15" name="TextBox 14"/>
          <p:cNvSpPr txBox="1"/>
          <p:nvPr/>
        </p:nvSpPr>
        <p:spPr bwMode="auto">
          <a:xfrm>
            <a:off x="6802220" y="3055312"/>
            <a:ext cx="1658212" cy="430887"/>
          </a:xfrm>
          <a:prstGeom prst="rect">
            <a:avLst/>
          </a:prstGeom>
        </p:spPr>
        <p:txBody>
          <a:bodyPr wrap="square" lIns="0" tIns="0" rIns="0" bIns="0">
            <a:spAutoFit/>
          </a:bodyPr>
          <a:lstStyle>
            <a:defPPr>
              <a:defRPr lang="en-US"/>
            </a:defPPr>
            <a:lvl1pPr algn="r">
              <a:defRPr b="1" i="1">
                <a:solidFill>
                  <a:srgbClr val="00B050"/>
                </a:solidFill>
                <a:latin typeface="Arial"/>
                <a:cs typeface="Arial"/>
              </a:defRPr>
            </a:lvl1pPr>
          </a:lstStyle>
          <a:p>
            <a:r>
              <a:rPr lang="en-US" dirty="0" smtClean="0"/>
              <a:t>+4.9%</a:t>
            </a:r>
            <a:endParaRPr lang="en-US" dirty="0"/>
          </a:p>
          <a:p>
            <a:pPr>
              <a:defRPr/>
            </a:pPr>
            <a:r>
              <a:rPr lang="en-US" sz="1000" dirty="0"/>
              <a:t>vs. </a:t>
            </a:r>
            <a:r>
              <a:rPr lang="en-US" sz="1000" dirty="0" smtClean="0"/>
              <a:t>2013 </a:t>
            </a:r>
            <a:endParaRPr lang="en-US" sz="1000" dirty="0"/>
          </a:p>
        </p:txBody>
      </p:sp>
      <p:sp>
        <p:nvSpPr>
          <p:cNvPr id="16" name="TextBox 15"/>
          <p:cNvSpPr txBox="1"/>
          <p:nvPr/>
        </p:nvSpPr>
        <p:spPr bwMode="auto">
          <a:xfrm>
            <a:off x="2261052" y="3051135"/>
            <a:ext cx="1662876" cy="430887"/>
          </a:xfrm>
          <a:prstGeom prst="rect">
            <a:avLst/>
          </a:prstGeom>
        </p:spPr>
        <p:txBody>
          <a:bodyPr wrap="square" lIns="0" tIns="0" rIns="0" bIns="0">
            <a:spAutoFit/>
          </a:bodyPr>
          <a:lstStyle/>
          <a:p>
            <a:pPr algn="r">
              <a:defRPr/>
            </a:pPr>
            <a:r>
              <a:rPr lang="en-US" b="1" i="1" dirty="0" smtClean="0">
                <a:solidFill>
                  <a:srgbClr val="00B050"/>
                </a:solidFill>
                <a:latin typeface="Arial"/>
                <a:cs typeface="Arial"/>
              </a:rPr>
              <a:t>+5.8%</a:t>
            </a:r>
          </a:p>
          <a:p>
            <a:pPr algn="r">
              <a:defRPr/>
            </a:pPr>
            <a:r>
              <a:rPr lang="en-US" sz="1000" b="1" i="1" dirty="0">
                <a:solidFill>
                  <a:srgbClr val="00B050"/>
                </a:solidFill>
                <a:latin typeface="Arial"/>
                <a:cs typeface="Arial"/>
              </a:rPr>
              <a:t>vs. </a:t>
            </a:r>
            <a:r>
              <a:rPr lang="en-US" sz="1000" b="1" i="1" dirty="0" smtClean="0">
                <a:solidFill>
                  <a:srgbClr val="00B050"/>
                </a:solidFill>
                <a:latin typeface="Arial"/>
                <a:cs typeface="Arial"/>
              </a:rPr>
              <a:t>2013 </a:t>
            </a:r>
            <a:endParaRPr lang="en-US" sz="1000" b="1" i="1" dirty="0">
              <a:solidFill>
                <a:srgbClr val="00B050"/>
              </a:solidFill>
              <a:latin typeface="Arial"/>
              <a:cs typeface="Arial"/>
            </a:endParaRPr>
          </a:p>
        </p:txBody>
      </p:sp>
      <p:grpSp>
        <p:nvGrpSpPr>
          <p:cNvPr id="17" name="Group 36"/>
          <p:cNvGrpSpPr>
            <a:grpSpLocks/>
          </p:cNvGrpSpPr>
          <p:nvPr/>
        </p:nvGrpSpPr>
        <p:grpSpPr bwMode="auto">
          <a:xfrm>
            <a:off x="5129336" y="2958099"/>
            <a:ext cx="4267200" cy="1646463"/>
            <a:chOff x="477718" y="1308100"/>
            <a:chExt cx="3018078" cy="1646463"/>
          </a:xfrm>
        </p:grpSpPr>
        <p:sp>
          <p:nvSpPr>
            <p:cNvPr id="18" name="TextBox 17"/>
            <p:cNvSpPr txBox="1"/>
            <p:nvPr/>
          </p:nvSpPr>
          <p:spPr>
            <a:xfrm>
              <a:off x="477718" y="1308100"/>
              <a:ext cx="3018078" cy="1477328"/>
            </a:xfrm>
            <a:prstGeom prst="rect">
              <a:avLst/>
            </a:prstGeom>
          </p:spPr>
          <p:txBody>
            <a:bodyPr wrap="square" lIns="0" tIns="0" rIns="0" bIns="0">
              <a:spAutoFit/>
            </a:bodyPr>
            <a:lstStyle/>
            <a:p>
              <a:pPr>
                <a:defRPr/>
              </a:pPr>
              <a:r>
                <a:rPr lang="en-US" sz="9600" dirty="0" smtClean="0">
                  <a:solidFill>
                    <a:schemeClr val="tx2">
                      <a:lumMod val="60000"/>
                      <a:lumOff val="40000"/>
                    </a:schemeClr>
                  </a:solidFill>
                  <a:latin typeface="Arial"/>
                  <a:cs typeface="Arial"/>
                </a:rPr>
                <a:t> 194</a:t>
              </a:r>
              <a:r>
                <a:rPr lang="en-US" sz="2400" dirty="0" smtClean="0">
                  <a:solidFill>
                    <a:schemeClr val="tx2">
                      <a:lumMod val="60000"/>
                      <a:lumOff val="40000"/>
                    </a:schemeClr>
                  </a:solidFill>
                  <a:latin typeface="Arial"/>
                  <a:cs typeface="Arial"/>
                </a:rPr>
                <a:t>billion</a:t>
              </a:r>
              <a:endParaRPr lang="en-US" sz="9600" dirty="0">
                <a:solidFill>
                  <a:schemeClr val="tx2">
                    <a:lumMod val="60000"/>
                    <a:lumOff val="40000"/>
                  </a:schemeClr>
                </a:solidFill>
                <a:latin typeface="Arial"/>
                <a:cs typeface="Arial"/>
              </a:endParaRPr>
            </a:p>
          </p:txBody>
        </p:sp>
        <p:sp>
          <p:nvSpPr>
            <p:cNvPr id="19" name="TextBox 39"/>
            <p:cNvSpPr txBox="1">
              <a:spLocks noChangeArrowheads="1"/>
            </p:cNvSpPr>
            <p:nvPr/>
          </p:nvSpPr>
          <p:spPr bwMode="auto">
            <a:xfrm>
              <a:off x="854978" y="2708342"/>
              <a:ext cx="25238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r>
                <a:rPr lang="en-US" sz="1600" b="1" i="1" dirty="0" smtClean="0">
                  <a:solidFill>
                    <a:srgbClr val="002060"/>
                  </a:solidFill>
                  <a:latin typeface="+mn-lt"/>
                  <a:ea typeface="Dotum" pitchFamily="34" charset="-127"/>
                </a:rPr>
                <a:t>Freight Tonne-Kilometres</a:t>
              </a:r>
              <a:endParaRPr lang="en-US" sz="1600" b="1" i="1" baseline="30000" dirty="0">
                <a:solidFill>
                  <a:srgbClr val="002060"/>
                </a:solidFill>
                <a:latin typeface="+mn-lt"/>
                <a:ea typeface="Dotum" pitchFamily="34" charset="-127"/>
              </a:endParaRPr>
            </a:p>
          </p:txBody>
        </p:sp>
      </p:grpSp>
      <p:cxnSp>
        <p:nvCxnSpPr>
          <p:cNvPr id="20" name="Straight Connector 19"/>
          <p:cNvCxnSpPr/>
          <p:nvPr/>
        </p:nvCxnSpPr>
        <p:spPr>
          <a:xfrm>
            <a:off x="19348" y="2787774"/>
            <a:ext cx="9139808" cy="0"/>
          </a:xfrm>
          <a:prstGeom prst="line">
            <a:avLst/>
          </a:prstGeom>
          <a:ln>
            <a:solidFill>
              <a:srgbClr val="F612D5"/>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92576" y="915566"/>
            <a:ext cx="16024" cy="3975813"/>
          </a:xfrm>
          <a:prstGeom prst="line">
            <a:avLst/>
          </a:prstGeom>
          <a:ln>
            <a:solidFill>
              <a:srgbClr val="F612D5"/>
            </a:solidFill>
            <a:prstDash val="lg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28983" y="4840831"/>
            <a:ext cx="4196468" cy="338554"/>
          </a:xfrm>
          <a:prstGeom prst="rect">
            <a:avLst/>
          </a:prstGeom>
          <a:noFill/>
        </p:spPr>
        <p:txBody>
          <a:bodyPr wrap="square" rtlCol="0">
            <a:spAutoFit/>
          </a:bodyPr>
          <a:lstStyle>
            <a:defPPr>
              <a:defRPr lang="en-US"/>
            </a:defPPr>
            <a:lvl1pPr algn="r">
              <a:defRPr sz="1200" b="1" i="1">
                <a:solidFill>
                  <a:schemeClr val="tx1">
                    <a:lumMod val="50000"/>
                    <a:lumOff val="50000"/>
                  </a:schemeClr>
                </a:solidFill>
              </a:defRPr>
            </a:lvl1pPr>
          </a:lstStyle>
          <a:p>
            <a:pPr algn="l"/>
            <a:r>
              <a:rPr lang="en-GB" sz="800" u="sng" dirty="0">
                <a:solidFill>
                  <a:schemeClr val="bg1"/>
                </a:solidFill>
              </a:rPr>
              <a:t>Source</a:t>
            </a:r>
            <a:r>
              <a:rPr lang="en-GB" sz="800" dirty="0">
                <a:solidFill>
                  <a:schemeClr val="bg1"/>
                </a:solidFill>
              </a:rPr>
              <a:t>: ICAO Annual Report of the Council    </a:t>
            </a:r>
          </a:p>
          <a:p>
            <a:pPr algn="l"/>
            <a:r>
              <a:rPr lang="en-US" sz="800" dirty="0" smtClean="0">
                <a:solidFill>
                  <a:schemeClr val="bg1"/>
                </a:solidFill>
              </a:rPr>
              <a:t>Scheduled </a:t>
            </a:r>
            <a:r>
              <a:rPr lang="en-US" sz="800" dirty="0">
                <a:solidFill>
                  <a:schemeClr val="bg1"/>
                </a:solidFill>
              </a:rPr>
              <a:t>commercial </a:t>
            </a:r>
            <a:r>
              <a:rPr lang="en-US" sz="800" dirty="0" smtClean="0">
                <a:solidFill>
                  <a:schemeClr val="bg1"/>
                </a:solidFill>
              </a:rPr>
              <a:t>traffic.  Total </a:t>
            </a:r>
            <a:r>
              <a:rPr lang="en-US" sz="800" dirty="0">
                <a:solidFill>
                  <a:schemeClr val="bg1"/>
                </a:solidFill>
              </a:rPr>
              <a:t>(international and domestic) services</a:t>
            </a:r>
          </a:p>
        </p:txBody>
      </p:sp>
      <p:sp>
        <p:nvSpPr>
          <p:cNvPr id="24" name="Slide Number Placeholder 23"/>
          <p:cNvSpPr>
            <a:spLocks noGrp="1"/>
          </p:cNvSpPr>
          <p:nvPr>
            <p:ph type="sldNum" sz="quarter" idx="12"/>
          </p:nvPr>
        </p:nvSpPr>
        <p:spPr/>
        <p:txBody>
          <a:bodyPr/>
          <a:lstStyle/>
          <a:p>
            <a:fld id="{3FF909EE-2C65-48BC-95E5-26F3591A45A6}" type="slidenum">
              <a:rPr lang="en-CA" smtClean="0"/>
              <a:t>13</a:t>
            </a:fld>
            <a:endParaRPr lang="en-CA"/>
          </a:p>
        </p:txBody>
      </p:sp>
      <p:sp>
        <p:nvSpPr>
          <p:cNvPr id="26" name="TextBox 25"/>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9207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1000"/>
                            </p:stCondLst>
                            <p:childTnLst>
                              <p:par>
                                <p:cTn id="11" presetID="53" presetClass="entr" presetSubtype="16"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2000"/>
                            </p:stCondLst>
                            <p:childTnLst>
                              <p:par>
                                <p:cTn id="17" presetID="53" presetClass="entr" presetSubtype="16"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3000"/>
                            </p:stCondLst>
                            <p:childTnLst>
                              <p:par>
                                <p:cTn id="23" presetID="53" presetClass="entr" presetSubtype="16" fill="hold" grpId="0" nodeType="after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4000"/>
                            </p:stCondLst>
                            <p:childTnLst>
                              <p:par>
                                <p:cTn id="29" presetID="53" presetClass="entr" presetSubtype="16"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5000"/>
                            </p:stCondLst>
                            <p:childTnLst>
                              <p:par>
                                <p:cTn id="35" presetID="53" presetClass="entr" presetSubtype="16" fill="hold" grpId="0" nodeType="after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6000"/>
                            </p:stCondLst>
                            <p:childTnLst>
                              <p:par>
                                <p:cTn id="41" presetID="53" presetClass="entr" presetSubtype="16" fill="hold" grpId="0" nodeType="afterEffect">
                                  <p:stCondLst>
                                    <p:cond delay="50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7000"/>
                            </p:stCondLst>
                            <p:childTnLst>
                              <p:par>
                                <p:cTn id="47" presetID="53" presetClass="entr" presetSubtype="16" fill="hold" nodeType="afterEffect">
                                  <p:stCondLst>
                                    <p:cond delay="50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par>
                          <p:cTn id="52" fill="hold">
                            <p:stCondLst>
                              <p:cond delay="8000"/>
                            </p:stCondLst>
                            <p:childTnLst>
                              <p:par>
                                <p:cTn id="53" presetID="22" presetClass="entr" presetSubtype="8" fill="hold" nodeType="after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par>
                          <p:cTn id="56" fill="hold">
                            <p:stCondLst>
                              <p:cond delay="9000"/>
                            </p:stCondLst>
                            <p:childTnLst>
                              <p:par>
                                <p:cTn id="57" presetID="22" presetClass="entr" presetSubtype="1" fill="hold" nodeType="afterEffect">
                                  <p:stCondLst>
                                    <p:cond delay="500"/>
                                  </p:stCondLst>
                                  <p:childTnLst>
                                    <p:set>
                                      <p:cBhvr>
                                        <p:cTn id="58" dur="1" fill="hold">
                                          <p:stCondLst>
                                            <p:cond delay="0"/>
                                          </p:stCondLst>
                                        </p:cTn>
                                        <p:tgtEl>
                                          <p:spTgt spid="21"/>
                                        </p:tgtEl>
                                        <p:attrNameLst>
                                          <p:attrName>style.visibility</p:attrName>
                                        </p:attrNameLst>
                                      </p:cBhvr>
                                      <p:to>
                                        <p:strVal val="visible"/>
                                      </p:to>
                                    </p:set>
                                    <p:animEffect transition="in" filter="wipe(up)">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43558"/>
            <a:ext cx="8229600" cy="3949087"/>
          </a:xfrm>
        </p:spPr>
        <p:txBody>
          <a:bodyPr/>
          <a:lstStyle/>
          <a:p>
            <a:pPr marL="0" indent="0">
              <a:buNone/>
            </a:pPr>
            <a:r>
              <a:rPr lang="en-US" sz="200" dirty="0" smtClean="0"/>
              <a:t>-</a:t>
            </a:r>
            <a:endParaRPr lang="en-GB" sz="200" dirty="0"/>
          </a:p>
        </p:txBody>
      </p:sp>
      <p:sp>
        <p:nvSpPr>
          <p:cNvPr id="4" name="Slide Number Placeholder 3"/>
          <p:cNvSpPr>
            <a:spLocks noGrp="1"/>
          </p:cNvSpPr>
          <p:nvPr>
            <p:ph type="sldNum" sz="quarter" idx="12"/>
          </p:nvPr>
        </p:nvSpPr>
        <p:spPr/>
        <p:txBody>
          <a:bodyPr/>
          <a:lstStyle/>
          <a:p>
            <a:fld id="{3FF909EE-2C65-48BC-95E5-26F3591A45A6}" type="slidenum">
              <a:rPr lang="en-CA" smtClean="0"/>
              <a:t>14</a:t>
            </a:fld>
            <a:endParaRPr lang="en-CA"/>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7751" y="1419622"/>
            <a:ext cx="4608512" cy="269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061966" y="915566"/>
            <a:ext cx="1152128" cy="646331"/>
          </a:xfrm>
          <a:prstGeom prst="rect">
            <a:avLst/>
          </a:prstGeom>
          <a:noFill/>
        </p:spPr>
        <p:txBody>
          <a:bodyPr wrap="square" rtlCol="0">
            <a:spAutoFit/>
          </a:bodyPr>
          <a:lstStyle/>
          <a:p>
            <a:pPr algn="ctr"/>
            <a:r>
              <a:rPr lang="en-US" sz="1200" b="1" dirty="0" smtClean="0">
                <a:solidFill>
                  <a:srgbClr val="0070C0"/>
                </a:solidFill>
                <a:latin typeface="Arial Black" panose="020B0A04020102020204" pitchFamily="34" charset="0"/>
              </a:rPr>
              <a:t>Europe</a:t>
            </a:r>
          </a:p>
          <a:p>
            <a:pPr algn="ctr"/>
            <a:r>
              <a:rPr lang="en-US" sz="1200" b="1" dirty="0" smtClean="0">
                <a:solidFill>
                  <a:schemeClr val="accent4">
                    <a:lumMod val="10000"/>
                  </a:schemeClr>
                </a:solidFill>
              </a:rPr>
              <a:t>+6.0% RPK</a:t>
            </a:r>
          </a:p>
          <a:p>
            <a:pPr algn="ctr"/>
            <a:r>
              <a:rPr lang="en-US" sz="1200" b="1" dirty="0" smtClean="0">
                <a:solidFill>
                  <a:schemeClr val="accent4">
                    <a:lumMod val="10000"/>
                  </a:schemeClr>
                </a:solidFill>
              </a:rPr>
              <a:t>+2.0 FTK</a:t>
            </a:r>
          </a:p>
        </p:txBody>
      </p:sp>
      <p:sp>
        <p:nvSpPr>
          <p:cNvPr id="7" name="TextBox 6"/>
          <p:cNvSpPr txBox="1"/>
          <p:nvPr/>
        </p:nvSpPr>
        <p:spPr>
          <a:xfrm>
            <a:off x="991767" y="1275606"/>
            <a:ext cx="1152128" cy="830997"/>
          </a:xfrm>
          <a:prstGeom prst="rect">
            <a:avLst/>
          </a:prstGeom>
          <a:noFill/>
        </p:spPr>
        <p:txBody>
          <a:bodyPr wrap="square" rtlCol="0">
            <a:spAutoFit/>
          </a:bodyPr>
          <a:lstStyle/>
          <a:p>
            <a:pPr algn="ctr"/>
            <a:r>
              <a:rPr lang="en-US" sz="1200" b="1" dirty="0" smtClean="0">
                <a:solidFill>
                  <a:srgbClr val="C00000"/>
                </a:solidFill>
                <a:latin typeface="Arial Black" panose="020B0A04020102020204" pitchFamily="34" charset="0"/>
              </a:rPr>
              <a:t>North America</a:t>
            </a:r>
          </a:p>
          <a:p>
            <a:pPr algn="ctr"/>
            <a:r>
              <a:rPr lang="en-US" sz="1200" b="1" dirty="0" smtClean="0">
                <a:solidFill>
                  <a:schemeClr val="accent4">
                    <a:lumMod val="10000"/>
                  </a:schemeClr>
                </a:solidFill>
              </a:rPr>
              <a:t>+3.0% RPK</a:t>
            </a:r>
          </a:p>
          <a:p>
            <a:pPr algn="ctr"/>
            <a:r>
              <a:rPr lang="en-US" sz="1200" b="1" dirty="0" smtClean="0">
                <a:solidFill>
                  <a:schemeClr val="accent4">
                    <a:lumMod val="10000"/>
                  </a:schemeClr>
                </a:solidFill>
              </a:rPr>
              <a:t>+3.2 FTK</a:t>
            </a:r>
          </a:p>
        </p:txBody>
      </p:sp>
      <p:sp>
        <p:nvSpPr>
          <p:cNvPr id="8" name="TextBox 7"/>
          <p:cNvSpPr txBox="1"/>
          <p:nvPr/>
        </p:nvSpPr>
        <p:spPr>
          <a:xfrm>
            <a:off x="1331640" y="3219822"/>
            <a:ext cx="1368152" cy="1015663"/>
          </a:xfrm>
          <a:prstGeom prst="rect">
            <a:avLst/>
          </a:prstGeom>
          <a:noFill/>
        </p:spPr>
        <p:txBody>
          <a:bodyPr wrap="square" rtlCol="0">
            <a:spAutoFit/>
          </a:bodyPr>
          <a:lstStyle/>
          <a:p>
            <a:pPr algn="ctr"/>
            <a:r>
              <a:rPr lang="en-US" sz="1200" b="1" dirty="0" smtClean="0">
                <a:solidFill>
                  <a:srgbClr val="7030A0"/>
                </a:solidFill>
                <a:latin typeface="Arial Black" panose="020B0A04020102020204" pitchFamily="34" charset="0"/>
              </a:rPr>
              <a:t>Latin America and the Caribbean</a:t>
            </a:r>
          </a:p>
          <a:p>
            <a:pPr algn="ctr"/>
            <a:r>
              <a:rPr lang="en-US" sz="1200" b="1" dirty="0" smtClean="0">
                <a:solidFill>
                  <a:schemeClr val="accent4">
                    <a:lumMod val="10000"/>
                  </a:schemeClr>
                </a:solidFill>
              </a:rPr>
              <a:t>+5.3% RPK</a:t>
            </a:r>
          </a:p>
          <a:p>
            <a:pPr algn="ctr"/>
            <a:r>
              <a:rPr lang="en-US" sz="1200" b="1" dirty="0" smtClean="0">
                <a:solidFill>
                  <a:schemeClr val="accent4">
                    <a:lumMod val="10000"/>
                  </a:schemeClr>
                </a:solidFill>
              </a:rPr>
              <a:t>+1.2 FTK</a:t>
            </a:r>
          </a:p>
        </p:txBody>
      </p:sp>
      <p:sp>
        <p:nvSpPr>
          <p:cNvPr id="9" name="TextBox 8"/>
          <p:cNvSpPr txBox="1"/>
          <p:nvPr/>
        </p:nvSpPr>
        <p:spPr>
          <a:xfrm>
            <a:off x="4067944" y="3788122"/>
            <a:ext cx="1152128" cy="677108"/>
          </a:xfrm>
          <a:prstGeom prst="rect">
            <a:avLst/>
          </a:prstGeom>
          <a:noFill/>
        </p:spPr>
        <p:txBody>
          <a:bodyPr wrap="square" rtlCol="0">
            <a:spAutoFit/>
          </a:bodyPr>
          <a:lstStyle/>
          <a:p>
            <a:pPr algn="ctr"/>
            <a:r>
              <a:rPr lang="en-US" sz="1400" b="1" dirty="0" smtClean="0">
                <a:solidFill>
                  <a:srgbClr val="00B050"/>
                </a:solidFill>
                <a:latin typeface="Arial Black" panose="020B0A04020102020204" pitchFamily="34" charset="0"/>
              </a:rPr>
              <a:t>Africa</a:t>
            </a:r>
          </a:p>
          <a:p>
            <a:pPr algn="ctr"/>
            <a:r>
              <a:rPr lang="en-US" sz="1200" b="1" dirty="0" smtClean="0">
                <a:solidFill>
                  <a:schemeClr val="accent4">
                    <a:lumMod val="10000"/>
                  </a:schemeClr>
                </a:solidFill>
              </a:rPr>
              <a:t>+0.8% RPK</a:t>
            </a:r>
          </a:p>
          <a:p>
            <a:pPr algn="ctr"/>
            <a:r>
              <a:rPr lang="en-US" sz="1200" b="1" dirty="0" smtClean="0">
                <a:solidFill>
                  <a:schemeClr val="accent4">
                    <a:lumMod val="10000"/>
                  </a:schemeClr>
                </a:solidFill>
              </a:rPr>
              <a:t>+6.0 FTK</a:t>
            </a:r>
          </a:p>
        </p:txBody>
      </p:sp>
      <p:sp>
        <p:nvSpPr>
          <p:cNvPr id="11" name="TextBox 10"/>
          <p:cNvSpPr txBox="1"/>
          <p:nvPr/>
        </p:nvSpPr>
        <p:spPr>
          <a:xfrm>
            <a:off x="4708829" y="2896656"/>
            <a:ext cx="1152128" cy="830997"/>
          </a:xfrm>
          <a:prstGeom prst="rect">
            <a:avLst/>
          </a:prstGeom>
          <a:noFill/>
        </p:spPr>
        <p:txBody>
          <a:bodyPr wrap="square" rtlCol="0">
            <a:spAutoFit/>
          </a:bodyPr>
          <a:lstStyle/>
          <a:p>
            <a:pPr algn="ctr"/>
            <a:r>
              <a:rPr lang="en-US" sz="1200" b="1" dirty="0" smtClean="0">
                <a:solidFill>
                  <a:srgbClr val="00B0F0"/>
                </a:solidFill>
                <a:latin typeface="Arial Black" panose="020B0A04020102020204" pitchFamily="34" charset="0"/>
              </a:rPr>
              <a:t>Middle East</a:t>
            </a:r>
          </a:p>
          <a:p>
            <a:pPr algn="ctr"/>
            <a:r>
              <a:rPr lang="en-US" sz="1200" b="1" dirty="0" smtClean="0">
                <a:solidFill>
                  <a:schemeClr val="accent4">
                    <a:lumMod val="10000"/>
                  </a:schemeClr>
                </a:solidFill>
              </a:rPr>
              <a:t>+11.3% RPK</a:t>
            </a:r>
          </a:p>
          <a:p>
            <a:pPr algn="ctr"/>
            <a:r>
              <a:rPr lang="en-US" sz="1200" b="1" dirty="0" smtClean="0">
                <a:solidFill>
                  <a:schemeClr val="accent4">
                    <a:lumMod val="10000"/>
                  </a:schemeClr>
                </a:solidFill>
              </a:rPr>
              <a:t>+12.2 FTK</a:t>
            </a:r>
          </a:p>
        </p:txBody>
      </p:sp>
      <p:sp>
        <p:nvSpPr>
          <p:cNvPr id="12" name="TextBox 11"/>
          <p:cNvSpPr txBox="1"/>
          <p:nvPr/>
        </p:nvSpPr>
        <p:spPr>
          <a:xfrm>
            <a:off x="6444208" y="2283718"/>
            <a:ext cx="1152128" cy="830997"/>
          </a:xfrm>
          <a:prstGeom prst="rect">
            <a:avLst/>
          </a:prstGeom>
          <a:noFill/>
        </p:spPr>
        <p:txBody>
          <a:bodyPr wrap="square" rtlCol="0">
            <a:spAutoFit/>
          </a:bodyPr>
          <a:lstStyle/>
          <a:p>
            <a:pPr algn="ctr"/>
            <a:r>
              <a:rPr lang="en-US" sz="1200" b="1" dirty="0" smtClean="0">
                <a:solidFill>
                  <a:srgbClr val="FFC000"/>
                </a:solidFill>
                <a:latin typeface="Arial Black" panose="020B0A04020102020204" pitchFamily="34" charset="0"/>
              </a:rPr>
              <a:t>Asia and Pacific</a:t>
            </a:r>
          </a:p>
          <a:p>
            <a:pPr algn="ctr"/>
            <a:r>
              <a:rPr lang="en-US" sz="1200" b="1" dirty="0" smtClean="0">
                <a:solidFill>
                  <a:schemeClr val="accent4">
                    <a:lumMod val="10000"/>
                  </a:schemeClr>
                </a:solidFill>
              </a:rPr>
              <a:t>+7.0% RPK</a:t>
            </a:r>
          </a:p>
          <a:p>
            <a:pPr algn="ctr"/>
            <a:r>
              <a:rPr lang="en-US" sz="1200" b="1" dirty="0" smtClean="0">
                <a:solidFill>
                  <a:schemeClr val="accent4">
                    <a:lumMod val="10000"/>
                  </a:schemeClr>
                </a:solidFill>
              </a:rPr>
              <a:t>+5.5 FTK</a:t>
            </a:r>
          </a:p>
        </p:txBody>
      </p:sp>
      <p:sp>
        <p:nvSpPr>
          <p:cNvPr id="14" name="Title 1"/>
          <p:cNvSpPr>
            <a:spLocks noGrp="1"/>
          </p:cNvSpPr>
          <p:nvPr>
            <p:ph type="title"/>
          </p:nvPr>
        </p:nvSpPr>
        <p:spPr>
          <a:xfrm>
            <a:off x="683568" y="1"/>
            <a:ext cx="8460432" cy="771549"/>
          </a:xfrm>
          <a:solidFill>
            <a:schemeClr val="bg1"/>
          </a:solidFill>
        </p:spPr>
        <p:txBody>
          <a:bodyPr/>
          <a:lstStyle/>
          <a:p>
            <a:r>
              <a:rPr lang="fr-FR" altLang="en-US" sz="800" b="1" dirty="0">
                <a:solidFill>
                  <a:schemeClr val="bg1"/>
                </a:solidFill>
                <a:latin typeface="Arial Black" panose="020B0A04020102020204" pitchFamily="34" charset="0"/>
              </a:rPr>
              <a:t>.</a:t>
            </a:r>
            <a:r>
              <a:rPr lang="fr-FR" altLang="en-US" sz="3200" b="1" dirty="0" smtClean="0">
                <a:solidFill>
                  <a:srgbClr val="C40075"/>
                </a:solidFill>
                <a:latin typeface="Arial Black" panose="020B0A04020102020204" pitchFamily="34" charset="0"/>
              </a:rPr>
              <a:t/>
            </a:r>
            <a:br>
              <a:rPr lang="fr-FR" altLang="en-US" sz="3200" b="1" dirty="0" smtClean="0">
                <a:solidFill>
                  <a:srgbClr val="C40075"/>
                </a:solidFill>
                <a:latin typeface="Arial Black" panose="020B0A04020102020204" pitchFamily="34" charset="0"/>
              </a:rPr>
            </a:br>
            <a:r>
              <a:rPr lang="fr-FR" altLang="en-US" sz="3600" b="1" dirty="0">
                <a:solidFill>
                  <a:srgbClr val="C40075"/>
                </a:solidFill>
                <a:latin typeface="Arial Black" panose="020B0A04020102020204" pitchFamily="34" charset="0"/>
              </a:rPr>
              <a:t>Air Transport By Region</a:t>
            </a:r>
            <a:endParaRPr lang="en-GB" sz="3600" b="1" dirty="0">
              <a:solidFill>
                <a:srgbClr val="C40075"/>
              </a:solidFill>
              <a:latin typeface="Arial Black" panose="020B0A04020102020204" pitchFamily="34" charset="0"/>
            </a:endParaRPr>
          </a:p>
        </p:txBody>
      </p:sp>
      <p:sp>
        <p:nvSpPr>
          <p:cNvPr id="15" name="TextBox 14"/>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3230103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0538"/>
            <a:ext cx="8460432" cy="723733"/>
          </a:xfrm>
          <a:solidFill>
            <a:schemeClr val="bg1"/>
          </a:solidFill>
        </p:spPr>
        <p:txBody>
          <a:bodyPr/>
          <a:lstStyle/>
          <a:p>
            <a:r>
              <a:rPr lang="fr-FR" altLang="en-US" sz="800" b="1" dirty="0">
                <a:solidFill>
                  <a:schemeClr val="bg1"/>
                </a:solidFill>
                <a:latin typeface="Arial Black" panose="020B0A04020102020204" pitchFamily="34" charset="0"/>
              </a:rPr>
              <a:t>.</a:t>
            </a:r>
            <a:r>
              <a:rPr lang="fr-FR" altLang="en-US" sz="3200" b="1" dirty="0" smtClean="0">
                <a:solidFill>
                  <a:srgbClr val="C40075"/>
                </a:solidFill>
                <a:latin typeface="Arial Black" panose="020B0A04020102020204" pitchFamily="34" charset="0"/>
              </a:rPr>
              <a:t/>
            </a:r>
            <a:br>
              <a:rPr lang="fr-FR" altLang="en-US" sz="3200" b="1" dirty="0" smtClean="0">
                <a:solidFill>
                  <a:srgbClr val="C40075"/>
                </a:solidFill>
                <a:latin typeface="Arial Black" panose="020B0A04020102020204" pitchFamily="34" charset="0"/>
              </a:rPr>
            </a:br>
            <a:r>
              <a:rPr lang="fr-FR" altLang="en-US" sz="3600" b="1" dirty="0">
                <a:solidFill>
                  <a:srgbClr val="C40075"/>
                </a:solidFill>
                <a:latin typeface="Arial Black" panose="020B0A04020102020204" pitchFamily="34" charset="0"/>
              </a:rPr>
              <a:t>Air Transport By Region</a:t>
            </a:r>
            <a:endParaRPr lang="en-GB" sz="3600" b="1" dirty="0">
              <a:solidFill>
                <a:srgbClr val="C40075"/>
              </a:solidFill>
              <a:latin typeface="Arial Black" panose="020B0A04020102020204" pitchFamily="34" charset="0"/>
            </a:endParaRPr>
          </a:p>
        </p:txBody>
      </p:sp>
      <p:sp>
        <p:nvSpPr>
          <p:cNvPr id="3" name="Content Placeholder 2"/>
          <p:cNvSpPr>
            <a:spLocks noGrp="1"/>
          </p:cNvSpPr>
          <p:nvPr>
            <p:ph idx="1"/>
          </p:nvPr>
        </p:nvSpPr>
        <p:spPr>
          <a:xfrm>
            <a:off x="35496" y="1131590"/>
            <a:ext cx="9073008" cy="3744416"/>
          </a:xfrm>
        </p:spPr>
        <p:txBody>
          <a:bodyPr>
            <a:normAutofit/>
          </a:bodyPr>
          <a:lstStyle/>
          <a:p>
            <a:pPr marL="0" indent="0">
              <a:buNone/>
            </a:pPr>
            <a:r>
              <a:rPr lang="en-US" sz="200" dirty="0" smtClean="0"/>
              <a:t>-</a:t>
            </a:r>
            <a:endParaRPr lang="en-GB" sz="200" dirty="0"/>
          </a:p>
        </p:txBody>
      </p:sp>
      <p:sp>
        <p:nvSpPr>
          <p:cNvPr id="4" name="Rectangle 3"/>
          <p:cNvSpPr/>
          <p:nvPr/>
        </p:nvSpPr>
        <p:spPr>
          <a:xfrm>
            <a:off x="154884" y="994270"/>
            <a:ext cx="4333719" cy="1874834"/>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70013" y="3021500"/>
            <a:ext cx="4333719" cy="1874834"/>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681850" y="3021500"/>
            <a:ext cx="4327200" cy="1874834"/>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692437" y="994270"/>
            <a:ext cx="4327200" cy="1874834"/>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39"/>
          <p:cNvSpPr txBox="1">
            <a:spLocks noChangeArrowheads="1"/>
          </p:cNvSpPr>
          <p:nvPr/>
        </p:nvSpPr>
        <p:spPr bwMode="auto">
          <a:xfrm>
            <a:off x="4709296" y="984147"/>
            <a:ext cx="4338000" cy="246221"/>
          </a:xfrm>
          <a:prstGeom prst="rect">
            <a:avLst/>
          </a:prstGeom>
          <a:solidFill>
            <a:srgbClr val="A2CFEF"/>
          </a:solidFill>
          <a:ln>
            <a:noFill/>
          </a:ln>
          <a:extLst/>
        </p:spPr>
        <p:txBody>
          <a:bodyPr wrap="square" lIns="0" tIns="0" rIns="0" bIns="0">
            <a:spAutoFit/>
          </a:bodyPr>
          <a:lstStyle>
            <a:defPPr>
              <a:defRPr lang="en-US"/>
            </a:defPPr>
            <a:lvl1pPr algn="ctr" eaLnBrk="1" hangingPunct="1">
              <a:defRPr sz="1600" b="1" i="1">
                <a:solidFill>
                  <a:srgbClr val="14639A"/>
                </a:solidFill>
                <a:latin typeface="+mn-lt"/>
                <a:ea typeface="Dotum" pitchFamily="34" charset="-127"/>
              </a:defRPr>
            </a:lvl1pPr>
            <a:lvl2pPr marL="742950" indent="-285750" eaLnBrk="0" hangingPunct="0">
              <a:defRPr>
                <a:latin typeface="Arial" charset="0"/>
                <a:ea typeface="ＭＳ Ｐゴシック" pitchFamily="1" charset="-128"/>
              </a:defRPr>
            </a:lvl2pPr>
            <a:lvl3pPr marL="1143000" indent="-228600" eaLnBrk="0" hangingPunct="0">
              <a:defRPr>
                <a:latin typeface="Arial" charset="0"/>
                <a:ea typeface="ＭＳ Ｐゴシック" pitchFamily="1" charset="-128"/>
              </a:defRPr>
            </a:lvl3pPr>
            <a:lvl4pPr marL="1600200" indent="-228600" eaLnBrk="0" hangingPunct="0">
              <a:defRPr>
                <a:latin typeface="Arial" charset="0"/>
                <a:ea typeface="ＭＳ Ｐゴシック" pitchFamily="1" charset="-128"/>
              </a:defRPr>
            </a:lvl4pPr>
            <a:lvl5pPr marL="2057400" indent="-228600" eaLnBrk="0" hangingPunct="0">
              <a:defRPr>
                <a:latin typeface="Arial" charset="0"/>
                <a:ea typeface="ＭＳ Ｐゴシック" pitchFamily="1" charset="-128"/>
              </a:defRPr>
            </a:lvl5pPr>
            <a:lvl6pPr marL="2514600" indent="-228600" defTabSz="457200" eaLnBrk="0" fontAlgn="base" hangingPunct="0">
              <a:spcBef>
                <a:spcPct val="0"/>
              </a:spcBef>
              <a:spcAft>
                <a:spcPct val="0"/>
              </a:spcAft>
              <a:defRPr>
                <a:latin typeface="Arial" charset="0"/>
                <a:ea typeface="ＭＳ Ｐゴシック" pitchFamily="1" charset="-128"/>
              </a:defRPr>
            </a:lvl6pPr>
            <a:lvl7pPr marL="2971800" indent="-228600" defTabSz="457200" eaLnBrk="0" fontAlgn="base" hangingPunct="0">
              <a:spcBef>
                <a:spcPct val="0"/>
              </a:spcBef>
              <a:spcAft>
                <a:spcPct val="0"/>
              </a:spcAft>
              <a:defRPr>
                <a:latin typeface="Arial" charset="0"/>
                <a:ea typeface="ＭＳ Ｐゴシック" pitchFamily="1" charset="-128"/>
              </a:defRPr>
            </a:lvl7pPr>
            <a:lvl8pPr marL="3429000" indent="-228600" defTabSz="457200" eaLnBrk="0" fontAlgn="base" hangingPunct="0">
              <a:spcBef>
                <a:spcPct val="0"/>
              </a:spcBef>
              <a:spcAft>
                <a:spcPct val="0"/>
              </a:spcAft>
              <a:defRPr>
                <a:latin typeface="Arial" charset="0"/>
                <a:ea typeface="ＭＳ Ｐゴシック" pitchFamily="1" charset="-128"/>
              </a:defRPr>
            </a:lvl8pPr>
            <a:lvl9pPr marL="3886200" indent="-228600" defTabSz="457200" eaLnBrk="0" fontAlgn="base" hangingPunct="0">
              <a:spcBef>
                <a:spcPct val="0"/>
              </a:spcBef>
              <a:spcAft>
                <a:spcPct val="0"/>
              </a:spcAft>
              <a:defRPr>
                <a:latin typeface="Arial" charset="0"/>
                <a:ea typeface="ＭＳ Ｐゴシック" pitchFamily="1" charset="-128"/>
              </a:defRPr>
            </a:lvl9pPr>
          </a:lstStyle>
          <a:p>
            <a:r>
              <a:rPr lang="en-US" i="0" dirty="0"/>
              <a:t>Passengers carried </a:t>
            </a:r>
            <a:r>
              <a:rPr lang="en-US" sz="1200" b="0" i="0" dirty="0" smtClean="0"/>
              <a:t>(million)</a:t>
            </a:r>
            <a:endParaRPr lang="en-US" sz="1200" b="0" i="0" dirty="0"/>
          </a:p>
        </p:txBody>
      </p:sp>
      <p:sp>
        <p:nvSpPr>
          <p:cNvPr id="9" name="TextBox 39"/>
          <p:cNvSpPr txBox="1">
            <a:spLocks noChangeArrowheads="1"/>
          </p:cNvSpPr>
          <p:nvPr/>
        </p:nvSpPr>
        <p:spPr bwMode="auto">
          <a:xfrm>
            <a:off x="154884" y="994270"/>
            <a:ext cx="4338000" cy="246221"/>
          </a:xfrm>
          <a:prstGeom prst="rect">
            <a:avLst/>
          </a:prstGeom>
          <a:solidFill>
            <a:srgbClr val="A2CFEF"/>
          </a:solidFill>
          <a:ln>
            <a:noFill/>
          </a:ln>
          <a:extLst/>
        </p:spPr>
        <p:txBody>
          <a:bodyPr wrap="square" lIns="0" tIns="0" rIns="0" bIns="0">
            <a:spAutoFit/>
          </a:bodyPr>
          <a:lstStyle>
            <a:defPPr>
              <a:defRPr lang="en-US"/>
            </a:defPPr>
            <a:lvl1pPr algn="ctr" eaLnBrk="1" hangingPunct="1">
              <a:defRPr sz="1600" b="1" i="1">
                <a:solidFill>
                  <a:srgbClr val="14639A"/>
                </a:solidFill>
                <a:latin typeface="+mn-lt"/>
                <a:ea typeface="Dotum" pitchFamily="34" charset="-127"/>
              </a:defRPr>
            </a:lvl1pPr>
            <a:lvl2pPr marL="742950" indent="-285750" eaLnBrk="0" hangingPunct="0">
              <a:defRPr>
                <a:latin typeface="Arial" charset="0"/>
                <a:ea typeface="ＭＳ Ｐゴシック" pitchFamily="1" charset="-128"/>
              </a:defRPr>
            </a:lvl2pPr>
            <a:lvl3pPr marL="1143000" indent="-228600" eaLnBrk="0" hangingPunct="0">
              <a:defRPr>
                <a:latin typeface="Arial" charset="0"/>
                <a:ea typeface="ＭＳ Ｐゴシック" pitchFamily="1" charset="-128"/>
              </a:defRPr>
            </a:lvl3pPr>
            <a:lvl4pPr marL="1600200" indent="-228600" eaLnBrk="0" hangingPunct="0">
              <a:defRPr>
                <a:latin typeface="Arial" charset="0"/>
                <a:ea typeface="ＭＳ Ｐゴシック" pitchFamily="1" charset="-128"/>
              </a:defRPr>
            </a:lvl4pPr>
            <a:lvl5pPr marL="2057400" indent="-228600" eaLnBrk="0" hangingPunct="0">
              <a:defRPr>
                <a:latin typeface="Arial" charset="0"/>
                <a:ea typeface="ＭＳ Ｐゴシック" pitchFamily="1" charset="-128"/>
              </a:defRPr>
            </a:lvl5pPr>
            <a:lvl6pPr marL="2514600" indent="-228600" defTabSz="457200" eaLnBrk="0" fontAlgn="base" hangingPunct="0">
              <a:spcBef>
                <a:spcPct val="0"/>
              </a:spcBef>
              <a:spcAft>
                <a:spcPct val="0"/>
              </a:spcAft>
              <a:defRPr>
                <a:latin typeface="Arial" charset="0"/>
                <a:ea typeface="ＭＳ Ｐゴシック" pitchFamily="1" charset="-128"/>
              </a:defRPr>
            </a:lvl6pPr>
            <a:lvl7pPr marL="2971800" indent="-228600" defTabSz="457200" eaLnBrk="0" fontAlgn="base" hangingPunct="0">
              <a:spcBef>
                <a:spcPct val="0"/>
              </a:spcBef>
              <a:spcAft>
                <a:spcPct val="0"/>
              </a:spcAft>
              <a:defRPr>
                <a:latin typeface="Arial" charset="0"/>
                <a:ea typeface="ＭＳ Ｐゴシック" pitchFamily="1" charset="-128"/>
              </a:defRPr>
            </a:lvl7pPr>
            <a:lvl8pPr marL="3429000" indent="-228600" defTabSz="457200" eaLnBrk="0" fontAlgn="base" hangingPunct="0">
              <a:spcBef>
                <a:spcPct val="0"/>
              </a:spcBef>
              <a:spcAft>
                <a:spcPct val="0"/>
              </a:spcAft>
              <a:defRPr>
                <a:latin typeface="Arial" charset="0"/>
                <a:ea typeface="ＭＳ Ｐゴシック" pitchFamily="1" charset="-128"/>
              </a:defRPr>
            </a:lvl8pPr>
            <a:lvl9pPr marL="3886200" indent="-228600" defTabSz="457200" eaLnBrk="0" fontAlgn="base" hangingPunct="0">
              <a:spcBef>
                <a:spcPct val="0"/>
              </a:spcBef>
              <a:spcAft>
                <a:spcPct val="0"/>
              </a:spcAft>
              <a:defRPr>
                <a:latin typeface="Arial" charset="0"/>
                <a:ea typeface="ＭＳ Ｐゴシック" pitchFamily="1" charset="-128"/>
              </a:defRPr>
            </a:lvl9pPr>
          </a:lstStyle>
          <a:p>
            <a:r>
              <a:rPr lang="en-US" i="0" dirty="0" smtClean="0"/>
              <a:t>Aircraft departures </a:t>
            </a:r>
            <a:r>
              <a:rPr lang="en-US" sz="1200" b="0" i="0" dirty="0" smtClean="0"/>
              <a:t>(million)</a:t>
            </a:r>
            <a:endParaRPr lang="en-US" sz="1200" b="0" i="0" dirty="0"/>
          </a:p>
        </p:txBody>
      </p:sp>
      <p:sp>
        <p:nvSpPr>
          <p:cNvPr id="10" name="TextBox 39"/>
          <p:cNvSpPr txBox="1">
            <a:spLocks noChangeArrowheads="1"/>
          </p:cNvSpPr>
          <p:nvPr/>
        </p:nvSpPr>
        <p:spPr bwMode="auto">
          <a:xfrm>
            <a:off x="170013" y="3033949"/>
            <a:ext cx="4338000" cy="246221"/>
          </a:xfrm>
          <a:prstGeom prst="rect">
            <a:avLst/>
          </a:prstGeom>
          <a:solidFill>
            <a:srgbClr val="A2CFEF"/>
          </a:solidFill>
          <a:ln>
            <a:noFill/>
          </a:ln>
          <a:extLst/>
        </p:spPr>
        <p:txBody>
          <a:bodyPr wrap="square" lIns="0" tIns="0" rIns="0" bIns="0">
            <a:spAutoFit/>
          </a:bodyPr>
          <a:lstStyle>
            <a:defPPr>
              <a:defRPr lang="en-US"/>
            </a:defPPr>
            <a:lvl1pPr algn="ctr" eaLnBrk="1" hangingPunct="1">
              <a:defRPr sz="1600" b="1" i="1">
                <a:solidFill>
                  <a:srgbClr val="14639A"/>
                </a:solidFill>
                <a:latin typeface="+mn-lt"/>
                <a:ea typeface="Dotum" pitchFamily="34" charset="-127"/>
              </a:defRPr>
            </a:lvl1pPr>
            <a:lvl2pPr marL="742950" indent="-285750" eaLnBrk="0" hangingPunct="0">
              <a:defRPr>
                <a:latin typeface="Arial" charset="0"/>
                <a:ea typeface="ＭＳ Ｐゴシック" pitchFamily="1" charset="-128"/>
              </a:defRPr>
            </a:lvl2pPr>
            <a:lvl3pPr marL="1143000" indent="-228600" eaLnBrk="0" hangingPunct="0">
              <a:defRPr>
                <a:latin typeface="Arial" charset="0"/>
                <a:ea typeface="ＭＳ Ｐゴシック" pitchFamily="1" charset="-128"/>
              </a:defRPr>
            </a:lvl3pPr>
            <a:lvl4pPr marL="1600200" indent="-228600" eaLnBrk="0" hangingPunct="0">
              <a:defRPr>
                <a:latin typeface="Arial" charset="0"/>
                <a:ea typeface="ＭＳ Ｐゴシック" pitchFamily="1" charset="-128"/>
              </a:defRPr>
            </a:lvl4pPr>
            <a:lvl5pPr marL="2057400" indent="-228600" eaLnBrk="0" hangingPunct="0">
              <a:defRPr>
                <a:latin typeface="Arial" charset="0"/>
                <a:ea typeface="ＭＳ Ｐゴシック" pitchFamily="1" charset="-128"/>
              </a:defRPr>
            </a:lvl5pPr>
            <a:lvl6pPr marL="2514600" indent="-228600" defTabSz="457200" eaLnBrk="0" fontAlgn="base" hangingPunct="0">
              <a:spcBef>
                <a:spcPct val="0"/>
              </a:spcBef>
              <a:spcAft>
                <a:spcPct val="0"/>
              </a:spcAft>
              <a:defRPr>
                <a:latin typeface="Arial" charset="0"/>
                <a:ea typeface="ＭＳ Ｐゴシック" pitchFamily="1" charset="-128"/>
              </a:defRPr>
            </a:lvl6pPr>
            <a:lvl7pPr marL="2971800" indent="-228600" defTabSz="457200" eaLnBrk="0" fontAlgn="base" hangingPunct="0">
              <a:spcBef>
                <a:spcPct val="0"/>
              </a:spcBef>
              <a:spcAft>
                <a:spcPct val="0"/>
              </a:spcAft>
              <a:defRPr>
                <a:latin typeface="Arial" charset="0"/>
                <a:ea typeface="ＭＳ Ｐゴシック" pitchFamily="1" charset="-128"/>
              </a:defRPr>
            </a:lvl7pPr>
            <a:lvl8pPr marL="3429000" indent="-228600" defTabSz="457200" eaLnBrk="0" fontAlgn="base" hangingPunct="0">
              <a:spcBef>
                <a:spcPct val="0"/>
              </a:spcBef>
              <a:spcAft>
                <a:spcPct val="0"/>
              </a:spcAft>
              <a:defRPr>
                <a:latin typeface="Arial" charset="0"/>
                <a:ea typeface="ＭＳ Ｐゴシック" pitchFamily="1" charset="-128"/>
              </a:defRPr>
            </a:lvl8pPr>
            <a:lvl9pPr marL="3886200" indent="-228600" defTabSz="457200" eaLnBrk="0" fontAlgn="base" hangingPunct="0">
              <a:spcBef>
                <a:spcPct val="0"/>
              </a:spcBef>
              <a:spcAft>
                <a:spcPct val="0"/>
              </a:spcAft>
              <a:defRPr>
                <a:latin typeface="Arial" charset="0"/>
                <a:ea typeface="ＭＳ Ｐゴシック" pitchFamily="1" charset="-128"/>
              </a:defRPr>
            </a:lvl9pPr>
          </a:lstStyle>
          <a:p>
            <a:r>
              <a:rPr lang="en-US" i="0" dirty="0" smtClean="0"/>
              <a:t>Revenue Passenger-Kilometres </a:t>
            </a:r>
            <a:r>
              <a:rPr lang="en-US" sz="1200" b="0" i="0" dirty="0" smtClean="0"/>
              <a:t>(billion)</a:t>
            </a:r>
            <a:endParaRPr lang="en-US" sz="1200" b="0" i="0" dirty="0"/>
          </a:p>
        </p:txBody>
      </p:sp>
      <p:sp>
        <p:nvSpPr>
          <p:cNvPr id="11" name="TextBox 39"/>
          <p:cNvSpPr txBox="1">
            <a:spLocks noChangeArrowheads="1"/>
          </p:cNvSpPr>
          <p:nvPr/>
        </p:nvSpPr>
        <p:spPr bwMode="auto">
          <a:xfrm>
            <a:off x="4676450" y="3021500"/>
            <a:ext cx="4338000" cy="246221"/>
          </a:xfrm>
          <a:prstGeom prst="rect">
            <a:avLst/>
          </a:prstGeom>
          <a:solidFill>
            <a:srgbClr val="A2CFEF"/>
          </a:solidFill>
          <a:ln>
            <a:noFill/>
          </a:ln>
          <a:extLst/>
        </p:spPr>
        <p:txBody>
          <a:bodyPr wrap="square" lIns="0" tIns="0" rIns="0" bIns="0">
            <a:spAutoFit/>
          </a:bodyPr>
          <a:lstStyle>
            <a:defPPr>
              <a:defRPr lang="en-US"/>
            </a:defPPr>
            <a:lvl1pPr algn="ctr" eaLnBrk="1" hangingPunct="1">
              <a:defRPr sz="1600" b="1" i="1">
                <a:solidFill>
                  <a:srgbClr val="14639A"/>
                </a:solidFill>
                <a:latin typeface="+mn-lt"/>
                <a:ea typeface="Dotum" pitchFamily="34" charset="-127"/>
              </a:defRPr>
            </a:lvl1pPr>
            <a:lvl2pPr marL="742950" indent="-285750" eaLnBrk="0" hangingPunct="0">
              <a:defRPr>
                <a:latin typeface="Arial" charset="0"/>
                <a:ea typeface="ＭＳ Ｐゴシック" pitchFamily="1" charset="-128"/>
              </a:defRPr>
            </a:lvl2pPr>
            <a:lvl3pPr marL="1143000" indent="-228600" eaLnBrk="0" hangingPunct="0">
              <a:defRPr>
                <a:latin typeface="Arial" charset="0"/>
                <a:ea typeface="ＭＳ Ｐゴシック" pitchFamily="1" charset="-128"/>
              </a:defRPr>
            </a:lvl3pPr>
            <a:lvl4pPr marL="1600200" indent="-228600" eaLnBrk="0" hangingPunct="0">
              <a:defRPr>
                <a:latin typeface="Arial" charset="0"/>
                <a:ea typeface="ＭＳ Ｐゴシック" pitchFamily="1" charset="-128"/>
              </a:defRPr>
            </a:lvl4pPr>
            <a:lvl5pPr marL="2057400" indent="-228600" eaLnBrk="0" hangingPunct="0">
              <a:defRPr>
                <a:latin typeface="Arial" charset="0"/>
                <a:ea typeface="ＭＳ Ｐゴシック" pitchFamily="1" charset="-128"/>
              </a:defRPr>
            </a:lvl5pPr>
            <a:lvl6pPr marL="2514600" indent="-228600" defTabSz="457200" eaLnBrk="0" fontAlgn="base" hangingPunct="0">
              <a:spcBef>
                <a:spcPct val="0"/>
              </a:spcBef>
              <a:spcAft>
                <a:spcPct val="0"/>
              </a:spcAft>
              <a:defRPr>
                <a:latin typeface="Arial" charset="0"/>
                <a:ea typeface="ＭＳ Ｐゴシック" pitchFamily="1" charset="-128"/>
              </a:defRPr>
            </a:lvl6pPr>
            <a:lvl7pPr marL="2971800" indent="-228600" defTabSz="457200" eaLnBrk="0" fontAlgn="base" hangingPunct="0">
              <a:spcBef>
                <a:spcPct val="0"/>
              </a:spcBef>
              <a:spcAft>
                <a:spcPct val="0"/>
              </a:spcAft>
              <a:defRPr>
                <a:latin typeface="Arial" charset="0"/>
                <a:ea typeface="ＭＳ Ｐゴシック" pitchFamily="1" charset="-128"/>
              </a:defRPr>
            </a:lvl7pPr>
            <a:lvl8pPr marL="3429000" indent="-228600" defTabSz="457200" eaLnBrk="0" fontAlgn="base" hangingPunct="0">
              <a:spcBef>
                <a:spcPct val="0"/>
              </a:spcBef>
              <a:spcAft>
                <a:spcPct val="0"/>
              </a:spcAft>
              <a:defRPr>
                <a:latin typeface="Arial" charset="0"/>
                <a:ea typeface="ＭＳ Ｐゴシック" pitchFamily="1" charset="-128"/>
              </a:defRPr>
            </a:lvl8pPr>
            <a:lvl9pPr marL="3886200" indent="-228600" defTabSz="457200" eaLnBrk="0" fontAlgn="base" hangingPunct="0">
              <a:spcBef>
                <a:spcPct val="0"/>
              </a:spcBef>
              <a:spcAft>
                <a:spcPct val="0"/>
              </a:spcAft>
              <a:defRPr>
                <a:latin typeface="Arial" charset="0"/>
                <a:ea typeface="ＭＳ Ｐゴシック" pitchFamily="1" charset="-128"/>
              </a:defRPr>
            </a:lvl9pPr>
          </a:lstStyle>
          <a:p>
            <a:r>
              <a:rPr lang="en-US" i="0" dirty="0" smtClean="0"/>
              <a:t>Freight Tonne-Kilometres </a:t>
            </a:r>
            <a:r>
              <a:rPr lang="en-US" sz="1200" b="0" i="0" dirty="0" smtClean="0"/>
              <a:t>(billion)</a:t>
            </a:r>
            <a:endParaRPr lang="en-US" sz="1200" b="0" i="0" dirty="0"/>
          </a:p>
        </p:txBody>
      </p:sp>
      <p:graphicFrame>
        <p:nvGraphicFramePr>
          <p:cNvPr id="12" name="Chart 11"/>
          <p:cNvGraphicFramePr>
            <a:graphicFrameLocks/>
          </p:cNvGraphicFramePr>
          <p:nvPr>
            <p:extLst>
              <p:ext uri="{D42A27DB-BD31-4B8C-83A1-F6EECF244321}">
                <p14:modId xmlns:p14="http://schemas.microsoft.com/office/powerpoint/2010/main" val="1044355457"/>
              </p:ext>
            </p:extLst>
          </p:nvPr>
        </p:nvGraphicFramePr>
        <p:xfrm>
          <a:off x="190401" y="1277639"/>
          <a:ext cx="4313331" cy="16602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extLst>
              <p:ext uri="{D42A27DB-BD31-4B8C-83A1-F6EECF244321}">
                <p14:modId xmlns:p14="http://schemas.microsoft.com/office/powerpoint/2010/main" val="3122711923"/>
              </p:ext>
            </p:extLst>
          </p:nvPr>
        </p:nvGraphicFramePr>
        <p:xfrm>
          <a:off x="4709296" y="1131909"/>
          <a:ext cx="4189703" cy="17901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2288352962"/>
              </p:ext>
            </p:extLst>
          </p:nvPr>
        </p:nvGraphicFramePr>
        <p:xfrm>
          <a:off x="164780" y="3178158"/>
          <a:ext cx="4337975" cy="16972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3657804985"/>
              </p:ext>
            </p:extLst>
          </p:nvPr>
        </p:nvGraphicFramePr>
        <p:xfrm>
          <a:off x="4647969" y="3265095"/>
          <a:ext cx="4315946" cy="1631239"/>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p:cNvSpPr txBox="1"/>
          <p:nvPr/>
        </p:nvSpPr>
        <p:spPr bwMode="auto">
          <a:xfrm>
            <a:off x="2355986" y="1411788"/>
            <a:ext cx="533400" cy="161583"/>
          </a:xfrm>
          <a:prstGeom prst="rect">
            <a:avLst/>
          </a:prstGeom>
        </p:spPr>
        <p:txBody>
          <a:bodyPr wrap="square" lIns="0" tIns="0" rIns="0" bIns="0">
            <a:spAutoFit/>
          </a:bodyPr>
          <a:lstStyle/>
          <a:p>
            <a:pPr algn="r">
              <a:defRPr/>
            </a:pPr>
            <a:r>
              <a:rPr lang="en-US" sz="1050" b="1" dirty="0" smtClean="0">
                <a:solidFill>
                  <a:srgbClr val="C00000"/>
                </a:solidFill>
                <a:latin typeface="Arial"/>
                <a:cs typeface="Arial"/>
              </a:rPr>
              <a:t>-0.9%</a:t>
            </a:r>
          </a:p>
        </p:txBody>
      </p:sp>
      <p:sp>
        <p:nvSpPr>
          <p:cNvPr id="17" name="TextBox 16"/>
          <p:cNvSpPr txBox="1"/>
          <p:nvPr/>
        </p:nvSpPr>
        <p:spPr bwMode="auto">
          <a:xfrm>
            <a:off x="3978553" y="2584578"/>
            <a:ext cx="533400" cy="161583"/>
          </a:xfrm>
          <a:prstGeom prst="rect">
            <a:avLst/>
          </a:prstGeom>
        </p:spPr>
        <p:txBody>
          <a:bodyPr wrap="square" lIns="0" tIns="0" rIns="0" bIns="0">
            <a:spAutoFit/>
          </a:bodyPr>
          <a:lstStyle/>
          <a:p>
            <a:pPr algn="r">
              <a:defRPr/>
            </a:pPr>
            <a:r>
              <a:rPr lang="en-US" sz="1050" b="1" dirty="0" smtClean="0">
                <a:solidFill>
                  <a:srgbClr val="C00000"/>
                </a:solidFill>
                <a:latin typeface="Arial"/>
                <a:cs typeface="Arial"/>
              </a:rPr>
              <a:t>-1.5%</a:t>
            </a:r>
          </a:p>
        </p:txBody>
      </p:sp>
      <p:sp>
        <p:nvSpPr>
          <p:cNvPr id="18" name="TextBox 17"/>
          <p:cNvSpPr txBox="1"/>
          <p:nvPr/>
        </p:nvSpPr>
        <p:spPr bwMode="auto">
          <a:xfrm>
            <a:off x="3756233" y="1704896"/>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+5.7%</a:t>
            </a:r>
          </a:p>
        </p:txBody>
      </p:sp>
      <p:sp>
        <p:nvSpPr>
          <p:cNvPr id="19" name="TextBox 18"/>
          <p:cNvSpPr txBox="1"/>
          <p:nvPr/>
        </p:nvSpPr>
        <p:spPr bwMode="auto">
          <a:xfrm>
            <a:off x="3581473" y="1892775"/>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+3.2%</a:t>
            </a:r>
          </a:p>
        </p:txBody>
      </p:sp>
      <p:sp>
        <p:nvSpPr>
          <p:cNvPr id="20" name="TextBox 19"/>
          <p:cNvSpPr txBox="1"/>
          <p:nvPr/>
        </p:nvSpPr>
        <p:spPr bwMode="auto">
          <a:xfrm>
            <a:off x="2493190" y="2166245"/>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+0.6%</a:t>
            </a:r>
          </a:p>
        </p:txBody>
      </p:sp>
      <p:sp>
        <p:nvSpPr>
          <p:cNvPr id="21" name="TextBox 20"/>
          <p:cNvSpPr txBox="1"/>
          <p:nvPr/>
        </p:nvSpPr>
        <p:spPr bwMode="auto">
          <a:xfrm>
            <a:off x="2483768" y="2365069"/>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+8.6%</a:t>
            </a:r>
          </a:p>
        </p:txBody>
      </p:sp>
      <p:sp>
        <p:nvSpPr>
          <p:cNvPr id="22" name="TextBox 21"/>
          <p:cNvSpPr txBox="1"/>
          <p:nvPr/>
        </p:nvSpPr>
        <p:spPr bwMode="auto">
          <a:xfrm>
            <a:off x="6917603" y="1318236"/>
            <a:ext cx="533400" cy="161583"/>
          </a:xfrm>
          <a:prstGeom prst="rect">
            <a:avLst/>
          </a:prstGeom>
        </p:spPr>
        <p:txBody>
          <a:bodyPr wrap="square" lIns="0" tIns="0" rIns="0" bIns="0">
            <a:spAutoFit/>
          </a:bodyPr>
          <a:lstStyle/>
          <a:p>
            <a:pPr algn="r">
              <a:defRPr/>
            </a:pPr>
            <a:r>
              <a:rPr lang="en-US" sz="1050" b="1" dirty="0" smtClean="0">
                <a:solidFill>
                  <a:srgbClr val="C00000"/>
                </a:solidFill>
                <a:latin typeface="Arial"/>
                <a:cs typeface="Arial"/>
              </a:rPr>
              <a:t>-0.2%</a:t>
            </a:r>
          </a:p>
        </p:txBody>
      </p:sp>
      <p:sp>
        <p:nvSpPr>
          <p:cNvPr id="23" name="TextBox 22"/>
          <p:cNvSpPr txBox="1"/>
          <p:nvPr/>
        </p:nvSpPr>
        <p:spPr bwMode="auto">
          <a:xfrm>
            <a:off x="8475650" y="1557457"/>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+7.4%</a:t>
            </a:r>
          </a:p>
        </p:txBody>
      </p:sp>
      <p:sp>
        <p:nvSpPr>
          <p:cNvPr id="24" name="TextBox 23"/>
          <p:cNvSpPr txBox="1"/>
          <p:nvPr/>
        </p:nvSpPr>
        <p:spPr bwMode="auto">
          <a:xfrm>
            <a:off x="8056448" y="1811983"/>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+5.7%</a:t>
            </a:r>
          </a:p>
        </p:txBody>
      </p:sp>
      <p:sp>
        <p:nvSpPr>
          <p:cNvPr id="25" name="TextBox 24"/>
          <p:cNvSpPr txBox="1"/>
          <p:nvPr/>
        </p:nvSpPr>
        <p:spPr bwMode="auto">
          <a:xfrm>
            <a:off x="6976648" y="2055823"/>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+3.9%</a:t>
            </a:r>
          </a:p>
        </p:txBody>
      </p:sp>
      <p:sp>
        <p:nvSpPr>
          <p:cNvPr id="26" name="TextBox 25"/>
          <p:cNvSpPr txBox="1"/>
          <p:nvPr/>
        </p:nvSpPr>
        <p:spPr bwMode="auto">
          <a:xfrm>
            <a:off x="7207831" y="2327828"/>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+10.1%</a:t>
            </a:r>
          </a:p>
        </p:txBody>
      </p:sp>
      <p:sp>
        <p:nvSpPr>
          <p:cNvPr id="27" name="TextBox 26"/>
          <p:cNvSpPr txBox="1"/>
          <p:nvPr/>
        </p:nvSpPr>
        <p:spPr bwMode="auto">
          <a:xfrm>
            <a:off x="7966414" y="2589355"/>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+2.9%</a:t>
            </a:r>
          </a:p>
        </p:txBody>
      </p:sp>
      <p:sp>
        <p:nvSpPr>
          <p:cNvPr id="28" name="TextBox 27"/>
          <p:cNvSpPr txBox="1"/>
          <p:nvPr/>
        </p:nvSpPr>
        <p:spPr bwMode="auto">
          <a:xfrm>
            <a:off x="2499857" y="3339228"/>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+0.8%</a:t>
            </a:r>
          </a:p>
        </p:txBody>
      </p:sp>
      <p:sp>
        <p:nvSpPr>
          <p:cNvPr id="29" name="TextBox 28"/>
          <p:cNvSpPr txBox="1"/>
          <p:nvPr/>
        </p:nvSpPr>
        <p:spPr bwMode="auto">
          <a:xfrm>
            <a:off x="3797449" y="3581602"/>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+7.0%</a:t>
            </a:r>
          </a:p>
        </p:txBody>
      </p:sp>
      <p:sp>
        <p:nvSpPr>
          <p:cNvPr id="30" name="TextBox 29"/>
          <p:cNvSpPr txBox="1"/>
          <p:nvPr/>
        </p:nvSpPr>
        <p:spPr bwMode="auto">
          <a:xfrm>
            <a:off x="3530749" y="3814793"/>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+6.0%</a:t>
            </a:r>
          </a:p>
        </p:txBody>
      </p:sp>
      <p:sp>
        <p:nvSpPr>
          <p:cNvPr id="31" name="TextBox 30"/>
          <p:cNvSpPr txBox="1"/>
          <p:nvPr/>
        </p:nvSpPr>
        <p:spPr bwMode="auto">
          <a:xfrm>
            <a:off x="2555776" y="4071185"/>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+5.3%</a:t>
            </a:r>
          </a:p>
        </p:txBody>
      </p:sp>
      <p:sp>
        <p:nvSpPr>
          <p:cNvPr id="32" name="TextBox 31"/>
          <p:cNvSpPr txBox="1"/>
          <p:nvPr/>
        </p:nvSpPr>
        <p:spPr bwMode="auto">
          <a:xfrm>
            <a:off x="2504931" y="4264698"/>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+11.3%</a:t>
            </a:r>
          </a:p>
        </p:txBody>
      </p:sp>
      <p:sp>
        <p:nvSpPr>
          <p:cNvPr id="33" name="TextBox 32"/>
          <p:cNvSpPr txBox="1"/>
          <p:nvPr/>
        </p:nvSpPr>
        <p:spPr bwMode="auto">
          <a:xfrm>
            <a:off x="3437097" y="4552737"/>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+3.0%</a:t>
            </a:r>
          </a:p>
        </p:txBody>
      </p:sp>
      <p:sp>
        <p:nvSpPr>
          <p:cNvPr id="34" name="TextBox 33"/>
          <p:cNvSpPr txBox="1"/>
          <p:nvPr/>
        </p:nvSpPr>
        <p:spPr bwMode="auto">
          <a:xfrm>
            <a:off x="6715529" y="3438869"/>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+6.0%</a:t>
            </a:r>
          </a:p>
        </p:txBody>
      </p:sp>
      <p:sp>
        <p:nvSpPr>
          <p:cNvPr id="35" name="TextBox 34"/>
          <p:cNvSpPr txBox="1"/>
          <p:nvPr/>
        </p:nvSpPr>
        <p:spPr bwMode="auto">
          <a:xfrm>
            <a:off x="8204401" y="3662394"/>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+5.5%</a:t>
            </a:r>
          </a:p>
        </p:txBody>
      </p:sp>
      <p:sp>
        <p:nvSpPr>
          <p:cNvPr id="36" name="TextBox 35"/>
          <p:cNvSpPr txBox="1"/>
          <p:nvPr/>
        </p:nvSpPr>
        <p:spPr bwMode="auto">
          <a:xfrm>
            <a:off x="7410592" y="3892542"/>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+2.0%</a:t>
            </a:r>
          </a:p>
        </p:txBody>
      </p:sp>
      <p:sp>
        <p:nvSpPr>
          <p:cNvPr id="37" name="TextBox 36"/>
          <p:cNvSpPr txBox="1"/>
          <p:nvPr/>
        </p:nvSpPr>
        <p:spPr bwMode="auto">
          <a:xfrm>
            <a:off x="6749016" y="4103115"/>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+1.2%</a:t>
            </a:r>
          </a:p>
        </p:txBody>
      </p:sp>
      <p:sp>
        <p:nvSpPr>
          <p:cNvPr id="38" name="TextBox 37"/>
          <p:cNvSpPr txBox="1"/>
          <p:nvPr/>
        </p:nvSpPr>
        <p:spPr bwMode="auto">
          <a:xfrm>
            <a:off x="7012505" y="4345489"/>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+12.2%</a:t>
            </a:r>
          </a:p>
        </p:txBody>
      </p:sp>
      <p:sp>
        <p:nvSpPr>
          <p:cNvPr id="39" name="TextBox 38"/>
          <p:cNvSpPr txBox="1"/>
          <p:nvPr/>
        </p:nvSpPr>
        <p:spPr bwMode="auto">
          <a:xfrm>
            <a:off x="7353624" y="4552564"/>
            <a:ext cx="533400" cy="161583"/>
          </a:xfrm>
          <a:prstGeom prst="rect">
            <a:avLst/>
          </a:prstGeom>
        </p:spPr>
        <p:txBody>
          <a:bodyPr wrap="square" lIns="0" tIns="0" rIns="0" bIns="0">
            <a:spAutoFit/>
          </a:bodyPr>
          <a:lstStyle/>
          <a:p>
            <a:pPr algn="r">
              <a:defRPr/>
            </a:pPr>
            <a:r>
              <a:rPr lang="en-US" sz="1050" b="1" dirty="0" smtClean="0">
                <a:solidFill>
                  <a:srgbClr val="00B050"/>
                </a:solidFill>
                <a:latin typeface="Arial"/>
                <a:cs typeface="Arial"/>
              </a:rPr>
              <a:t>+3.2%</a:t>
            </a:r>
          </a:p>
        </p:txBody>
      </p:sp>
      <p:sp>
        <p:nvSpPr>
          <p:cNvPr id="40" name="Slide Number Placeholder 39"/>
          <p:cNvSpPr>
            <a:spLocks noGrp="1"/>
          </p:cNvSpPr>
          <p:nvPr>
            <p:ph type="sldNum" sz="quarter" idx="12"/>
          </p:nvPr>
        </p:nvSpPr>
        <p:spPr/>
        <p:txBody>
          <a:bodyPr/>
          <a:lstStyle/>
          <a:p>
            <a:fld id="{3FF909EE-2C65-48BC-95E5-26F3591A45A6}" type="slidenum">
              <a:rPr lang="en-CA" smtClean="0"/>
              <a:t>15</a:t>
            </a:fld>
            <a:endParaRPr lang="en-CA" dirty="0"/>
          </a:p>
        </p:txBody>
      </p:sp>
      <p:sp>
        <p:nvSpPr>
          <p:cNvPr id="44" name="TextBox 43"/>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8453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par>
                                <p:cTn id="66" presetID="53" presetClass="entr" presetSubtype="16" fill="hold" grpId="0"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par>
                                <p:cTn id="71" presetID="53" presetClass="entr" presetSubtype="16" fill="hold" grpId="0" nodeType="withEffect">
                                  <p:stCondLst>
                                    <p:cond delay="50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par>
                                <p:cTn id="76" presetID="53" presetClass="entr" presetSubtype="16" fill="hold" grpId="0" nodeType="withEffect">
                                  <p:stCondLst>
                                    <p:cond delay="500"/>
                                  </p:stCondLst>
                                  <p:childTnLst>
                                    <p:set>
                                      <p:cBhvr>
                                        <p:cTn id="77" dur="1" fill="hold">
                                          <p:stCondLst>
                                            <p:cond delay="0"/>
                                          </p:stCondLst>
                                        </p:cTn>
                                        <p:tgtEl>
                                          <p:spTgt spid="18"/>
                                        </p:tgtEl>
                                        <p:attrNameLst>
                                          <p:attrName>style.visibility</p:attrName>
                                        </p:attrNameLst>
                                      </p:cBhvr>
                                      <p:to>
                                        <p:strVal val="visible"/>
                                      </p:to>
                                    </p:set>
                                    <p:anim calcmode="lin" valueType="num">
                                      <p:cBhvr>
                                        <p:cTn id="78" dur="500" fill="hold"/>
                                        <p:tgtEl>
                                          <p:spTgt spid="18"/>
                                        </p:tgtEl>
                                        <p:attrNameLst>
                                          <p:attrName>ppt_w</p:attrName>
                                        </p:attrNameLst>
                                      </p:cBhvr>
                                      <p:tavLst>
                                        <p:tav tm="0">
                                          <p:val>
                                            <p:fltVal val="0"/>
                                          </p:val>
                                        </p:tav>
                                        <p:tav tm="100000">
                                          <p:val>
                                            <p:strVal val="#ppt_w"/>
                                          </p:val>
                                        </p:tav>
                                      </p:tavLst>
                                    </p:anim>
                                    <p:anim calcmode="lin" valueType="num">
                                      <p:cBhvr>
                                        <p:cTn id="79" dur="500" fill="hold"/>
                                        <p:tgtEl>
                                          <p:spTgt spid="18"/>
                                        </p:tgtEl>
                                        <p:attrNameLst>
                                          <p:attrName>ppt_h</p:attrName>
                                        </p:attrNameLst>
                                      </p:cBhvr>
                                      <p:tavLst>
                                        <p:tav tm="0">
                                          <p:val>
                                            <p:fltVal val="0"/>
                                          </p:val>
                                        </p:tav>
                                        <p:tav tm="100000">
                                          <p:val>
                                            <p:strVal val="#ppt_h"/>
                                          </p:val>
                                        </p:tav>
                                      </p:tavLst>
                                    </p:anim>
                                    <p:animEffect transition="in" filter="fade">
                                      <p:cBhvr>
                                        <p:cTn id="80" dur="500"/>
                                        <p:tgtEl>
                                          <p:spTgt spid="18"/>
                                        </p:tgtEl>
                                      </p:cBhvr>
                                    </p:animEffect>
                                  </p:childTnLst>
                                </p:cTn>
                              </p:par>
                              <p:par>
                                <p:cTn id="81" presetID="53" presetClass="entr" presetSubtype="16" fill="hold" grpId="0"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par>
                                <p:cTn id="86" presetID="53" presetClass="entr" presetSubtype="16" fill="hold" grpId="0" nodeType="withEffect">
                                  <p:stCondLst>
                                    <p:cond delay="500"/>
                                  </p:stCondLst>
                                  <p:childTnLst>
                                    <p:set>
                                      <p:cBhvr>
                                        <p:cTn id="87" dur="1" fill="hold">
                                          <p:stCondLst>
                                            <p:cond delay="0"/>
                                          </p:stCondLst>
                                        </p:cTn>
                                        <p:tgtEl>
                                          <p:spTgt spid="20"/>
                                        </p:tgtEl>
                                        <p:attrNameLst>
                                          <p:attrName>style.visibility</p:attrName>
                                        </p:attrNameLst>
                                      </p:cBhvr>
                                      <p:to>
                                        <p:strVal val="visible"/>
                                      </p:to>
                                    </p:set>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fltVal val="0"/>
                                          </p:val>
                                        </p:tav>
                                        <p:tav tm="100000">
                                          <p:val>
                                            <p:strVal val="#ppt_h"/>
                                          </p:val>
                                        </p:tav>
                                      </p:tavLst>
                                    </p:anim>
                                    <p:animEffect transition="in" filter="fade">
                                      <p:cBhvr>
                                        <p:cTn id="90" dur="500"/>
                                        <p:tgtEl>
                                          <p:spTgt spid="20"/>
                                        </p:tgtEl>
                                      </p:cBhvr>
                                    </p:animEffect>
                                  </p:childTnLst>
                                </p:cTn>
                              </p:par>
                              <p:par>
                                <p:cTn id="91" presetID="53" presetClass="entr" presetSubtype="16" fill="hold" grpId="0" nodeType="withEffect">
                                  <p:stCondLst>
                                    <p:cond delay="50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Effect transition="in" filter="fade">
                                      <p:cBhvr>
                                        <p:cTn id="95" dur="500"/>
                                        <p:tgtEl>
                                          <p:spTgt spid="21"/>
                                        </p:tgtEl>
                                      </p:cBhvr>
                                    </p:animEffect>
                                  </p:childTnLst>
                                </p:cTn>
                              </p:par>
                              <p:par>
                                <p:cTn id="96" presetID="53" presetClass="entr" presetSubtype="16" fill="hold" grpId="0" nodeType="withEffect">
                                  <p:stCondLst>
                                    <p:cond delay="5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500" fill="hold"/>
                                        <p:tgtEl>
                                          <p:spTgt spid="22"/>
                                        </p:tgtEl>
                                        <p:attrNameLst>
                                          <p:attrName>ppt_w</p:attrName>
                                        </p:attrNameLst>
                                      </p:cBhvr>
                                      <p:tavLst>
                                        <p:tav tm="0">
                                          <p:val>
                                            <p:fltVal val="0"/>
                                          </p:val>
                                        </p:tav>
                                        <p:tav tm="100000">
                                          <p:val>
                                            <p:strVal val="#ppt_w"/>
                                          </p:val>
                                        </p:tav>
                                      </p:tavLst>
                                    </p:anim>
                                    <p:anim calcmode="lin" valueType="num">
                                      <p:cBhvr>
                                        <p:cTn id="99" dur="500" fill="hold"/>
                                        <p:tgtEl>
                                          <p:spTgt spid="22"/>
                                        </p:tgtEl>
                                        <p:attrNameLst>
                                          <p:attrName>ppt_h</p:attrName>
                                        </p:attrNameLst>
                                      </p:cBhvr>
                                      <p:tavLst>
                                        <p:tav tm="0">
                                          <p:val>
                                            <p:fltVal val="0"/>
                                          </p:val>
                                        </p:tav>
                                        <p:tav tm="100000">
                                          <p:val>
                                            <p:strVal val="#ppt_h"/>
                                          </p:val>
                                        </p:tav>
                                      </p:tavLst>
                                    </p:anim>
                                    <p:animEffect transition="in" filter="fade">
                                      <p:cBhvr>
                                        <p:cTn id="100" dur="500"/>
                                        <p:tgtEl>
                                          <p:spTgt spid="22"/>
                                        </p:tgtEl>
                                      </p:cBhvr>
                                    </p:animEffect>
                                  </p:childTnLst>
                                </p:cTn>
                              </p:par>
                              <p:par>
                                <p:cTn id="101" presetID="53" presetClass="entr" presetSubtype="16" fill="hold" grpId="0" nodeType="withEffect">
                                  <p:stCondLst>
                                    <p:cond delay="500"/>
                                  </p:stCondLst>
                                  <p:childTnLst>
                                    <p:set>
                                      <p:cBhvr>
                                        <p:cTn id="102" dur="1" fill="hold">
                                          <p:stCondLst>
                                            <p:cond delay="0"/>
                                          </p:stCondLst>
                                        </p:cTn>
                                        <p:tgtEl>
                                          <p:spTgt spid="23"/>
                                        </p:tgtEl>
                                        <p:attrNameLst>
                                          <p:attrName>style.visibility</p:attrName>
                                        </p:attrNameLst>
                                      </p:cBhvr>
                                      <p:to>
                                        <p:strVal val="visible"/>
                                      </p:to>
                                    </p:set>
                                    <p:anim calcmode="lin" valueType="num">
                                      <p:cBhvr>
                                        <p:cTn id="103" dur="500" fill="hold"/>
                                        <p:tgtEl>
                                          <p:spTgt spid="23"/>
                                        </p:tgtEl>
                                        <p:attrNameLst>
                                          <p:attrName>ppt_w</p:attrName>
                                        </p:attrNameLst>
                                      </p:cBhvr>
                                      <p:tavLst>
                                        <p:tav tm="0">
                                          <p:val>
                                            <p:fltVal val="0"/>
                                          </p:val>
                                        </p:tav>
                                        <p:tav tm="100000">
                                          <p:val>
                                            <p:strVal val="#ppt_w"/>
                                          </p:val>
                                        </p:tav>
                                      </p:tavLst>
                                    </p:anim>
                                    <p:anim calcmode="lin" valueType="num">
                                      <p:cBhvr>
                                        <p:cTn id="104" dur="500" fill="hold"/>
                                        <p:tgtEl>
                                          <p:spTgt spid="23"/>
                                        </p:tgtEl>
                                        <p:attrNameLst>
                                          <p:attrName>ppt_h</p:attrName>
                                        </p:attrNameLst>
                                      </p:cBhvr>
                                      <p:tavLst>
                                        <p:tav tm="0">
                                          <p:val>
                                            <p:fltVal val="0"/>
                                          </p:val>
                                        </p:tav>
                                        <p:tav tm="100000">
                                          <p:val>
                                            <p:strVal val="#ppt_h"/>
                                          </p:val>
                                        </p:tav>
                                      </p:tavLst>
                                    </p:anim>
                                    <p:animEffect transition="in" filter="fade">
                                      <p:cBhvr>
                                        <p:cTn id="105" dur="500"/>
                                        <p:tgtEl>
                                          <p:spTgt spid="23"/>
                                        </p:tgtEl>
                                      </p:cBhvr>
                                    </p:animEffect>
                                  </p:childTnLst>
                                </p:cTn>
                              </p:par>
                              <p:par>
                                <p:cTn id="106" presetID="53" presetClass="entr" presetSubtype="16" fill="hold" grpId="0" nodeType="withEffect">
                                  <p:stCondLst>
                                    <p:cond delay="500"/>
                                  </p:stCondLst>
                                  <p:childTnLst>
                                    <p:set>
                                      <p:cBhvr>
                                        <p:cTn id="107" dur="1" fill="hold">
                                          <p:stCondLst>
                                            <p:cond delay="0"/>
                                          </p:stCondLst>
                                        </p:cTn>
                                        <p:tgtEl>
                                          <p:spTgt spid="24"/>
                                        </p:tgtEl>
                                        <p:attrNameLst>
                                          <p:attrName>style.visibility</p:attrName>
                                        </p:attrNameLst>
                                      </p:cBhvr>
                                      <p:to>
                                        <p:strVal val="visible"/>
                                      </p:to>
                                    </p:set>
                                    <p:anim calcmode="lin" valueType="num">
                                      <p:cBhvr>
                                        <p:cTn id="108" dur="500" fill="hold"/>
                                        <p:tgtEl>
                                          <p:spTgt spid="24"/>
                                        </p:tgtEl>
                                        <p:attrNameLst>
                                          <p:attrName>ppt_w</p:attrName>
                                        </p:attrNameLst>
                                      </p:cBhvr>
                                      <p:tavLst>
                                        <p:tav tm="0">
                                          <p:val>
                                            <p:fltVal val="0"/>
                                          </p:val>
                                        </p:tav>
                                        <p:tav tm="100000">
                                          <p:val>
                                            <p:strVal val="#ppt_w"/>
                                          </p:val>
                                        </p:tav>
                                      </p:tavLst>
                                    </p:anim>
                                    <p:anim calcmode="lin" valueType="num">
                                      <p:cBhvr>
                                        <p:cTn id="109" dur="500" fill="hold"/>
                                        <p:tgtEl>
                                          <p:spTgt spid="24"/>
                                        </p:tgtEl>
                                        <p:attrNameLst>
                                          <p:attrName>ppt_h</p:attrName>
                                        </p:attrNameLst>
                                      </p:cBhvr>
                                      <p:tavLst>
                                        <p:tav tm="0">
                                          <p:val>
                                            <p:fltVal val="0"/>
                                          </p:val>
                                        </p:tav>
                                        <p:tav tm="100000">
                                          <p:val>
                                            <p:strVal val="#ppt_h"/>
                                          </p:val>
                                        </p:tav>
                                      </p:tavLst>
                                    </p:anim>
                                    <p:animEffect transition="in" filter="fade">
                                      <p:cBhvr>
                                        <p:cTn id="110" dur="500"/>
                                        <p:tgtEl>
                                          <p:spTgt spid="24"/>
                                        </p:tgtEl>
                                      </p:cBhvr>
                                    </p:animEffect>
                                  </p:childTnLst>
                                </p:cTn>
                              </p:par>
                              <p:par>
                                <p:cTn id="111" presetID="53" presetClass="entr" presetSubtype="16" fill="hold" grpId="0" nodeType="withEffect">
                                  <p:stCondLst>
                                    <p:cond delay="50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animEffect transition="in" filter="fade">
                                      <p:cBhvr>
                                        <p:cTn id="115" dur="500"/>
                                        <p:tgtEl>
                                          <p:spTgt spid="25"/>
                                        </p:tgtEl>
                                      </p:cBhvr>
                                    </p:animEffect>
                                  </p:childTnLst>
                                </p:cTn>
                              </p:par>
                              <p:par>
                                <p:cTn id="116" presetID="53" presetClass="entr" presetSubtype="16" fill="hold" grpId="0" nodeType="withEffect">
                                  <p:stCondLst>
                                    <p:cond delay="500"/>
                                  </p:stCondLst>
                                  <p:childTnLst>
                                    <p:set>
                                      <p:cBhvr>
                                        <p:cTn id="117" dur="1" fill="hold">
                                          <p:stCondLst>
                                            <p:cond delay="0"/>
                                          </p:stCondLst>
                                        </p:cTn>
                                        <p:tgtEl>
                                          <p:spTgt spid="26"/>
                                        </p:tgtEl>
                                        <p:attrNameLst>
                                          <p:attrName>style.visibility</p:attrName>
                                        </p:attrNameLst>
                                      </p:cBhvr>
                                      <p:to>
                                        <p:strVal val="visible"/>
                                      </p:to>
                                    </p:set>
                                    <p:anim calcmode="lin" valueType="num">
                                      <p:cBhvr>
                                        <p:cTn id="118" dur="500" fill="hold"/>
                                        <p:tgtEl>
                                          <p:spTgt spid="26"/>
                                        </p:tgtEl>
                                        <p:attrNameLst>
                                          <p:attrName>ppt_w</p:attrName>
                                        </p:attrNameLst>
                                      </p:cBhvr>
                                      <p:tavLst>
                                        <p:tav tm="0">
                                          <p:val>
                                            <p:fltVal val="0"/>
                                          </p:val>
                                        </p:tav>
                                        <p:tav tm="100000">
                                          <p:val>
                                            <p:strVal val="#ppt_w"/>
                                          </p:val>
                                        </p:tav>
                                      </p:tavLst>
                                    </p:anim>
                                    <p:anim calcmode="lin" valueType="num">
                                      <p:cBhvr>
                                        <p:cTn id="119" dur="500" fill="hold"/>
                                        <p:tgtEl>
                                          <p:spTgt spid="26"/>
                                        </p:tgtEl>
                                        <p:attrNameLst>
                                          <p:attrName>ppt_h</p:attrName>
                                        </p:attrNameLst>
                                      </p:cBhvr>
                                      <p:tavLst>
                                        <p:tav tm="0">
                                          <p:val>
                                            <p:fltVal val="0"/>
                                          </p:val>
                                        </p:tav>
                                        <p:tav tm="100000">
                                          <p:val>
                                            <p:strVal val="#ppt_h"/>
                                          </p:val>
                                        </p:tav>
                                      </p:tavLst>
                                    </p:anim>
                                    <p:animEffect transition="in" filter="fade">
                                      <p:cBhvr>
                                        <p:cTn id="120" dur="500"/>
                                        <p:tgtEl>
                                          <p:spTgt spid="26"/>
                                        </p:tgtEl>
                                      </p:cBhvr>
                                    </p:animEffect>
                                  </p:childTnLst>
                                </p:cTn>
                              </p:par>
                              <p:par>
                                <p:cTn id="121" presetID="53" presetClass="entr" presetSubtype="16" fill="hold" grpId="0" nodeType="withEffect">
                                  <p:stCondLst>
                                    <p:cond delay="500"/>
                                  </p:stCondLst>
                                  <p:childTnLst>
                                    <p:set>
                                      <p:cBhvr>
                                        <p:cTn id="122" dur="1" fill="hold">
                                          <p:stCondLst>
                                            <p:cond delay="0"/>
                                          </p:stCondLst>
                                        </p:cTn>
                                        <p:tgtEl>
                                          <p:spTgt spid="27"/>
                                        </p:tgtEl>
                                        <p:attrNameLst>
                                          <p:attrName>style.visibility</p:attrName>
                                        </p:attrNameLst>
                                      </p:cBhvr>
                                      <p:to>
                                        <p:strVal val="visible"/>
                                      </p:to>
                                    </p:set>
                                    <p:anim calcmode="lin" valueType="num">
                                      <p:cBhvr>
                                        <p:cTn id="123" dur="500" fill="hold"/>
                                        <p:tgtEl>
                                          <p:spTgt spid="27"/>
                                        </p:tgtEl>
                                        <p:attrNameLst>
                                          <p:attrName>ppt_w</p:attrName>
                                        </p:attrNameLst>
                                      </p:cBhvr>
                                      <p:tavLst>
                                        <p:tav tm="0">
                                          <p:val>
                                            <p:fltVal val="0"/>
                                          </p:val>
                                        </p:tav>
                                        <p:tav tm="100000">
                                          <p:val>
                                            <p:strVal val="#ppt_w"/>
                                          </p:val>
                                        </p:tav>
                                      </p:tavLst>
                                    </p:anim>
                                    <p:anim calcmode="lin" valueType="num">
                                      <p:cBhvr>
                                        <p:cTn id="124" dur="500" fill="hold"/>
                                        <p:tgtEl>
                                          <p:spTgt spid="27"/>
                                        </p:tgtEl>
                                        <p:attrNameLst>
                                          <p:attrName>ppt_h</p:attrName>
                                        </p:attrNameLst>
                                      </p:cBhvr>
                                      <p:tavLst>
                                        <p:tav tm="0">
                                          <p:val>
                                            <p:fltVal val="0"/>
                                          </p:val>
                                        </p:tav>
                                        <p:tav tm="100000">
                                          <p:val>
                                            <p:strVal val="#ppt_h"/>
                                          </p:val>
                                        </p:tav>
                                      </p:tavLst>
                                    </p:anim>
                                    <p:animEffect transition="in" filter="fade">
                                      <p:cBhvr>
                                        <p:cTn id="125" dur="500"/>
                                        <p:tgtEl>
                                          <p:spTgt spid="27"/>
                                        </p:tgtEl>
                                      </p:cBhvr>
                                    </p:animEffect>
                                  </p:childTnLst>
                                </p:cTn>
                              </p:par>
                              <p:par>
                                <p:cTn id="126" presetID="53" presetClass="entr" presetSubtype="16" fill="hold" grpId="0" nodeType="withEffect">
                                  <p:stCondLst>
                                    <p:cond delay="500"/>
                                  </p:stCondLst>
                                  <p:childTnLst>
                                    <p:set>
                                      <p:cBhvr>
                                        <p:cTn id="127" dur="1" fill="hold">
                                          <p:stCondLst>
                                            <p:cond delay="0"/>
                                          </p:stCondLst>
                                        </p:cTn>
                                        <p:tgtEl>
                                          <p:spTgt spid="28"/>
                                        </p:tgtEl>
                                        <p:attrNameLst>
                                          <p:attrName>style.visibility</p:attrName>
                                        </p:attrNameLst>
                                      </p:cBhvr>
                                      <p:to>
                                        <p:strVal val="visible"/>
                                      </p:to>
                                    </p:set>
                                    <p:anim calcmode="lin" valueType="num">
                                      <p:cBhvr>
                                        <p:cTn id="128" dur="500" fill="hold"/>
                                        <p:tgtEl>
                                          <p:spTgt spid="28"/>
                                        </p:tgtEl>
                                        <p:attrNameLst>
                                          <p:attrName>ppt_w</p:attrName>
                                        </p:attrNameLst>
                                      </p:cBhvr>
                                      <p:tavLst>
                                        <p:tav tm="0">
                                          <p:val>
                                            <p:fltVal val="0"/>
                                          </p:val>
                                        </p:tav>
                                        <p:tav tm="100000">
                                          <p:val>
                                            <p:strVal val="#ppt_w"/>
                                          </p:val>
                                        </p:tav>
                                      </p:tavLst>
                                    </p:anim>
                                    <p:anim calcmode="lin" valueType="num">
                                      <p:cBhvr>
                                        <p:cTn id="129" dur="500" fill="hold"/>
                                        <p:tgtEl>
                                          <p:spTgt spid="28"/>
                                        </p:tgtEl>
                                        <p:attrNameLst>
                                          <p:attrName>ppt_h</p:attrName>
                                        </p:attrNameLst>
                                      </p:cBhvr>
                                      <p:tavLst>
                                        <p:tav tm="0">
                                          <p:val>
                                            <p:fltVal val="0"/>
                                          </p:val>
                                        </p:tav>
                                        <p:tav tm="100000">
                                          <p:val>
                                            <p:strVal val="#ppt_h"/>
                                          </p:val>
                                        </p:tav>
                                      </p:tavLst>
                                    </p:anim>
                                    <p:animEffect transition="in" filter="fade">
                                      <p:cBhvr>
                                        <p:cTn id="130" dur="500"/>
                                        <p:tgtEl>
                                          <p:spTgt spid="28"/>
                                        </p:tgtEl>
                                      </p:cBhvr>
                                    </p:animEffect>
                                  </p:childTnLst>
                                </p:cTn>
                              </p:par>
                              <p:par>
                                <p:cTn id="131" presetID="53" presetClass="entr" presetSubtype="16" fill="hold" grpId="0" nodeType="withEffect">
                                  <p:stCondLst>
                                    <p:cond delay="500"/>
                                  </p:stCondLst>
                                  <p:childTnLst>
                                    <p:set>
                                      <p:cBhvr>
                                        <p:cTn id="132" dur="1" fill="hold">
                                          <p:stCondLst>
                                            <p:cond delay="0"/>
                                          </p:stCondLst>
                                        </p:cTn>
                                        <p:tgtEl>
                                          <p:spTgt spid="29"/>
                                        </p:tgtEl>
                                        <p:attrNameLst>
                                          <p:attrName>style.visibility</p:attrName>
                                        </p:attrNameLst>
                                      </p:cBhvr>
                                      <p:to>
                                        <p:strVal val="visible"/>
                                      </p:to>
                                    </p:set>
                                    <p:anim calcmode="lin" valueType="num">
                                      <p:cBhvr>
                                        <p:cTn id="133" dur="500" fill="hold"/>
                                        <p:tgtEl>
                                          <p:spTgt spid="29"/>
                                        </p:tgtEl>
                                        <p:attrNameLst>
                                          <p:attrName>ppt_w</p:attrName>
                                        </p:attrNameLst>
                                      </p:cBhvr>
                                      <p:tavLst>
                                        <p:tav tm="0">
                                          <p:val>
                                            <p:fltVal val="0"/>
                                          </p:val>
                                        </p:tav>
                                        <p:tav tm="100000">
                                          <p:val>
                                            <p:strVal val="#ppt_w"/>
                                          </p:val>
                                        </p:tav>
                                      </p:tavLst>
                                    </p:anim>
                                    <p:anim calcmode="lin" valueType="num">
                                      <p:cBhvr>
                                        <p:cTn id="134" dur="500" fill="hold"/>
                                        <p:tgtEl>
                                          <p:spTgt spid="29"/>
                                        </p:tgtEl>
                                        <p:attrNameLst>
                                          <p:attrName>ppt_h</p:attrName>
                                        </p:attrNameLst>
                                      </p:cBhvr>
                                      <p:tavLst>
                                        <p:tav tm="0">
                                          <p:val>
                                            <p:fltVal val="0"/>
                                          </p:val>
                                        </p:tav>
                                        <p:tav tm="100000">
                                          <p:val>
                                            <p:strVal val="#ppt_h"/>
                                          </p:val>
                                        </p:tav>
                                      </p:tavLst>
                                    </p:anim>
                                    <p:animEffect transition="in" filter="fade">
                                      <p:cBhvr>
                                        <p:cTn id="135" dur="500"/>
                                        <p:tgtEl>
                                          <p:spTgt spid="29"/>
                                        </p:tgtEl>
                                      </p:cBhvr>
                                    </p:animEffect>
                                  </p:childTnLst>
                                </p:cTn>
                              </p:par>
                              <p:par>
                                <p:cTn id="136" presetID="53" presetClass="entr" presetSubtype="16" fill="hold" grpId="0" nodeType="withEffect">
                                  <p:stCondLst>
                                    <p:cond delay="500"/>
                                  </p:stCondLst>
                                  <p:childTnLst>
                                    <p:set>
                                      <p:cBhvr>
                                        <p:cTn id="137" dur="1" fill="hold">
                                          <p:stCondLst>
                                            <p:cond delay="0"/>
                                          </p:stCondLst>
                                        </p:cTn>
                                        <p:tgtEl>
                                          <p:spTgt spid="30"/>
                                        </p:tgtEl>
                                        <p:attrNameLst>
                                          <p:attrName>style.visibility</p:attrName>
                                        </p:attrNameLst>
                                      </p:cBhvr>
                                      <p:to>
                                        <p:strVal val="visible"/>
                                      </p:to>
                                    </p:set>
                                    <p:anim calcmode="lin" valueType="num">
                                      <p:cBhvr>
                                        <p:cTn id="138" dur="500" fill="hold"/>
                                        <p:tgtEl>
                                          <p:spTgt spid="30"/>
                                        </p:tgtEl>
                                        <p:attrNameLst>
                                          <p:attrName>ppt_w</p:attrName>
                                        </p:attrNameLst>
                                      </p:cBhvr>
                                      <p:tavLst>
                                        <p:tav tm="0">
                                          <p:val>
                                            <p:fltVal val="0"/>
                                          </p:val>
                                        </p:tav>
                                        <p:tav tm="100000">
                                          <p:val>
                                            <p:strVal val="#ppt_w"/>
                                          </p:val>
                                        </p:tav>
                                      </p:tavLst>
                                    </p:anim>
                                    <p:anim calcmode="lin" valueType="num">
                                      <p:cBhvr>
                                        <p:cTn id="139" dur="500" fill="hold"/>
                                        <p:tgtEl>
                                          <p:spTgt spid="30"/>
                                        </p:tgtEl>
                                        <p:attrNameLst>
                                          <p:attrName>ppt_h</p:attrName>
                                        </p:attrNameLst>
                                      </p:cBhvr>
                                      <p:tavLst>
                                        <p:tav tm="0">
                                          <p:val>
                                            <p:fltVal val="0"/>
                                          </p:val>
                                        </p:tav>
                                        <p:tav tm="100000">
                                          <p:val>
                                            <p:strVal val="#ppt_h"/>
                                          </p:val>
                                        </p:tav>
                                      </p:tavLst>
                                    </p:anim>
                                    <p:animEffect transition="in" filter="fade">
                                      <p:cBhvr>
                                        <p:cTn id="140" dur="500"/>
                                        <p:tgtEl>
                                          <p:spTgt spid="30"/>
                                        </p:tgtEl>
                                      </p:cBhvr>
                                    </p:animEffect>
                                  </p:childTnLst>
                                </p:cTn>
                              </p:par>
                              <p:par>
                                <p:cTn id="141" presetID="53" presetClass="entr" presetSubtype="16" fill="hold" grpId="0" nodeType="withEffect">
                                  <p:stCondLst>
                                    <p:cond delay="500"/>
                                  </p:stCondLst>
                                  <p:childTnLst>
                                    <p:set>
                                      <p:cBhvr>
                                        <p:cTn id="142" dur="1" fill="hold">
                                          <p:stCondLst>
                                            <p:cond delay="0"/>
                                          </p:stCondLst>
                                        </p:cTn>
                                        <p:tgtEl>
                                          <p:spTgt spid="31"/>
                                        </p:tgtEl>
                                        <p:attrNameLst>
                                          <p:attrName>style.visibility</p:attrName>
                                        </p:attrNameLst>
                                      </p:cBhvr>
                                      <p:to>
                                        <p:strVal val="visible"/>
                                      </p:to>
                                    </p:set>
                                    <p:anim calcmode="lin" valueType="num">
                                      <p:cBhvr>
                                        <p:cTn id="143" dur="500" fill="hold"/>
                                        <p:tgtEl>
                                          <p:spTgt spid="31"/>
                                        </p:tgtEl>
                                        <p:attrNameLst>
                                          <p:attrName>ppt_w</p:attrName>
                                        </p:attrNameLst>
                                      </p:cBhvr>
                                      <p:tavLst>
                                        <p:tav tm="0">
                                          <p:val>
                                            <p:fltVal val="0"/>
                                          </p:val>
                                        </p:tav>
                                        <p:tav tm="100000">
                                          <p:val>
                                            <p:strVal val="#ppt_w"/>
                                          </p:val>
                                        </p:tav>
                                      </p:tavLst>
                                    </p:anim>
                                    <p:anim calcmode="lin" valueType="num">
                                      <p:cBhvr>
                                        <p:cTn id="144" dur="500" fill="hold"/>
                                        <p:tgtEl>
                                          <p:spTgt spid="31"/>
                                        </p:tgtEl>
                                        <p:attrNameLst>
                                          <p:attrName>ppt_h</p:attrName>
                                        </p:attrNameLst>
                                      </p:cBhvr>
                                      <p:tavLst>
                                        <p:tav tm="0">
                                          <p:val>
                                            <p:fltVal val="0"/>
                                          </p:val>
                                        </p:tav>
                                        <p:tav tm="100000">
                                          <p:val>
                                            <p:strVal val="#ppt_h"/>
                                          </p:val>
                                        </p:tav>
                                      </p:tavLst>
                                    </p:anim>
                                    <p:animEffect transition="in" filter="fade">
                                      <p:cBhvr>
                                        <p:cTn id="145" dur="500"/>
                                        <p:tgtEl>
                                          <p:spTgt spid="31"/>
                                        </p:tgtEl>
                                      </p:cBhvr>
                                    </p:animEffect>
                                  </p:childTnLst>
                                </p:cTn>
                              </p:par>
                              <p:par>
                                <p:cTn id="146" presetID="53" presetClass="entr" presetSubtype="16" fill="hold" grpId="0" nodeType="withEffect">
                                  <p:stCondLst>
                                    <p:cond delay="500"/>
                                  </p:stCondLst>
                                  <p:childTnLst>
                                    <p:set>
                                      <p:cBhvr>
                                        <p:cTn id="147" dur="1" fill="hold">
                                          <p:stCondLst>
                                            <p:cond delay="0"/>
                                          </p:stCondLst>
                                        </p:cTn>
                                        <p:tgtEl>
                                          <p:spTgt spid="32"/>
                                        </p:tgtEl>
                                        <p:attrNameLst>
                                          <p:attrName>style.visibility</p:attrName>
                                        </p:attrNameLst>
                                      </p:cBhvr>
                                      <p:to>
                                        <p:strVal val="visible"/>
                                      </p:to>
                                    </p:set>
                                    <p:anim calcmode="lin" valueType="num">
                                      <p:cBhvr>
                                        <p:cTn id="148" dur="500" fill="hold"/>
                                        <p:tgtEl>
                                          <p:spTgt spid="32"/>
                                        </p:tgtEl>
                                        <p:attrNameLst>
                                          <p:attrName>ppt_w</p:attrName>
                                        </p:attrNameLst>
                                      </p:cBhvr>
                                      <p:tavLst>
                                        <p:tav tm="0">
                                          <p:val>
                                            <p:fltVal val="0"/>
                                          </p:val>
                                        </p:tav>
                                        <p:tav tm="100000">
                                          <p:val>
                                            <p:strVal val="#ppt_w"/>
                                          </p:val>
                                        </p:tav>
                                      </p:tavLst>
                                    </p:anim>
                                    <p:anim calcmode="lin" valueType="num">
                                      <p:cBhvr>
                                        <p:cTn id="149" dur="500" fill="hold"/>
                                        <p:tgtEl>
                                          <p:spTgt spid="32"/>
                                        </p:tgtEl>
                                        <p:attrNameLst>
                                          <p:attrName>ppt_h</p:attrName>
                                        </p:attrNameLst>
                                      </p:cBhvr>
                                      <p:tavLst>
                                        <p:tav tm="0">
                                          <p:val>
                                            <p:fltVal val="0"/>
                                          </p:val>
                                        </p:tav>
                                        <p:tav tm="100000">
                                          <p:val>
                                            <p:strVal val="#ppt_h"/>
                                          </p:val>
                                        </p:tav>
                                      </p:tavLst>
                                    </p:anim>
                                    <p:animEffect transition="in" filter="fade">
                                      <p:cBhvr>
                                        <p:cTn id="150" dur="500"/>
                                        <p:tgtEl>
                                          <p:spTgt spid="32"/>
                                        </p:tgtEl>
                                      </p:cBhvr>
                                    </p:animEffect>
                                  </p:childTnLst>
                                </p:cTn>
                              </p:par>
                              <p:par>
                                <p:cTn id="151" presetID="53" presetClass="entr" presetSubtype="16" fill="hold" grpId="0" nodeType="withEffect">
                                  <p:stCondLst>
                                    <p:cond delay="500"/>
                                  </p:stCondLst>
                                  <p:childTnLst>
                                    <p:set>
                                      <p:cBhvr>
                                        <p:cTn id="152" dur="1" fill="hold">
                                          <p:stCondLst>
                                            <p:cond delay="0"/>
                                          </p:stCondLst>
                                        </p:cTn>
                                        <p:tgtEl>
                                          <p:spTgt spid="33"/>
                                        </p:tgtEl>
                                        <p:attrNameLst>
                                          <p:attrName>style.visibility</p:attrName>
                                        </p:attrNameLst>
                                      </p:cBhvr>
                                      <p:to>
                                        <p:strVal val="visible"/>
                                      </p:to>
                                    </p:set>
                                    <p:anim calcmode="lin" valueType="num">
                                      <p:cBhvr>
                                        <p:cTn id="153" dur="500" fill="hold"/>
                                        <p:tgtEl>
                                          <p:spTgt spid="33"/>
                                        </p:tgtEl>
                                        <p:attrNameLst>
                                          <p:attrName>ppt_w</p:attrName>
                                        </p:attrNameLst>
                                      </p:cBhvr>
                                      <p:tavLst>
                                        <p:tav tm="0">
                                          <p:val>
                                            <p:fltVal val="0"/>
                                          </p:val>
                                        </p:tav>
                                        <p:tav tm="100000">
                                          <p:val>
                                            <p:strVal val="#ppt_w"/>
                                          </p:val>
                                        </p:tav>
                                      </p:tavLst>
                                    </p:anim>
                                    <p:anim calcmode="lin" valueType="num">
                                      <p:cBhvr>
                                        <p:cTn id="154" dur="500" fill="hold"/>
                                        <p:tgtEl>
                                          <p:spTgt spid="33"/>
                                        </p:tgtEl>
                                        <p:attrNameLst>
                                          <p:attrName>ppt_h</p:attrName>
                                        </p:attrNameLst>
                                      </p:cBhvr>
                                      <p:tavLst>
                                        <p:tav tm="0">
                                          <p:val>
                                            <p:fltVal val="0"/>
                                          </p:val>
                                        </p:tav>
                                        <p:tav tm="100000">
                                          <p:val>
                                            <p:strVal val="#ppt_h"/>
                                          </p:val>
                                        </p:tav>
                                      </p:tavLst>
                                    </p:anim>
                                    <p:animEffect transition="in" filter="fade">
                                      <p:cBhvr>
                                        <p:cTn id="155" dur="500"/>
                                        <p:tgtEl>
                                          <p:spTgt spid="33"/>
                                        </p:tgtEl>
                                      </p:cBhvr>
                                    </p:animEffect>
                                  </p:childTnLst>
                                </p:cTn>
                              </p:par>
                              <p:par>
                                <p:cTn id="156" presetID="53" presetClass="entr" presetSubtype="16" fill="hold" grpId="0" nodeType="withEffect">
                                  <p:stCondLst>
                                    <p:cond delay="500"/>
                                  </p:stCondLst>
                                  <p:childTnLst>
                                    <p:set>
                                      <p:cBhvr>
                                        <p:cTn id="157" dur="1" fill="hold">
                                          <p:stCondLst>
                                            <p:cond delay="0"/>
                                          </p:stCondLst>
                                        </p:cTn>
                                        <p:tgtEl>
                                          <p:spTgt spid="34"/>
                                        </p:tgtEl>
                                        <p:attrNameLst>
                                          <p:attrName>style.visibility</p:attrName>
                                        </p:attrNameLst>
                                      </p:cBhvr>
                                      <p:to>
                                        <p:strVal val="visible"/>
                                      </p:to>
                                    </p:set>
                                    <p:anim calcmode="lin" valueType="num">
                                      <p:cBhvr>
                                        <p:cTn id="158" dur="500" fill="hold"/>
                                        <p:tgtEl>
                                          <p:spTgt spid="34"/>
                                        </p:tgtEl>
                                        <p:attrNameLst>
                                          <p:attrName>ppt_w</p:attrName>
                                        </p:attrNameLst>
                                      </p:cBhvr>
                                      <p:tavLst>
                                        <p:tav tm="0">
                                          <p:val>
                                            <p:fltVal val="0"/>
                                          </p:val>
                                        </p:tav>
                                        <p:tav tm="100000">
                                          <p:val>
                                            <p:strVal val="#ppt_w"/>
                                          </p:val>
                                        </p:tav>
                                      </p:tavLst>
                                    </p:anim>
                                    <p:anim calcmode="lin" valueType="num">
                                      <p:cBhvr>
                                        <p:cTn id="159" dur="500" fill="hold"/>
                                        <p:tgtEl>
                                          <p:spTgt spid="34"/>
                                        </p:tgtEl>
                                        <p:attrNameLst>
                                          <p:attrName>ppt_h</p:attrName>
                                        </p:attrNameLst>
                                      </p:cBhvr>
                                      <p:tavLst>
                                        <p:tav tm="0">
                                          <p:val>
                                            <p:fltVal val="0"/>
                                          </p:val>
                                        </p:tav>
                                        <p:tav tm="100000">
                                          <p:val>
                                            <p:strVal val="#ppt_h"/>
                                          </p:val>
                                        </p:tav>
                                      </p:tavLst>
                                    </p:anim>
                                    <p:animEffect transition="in" filter="fade">
                                      <p:cBhvr>
                                        <p:cTn id="160" dur="500"/>
                                        <p:tgtEl>
                                          <p:spTgt spid="34"/>
                                        </p:tgtEl>
                                      </p:cBhvr>
                                    </p:animEffect>
                                  </p:childTnLst>
                                </p:cTn>
                              </p:par>
                              <p:par>
                                <p:cTn id="161" presetID="53" presetClass="entr" presetSubtype="16" fill="hold" grpId="0" nodeType="withEffect">
                                  <p:stCondLst>
                                    <p:cond delay="500"/>
                                  </p:stCondLst>
                                  <p:childTnLst>
                                    <p:set>
                                      <p:cBhvr>
                                        <p:cTn id="162" dur="1" fill="hold">
                                          <p:stCondLst>
                                            <p:cond delay="0"/>
                                          </p:stCondLst>
                                        </p:cTn>
                                        <p:tgtEl>
                                          <p:spTgt spid="35"/>
                                        </p:tgtEl>
                                        <p:attrNameLst>
                                          <p:attrName>style.visibility</p:attrName>
                                        </p:attrNameLst>
                                      </p:cBhvr>
                                      <p:to>
                                        <p:strVal val="visible"/>
                                      </p:to>
                                    </p:set>
                                    <p:anim calcmode="lin" valueType="num">
                                      <p:cBhvr>
                                        <p:cTn id="163" dur="500" fill="hold"/>
                                        <p:tgtEl>
                                          <p:spTgt spid="35"/>
                                        </p:tgtEl>
                                        <p:attrNameLst>
                                          <p:attrName>ppt_w</p:attrName>
                                        </p:attrNameLst>
                                      </p:cBhvr>
                                      <p:tavLst>
                                        <p:tav tm="0">
                                          <p:val>
                                            <p:fltVal val="0"/>
                                          </p:val>
                                        </p:tav>
                                        <p:tav tm="100000">
                                          <p:val>
                                            <p:strVal val="#ppt_w"/>
                                          </p:val>
                                        </p:tav>
                                      </p:tavLst>
                                    </p:anim>
                                    <p:anim calcmode="lin" valueType="num">
                                      <p:cBhvr>
                                        <p:cTn id="164" dur="500" fill="hold"/>
                                        <p:tgtEl>
                                          <p:spTgt spid="35"/>
                                        </p:tgtEl>
                                        <p:attrNameLst>
                                          <p:attrName>ppt_h</p:attrName>
                                        </p:attrNameLst>
                                      </p:cBhvr>
                                      <p:tavLst>
                                        <p:tav tm="0">
                                          <p:val>
                                            <p:fltVal val="0"/>
                                          </p:val>
                                        </p:tav>
                                        <p:tav tm="100000">
                                          <p:val>
                                            <p:strVal val="#ppt_h"/>
                                          </p:val>
                                        </p:tav>
                                      </p:tavLst>
                                    </p:anim>
                                    <p:animEffect transition="in" filter="fade">
                                      <p:cBhvr>
                                        <p:cTn id="165" dur="500"/>
                                        <p:tgtEl>
                                          <p:spTgt spid="35"/>
                                        </p:tgtEl>
                                      </p:cBhvr>
                                    </p:animEffect>
                                  </p:childTnLst>
                                </p:cTn>
                              </p:par>
                              <p:par>
                                <p:cTn id="166" presetID="53" presetClass="entr" presetSubtype="16" fill="hold" grpId="0" nodeType="withEffect">
                                  <p:stCondLst>
                                    <p:cond delay="500"/>
                                  </p:stCondLst>
                                  <p:childTnLst>
                                    <p:set>
                                      <p:cBhvr>
                                        <p:cTn id="167" dur="1" fill="hold">
                                          <p:stCondLst>
                                            <p:cond delay="0"/>
                                          </p:stCondLst>
                                        </p:cTn>
                                        <p:tgtEl>
                                          <p:spTgt spid="36"/>
                                        </p:tgtEl>
                                        <p:attrNameLst>
                                          <p:attrName>style.visibility</p:attrName>
                                        </p:attrNameLst>
                                      </p:cBhvr>
                                      <p:to>
                                        <p:strVal val="visible"/>
                                      </p:to>
                                    </p:set>
                                    <p:anim calcmode="lin" valueType="num">
                                      <p:cBhvr>
                                        <p:cTn id="168" dur="500" fill="hold"/>
                                        <p:tgtEl>
                                          <p:spTgt spid="36"/>
                                        </p:tgtEl>
                                        <p:attrNameLst>
                                          <p:attrName>ppt_w</p:attrName>
                                        </p:attrNameLst>
                                      </p:cBhvr>
                                      <p:tavLst>
                                        <p:tav tm="0">
                                          <p:val>
                                            <p:fltVal val="0"/>
                                          </p:val>
                                        </p:tav>
                                        <p:tav tm="100000">
                                          <p:val>
                                            <p:strVal val="#ppt_w"/>
                                          </p:val>
                                        </p:tav>
                                      </p:tavLst>
                                    </p:anim>
                                    <p:anim calcmode="lin" valueType="num">
                                      <p:cBhvr>
                                        <p:cTn id="169" dur="500" fill="hold"/>
                                        <p:tgtEl>
                                          <p:spTgt spid="36"/>
                                        </p:tgtEl>
                                        <p:attrNameLst>
                                          <p:attrName>ppt_h</p:attrName>
                                        </p:attrNameLst>
                                      </p:cBhvr>
                                      <p:tavLst>
                                        <p:tav tm="0">
                                          <p:val>
                                            <p:fltVal val="0"/>
                                          </p:val>
                                        </p:tav>
                                        <p:tav tm="100000">
                                          <p:val>
                                            <p:strVal val="#ppt_h"/>
                                          </p:val>
                                        </p:tav>
                                      </p:tavLst>
                                    </p:anim>
                                    <p:animEffect transition="in" filter="fade">
                                      <p:cBhvr>
                                        <p:cTn id="170" dur="500"/>
                                        <p:tgtEl>
                                          <p:spTgt spid="36"/>
                                        </p:tgtEl>
                                      </p:cBhvr>
                                    </p:animEffect>
                                  </p:childTnLst>
                                </p:cTn>
                              </p:par>
                              <p:par>
                                <p:cTn id="171" presetID="53" presetClass="entr" presetSubtype="16" fill="hold" grpId="0" nodeType="withEffect">
                                  <p:stCondLst>
                                    <p:cond delay="500"/>
                                  </p:stCondLst>
                                  <p:childTnLst>
                                    <p:set>
                                      <p:cBhvr>
                                        <p:cTn id="172" dur="1" fill="hold">
                                          <p:stCondLst>
                                            <p:cond delay="0"/>
                                          </p:stCondLst>
                                        </p:cTn>
                                        <p:tgtEl>
                                          <p:spTgt spid="37"/>
                                        </p:tgtEl>
                                        <p:attrNameLst>
                                          <p:attrName>style.visibility</p:attrName>
                                        </p:attrNameLst>
                                      </p:cBhvr>
                                      <p:to>
                                        <p:strVal val="visible"/>
                                      </p:to>
                                    </p:set>
                                    <p:anim calcmode="lin" valueType="num">
                                      <p:cBhvr>
                                        <p:cTn id="173" dur="500" fill="hold"/>
                                        <p:tgtEl>
                                          <p:spTgt spid="37"/>
                                        </p:tgtEl>
                                        <p:attrNameLst>
                                          <p:attrName>ppt_w</p:attrName>
                                        </p:attrNameLst>
                                      </p:cBhvr>
                                      <p:tavLst>
                                        <p:tav tm="0">
                                          <p:val>
                                            <p:fltVal val="0"/>
                                          </p:val>
                                        </p:tav>
                                        <p:tav tm="100000">
                                          <p:val>
                                            <p:strVal val="#ppt_w"/>
                                          </p:val>
                                        </p:tav>
                                      </p:tavLst>
                                    </p:anim>
                                    <p:anim calcmode="lin" valueType="num">
                                      <p:cBhvr>
                                        <p:cTn id="174" dur="500" fill="hold"/>
                                        <p:tgtEl>
                                          <p:spTgt spid="37"/>
                                        </p:tgtEl>
                                        <p:attrNameLst>
                                          <p:attrName>ppt_h</p:attrName>
                                        </p:attrNameLst>
                                      </p:cBhvr>
                                      <p:tavLst>
                                        <p:tav tm="0">
                                          <p:val>
                                            <p:fltVal val="0"/>
                                          </p:val>
                                        </p:tav>
                                        <p:tav tm="100000">
                                          <p:val>
                                            <p:strVal val="#ppt_h"/>
                                          </p:val>
                                        </p:tav>
                                      </p:tavLst>
                                    </p:anim>
                                    <p:animEffect transition="in" filter="fade">
                                      <p:cBhvr>
                                        <p:cTn id="175" dur="500"/>
                                        <p:tgtEl>
                                          <p:spTgt spid="37"/>
                                        </p:tgtEl>
                                      </p:cBhvr>
                                    </p:animEffect>
                                  </p:childTnLst>
                                </p:cTn>
                              </p:par>
                              <p:par>
                                <p:cTn id="176" presetID="53" presetClass="entr" presetSubtype="16" fill="hold" grpId="0" nodeType="withEffect">
                                  <p:stCondLst>
                                    <p:cond delay="500"/>
                                  </p:stCondLst>
                                  <p:childTnLst>
                                    <p:set>
                                      <p:cBhvr>
                                        <p:cTn id="177" dur="1" fill="hold">
                                          <p:stCondLst>
                                            <p:cond delay="0"/>
                                          </p:stCondLst>
                                        </p:cTn>
                                        <p:tgtEl>
                                          <p:spTgt spid="38"/>
                                        </p:tgtEl>
                                        <p:attrNameLst>
                                          <p:attrName>style.visibility</p:attrName>
                                        </p:attrNameLst>
                                      </p:cBhvr>
                                      <p:to>
                                        <p:strVal val="visible"/>
                                      </p:to>
                                    </p:set>
                                    <p:anim calcmode="lin" valueType="num">
                                      <p:cBhvr>
                                        <p:cTn id="178" dur="500" fill="hold"/>
                                        <p:tgtEl>
                                          <p:spTgt spid="38"/>
                                        </p:tgtEl>
                                        <p:attrNameLst>
                                          <p:attrName>ppt_w</p:attrName>
                                        </p:attrNameLst>
                                      </p:cBhvr>
                                      <p:tavLst>
                                        <p:tav tm="0">
                                          <p:val>
                                            <p:fltVal val="0"/>
                                          </p:val>
                                        </p:tav>
                                        <p:tav tm="100000">
                                          <p:val>
                                            <p:strVal val="#ppt_w"/>
                                          </p:val>
                                        </p:tav>
                                      </p:tavLst>
                                    </p:anim>
                                    <p:anim calcmode="lin" valueType="num">
                                      <p:cBhvr>
                                        <p:cTn id="179" dur="500" fill="hold"/>
                                        <p:tgtEl>
                                          <p:spTgt spid="38"/>
                                        </p:tgtEl>
                                        <p:attrNameLst>
                                          <p:attrName>ppt_h</p:attrName>
                                        </p:attrNameLst>
                                      </p:cBhvr>
                                      <p:tavLst>
                                        <p:tav tm="0">
                                          <p:val>
                                            <p:fltVal val="0"/>
                                          </p:val>
                                        </p:tav>
                                        <p:tav tm="100000">
                                          <p:val>
                                            <p:strVal val="#ppt_h"/>
                                          </p:val>
                                        </p:tav>
                                      </p:tavLst>
                                    </p:anim>
                                    <p:animEffect transition="in" filter="fade">
                                      <p:cBhvr>
                                        <p:cTn id="180" dur="500"/>
                                        <p:tgtEl>
                                          <p:spTgt spid="38"/>
                                        </p:tgtEl>
                                      </p:cBhvr>
                                    </p:animEffect>
                                  </p:childTnLst>
                                </p:cTn>
                              </p:par>
                              <p:par>
                                <p:cTn id="181" presetID="53" presetClass="entr" presetSubtype="16" fill="hold" grpId="0" nodeType="withEffect">
                                  <p:stCondLst>
                                    <p:cond delay="500"/>
                                  </p:stCondLst>
                                  <p:childTnLst>
                                    <p:set>
                                      <p:cBhvr>
                                        <p:cTn id="182" dur="1" fill="hold">
                                          <p:stCondLst>
                                            <p:cond delay="0"/>
                                          </p:stCondLst>
                                        </p:cTn>
                                        <p:tgtEl>
                                          <p:spTgt spid="39"/>
                                        </p:tgtEl>
                                        <p:attrNameLst>
                                          <p:attrName>style.visibility</p:attrName>
                                        </p:attrNameLst>
                                      </p:cBhvr>
                                      <p:to>
                                        <p:strVal val="visible"/>
                                      </p:to>
                                    </p:set>
                                    <p:anim calcmode="lin" valueType="num">
                                      <p:cBhvr>
                                        <p:cTn id="183" dur="500" fill="hold"/>
                                        <p:tgtEl>
                                          <p:spTgt spid="39"/>
                                        </p:tgtEl>
                                        <p:attrNameLst>
                                          <p:attrName>ppt_w</p:attrName>
                                        </p:attrNameLst>
                                      </p:cBhvr>
                                      <p:tavLst>
                                        <p:tav tm="0">
                                          <p:val>
                                            <p:fltVal val="0"/>
                                          </p:val>
                                        </p:tav>
                                        <p:tav tm="100000">
                                          <p:val>
                                            <p:strVal val="#ppt_w"/>
                                          </p:val>
                                        </p:tav>
                                      </p:tavLst>
                                    </p:anim>
                                    <p:anim calcmode="lin" valueType="num">
                                      <p:cBhvr>
                                        <p:cTn id="184" dur="500" fill="hold"/>
                                        <p:tgtEl>
                                          <p:spTgt spid="39"/>
                                        </p:tgtEl>
                                        <p:attrNameLst>
                                          <p:attrName>ppt_h</p:attrName>
                                        </p:attrNameLst>
                                      </p:cBhvr>
                                      <p:tavLst>
                                        <p:tav tm="0">
                                          <p:val>
                                            <p:fltVal val="0"/>
                                          </p:val>
                                        </p:tav>
                                        <p:tav tm="100000">
                                          <p:val>
                                            <p:strVal val="#ppt_h"/>
                                          </p:val>
                                        </p:tav>
                                      </p:tavLst>
                                    </p:anim>
                                    <p:animEffect transition="in" filter="fade">
                                      <p:cBhvr>
                                        <p:cTn id="18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Graphic spid="12" grpId="0">
        <p:bldAsOne/>
      </p:bldGraphic>
      <p:bldGraphic spid="13" grpId="0">
        <p:bldAsOne/>
      </p:bldGraphic>
      <p:bldGraphic spid="14" grpId="0">
        <p:bldAsOne/>
      </p:bldGraphic>
      <p:bldGraphic spid="15" grpId="0">
        <p:bldAsOne/>
      </p:bldGraphic>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1470"/>
            <a:ext cx="8460432" cy="648072"/>
          </a:xfrm>
          <a:solidFill>
            <a:schemeClr val="bg1"/>
          </a:solidFill>
        </p:spPr>
        <p:txBody>
          <a:bodyPr/>
          <a:lstStyle/>
          <a:p>
            <a:r>
              <a:rPr lang="en-US" sz="2400" b="1" dirty="0">
                <a:solidFill>
                  <a:srgbClr val="C40075"/>
                </a:solidFill>
                <a:latin typeface="Arial Black" panose="020B0A04020102020204" pitchFamily="34" charset="0"/>
              </a:rPr>
              <a:t>Passenger </a:t>
            </a:r>
            <a:r>
              <a:rPr lang="en-US" sz="2400" b="1" dirty="0" smtClean="0">
                <a:solidFill>
                  <a:srgbClr val="C40075"/>
                </a:solidFill>
                <a:latin typeface="Arial Black" panose="020B0A04020102020204" pitchFamily="34" charset="0"/>
              </a:rPr>
              <a:t>traffic</a:t>
            </a:r>
            <a:r>
              <a:rPr lang="en-US" sz="2400" b="1" dirty="0">
                <a:solidFill>
                  <a:srgbClr val="C40075"/>
                </a:solidFill>
                <a:latin typeface="Arial Black" panose="020B0A04020102020204" pitchFamily="34" charset="0"/>
              </a:rPr>
              <a:t>: Worldwide distribution</a:t>
            </a:r>
            <a:endParaRPr lang="en-GB" sz="2400" b="1" dirty="0">
              <a:solidFill>
                <a:srgbClr val="C40075"/>
              </a:solidFill>
              <a:latin typeface="Arial Black" panose="020B0A04020102020204" pitchFamily="34" charset="0"/>
            </a:endParaRPr>
          </a:p>
        </p:txBody>
      </p:sp>
      <p:sp>
        <p:nvSpPr>
          <p:cNvPr id="3" name="Content Placeholder 2"/>
          <p:cNvSpPr>
            <a:spLocks noGrp="1"/>
          </p:cNvSpPr>
          <p:nvPr>
            <p:ph idx="1"/>
          </p:nvPr>
        </p:nvSpPr>
        <p:spPr>
          <a:xfrm>
            <a:off x="107504" y="1240679"/>
            <a:ext cx="4176464" cy="3635327"/>
          </a:xfrm>
        </p:spPr>
        <p:txBody>
          <a:bodyPr>
            <a:normAutofit/>
          </a:bodyPr>
          <a:lstStyle/>
          <a:p>
            <a:pPr marL="0" indent="0">
              <a:buNone/>
            </a:pPr>
            <a:r>
              <a:rPr lang="en-US" sz="200" dirty="0" smtClean="0"/>
              <a:t>-</a:t>
            </a:r>
            <a:endParaRPr lang="en-GB" sz="200" dirty="0"/>
          </a:p>
        </p:txBody>
      </p:sp>
      <p:sp>
        <p:nvSpPr>
          <p:cNvPr id="4" name="TextBox 3"/>
          <p:cNvSpPr txBox="1"/>
          <p:nvPr/>
        </p:nvSpPr>
        <p:spPr>
          <a:xfrm>
            <a:off x="1503541" y="1240679"/>
            <a:ext cx="1440160" cy="369332"/>
          </a:xfrm>
          <a:prstGeom prst="rect">
            <a:avLst/>
          </a:prstGeom>
          <a:solidFill>
            <a:schemeClr val="accent1">
              <a:lumMod val="20000"/>
              <a:lumOff val="80000"/>
            </a:schemeClr>
          </a:solidFill>
        </p:spPr>
        <p:txBody>
          <a:bodyPr wrap="square" rtlCol="0">
            <a:spAutoFit/>
          </a:bodyPr>
          <a:lstStyle/>
          <a:p>
            <a:pPr algn="ctr"/>
            <a:r>
              <a:rPr lang="en-US" dirty="0" smtClean="0">
                <a:solidFill>
                  <a:srgbClr val="002060"/>
                </a:solidFill>
              </a:rPr>
              <a:t>2007</a:t>
            </a:r>
            <a:endParaRPr lang="en-US" dirty="0">
              <a:solidFill>
                <a:srgbClr val="002060"/>
              </a:solidFill>
            </a:endParaRPr>
          </a:p>
        </p:txBody>
      </p:sp>
      <p:sp>
        <p:nvSpPr>
          <p:cNvPr id="5" name="Rectangle 4"/>
          <p:cNvSpPr/>
          <p:nvPr/>
        </p:nvSpPr>
        <p:spPr>
          <a:xfrm>
            <a:off x="107504" y="1156851"/>
            <a:ext cx="4176464" cy="371915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29420" y="1197789"/>
            <a:ext cx="1224136" cy="7814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r>
              <a:rPr lang="en-US" sz="1200" b="1" dirty="0" smtClean="0"/>
              <a:t>1</a:t>
            </a:r>
            <a:r>
              <a:rPr lang="en-US" sz="1200" b="1" baseline="30000" dirty="0" smtClean="0"/>
              <a:t>st</a:t>
            </a:r>
            <a:r>
              <a:rPr lang="en-US" sz="1200" b="1" dirty="0" smtClean="0"/>
              <a:t>: North America</a:t>
            </a:r>
          </a:p>
          <a:p>
            <a:r>
              <a:rPr lang="en-US" sz="1200" b="1" dirty="0" smtClean="0"/>
              <a:t>2</a:t>
            </a:r>
            <a:r>
              <a:rPr lang="en-US" sz="1200" b="1" baseline="30000" dirty="0" smtClean="0"/>
              <a:t>nd</a:t>
            </a:r>
            <a:r>
              <a:rPr lang="en-US" sz="1200" b="1" dirty="0" smtClean="0"/>
              <a:t>: Asia/Pacific</a:t>
            </a:r>
          </a:p>
          <a:p>
            <a:r>
              <a:rPr lang="en-US" sz="1200" b="1" dirty="0" smtClean="0"/>
              <a:t>3</a:t>
            </a:r>
            <a:r>
              <a:rPr lang="en-US" sz="1200" b="1" baseline="30000" dirty="0" smtClean="0"/>
              <a:t>rd</a:t>
            </a:r>
            <a:r>
              <a:rPr lang="en-US" sz="1200" b="1" dirty="0" smtClean="0"/>
              <a:t>: Europe</a:t>
            </a:r>
            <a:endParaRPr lang="en-CA" sz="1200" b="1" dirty="0"/>
          </a:p>
        </p:txBody>
      </p:sp>
      <p:graphicFrame>
        <p:nvGraphicFramePr>
          <p:cNvPr id="7" name="Chart 6"/>
          <p:cNvGraphicFramePr>
            <a:graphicFrameLocks/>
          </p:cNvGraphicFramePr>
          <p:nvPr>
            <p:extLst>
              <p:ext uri="{D42A27DB-BD31-4B8C-83A1-F6EECF244321}">
                <p14:modId xmlns:p14="http://schemas.microsoft.com/office/powerpoint/2010/main" val="1396196969"/>
              </p:ext>
            </p:extLst>
          </p:nvPr>
        </p:nvGraphicFramePr>
        <p:xfrm>
          <a:off x="-175989" y="1635646"/>
          <a:ext cx="474345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72546" y="667603"/>
            <a:ext cx="5435558" cy="338554"/>
          </a:xfrm>
          <a:prstGeom prst="rect">
            <a:avLst/>
          </a:prstGeom>
          <a:noFill/>
        </p:spPr>
        <p:txBody>
          <a:bodyPr wrap="square" rtlCol="0">
            <a:spAutoFit/>
          </a:bodyPr>
          <a:lstStyle/>
          <a:p>
            <a:r>
              <a:rPr lang="en-US" sz="1600" b="1" dirty="0" smtClean="0">
                <a:solidFill>
                  <a:srgbClr val="CC8004"/>
                </a:solidFill>
                <a:latin typeface="Arial Black" panose="020B0A04020102020204" pitchFamily="34" charset="0"/>
              </a:rPr>
              <a:t>Distribution in Revenue Passenger-Kilometres</a:t>
            </a:r>
            <a:endParaRPr lang="en-US" sz="1600" b="1" dirty="0">
              <a:solidFill>
                <a:srgbClr val="CC8004"/>
              </a:solidFill>
              <a:latin typeface="Arial Black" panose="020B0A04020102020204" pitchFamily="34" charset="0"/>
            </a:endParaRPr>
          </a:p>
        </p:txBody>
      </p:sp>
      <p:sp>
        <p:nvSpPr>
          <p:cNvPr id="17" name="Slide Number Placeholder 16"/>
          <p:cNvSpPr>
            <a:spLocks noGrp="1"/>
          </p:cNvSpPr>
          <p:nvPr>
            <p:ph type="sldNum" sz="quarter" idx="12"/>
          </p:nvPr>
        </p:nvSpPr>
        <p:spPr/>
        <p:txBody>
          <a:bodyPr/>
          <a:lstStyle/>
          <a:p>
            <a:fld id="{3FF909EE-2C65-48BC-95E5-26F3591A45A6}" type="slidenum">
              <a:rPr lang="en-CA" smtClean="0"/>
              <a:t>16</a:t>
            </a:fld>
            <a:endParaRPr lang="en-CA"/>
          </a:p>
        </p:txBody>
      </p:sp>
      <p:sp>
        <p:nvSpPr>
          <p:cNvPr id="15" name="TextBox 14"/>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graphicFrame>
        <p:nvGraphicFramePr>
          <p:cNvPr id="18" name="Chart 17"/>
          <p:cNvGraphicFramePr>
            <a:graphicFrameLocks/>
          </p:cNvGraphicFramePr>
          <p:nvPr>
            <p:extLst>
              <p:ext uri="{D42A27DB-BD31-4B8C-83A1-F6EECF244321}">
                <p14:modId xmlns:p14="http://schemas.microsoft.com/office/powerpoint/2010/main" val="995040967"/>
              </p:ext>
            </p:extLst>
          </p:nvPr>
        </p:nvGraphicFramePr>
        <p:xfrm>
          <a:off x="4499993" y="1661612"/>
          <a:ext cx="4176464" cy="2919026"/>
        </p:xfrm>
        <a:graphic>
          <a:graphicData uri="http://schemas.openxmlformats.org/drawingml/2006/chart">
            <c:chart xmlns:c="http://schemas.openxmlformats.org/drawingml/2006/chart" xmlns:r="http://schemas.openxmlformats.org/officeDocument/2006/relationships" r:id="rId3"/>
          </a:graphicData>
        </a:graphic>
      </p:graphicFrame>
      <p:grpSp>
        <p:nvGrpSpPr>
          <p:cNvPr id="23" name="Group 22"/>
          <p:cNvGrpSpPr/>
          <p:nvPr/>
        </p:nvGrpSpPr>
        <p:grpSpPr>
          <a:xfrm>
            <a:off x="4499992" y="1156851"/>
            <a:ext cx="4176464" cy="3719155"/>
            <a:chOff x="4499992" y="1144143"/>
            <a:chExt cx="4176464" cy="3436495"/>
          </a:xfrm>
        </p:grpSpPr>
        <p:sp>
          <p:nvSpPr>
            <p:cNvPr id="24" name="TextBox 23"/>
            <p:cNvSpPr txBox="1"/>
            <p:nvPr/>
          </p:nvSpPr>
          <p:spPr>
            <a:xfrm>
              <a:off x="5652120" y="1221600"/>
              <a:ext cx="1440160" cy="369332"/>
            </a:xfrm>
            <a:prstGeom prst="rect">
              <a:avLst/>
            </a:prstGeom>
            <a:solidFill>
              <a:schemeClr val="accent1">
                <a:lumMod val="20000"/>
                <a:lumOff val="80000"/>
              </a:schemeClr>
            </a:solidFill>
          </p:spPr>
          <p:txBody>
            <a:bodyPr wrap="square" rtlCol="0">
              <a:spAutoFit/>
            </a:bodyPr>
            <a:lstStyle/>
            <a:p>
              <a:pPr algn="ctr"/>
              <a:r>
                <a:rPr lang="en-US" dirty="0" smtClean="0">
                  <a:solidFill>
                    <a:srgbClr val="002060"/>
                  </a:solidFill>
                </a:rPr>
                <a:t>2014</a:t>
              </a:r>
              <a:endParaRPr lang="en-US" dirty="0">
                <a:solidFill>
                  <a:srgbClr val="002060"/>
                </a:solidFill>
              </a:endParaRPr>
            </a:p>
          </p:txBody>
        </p:sp>
        <p:sp>
          <p:nvSpPr>
            <p:cNvPr id="25" name="Rectangle 24"/>
            <p:cNvSpPr/>
            <p:nvPr/>
          </p:nvSpPr>
          <p:spPr>
            <a:xfrm>
              <a:off x="4499992" y="1144143"/>
              <a:ext cx="4176464" cy="343649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p:cNvSpPr/>
          <p:nvPr/>
        </p:nvSpPr>
        <p:spPr>
          <a:xfrm>
            <a:off x="7164288" y="1197789"/>
            <a:ext cx="1440160" cy="7814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endParaRPr lang="en-US" sz="1200" b="1" dirty="0" smtClean="0"/>
          </a:p>
          <a:p>
            <a:r>
              <a:rPr lang="en-US" sz="1200" b="1" dirty="0" smtClean="0"/>
              <a:t>1</a:t>
            </a:r>
            <a:r>
              <a:rPr lang="en-US" sz="1200" b="1" baseline="30000" dirty="0" smtClean="0"/>
              <a:t>st</a:t>
            </a:r>
            <a:r>
              <a:rPr lang="en-US" sz="1200" b="1" dirty="0"/>
              <a:t>: </a:t>
            </a:r>
            <a:r>
              <a:rPr lang="en-US" sz="1200" b="1" dirty="0" smtClean="0"/>
              <a:t>Asia/Pacific </a:t>
            </a:r>
            <a:endParaRPr lang="en-US" sz="1200" b="1" dirty="0"/>
          </a:p>
          <a:p>
            <a:r>
              <a:rPr lang="en-US" sz="1200" b="1" dirty="0" smtClean="0"/>
              <a:t>2</a:t>
            </a:r>
            <a:r>
              <a:rPr lang="en-US" sz="1200" b="1" baseline="30000" dirty="0" smtClean="0"/>
              <a:t>nd</a:t>
            </a:r>
            <a:r>
              <a:rPr lang="en-US" sz="1200" b="1" dirty="0"/>
              <a:t>: </a:t>
            </a:r>
            <a:r>
              <a:rPr lang="en-US" sz="1200" b="1" dirty="0" smtClean="0"/>
              <a:t>Europe  </a:t>
            </a:r>
          </a:p>
          <a:p>
            <a:r>
              <a:rPr lang="en-US" sz="1200" b="1" dirty="0" smtClean="0"/>
              <a:t>3</a:t>
            </a:r>
            <a:r>
              <a:rPr lang="en-US" sz="1200" b="1" baseline="30000" dirty="0" smtClean="0"/>
              <a:t>rd</a:t>
            </a:r>
            <a:r>
              <a:rPr lang="en-US" sz="1200" b="1" dirty="0"/>
              <a:t>: </a:t>
            </a:r>
            <a:r>
              <a:rPr lang="en-US" sz="1200" b="1" dirty="0" smtClean="0"/>
              <a:t>North </a:t>
            </a:r>
            <a:r>
              <a:rPr lang="en-US" sz="1200" b="1" dirty="0"/>
              <a:t>America</a:t>
            </a:r>
          </a:p>
          <a:p>
            <a:endParaRPr lang="en-CA" sz="1200" b="1" dirty="0"/>
          </a:p>
        </p:txBody>
      </p:sp>
      <p:sp>
        <p:nvSpPr>
          <p:cNvPr id="27" name="Up Arrow 26"/>
          <p:cNvSpPr/>
          <p:nvPr/>
        </p:nvSpPr>
        <p:spPr>
          <a:xfrm>
            <a:off x="8266702" y="1347614"/>
            <a:ext cx="126000" cy="126000"/>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Up Arrow 27"/>
          <p:cNvSpPr/>
          <p:nvPr/>
        </p:nvSpPr>
        <p:spPr>
          <a:xfrm>
            <a:off x="8028384" y="1547011"/>
            <a:ext cx="126000" cy="126000"/>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Up Arrow 28"/>
          <p:cNvSpPr/>
          <p:nvPr/>
        </p:nvSpPr>
        <p:spPr>
          <a:xfrm flipV="1">
            <a:off x="8443944" y="1731142"/>
            <a:ext cx="126000" cy="12600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4927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000"/>
                            </p:stCondLst>
                            <p:childTnLst>
                              <p:par>
                                <p:cTn id="9" presetID="53" presetClass="entr" presetSubtype="16"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2000"/>
                            </p:stCondLst>
                            <p:childTnLst>
                              <p:par>
                                <p:cTn id="15" presetID="10" presetClass="entr" presetSubtype="0"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3000"/>
                            </p:stCondLst>
                            <p:childTnLst>
                              <p:par>
                                <p:cTn id="19" presetID="53" presetClass="entr" presetSubtype="16" fill="hold" grpId="0" nodeType="afterEffect">
                                  <p:stCondLst>
                                    <p:cond delay="50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par>
                          <p:cTn id="24" fill="hold">
                            <p:stCondLst>
                              <p:cond delay="4000"/>
                            </p:stCondLst>
                            <p:childTnLst>
                              <p:par>
                                <p:cTn id="25" presetID="53" presetClass="entr" presetSubtype="16" fill="hold" grpId="0" nodeType="afterEffect">
                                  <p:stCondLst>
                                    <p:cond delay="25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par>
                          <p:cTn id="30" fill="hold">
                            <p:stCondLst>
                              <p:cond delay="4750"/>
                            </p:stCondLst>
                            <p:childTnLst>
                              <p:par>
                                <p:cTn id="31" presetID="53" presetClass="entr" presetSubtype="16" fill="hold" grpId="0" nodeType="afterEffect">
                                  <p:stCondLst>
                                    <p:cond delay="25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par>
                          <p:cTn id="36" fill="hold">
                            <p:stCondLst>
                              <p:cond delay="5500"/>
                            </p:stCondLst>
                            <p:childTnLst>
                              <p:par>
                                <p:cTn id="37" presetID="53" presetClass="entr" presetSubtype="16" fill="hold" grpId="0" nodeType="afterEffect">
                                  <p:stCondLst>
                                    <p:cond delay="25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Graphic spid="7" grpId="0">
        <p:bldAsOne/>
      </p:bldGraphic>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0538"/>
            <a:ext cx="8460432" cy="648072"/>
          </a:xfrm>
          <a:solidFill>
            <a:schemeClr val="bg1"/>
          </a:solidFill>
        </p:spPr>
        <p:txBody>
          <a:bodyPr/>
          <a:lstStyle/>
          <a:p>
            <a:r>
              <a:rPr lang="en-US" sz="2400" b="1" dirty="0" smtClean="0">
                <a:solidFill>
                  <a:srgbClr val="C40075"/>
                </a:solidFill>
                <a:latin typeface="Arial Black" panose="020B0A04020102020204" pitchFamily="34" charset="0"/>
              </a:rPr>
              <a:t>Freight </a:t>
            </a:r>
            <a:r>
              <a:rPr lang="en-US" sz="2400" b="1" dirty="0">
                <a:solidFill>
                  <a:srgbClr val="C40075"/>
                </a:solidFill>
                <a:latin typeface="Arial Black" panose="020B0A04020102020204" pitchFamily="34" charset="0"/>
              </a:rPr>
              <a:t>traffic: Worldwide distribution</a:t>
            </a:r>
            <a:endParaRPr lang="en-GB" sz="2400" b="1" dirty="0">
              <a:solidFill>
                <a:srgbClr val="C40075"/>
              </a:solidFill>
              <a:latin typeface="Arial Black" panose="020B0A04020102020204" pitchFamily="34" charset="0"/>
            </a:endParaRPr>
          </a:p>
        </p:txBody>
      </p:sp>
      <p:sp>
        <p:nvSpPr>
          <p:cNvPr id="3" name="Content Placeholder 2"/>
          <p:cNvSpPr>
            <a:spLocks noGrp="1"/>
          </p:cNvSpPr>
          <p:nvPr>
            <p:ph idx="1"/>
          </p:nvPr>
        </p:nvSpPr>
        <p:spPr>
          <a:xfrm>
            <a:off x="4610800" y="1347614"/>
            <a:ext cx="4497704" cy="3528392"/>
          </a:xfrm>
        </p:spPr>
        <p:txBody>
          <a:bodyPr>
            <a:normAutofit/>
          </a:bodyPr>
          <a:lstStyle/>
          <a:p>
            <a:pPr marL="0" indent="0">
              <a:buNone/>
            </a:pPr>
            <a:r>
              <a:rPr lang="en-US" sz="200" dirty="0" smtClean="0"/>
              <a:t>-</a:t>
            </a:r>
            <a:endParaRPr lang="en-GB" sz="200" dirty="0"/>
          </a:p>
        </p:txBody>
      </p:sp>
      <p:graphicFrame>
        <p:nvGraphicFramePr>
          <p:cNvPr id="9" name="Chart 8"/>
          <p:cNvGraphicFramePr>
            <a:graphicFrameLocks/>
          </p:cNvGraphicFramePr>
          <p:nvPr>
            <p:extLst>
              <p:ext uri="{D42A27DB-BD31-4B8C-83A1-F6EECF244321}">
                <p14:modId xmlns:p14="http://schemas.microsoft.com/office/powerpoint/2010/main" val="3672126314"/>
              </p:ext>
            </p:extLst>
          </p:nvPr>
        </p:nvGraphicFramePr>
        <p:xfrm>
          <a:off x="-10137" y="1598624"/>
          <a:ext cx="4860032"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179512" y="1254120"/>
            <a:ext cx="4464496" cy="364830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12607" y="1256147"/>
            <a:ext cx="1440160" cy="369332"/>
          </a:xfrm>
          <a:prstGeom prst="rect">
            <a:avLst/>
          </a:prstGeom>
          <a:solidFill>
            <a:schemeClr val="accent1">
              <a:lumMod val="20000"/>
              <a:lumOff val="80000"/>
            </a:schemeClr>
          </a:solidFill>
        </p:spPr>
        <p:txBody>
          <a:bodyPr wrap="square" rtlCol="0">
            <a:spAutoFit/>
          </a:bodyPr>
          <a:lstStyle/>
          <a:p>
            <a:pPr algn="ctr"/>
            <a:r>
              <a:rPr lang="en-US" dirty="0" smtClean="0">
                <a:solidFill>
                  <a:srgbClr val="002060"/>
                </a:solidFill>
              </a:rPr>
              <a:t>2007</a:t>
            </a:r>
            <a:endParaRPr lang="en-US" dirty="0">
              <a:solidFill>
                <a:srgbClr val="002060"/>
              </a:solidFill>
            </a:endParaRPr>
          </a:p>
        </p:txBody>
      </p:sp>
      <p:sp>
        <p:nvSpPr>
          <p:cNvPr id="12" name="Rectangle 11"/>
          <p:cNvSpPr/>
          <p:nvPr/>
        </p:nvSpPr>
        <p:spPr>
          <a:xfrm>
            <a:off x="3203848" y="1246313"/>
            <a:ext cx="1260000" cy="83264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r>
              <a:rPr lang="en-US" sz="1200" b="1" dirty="0" smtClean="0"/>
              <a:t>1</a:t>
            </a:r>
            <a:r>
              <a:rPr lang="en-US" sz="1200" b="1" baseline="30000" dirty="0" smtClean="0"/>
              <a:t>st</a:t>
            </a:r>
            <a:r>
              <a:rPr lang="en-US" sz="1200" b="1" dirty="0" smtClean="0"/>
              <a:t>: Asia/Pacific</a:t>
            </a:r>
          </a:p>
          <a:p>
            <a:r>
              <a:rPr lang="en-US" sz="1200" b="1" dirty="0" smtClean="0"/>
              <a:t>2</a:t>
            </a:r>
            <a:r>
              <a:rPr lang="en-US" sz="1200" b="1" baseline="30000" dirty="0" smtClean="0"/>
              <a:t>nd</a:t>
            </a:r>
            <a:r>
              <a:rPr lang="en-US" sz="1200" b="1" dirty="0"/>
              <a:t>: </a:t>
            </a:r>
            <a:r>
              <a:rPr lang="en-US" sz="1200" b="1" dirty="0" smtClean="0"/>
              <a:t>North America</a:t>
            </a:r>
          </a:p>
          <a:p>
            <a:r>
              <a:rPr lang="en-US" sz="1200" b="1" dirty="0" smtClean="0"/>
              <a:t>3</a:t>
            </a:r>
            <a:r>
              <a:rPr lang="en-US" sz="1200" b="1" baseline="30000" dirty="0" smtClean="0"/>
              <a:t>rd</a:t>
            </a:r>
            <a:r>
              <a:rPr lang="en-US" sz="1200" b="1" dirty="0" smtClean="0"/>
              <a:t>: Europe</a:t>
            </a:r>
            <a:endParaRPr lang="en-CA" sz="1200" b="1" dirty="0"/>
          </a:p>
        </p:txBody>
      </p:sp>
      <p:sp>
        <p:nvSpPr>
          <p:cNvPr id="16" name="TextBox 15"/>
          <p:cNvSpPr txBox="1"/>
          <p:nvPr/>
        </p:nvSpPr>
        <p:spPr>
          <a:xfrm>
            <a:off x="273581" y="747455"/>
            <a:ext cx="5860533" cy="338554"/>
          </a:xfrm>
          <a:prstGeom prst="rect">
            <a:avLst/>
          </a:prstGeom>
          <a:noFill/>
        </p:spPr>
        <p:txBody>
          <a:bodyPr wrap="square" rtlCol="0">
            <a:spAutoFit/>
          </a:bodyPr>
          <a:lstStyle/>
          <a:p>
            <a:r>
              <a:rPr lang="en-US" sz="1600" b="1" dirty="0" smtClean="0">
                <a:solidFill>
                  <a:srgbClr val="CC8004"/>
                </a:solidFill>
                <a:latin typeface="Arial Black" panose="020B0A04020102020204" pitchFamily="34" charset="0"/>
              </a:rPr>
              <a:t>Distribution in Freight Tonne-Kilometres</a:t>
            </a:r>
            <a:endParaRPr lang="en-US" sz="1600" b="1" dirty="0">
              <a:solidFill>
                <a:srgbClr val="CC8004"/>
              </a:solidFill>
              <a:latin typeface="Arial Black" panose="020B0A04020102020204" pitchFamily="34" charset="0"/>
            </a:endParaRPr>
          </a:p>
        </p:txBody>
      </p:sp>
      <p:sp>
        <p:nvSpPr>
          <p:cNvPr id="17" name="Slide Number Placeholder 16"/>
          <p:cNvSpPr>
            <a:spLocks noGrp="1"/>
          </p:cNvSpPr>
          <p:nvPr>
            <p:ph type="sldNum" sz="quarter" idx="12"/>
          </p:nvPr>
        </p:nvSpPr>
        <p:spPr/>
        <p:txBody>
          <a:bodyPr/>
          <a:lstStyle/>
          <a:p>
            <a:fld id="{3FF909EE-2C65-48BC-95E5-26F3591A45A6}" type="slidenum">
              <a:rPr lang="en-CA" smtClean="0"/>
              <a:t>17</a:t>
            </a:fld>
            <a:endParaRPr lang="en-CA"/>
          </a:p>
        </p:txBody>
      </p:sp>
      <p:sp>
        <p:nvSpPr>
          <p:cNvPr id="15" name="TextBox 14"/>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graphicFrame>
        <p:nvGraphicFramePr>
          <p:cNvPr id="18" name="Chart 17"/>
          <p:cNvGraphicFramePr>
            <a:graphicFrameLocks/>
          </p:cNvGraphicFramePr>
          <p:nvPr>
            <p:extLst>
              <p:ext uri="{D42A27DB-BD31-4B8C-83A1-F6EECF244321}">
                <p14:modId xmlns:p14="http://schemas.microsoft.com/office/powerpoint/2010/main" val="3093163244"/>
              </p:ext>
            </p:extLst>
          </p:nvPr>
        </p:nvGraphicFramePr>
        <p:xfrm>
          <a:off x="4934256" y="1256147"/>
          <a:ext cx="4176464" cy="3402077"/>
        </p:xfrm>
        <a:graphic>
          <a:graphicData uri="http://schemas.openxmlformats.org/drawingml/2006/chart">
            <c:chart xmlns:c="http://schemas.openxmlformats.org/drawingml/2006/chart" xmlns:r="http://schemas.openxmlformats.org/officeDocument/2006/relationships" r:id="rId3"/>
          </a:graphicData>
        </a:graphic>
      </p:graphicFrame>
      <p:grpSp>
        <p:nvGrpSpPr>
          <p:cNvPr id="19" name="Group 18"/>
          <p:cNvGrpSpPr/>
          <p:nvPr/>
        </p:nvGrpSpPr>
        <p:grpSpPr>
          <a:xfrm>
            <a:off x="4860032" y="1240963"/>
            <a:ext cx="4176464" cy="3661465"/>
            <a:chOff x="4499992" y="1144143"/>
            <a:chExt cx="4176464" cy="3436495"/>
          </a:xfrm>
        </p:grpSpPr>
        <p:sp>
          <p:nvSpPr>
            <p:cNvPr id="20" name="TextBox 19"/>
            <p:cNvSpPr txBox="1"/>
            <p:nvPr/>
          </p:nvSpPr>
          <p:spPr>
            <a:xfrm>
              <a:off x="5652120" y="1166128"/>
              <a:ext cx="1440160" cy="369332"/>
            </a:xfrm>
            <a:prstGeom prst="rect">
              <a:avLst/>
            </a:prstGeom>
            <a:solidFill>
              <a:schemeClr val="accent1">
                <a:lumMod val="20000"/>
                <a:lumOff val="80000"/>
              </a:schemeClr>
            </a:solidFill>
          </p:spPr>
          <p:txBody>
            <a:bodyPr wrap="square" rtlCol="0">
              <a:spAutoFit/>
            </a:bodyPr>
            <a:lstStyle/>
            <a:p>
              <a:pPr algn="ctr"/>
              <a:r>
                <a:rPr lang="en-US" dirty="0" smtClean="0">
                  <a:solidFill>
                    <a:srgbClr val="002060"/>
                  </a:solidFill>
                </a:rPr>
                <a:t>2014</a:t>
              </a:r>
              <a:endParaRPr lang="en-US" dirty="0">
                <a:solidFill>
                  <a:srgbClr val="002060"/>
                </a:solidFill>
              </a:endParaRPr>
            </a:p>
          </p:txBody>
        </p:sp>
        <p:sp>
          <p:nvSpPr>
            <p:cNvPr id="21" name="Rectangle 20"/>
            <p:cNvSpPr/>
            <p:nvPr/>
          </p:nvSpPr>
          <p:spPr>
            <a:xfrm>
              <a:off x="4499992" y="1144143"/>
              <a:ext cx="4176464" cy="343649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7596336" y="1274497"/>
            <a:ext cx="1368152" cy="7814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endParaRPr lang="en-US" sz="1200" b="1" dirty="0" smtClean="0"/>
          </a:p>
          <a:p>
            <a:r>
              <a:rPr lang="en-US" sz="1200" b="1" dirty="0" smtClean="0"/>
              <a:t>1</a:t>
            </a:r>
            <a:r>
              <a:rPr lang="en-US" sz="1200" b="1" baseline="30000" dirty="0" smtClean="0"/>
              <a:t>st</a:t>
            </a:r>
            <a:r>
              <a:rPr lang="en-US" sz="1200" b="1" dirty="0"/>
              <a:t>: </a:t>
            </a:r>
            <a:r>
              <a:rPr lang="en-US" sz="1200" b="1" dirty="0" smtClean="0"/>
              <a:t>Asia/Pacific </a:t>
            </a:r>
            <a:endParaRPr lang="en-US" sz="1200" b="1" dirty="0"/>
          </a:p>
          <a:p>
            <a:r>
              <a:rPr lang="en-US" sz="1200" b="1" dirty="0" smtClean="0"/>
              <a:t>2</a:t>
            </a:r>
            <a:r>
              <a:rPr lang="en-US" sz="1200" b="1" baseline="30000" dirty="0" smtClean="0"/>
              <a:t>nd</a:t>
            </a:r>
            <a:r>
              <a:rPr lang="en-US" sz="1200" b="1" dirty="0"/>
              <a:t>: </a:t>
            </a:r>
            <a:r>
              <a:rPr lang="en-US" sz="1200" b="1" dirty="0" smtClean="0"/>
              <a:t>Europe   </a:t>
            </a:r>
          </a:p>
          <a:p>
            <a:r>
              <a:rPr lang="en-US" sz="1200" b="1" dirty="0" smtClean="0"/>
              <a:t>3</a:t>
            </a:r>
            <a:r>
              <a:rPr lang="en-US" sz="1200" b="1" baseline="30000" dirty="0" smtClean="0"/>
              <a:t>rd</a:t>
            </a:r>
            <a:r>
              <a:rPr lang="en-US" sz="1200" b="1" dirty="0"/>
              <a:t>: </a:t>
            </a:r>
            <a:r>
              <a:rPr lang="en-US" sz="1200" b="1" dirty="0" smtClean="0"/>
              <a:t>North </a:t>
            </a:r>
            <a:r>
              <a:rPr lang="en-US" sz="1200" b="1" dirty="0"/>
              <a:t>America</a:t>
            </a:r>
          </a:p>
          <a:p>
            <a:endParaRPr lang="en-CA" sz="1200" b="1" dirty="0"/>
          </a:p>
        </p:txBody>
      </p:sp>
      <p:sp>
        <p:nvSpPr>
          <p:cNvPr id="23" name="Up Arrow 22"/>
          <p:cNvSpPr/>
          <p:nvPr/>
        </p:nvSpPr>
        <p:spPr>
          <a:xfrm>
            <a:off x="8493044" y="1625479"/>
            <a:ext cx="126000" cy="126000"/>
          </a:xfrm>
          <a:prstGeom prs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Up Arrow 23"/>
          <p:cNvSpPr/>
          <p:nvPr/>
        </p:nvSpPr>
        <p:spPr>
          <a:xfrm flipV="1">
            <a:off x="8619044" y="1461142"/>
            <a:ext cx="126000" cy="12600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Up Arrow 24"/>
          <p:cNvSpPr/>
          <p:nvPr/>
        </p:nvSpPr>
        <p:spPr>
          <a:xfrm flipV="1">
            <a:off x="8838488" y="1851365"/>
            <a:ext cx="126000" cy="12600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0538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22" presetClass="entr" presetSubtype="4"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2000"/>
                            </p:stCondLst>
                            <p:childTnLst>
                              <p:par>
                                <p:cTn id="13" presetID="53" presetClass="entr" presetSubtype="16"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3000"/>
                            </p:stCondLst>
                            <p:childTnLst>
                              <p:par>
                                <p:cTn id="19" presetID="53" presetClass="entr" presetSubtype="16" fill="hold" grpId="0" nodeType="afterEffect">
                                  <p:stCondLst>
                                    <p:cond delay="50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par>
                          <p:cTn id="24" fill="hold">
                            <p:stCondLst>
                              <p:cond delay="4000"/>
                            </p:stCondLst>
                            <p:childTnLst>
                              <p:par>
                                <p:cTn id="25" presetID="53" presetClass="entr" presetSubtype="16" fill="hold" grpId="0" nodeType="afterEffect">
                                  <p:stCondLst>
                                    <p:cond delay="25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par>
                          <p:cTn id="30" fill="hold">
                            <p:stCondLst>
                              <p:cond delay="4750"/>
                            </p:stCondLst>
                            <p:childTnLst>
                              <p:par>
                                <p:cTn id="31" presetID="53" presetClass="entr" presetSubtype="16" fill="hold" grpId="0" nodeType="afterEffect">
                                  <p:stCondLst>
                                    <p:cond delay="25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par>
                          <p:cTn id="36" fill="hold">
                            <p:stCondLst>
                              <p:cond delay="5500"/>
                            </p:stCondLst>
                            <p:childTnLst>
                              <p:par>
                                <p:cTn id="37" presetID="53" presetClass="entr" presetSubtype="16" fill="hold" grpId="0" nodeType="afterEffect">
                                  <p:stCondLst>
                                    <p:cond delay="25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animBg="1"/>
      <p:bldP spid="12"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07" y="0"/>
            <a:ext cx="8496944" cy="699542"/>
          </a:xfrm>
          <a:solidFill>
            <a:schemeClr val="bg1"/>
          </a:solidFill>
        </p:spPr>
        <p:txBody>
          <a:bodyPr/>
          <a:lstStyle/>
          <a:p>
            <a:r>
              <a:rPr lang="fr-FR" altLang="en-US" sz="600" b="1" dirty="0">
                <a:solidFill>
                  <a:schemeClr val="bg1"/>
                </a:solidFill>
                <a:latin typeface="Arial Black" panose="020B0A04020102020204" pitchFamily="34" charset="0"/>
              </a:rPr>
              <a:t>.</a:t>
            </a:r>
            <a:r>
              <a:rPr lang="en-US" sz="3000" b="1" dirty="0" smtClean="0">
                <a:solidFill>
                  <a:srgbClr val="C40075"/>
                </a:solidFill>
                <a:latin typeface="Arial Black" panose="020B0A04020102020204" pitchFamily="34" charset="0"/>
              </a:rPr>
              <a:t/>
            </a:r>
            <a:br>
              <a:rPr lang="en-US" sz="3000" b="1" dirty="0" smtClean="0">
                <a:solidFill>
                  <a:srgbClr val="C40075"/>
                </a:solidFill>
                <a:latin typeface="Arial Black" panose="020B0A04020102020204" pitchFamily="34" charset="0"/>
              </a:rPr>
            </a:br>
            <a:r>
              <a:rPr lang="en-US" sz="3000" b="1" dirty="0" smtClean="0">
                <a:solidFill>
                  <a:srgbClr val="C40075"/>
                </a:solidFill>
                <a:latin typeface="Arial Black" panose="020B0A04020102020204" pitchFamily="34" charset="0"/>
              </a:rPr>
              <a:t>Penetration </a:t>
            </a:r>
            <a:r>
              <a:rPr lang="en-US" sz="3000" b="1" dirty="0">
                <a:solidFill>
                  <a:srgbClr val="C40075"/>
                </a:solidFill>
                <a:latin typeface="Arial Black" panose="020B0A04020102020204" pitchFamily="34" charset="0"/>
              </a:rPr>
              <a:t>of low-cost carriers (LCCs)</a:t>
            </a:r>
            <a:br>
              <a:rPr lang="en-US" sz="3000" b="1" dirty="0">
                <a:solidFill>
                  <a:srgbClr val="C40075"/>
                </a:solidFill>
                <a:latin typeface="Arial Black" panose="020B0A04020102020204" pitchFamily="34" charset="0"/>
              </a:rPr>
            </a:br>
            <a:endParaRPr lang="en-GB" sz="3000" dirty="0">
              <a:latin typeface="Arial Black" panose="020B0A04020102020204" pitchFamily="34" charset="0"/>
            </a:endParaRPr>
          </a:p>
        </p:txBody>
      </p:sp>
      <p:sp>
        <p:nvSpPr>
          <p:cNvPr id="3" name="Content Placeholder 2"/>
          <p:cNvSpPr>
            <a:spLocks noGrp="1"/>
          </p:cNvSpPr>
          <p:nvPr>
            <p:ph idx="1"/>
          </p:nvPr>
        </p:nvSpPr>
        <p:spPr>
          <a:xfrm>
            <a:off x="225172" y="1108340"/>
            <a:ext cx="8856984" cy="3672408"/>
          </a:xfrm>
        </p:spPr>
        <p:txBody>
          <a:bodyPr/>
          <a:lstStyle/>
          <a:p>
            <a:pPr marL="0" indent="0">
              <a:buNone/>
            </a:pPr>
            <a:r>
              <a:rPr lang="en-US" sz="200" dirty="0" smtClean="0"/>
              <a:t>-</a:t>
            </a:r>
            <a:endParaRPr lang="en-GB" sz="200" dirty="0"/>
          </a:p>
        </p:txBody>
      </p:sp>
      <p:graphicFrame>
        <p:nvGraphicFramePr>
          <p:cNvPr id="6" name="Chart 5"/>
          <p:cNvGraphicFramePr>
            <a:graphicFrameLocks/>
          </p:cNvGraphicFramePr>
          <p:nvPr>
            <p:extLst>
              <p:ext uri="{D42A27DB-BD31-4B8C-83A1-F6EECF244321}">
                <p14:modId xmlns:p14="http://schemas.microsoft.com/office/powerpoint/2010/main" val="511053924"/>
              </p:ext>
            </p:extLst>
          </p:nvPr>
        </p:nvGraphicFramePr>
        <p:xfrm>
          <a:off x="130388" y="1042719"/>
          <a:ext cx="5832648" cy="381533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344780" y="1103928"/>
            <a:ext cx="2466528" cy="646331"/>
          </a:xfrm>
          <a:prstGeom prst="rect">
            <a:avLst/>
          </a:prstGeom>
          <a:noFill/>
        </p:spPr>
        <p:txBody>
          <a:bodyPr wrap="square" rtlCol="0">
            <a:spAutoFit/>
          </a:bodyPr>
          <a:lstStyle/>
          <a:p>
            <a:r>
              <a:rPr lang="en-US" sz="1200" b="1" dirty="0" smtClean="0">
                <a:solidFill>
                  <a:srgbClr val="002060"/>
                </a:solidFill>
              </a:rPr>
              <a:t>In 2014, LCCs carried 900 million passengers out of 3.3 billion passengers up 10.3% over 2013</a:t>
            </a:r>
            <a:endParaRPr lang="en-GB" sz="1200" b="1" dirty="0">
              <a:solidFill>
                <a:srgbClr val="00206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245541604"/>
              </p:ext>
            </p:extLst>
          </p:nvPr>
        </p:nvGraphicFramePr>
        <p:xfrm>
          <a:off x="6387454" y="2832329"/>
          <a:ext cx="2324100" cy="1333500"/>
        </p:xfrm>
        <a:graphic>
          <a:graphicData uri="http://schemas.openxmlformats.org/drawingml/2006/table">
            <a:tbl>
              <a:tblPr>
                <a:tableStyleId>{8EC20E35-A176-4012-BC5E-935CFFF8708E}</a:tableStyleId>
              </a:tblPr>
              <a:tblGrid>
                <a:gridCol w="1587500"/>
                <a:gridCol w="736600"/>
              </a:tblGrid>
              <a:tr h="190500">
                <a:tc>
                  <a:txBody>
                    <a:bodyPr/>
                    <a:lstStyle/>
                    <a:p>
                      <a:pPr algn="ctr" fontAlgn="b"/>
                      <a:r>
                        <a:rPr lang="en-GB" sz="1100" b="1" u="none" strike="noStrike" dirty="0">
                          <a:solidFill>
                            <a:schemeClr val="accent1"/>
                          </a:solidFill>
                          <a:effectLst/>
                        </a:rPr>
                        <a:t>Africa</a:t>
                      </a:r>
                      <a:endParaRPr lang="en-GB" sz="1100" b="1" i="0" u="none" strike="noStrike" dirty="0">
                        <a:solidFill>
                          <a:schemeClr val="accent1"/>
                        </a:solidFill>
                        <a:effectLst/>
                        <a:latin typeface="Calibri"/>
                      </a:endParaRPr>
                    </a:p>
                  </a:txBody>
                  <a:tcPr marL="9525" marR="9525" marT="9525" marB="0" anchor="b"/>
                </a:tc>
                <a:tc>
                  <a:txBody>
                    <a:bodyPr/>
                    <a:lstStyle/>
                    <a:p>
                      <a:pPr algn="ctr" fontAlgn="b"/>
                      <a:r>
                        <a:rPr lang="en-GB" sz="1100" b="1" u="none" strike="noStrike">
                          <a:solidFill>
                            <a:schemeClr val="accent1"/>
                          </a:solidFill>
                          <a:effectLst/>
                        </a:rPr>
                        <a:t>11%</a:t>
                      </a:r>
                      <a:endParaRPr lang="en-GB" sz="1100" b="1" i="0" u="none" strike="noStrike">
                        <a:solidFill>
                          <a:schemeClr val="accent1"/>
                        </a:solidFill>
                        <a:effectLst/>
                        <a:latin typeface="Calibri"/>
                      </a:endParaRPr>
                    </a:p>
                  </a:txBody>
                  <a:tcPr marL="9525" marR="9525" marT="9525" marB="0" anchor="b"/>
                </a:tc>
              </a:tr>
              <a:tr h="190500">
                <a:tc>
                  <a:txBody>
                    <a:bodyPr/>
                    <a:lstStyle/>
                    <a:p>
                      <a:pPr algn="ctr" fontAlgn="b"/>
                      <a:r>
                        <a:rPr lang="en-GB" sz="1100" b="1" u="none" strike="noStrike" dirty="0">
                          <a:solidFill>
                            <a:schemeClr val="accent1"/>
                          </a:solidFill>
                          <a:effectLst/>
                        </a:rPr>
                        <a:t>Asia/Pacific</a:t>
                      </a:r>
                      <a:endParaRPr lang="en-GB" sz="1100" b="1" i="0" u="none" strike="noStrike" dirty="0">
                        <a:solidFill>
                          <a:schemeClr val="accent1"/>
                        </a:solidFill>
                        <a:effectLst/>
                        <a:latin typeface="Calibri"/>
                      </a:endParaRPr>
                    </a:p>
                  </a:txBody>
                  <a:tcPr marL="9525" marR="9525" marT="9525" marB="0" anchor="b"/>
                </a:tc>
                <a:tc>
                  <a:txBody>
                    <a:bodyPr/>
                    <a:lstStyle/>
                    <a:p>
                      <a:pPr algn="ctr" fontAlgn="b"/>
                      <a:r>
                        <a:rPr lang="en-GB" sz="1100" b="1" u="none" strike="noStrike">
                          <a:solidFill>
                            <a:schemeClr val="accent1"/>
                          </a:solidFill>
                          <a:effectLst/>
                        </a:rPr>
                        <a:t>25%</a:t>
                      </a:r>
                      <a:endParaRPr lang="en-GB" sz="1100" b="1" i="0" u="none" strike="noStrike">
                        <a:solidFill>
                          <a:schemeClr val="accent1"/>
                        </a:solidFill>
                        <a:effectLst/>
                        <a:latin typeface="Calibri"/>
                      </a:endParaRPr>
                    </a:p>
                  </a:txBody>
                  <a:tcPr marL="9525" marR="9525" marT="9525" marB="0" anchor="b"/>
                </a:tc>
              </a:tr>
              <a:tr h="190500">
                <a:tc>
                  <a:txBody>
                    <a:bodyPr/>
                    <a:lstStyle/>
                    <a:p>
                      <a:pPr algn="ctr" fontAlgn="b"/>
                      <a:r>
                        <a:rPr lang="en-GB" sz="1100" b="1" u="none" strike="noStrike" dirty="0">
                          <a:solidFill>
                            <a:schemeClr val="accent1"/>
                          </a:solidFill>
                          <a:effectLst/>
                        </a:rPr>
                        <a:t>Europe</a:t>
                      </a:r>
                      <a:endParaRPr lang="en-GB" sz="1100" b="1" i="0" u="none" strike="noStrike" dirty="0">
                        <a:solidFill>
                          <a:schemeClr val="accent1"/>
                        </a:solidFill>
                        <a:effectLst/>
                        <a:latin typeface="Calibri"/>
                      </a:endParaRPr>
                    </a:p>
                  </a:txBody>
                  <a:tcPr marL="9525" marR="9525" marT="9525" marB="0" anchor="b"/>
                </a:tc>
                <a:tc>
                  <a:txBody>
                    <a:bodyPr/>
                    <a:lstStyle/>
                    <a:p>
                      <a:pPr algn="ctr" fontAlgn="b"/>
                      <a:r>
                        <a:rPr lang="en-GB" sz="1100" b="1" u="none" strike="noStrike" dirty="0">
                          <a:solidFill>
                            <a:schemeClr val="accent1"/>
                          </a:solidFill>
                          <a:effectLst/>
                        </a:rPr>
                        <a:t>31%</a:t>
                      </a:r>
                      <a:endParaRPr lang="en-GB" sz="1100" b="1" i="0" u="none" strike="noStrike" dirty="0">
                        <a:solidFill>
                          <a:schemeClr val="accent1"/>
                        </a:solidFill>
                        <a:effectLst/>
                        <a:latin typeface="Calibri"/>
                      </a:endParaRPr>
                    </a:p>
                  </a:txBody>
                  <a:tcPr marL="9525" marR="9525" marT="9525" marB="0" anchor="b"/>
                </a:tc>
              </a:tr>
              <a:tr h="190500">
                <a:tc>
                  <a:txBody>
                    <a:bodyPr/>
                    <a:lstStyle/>
                    <a:p>
                      <a:pPr algn="ctr" fontAlgn="b"/>
                      <a:r>
                        <a:rPr lang="en-GB" sz="1100" b="1" u="none" strike="noStrike" dirty="0">
                          <a:solidFill>
                            <a:schemeClr val="accent1"/>
                          </a:solidFill>
                          <a:effectLst/>
                        </a:rPr>
                        <a:t>Latin America/ Caribbean</a:t>
                      </a:r>
                      <a:endParaRPr lang="en-GB" sz="1100" b="1" i="0" u="none" strike="noStrike" dirty="0">
                        <a:solidFill>
                          <a:schemeClr val="accent1"/>
                        </a:solidFill>
                        <a:effectLst/>
                        <a:latin typeface="Calibri"/>
                      </a:endParaRPr>
                    </a:p>
                  </a:txBody>
                  <a:tcPr marL="9525" marR="9525" marT="9525" marB="0" anchor="b"/>
                </a:tc>
                <a:tc>
                  <a:txBody>
                    <a:bodyPr/>
                    <a:lstStyle/>
                    <a:p>
                      <a:pPr algn="ctr" fontAlgn="b"/>
                      <a:r>
                        <a:rPr lang="en-GB" sz="1100" b="1" u="none" strike="noStrike" dirty="0">
                          <a:solidFill>
                            <a:schemeClr val="accent1"/>
                          </a:solidFill>
                          <a:effectLst/>
                        </a:rPr>
                        <a:t>36%</a:t>
                      </a:r>
                      <a:endParaRPr lang="en-GB" sz="1100" b="1" i="0" u="none" strike="noStrike" dirty="0">
                        <a:solidFill>
                          <a:schemeClr val="accent1"/>
                        </a:solidFill>
                        <a:effectLst/>
                        <a:latin typeface="Calibri"/>
                      </a:endParaRPr>
                    </a:p>
                  </a:txBody>
                  <a:tcPr marL="9525" marR="9525" marT="9525" marB="0" anchor="b"/>
                </a:tc>
              </a:tr>
              <a:tr h="190500">
                <a:tc>
                  <a:txBody>
                    <a:bodyPr/>
                    <a:lstStyle/>
                    <a:p>
                      <a:pPr algn="ctr" fontAlgn="b"/>
                      <a:r>
                        <a:rPr lang="en-GB" sz="1100" b="1" u="none" strike="noStrike" dirty="0">
                          <a:solidFill>
                            <a:schemeClr val="accent1"/>
                          </a:solidFill>
                          <a:effectLst/>
                        </a:rPr>
                        <a:t>Middle East</a:t>
                      </a:r>
                      <a:endParaRPr lang="en-GB" sz="1100" b="1" i="0" u="none" strike="noStrike" dirty="0">
                        <a:solidFill>
                          <a:schemeClr val="accent1"/>
                        </a:solidFill>
                        <a:effectLst/>
                        <a:latin typeface="Calibri"/>
                      </a:endParaRPr>
                    </a:p>
                  </a:txBody>
                  <a:tcPr marL="9525" marR="9525" marT="9525" marB="0" anchor="b"/>
                </a:tc>
                <a:tc>
                  <a:txBody>
                    <a:bodyPr/>
                    <a:lstStyle/>
                    <a:p>
                      <a:pPr algn="ctr" fontAlgn="b"/>
                      <a:r>
                        <a:rPr lang="en-GB" sz="1100" b="1" u="none" strike="noStrike" dirty="0">
                          <a:solidFill>
                            <a:schemeClr val="accent1"/>
                          </a:solidFill>
                          <a:effectLst/>
                        </a:rPr>
                        <a:t>11%</a:t>
                      </a:r>
                      <a:endParaRPr lang="en-GB" sz="1100" b="1" i="0" u="none" strike="noStrike" dirty="0">
                        <a:solidFill>
                          <a:schemeClr val="accent1"/>
                        </a:solidFill>
                        <a:effectLst/>
                        <a:latin typeface="Calibri"/>
                      </a:endParaRPr>
                    </a:p>
                  </a:txBody>
                  <a:tcPr marL="9525" marR="9525" marT="9525" marB="0" anchor="b"/>
                </a:tc>
              </a:tr>
              <a:tr h="190500">
                <a:tc>
                  <a:txBody>
                    <a:bodyPr/>
                    <a:lstStyle/>
                    <a:p>
                      <a:pPr algn="ctr" fontAlgn="b"/>
                      <a:r>
                        <a:rPr lang="en-GB" sz="1100" b="1" u="none" strike="noStrike" dirty="0">
                          <a:solidFill>
                            <a:schemeClr val="accent1"/>
                          </a:solidFill>
                          <a:effectLst/>
                        </a:rPr>
                        <a:t>North America</a:t>
                      </a:r>
                      <a:endParaRPr lang="en-GB" sz="1100" b="1" i="0" u="none" strike="noStrike" dirty="0">
                        <a:solidFill>
                          <a:schemeClr val="accent1"/>
                        </a:solidFill>
                        <a:effectLst/>
                        <a:latin typeface="Calibri"/>
                      </a:endParaRPr>
                    </a:p>
                  </a:txBody>
                  <a:tcPr marL="9525" marR="9525" marT="9525" marB="0" anchor="b"/>
                </a:tc>
                <a:tc>
                  <a:txBody>
                    <a:bodyPr/>
                    <a:lstStyle/>
                    <a:p>
                      <a:pPr algn="ctr" fontAlgn="b"/>
                      <a:r>
                        <a:rPr lang="en-GB" sz="1100" b="1" u="none" strike="noStrike" dirty="0">
                          <a:solidFill>
                            <a:schemeClr val="accent1"/>
                          </a:solidFill>
                          <a:effectLst/>
                        </a:rPr>
                        <a:t>28%</a:t>
                      </a:r>
                      <a:endParaRPr lang="en-GB" sz="1100" b="1" i="0" u="none" strike="noStrike" dirty="0">
                        <a:solidFill>
                          <a:schemeClr val="accent1"/>
                        </a:solidFill>
                        <a:effectLst/>
                        <a:latin typeface="Calibri"/>
                      </a:endParaRPr>
                    </a:p>
                  </a:txBody>
                  <a:tcPr marL="9525" marR="9525" marT="9525" marB="0" anchor="b"/>
                </a:tc>
              </a:tr>
              <a:tr h="190500">
                <a:tc>
                  <a:txBody>
                    <a:bodyPr/>
                    <a:lstStyle/>
                    <a:p>
                      <a:pPr algn="ctr" fontAlgn="b"/>
                      <a:r>
                        <a:rPr lang="en-GB" sz="1100" b="1" u="none" strike="noStrike" dirty="0">
                          <a:solidFill>
                            <a:srgbClr val="C00000"/>
                          </a:solidFill>
                          <a:effectLst/>
                        </a:rPr>
                        <a:t> World </a:t>
                      </a:r>
                      <a:endParaRPr lang="en-GB" sz="1100" b="1" i="0" u="none" strike="noStrike" dirty="0">
                        <a:solidFill>
                          <a:srgbClr val="C00000"/>
                        </a:solidFill>
                        <a:effectLst/>
                        <a:latin typeface="Calibri"/>
                      </a:endParaRPr>
                    </a:p>
                  </a:txBody>
                  <a:tcPr marL="9525" marR="9525" marT="9525" marB="0" anchor="b"/>
                </a:tc>
                <a:tc>
                  <a:txBody>
                    <a:bodyPr/>
                    <a:lstStyle/>
                    <a:p>
                      <a:pPr algn="ctr" fontAlgn="b"/>
                      <a:r>
                        <a:rPr lang="en-GB" sz="1100" b="1" u="none" strike="noStrike" dirty="0">
                          <a:solidFill>
                            <a:srgbClr val="C00000"/>
                          </a:solidFill>
                          <a:effectLst/>
                        </a:rPr>
                        <a:t>27%</a:t>
                      </a:r>
                      <a:endParaRPr lang="en-GB" sz="1100" b="1" i="0" u="none" strike="noStrike" dirty="0">
                        <a:solidFill>
                          <a:srgbClr val="C00000"/>
                        </a:solidFill>
                        <a:effectLst/>
                        <a:latin typeface="Calibri"/>
                      </a:endParaRPr>
                    </a:p>
                  </a:txBody>
                  <a:tcPr marL="9525" marR="9525" marT="9525" marB="0" anchor="b"/>
                </a:tc>
              </a:tr>
            </a:tbl>
          </a:graphicData>
        </a:graphic>
      </p:graphicFrame>
      <p:sp>
        <p:nvSpPr>
          <p:cNvPr id="9" name="TextBox 8"/>
          <p:cNvSpPr txBox="1"/>
          <p:nvPr/>
        </p:nvSpPr>
        <p:spPr>
          <a:xfrm>
            <a:off x="6316240" y="2140028"/>
            <a:ext cx="2466528" cy="461665"/>
          </a:xfrm>
          <a:prstGeom prst="rect">
            <a:avLst/>
          </a:prstGeom>
          <a:noFill/>
        </p:spPr>
        <p:txBody>
          <a:bodyPr wrap="square" rtlCol="0">
            <a:spAutoFit/>
          </a:bodyPr>
          <a:lstStyle/>
          <a:p>
            <a:pPr algn="ctr"/>
            <a:r>
              <a:rPr lang="en-US" sz="1200" b="1" dirty="0" smtClean="0">
                <a:solidFill>
                  <a:srgbClr val="002060"/>
                </a:solidFill>
              </a:rPr>
              <a:t>Share of passenger carried on LCCs in each region*</a:t>
            </a:r>
            <a:endParaRPr lang="en-GB" sz="1200" b="1" dirty="0">
              <a:solidFill>
                <a:srgbClr val="002060"/>
              </a:solidFill>
            </a:endParaRPr>
          </a:p>
        </p:txBody>
      </p:sp>
      <p:sp>
        <p:nvSpPr>
          <p:cNvPr id="10" name="TextBox 9"/>
          <p:cNvSpPr txBox="1"/>
          <p:nvPr/>
        </p:nvSpPr>
        <p:spPr>
          <a:xfrm>
            <a:off x="5801049" y="4443958"/>
            <a:ext cx="3312368" cy="338554"/>
          </a:xfrm>
          <a:prstGeom prst="rect">
            <a:avLst/>
          </a:prstGeom>
          <a:noFill/>
        </p:spPr>
        <p:txBody>
          <a:bodyPr wrap="square" rtlCol="0">
            <a:spAutoFit/>
          </a:bodyPr>
          <a:lstStyle/>
          <a:p>
            <a:r>
              <a:rPr lang="en-US" sz="1600" dirty="0" smtClean="0"/>
              <a:t>* Based on air carrier registration</a:t>
            </a:r>
            <a:endParaRPr lang="en-GB" sz="1600" dirty="0"/>
          </a:p>
        </p:txBody>
      </p:sp>
      <p:sp>
        <p:nvSpPr>
          <p:cNvPr id="11" name="Slide Number Placeholder 10"/>
          <p:cNvSpPr>
            <a:spLocks noGrp="1"/>
          </p:cNvSpPr>
          <p:nvPr>
            <p:ph type="sldNum" sz="quarter" idx="12"/>
          </p:nvPr>
        </p:nvSpPr>
        <p:spPr/>
        <p:txBody>
          <a:bodyPr/>
          <a:lstStyle/>
          <a:p>
            <a:fld id="{3FF909EE-2C65-48BC-95E5-26F3591A45A6}" type="slidenum">
              <a:rPr lang="en-CA" smtClean="0"/>
              <a:t>18</a:t>
            </a:fld>
            <a:endParaRPr lang="en-CA"/>
          </a:p>
        </p:txBody>
      </p:sp>
      <p:sp>
        <p:nvSpPr>
          <p:cNvPr id="12" name="TextBox 11"/>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369727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490" y="-20538"/>
            <a:ext cx="8461510" cy="720080"/>
          </a:xfrm>
          <a:solidFill>
            <a:schemeClr val="bg1"/>
          </a:solidFill>
        </p:spPr>
        <p:txBody>
          <a:bodyPr/>
          <a:lstStyle/>
          <a:p>
            <a:r>
              <a:rPr lang="fr-FR" altLang="en-US" sz="500" b="1" dirty="0">
                <a:solidFill>
                  <a:schemeClr val="bg1"/>
                </a:solidFill>
                <a:latin typeface="Arial Black" panose="020B0A04020102020204" pitchFamily="34" charset="0"/>
              </a:rPr>
              <a:t>.</a:t>
            </a:r>
            <a:r>
              <a:rPr lang="fr-FR" altLang="en-US" sz="3200" b="1" dirty="0" smtClean="0">
                <a:solidFill>
                  <a:srgbClr val="C40075"/>
                </a:solidFill>
                <a:latin typeface="Arial Black" panose="020B0A04020102020204" pitchFamily="34" charset="0"/>
              </a:rPr>
              <a:t/>
            </a:r>
            <a:br>
              <a:rPr lang="fr-FR" altLang="en-US" sz="3200" b="1" dirty="0" smtClean="0">
                <a:solidFill>
                  <a:srgbClr val="C40075"/>
                </a:solidFill>
                <a:latin typeface="Arial Black" panose="020B0A04020102020204" pitchFamily="34" charset="0"/>
              </a:rPr>
            </a:br>
            <a:r>
              <a:rPr lang="fr-FR" altLang="en-US" sz="3200" b="1" dirty="0" smtClean="0">
                <a:solidFill>
                  <a:srgbClr val="C40075"/>
                </a:solidFill>
                <a:latin typeface="Arial Black" panose="020B0A04020102020204" pitchFamily="34" charset="0"/>
              </a:rPr>
              <a:t>Commercial </a:t>
            </a:r>
            <a:r>
              <a:rPr lang="fr-FR" altLang="en-US" sz="3200" b="1" dirty="0">
                <a:solidFill>
                  <a:srgbClr val="C40075"/>
                </a:solidFill>
                <a:latin typeface="Arial Black" panose="020B0A04020102020204" pitchFamily="34" charset="0"/>
              </a:rPr>
              <a:t>air transport </a:t>
            </a:r>
            <a:r>
              <a:rPr lang="fr-FR" altLang="en-US" sz="3200" b="1" dirty="0" err="1">
                <a:solidFill>
                  <a:srgbClr val="C40075"/>
                </a:solidFill>
                <a:latin typeface="Arial Black" panose="020B0A04020102020204" pitchFamily="34" charset="0"/>
              </a:rPr>
              <a:t>fleet</a:t>
            </a:r>
            <a:endParaRPr lang="en-GB" sz="3200" dirty="0">
              <a:latin typeface="Arial Black" panose="020B0A04020102020204" pitchFamily="34" charset="0"/>
            </a:endParaRPr>
          </a:p>
        </p:txBody>
      </p:sp>
      <p:sp>
        <p:nvSpPr>
          <p:cNvPr id="3" name="Content Placeholder 2"/>
          <p:cNvSpPr>
            <a:spLocks noGrp="1"/>
          </p:cNvSpPr>
          <p:nvPr>
            <p:ph idx="1"/>
          </p:nvPr>
        </p:nvSpPr>
        <p:spPr>
          <a:xfrm>
            <a:off x="35496" y="1131590"/>
            <a:ext cx="9073008" cy="3744416"/>
          </a:xfrm>
        </p:spPr>
        <p:txBody>
          <a:bodyPr>
            <a:normAutofit/>
          </a:bodyPr>
          <a:lstStyle/>
          <a:p>
            <a:pPr marL="0" indent="0">
              <a:buNone/>
            </a:pPr>
            <a:r>
              <a:rPr lang="en-US" sz="800" dirty="0" smtClean="0"/>
              <a:t>-</a:t>
            </a:r>
            <a:endParaRPr lang="en-GB" sz="800" dirty="0"/>
          </a:p>
        </p:txBody>
      </p:sp>
      <p:sp>
        <p:nvSpPr>
          <p:cNvPr id="4" name="Rectangle 3"/>
          <p:cNvSpPr/>
          <p:nvPr/>
        </p:nvSpPr>
        <p:spPr>
          <a:xfrm rot="16200000">
            <a:off x="-1188645" y="2507357"/>
            <a:ext cx="309635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dirty="0" smtClean="0">
                <a:solidFill>
                  <a:srgbClr val="002060"/>
                </a:solidFill>
              </a:rPr>
              <a:t>Number of aircraft*</a:t>
            </a:r>
            <a:endParaRPr lang="en-CA" sz="1600" dirty="0">
              <a:solidFill>
                <a:srgbClr val="002060"/>
              </a:solidFill>
            </a:endParaRPr>
          </a:p>
        </p:txBody>
      </p:sp>
      <p:sp>
        <p:nvSpPr>
          <p:cNvPr id="5" name="TextBox 4"/>
          <p:cNvSpPr txBox="1"/>
          <p:nvPr/>
        </p:nvSpPr>
        <p:spPr>
          <a:xfrm>
            <a:off x="5687616" y="1241677"/>
            <a:ext cx="3456384" cy="2616101"/>
          </a:xfrm>
          <a:prstGeom prst="rect">
            <a:avLst/>
          </a:prstGeom>
          <a:noFill/>
        </p:spPr>
        <p:txBody>
          <a:bodyPr wrap="square" rtlCol="0">
            <a:spAutoFit/>
          </a:bodyPr>
          <a:lstStyle/>
          <a:p>
            <a:pPr algn="ctr"/>
            <a:r>
              <a:rPr lang="en-US" sz="2000" b="1" u="sng" dirty="0" smtClean="0">
                <a:solidFill>
                  <a:srgbClr val="002060"/>
                </a:solidFill>
              </a:rPr>
              <a:t>2014: </a:t>
            </a:r>
          </a:p>
          <a:p>
            <a:pPr marL="285750" indent="-285750">
              <a:buFontTx/>
              <a:buChar char="-"/>
            </a:pPr>
            <a:r>
              <a:rPr lang="en-US" sz="1600" b="1" dirty="0" smtClean="0">
                <a:solidFill>
                  <a:srgbClr val="002060"/>
                </a:solidFill>
                <a:sym typeface="Wingdings" panose="05000000000000000000" pitchFamily="2" charset="2"/>
              </a:rPr>
              <a:t>Turbojets: </a:t>
            </a:r>
            <a:r>
              <a:rPr lang="en-GB" sz="1600" b="1" dirty="0">
                <a:solidFill>
                  <a:srgbClr val="002060"/>
                </a:solidFill>
              </a:rPr>
              <a:t>89% of world fleet</a:t>
            </a:r>
            <a:r>
              <a:rPr lang="en-GB" sz="1600" dirty="0">
                <a:solidFill>
                  <a:srgbClr val="002060"/>
                </a:solidFill>
              </a:rPr>
              <a:t> </a:t>
            </a:r>
            <a:r>
              <a:rPr lang="en-GB" sz="1600" dirty="0" smtClean="0">
                <a:solidFill>
                  <a:srgbClr val="002060"/>
                </a:solidFill>
              </a:rPr>
              <a:t>; </a:t>
            </a:r>
            <a:r>
              <a:rPr lang="en-GB" sz="1600" dirty="0">
                <a:solidFill>
                  <a:srgbClr val="002060"/>
                </a:solidFill>
              </a:rPr>
              <a:t>this share </a:t>
            </a:r>
            <a:r>
              <a:rPr lang="en-GB" sz="1600" b="1" dirty="0">
                <a:solidFill>
                  <a:srgbClr val="002060"/>
                </a:solidFill>
              </a:rPr>
              <a:t>increased every year</a:t>
            </a:r>
            <a:r>
              <a:rPr lang="en-GB" sz="1600" dirty="0">
                <a:solidFill>
                  <a:srgbClr val="002060"/>
                </a:solidFill>
              </a:rPr>
              <a:t> since 2005 </a:t>
            </a:r>
          </a:p>
          <a:p>
            <a:pPr marL="285750" indent="-285750">
              <a:buFontTx/>
              <a:buChar char="-"/>
            </a:pPr>
            <a:r>
              <a:rPr lang="en-US" sz="1600" b="1" dirty="0" smtClean="0">
                <a:solidFill>
                  <a:srgbClr val="002060"/>
                </a:solidFill>
              </a:rPr>
              <a:t>Turboprop</a:t>
            </a:r>
            <a:r>
              <a:rPr lang="en-US" sz="1600" dirty="0" smtClean="0">
                <a:solidFill>
                  <a:srgbClr val="002060"/>
                </a:solidFill>
              </a:rPr>
              <a:t>: </a:t>
            </a:r>
            <a:r>
              <a:rPr lang="en-US" sz="1600" b="1" dirty="0" smtClean="0">
                <a:solidFill>
                  <a:srgbClr val="002060"/>
                </a:solidFill>
              </a:rPr>
              <a:t>11</a:t>
            </a:r>
            <a:r>
              <a:rPr lang="en-GB" sz="1600" b="1" dirty="0" smtClean="0">
                <a:solidFill>
                  <a:srgbClr val="002060"/>
                </a:solidFill>
              </a:rPr>
              <a:t>% </a:t>
            </a:r>
            <a:r>
              <a:rPr lang="en-GB" sz="1600" b="1" dirty="0">
                <a:solidFill>
                  <a:srgbClr val="002060"/>
                </a:solidFill>
              </a:rPr>
              <a:t>of world fleet</a:t>
            </a:r>
            <a:r>
              <a:rPr lang="en-GB" sz="1600" dirty="0">
                <a:solidFill>
                  <a:srgbClr val="002060"/>
                </a:solidFill>
              </a:rPr>
              <a:t> </a:t>
            </a:r>
          </a:p>
          <a:p>
            <a:pPr marL="285750" indent="-285750">
              <a:buFontTx/>
              <a:buChar char="-"/>
            </a:pPr>
            <a:r>
              <a:rPr lang="en-US" sz="1600" b="1" dirty="0" smtClean="0">
                <a:solidFill>
                  <a:srgbClr val="002060"/>
                </a:solidFill>
              </a:rPr>
              <a:t>1 600 </a:t>
            </a:r>
            <a:r>
              <a:rPr lang="en-US" sz="1600" dirty="0" smtClean="0">
                <a:solidFill>
                  <a:srgbClr val="002060"/>
                </a:solidFill>
              </a:rPr>
              <a:t>aircraft deliveries</a:t>
            </a:r>
          </a:p>
          <a:p>
            <a:pPr marL="285750" indent="-285750">
              <a:buFontTx/>
              <a:buChar char="-"/>
            </a:pPr>
            <a:r>
              <a:rPr lang="en-US" sz="1600" b="1" dirty="0" smtClean="0">
                <a:solidFill>
                  <a:srgbClr val="002060"/>
                </a:solidFill>
              </a:rPr>
              <a:t>More than 3 000 </a:t>
            </a:r>
            <a:r>
              <a:rPr lang="en-US" sz="1600" dirty="0" smtClean="0">
                <a:solidFill>
                  <a:srgbClr val="002060"/>
                </a:solidFill>
              </a:rPr>
              <a:t>aircraft net </a:t>
            </a:r>
            <a:r>
              <a:rPr lang="en-US" sz="1600" dirty="0">
                <a:solidFill>
                  <a:srgbClr val="002060"/>
                </a:solidFill>
              </a:rPr>
              <a:t>orders for the world’s major aircraft </a:t>
            </a:r>
            <a:r>
              <a:rPr lang="en-US" sz="1600" dirty="0" smtClean="0">
                <a:solidFill>
                  <a:srgbClr val="002060"/>
                </a:solidFill>
              </a:rPr>
              <a:t>manufacturers</a:t>
            </a:r>
            <a:endParaRPr lang="en-US" sz="1600" dirty="0">
              <a:solidFill>
                <a:srgbClr val="002060"/>
              </a:solidFill>
            </a:endParaRPr>
          </a:p>
          <a:p>
            <a:pPr marL="285750" indent="-285750">
              <a:buFontTx/>
              <a:buChar char="-"/>
            </a:pPr>
            <a:endParaRPr lang="en-US" sz="1600" dirty="0" smtClean="0">
              <a:solidFill>
                <a:srgbClr val="002060"/>
              </a:solidFill>
            </a:endParaRPr>
          </a:p>
        </p:txBody>
      </p:sp>
      <p:graphicFrame>
        <p:nvGraphicFramePr>
          <p:cNvPr id="6" name="Chart 5"/>
          <p:cNvGraphicFramePr>
            <a:graphicFrameLocks/>
          </p:cNvGraphicFramePr>
          <p:nvPr>
            <p:extLst>
              <p:ext uri="{D42A27DB-BD31-4B8C-83A1-F6EECF244321}">
                <p14:modId xmlns:p14="http://schemas.microsoft.com/office/powerpoint/2010/main" val="255372757"/>
              </p:ext>
            </p:extLst>
          </p:nvPr>
        </p:nvGraphicFramePr>
        <p:xfrm>
          <a:off x="179512" y="1061880"/>
          <a:ext cx="5996674" cy="355270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a:xfrm>
            <a:off x="1160572" y="2625090"/>
            <a:ext cx="0" cy="165618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79612" y="3075806"/>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86%</a:t>
            </a:r>
            <a:endParaRPr lang="en-CA" b="1" dirty="0">
              <a:solidFill>
                <a:srgbClr val="002060"/>
              </a:solidFill>
            </a:endParaRPr>
          </a:p>
        </p:txBody>
      </p:sp>
      <p:cxnSp>
        <p:nvCxnSpPr>
          <p:cNvPr id="9" name="Straight Arrow Connector 8"/>
          <p:cNvCxnSpPr/>
          <p:nvPr/>
        </p:nvCxnSpPr>
        <p:spPr>
          <a:xfrm>
            <a:off x="5292080" y="2028762"/>
            <a:ext cx="0" cy="227880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572000" y="2838234"/>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89%</a:t>
            </a:r>
            <a:endParaRPr lang="en-CA" b="1" dirty="0">
              <a:solidFill>
                <a:srgbClr val="002060"/>
              </a:solidFill>
            </a:endParaRPr>
          </a:p>
        </p:txBody>
      </p:sp>
      <p:sp>
        <p:nvSpPr>
          <p:cNvPr id="18" name="TextBox 17"/>
          <p:cNvSpPr txBox="1"/>
          <p:nvPr/>
        </p:nvSpPr>
        <p:spPr>
          <a:xfrm>
            <a:off x="-468560" y="4587974"/>
            <a:ext cx="9361040" cy="276999"/>
          </a:xfrm>
          <a:prstGeom prst="rect">
            <a:avLst/>
          </a:prstGeom>
          <a:noFill/>
        </p:spPr>
        <p:txBody>
          <a:bodyPr wrap="square" rtlCol="0">
            <a:spAutoFit/>
          </a:bodyPr>
          <a:lstStyle/>
          <a:p>
            <a:pPr algn="r"/>
            <a:r>
              <a:rPr lang="en-GB" sz="1200" i="1" dirty="0" smtClean="0">
                <a:solidFill>
                  <a:schemeClr val="accent6"/>
                </a:solidFill>
              </a:rPr>
              <a:t>*</a:t>
            </a:r>
            <a:r>
              <a:rPr lang="en-US" sz="1200" i="1" dirty="0">
                <a:solidFill>
                  <a:schemeClr val="accent6"/>
                </a:solidFill>
              </a:rPr>
              <a:t>Active and parked aircraft are included; aircraft having a maximum take-off mass of less than 9 000 kg (20 000 </a:t>
            </a:r>
            <a:r>
              <a:rPr lang="en-US" sz="1200" i="1" dirty="0" err="1">
                <a:solidFill>
                  <a:schemeClr val="accent6"/>
                </a:solidFill>
              </a:rPr>
              <a:t>lbs</a:t>
            </a:r>
            <a:r>
              <a:rPr lang="en-US" sz="1200" i="1" dirty="0">
                <a:solidFill>
                  <a:schemeClr val="accent6"/>
                </a:solidFill>
              </a:rPr>
              <a:t>) are not included</a:t>
            </a:r>
            <a:endParaRPr lang="en-GB" sz="1200" i="1" dirty="0">
              <a:solidFill>
                <a:schemeClr val="accent6"/>
              </a:solidFill>
            </a:endParaRPr>
          </a:p>
        </p:txBody>
      </p:sp>
      <p:sp>
        <p:nvSpPr>
          <p:cNvPr id="19" name="TextBox 18"/>
          <p:cNvSpPr txBox="1"/>
          <p:nvPr/>
        </p:nvSpPr>
        <p:spPr>
          <a:xfrm>
            <a:off x="4211960" y="4883150"/>
            <a:ext cx="4229708" cy="253916"/>
          </a:xfrm>
          <a:prstGeom prst="rect">
            <a:avLst/>
          </a:prstGeom>
          <a:noFill/>
        </p:spPr>
        <p:txBody>
          <a:bodyPr wrap="square" rtlCol="0">
            <a:spAutoFit/>
          </a:bodyPr>
          <a:lstStyle/>
          <a:p>
            <a:r>
              <a:rPr lang="en-GB" sz="1050" b="1" i="1" u="sng" dirty="0" smtClean="0">
                <a:solidFill>
                  <a:schemeClr val="bg1"/>
                </a:solidFill>
              </a:rPr>
              <a:t>Source</a:t>
            </a:r>
            <a:r>
              <a:rPr lang="en-GB" sz="1050" i="1" dirty="0" smtClean="0">
                <a:solidFill>
                  <a:schemeClr val="bg1"/>
                </a:solidFill>
              </a:rPr>
              <a:t>: Reed Business Information (RBI), aircraft manufacturer websites</a:t>
            </a:r>
            <a:endParaRPr lang="en-GB" sz="1050" i="1" dirty="0">
              <a:solidFill>
                <a:schemeClr val="bg1"/>
              </a:solidFill>
            </a:endParaRPr>
          </a:p>
        </p:txBody>
      </p:sp>
      <p:sp>
        <p:nvSpPr>
          <p:cNvPr id="20" name="Slide Number Placeholder 19"/>
          <p:cNvSpPr>
            <a:spLocks noGrp="1"/>
          </p:cNvSpPr>
          <p:nvPr>
            <p:ph type="sldNum" sz="quarter" idx="12"/>
          </p:nvPr>
        </p:nvSpPr>
        <p:spPr/>
        <p:txBody>
          <a:bodyPr/>
          <a:lstStyle/>
          <a:p>
            <a:fld id="{3FF909EE-2C65-48BC-95E5-26F3591A45A6}" type="slidenum">
              <a:rPr lang="en-CA" smtClean="0"/>
              <a:t>19</a:t>
            </a:fld>
            <a:endParaRPr lang="en-CA"/>
          </a:p>
        </p:txBody>
      </p:sp>
      <p:sp>
        <p:nvSpPr>
          <p:cNvPr id="14" name="TextBox 13"/>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236219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childTnLst>
                          </p:cTn>
                        </p:par>
                        <p:par>
                          <p:cTn id="19" fill="hold">
                            <p:stCondLst>
                              <p:cond delay="1750"/>
                            </p:stCondLst>
                            <p:childTnLst>
                              <p:par>
                                <p:cTn id="20" presetID="53" presetClass="entr" presetSubtype="16" fill="hold" grpId="0" nodeType="afterEffect">
                                  <p:stCondLst>
                                    <p:cond delay="5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750" fill="hold"/>
                                        <p:tgtEl>
                                          <p:spTgt spid="10"/>
                                        </p:tgtEl>
                                        <p:attrNameLst>
                                          <p:attrName>ppt_w</p:attrName>
                                        </p:attrNameLst>
                                      </p:cBhvr>
                                      <p:tavLst>
                                        <p:tav tm="0">
                                          <p:val>
                                            <p:fltVal val="0"/>
                                          </p:val>
                                        </p:tav>
                                        <p:tav tm="100000">
                                          <p:val>
                                            <p:strVal val="#ppt_w"/>
                                          </p:val>
                                        </p:tav>
                                      </p:tavLst>
                                    </p:anim>
                                    <p:anim calcmode="lin" valueType="num">
                                      <p:cBhvr>
                                        <p:cTn id="23" dur="750" fill="hold"/>
                                        <p:tgtEl>
                                          <p:spTgt spid="10"/>
                                        </p:tgtEl>
                                        <p:attrNameLst>
                                          <p:attrName>ppt_h</p:attrName>
                                        </p:attrNameLst>
                                      </p:cBhvr>
                                      <p:tavLst>
                                        <p:tav tm="0">
                                          <p:val>
                                            <p:fltVal val="0"/>
                                          </p:val>
                                        </p:tav>
                                        <p:tav tm="100000">
                                          <p:val>
                                            <p:strVal val="#ppt_h"/>
                                          </p:val>
                                        </p:tav>
                                      </p:tavLst>
                                    </p:anim>
                                    <p:animEffect transition="in" filter="fade">
                                      <p:cBhvr>
                                        <p:cTn id="24" dur="750"/>
                                        <p:tgtEl>
                                          <p:spTgt spid="10"/>
                                        </p:tgtEl>
                                      </p:cBhvr>
                                    </p:animEffect>
                                  </p:childTnLst>
                                </p:cTn>
                              </p:par>
                              <p:par>
                                <p:cTn id="25" presetID="53" presetClass="entr" presetSubtype="16" fill="hold"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750" fill="hold"/>
                                        <p:tgtEl>
                                          <p:spTgt spid="9"/>
                                        </p:tgtEl>
                                        <p:attrNameLst>
                                          <p:attrName>ppt_w</p:attrName>
                                        </p:attrNameLst>
                                      </p:cBhvr>
                                      <p:tavLst>
                                        <p:tav tm="0">
                                          <p:val>
                                            <p:fltVal val="0"/>
                                          </p:val>
                                        </p:tav>
                                        <p:tav tm="100000">
                                          <p:val>
                                            <p:strVal val="#ppt_w"/>
                                          </p:val>
                                        </p:tav>
                                      </p:tavLst>
                                    </p:anim>
                                    <p:anim calcmode="lin" valueType="num">
                                      <p:cBhvr>
                                        <p:cTn id="28" dur="750" fill="hold"/>
                                        <p:tgtEl>
                                          <p:spTgt spid="9"/>
                                        </p:tgtEl>
                                        <p:attrNameLst>
                                          <p:attrName>ppt_h</p:attrName>
                                        </p:attrNameLst>
                                      </p:cBhvr>
                                      <p:tavLst>
                                        <p:tav tm="0">
                                          <p:val>
                                            <p:fltVal val="0"/>
                                          </p:val>
                                        </p:tav>
                                        <p:tav tm="100000">
                                          <p:val>
                                            <p:strVal val="#ppt_h"/>
                                          </p:val>
                                        </p:tav>
                                      </p:tavLst>
                                    </p:anim>
                                    <p:animEffect transition="in" filter="fade">
                                      <p:cBhvr>
                                        <p:cTn id="29" dur="750"/>
                                        <p:tgtEl>
                                          <p:spTgt spid="9"/>
                                        </p:tgtEl>
                                      </p:cBhvr>
                                    </p:animEffect>
                                  </p:childTnLst>
                                </p:cTn>
                              </p:par>
                            </p:childTnLst>
                          </p:cTn>
                        </p:par>
                        <p:par>
                          <p:cTn id="30" fill="hold">
                            <p:stCondLst>
                              <p:cond delay="3000"/>
                            </p:stCondLst>
                            <p:childTnLst>
                              <p:par>
                                <p:cTn id="31" presetID="53" presetClass="entr" presetSubtype="16" fill="hold" grpId="0" nodeType="afterEffect">
                                  <p:stCondLst>
                                    <p:cond delay="750"/>
                                  </p:stCondLst>
                                  <p:childTnLst>
                                    <p:set>
                                      <p:cBhvr>
                                        <p:cTn id="32" dur="1" fill="hold">
                                          <p:stCondLst>
                                            <p:cond delay="0"/>
                                          </p:stCondLst>
                                        </p:cTn>
                                        <p:tgtEl>
                                          <p:spTgt spid="5"/>
                                        </p:tgtEl>
                                        <p:attrNameLst>
                                          <p:attrName>style.visibility</p:attrName>
                                        </p:attrNameLst>
                                      </p:cBhvr>
                                      <p:to>
                                        <p:strVal val="visible"/>
                                      </p:to>
                                    </p:set>
                                    <p:anim calcmode="lin" valueType="num">
                                      <p:cBhvr>
                                        <p:cTn id="33" dur="750" fill="hold"/>
                                        <p:tgtEl>
                                          <p:spTgt spid="5"/>
                                        </p:tgtEl>
                                        <p:attrNameLst>
                                          <p:attrName>ppt_w</p:attrName>
                                        </p:attrNameLst>
                                      </p:cBhvr>
                                      <p:tavLst>
                                        <p:tav tm="0">
                                          <p:val>
                                            <p:fltVal val="0"/>
                                          </p:val>
                                        </p:tav>
                                        <p:tav tm="100000">
                                          <p:val>
                                            <p:strVal val="#ppt_w"/>
                                          </p:val>
                                        </p:tav>
                                      </p:tavLst>
                                    </p:anim>
                                    <p:anim calcmode="lin" valueType="num">
                                      <p:cBhvr>
                                        <p:cTn id="34" dur="750" fill="hold"/>
                                        <p:tgtEl>
                                          <p:spTgt spid="5"/>
                                        </p:tgtEl>
                                        <p:attrNameLst>
                                          <p:attrName>ppt_h</p:attrName>
                                        </p:attrNameLst>
                                      </p:cBhvr>
                                      <p:tavLst>
                                        <p:tav tm="0">
                                          <p:val>
                                            <p:fltVal val="0"/>
                                          </p:val>
                                        </p:tav>
                                        <p:tav tm="100000">
                                          <p:val>
                                            <p:strVal val="#ppt_h"/>
                                          </p:val>
                                        </p:tav>
                                      </p:tavLst>
                                    </p:anim>
                                    <p:animEffect transition="in" filter="fade">
                                      <p:cBhvr>
                                        <p:cTn id="3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5566"/>
            <a:ext cx="7772400" cy="3816424"/>
          </a:xfrm>
        </p:spPr>
        <p:txBody>
          <a:bodyPr/>
          <a:lstStyle/>
          <a:p>
            <a:r>
              <a:rPr lang="en-US" dirty="0" smtClean="0"/>
              <a:t/>
            </a:r>
            <a:br>
              <a:rPr lang="en-US" dirty="0" smtClean="0"/>
            </a:br>
            <a:r>
              <a:rPr lang="en-US" dirty="0" smtClean="0"/>
              <a:t/>
            </a:r>
            <a:br>
              <a:rPr lang="en-US" dirty="0" smtClean="0"/>
            </a:br>
            <a:endParaRPr lang="en-GB" sz="5400" dirty="0">
              <a:latin typeface="Bernard MT Condensed" panose="02050806060905020404" pitchFamily="18" charset="0"/>
            </a:endParaRPr>
          </a:p>
        </p:txBody>
      </p:sp>
      <p:sp>
        <p:nvSpPr>
          <p:cNvPr id="3" name="Slide Number Placeholder 2"/>
          <p:cNvSpPr>
            <a:spLocks noGrp="1"/>
          </p:cNvSpPr>
          <p:nvPr>
            <p:ph type="sldNum" sz="quarter" idx="12"/>
          </p:nvPr>
        </p:nvSpPr>
        <p:spPr>
          <a:xfrm>
            <a:off x="6553200" y="4876006"/>
            <a:ext cx="2133600" cy="273844"/>
          </a:xfrm>
        </p:spPr>
        <p:txBody>
          <a:bodyPr/>
          <a:lstStyle/>
          <a:p>
            <a:fld id="{3FF909EE-2C65-48BC-95E5-26F3591A45A6}" type="slidenum">
              <a:rPr lang="en-CA" smtClean="0"/>
              <a:t>2</a:t>
            </a:fld>
            <a:endParaRPr lang="en-CA" dirty="0"/>
          </a:p>
        </p:txBody>
      </p:sp>
      <p:graphicFrame>
        <p:nvGraphicFramePr>
          <p:cNvPr id="4" name="Diagram 3"/>
          <p:cNvGraphicFramePr/>
          <p:nvPr>
            <p:extLst>
              <p:ext uri="{D42A27DB-BD31-4B8C-83A1-F6EECF244321}">
                <p14:modId xmlns:p14="http://schemas.microsoft.com/office/powerpoint/2010/main" val="1979193355"/>
              </p:ext>
            </p:extLst>
          </p:nvPr>
        </p:nvGraphicFramePr>
        <p:xfrm>
          <a:off x="1619672" y="915566"/>
          <a:ext cx="6192688"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5" y="771550"/>
            <a:ext cx="1296143" cy="184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492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14" y="-20538"/>
            <a:ext cx="8458486" cy="720080"/>
          </a:xfrm>
          <a:solidFill>
            <a:schemeClr val="bg1"/>
          </a:solidFill>
        </p:spPr>
        <p:txBody>
          <a:bodyPr/>
          <a:lstStyle/>
          <a:p>
            <a:r>
              <a:rPr lang="fr-FR" altLang="en-US" sz="800" b="1" dirty="0" smtClean="0">
                <a:solidFill>
                  <a:schemeClr val="bg1"/>
                </a:solidFill>
                <a:latin typeface="Arial Black" panose="020B0A04020102020204" pitchFamily="34" charset="0"/>
              </a:rPr>
              <a:t>.</a:t>
            </a:r>
            <a:r>
              <a:rPr lang="fr-FR" altLang="en-US" sz="600" b="1" dirty="0" smtClean="0">
                <a:solidFill>
                  <a:srgbClr val="C40075"/>
                </a:solidFill>
                <a:latin typeface="Arial Black" panose="020B0A04020102020204" pitchFamily="34" charset="0"/>
              </a:rPr>
              <a:t/>
            </a:r>
            <a:br>
              <a:rPr lang="fr-FR" altLang="en-US" sz="600" b="1" dirty="0" smtClean="0">
                <a:solidFill>
                  <a:srgbClr val="C40075"/>
                </a:solidFill>
                <a:latin typeface="Arial Black" panose="020B0A04020102020204" pitchFamily="34" charset="0"/>
              </a:rPr>
            </a:br>
            <a:r>
              <a:rPr lang="fr-FR" altLang="en-US" sz="3200" b="1" dirty="0" smtClean="0">
                <a:solidFill>
                  <a:srgbClr val="C40075"/>
                </a:solidFill>
                <a:latin typeface="Arial Black" panose="020B0A04020102020204" pitchFamily="34" charset="0"/>
              </a:rPr>
              <a:t>International </a:t>
            </a:r>
            <a:r>
              <a:rPr lang="fr-FR" altLang="en-US" sz="3200" b="1" dirty="0">
                <a:solidFill>
                  <a:srgbClr val="C40075"/>
                </a:solidFill>
                <a:latin typeface="Arial Black" panose="020B0A04020102020204" pitchFamily="34" charset="0"/>
              </a:rPr>
              <a:t>tourism trend</a:t>
            </a:r>
            <a:endParaRPr lang="en-GB" sz="3200" dirty="0">
              <a:latin typeface="Arial Black" panose="020B0A04020102020204" pitchFamily="34" charset="0"/>
            </a:endParaRPr>
          </a:p>
        </p:txBody>
      </p:sp>
      <p:sp>
        <p:nvSpPr>
          <p:cNvPr id="3" name="Content Placeholder 2"/>
          <p:cNvSpPr>
            <a:spLocks noGrp="1"/>
          </p:cNvSpPr>
          <p:nvPr>
            <p:ph idx="1"/>
          </p:nvPr>
        </p:nvSpPr>
        <p:spPr>
          <a:xfrm>
            <a:off x="35496" y="1131590"/>
            <a:ext cx="8999984" cy="3816424"/>
          </a:xfrm>
        </p:spPr>
        <p:txBody>
          <a:bodyPr/>
          <a:lstStyle/>
          <a:p>
            <a:pPr marL="0" indent="0">
              <a:buNone/>
            </a:pPr>
            <a:r>
              <a:rPr lang="en-US" sz="200" dirty="0" smtClean="0"/>
              <a:t>-</a:t>
            </a:r>
            <a:endParaRPr lang="en-GB" sz="200" dirty="0"/>
          </a:p>
        </p:txBody>
      </p:sp>
      <p:graphicFrame>
        <p:nvGraphicFramePr>
          <p:cNvPr id="4" name="Chart 3"/>
          <p:cNvGraphicFramePr>
            <a:graphicFrameLocks/>
          </p:cNvGraphicFramePr>
          <p:nvPr>
            <p:extLst>
              <p:ext uri="{D42A27DB-BD31-4B8C-83A1-F6EECF244321}">
                <p14:modId xmlns:p14="http://schemas.microsoft.com/office/powerpoint/2010/main" val="2617721414"/>
              </p:ext>
            </p:extLst>
          </p:nvPr>
        </p:nvGraphicFramePr>
        <p:xfrm>
          <a:off x="395536" y="1389549"/>
          <a:ext cx="5461028" cy="3493601"/>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36"/>
          <p:cNvGrpSpPr>
            <a:grpSpLocks/>
          </p:cNvGrpSpPr>
          <p:nvPr/>
        </p:nvGrpSpPr>
        <p:grpSpPr bwMode="auto">
          <a:xfrm>
            <a:off x="2175618" y="2963695"/>
            <a:ext cx="3638739" cy="1525849"/>
            <a:chOff x="251211" y="1308100"/>
            <a:chExt cx="2882414" cy="1525849"/>
          </a:xfrm>
        </p:grpSpPr>
        <p:sp>
          <p:nvSpPr>
            <p:cNvPr id="6" name="TextBox 5"/>
            <p:cNvSpPr txBox="1"/>
            <p:nvPr/>
          </p:nvSpPr>
          <p:spPr>
            <a:xfrm>
              <a:off x="251211" y="1308100"/>
              <a:ext cx="2882414" cy="1231106"/>
            </a:xfrm>
            <a:prstGeom prst="rect">
              <a:avLst/>
            </a:prstGeom>
          </p:spPr>
          <p:txBody>
            <a:bodyPr wrap="square" lIns="0" tIns="0" rIns="0" bIns="0">
              <a:spAutoFit/>
            </a:bodyPr>
            <a:lstStyle/>
            <a:p>
              <a:pPr>
                <a:defRPr/>
              </a:pPr>
              <a:r>
                <a:rPr lang="en-US" sz="8000" dirty="0" smtClean="0">
                  <a:solidFill>
                    <a:schemeClr val="tx2">
                      <a:lumMod val="40000"/>
                      <a:lumOff val="60000"/>
                    </a:schemeClr>
                  </a:solidFill>
                  <a:latin typeface="Arial"/>
                  <a:cs typeface="Arial"/>
                </a:rPr>
                <a:t> 1,135</a:t>
              </a:r>
              <a:r>
                <a:rPr lang="en-US" dirty="0" smtClean="0">
                  <a:solidFill>
                    <a:schemeClr val="tx2">
                      <a:lumMod val="40000"/>
                      <a:lumOff val="60000"/>
                    </a:schemeClr>
                  </a:solidFill>
                  <a:latin typeface="Arial"/>
                  <a:cs typeface="Arial"/>
                </a:rPr>
                <a:t>million</a:t>
              </a:r>
              <a:endParaRPr lang="en-US" sz="8000" dirty="0">
                <a:solidFill>
                  <a:schemeClr val="tx2">
                    <a:lumMod val="40000"/>
                    <a:lumOff val="60000"/>
                  </a:schemeClr>
                </a:solidFill>
                <a:latin typeface="Arial"/>
                <a:cs typeface="Arial"/>
              </a:endParaRPr>
            </a:p>
          </p:txBody>
        </p:sp>
        <p:sp>
          <p:nvSpPr>
            <p:cNvPr id="7" name="TextBox 39"/>
            <p:cNvSpPr txBox="1">
              <a:spLocks noChangeArrowheads="1"/>
            </p:cNvSpPr>
            <p:nvPr/>
          </p:nvSpPr>
          <p:spPr bwMode="auto">
            <a:xfrm>
              <a:off x="685958" y="2587728"/>
              <a:ext cx="23097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r>
                <a:rPr lang="en-US" sz="1600" b="1" i="1" dirty="0" smtClean="0">
                  <a:solidFill>
                    <a:srgbClr val="002060"/>
                  </a:solidFill>
                  <a:latin typeface="+mn-lt"/>
                  <a:ea typeface="Dotum" pitchFamily="34" charset="-127"/>
                </a:rPr>
                <a:t>International tourist arrivals</a:t>
              </a:r>
              <a:endParaRPr lang="en-US" sz="1600" b="1" i="1" baseline="30000" dirty="0">
                <a:solidFill>
                  <a:srgbClr val="002060"/>
                </a:solidFill>
                <a:latin typeface="+mn-lt"/>
                <a:ea typeface="Dotum" pitchFamily="34" charset="-127"/>
              </a:endParaRPr>
            </a:p>
          </p:txBody>
        </p:sp>
      </p:grpSp>
      <p:sp>
        <p:nvSpPr>
          <p:cNvPr id="8" name="TextBox 7"/>
          <p:cNvSpPr txBox="1"/>
          <p:nvPr/>
        </p:nvSpPr>
        <p:spPr bwMode="auto">
          <a:xfrm>
            <a:off x="3886200" y="2469926"/>
            <a:ext cx="1803648" cy="538609"/>
          </a:xfrm>
          <a:prstGeom prst="rect">
            <a:avLst/>
          </a:prstGeom>
        </p:spPr>
        <p:txBody>
          <a:bodyPr wrap="square" lIns="0" tIns="0" rIns="0" bIns="0">
            <a:spAutoFit/>
          </a:bodyPr>
          <a:lstStyle/>
          <a:p>
            <a:pPr algn="r">
              <a:defRPr/>
            </a:pPr>
            <a:r>
              <a:rPr lang="en-US" sz="2400" b="1" i="1" dirty="0" smtClean="0">
                <a:solidFill>
                  <a:srgbClr val="00B050"/>
                </a:solidFill>
                <a:latin typeface="Arial"/>
                <a:cs typeface="Arial"/>
              </a:rPr>
              <a:t>+48 million </a:t>
            </a:r>
          </a:p>
          <a:p>
            <a:pPr algn="r">
              <a:defRPr/>
            </a:pPr>
            <a:r>
              <a:rPr lang="en-US" sz="1100" b="1" i="1" dirty="0" smtClean="0">
                <a:solidFill>
                  <a:srgbClr val="00B050"/>
                </a:solidFill>
                <a:latin typeface="Arial"/>
                <a:cs typeface="Arial"/>
              </a:rPr>
              <a:t>Vs. 2013</a:t>
            </a:r>
            <a:endParaRPr lang="en-US" sz="1100" b="1" i="1" dirty="0">
              <a:solidFill>
                <a:srgbClr val="00B050"/>
              </a:solidFill>
              <a:latin typeface="Arial"/>
              <a:cs typeface="Arial"/>
            </a:endParaRPr>
          </a:p>
        </p:txBody>
      </p:sp>
      <p:sp>
        <p:nvSpPr>
          <p:cNvPr id="9" name="Oval 8"/>
          <p:cNvSpPr/>
          <p:nvPr/>
        </p:nvSpPr>
        <p:spPr>
          <a:xfrm>
            <a:off x="5505261" y="1464514"/>
            <a:ext cx="309096" cy="309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Chart 9"/>
          <p:cNvGraphicFramePr>
            <a:graphicFrameLocks/>
          </p:cNvGraphicFramePr>
          <p:nvPr>
            <p:extLst>
              <p:ext uri="{D42A27DB-BD31-4B8C-83A1-F6EECF244321}">
                <p14:modId xmlns:p14="http://schemas.microsoft.com/office/powerpoint/2010/main" val="3982585087"/>
              </p:ext>
            </p:extLst>
          </p:nvPr>
        </p:nvGraphicFramePr>
        <p:xfrm>
          <a:off x="395536" y="1389549"/>
          <a:ext cx="5461028" cy="349360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5440203" y="1086511"/>
            <a:ext cx="866940" cy="369332"/>
          </a:xfrm>
          <a:prstGeom prst="rect">
            <a:avLst/>
          </a:prstGeom>
          <a:noFill/>
        </p:spPr>
        <p:txBody>
          <a:bodyPr wrap="square" rtlCol="0">
            <a:spAutoFit/>
          </a:bodyPr>
          <a:lstStyle/>
          <a:p>
            <a:r>
              <a:rPr lang="en-US" b="1" dirty="0" smtClean="0">
                <a:solidFill>
                  <a:srgbClr val="C00000"/>
                </a:solidFill>
              </a:rPr>
              <a:t>2014</a:t>
            </a:r>
            <a:endParaRPr lang="en-GB" b="1" dirty="0">
              <a:solidFill>
                <a:srgbClr val="C00000"/>
              </a:solidFill>
            </a:endParaRPr>
          </a:p>
        </p:txBody>
      </p:sp>
      <p:sp>
        <p:nvSpPr>
          <p:cNvPr id="12" name="Rectangle 11"/>
          <p:cNvSpPr/>
          <p:nvPr/>
        </p:nvSpPr>
        <p:spPr>
          <a:xfrm>
            <a:off x="6353046" y="1404278"/>
            <a:ext cx="2529026" cy="369332"/>
          </a:xfrm>
          <a:prstGeom prst="rect">
            <a:avLst/>
          </a:prstGeom>
        </p:spPr>
        <p:txBody>
          <a:bodyPr wrap="none">
            <a:spAutoFit/>
          </a:bodyPr>
          <a:lstStyle/>
          <a:p>
            <a:r>
              <a:rPr lang="fr-FR" altLang="en-US" b="1" dirty="0" err="1">
                <a:solidFill>
                  <a:srgbClr val="C40075"/>
                </a:solidFill>
              </a:rPr>
              <a:t>Tourist</a:t>
            </a:r>
            <a:r>
              <a:rPr lang="fr-FR" altLang="en-US" b="1" dirty="0">
                <a:solidFill>
                  <a:srgbClr val="C40075"/>
                </a:solidFill>
              </a:rPr>
              <a:t> </a:t>
            </a:r>
            <a:r>
              <a:rPr lang="fr-FR" altLang="en-US" b="1" dirty="0" err="1">
                <a:solidFill>
                  <a:srgbClr val="C40075"/>
                </a:solidFill>
              </a:rPr>
              <a:t>arrivals</a:t>
            </a:r>
            <a:r>
              <a:rPr lang="fr-FR" altLang="en-US" b="1" dirty="0">
                <a:solidFill>
                  <a:srgbClr val="C40075"/>
                </a:solidFill>
              </a:rPr>
              <a:t> by </a:t>
            </a:r>
            <a:r>
              <a:rPr lang="fr-FR" altLang="en-US" b="1" dirty="0" err="1">
                <a:solidFill>
                  <a:srgbClr val="C40075"/>
                </a:solidFill>
              </a:rPr>
              <a:t>region</a:t>
            </a:r>
            <a:endParaRPr lang="en-GB" dirty="0"/>
          </a:p>
        </p:txBody>
      </p:sp>
      <p:graphicFrame>
        <p:nvGraphicFramePr>
          <p:cNvPr id="13" name="Chart 12"/>
          <p:cNvGraphicFramePr>
            <a:graphicFrameLocks/>
          </p:cNvGraphicFramePr>
          <p:nvPr>
            <p:extLst>
              <p:ext uri="{D42A27DB-BD31-4B8C-83A1-F6EECF244321}">
                <p14:modId xmlns:p14="http://schemas.microsoft.com/office/powerpoint/2010/main" val="2476845509"/>
              </p:ext>
            </p:extLst>
          </p:nvPr>
        </p:nvGraphicFramePr>
        <p:xfrm>
          <a:off x="5873674" y="1923678"/>
          <a:ext cx="3270326" cy="266429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rot="16200000">
            <a:off x="-1220273" y="2728977"/>
            <a:ext cx="2997914" cy="523220"/>
          </a:xfrm>
          <a:prstGeom prst="rect">
            <a:avLst/>
          </a:prstGeom>
          <a:noFill/>
        </p:spPr>
        <p:txBody>
          <a:bodyPr wrap="square" rtlCol="0">
            <a:spAutoFit/>
          </a:bodyPr>
          <a:lstStyle/>
          <a:p>
            <a:pPr algn="ctr"/>
            <a:r>
              <a:rPr lang="en-GB" sz="1400" b="1" dirty="0" smtClean="0">
                <a:solidFill>
                  <a:srgbClr val="002060"/>
                </a:solidFill>
              </a:rPr>
              <a:t>International Tourist Arrivals</a:t>
            </a:r>
          </a:p>
          <a:p>
            <a:pPr algn="ctr"/>
            <a:r>
              <a:rPr lang="en-GB" sz="1400" dirty="0" smtClean="0">
                <a:solidFill>
                  <a:srgbClr val="002060"/>
                </a:solidFill>
              </a:rPr>
              <a:t>(million)</a:t>
            </a:r>
            <a:endParaRPr lang="en-GB" sz="1400" dirty="0">
              <a:solidFill>
                <a:srgbClr val="002060"/>
              </a:solidFill>
            </a:endParaRPr>
          </a:p>
        </p:txBody>
      </p:sp>
      <p:sp>
        <p:nvSpPr>
          <p:cNvPr id="15" name="TextBox 14"/>
          <p:cNvSpPr txBox="1"/>
          <p:nvPr/>
        </p:nvSpPr>
        <p:spPr>
          <a:xfrm>
            <a:off x="5640256" y="4883150"/>
            <a:ext cx="2748168" cy="253916"/>
          </a:xfrm>
          <a:prstGeom prst="rect">
            <a:avLst/>
          </a:prstGeom>
          <a:noFill/>
        </p:spPr>
        <p:txBody>
          <a:bodyPr wrap="square" rtlCol="0">
            <a:spAutoFit/>
          </a:bodyPr>
          <a:lstStyle/>
          <a:p>
            <a:r>
              <a:rPr lang="en-GB" sz="1050" b="1" i="1" u="sng" dirty="0" smtClean="0">
                <a:solidFill>
                  <a:schemeClr val="bg1"/>
                </a:solidFill>
              </a:rPr>
              <a:t>Source</a:t>
            </a:r>
            <a:r>
              <a:rPr lang="en-GB" sz="1050" i="1" dirty="0">
                <a:solidFill>
                  <a:schemeClr val="bg1"/>
                </a:solidFill>
              </a:rPr>
              <a:t>: World Tourism Organization (UNWTO</a:t>
            </a:r>
            <a:r>
              <a:rPr lang="en-GB" sz="1050" i="1" dirty="0" smtClean="0">
                <a:solidFill>
                  <a:schemeClr val="bg1"/>
                </a:solidFill>
              </a:rPr>
              <a:t>)</a:t>
            </a:r>
            <a:endParaRPr lang="en-GB" sz="1050" i="1" dirty="0">
              <a:solidFill>
                <a:schemeClr val="bg1"/>
              </a:solidFill>
            </a:endParaRPr>
          </a:p>
        </p:txBody>
      </p:sp>
      <p:sp>
        <p:nvSpPr>
          <p:cNvPr id="16" name="Slide Number Placeholder 15"/>
          <p:cNvSpPr>
            <a:spLocks noGrp="1"/>
          </p:cNvSpPr>
          <p:nvPr>
            <p:ph type="sldNum" sz="quarter" idx="12"/>
          </p:nvPr>
        </p:nvSpPr>
        <p:spPr/>
        <p:txBody>
          <a:bodyPr/>
          <a:lstStyle/>
          <a:p>
            <a:fld id="{3FF909EE-2C65-48BC-95E5-26F3591A45A6}" type="slidenum">
              <a:rPr lang="en-CA" smtClean="0"/>
              <a:t>20</a:t>
            </a:fld>
            <a:endParaRPr lang="en-CA"/>
          </a:p>
        </p:txBody>
      </p:sp>
      <p:sp>
        <p:nvSpPr>
          <p:cNvPr id="17" name="TextBox 16"/>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33961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750"/>
                            </p:stCondLst>
                            <p:childTnLst>
                              <p:par>
                                <p:cTn id="28" presetID="53" presetClass="entr" presetSubtype="16" fill="hold" nodeType="afterEffect">
                                  <p:stCondLst>
                                    <p:cond delay="250"/>
                                  </p:stCondLst>
                                  <p:childTnLst>
                                    <p:set>
                                      <p:cBhvr>
                                        <p:cTn id="29" dur="1" fill="hold">
                                          <p:stCondLst>
                                            <p:cond delay="0"/>
                                          </p:stCondLst>
                                        </p:cTn>
                                        <p:tgtEl>
                                          <p:spTgt spid="5"/>
                                        </p:tgtEl>
                                        <p:attrNameLst>
                                          <p:attrName>style.visibility</p:attrName>
                                        </p:attrNameLst>
                                      </p:cBhvr>
                                      <p:to>
                                        <p:strVal val="visible"/>
                                      </p:to>
                                    </p:set>
                                    <p:anim calcmode="lin" valueType="num">
                                      <p:cBhvr>
                                        <p:cTn id="30" dur="750" fill="hold"/>
                                        <p:tgtEl>
                                          <p:spTgt spid="5"/>
                                        </p:tgtEl>
                                        <p:attrNameLst>
                                          <p:attrName>ppt_w</p:attrName>
                                        </p:attrNameLst>
                                      </p:cBhvr>
                                      <p:tavLst>
                                        <p:tav tm="0">
                                          <p:val>
                                            <p:fltVal val="0"/>
                                          </p:val>
                                        </p:tav>
                                        <p:tav tm="100000">
                                          <p:val>
                                            <p:strVal val="#ppt_w"/>
                                          </p:val>
                                        </p:tav>
                                      </p:tavLst>
                                    </p:anim>
                                    <p:anim calcmode="lin" valueType="num">
                                      <p:cBhvr>
                                        <p:cTn id="31" dur="750" fill="hold"/>
                                        <p:tgtEl>
                                          <p:spTgt spid="5"/>
                                        </p:tgtEl>
                                        <p:attrNameLst>
                                          <p:attrName>ppt_h</p:attrName>
                                        </p:attrNameLst>
                                      </p:cBhvr>
                                      <p:tavLst>
                                        <p:tav tm="0">
                                          <p:val>
                                            <p:fltVal val="0"/>
                                          </p:val>
                                        </p:tav>
                                        <p:tav tm="100000">
                                          <p:val>
                                            <p:strVal val="#ppt_h"/>
                                          </p:val>
                                        </p:tav>
                                      </p:tavLst>
                                    </p:anim>
                                    <p:animEffect transition="in" filter="fade">
                                      <p:cBhvr>
                                        <p:cTn id="32" dur="750"/>
                                        <p:tgtEl>
                                          <p:spTgt spid="5"/>
                                        </p:tgtEl>
                                      </p:cBhvr>
                                    </p:animEffect>
                                  </p:childTnLst>
                                </p:cTn>
                              </p:par>
                            </p:childTnLst>
                          </p:cTn>
                        </p:par>
                        <p:par>
                          <p:cTn id="33" fill="hold">
                            <p:stCondLst>
                              <p:cond delay="3750"/>
                            </p:stCondLst>
                            <p:childTnLst>
                              <p:par>
                                <p:cTn id="34" presetID="53" presetClass="entr" presetSubtype="16" fill="hold" grpId="0" nodeType="afterEffect">
                                  <p:stCondLst>
                                    <p:cond delay="250"/>
                                  </p:stCondLst>
                                  <p:childTnLst>
                                    <p:set>
                                      <p:cBhvr>
                                        <p:cTn id="35" dur="1" fill="hold">
                                          <p:stCondLst>
                                            <p:cond delay="0"/>
                                          </p:stCondLst>
                                        </p:cTn>
                                        <p:tgtEl>
                                          <p:spTgt spid="8"/>
                                        </p:tgtEl>
                                        <p:attrNameLst>
                                          <p:attrName>style.visibility</p:attrName>
                                        </p:attrNameLst>
                                      </p:cBhvr>
                                      <p:to>
                                        <p:strVal val="visible"/>
                                      </p:to>
                                    </p:set>
                                    <p:anim calcmode="lin" valueType="num">
                                      <p:cBhvr>
                                        <p:cTn id="36" dur="750" fill="hold"/>
                                        <p:tgtEl>
                                          <p:spTgt spid="8"/>
                                        </p:tgtEl>
                                        <p:attrNameLst>
                                          <p:attrName>ppt_w</p:attrName>
                                        </p:attrNameLst>
                                      </p:cBhvr>
                                      <p:tavLst>
                                        <p:tav tm="0">
                                          <p:val>
                                            <p:fltVal val="0"/>
                                          </p:val>
                                        </p:tav>
                                        <p:tav tm="100000">
                                          <p:val>
                                            <p:strVal val="#ppt_w"/>
                                          </p:val>
                                        </p:tav>
                                      </p:tavLst>
                                    </p:anim>
                                    <p:anim calcmode="lin" valueType="num">
                                      <p:cBhvr>
                                        <p:cTn id="37" dur="750" fill="hold"/>
                                        <p:tgtEl>
                                          <p:spTgt spid="8"/>
                                        </p:tgtEl>
                                        <p:attrNameLst>
                                          <p:attrName>ppt_h</p:attrName>
                                        </p:attrNameLst>
                                      </p:cBhvr>
                                      <p:tavLst>
                                        <p:tav tm="0">
                                          <p:val>
                                            <p:fltVal val="0"/>
                                          </p:val>
                                        </p:tav>
                                        <p:tav tm="100000">
                                          <p:val>
                                            <p:strVal val="#ppt_h"/>
                                          </p:val>
                                        </p:tav>
                                      </p:tavLst>
                                    </p:anim>
                                    <p:animEffect transition="in" filter="fade">
                                      <p:cBhvr>
                                        <p:cTn id="38" dur="750"/>
                                        <p:tgtEl>
                                          <p:spTgt spid="8"/>
                                        </p:tgtEl>
                                      </p:cBhvr>
                                    </p:animEffect>
                                  </p:childTnLst>
                                </p:cTn>
                              </p:par>
                            </p:childTnLst>
                          </p:cTn>
                        </p:par>
                        <p:par>
                          <p:cTn id="39" fill="hold">
                            <p:stCondLst>
                              <p:cond delay="4750"/>
                            </p:stCondLst>
                            <p:childTnLst>
                              <p:par>
                                <p:cTn id="40" presetID="21" presetClass="entr" presetSubtype="1"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1)">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P spid="9" grpId="0" animBg="1"/>
      <p:bldGraphic spid="10" grpId="0">
        <p:bldAsOne/>
      </p:bldGraphic>
      <p:bldP spid="11" grpId="0"/>
      <p:bldGraphic spid="1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03598"/>
            <a:ext cx="8229600" cy="2304256"/>
          </a:xfrm>
        </p:spPr>
        <p:txBody>
          <a:bodyPr/>
          <a:lstStyle/>
          <a:p>
            <a:r>
              <a:rPr lang="en-US" dirty="0" smtClean="0">
                <a:latin typeface="Bernard MT Condensed" panose="02050806060905020404" pitchFamily="18" charset="0"/>
              </a:rPr>
              <a:t/>
            </a:r>
            <a:br>
              <a:rPr lang="en-US" dirty="0" smtClean="0">
                <a:latin typeface="Bernard MT Condensed" panose="02050806060905020404" pitchFamily="18" charset="0"/>
              </a:rPr>
            </a:br>
            <a:r>
              <a:rPr lang="en-US" sz="4800" dirty="0" smtClean="0">
                <a:latin typeface="Bernard MT Condensed" panose="02050806060905020404" pitchFamily="18" charset="0"/>
              </a:rPr>
              <a:t>FOCUSS ON TURKEY</a:t>
            </a:r>
            <a:r>
              <a:rPr lang="en-US" sz="4800" dirty="0">
                <a:latin typeface="Bernard MT Condensed" panose="02050806060905020404" pitchFamily="18" charset="0"/>
              </a:rPr>
              <a:t/>
            </a:r>
            <a:br>
              <a:rPr lang="en-US" sz="4800" dirty="0">
                <a:latin typeface="Bernard MT Condensed" panose="02050806060905020404" pitchFamily="18" charset="0"/>
              </a:rPr>
            </a:br>
            <a:r>
              <a:rPr lang="en-US" sz="4800" dirty="0">
                <a:latin typeface="Bernard MT Condensed" panose="02050806060905020404" pitchFamily="18" charset="0"/>
              </a:rPr>
              <a:t/>
            </a:r>
            <a:br>
              <a:rPr lang="en-US" sz="4800" dirty="0">
                <a:latin typeface="Bernard MT Condensed" panose="02050806060905020404" pitchFamily="18" charset="0"/>
              </a:rPr>
            </a:br>
            <a:endParaRPr lang="en-GB" sz="4800" dirty="0"/>
          </a:p>
        </p:txBody>
      </p:sp>
      <p:sp>
        <p:nvSpPr>
          <p:cNvPr id="4" name="Slide Number Placeholder 3"/>
          <p:cNvSpPr>
            <a:spLocks noGrp="1"/>
          </p:cNvSpPr>
          <p:nvPr>
            <p:ph type="sldNum" sz="quarter" idx="12"/>
          </p:nvPr>
        </p:nvSpPr>
        <p:spPr/>
        <p:txBody>
          <a:bodyPr/>
          <a:lstStyle/>
          <a:p>
            <a:fld id="{3FF909EE-2C65-48BC-95E5-26F3591A45A6}" type="slidenum">
              <a:rPr lang="en-CA" smtClean="0"/>
              <a:t>21</a:t>
            </a:fld>
            <a:endParaRPr lang="en-CA"/>
          </a:p>
        </p:txBody>
      </p:sp>
    </p:spTree>
    <p:extLst>
      <p:ext uri="{BB962C8B-B14F-4D97-AF65-F5344CB8AC3E}">
        <p14:creationId xmlns:p14="http://schemas.microsoft.com/office/powerpoint/2010/main" val="2477130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843558"/>
            <a:ext cx="8229600" cy="3949087"/>
          </a:xfrm>
        </p:spPr>
        <p:txBody>
          <a:bodyPr/>
          <a:lstStyle/>
          <a:p>
            <a:pPr marL="0" indent="0">
              <a:buNone/>
            </a:pPr>
            <a:r>
              <a:rPr lang="en-US" sz="200" dirty="0" smtClean="0"/>
              <a:t>-</a:t>
            </a:r>
            <a:endParaRPr lang="en-GB" sz="200" dirty="0"/>
          </a:p>
        </p:txBody>
      </p:sp>
      <p:sp>
        <p:nvSpPr>
          <p:cNvPr id="4" name="Slide Number Placeholder 3"/>
          <p:cNvSpPr>
            <a:spLocks noGrp="1"/>
          </p:cNvSpPr>
          <p:nvPr>
            <p:ph type="sldNum" sz="quarter" idx="12"/>
          </p:nvPr>
        </p:nvSpPr>
        <p:spPr>
          <a:xfrm>
            <a:off x="6516216" y="4914546"/>
            <a:ext cx="2133600" cy="249492"/>
          </a:xfrm>
        </p:spPr>
        <p:txBody>
          <a:bodyPr/>
          <a:lstStyle/>
          <a:p>
            <a:fld id="{3FF909EE-2C65-48BC-95E5-26F3591A45A6}" type="slidenum">
              <a:rPr lang="en-CA" smtClean="0"/>
              <a:t>22</a:t>
            </a:fld>
            <a:endParaRPr lang="en-CA"/>
          </a:p>
        </p:txBody>
      </p:sp>
      <p:graphicFrame>
        <p:nvGraphicFramePr>
          <p:cNvPr id="5" name="Chart 4"/>
          <p:cNvGraphicFramePr>
            <a:graphicFrameLocks/>
          </p:cNvGraphicFramePr>
          <p:nvPr>
            <p:extLst>
              <p:ext uri="{D42A27DB-BD31-4B8C-83A1-F6EECF244321}">
                <p14:modId xmlns:p14="http://schemas.microsoft.com/office/powerpoint/2010/main" val="1794505118"/>
              </p:ext>
            </p:extLst>
          </p:nvPr>
        </p:nvGraphicFramePr>
        <p:xfrm>
          <a:off x="1403648" y="955951"/>
          <a:ext cx="6048672" cy="281677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00452" y="3750301"/>
            <a:ext cx="8928992" cy="1152127"/>
          </a:xfrm>
          <a:prstGeom prst="rect">
            <a:avLst/>
          </a:prstGeom>
          <a:noFill/>
          <a:ln w="19050">
            <a:noFill/>
          </a:ln>
        </p:spPr>
        <p:txBody>
          <a:bodyPr wrap="square" lIns="36000" tIns="36000" rIns="36000" bIns="36000" rtlCol="0">
            <a:noAutofit/>
          </a:bodyPr>
          <a:lstStyle/>
          <a:p>
            <a:pPr marL="285750" indent="-285750">
              <a:buFontTx/>
              <a:buChar char="-"/>
            </a:pPr>
            <a:r>
              <a:rPr lang="en-US" sz="1400" b="1" dirty="0" smtClean="0">
                <a:solidFill>
                  <a:srgbClr val="002060"/>
                </a:solidFill>
              </a:rPr>
              <a:t>All</a:t>
            </a:r>
            <a:r>
              <a:rPr lang="en-US" sz="1400" dirty="0" smtClean="0">
                <a:solidFill>
                  <a:srgbClr val="002060"/>
                </a:solidFill>
              </a:rPr>
              <a:t> </a:t>
            </a:r>
            <a:r>
              <a:rPr lang="en-US" sz="1400" b="1" dirty="0" smtClean="0">
                <a:solidFill>
                  <a:srgbClr val="002060"/>
                </a:solidFill>
              </a:rPr>
              <a:t>airline</a:t>
            </a:r>
            <a:r>
              <a:rPr lang="en-US" sz="1400" dirty="0" smtClean="0">
                <a:solidFill>
                  <a:srgbClr val="002060"/>
                </a:solidFill>
              </a:rPr>
              <a:t> of the </a:t>
            </a:r>
            <a:r>
              <a:rPr lang="en-US" sz="1400" b="1" dirty="0" smtClean="0">
                <a:solidFill>
                  <a:srgbClr val="002060"/>
                </a:solidFill>
              </a:rPr>
              <a:t>Top 5 </a:t>
            </a:r>
            <a:r>
              <a:rPr lang="en-US" sz="1400" dirty="0" smtClean="0">
                <a:solidFill>
                  <a:srgbClr val="002060"/>
                </a:solidFill>
              </a:rPr>
              <a:t>but Lufthansa recorded an</a:t>
            </a:r>
            <a:r>
              <a:rPr lang="en-US" sz="1400" b="1" dirty="0" smtClean="0">
                <a:solidFill>
                  <a:srgbClr val="002060"/>
                </a:solidFill>
              </a:rPr>
              <a:t> increase</a:t>
            </a:r>
          </a:p>
          <a:p>
            <a:pPr marL="285750" indent="-285750">
              <a:buFontTx/>
              <a:buChar char="-"/>
            </a:pPr>
            <a:r>
              <a:rPr lang="en-GB" sz="1400" b="1" dirty="0" smtClean="0">
                <a:solidFill>
                  <a:srgbClr val="FF0000"/>
                </a:solidFill>
              </a:rPr>
              <a:t>Turkish Airlines</a:t>
            </a:r>
            <a:r>
              <a:rPr lang="en-GB" sz="1400" dirty="0">
                <a:solidFill>
                  <a:srgbClr val="002060"/>
                </a:solidFill>
              </a:rPr>
              <a:t>: </a:t>
            </a:r>
            <a:endParaRPr lang="en-GB" sz="1400" dirty="0" smtClean="0">
              <a:solidFill>
                <a:srgbClr val="002060"/>
              </a:solidFill>
            </a:endParaRPr>
          </a:p>
          <a:p>
            <a:pPr marL="742950" lvl="1" indent="-285750">
              <a:buFontTx/>
              <a:buChar char="-"/>
            </a:pPr>
            <a:r>
              <a:rPr lang="en-GB" sz="1400" b="1" dirty="0" smtClean="0">
                <a:solidFill>
                  <a:srgbClr val="00B050"/>
                </a:solidFill>
              </a:rPr>
              <a:t>+16.3% </a:t>
            </a:r>
            <a:r>
              <a:rPr lang="en-GB" sz="1400" b="1" dirty="0">
                <a:solidFill>
                  <a:srgbClr val="00B050"/>
                </a:solidFill>
              </a:rPr>
              <a:t>growth</a:t>
            </a:r>
            <a:r>
              <a:rPr lang="en-GB" sz="1400" dirty="0">
                <a:solidFill>
                  <a:srgbClr val="002060"/>
                </a:solidFill>
              </a:rPr>
              <a:t> </a:t>
            </a:r>
            <a:r>
              <a:rPr lang="en-GB" sz="1400" dirty="0" smtClean="0">
                <a:solidFill>
                  <a:srgbClr val="002060"/>
                </a:solidFill>
                <a:sym typeface="Wingdings" panose="05000000000000000000" pitchFamily="2" charset="2"/>
              </a:rPr>
              <a:t>:  Network expansion in 2014</a:t>
            </a:r>
          </a:p>
          <a:p>
            <a:pPr marL="742950" lvl="1" indent="-285750">
              <a:buFontTx/>
              <a:buChar char="-"/>
            </a:pPr>
            <a:r>
              <a:rPr lang="en-GB" sz="1400" b="1" dirty="0" smtClean="0">
                <a:solidFill>
                  <a:srgbClr val="002060"/>
                </a:solidFill>
                <a:sym typeface="Wingdings" panose="05000000000000000000" pitchFamily="2" charset="2"/>
              </a:rPr>
              <a:t>5</a:t>
            </a:r>
            <a:r>
              <a:rPr lang="en-GB" sz="1400" b="1" baseline="30000" dirty="0" smtClean="0">
                <a:solidFill>
                  <a:srgbClr val="002060"/>
                </a:solidFill>
                <a:sym typeface="Wingdings" panose="05000000000000000000" pitchFamily="2" charset="2"/>
              </a:rPr>
              <a:t>th</a:t>
            </a:r>
            <a:r>
              <a:rPr lang="en-GB" sz="1400" b="1" dirty="0" smtClean="0">
                <a:solidFill>
                  <a:srgbClr val="002060"/>
                </a:solidFill>
              </a:rPr>
              <a:t> largest </a:t>
            </a:r>
            <a:r>
              <a:rPr lang="en-GB" sz="1400" dirty="0" smtClean="0">
                <a:solidFill>
                  <a:srgbClr val="002060"/>
                </a:solidFill>
              </a:rPr>
              <a:t>airline in the European Region in 2014</a:t>
            </a:r>
          </a:p>
          <a:p>
            <a:pPr marL="285750" indent="-285750">
              <a:buFontTx/>
              <a:buChar char="-"/>
            </a:pPr>
            <a:r>
              <a:rPr lang="en-GB" sz="1400" b="1" dirty="0" smtClean="0">
                <a:solidFill>
                  <a:srgbClr val="002060"/>
                </a:solidFill>
              </a:rPr>
              <a:t>Paris and Frankfurt airports </a:t>
            </a:r>
            <a:r>
              <a:rPr lang="en-GB" sz="1400" dirty="0" smtClean="0">
                <a:solidFill>
                  <a:srgbClr val="002060"/>
                </a:solidFill>
              </a:rPr>
              <a:t>recorded each a </a:t>
            </a:r>
            <a:r>
              <a:rPr lang="en-GB" sz="1400" b="1" dirty="0" smtClean="0">
                <a:solidFill>
                  <a:srgbClr val="002060"/>
                </a:solidFill>
              </a:rPr>
              <a:t>decrease</a:t>
            </a:r>
          </a:p>
        </p:txBody>
      </p:sp>
      <p:sp>
        <p:nvSpPr>
          <p:cNvPr id="8" name="TextBox 1"/>
          <p:cNvSpPr txBox="1"/>
          <p:nvPr/>
        </p:nvSpPr>
        <p:spPr>
          <a:xfrm>
            <a:off x="159396" y="3395305"/>
            <a:ext cx="1100235" cy="24164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050" b="1" u="none" strike="noStrike" dirty="0" smtClean="0">
                <a:solidFill>
                  <a:srgbClr val="00B050"/>
                </a:solidFill>
                <a:latin typeface="Calibri"/>
              </a:rPr>
              <a:t>*2014 vs. 2013</a:t>
            </a:r>
            <a:endParaRPr lang="en-US" sz="1050" b="1" dirty="0">
              <a:solidFill>
                <a:srgbClr val="00B050"/>
              </a:solidFill>
            </a:endParaRPr>
          </a:p>
        </p:txBody>
      </p:sp>
      <p:sp>
        <p:nvSpPr>
          <p:cNvPr id="10" name="Title 1"/>
          <p:cNvSpPr>
            <a:spLocks noGrp="1"/>
          </p:cNvSpPr>
          <p:nvPr>
            <p:ph type="title"/>
          </p:nvPr>
        </p:nvSpPr>
        <p:spPr>
          <a:xfrm>
            <a:off x="709048" y="3702"/>
            <a:ext cx="8398991" cy="695839"/>
          </a:xfrm>
          <a:solidFill>
            <a:schemeClr val="bg1"/>
          </a:solidFill>
        </p:spPr>
        <p:txBody>
          <a:bodyPr/>
          <a:lstStyle/>
          <a:p>
            <a:pPr marL="319088"/>
            <a:r>
              <a:rPr lang="en-US" sz="3200" b="1" dirty="0" smtClean="0">
                <a:solidFill>
                  <a:srgbClr val="C40075"/>
                </a:solidFill>
                <a:latin typeface="Arial Black" panose="020B0A04020102020204" pitchFamily="34" charset="0"/>
              </a:rPr>
              <a:t>Airline Ranking in European Region</a:t>
            </a:r>
            <a:endParaRPr lang="en-US" sz="3200" b="1" dirty="0">
              <a:solidFill>
                <a:srgbClr val="C40075"/>
              </a:solidFill>
              <a:latin typeface="Arial Black" panose="020B0A04020102020204" pitchFamily="34" charset="0"/>
            </a:endParaRPr>
          </a:p>
        </p:txBody>
      </p:sp>
      <p:sp>
        <p:nvSpPr>
          <p:cNvPr id="11" name="TextBox 10"/>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
        <p:nvSpPr>
          <p:cNvPr id="9" name="Rectangle 8"/>
          <p:cNvSpPr/>
          <p:nvPr/>
        </p:nvSpPr>
        <p:spPr>
          <a:xfrm>
            <a:off x="1979712" y="3003798"/>
            <a:ext cx="1080120" cy="319499"/>
          </a:xfrm>
          <a:prstGeom prst="rect">
            <a:avLst/>
          </a:prstGeom>
          <a:noFill/>
          <a:ln>
            <a:solidFill>
              <a:srgbClr val="C4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159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53" presetClass="entr" presetSubtype="16" fill="hold" nodeType="afterEffect">
                                  <p:stCondLst>
                                    <p:cond delay="25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7">
                                            <p:txEl>
                                              <p:pRg st="0" end="0"/>
                                            </p:txEl>
                                          </p:spTgt>
                                        </p:tgtEl>
                                      </p:cBhvr>
                                    </p:animEffect>
                                  </p:childTnLst>
                                </p:cTn>
                              </p:par>
                            </p:childTnLst>
                          </p:cTn>
                        </p:par>
                        <p:par>
                          <p:cTn id="22" fill="hold">
                            <p:stCondLst>
                              <p:cond delay="2250"/>
                            </p:stCondLst>
                            <p:childTnLst>
                              <p:par>
                                <p:cTn id="23" presetID="53" presetClass="entr" presetSubtype="16" fill="hold" nodeType="afterEffect">
                                  <p:stCondLst>
                                    <p:cond delay="25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p:cTn id="25"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7">
                                            <p:txEl>
                                              <p:pRg st="1" end="1"/>
                                            </p:txEl>
                                          </p:spTgt>
                                        </p:tgtEl>
                                      </p:cBhvr>
                                    </p:animEffect>
                                  </p:childTnLst>
                                </p:cTn>
                              </p:par>
                              <p:par>
                                <p:cTn id="28" presetID="14" presetClass="entr" presetSubtype="10" fill="hold" nodeType="withEffect">
                                  <p:stCondLst>
                                    <p:cond delay="100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0" dur="500"/>
                                        <p:tgtEl>
                                          <p:spTgt spid="7">
                                            <p:txEl>
                                              <p:pRg st="2" end="2"/>
                                            </p:txEl>
                                          </p:spTgt>
                                        </p:tgtEl>
                                      </p:cBhvr>
                                    </p:animEffect>
                                  </p:childTnLst>
                                </p:cTn>
                              </p:par>
                              <p:par>
                                <p:cTn id="31" presetID="14" presetClass="entr" presetSubtype="10" fill="hold" nodeType="withEffect">
                                  <p:stCondLst>
                                    <p:cond delay="100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3" dur="500"/>
                                        <p:tgtEl>
                                          <p:spTgt spid="7">
                                            <p:txEl>
                                              <p:pRg st="3" end="3"/>
                                            </p:txEl>
                                          </p:spTgt>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p:cTn id="3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7">
                                            <p:txEl>
                                              <p:pRg st="4" end="4"/>
                                            </p:txEl>
                                          </p:spTgt>
                                        </p:tgtEl>
                                      </p:cBhvr>
                                    </p:animEffect>
                                  </p:childTnLst>
                                </p:cTn>
                              </p:par>
                            </p:childTnLst>
                          </p:cTn>
                        </p:par>
                        <p:par>
                          <p:cTn id="40" fill="hold">
                            <p:stCondLst>
                              <p:cond delay="4250"/>
                            </p:stCondLst>
                            <p:childTnLst>
                              <p:par>
                                <p:cTn id="41" presetID="53" presetClass="entr" presetSubtype="16"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1550"/>
            <a:ext cx="8229600" cy="4021095"/>
          </a:xfrm>
        </p:spPr>
        <p:txBody>
          <a:bodyPr/>
          <a:lstStyle/>
          <a:p>
            <a:pPr marL="0" indent="0">
              <a:buNone/>
            </a:pPr>
            <a:r>
              <a:rPr lang="en-US" sz="200" dirty="0" smtClean="0"/>
              <a:t>-</a:t>
            </a:r>
            <a:endParaRPr lang="en-GB" sz="200" dirty="0"/>
          </a:p>
        </p:txBody>
      </p:sp>
      <p:sp>
        <p:nvSpPr>
          <p:cNvPr id="4" name="Slide Number Placeholder 3"/>
          <p:cNvSpPr>
            <a:spLocks noGrp="1"/>
          </p:cNvSpPr>
          <p:nvPr>
            <p:ph type="sldNum" sz="quarter" idx="12"/>
          </p:nvPr>
        </p:nvSpPr>
        <p:spPr/>
        <p:txBody>
          <a:bodyPr/>
          <a:lstStyle/>
          <a:p>
            <a:fld id="{3FF909EE-2C65-48BC-95E5-26F3591A45A6}" type="slidenum">
              <a:rPr lang="en-CA" smtClean="0"/>
              <a:t>23</a:t>
            </a:fld>
            <a:endParaRPr lang="en-CA"/>
          </a:p>
        </p:txBody>
      </p:sp>
      <p:graphicFrame>
        <p:nvGraphicFramePr>
          <p:cNvPr id="5" name="Chart 4"/>
          <p:cNvGraphicFramePr>
            <a:graphicFrameLocks/>
          </p:cNvGraphicFramePr>
          <p:nvPr>
            <p:extLst>
              <p:ext uri="{D42A27DB-BD31-4B8C-83A1-F6EECF244321}">
                <p14:modId xmlns:p14="http://schemas.microsoft.com/office/powerpoint/2010/main" val="1138564654"/>
              </p:ext>
            </p:extLst>
          </p:nvPr>
        </p:nvGraphicFramePr>
        <p:xfrm>
          <a:off x="1043608" y="1059582"/>
          <a:ext cx="6480720"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637311" y="4371950"/>
            <a:ext cx="2998749" cy="415498"/>
          </a:xfrm>
          <a:prstGeom prst="rect">
            <a:avLst/>
          </a:prstGeom>
          <a:noFill/>
        </p:spPr>
        <p:txBody>
          <a:bodyPr wrap="square" rtlCol="0">
            <a:spAutoFit/>
          </a:bodyPr>
          <a:lstStyle/>
          <a:p>
            <a:r>
              <a:rPr lang="en-US" sz="1050" i="1" dirty="0">
                <a:solidFill>
                  <a:schemeClr val="accent6"/>
                </a:solidFill>
              </a:rPr>
              <a:t>Note: scheduled and non-scheduled services</a:t>
            </a:r>
          </a:p>
          <a:p>
            <a:r>
              <a:rPr lang="en-US" sz="1050" i="1" dirty="0" smtClean="0">
                <a:solidFill>
                  <a:schemeClr val="accent6"/>
                </a:solidFill>
              </a:rPr>
              <a:t>Source: ACI</a:t>
            </a:r>
            <a:endParaRPr lang="en-CA" sz="1050" i="1" dirty="0">
              <a:solidFill>
                <a:schemeClr val="accent6"/>
              </a:solidFill>
            </a:endParaRPr>
          </a:p>
        </p:txBody>
      </p:sp>
      <p:sp>
        <p:nvSpPr>
          <p:cNvPr id="7" name="Title 1"/>
          <p:cNvSpPr>
            <a:spLocks noGrp="1"/>
          </p:cNvSpPr>
          <p:nvPr>
            <p:ph type="title"/>
          </p:nvPr>
        </p:nvSpPr>
        <p:spPr>
          <a:xfrm>
            <a:off x="683568" y="51470"/>
            <a:ext cx="8352928" cy="648071"/>
          </a:xfrm>
          <a:solidFill>
            <a:schemeClr val="bg1"/>
          </a:solidFill>
        </p:spPr>
        <p:txBody>
          <a:bodyPr/>
          <a:lstStyle/>
          <a:p>
            <a:pPr marL="319088"/>
            <a:r>
              <a:rPr lang="en-US" sz="3000" b="1" dirty="0">
                <a:solidFill>
                  <a:srgbClr val="C40075"/>
                </a:solidFill>
                <a:latin typeface="Arial Black" panose="020B0A04020102020204" pitchFamily="34" charset="0"/>
              </a:rPr>
              <a:t>Airport Ranking in European Region</a:t>
            </a:r>
          </a:p>
        </p:txBody>
      </p:sp>
      <p:sp>
        <p:nvSpPr>
          <p:cNvPr id="8" name="TextBox 7"/>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
        <p:nvSpPr>
          <p:cNvPr id="9" name="Rectangle 8"/>
          <p:cNvSpPr/>
          <p:nvPr/>
        </p:nvSpPr>
        <p:spPr>
          <a:xfrm>
            <a:off x="1691680" y="3924292"/>
            <a:ext cx="1152128" cy="303641"/>
          </a:xfrm>
          <a:prstGeom prst="rect">
            <a:avLst/>
          </a:prstGeom>
          <a:noFill/>
          <a:ln>
            <a:solidFill>
              <a:srgbClr val="C4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759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15566"/>
            <a:ext cx="8784976" cy="3888432"/>
          </a:xfrm>
        </p:spPr>
        <p:txBody>
          <a:bodyPr/>
          <a:lstStyle/>
          <a:p>
            <a:pPr marL="0" indent="0">
              <a:buNone/>
            </a:pPr>
            <a:r>
              <a:rPr lang="en-US" sz="200" dirty="0" smtClean="0"/>
              <a:t>-</a:t>
            </a:r>
            <a:endParaRPr lang="en-GB" sz="200" dirty="0"/>
          </a:p>
        </p:txBody>
      </p:sp>
      <p:sp>
        <p:nvSpPr>
          <p:cNvPr id="4" name="Slide Number Placeholder 3"/>
          <p:cNvSpPr>
            <a:spLocks noGrp="1"/>
          </p:cNvSpPr>
          <p:nvPr>
            <p:ph type="sldNum" sz="quarter" idx="12"/>
          </p:nvPr>
        </p:nvSpPr>
        <p:spPr/>
        <p:txBody>
          <a:bodyPr/>
          <a:lstStyle/>
          <a:p>
            <a:fld id="{3FF909EE-2C65-48BC-95E5-26F3591A45A6}" type="slidenum">
              <a:rPr lang="en-CA" smtClean="0"/>
              <a:t>24</a:t>
            </a:fld>
            <a:endParaRPr lang="en-CA"/>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49" name="Picture 1" descr="cid:image001.png@01D1077C.D3EB08F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7504" y="915566"/>
            <a:ext cx="8928992" cy="39604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0" y="644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itle 1"/>
          <p:cNvSpPr>
            <a:spLocks noGrp="1"/>
          </p:cNvSpPr>
          <p:nvPr>
            <p:ph type="title"/>
          </p:nvPr>
        </p:nvSpPr>
        <p:spPr>
          <a:xfrm>
            <a:off x="719064" y="0"/>
            <a:ext cx="8424936" cy="699542"/>
          </a:xfrm>
          <a:solidFill>
            <a:schemeClr val="bg1"/>
          </a:solidFill>
        </p:spPr>
        <p:txBody>
          <a:bodyPr/>
          <a:lstStyle/>
          <a:p>
            <a:pPr marL="319088"/>
            <a:r>
              <a:rPr lang="en-US" sz="2400" dirty="0" smtClean="0">
                <a:solidFill>
                  <a:srgbClr val="C00000"/>
                </a:solidFill>
                <a:latin typeface="Arial Black" panose="020B0A04020102020204" pitchFamily="34" charset="0"/>
              </a:rPr>
              <a:t>Top </a:t>
            </a:r>
            <a:r>
              <a:rPr lang="en-US" sz="2400" dirty="0">
                <a:solidFill>
                  <a:srgbClr val="C00000"/>
                </a:solidFill>
                <a:latin typeface="Arial Black" panose="020B0A04020102020204" pitchFamily="34" charset="0"/>
              </a:rPr>
              <a:t>15 </a:t>
            </a:r>
            <a:r>
              <a:rPr lang="en-US" sz="2400" dirty="0" smtClean="0">
                <a:solidFill>
                  <a:srgbClr val="C00000"/>
                </a:solidFill>
                <a:latin typeface="Arial Black" panose="020B0A04020102020204" pitchFamily="34" charset="0"/>
              </a:rPr>
              <a:t>Airports </a:t>
            </a:r>
            <a:r>
              <a:rPr lang="en-US" sz="2400" dirty="0">
                <a:solidFill>
                  <a:srgbClr val="C00000"/>
                </a:solidFill>
                <a:latin typeface="Arial Black" panose="020B0A04020102020204" pitchFamily="34" charset="0"/>
              </a:rPr>
              <a:t>in July 2015</a:t>
            </a:r>
            <a:r>
              <a:rPr lang="en-US" sz="1800" dirty="0">
                <a:solidFill>
                  <a:srgbClr val="C00000"/>
                </a:solidFill>
                <a:latin typeface="Arial Black" panose="020B0A04020102020204" pitchFamily="34" charset="0"/>
              </a:rPr>
              <a:t>: </a:t>
            </a:r>
            <a:r>
              <a:rPr lang="en-US" sz="1800" dirty="0" smtClean="0">
                <a:solidFill>
                  <a:srgbClr val="C00000"/>
                </a:solidFill>
                <a:latin typeface="Arial Black" panose="020B0A04020102020204" pitchFamily="34" charset="0"/>
              </a:rPr>
              <a:t/>
            </a:r>
            <a:br>
              <a:rPr lang="en-US" sz="1800" dirty="0" smtClean="0">
                <a:solidFill>
                  <a:srgbClr val="C00000"/>
                </a:solidFill>
                <a:latin typeface="Arial Black" panose="020B0A04020102020204" pitchFamily="34" charset="0"/>
              </a:rPr>
            </a:br>
            <a:r>
              <a:rPr lang="en-US" sz="1800" dirty="0" smtClean="0">
                <a:solidFill>
                  <a:srgbClr val="C00000"/>
                </a:solidFill>
                <a:latin typeface="Arial Black" panose="020B0A04020102020204" pitchFamily="34" charset="0"/>
              </a:rPr>
              <a:t>Istanbul </a:t>
            </a:r>
            <a:r>
              <a:rPr lang="en-US" sz="1800" dirty="0">
                <a:solidFill>
                  <a:srgbClr val="C00000"/>
                </a:solidFill>
                <a:latin typeface="Arial Black" panose="020B0A04020102020204" pitchFamily="34" charset="0"/>
              </a:rPr>
              <a:t>is in the ranking </a:t>
            </a:r>
            <a:r>
              <a:rPr lang="en-US" sz="1800" dirty="0" smtClean="0">
                <a:solidFill>
                  <a:srgbClr val="C00000"/>
                </a:solidFill>
                <a:latin typeface="Arial Black" panose="020B0A04020102020204" pitchFamily="34" charset="0"/>
              </a:rPr>
              <a:t>in </a:t>
            </a:r>
            <a:r>
              <a:rPr lang="en-US" sz="1800" dirty="0">
                <a:solidFill>
                  <a:srgbClr val="C00000"/>
                </a:solidFill>
                <a:latin typeface="Arial Black" panose="020B0A04020102020204" pitchFamily="34" charset="0"/>
              </a:rPr>
              <a:t>departures and passengers</a:t>
            </a:r>
            <a:r>
              <a:rPr lang="en-GB" sz="3200" dirty="0">
                <a:solidFill>
                  <a:srgbClr val="FF0000"/>
                </a:solidFill>
                <a:latin typeface="Arial Black" panose="020B0A04020102020204" pitchFamily="34" charset="0"/>
              </a:rPr>
              <a:t/>
            </a:r>
            <a:br>
              <a:rPr lang="en-GB" sz="3200" dirty="0">
                <a:solidFill>
                  <a:srgbClr val="FF0000"/>
                </a:solidFill>
                <a:latin typeface="Arial Black" panose="020B0A04020102020204" pitchFamily="34" charset="0"/>
              </a:rPr>
            </a:br>
            <a:endParaRPr lang="en-US" sz="3200" b="1" dirty="0">
              <a:solidFill>
                <a:srgbClr val="FF0000"/>
              </a:solidFill>
              <a:latin typeface="Arial Black" panose="020B0A04020102020204" pitchFamily="34" charset="0"/>
            </a:endParaRPr>
          </a:p>
        </p:txBody>
      </p:sp>
      <p:sp>
        <p:nvSpPr>
          <p:cNvPr id="10" name="TextBox 9"/>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
        <p:nvSpPr>
          <p:cNvPr id="2" name="Rectangle 1"/>
          <p:cNvSpPr/>
          <p:nvPr/>
        </p:nvSpPr>
        <p:spPr>
          <a:xfrm>
            <a:off x="179512" y="3723878"/>
            <a:ext cx="792088" cy="216024"/>
          </a:xfrm>
          <a:prstGeom prst="rect">
            <a:avLst/>
          </a:prstGeom>
          <a:noFill/>
          <a:ln>
            <a:solidFill>
              <a:srgbClr val="C4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347864" y="3876278"/>
            <a:ext cx="792088" cy="216024"/>
          </a:xfrm>
          <a:prstGeom prst="rect">
            <a:avLst/>
          </a:prstGeom>
          <a:noFill/>
          <a:ln>
            <a:solidFill>
              <a:srgbClr val="C4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92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526"/>
            <a:ext cx="8229600" cy="504056"/>
          </a:xfrm>
        </p:spPr>
        <p:txBody>
          <a:bodyPr/>
          <a:lstStyle/>
          <a:p>
            <a:r>
              <a:rPr lang="en-US" dirty="0">
                <a:latin typeface="Bernard MT Condensed" panose="02050806060905020404" pitchFamily="18" charset="0"/>
              </a:rPr>
              <a:t/>
            </a:r>
            <a:br>
              <a:rPr lang="en-US" dirty="0">
                <a:latin typeface="Bernard MT Condensed" panose="02050806060905020404" pitchFamily="18" charset="0"/>
              </a:rPr>
            </a:br>
            <a:r>
              <a:rPr lang="en-US" dirty="0">
                <a:latin typeface="Bernard MT Condensed" panose="02050806060905020404" pitchFamily="18" charset="0"/>
              </a:rPr>
              <a:t/>
            </a:r>
            <a:br>
              <a:rPr lang="en-US" dirty="0">
                <a:latin typeface="Bernard MT Condensed" panose="02050806060905020404" pitchFamily="18" charset="0"/>
              </a:rPr>
            </a:br>
            <a:endParaRPr lang="en-GB" dirty="0"/>
          </a:p>
        </p:txBody>
      </p:sp>
      <p:sp>
        <p:nvSpPr>
          <p:cNvPr id="3" name="Content Placeholder 2"/>
          <p:cNvSpPr>
            <a:spLocks noGrp="1"/>
          </p:cNvSpPr>
          <p:nvPr>
            <p:ph idx="1"/>
          </p:nvPr>
        </p:nvSpPr>
        <p:spPr>
          <a:xfrm>
            <a:off x="251520" y="1059582"/>
            <a:ext cx="8856984" cy="3816423"/>
          </a:xfrm>
        </p:spPr>
        <p:txBody>
          <a:bodyPr/>
          <a:lstStyle/>
          <a:p>
            <a:pPr marL="0" indent="0">
              <a:buNone/>
            </a:pPr>
            <a:r>
              <a:rPr lang="en-US" sz="200" dirty="0" smtClean="0">
                <a:solidFill>
                  <a:srgbClr val="0070C0"/>
                </a:solidFill>
              </a:rPr>
              <a:t>-</a:t>
            </a:r>
            <a:endParaRPr lang="en-GB" sz="200" dirty="0">
              <a:solidFill>
                <a:srgbClr val="0070C0"/>
              </a:solidFill>
            </a:endParaRPr>
          </a:p>
        </p:txBody>
      </p:sp>
      <p:sp>
        <p:nvSpPr>
          <p:cNvPr id="4" name="Slide Number Placeholder 3"/>
          <p:cNvSpPr>
            <a:spLocks noGrp="1"/>
          </p:cNvSpPr>
          <p:nvPr>
            <p:ph type="sldNum" sz="quarter" idx="12"/>
          </p:nvPr>
        </p:nvSpPr>
        <p:spPr/>
        <p:txBody>
          <a:bodyPr/>
          <a:lstStyle/>
          <a:p>
            <a:fld id="{3FF909EE-2C65-48BC-95E5-26F3591A45A6}" type="slidenum">
              <a:rPr lang="en-CA" smtClean="0"/>
              <a:t>25</a:t>
            </a:fld>
            <a:endParaRPr lang="en-CA"/>
          </a:p>
        </p:txBody>
      </p:sp>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1550"/>
            <a:ext cx="9108504"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682490" y="-20538"/>
            <a:ext cx="8461510" cy="720080"/>
          </a:xfrm>
          <a:prstGeom prst="rect">
            <a:avLst/>
          </a:prstGeom>
          <a:solidFill>
            <a:schemeClr val="bg1"/>
          </a:solidFill>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r>
              <a:rPr lang="fr-FR" altLang="en-US" sz="500" b="1" dirty="0" smtClean="0">
                <a:solidFill>
                  <a:schemeClr val="bg1"/>
                </a:solidFill>
                <a:latin typeface="Arial Black" panose="020B0A04020102020204" pitchFamily="34" charset="0"/>
              </a:rPr>
              <a:t>.</a:t>
            </a:r>
            <a:r>
              <a:rPr lang="fr-FR" altLang="en-US" sz="3200" b="1" dirty="0" smtClean="0">
                <a:solidFill>
                  <a:srgbClr val="C40075"/>
                </a:solidFill>
                <a:latin typeface="Arial Black" panose="020B0A04020102020204" pitchFamily="34" charset="0"/>
              </a:rPr>
              <a:t/>
            </a:r>
            <a:br>
              <a:rPr lang="fr-FR" altLang="en-US" sz="3200" b="1" dirty="0" smtClean="0">
                <a:solidFill>
                  <a:srgbClr val="C40075"/>
                </a:solidFill>
                <a:latin typeface="Arial Black" panose="020B0A04020102020204" pitchFamily="34" charset="0"/>
              </a:rPr>
            </a:br>
            <a:r>
              <a:rPr lang="fr-FR" altLang="en-US" sz="3200" b="1" dirty="0" smtClean="0">
                <a:solidFill>
                  <a:srgbClr val="C40075"/>
                </a:solidFill>
                <a:latin typeface="Arial Black" panose="020B0A04020102020204" pitchFamily="34" charset="0"/>
              </a:rPr>
              <a:t>Turkish Airlines </a:t>
            </a:r>
            <a:endParaRPr lang="en-GB" sz="3200" dirty="0">
              <a:latin typeface="Arial Black" panose="020B0A04020102020204" pitchFamily="34" charset="0"/>
            </a:endParaRPr>
          </a:p>
        </p:txBody>
      </p:sp>
      <p:sp>
        <p:nvSpPr>
          <p:cNvPr id="7" name="TextBox 6"/>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3441396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Bernard MT Condensed" panose="02050806060905020404" pitchFamily="18" charset="0"/>
              </a:rPr>
              <a:t>EMERGING ISSUES</a:t>
            </a:r>
            <a:r>
              <a:rPr lang="en-US" dirty="0">
                <a:latin typeface="Bernard MT Condensed" panose="02050806060905020404" pitchFamily="18" charset="0"/>
              </a:rPr>
              <a:t/>
            </a:r>
            <a:br>
              <a:rPr lang="en-US" dirty="0">
                <a:latin typeface="Bernard MT Condensed" panose="02050806060905020404" pitchFamily="18" charset="0"/>
              </a:rPr>
            </a:br>
            <a:r>
              <a:rPr lang="en-US" dirty="0">
                <a:latin typeface="Bernard MT Condensed" panose="02050806060905020404" pitchFamily="18" charset="0"/>
              </a:rPr>
              <a:t/>
            </a:r>
            <a:br>
              <a:rPr lang="en-US" dirty="0">
                <a:latin typeface="Bernard MT Condensed" panose="02050806060905020404" pitchFamily="18" charset="0"/>
              </a:rPr>
            </a:br>
            <a:endParaRPr lang="en-GB" dirty="0"/>
          </a:p>
        </p:txBody>
      </p:sp>
      <p:sp>
        <p:nvSpPr>
          <p:cNvPr id="3" name="Content Placeholder 2"/>
          <p:cNvSpPr>
            <a:spLocks noGrp="1"/>
          </p:cNvSpPr>
          <p:nvPr>
            <p:ph idx="1"/>
          </p:nvPr>
        </p:nvSpPr>
        <p:spPr>
          <a:xfrm>
            <a:off x="467544" y="2211710"/>
            <a:ext cx="8229600" cy="2580935"/>
          </a:xfrm>
        </p:spPr>
        <p:txBody>
          <a:bodyPr/>
          <a:lstStyle/>
          <a:p>
            <a:pPr>
              <a:buFont typeface="Wingdings" panose="05000000000000000000" pitchFamily="2" charset="2"/>
              <a:buChar char="Ø"/>
            </a:pPr>
            <a:r>
              <a:rPr lang="en-US" dirty="0">
                <a:solidFill>
                  <a:srgbClr val="0070C0"/>
                </a:solidFill>
                <a:latin typeface="Bernard MT Condensed" panose="02050806060905020404" pitchFamily="18" charset="0"/>
              </a:rPr>
              <a:t>AIR </a:t>
            </a:r>
            <a:r>
              <a:rPr lang="en-US" dirty="0" smtClean="0">
                <a:solidFill>
                  <a:srgbClr val="0070C0"/>
                </a:solidFill>
                <a:latin typeface="Bernard MT Condensed" panose="02050806060905020404" pitchFamily="18" charset="0"/>
              </a:rPr>
              <a:t>CONNECTIVITY</a:t>
            </a:r>
          </a:p>
          <a:p>
            <a:pPr marL="0" indent="0">
              <a:buNone/>
            </a:pPr>
            <a:endParaRPr lang="en-US" sz="800" dirty="0" smtClean="0">
              <a:solidFill>
                <a:srgbClr val="0070C0"/>
              </a:solidFill>
            </a:endParaRPr>
          </a:p>
          <a:p>
            <a:pPr>
              <a:buFont typeface="Wingdings" panose="05000000000000000000" pitchFamily="2" charset="2"/>
              <a:buChar char="Ø"/>
            </a:pPr>
            <a:r>
              <a:rPr lang="en-US" dirty="0" smtClean="0">
                <a:solidFill>
                  <a:srgbClr val="0070C0"/>
                </a:solidFill>
                <a:latin typeface="Bernard MT Condensed" panose="02050806060905020404" pitchFamily="18" charset="0"/>
              </a:rPr>
              <a:t>UN SUSTAINABLE DEVELOPMENT GOALS</a:t>
            </a:r>
          </a:p>
          <a:p>
            <a:pPr marL="0" indent="0">
              <a:buNone/>
            </a:pPr>
            <a:endParaRPr lang="en-US" sz="800" dirty="0" smtClean="0">
              <a:solidFill>
                <a:srgbClr val="0070C0"/>
              </a:solidFill>
              <a:latin typeface="Bernard MT Condensed" panose="02050806060905020404" pitchFamily="18" charset="0"/>
            </a:endParaRPr>
          </a:p>
          <a:p>
            <a:pPr>
              <a:buFont typeface="Wingdings" panose="05000000000000000000" pitchFamily="2" charset="2"/>
              <a:buChar char="Ø"/>
            </a:pPr>
            <a:r>
              <a:rPr lang="en-US" dirty="0" smtClean="0">
                <a:solidFill>
                  <a:srgbClr val="0070C0"/>
                </a:solidFill>
                <a:latin typeface="Bernard MT Condensed" panose="02050806060905020404" pitchFamily="18" charset="0"/>
              </a:rPr>
              <a:t>REGULATORY DEVELOPMENT</a:t>
            </a:r>
            <a:endParaRPr lang="en-GB" dirty="0">
              <a:solidFill>
                <a:srgbClr val="0070C0"/>
              </a:solidFill>
            </a:endParaRPr>
          </a:p>
        </p:txBody>
      </p:sp>
      <p:sp>
        <p:nvSpPr>
          <p:cNvPr id="4" name="Slide Number Placeholder 3"/>
          <p:cNvSpPr>
            <a:spLocks noGrp="1"/>
          </p:cNvSpPr>
          <p:nvPr>
            <p:ph type="sldNum" sz="quarter" idx="12"/>
          </p:nvPr>
        </p:nvSpPr>
        <p:spPr/>
        <p:txBody>
          <a:bodyPr/>
          <a:lstStyle/>
          <a:p>
            <a:fld id="{3FF909EE-2C65-48BC-95E5-26F3591A45A6}" type="slidenum">
              <a:rPr lang="en-CA" smtClean="0"/>
              <a:t>26</a:t>
            </a:fld>
            <a:endParaRPr lang="en-CA"/>
          </a:p>
        </p:txBody>
      </p:sp>
    </p:spTree>
    <p:extLst>
      <p:ext uri="{BB962C8B-B14F-4D97-AF65-F5344CB8AC3E}">
        <p14:creationId xmlns:p14="http://schemas.microsoft.com/office/powerpoint/2010/main" val="1930057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366" y="0"/>
            <a:ext cx="8446634" cy="699542"/>
          </a:xfrm>
          <a:solidFill>
            <a:schemeClr val="bg1"/>
          </a:solidFill>
        </p:spPr>
        <p:txBody>
          <a:bodyPr/>
          <a:lstStyle/>
          <a:p>
            <a:r>
              <a:rPr lang="en-US" sz="600" b="1" dirty="0" smtClean="0">
                <a:solidFill>
                  <a:schemeClr val="bg1"/>
                </a:solidFill>
                <a:latin typeface="Arial Black" panose="020B0A04020102020204" pitchFamily="34" charset="0"/>
              </a:rPr>
              <a:t>.</a:t>
            </a:r>
            <a:r>
              <a:rPr lang="en-US" sz="3600" b="1" dirty="0" smtClean="0">
                <a:solidFill>
                  <a:srgbClr val="C40075"/>
                </a:solidFill>
                <a:latin typeface="Arial Black" panose="020B0A04020102020204" pitchFamily="34" charset="0"/>
              </a:rPr>
              <a:t/>
            </a:r>
            <a:br>
              <a:rPr lang="en-US" sz="3600" b="1" dirty="0" smtClean="0">
                <a:solidFill>
                  <a:srgbClr val="C40075"/>
                </a:solidFill>
                <a:latin typeface="Arial Black" panose="020B0A04020102020204" pitchFamily="34" charset="0"/>
              </a:rPr>
            </a:br>
            <a:r>
              <a:rPr lang="en-US" sz="3600" b="1" dirty="0" smtClean="0">
                <a:solidFill>
                  <a:srgbClr val="C40075"/>
                </a:solidFill>
                <a:latin typeface="Arial Black" panose="020B0A04020102020204" pitchFamily="34" charset="0"/>
              </a:rPr>
              <a:t>Air </a:t>
            </a:r>
            <a:r>
              <a:rPr lang="en-US" sz="3600" b="1" dirty="0">
                <a:solidFill>
                  <a:srgbClr val="C40075"/>
                </a:solidFill>
                <a:latin typeface="Arial Black" panose="020B0A04020102020204" pitchFamily="34" charset="0"/>
              </a:rPr>
              <a:t>transport connectivity</a:t>
            </a:r>
            <a:endParaRPr lang="en-GB" sz="3600" b="1" dirty="0">
              <a:solidFill>
                <a:srgbClr val="C40075"/>
              </a:solidFill>
              <a:latin typeface="Arial Black" panose="020B0A04020102020204" pitchFamily="34" charset="0"/>
            </a:endParaRPr>
          </a:p>
        </p:txBody>
      </p:sp>
      <p:sp>
        <p:nvSpPr>
          <p:cNvPr id="3" name="Content Placeholder 2"/>
          <p:cNvSpPr>
            <a:spLocks noGrp="1"/>
          </p:cNvSpPr>
          <p:nvPr>
            <p:ph idx="1"/>
          </p:nvPr>
        </p:nvSpPr>
        <p:spPr>
          <a:xfrm>
            <a:off x="107504" y="1203598"/>
            <a:ext cx="8928992" cy="3672408"/>
          </a:xfrm>
        </p:spPr>
        <p:txBody>
          <a:bodyPr>
            <a:normAutofit/>
          </a:bodyPr>
          <a:lstStyle/>
          <a:p>
            <a:pPr marL="0" indent="0">
              <a:buNone/>
            </a:pPr>
            <a:r>
              <a:rPr lang="en-US" sz="200" dirty="0" smtClean="0"/>
              <a:t>-</a:t>
            </a:r>
            <a:endParaRPr lang="en-GB" sz="200" dirty="0"/>
          </a:p>
        </p:txBody>
      </p:sp>
      <p:grpSp>
        <p:nvGrpSpPr>
          <p:cNvPr id="4" name="Group 3"/>
          <p:cNvGrpSpPr/>
          <p:nvPr/>
        </p:nvGrpSpPr>
        <p:grpSpPr>
          <a:xfrm>
            <a:off x="179512" y="1635646"/>
            <a:ext cx="4535996" cy="2545637"/>
            <a:chOff x="179512" y="2408285"/>
            <a:chExt cx="4228713" cy="2043937"/>
          </a:xfrm>
        </p:grpSpPr>
        <p:cxnSp>
          <p:nvCxnSpPr>
            <p:cNvPr id="5" name="Straight Arrow Connector 4"/>
            <p:cNvCxnSpPr>
              <a:stCxn id="16" idx="4"/>
            </p:cNvCxnSpPr>
            <p:nvPr/>
          </p:nvCxnSpPr>
          <p:spPr>
            <a:xfrm flipH="1">
              <a:off x="2244412" y="3323965"/>
              <a:ext cx="1" cy="43584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79512" y="2408285"/>
              <a:ext cx="4228713" cy="2043937"/>
              <a:chOff x="385311" y="1178066"/>
              <a:chExt cx="4228713" cy="2043937"/>
            </a:xfrm>
          </p:grpSpPr>
          <p:grpSp>
            <p:nvGrpSpPr>
              <p:cNvPr id="7" name="Group 6"/>
              <p:cNvGrpSpPr/>
              <p:nvPr/>
            </p:nvGrpSpPr>
            <p:grpSpPr>
              <a:xfrm>
                <a:off x="385311" y="1178066"/>
                <a:ext cx="4228713" cy="2043937"/>
                <a:chOff x="346859" y="1635391"/>
                <a:chExt cx="4228713" cy="2043937"/>
              </a:xfrm>
            </p:grpSpPr>
            <p:grpSp>
              <p:nvGrpSpPr>
                <p:cNvPr id="10" name="Group 9"/>
                <p:cNvGrpSpPr/>
                <p:nvPr/>
              </p:nvGrpSpPr>
              <p:grpSpPr>
                <a:xfrm>
                  <a:off x="346859" y="1635391"/>
                  <a:ext cx="4228713" cy="2043937"/>
                  <a:chOff x="274851" y="997496"/>
                  <a:chExt cx="4228713" cy="2043937"/>
                </a:xfrm>
              </p:grpSpPr>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4912" y="2350510"/>
                    <a:ext cx="1429679" cy="690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14"/>
                  <p:cNvSpPr/>
                  <p:nvPr/>
                </p:nvSpPr>
                <p:spPr>
                  <a:xfrm>
                    <a:off x="274851" y="1248604"/>
                    <a:ext cx="115212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763688" y="997496"/>
                    <a:ext cx="1152128" cy="9156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3351436" y="1116509"/>
                    <a:ext cx="115212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54871" y="2093231"/>
                  <a:ext cx="936104" cy="738664"/>
                </a:xfrm>
                <a:prstGeom prst="rect">
                  <a:avLst/>
                </a:prstGeom>
                <a:noFill/>
              </p:spPr>
              <p:txBody>
                <a:bodyPr wrap="square" rtlCol="0">
                  <a:spAutoFit/>
                </a:bodyPr>
                <a:lstStyle/>
                <a:p>
                  <a:r>
                    <a:rPr lang="en-US" sz="1050" b="1" dirty="0" smtClean="0">
                      <a:solidFill>
                        <a:srgbClr val="002060"/>
                      </a:solidFill>
                    </a:rPr>
                    <a:t>Air carriers, other aircraft operators and affiliates</a:t>
                  </a:r>
                </a:p>
              </p:txBody>
            </p:sp>
            <p:sp>
              <p:nvSpPr>
                <p:cNvPr id="12" name="TextBox 11"/>
                <p:cNvSpPr txBox="1"/>
                <p:nvPr/>
              </p:nvSpPr>
              <p:spPr>
                <a:xfrm>
                  <a:off x="1943708" y="1723899"/>
                  <a:ext cx="936104" cy="738664"/>
                </a:xfrm>
                <a:prstGeom prst="rect">
                  <a:avLst/>
                </a:prstGeom>
                <a:noFill/>
              </p:spPr>
              <p:txBody>
                <a:bodyPr wrap="square" rtlCol="0">
                  <a:spAutoFit/>
                </a:bodyPr>
                <a:lstStyle/>
                <a:p>
                  <a:r>
                    <a:rPr lang="en-US" sz="1050" b="1" dirty="0" smtClean="0">
                      <a:solidFill>
                        <a:srgbClr val="002060"/>
                      </a:solidFill>
                    </a:rPr>
                    <a:t>Airports, air navigation services and affiliates</a:t>
                  </a:r>
                  <a:endParaRPr lang="en-GB" sz="1050" b="1" dirty="0">
                    <a:solidFill>
                      <a:srgbClr val="002060"/>
                    </a:solidFill>
                  </a:endParaRPr>
                </a:p>
              </p:txBody>
            </p:sp>
            <p:sp>
              <p:nvSpPr>
                <p:cNvPr id="13" name="TextBox 12"/>
                <p:cNvSpPr txBox="1"/>
                <p:nvPr/>
              </p:nvSpPr>
              <p:spPr>
                <a:xfrm>
                  <a:off x="3515211" y="1961136"/>
                  <a:ext cx="1044116" cy="738664"/>
                </a:xfrm>
                <a:prstGeom prst="rect">
                  <a:avLst/>
                </a:prstGeom>
                <a:noFill/>
              </p:spPr>
              <p:txBody>
                <a:bodyPr wrap="square" rtlCol="0">
                  <a:spAutoFit/>
                </a:bodyPr>
                <a:lstStyle/>
                <a:p>
                  <a:r>
                    <a:rPr lang="en-US" sz="1050" b="1" dirty="0" smtClean="0">
                      <a:solidFill>
                        <a:srgbClr val="002060"/>
                      </a:solidFill>
                    </a:rPr>
                    <a:t>Aerospace and other manufacturing industries</a:t>
                  </a:r>
                  <a:endParaRPr lang="en-GB" sz="1050" b="1" dirty="0">
                    <a:solidFill>
                      <a:srgbClr val="002060"/>
                    </a:solidFill>
                  </a:endParaRPr>
                </a:p>
              </p:txBody>
            </p:sp>
          </p:grpSp>
          <p:cxnSp>
            <p:nvCxnSpPr>
              <p:cNvPr id="8" name="Straight Arrow Connector 7"/>
              <p:cNvCxnSpPr/>
              <p:nvPr/>
            </p:nvCxnSpPr>
            <p:spPr>
              <a:xfrm flipH="1">
                <a:off x="3182225" y="2271568"/>
                <a:ext cx="437289" cy="37162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03326" y="2457382"/>
                <a:ext cx="432046" cy="26355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491630"/>
            <a:ext cx="3742578" cy="2816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2177" y="3723878"/>
            <a:ext cx="1711871" cy="72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79512" y="1059582"/>
            <a:ext cx="8856984" cy="400110"/>
          </a:xfrm>
          <a:prstGeom prst="rect">
            <a:avLst/>
          </a:prstGeom>
          <a:noFill/>
        </p:spPr>
        <p:txBody>
          <a:bodyPr wrap="square" rtlCol="0">
            <a:spAutoFit/>
          </a:bodyPr>
          <a:lstStyle/>
          <a:p>
            <a:r>
              <a:rPr lang="en-US" sz="2000" b="1" dirty="0" smtClean="0">
                <a:solidFill>
                  <a:srgbClr val="C40075"/>
                </a:solidFill>
                <a:latin typeface="Arial" panose="020B0604020202020204" pitchFamily="34" charset="0"/>
                <a:cs typeface="Arial" panose="020B0604020202020204" pitchFamily="34" charset="0"/>
              </a:rPr>
              <a:t>A catalyst for economic development</a:t>
            </a:r>
            <a:r>
              <a:rPr lang="en-US" sz="2000" dirty="0" smtClean="0">
                <a:solidFill>
                  <a:srgbClr val="C40075"/>
                </a:solidFill>
                <a:latin typeface="Arial" panose="020B0604020202020204" pitchFamily="34" charset="0"/>
                <a:cs typeface="Arial" panose="020B0604020202020204" pitchFamily="34" charset="0"/>
              </a:rPr>
              <a:t> </a:t>
            </a:r>
            <a:endParaRPr lang="en-US" sz="2000" dirty="0">
              <a:solidFill>
                <a:srgbClr val="C40075"/>
              </a:solidFill>
              <a:latin typeface="Arial" panose="020B0604020202020204" pitchFamily="34" charset="0"/>
              <a:cs typeface="Arial" panose="020B0604020202020204" pitchFamily="34" charset="0"/>
            </a:endParaRPr>
          </a:p>
        </p:txBody>
      </p:sp>
      <p:sp>
        <p:nvSpPr>
          <p:cNvPr id="21" name="Slide Number Placeholder 20"/>
          <p:cNvSpPr>
            <a:spLocks noGrp="1"/>
          </p:cNvSpPr>
          <p:nvPr>
            <p:ph type="sldNum" sz="quarter" idx="12"/>
          </p:nvPr>
        </p:nvSpPr>
        <p:spPr/>
        <p:txBody>
          <a:bodyPr/>
          <a:lstStyle/>
          <a:p>
            <a:fld id="{3FF909EE-2C65-48BC-95E5-26F3591A45A6}" type="slidenum">
              <a:rPr lang="en-CA" smtClean="0"/>
              <a:t>27</a:t>
            </a:fld>
            <a:endParaRPr lang="en-CA" dirty="0"/>
          </a:p>
        </p:txBody>
      </p:sp>
      <p:sp>
        <p:nvSpPr>
          <p:cNvPr id="22" name="TextBox 21"/>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25991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750"/>
                                        <p:tgtEl>
                                          <p:spTgt spid="18"/>
                                        </p:tgtEl>
                                      </p:cBhvr>
                                    </p:animEffect>
                                    <p:anim calcmode="lin" valueType="num">
                                      <p:cBhvr>
                                        <p:cTn id="14" dur="750" fill="hold"/>
                                        <p:tgtEl>
                                          <p:spTgt spid="18"/>
                                        </p:tgtEl>
                                        <p:attrNameLst>
                                          <p:attrName>ppt_x</p:attrName>
                                        </p:attrNameLst>
                                      </p:cBhvr>
                                      <p:tavLst>
                                        <p:tav tm="0">
                                          <p:val>
                                            <p:strVal val="#ppt_x"/>
                                          </p:val>
                                        </p:tav>
                                        <p:tav tm="100000">
                                          <p:val>
                                            <p:strVal val="#ppt_x"/>
                                          </p:val>
                                        </p:tav>
                                      </p:tavLst>
                                    </p:anim>
                                    <p:anim calcmode="lin" valueType="num">
                                      <p:cBhvr>
                                        <p:cTn id="15" dur="75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anim calcmode="lin" valueType="num">
                                      <p:cBhvr>
                                        <p:cTn id="20" dur="750" fill="hold"/>
                                        <p:tgtEl>
                                          <p:spTgt spid="19"/>
                                        </p:tgtEl>
                                        <p:attrNameLst>
                                          <p:attrName>ppt_x</p:attrName>
                                        </p:attrNameLst>
                                      </p:cBhvr>
                                      <p:tavLst>
                                        <p:tav tm="0">
                                          <p:val>
                                            <p:strVal val="#ppt_x"/>
                                          </p:val>
                                        </p:tav>
                                        <p:tav tm="100000">
                                          <p:val>
                                            <p:strVal val="#ppt_x"/>
                                          </p:val>
                                        </p:tav>
                                      </p:tavLst>
                                    </p:anim>
                                    <p:anim calcmode="lin" valueType="num">
                                      <p:cBhvr>
                                        <p:cTn id="21" dur="75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750"/>
                                        <p:tgtEl>
                                          <p:spTgt spid="20"/>
                                        </p:tgtEl>
                                      </p:cBhvr>
                                    </p:animEffect>
                                    <p:anim calcmode="lin" valueType="num">
                                      <p:cBhvr>
                                        <p:cTn id="26" dur="750" fill="hold"/>
                                        <p:tgtEl>
                                          <p:spTgt spid="20"/>
                                        </p:tgtEl>
                                        <p:attrNameLst>
                                          <p:attrName>ppt_x</p:attrName>
                                        </p:attrNameLst>
                                      </p:cBhvr>
                                      <p:tavLst>
                                        <p:tav tm="0">
                                          <p:val>
                                            <p:strVal val="#ppt_x"/>
                                          </p:val>
                                        </p:tav>
                                        <p:tav tm="100000">
                                          <p:val>
                                            <p:strVal val="#ppt_x"/>
                                          </p:val>
                                        </p:tav>
                                      </p:tavLst>
                                    </p:anim>
                                    <p:anim calcmode="lin" valueType="num">
                                      <p:cBhvr>
                                        <p:cTn id="27"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27534"/>
            <a:ext cx="8229600" cy="504056"/>
          </a:xfrm>
        </p:spPr>
        <p:txBody>
          <a:bodyPr/>
          <a:lstStyle/>
          <a:p>
            <a:r>
              <a:rPr lang="en-US" sz="2400" b="1" u="sng" dirty="0" smtClean="0">
                <a:solidFill>
                  <a:srgbClr val="A74233"/>
                </a:solidFill>
                <a:latin typeface="Arial" panose="020B0604020202020204" pitchFamily="34" charset="0"/>
                <a:cs typeface="Arial" panose="020B0604020202020204" pitchFamily="34" charset="0"/>
              </a:rPr>
              <a:t/>
            </a:r>
            <a:br>
              <a:rPr lang="en-US" sz="2400" b="1" u="sng" dirty="0" smtClean="0">
                <a:solidFill>
                  <a:srgbClr val="A74233"/>
                </a:solidFill>
                <a:latin typeface="Arial" panose="020B0604020202020204" pitchFamily="34" charset="0"/>
                <a:cs typeface="Arial" panose="020B0604020202020204" pitchFamily="34" charset="0"/>
              </a:rPr>
            </a:br>
            <a:endParaRPr lang="en-GB" sz="2400" b="1" u="sng" dirty="0">
              <a:solidFill>
                <a:srgbClr val="C40075"/>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7504" y="1275606"/>
            <a:ext cx="8928992" cy="3600400"/>
          </a:xfrm>
        </p:spPr>
        <p:txBody>
          <a:bodyPr>
            <a:normAutofit/>
          </a:bodyPr>
          <a:lstStyle/>
          <a:p>
            <a:pPr marL="0" indent="0">
              <a:buNone/>
            </a:pPr>
            <a:r>
              <a:rPr lang="en-US" sz="200" dirty="0" smtClean="0"/>
              <a:t>-</a:t>
            </a:r>
            <a:endParaRPr lang="en-GB" sz="200" dirty="0"/>
          </a:p>
        </p:txBody>
      </p:sp>
      <p:sp>
        <p:nvSpPr>
          <p:cNvPr id="4" name="Rectangle 3"/>
          <p:cNvSpPr/>
          <p:nvPr/>
        </p:nvSpPr>
        <p:spPr>
          <a:xfrm>
            <a:off x="5226050" y="3998119"/>
            <a:ext cx="17526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5" name="Group 36"/>
          <p:cNvGrpSpPr>
            <a:grpSpLocks/>
          </p:cNvGrpSpPr>
          <p:nvPr/>
        </p:nvGrpSpPr>
        <p:grpSpPr bwMode="auto">
          <a:xfrm>
            <a:off x="5069963" y="2046164"/>
            <a:ext cx="3816424" cy="938719"/>
            <a:chOff x="-301042" y="1523844"/>
            <a:chExt cx="3679888" cy="938719"/>
          </a:xfrm>
        </p:grpSpPr>
        <p:sp>
          <p:nvSpPr>
            <p:cNvPr id="6" name="TextBox 5"/>
            <p:cNvSpPr txBox="1"/>
            <p:nvPr/>
          </p:nvSpPr>
          <p:spPr>
            <a:xfrm>
              <a:off x="108566" y="1523844"/>
              <a:ext cx="3018077" cy="830997"/>
            </a:xfrm>
            <a:prstGeom prst="rect">
              <a:avLst/>
            </a:prstGeom>
          </p:spPr>
          <p:txBody>
            <a:bodyPr wrap="square" lIns="0" tIns="0" rIns="0" bIns="0">
              <a:spAutoFit/>
            </a:bodyPr>
            <a:lstStyle/>
            <a:p>
              <a:pPr>
                <a:defRPr/>
              </a:pPr>
              <a:r>
                <a:rPr lang="en-US" sz="5400" dirty="0" smtClean="0">
                  <a:solidFill>
                    <a:schemeClr val="tx2">
                      <a:lumMod val="60000"/>
                      <a:lumOff val="40000"/>
                    </a:schemeClr>
                  </a:solidFill>
                  <a:latin typeface="Arial"/>
                  <a:cs typeface="Arial"/>
                </a:rPr>
                <a:t> 58.1</a:t>
              </a:r>
              <a:r>
                <a:rPr lang="en-US" sz="1100" dirty="0" smtClean="0">
                  <a:solidFill>
                    <a:schemeClr val="tx2">
                      <a:lumMod val="60000"/>
                      <a:lumOff val="40000"/>
                    </a:schemeClr>
                  </a:solidFill>
                  <a:latin typeface="Arial"/>
                  <a:cs typeface="Arial"/>
                </a:rPr>
                <a:t>million</a:t>
              </a:r>
              <a:endParaRPr lang="en-US" sz="5400" dirty="0">
                <a:solidFill>
                  <a:schemeClr val="tx2">
                    <a:lumMod val="60000"/>
                    <a:lumOff val="40000"/>
                  </a:schemeClr>
                </a:solidFill>
                <a:latin typeface="Arial"/>
                <a:cs typeface="Arial"/>
              </a:endParaRPr>
            </a:p>
          </p:txBody>
        </p:sp>
        <p:sp>
          <p:nvSpPr>
            <p:cNvPr id="7" name="TextBox 39"/>
            <p:cNvSpPr txBox="1">
              <a:spLocks noChangeArrowheads="1"/>
            </p:cNvSpPr>
            <p:nvPr/>
          </p:nvSpPr>
          <p:spPr bwMode="auto">
            <a:xfrm>
              <a:off x="-301042" y="2247119"/>
              <a:ext cx="36798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algn="ctr" eaLnBrk="1" hangingPunct="1"/>
              <a:r>
                <a:rPr lang="en-US" sz="1400" b="1" i="1" u="sng" dirty="0" smtClean="0">
                  <a:solidFill>
                    <a:srgbClr val="002060"/>
                  </a:solidFill>
                  <a:latin typeface="+mn-lt"/>
                  <a:ea typeface="Dotum" pitchFamily="34" charset="-127"/>
                </a:rPr>
                <a:t>Jobs</a:t>
              </a:r>
              <a:r>
                <a:rPr lang="en-US" sz="1400" b="1" i="1" dirty="0" smtClean="0">
                  <a:solidFill>
                    <a:srgbClr val="002060"/>
                  </a:solidFill>
                  <a:latin typeface="+mn-lt"/>
                  <a:ea typeface="Dotum" pitchFamily="34" charset="-127"/>
                </a:rPr>
                <a:t> </a:t>
              </a:r>
              <a:r>
                <a:rPr lang="en-US" sz="1400" i="1" dirty="0" smtClean="0">
                  <a:solidFill>
                    <a:srgbClr val="002060"/>
                  </a:solidFill>
                  <a:latin typeface="+mn-lt"/>
                  <a:ea typeface="Dotum" pitchFamily="34" charset="-127"/>
                </a:rPr>
                <a:t>supported by aviation worldwide</a:t>
              </a:r>
              <a:endParaRPr lang="en-US" sz="1400" i="1" baseline="30000" dirty="0">
                <a:solidFill>
                  <a:srgbClr val="002060"/>
                </a:solidFill>
                <a:latin typeface="+mn-lt"/>
                <a:ea typeface="Dotum" pitchFamily="34" charset="-127"/>
              </a:endParaRPr>
            </a:p>
          </p:txBody>
        </p:sp>
      </p:grpSp>
      <p:grpSp>
        <p:nvGrpSpPr>
          <p:cNvPr id="8" name="Group 36"/>
          <p:cNvGrpSpPr>
            <a:grpSpLocks/>
          </p:cNvGrpSpPr>
          <p:nvPr/>
        </p:nvGrpSpPr>
        <p:grpSpPr bwMode="auto">
          <a:xfrm>
            <a:off x="5356675" y="3289133"/>
            <a:ext cx="2815726" cy="997956"/>
            <a:chOff x="-211326" y="1308100"/>
            <a:chExt cx="3854932" cy="939745"/>
          </a:xfrm>
        </p:grpSpPr>
        <p:sp>
          <p:nvSpPr>
            <p:cNvPr id="9" name="TextBox 8"/>
            <p:cNvSpPr txBox="1"/>
            <p:nvPr/>
          </p:nvSpPr>
          <p:spPr>
            <a:xfrm>
              <a:off x="115549" y="1308100"/>
              <a:ext cx="3528057" cy="830997"/>
            </a:xfrm>
            <a:prstGeom prst="rect">
              <a:avLst/>
            </a:prstGeom>
          </p:spPr>
          <p:txBody>
            <a:bodyPr wrap="square" lIns="0" tIns="0" rIns="0" bIns="0">
              <a:spAutoFit/>
            </a:bodyPr>
            <a:lstStyle/>
            <a:p>
              <a:pPr>
                <a:defRPr/>
              </a:pPr>
              <a:r>
                <a:rPr lang="en-US" sz="5400" dirty="0" smtClean="0">
                  <a:solidFill>
                    <a:schemeClr val="tx2">
                      <a:lumMod val="60000"/>
                      <a:lumOff val="40000"/>
                    </a:schemeClr>
                  </a:solidFill>
                  <a:latin typeface="Arial"/>
                  <a:cs typeface="Arial"/>
                </a:rPr>
                <a:t>$2.4</a:t>
              </a:r>
              <a:r>
                <a:rPr lang="en-US" sz="3600" dirty="0" smtClean="0">
                  <a:solidFill>
                    <a:schemeClr val="tx2">
                      <a:lumMod val="60000"/>
                      <a:lumOff val="40000"/>
                    </a:schemeClr>
                  </a:solidFill>
                  <a:latin typeface="Arial"/>
                  <a:cs typeface="Arial"/>
                </a:rPr>
                <a:t> </a:t>
              </a:r>
              <a:r>
                <a:rPr lang="en-US" sz="1400" dirty="0" smtClean="0">
                  <a:solidFill>
                    <a:schemeClr val="tx2">
                      <a:lumMod val="60000"/>
                      <a:lumOff val="40000"/>
                    </a:schemeClr>
                  </a:solidFill>
                  <a:latin typeface="Arial"/>
                  <a:cs typeface="Arial"/>
                </a:rPr>
                <a:t>trillion</a:t>
              </a:r>
              <a:endParaRPr lang="en-US" sz="1400" dirty="0">
                <a:solidFill>
                  <a:schemeClr val="tx2">
                    <a:lumMod val="60000"/>
                    <a:lumOff val="40000"/>
                  </a:schemeClr>
                </a:solidFill>
                <a:latin typeface="Arial"/>
                <a:cs typeface="Arial"/>
              </a:endParaRPr>
            </a:p>
          </p:txBody>
        </p:sp>
        <p:sp>
          <p:nvSpPr>
            <p:cNvPr id="10" name="TextBox 39"/>
            <p:cNvSpPr txBox="1">
              <a:spLocks noChangeArrowheads="1"/>
            </p:cNvSpPr>
            <p:nvPr/>
          </p:nvSpPr>
          <p:spPr bwMode="auto">
            <a:xfrm>
              <a:off x="-211326" y="2015986"/>
              <a:ext cx="3590170" cy="23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algn="ctr" eaLnBrk="1" hangingPunct="1"/>
              <a:r>
                <a:rPr lang="en-US" sz="1600" i="1" dirty="0" smtClean="0">
                  <a:solidFill>
                    <a:srgbClr val="002060"/>
                  </a:solidFill>
                  <a:latin typeface="+mn-lt"/>
                  <a:ea typeface="Dotum" pitchFamily="34" charset="-127"/>
                </a:rPr>
                <a:t>Global</a:t>
              </a:r>
              <a:r>
                <a:rPr lang="en-US" sz="1600" b="1" i="1" dirty="0" smtClean="0">
                  <a:solidFill>
                    <a:srgbClr val="002060"/>
                  </a:solidFill>
                  <a:latin typeface="+mn-lt"/>
                  <a:ea typeface="Dotum" pitchFamily="34" charset="-127"/>
                </a:rPr>
                <a:t> </a:t>
              </a:r>
              <a:r>
                <a:rPr lang="en-US" sz="1600" b="1" i="1" u="sng" dirty="0" smtClean="0">
                  <a:solidFill>
                    <a:srgbClr val="002060"/>
                  </a:solidFill>
                  <a:latin typeface="+mn-lt"/>
                  <a:ea typeface="Dotum" pitchFamily="34" charset="-127"/>
                </a:rPr>
                <a:t>economic impact</a:t>
              </a:r>
              <a:endParaRPr lang="en-US" sz="1600" b="1" i="1" baseline="30000" dirty="0">
                <a:solidFill>
                  <a:srgbClr val="002060"/>
                </a:solidFill>
                <a:latin typeface="+mn-lt"/>
                <a:ea typeface="Dotum" pitchFamily="34" charset="-127"/>
              </a:endParaRPr>
            </a:p>
          </p:txBody>
        </p:sp>
      </p:grpSp>
      <p:grpSp>
        <p:nvGrpSpPr>
          <p:cNvPr id="11" name="Group 36"/>
          <p:cNvGrpSpPr>
            <a:grpSpLocks/>
          </p:cNvGrpSpPr>
          <p:nvPr/>
        </p:nvGrpSpPr>
        <p:grpSpPr bwMode="auto">
          <a:xfrm>
            <a:off x="865122" y="2046164"/>
            <a:ext cx="3384376" cy="938719"/>
            <a:chOff x="21716" y="1254175"/>
            <a:chExt cx="3263297" cy="938719"/>
          </a:xfrm>
        </p:grpSpPr>
        <p:sp>
          <p:nvSpPr>
            <p:cNvPr id="12" name="TextBox 11"/>
            <p:cNvSpPr txBox="1"/>
            <p:nvPr/>
          </p:nvSpPr>
          <p:spPr>
            <a:xfrm>
              <a:off x="48257" y="1254175"/>
              <a:ext cx="3018077" cy="830997"/>
            </a:xfrm>
            <a:prstGeom prst="rect">
              <a:avLst/>
            </a:prstGeom>
          </p:spPr>
          <p:txBody>
            <a:bodyPr wrap="square" lIns="0" tIns="0" rIns="0" bIns="0">
              <a:spAutoFit/>
            </a:bodyPr>
            <a:lstStyle/>
            <a:p>
              <a:pPr>
                <a:defRPr/>
              </a:pPr>
              <a:r>
                <a:rPr lang="en-US" sz="5400" dirty="0" smtClean="0">
                  <a:solidFill>
                    <a:schemeClr val="tx2">
                      <a:lumMod val="60000"/>
                      <a:lumOff val="40000"/>
                    </a:schemeClr>
                  </a:solidFill>
                  <a:latin typeface="Arial"/>
                  <a:cs typeface="Arial"/>
                </a:rPr>
                <a:t> 8.5</a:t>
              </a:r>
              <a:r>
                <a:rPr lang="en-US" sz="1100" dirty="0" smtClean="0">
                  <a:solidFill>
                    <a:schemeClr val="tx2">
                      <a:lumMod val="60000"/>
                      <a:lumOff val="40000"/>
                    </a:schemeClr>
                  </a:solidFill>
                  <a:latin typeface="Arial"/>
                  <a:cs typeface="Arial"/>
                </a:rPr>
                <a:t>million</a:t>
              </a:r>
              <a:endParaRPr lang="en-US" sz="5400" dirty="0">
                <a:solidFill>
                  <a:schemeClr val="tx2">
                    <a:lumMod val="60000"/>
                    <a:lumOff val="40000"/>
                  </a:schemeClr>
                </a:solidFill>
                <a:latin typeface="Arial"/>
                <a:cs typeface="Arial"/>
              </a:endParaRPr>
            </a:p>
          </p:txBody>
        </p:sp>
        <p:sp>
          <p:nvSpPr>
            <p:cNvPr id="13" name="TextBox 39"/>
            <p:cNvSpPr txBox="1">
              <a:spLocks noChangeArrowheads="1"/>
            </p:cNvSpPr>
            <p:nvPr/>
          </p:nvSpPr>
          <p:spPr bwMode="auto">
            <a:xfrm>
              <a:off x="21716" y="1977450"/>
              <a:ext cx="32632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algn="ctr" eaLnBrk="1" hangingPunct="1"/>
              <a:r>
                <a:rPr lang="en-US" sz="1400" b="1" i="1" u="sng" dirty="0" smtClean="0">
                  <a:solidFill>
                    <a:srgbClr val="F612D5"/>
                  </a:solidFill>
                  <a:latin typeface="+mn-lt"/>
                  <a:ea typeface="Dotum" pitchFamily="34" charset="-127"/>
                </a:rPr>
                <a:t>Direct</a:t>
              </a:r>
              <a:r>
                <a:rPr lang="en-US" sz="1400" b="1" i="1" u="sng" dirty="0" smtClean="0">
                  <a:solidFill>
                    <a:srgbClr val="002060"/>
                  </a:solidFill>
                  <a:latin typeface="+mn-lt"/>
                  <a:ea typeface="Dotum" pitchFamily="34" charset="-127"/>
                </a:rPr>
                <a:t> jobs</a:t>
              </a:r>
              <a:r>
                <a:rPr lang="en-US" sz="1400" b="1" i="1" dirty="0" smtClean="0">
                  <a:solidFill>
                    <a:srgbClr val="002060"/>
                  </a:solidFill>
                  <a:latin typeface="+mn-lt"/>
                  <a:ea typeface="Dotum" pitchFamily="34" charset="-127"/>
                </a:rPr>
                <a:t> </a:t>
              </a:r>
              <a:r>
                <a:rPr lang="en-US" sz="1400" i="1" dirty="0" smtClean="0">
                  <a:solidFill>
                    <a:srgbClr val="002060"/>
                  </a:solidFill>
                  <a:latin typeface="+mn-lt"/>
                  <a:ea typeface="Dotum" pitchFamily="34" charset="-127"/>
                </a:rPr>
                <a:t>supported by aviation worldwide</a:t>
              </a:r>
              <a:endParaRPr lang="en-US" sz="1400" i="1" baseline="30000" dirty="0">
                <a:solidFill>
                  <a:srgbClr val="002060"/>
                </a:solidFill>
                <a:latin typeface="+mn-lt"/>
                <a:ea typeface="Dotum" pitchFamily="34" charset="-127"/>
              </a:endParaRPr>
            </a:p>
          </p:txBody>
        </p:sp>
      </p:grpSp>
      <p:grpSp>
        <p:nvGrpSpPr>
          <p:cNvPr id="14" name="Group 36"/>
          <p:cNvGrpSpPr>
            <a:grpSpLocks/>
          </p:cNvGrpSpPr>
          <p:nvPr/>
        </p:nvGrpSpPr>
        <p:grpSpPr bwMode="auto">
          <a:xfrm>
            <a:off x="810727" y="3269766"/>
            <a:ext cx="2897177" cy="1003698"/>
            <a:chOff x="83995" y="1484982"/>
            <a:chExt cx="3528057" cy="1003698"/>
          </a:xfrm>
        </p:grpSpPr>
        <p:sp>
          <p:nvSpPr>
            <p:cNvPr id="15" name="TextBox 14"/>
            <p:cNvSpPr txBox="1"/>
            <p:nvPr/>
          </p:nvSpPr>
          <p:spPr>
            <a:xfrm>
              <a:off x="83995" y="1484982"/>
              <a:ext cx="3528057" cy="830997"/>
            </a:xfrm>
            <a:prstGeom prst="rect">
              <a:avLst/>
            </a:prstGeom>
          </p:spPr>
          <p:txBody>
            <a:bodyPr wrap="square" lIns="0" tIns="0" rIns="0" bIns="0">
              <a:spAutoFit/>
            </a:bodyPr>
            <a:lstStyle/>
            <a:p>
              <a:pPr>
                <a:defRPr/>
              </a:pPr>
              <a:r>
                <a:rPr lang="en-US" sz="5400" dirty="0" smtClean="0">
                  <a:solidFill>
                    <a:schemeClr val="tx2">
                      <a:lumMod val="60000"/>
                      <a:lumOff val="40000"/>
                    </a:schemeClr>
                  </a:solidFill>
                  <a:latin typeface="Arial"/>
                  <a:cs typeface="Arial"/>
                </a:rPr>
                <a:t>$700</a:t>
              </a:r>
              <a:r>
                <a:rPr lang="en-US" sz="3600" dirty="0" smtClean="0">
                  <a:solidFill>
                    <a:schemeClr val="tx2">
                      <a:lumMod val="60000"/>
                      <a:lumOff val="40000"/>
                    </a:schemeClr>
                  </a:solidFill>
                  <a:latin typeface="Arial"/>
                  <a:cs typeface="Arial"/>
                </a:rPr>
                <a:t> </a:t>
              </a:r>
              <a:r>
                <a:rPr lang="en-US" sz="1400" dirty="0" smtClean="0">
                  <a:solidFill>
                    <a:schemeClr val="tx2">
                      <a:lumMod val="60000"/>
                      <a:lumOff val="40000"/>
                    </a:schemeClr>
                  </a:solidFill>
                  <a:latin typeface="Arial"/>
                  <a:cs typeface="Arial"/>
                </a:rPr>
                <a:t>billion</a:t>
              </a:r>
              <a:endParaRPr lang="en-US" sz="1400" dirty="0">
                <a:solidFill>
                  <a:schemeClr val="tx2">
                    <a:lumMod val="60000"/>
                    <a:lumOff val="40000"/>
                  </a:schemeClr>
                </a:solidFill>
                <a:latin typeface="Arial"/>
                <a:cs typeface="Arial"/>
              </a:endParaRPr>
            </a:p>
          </p:txBody>
        </p:sp>
        <p:sp>
          <p:nvSpPr>
            <p:cNvPr id="16" name="TextBox 39"/>
            <p:cNvSpPr txBox="1">
              <a:spLocks noChangeArrowheads="1"/>
            </p:cNvSpPr>
            <p:nvPr/>
          </p:nvSpPr>
          <p:spPr bwMode="auto">
            <a:xfrm>
              <a:off x="115549" y="2242459"/>
              <a:ext cx="32632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algn="ctr" eaLnBrk="1" hangingPunct="1"/>
              <a:r>
                <a:rPr lang="en-US" sz="1600" b="1" i="1" u="sng" dirty="0" smtClean="0">
                  <a:solidFill>
                    <a:srgbClr val="F612D5"/>
                  </a:solidFill>
                  <a:latin typeface="+mn-lt"/>
                  <a:ea typeface="Dotum" pitchFamily="34" charset="-127"/>
                </a:rPr>
                <a:t>Direct</a:t>
              </a:r>
              <a:r>
                <a:rPr lang="en-US" sz="1600" i="1" dirty="0" smtClean="0">
                  <a:solidFill>
                    <a:srgbClr val="002060"/>
                  </a:solidFill>
                  <a:latin typeface="+mn-lt"/>
                  <a:ea typeface="Dotum" pitchFamily="34" charset="-127"/>
                </a:rPr>
                <a:t> Global</a:t>
              </a:r>
              <a:r>
                <a:rPr lang="en-US" sz="1600" b="1" i="1" dirty="0" smtClean="0">
                  <a:solidFill>
                    <a:srgbClr val="002060"/>
                  </a:solidFill>
                  <a:latin typeface="+mn-lt"/>
                  <a:ea typeface="Dotum" pitchFamily="34" charset="-127"/>
                </a:rPr>
                <a:t> </a:t>
              </a:r>
              <a:r>
                <a:rPr lang="en-US" sz="1600" b="1" i="1" u="sng" dirty="0" smtClean="0">
                  <a:solidFill>
                    <a:srgbClr val="002060"/>
                  </a:solidFill>
                  <a:latin typeface="+mn-lt"/>
                  <a:ea typeface="Dotum" pitchFamily="34" charset="-127"/>
                </a:rPr>
                <a:t>economic impact</a:t>
              </a:r>
              <a:endParaRPr lang="en-US" sz="1600" b="1" i="1" baseline="30000" dirty="0">
                <a:solidFill>
                  <a:srgbClr val="002060"/>
                </a:solidFill>
                <a:latin typeface="+mn-lt"/>
                <a:ea typeface="Dotum" pitchFamily="34" charset="-127"/>
              </a:endParaRPr>
            </a:p>
          </p:txBody>
        </p:sp>
      </p:grpSp>
      <p:sp>
        <p:nvSpPr>
          <p:cNvPr id="17" name="TextBox 16"/>
          <p:cNvSpPr txBox="1"/>
          <p:nvPr/>
        </p:nvSpPr>
        <p:spPr>
          <a:xfrm>
            <a:off x="251520" y="1522944"/>
            <a:ext cx="4104456" cy="323165"/>
          </a:xfrm>
          <a:prstGeom prst="rect">
            <a:avLst/>
          </a:prstGeom>
          <a:noFill/>
        </p:spPr>
        <p:txBody>
          <a:bodyPr wrap="square" rtlCol="0">
            <a:spAutoFit/>
          </a:bodyPr>
          <a:lstStyle/>
          <a:p>
            <a:r>
              <a:rPr lang="en-US" sz="1500" b="1" dirty="0" smtClean="0">
                <a:solidFill>
                  <a:srgbClr val="002060"/>
                </a:solidFill>
                <a:latin typeface="Arial" panose="020B0604020202020204" pitchFamily="34" charset="0"/>
                <a:cs typeface="Arial" panose="020B0604020202020204" pitchFamily="34" charset="0"/>
              </a:rPr>
              <a:t>Direct economic impacts of aviation sector</a:t>
            </a:r>
            <a:endParaRPr lang="en-GB" sz="1500" b="1" dirty="0">
              <a:solidFill>
                <a:srgbClr val="002060"/>
              </a:solidFill>
              <a:latin typeface="Arial" panose="020B0604020202020204" pitchFamily="34" charset="0"/>
              <a:cs typeface="Arial" panose="020B0604020202020204" pitchFamily="34" charset="0"/>
            </a:endParaRPr>
          </a:p>
        </p:txBody>
      </p:sp>
      <p:sp>
        <p:nvSpPr>
          <p:cNvPr id="18" name="TextBox 17"/>
          <p:cNvSpPr txBox="1"/>
          <p:nvPr/>
        </p:nvSpPr>
        <p:spPr>
          <a:xfrm>
            <a:off x="4609294" y="1522944"/>
            <a:ext cx="4320480" cy="523220"/>
          </a:xfrm>
          <a:prstGeom prst="rect">
            <a:avLst/>
          </a:prstGeom>
          <a:noFill/>
        </p:spPr>
        <p:txBody>
          <a:bodyPr wrap="square" rtlCol="0">
            <a:spAutoFit/>
          </a:bodyPr>
          <a:lstStyle/>
          <a:p>
            <a:r>
              <a:rPr lang="en-US" sz="1400" b="1" dirty="0" smtClean="0">
                <a:solidFill>
                  <a:srgbClr val="002060"/>
                </a:solidFill>
                <a:latin typeface="Arial" panose="020B0604020202020204" pitchFamily="34" charset="0"/>
                <a:cs typeface="Arial" panose="020B0604020202020204" pitchFamily="34" charset="0"/>
              </a:rPr>
              <a:t>Direct, indirect, induced and touris</a:t>
            </a:r>
            <a:r>
              <a:rPr lang="en-US" sz="1400" b="1" dirty="0">
                <a:solidFill>
                  <a:srgbClr val="002060"/>
                </a:solidFill>
                <a:latin typeface="Arial" panose="020B0604020202020204" pitchFamily="34" charset="0"/>
                <a:cs typeface="Arial" panose="020B0604020202020204" pitchFamily="34" charset="0"/>
              </a:rPr>
              <a:t>m</a:t>
            </a:r>
            <a:r>
              <a:rPr lang="en-US" sz="1400" b="1" dirty="0" smtClean="0">
                <a:solidFill>
                  <a:srgbClr val="002060"/>
                </a:solidFill>
                <a:latin typeface="Arial" panose="020B0604020202020204" pitchFamily="34" charset="0"/>
                <a:cs typeface="Arial" panose="020B0604020202020204" pitchFamily="34" charset="0"/>
              </a:rPr>
              <a:t> economic impacts of aviation sector</a:t>
            </a:r>
            <a:endParaRPr lang="en-GB" sz="1400" b="1" dirty="0">
              <a:solidFill>
                <a:srgbClr val="002060"/>
              </a:solidFill>
              <a:latin typeface="Arial" panose="020B0604020202020204" pitchFamily="34" charset="0"/>
              <a:cs typeface="Arial" panose="020B0604020202020204" pitchFamily="34" charset="0"/>
            </a:endParaRPr>
          </a:p>
        </p:txBody>
      </p:sp>
      <p:sp>
        <p:nvSpPr>
          <p:cNvPr id="19" name="TextBox 18"/>
          <p:cNvSpPr txBox="1"/>
          <p:nvPr/>
        </p:nvSpPr>
        <p:spPr>
          <a:xfrm>
            <a:off x="3663768" y="4560529"/>
            <a:ext cx="925484" cy="276999"/>
          </a:xfrm>
          <a:prstGeom prst="rect">
            <a:avLst/>
          </a:prstGeom>
          <a:noFill/>
        </p:spPr>
        <p:txBody>
          <a:bodyPr wrap="square" rtlCol="0">
            <a:spAutoFit/>
          </a:bodyPr>
          <a:lstStyle/>
          <a:p>
            <a:r>
              <a:rPr lang="en-US" sz="1200" dirty="0" smtClean="0"/>
              <a:t>2014 data</a:t>
            </a:r>
            <a:endParaRPr lang="en-GB" sz="1200" dirty="0"/>
          </a:p>
        </p:txBody>
      </p:sp>
      <p:sp>
        <p:nvSpPr>
          <p:cNvPr id="20" name="TextBox 19"/>
          <p:cNvSpPr txBox="1"/>
          <p:nvPr/>
        </p:nvSpPr>
        <p:spPr>
          <a:xfrm>
            <a:off x="8111590" y="4505310"/>
            <a:ext cx="925484" cy="276999"/>
          </a:xfrm>
          <a:prstGeom prst="rect">
            <a:avLst/>
          </a:prstGeom>
          <a:noFill/>
        </p:spPr>
        <p:txBody>
          <a:bodyPr wrap="square" rtlCol="0">
            <a:spAutoFit/>
          </a:bodyPr>
          <a:lstStyle/>
          <a:p>
            <a:r>
              <a:rPr lang="en-US" sz="1200" dirty="0" smtClean="0"/>
              <a:t>2012 data</a:t>
            </a:r>
            <a:endParaRPr lang="en-GB" sz="1200" dirty="0"/>
          </a:p>
        </p:txBody>
      </p:sp>
      <p:cxnSp>
        <p:nvCxnSpPr>
          <p:cNvPr id="21" name="Straight Connector 20"/>
          <p:cNvCxnSpPr/>
          <p:nvPr/>
        </p:nvCxnSpPr>
        <p:spPr>
          <a:xfrm rot="5400000">
            <a:off x="2519252" y="2813695"/>
            <a:ext cx="4140000" cy="0"/>
          </a:xfrm>
          <a:prstGeom prst="line">
            <a:avLst/>
          </a:prstGeom>
          <a:ln>
            <a:solidFill>
              <a:srgbClr val="F612D5"/>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88023" y="4883150"/>
            <a:ext cx="3836803" cy="253916"/>
          </a:xfrm>
          <a:prstGeom prst="rect">
            <a:avLst/>
          </a:prstGeom>
          <a:noFill/>
        </p:spPr>
        <p:txBody>
          <a:bodyPr wrap="square" rtlCol="0">
            <a:spAutoFit/>
          </a:bodyPr>
          <a:lstStyle/>
          <a:p>
            <a:r>
              <a:rPr lang="en-GB" sz="1050" b="1" i="1" u="sng" dirty="0" smtClean="0">
                <a:solidFill>
                  <a:schemeClr val="bg1"/>
                </a:solidFill>
              </a:rPr>
              <a:t>Source</a:t>
            </a:r>
            <a:r>
              <a:rPr lang="en-GB" sz="1050" i="1" dirty="0" smtClean="0">
                <a:solidFill>
                  <a:schemeClr val="bg1"/>
                </a:solidFill>
              </a:rPr>
              <a:t>: ICAO, Economic Contribution of Civil Aviation and ATAG</a:t>
            </a:r>
            <a:endParaRPr lang="en-GB" sz="1050" i="1" dirty="0">
              <a:solidFill>
                <a:schemeClr val="bg1"/>
              </a:solidFill>
            </a:endParaRPr>
          </a:p>
        </p:txBody>
      </p:sp>
      <p:cxnSp>
        <p:nvCxnSpPr>
          <p:cNvPr id="25" name="Straight Connector 24"/>
          <p:cNvCxnSpPr/>
          <p:nvPr/>
        </p:nvCxnSpPr>
        <p:spPr>
          <a:xfrm>
            <a:off x="9674" y="3147814"/>
            <a:ext cx="9159156" cy="0"/>
          </a:xfrm>
          <a:prstGeom prst="line">
            <a:avLst/>
          </a:prstGeom>
          <a:ln>
            <a:solidFill>
              <a:srgbClr val="F612D5"/>
            </a:solidFill>
            <a:prstDash val="lgDash"/>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697366" y="0"/>
            <a:ext cx="8446634" cy="699542"/>
          </a:xfrm>
          <a:prstGeom prst="rect">
            <a:avLst/>
          </a:prstGeom>
          <a:solidFill>
            <a:schemeClr val="bg1"/>
          </a:solidFill>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r>
              <a:rPr lang="en-US" sz="600" b="1" dirty="0" smtClean="0">
                <a:solidFill>
                  <a:schemeClr val="bg1"/>
                </a:solidFill>
                <a:latin typeface="Arial Black" panose="020B0A04020102020204" pitchFamily="34" charset="0"/>
              </a:rPr>
              <a:t>.</a:t>
            </a:r>
            <a:r>
              <a:rPr lang="en-US" sz="3600" b="1" dirty="0" smtClean="0">
                <a:solidFill>
                  <a:srgbClr val="C40075"/>
                </a:solidFill>
                <a:latin typeface="Arial Black" panose="020B0A04020102020204" pitchFamily="34" charset="0"/>
              </a:rPr>
              <a:t/>
            </a:r>
            <a:br>
              <a:rPr lang="en-US" sz="3600" b="1" dirty="0" smtClean="0">
                <a:solidFill>
                  <a:srgbClr val="C40075"/>
                </a:solidFill>
                <a:latin typeface="Arial Black" panose="020B0A04020102020204" pitchFamily="34" charset="0"/>
              </a:rPr>
            </a:br>
            <a:r>
              <a:rPr lang="en-US" sz="2600" b="1" dirty="0" smtClean="0">
                <a:solidFill>
                  <a:srgbClr val="C40075"/>
                </a:solidFill>
                <a:latin typeface="Arial Black" panose="020B0A04020102020204" pitchFamily="34" charset="0"/>
              </a:rPr>
              <a:t>Economic contribution OF Air Connectivity</a:t>
            </a:r>
            <a:endParaRPr lang="en-GB" sz="2600" b="1" dirty="0">
              <a:solidFill>
                <a:srgbClr val="C40075"/>
              </a:solidFill>
              <a:latin typeface="Arial Black" panose="020B0A04020102020204" pitchFamily="34" charset="0"/>
            </a:endParaRPr>
          </a:p>
        </p:txBody>
      </p:sp>
      <p:sp>
        <p:nvSpPr>
          <p:cNvPr id="27" name="Slide Number Placeholder 20"/>
          <p:cNvSpPr txBox="1">
            <a:spLocks/>
          </p:cNvSpPr>
          <p:nvPr/>
        </p:nvSpPr>
        <p:spPr>
          <a:xfrm>
            <a:off x="6553200" y="4894008"/>
            <a:ext cx="2133600" cy="24949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F909EE-2C65-48BC-95E5-26F3591A45A6}" type="slidenum">
              <a:rPr lang="en-CA" smtClean="0"/>
              <a:pPr/>
              <a:t>28</a:t>
            </a:fld>
            <a:endParaRPr lang="en-CA" dirty="0"/>
          </a:p>
        </p:txBody>
      </p:sp>
      <p:sp>
        <p:nvSpPr>
          <p:cNvPr id="28" name="TextBox 27"/>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404764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750"/>
                                        <p:tgtEl>
                                          <p:spTgt spid="11"/>
                                        </p:tgtEl>
                                      </p:cBhvr>
                                    </p:animEffect>
                                  </p:childTnLst>
                                </p:cTn>
                              </p:par>
                            </p:childTnLst>
                          </p:cTn>
                        </p:par>
                        <p:par>
                          <p:cTn id="13" fill="hold">
                            <p:stCondLst>
                              <p:cond delay="750"/>
                            </p:stCondLst>
                            <p:childTnLst>
                              <p:par>
                                <p:cTn id="14" presetID="22" presetClass="entr" presetSubtype="1"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750"/>
                                        <p:tgtEl>
                                          <p:spTgt spid="14"/>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750"/>
                                        <p:tgtEl>
                                          <p:spTgt spid="5"/>
                                        </p:tgtEl>
                                      </p:cBhvr>
                                    </p:animEffect>
                                  </p:childTnLst>
                                </p:cTn>
                              </p:par>
                            </p:childTnLst>
                          </p:cTn>
                        </p:par>
                        <p:par>
                          <p:cTn id="21" fill="hold">
                            <p:stCondLst>
                              <p:cond delay="275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750"/>
                                        <p:tgtEl>
                                          <p:spTgt spid="8"/>
                                        </p:tgtEl>
                                      </p:cBhvr>
                                    </p:animEffect>
                                  </p:childTnLst>
                                </p:cTn>
                              </p:par>
                            </p:childTnLst>
                          </p:cTn>
                        </p:par>
                        <p:par>
                          <p:cTn id="25" fill="hold">
                            <p:stCondLst>
                              <p:cond delay="3500"/>
                            </p:stCondLst>
                            <p:childTnLst>
                              <p:par>
                                <p:cTn id="26" presetID="22" presetClass="entr" presetSubtype="1"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par>
                          <p:cTn id="29" fill="hold">
                            <p:stCondLst>
                              <p:cond delay="4000"/>
                            </p:stCondLst>
                            <p:childTnLst>
                              <p:par>
                                <p:cTn id="30" presetID="22" presetClass="entr" presetSubtype="8" fill="hold" nodeType="after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843558"/>
            <a:ext cx="9073008" cy="4032448"/>
          </a:xfrm>
        </p:spPr>
        <p:txBody>
          <a:bodyPr/>
          <a:lstStyle/>
          <a:p>
            <a:pPr marL="0" indent="0">
              <a:buNone/>
            </a:pPr>
            <a:r>
              <a:rPr lang="en-US" sz="200" dirty="0" smtClean="0"/>
              <a:t>-</a:t>
            </a:r>
            <a:endParaRPr lang="en-GB" sz="200" i="1" dirty="0"/>
          </a:p>
        </p:txBody>
      </p:sp>
      <p:pic>
        <p:nvPicPr>
          <p:cNvPr id="4" name="Picture 2" descr="埋め込み画像への固定リン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34" y="1384408"/>
            <a:ext cx="4328741" cy="16043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埋め込み画像への固定リン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495" y="2900146"/>
            <a:ext cx="4337323" cy="16074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4495" y="3380726"/>
            <a:ext cx="4572000" cy="646331"/>
          </a:xfrm>
          <a:prstGeom prst="rect">
            <a:avLst/>
          </a:prstGeom>
        </p:spPr>
        <p:txBody>
          <a:bodyPr>
            <a:spAutoFit/>
          </a:bodyPr>
          <a:lstStyle/>
          <a:p>
            <a:r>
              <a:rPr lang="en-US" b="1" dirty="0">
                <a:solidFill>
                  <a:schemeClr val="accent1">
                    <a:lumMod val="75000"/>
                  </a:schemeClr>
                </a:solidFill>
              </a:rPr>
              <a:t>Economic impact caused by Nepal earthquake's disruption of air connectivity </a:t>
            </a:r>
            <a:endParaRPr lang="en-GB" b="1" dirty="0">
              <a:solidFill>
                <a:schemeClr val="accent1">
                  <a:lumMod val="75000"/>
                </a:schemeClr>
              </a:solidFill>
            </a:endParaRPr>
          </a:p>
        </p:txBody>
      </p:sp>
      <p:sp>
        <p:nvSpPr>
          <p:cNvPr id="7" name="TextBox 6"/>
          <p:cNvSpPr txBox="1"/>
          <p:nvPr/>
        </p:nvSpPr>
        <p:spPr>
          <a:xfrm>
            <a:off x="2715340" y="2582712"/>
            <a:ext cx="1156258" cy="215444"/>
          </a:xfrm>
          <a:prstGeom prst="rect">
            <a:avLst/>
          </a:prstGeom>
          <a:noFill/>
        </p:spPr>
        <p:txBody>
          <a:bodyPr wrap="square" rtlCol="0">
            <a:spAutoFit/>
          </a:bodyPr>
          <a:lstStyle/>
          <a:p>
            <a:r>
              <a:rPr lang="en-US" sz="800" dirty="0" smtClean="0">
                <a:solidFill>
                  <a:schemeClr val="bg2">
                    <a:lumMod val="50000"/>
                  </a:schemeClr>
                </a:solidFill>
                <a:latin typeface="Arial" panose="020B0604020202020204" pitchFamily="34" charset="0"/>
                <a:cs typeface="Arial" panose="020B0604020202020204" pitchFamily="34" charset="0"/>
              </a:rPr>
              <a:t>flight</a:t>
            </a:r>
            <a:endParaRPr lang="en-GB" sz="800" dirty="0">
              <a:solidFill>
                <a:schemeClr val="bg2">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4676495" y="1490105"/>
            <a:ext cx="4572000" cy="1200329"/>
          </a:xfrm>
          <a:prstGeom prst="rect">
            <a:avLst/>
          </a:prstGeom>
        </p:spPr>
        <p:txBody>
          <a:bodyPr>
            <a:spAutoFit/>
          </a:bodyPr>
          <a:lstStyle/>
          <a:p>
            <a:r>
              <a:rPr lang="en-US" b="1" dirty="0">
                <a:solidFill>
                  <a:schemeClr val="accent1">
                    <a:lumMod val="75000"/>
                  </a:schemeClr>
                </a:solidFill>
              </a:rPr>
              <a:t>Business aviation: </a:t>
            </a:r>
            <a:r>
              <a:rPr lang="en-US" b="1" dirty="0" smtClean="0">
                <a:solidFill>
                  <a:schemeClr val="accent1">
                    <a:lumMod val="75000"/>
                  </a:schemeClr>
                </a:solidFill>
              </a:rPr>
              <a:t>efficient, flexible and cost-effective access to global markets worldwide and </a:t>
            </a:r>
            <a:r>
              <a:rPr lang="en-US" b="1" u="sng" dirty="0" smtClean="0">
                <a:solidFill>
                  <a:srgbClr val="C40075"/>
                </a:solidFill>
              </a:rPr>
              <a:t>destinations to small and rural communities  </a:t>
            </a:r>
            <a:endParaRPr lang="en-GB" b="1" u="sng" dirty="0">
              <a:solidFill>
                <a:srgbClr val="C40075"/>
              </a:solidFill>
            </a:endParaRPr>
          </a:p>
        </p:txBody>
      </p:sp>
      <p:sp>
        <p:nvSpPr>
          <p:cNvPr id="14" name="Slide Number Placeholder 13"/>
          <p:cNvSpPr>
            <a:spLocks noGrp="1"/>
          </p:cNvSpPr>
          <p:nvPr>
            <p:ph type="sldNum" sz="quarter" idx="12"/>
          </p:nvPr>
        </p:nvSpPr>
        <p:spPr/>
        <p:txBody>
          <a:bodyPr/>
          <a:lstStyle/>
          <a:p>
            <a:fld id="{3FF909EE-2C65-48BC-95E5-26F3591A45A6}" type="slidenum">
              <a:rPr lang="en-CA" smtClean="0"/>
              <a:t>29</a:t>
            </a:fld>
            <a:endParaRPr lang="en-CA"/>
          </a:p>
        </p:txBody>
      </p:sp>
      <p:sp>
        <p:nvSpPr>
          <p:cNvPr id="11" name="Title 1"/>
          <p:cNvSpPr txBox="1">
            <a:spLocks/>
          </p:cNvSpPr>
          <p:nvPr/>
        </p:nvSpPr>
        <p:spPr>
          <a:xfrm>
            <a:off x="645224" y="0"/>
            <a:ext cx="8498775" cy="699542"/>
          </a:xfrm>
          <a:prstGeom prst="rect">
            <a:avLst/>
          </a:prstGeom>
          <a:solidFill>
            <a:schemeClr val="bg1"/>
          </a:solidFill>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r>
              <a:rPr lang="en-US" sz="600" b="1" dirty="0" smtClean="0">
                <a:solidFill>
                  <a:schemeClr val="bg1"/>
                </a:solidFill>
                <a:latin typeface="Arial Black" panose="020B0A04020102020204" pitchFamily="34" charset="0"/>
              </a:rPr>
              <a:t>.</a:t>
            </a:r>
            <a:r>
              <a:rPr lang="en-US" sz="3600" b="1" dirty="0" smtClean="0">
                <a:solidFill>
                  <a:srgbClr val="C40075"/>
                </a:solidFill>
                <a:latin typeface="Arial Black" panose="020B0A04020102020204" pitchFamily="34" charset="0"/>
              </a:rPr>
              <a:t/>
            </a:r>
            <a:br>
              <a:rPr lang="en-US" sz="3600" b="1" dirty="0" smtClean="0">
                <a:solidFill>
                  <a:srgbClr val="C40075"/>
                </a:solidFill>
                <a:latin typeface="Arial Black" panose="020B0A04020102020204" pitchFamily="34" charset="0"/>
              </a:rPr>
            </a:br>
            <a:r>
              <a:rPr lang="en-US" sz="2800" b="1" dirty="0">
                <a:solidFill>
                  <a:srgbClr val="C40075"/>
                </a:solidFill>
                <a:latin typeface="Arial Black" panose="020B0A04020102020204" pitchFamily="34" charset="0"/>
              </a:rPr>
              <a:t>Economic </a:t>
            </a:r>
            <a:r>
              <a:rPr lang="en-US" sz="2800" b="1" dirty="0" smtClean="0">
                <a:solidFill>
                  <a:srgbClr val="C40075"/>
                </a:solidFill>
                <a:latin typeface="Arial Black" panose="020B0A04020102020204" pitchFamily="34" charset="0"/>
              </a:rPr>
              <a:t>Impact </a:t>
            </a:r>
            <a:r>
              <a:rPr lang="en-US" sz="2800" b="1" dirty="0">
                <a:solidFill>
                  <a:srgbClr val="C40075"/>
                </a:solidFill>
                <a:latin typeface="Arial Black" panose="020B0A04020102020204" pitchFamily="34" charset="0"/>
              </a:rPr>
              <a:t>OF Air Connectivity</a:t>
            </a:r>
            <a:endParaRPr lang="en-GB" sz="2800" b="1" dirty="0">
              <a:solidFill>
                <a:srgbClr val="C40075"/>
              </a:solidFill>
              <a:latin typeface="Arial Black" panose="020B0A04020102020204" pitchFamily="34" charset="0"/>
            </a:endParaRPr>
          </a:p>
        </p:txBody>
      </p:sp>
      <p:sp>
        <p:nvSpPr>
          <p:cNvPr id="13" name="TextBox 12"/>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417219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059582"/>
            <a:ext cx="8496944" cy="3744416"/>
          </a:xfrm>
        </p:spPr>
        <p:txBody>
          <a:bodyPr/>
          <a:lstStyle/>
          <a:p>
            <a:pPr marL="0" indent="0">
              <a:buNone/>
            </a:pPr>
            <a:r>
              <a:rPr lang="en-US" sz="200" dirty="0" smtClean="0"/>
              <a:t>-</a:t>
            </a:r>
            <a:endParaRPr lang="en-GB" sz="200" dirty="0"/>
          </a:p>
        </p:txBody>
      </p:sp>
      <p:sp>
        <p:nvSpPr>
          <p:cNvPr id="4" name="Slide Number Placeholder 3"/>
          <p:cNvSpPr>
            <a:spLocks noGrp="1"/>
          </p:cNvSpPr>
          <p:nvPr>
            <p:ph type="sldNum" sz="quarter" idx="12"/>
          </p:nvPr>
        </p:nvSpPr>
        <p:spPr/>
        <p:txBody>
          <a:bodyPr/>
          <a:lstStyle/>
          <a:p>
            <a:fld id="{3FF909EE-2C65-48BC-95E5-26F3591A45A6}" type="slidenum">
              <a:rPr lang="en-CA" smtClean="0"/>
              <a:t>3</a:t>
            </a:fld>
            <a:endParaRPr lang="en-CA"/>
          </a:p>
        </p:txBody>
      </p:sp>
      <p:sp>
        <p:nvSpPr>
          <p:cNvPr id="5" name="Title 1"/>
          <p:cNvSpPr>
            <a:spLocks noGrp="1"/>
          </p:cNvSpPr>
          <p:nvPr>
            <p:ph type="title"/>
          </p:nvPr>
        </p:nvSpPr>
        <p:spPr>
          <a:xfrm>
            <a:off x="457200" y="484188"/>
            <a:ext cx="8229600" cy="574675"/>
          </a:xfrm>
        </p:spPr>
        <p:txBody>
          <a:bodyPr/>
          <a:lstStyle/>
          <a:p>
            <a:r>
              <a:rPr lang="en-US" sz="3600" b="1" i="1" dirty="0" smtClean="0">
                <a:solidFill>
                  <a:srgbClr val="C00000"/>
                </a:solidFill>
                <a:latin typeface="Arial Black" panose="020B0A04020102020204" pitchFamily="34" charset="0"/>
              </a:rPr>
              <a:t>Sustainability </a:t>
            </a:r>
            <a:endParaRPr lang="en-US" sz="3600" b="1" i="1" dirty="0">
              <a:solidFill>
                <a:srgbClr val="C00000"/>
              </a:solidFill>
              <a:latin typeface="Arial Black" panose="020B0A04020102020204" pitchFamily="34" charset="0"/>
            </a:endParaRPr>
          </a:p>
        </p:txBody>
      </p:sp>
      <p:sp>
        <p:nvSpPr>
          <p:cNvPr id="6" name="Content Placeholder 2"/>
          <p:cNvSpPr txBox="1">
            <a:spLocks/>
          </p:cNvSpPr>
          <p:nvPr/>
        </p:nvSpPr>
        <p:spPr>
          <a:xfrm>
            <a:off x="179512" y="1131590"/>
            <a:ext cx="8784976" cy="37444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smtClean="0"/>
              <a:t>Sixth Worldwide Air Transport Conference (ATConf/6) </a:t>
            </a:r>
          </a:p>
          <a:p>
            <a:pPr marL="0" indent="0" algn="ctr">
              <a:buFont typeface="Arial" pitchFamily="34" charset="0"/>
              <a:buNone/>
            </a:pPr>
            <a:r>
              <a:rPr lang="en-US" sz="1800" smtClean="0"/>
              <a:t>(Montréal - 18 March 2013)</a:t>
            </a:r>
            <a:endParaRPr lang="fr-FR" sz="1800" smtClean="0"/>
          </a:p>
          <a:p>
            <a:pPr marL="0" indent="0" algn="ctr">
              <a:buFont typeface="Arial" pitchFamily="34" charset="0"/>
              <a:buNone/>
            </a:pPr>
            <a:r>
              <a:rPr lang="en-US" sz="1800" smtClean="0"/>
              <a:t>Opening remarks by the President of the Council </a:t>
            </a:r>
            <a:endParaRPr lang="fr-FR" sz="1800" smtClean="0"/>
          </a:p>
          <a:p>
            <a:pPr marL="0" indent="0" algn="just">
              <a:buFont typeface="Arial" pitchFamily="34" charset="0"/>
              <a:buNone/>
            </a:pPr>
            <a:r>
              <a:rPr lang="en-US" sz="2400" smtClean="0"/>
              <a:t>“</a:t>
            </a:r>
            <a:r>
              <a:rPr lang="en-US" sz="2400" i="1" smtClean="0"/>
              <a:t>By sustainable, we mean safe, secure and environmentally friendly operations, for both passenger and cargo traffic, that provide airlines, airports, air navigation service providers (ANSPs) and other partners of the air transport value chain with  a  reasonable expectation  of  profitability. It  also means supporting competitive economies and promoting balanced regional development.”</a:t>
            </a:r>
            <a:endParaRPr lang="fr-FR" sz="2400" i="1" dirty="0"/>
          </a:p>
        </p:txBody>
      </p:sp>
    </p:spTree>
    <p:extLst>
      <p:ext uri="{BB962C8B-B14F-4D97-AF65-F5344CB8AC3E}">
        <p14:creationId xmlns:p14="http://schemas.microsoft.com/office/powerpoint/2010/main" val="4144400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8460432" cy="699542"/>
          </a:xfrm>
          <a:solidFill>
            <a:schemeClr val="bg1"/>
          </a:solidFill>
        </p:spPr>
        <p:txBody>
          <a:bodyPr/>
          <a:lstStyle/>
          <a:p>
            <a:r>
              <a:rPr lang="en-US" sz="600" b="1" dirty="0" smtClean="0">
                <a:solidFill>
                  <a:srgbClr val="C40075"/>
                </a:solidFill>
                <a:latin typeface="Arial Black" panose="020B0A04020102020204" pitchFamily="34" charset="0"/>
              </a:rPr>
              <a:t>.</a:t>
            </a:r>
            <a:r>
              <a:rPr lang="en-US" sz="3600" b="1" dirty="0" smtClean="0">
                <a:solidFill>
                  <a:srgbClr val="C40075"/>
                </a:solidFill>
                <a:latin typeface="Arial Black" panose="020B0A04020102020204" pitchFamily="34" charset="0"/>
              </a:rPr>
              <a:t/>
            </a:r>
            <a:br>
              <a:rPr lang="en-US" sz="3600" b="1" dirty="0" smtClean="0">
                <a:solidFill>
                  <a:srgbClr val="C40075"/>
                </a:solidFill>
                <a:latin typeface="Arial Black" panose="020B0A04020102020204" pitchFamily="34" charset="0"/>
              </a:rPr>
            </a:br>
            <a:r>
              <a:rPr lang="en-US" sz="3600" b="1" dirty="0" smtClean="0">
                <a:solidFill>
                  <a:srgbClr val="C40075"/>
                </a:solidFill>
                <a:latin typeface="Arial Black" panose="020B0A04020102020204" pitchFamily="34" charset="0"/>
              </a:rPr>
              <a:t>UN </a:t>
            </a:r>
            <a:r>
              <a:rPr lang="en-US" sz="3600" b="1" dirty="0">
                <a:solidFill>
                  <a:srgbClr val="C40075"/>
                </a:solidFill>
                <a:latin typeface="Arial Black" panose="020B0A04020102020204" pitchFamily="34" charset="0"/>
              </a:rPr>
              <a:t>Sustainable Dev. Goals (SDG)</a:t>
            </a:r>
            <a:endParaRPr lang="en-GB" sz="3600" b="1" dirty="0">
              <a:solidFill>
                <a:srgbClr val="C40075"/>
              </a:solidFill>
              <a:latin typeface="Arial Black" panose="020B0A04020102020204" pitchFamily="34" charset="0"/>
            </a:endParaRPr>
          </a:p>
        </p:txBody>
      </p:sp>
      <p:sp>
        <p:nvSpPr>
          <p:cNvPr id="3" name="Content Placeholder 2"/>
          <p:cNvSpPr>
            <a:spLocks noGrp="1"/>
          </p:cNvSpPr>
          <p:nvPr>
            <p:ph idx="1"/>
          </p:nvPr>
        </p:nvSpPr>
        <p:spPr>
          <a:xfrm>
            <a:off x="107504" y="987574"/>
            <a:ext cx="8928992" cy="3888432"/>
          </a:xfrm>
        </p:spPr>
        <p:txBody>
          <a:bodyPr/>
          <a:lstStyle/>
          <a:p>
            <a:pPr marL="0" indent="0">
              <a:buNone/>
            </a:pPr>
            <a:r>
              <a:rPr lang="en-US" sz="200" dirty="0" smtClean="0"/>
              <a:t>-</a:t>
            </a:r>
            <a:endParaRPr lang="en-GB" sz="200" dirty="0"/>
          </a:p>
        </p:txBody>
      </p:sp>
      <p:sp>
        <p:nvSpPr>
          <p:cNvPr id="4" name="TextBox 3"/>
          <p:cNvSpPr txBox="1"/>
          <p:nvPr/>
        </p:nvSpPr>
        <p:spPr>
          <a:xfrm>
            <a:off x="179512" y="1563638"/>
            <a:ext cx="3744416" cy="1815882"/>
          </a:xfrm>
          <a:prstGeom prst="rect">
            <a:avLst/>
          </a:prstGeom>
          <a:noFill/>
        </p:spPr>
        <p:txBody>
          <a:bodyPr wrap="square" rtlCol="0">
            <a:spAutoFit/>
          </a:bodyPr>
          <a:lstStyle/>
          <a:p>
            <a:endParaRPr lang="en-US" sz="1400" dirty="0">
              <a:solidFill>
                <a:srgbClr val="002060"/>
              </a:solidFill>
            </a:endParaRPr>
          </a:p>
          <a:p>
            <a:pPr marL="285750" indent="-285750">
              <a:buFont typeface="Arial" panose="020B0604020202020204" pitchFamily="34" charset="0"/>
              <a:buChar char="•"/>
            </a:pPr>
            <a:r>
              <a:rPr lang="en-US" sz="1400" b="1" dirty="0" smtClean="0">
                <a:solidFill>
                  <a:schemeClr val="accent1">
                    <a:lumMod val="75000"/>
                  </a:schemeClr>
                </a:solidFill>
              </a:rPr>
              <a:t>Connectivity Indicator to compare number </a:t>
            </a:r>
            <a:r>
              <a:rPr lang="en-US" sz="1400" b="1" dirty="0">
                <a:solidFill>
                  <a:schemeClr val="accent1">
                    <a:lumMod val="75000"/>
                  </a:schemeClr>
                </a:solidFill>
              </a:rPr>
              <a:t>of </a:t>
            </a:r>
            <a:r>
              <a:rPr lang="en-US" sz="1400" b="1" dirty="0" smtClean="0">
                <a:solidFill>
                  <a:schemeClr val="accent1">
                    <a:lumMod val="75000"/>
                  </a:schemeClr>
                </a:solidFill>
              </a:rPr>
              <a:t>markets made available </a:t>
            </a:r>
            <a:r>
              <a:rPr lang="en-US" sz="1400" b="1" dirty="0">
                <a:solidFill>
                  <a:schemeClr val="accent1">
                    <a:lumMod val="75000"/>
                  </a:schemeClr>
                </a:solidFill>
              </a:rPr>
              <a:t>by air transport liberalization (“available” </a:t>
            </a:r>
            <a:r>
              <a:rPr lang="en-US" sz="1400" b="1" dirty="0" smtClean="0">
                <a:solidFill>
                  <a:schemeClr val="accent1">
                    <a:lumMod val="75000"/>
                  </a:schemeClr>
                </a:solidFill>
              </a:rPr>
              <a:t>or “</a:t>
            </a:r>
            <a:r>
              <a:rPr lang="en-US" sz="1400" b="1" dirty="0">
                <a:solidFill>
                  <a:schemeClr val="accent1">
                    <a:lumMod val="75000"/>
                  </a:schemeClr>
                </a:solidFill>
              </a:rPr>
              <a:t>reserved” connectivity) with the number of </a:t>
            </a:r>
            <a:r>
              <a:rPr lang="en-US" sz="1400" b="1" dirty="0" smtClean="0">
                <a:solidFill>
                  <a:schemeClr val="accent1">
                    <a:lumMod val="75000"/>
                  </a:schemeClr>
                </a:solidFill>
              </a:rPr>
              <a:t>markets </a:t>
            </a:r>
            <a:r>
              <a:rPr lang="en-US" sz="1400" b="1" dirty="0">
                <a:solidFill>
                  <a:schemeClr val="accent1">
                    <a:lumMod val="75000"/>
                  </a:schemeClr>
                </a:solidFill>
              </a:rPr>
              <a:t>having actual air services (“real</a:t>
            </a:r>
            <a:r>
              <a:rPr lang="en-US" sz="1400" b="1" dirty="0" smtClean="0">
                <a:solidFill>
                  <a:schemeClr val="accent1">
                    <a:lumMod val="75000"/>
                  </a:schemeClr>
                </a:solidFill>
              </a:rPr>
              <a:t>” connectivity</a:t>
            </a:r>
            <a:r>
              <a:rPr lang="en-US" sz="1400" b="1" dirty="0">
                <a:solidFill>
                  <a:schemeClr val="accent1">
                    <a:lumMod val="75000"/>
                  </a:schemeClr>
                </a:solidFill>
              </a:rPr>
              <a:t>)</a:t>
            </a:r>
            <a:endParaRPr lang="en-US" sz="1400" b="1" dirty="0" smtClean="0">
              <a:solidFill>
                <a:schemeClr val="accent1">
                  <a:lumMod val="75000"/>
                </a:schemeClr>
              </a:solidFill>
            </a:endParaRPr>
          </a:p>
          <a:p>
            <a:endParaRPr lang="en-US" sz="1400" dirty="0" smtClean="0">
              <a:solidFill>
                <a:srgbClr val="00206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1772093"/>
            <a:ext cx="4903141" cy="299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7911" y="2931790"/>
            <a:ext cx="3744416" cy="2108269"/>
          </a:xfrm>
          <a:prstGeom prst="rect">
            <a:avLst/>
          </a:prstGeom>
          <a:noFill/>
        </p:spPr>
        <p:txBody>
          <a:bodyPr wrap="square" rtlCol="0">
            <a:spAutoFit/>
          </a:bodyPr>
          <a:lstStyle/>
          <a:p>
            <a:endParaRPr lang="en-US" sz="1400" dirty="0">
              <a:solidFill>
                <a:srgbClr val="002060"/>
              </a:solidFill>
            </a:endParaRPr>
          </a:p>
          <a:p>
            <a:pPr marL="285750" indent="-285750">
              <a:buFont typeface="Arial" panose="020B0604020202020204" pitchFamily="34" charset="0"/>
              <a:buChar char="•"/>
            </a:pPr>
            <a:r>
              <a:rPr lang="en-US" sz="1400" b="1" dirty="0" smtClean="0">
                <a:solidFill>
                  <a:srgbClr val="002060"/>
                </a:solidFill>
              </a:rPr>
              <a:t>Facilitate States in meeting Target </a:t>
            </a:r>
            <a:r>
              <a:rPr lang="en-US" sz="1400" b="1" dirty="0">
                <a:solidFill>
                  <a:srgbClr val="002060"/>
                </a:solidFill>
              </a:rPr>
              <a:t>8.9: By 2030, devise and implement policies to promote sustainable tourism that creates </a:t>
            </a:r>
            <a:r>
              <a:rPr lang="en-US" sz="1400" b="1" dirty="0" smtClean="0">
                <a:solidFill>
                  <a:srgbClr val="002060"/>
                </a:solidFill>
              </a:rPr>
              <a:t>jobs and </a:t>
            </a:r>
            <a:r>
              <a:rPr lang="en-US" sz="1400" b="1" dirty="0">
                <a:solidFill>
                  <a:srgbClr val="002060"/>
                </a:solidFill>
              </a:rPr>
              <a:t>promotes local culture and </a:t>
            </a:r>
            <a:r>
              <a:rPr lang="en-US" sz="1400" b="1" dirty="0" smtClean="0">
                <a:solidFill>
                  <a:srgbClr val="002060"/>
                </a:solidFill>
              </a:rPr>
              <a:t>products</a:t>
            </a:r>
          </a:p>
          <a:p>
            <a:pPr marL="285750" indent="-285750">
              <a:spcBef>
                <a:spcPts val="600"/>
              </a:spcBef>
              <a:buFont typeface="Arial" panose="020B0604020202020204" pitchFamily="34" charset="0"/>
              <a:buChar char="•"/>
            </a:pPr>
            <a:r>
              <a:rPr lang="en-US" sz="1400" b="1" dirty="0" smtClean="0">
                <a:solidFill>
                  <a:srgbClr val="002060"/>
                </a:solidFill>
              </a:rPr>
              <a:t>Help States to determine </a:t>
            </a:r>
            <a:r>
              <a:rPr lang="en-US" sz="1400" b="1" dirty="0">
                <a:solidFill>
                  <a:srgbClr val="002060"/>
                </a:solidFill>
              </a:rPr>
              <a:t>the loss of </a:t>
            </a:r>
            <a:r>
              <a:rPr lang="en-US" sz="1400" b="1" dirty="0" smtClean="0">
                <a:solidFill>
                  <a:srgbClr val="002060"/>
                </a:solidFill>
              </a:rPr>
              <a:t>economic growth potential</a:t>
            </a:r>
          </a:p>
          <a:p>
            <a:endParaRPr lang="en-US" sz="1400" dirty="0" smtClean="0">
              <a:solidFill>
                <a:srgbClr val="002060"/>
              </a:solidFill>
            </a:endParaRPr>
          </a:p>
        </p:txBody>
      </p:sp>
      <p:sp>
        <p:nvSpPr>
          <p:cNvPr id="7" name="TextBox 6"/>
          <p:cNvSpPr txBox="1"/>
          <p:nvPr/>
        </p:nvSpPr>
        <p:spPr>
          <a:xfrm>
            <a:off x="155574" y="1064207"/>
            <a:ext cx="8988426" cy="707886"/>
          </a:xfrm>
          <a:prstGeom prst="rect">
            <a:avLst/>
          </a:prstGeom>
          <a:noFill/>
        </p:spPr>
        <p:txBody>
          <a:bodyPr wrap="square" rtlCol="0">
            <a:spAutoFit/>
          </a:bodyPr>
          <a:lstStyle/>
          <a:p>
            <a:pPr>
              <a:lnSpc>
                <a:spcPts val="2400"/>
              </a:lnSpc>
            </a:pPr>
            <a:r>
              <a:rPr lang="en-US" dirty="0" smtClean="0">
                <a:solidFill>
                  <a:srgbClr val="C40075"/>
                </a:solidFill>
                <a:latin typeface="Arial" panose="020B0604020202020204" pitchFamily="34" charset="0"/>
                <a:cs typeface="Arial" panose="020B0604020202020204" pitchFamily="34" charset="0"/>
              </a:rPr>
              <a:t>SDG Goal </a:t>
            </a:r>
            <a:r>
              <a:rPr lang="en-US" dirty="0">
                <a:solidFill>
                  <a:srgbClr val="C40075"/>
                </a:solidFill>
                <a:latin typeface="Arial" panose="020B0604020202020204" pitchFamily="34" charset="0"/>
                <a:cs typeface="Arial" panose="020B0604020202020204" pitchFamily="34" charset="0"/>
              </a:rPr>
              <a:t>8. Promote sustained, inclusive and sustainable economic growth, full and </a:t>
            </a:r>
            <a:r>
              <a:rPr lang="en-US" dirty="0" smtClean="0">
                <a:solidFill>
                  <a:srgbClr val="C40075"/>
                </a:solidFill>
                <a:latin typeface="Arial" panose="020B0604020202020204" pitchFamily="34" charset="0"/>
                <a:cs typeface="Arial" panose="020B0604020202020204" pitchFamily="34" charset="0"/>
              </a:rPr>
              <a:t>productive employment </a:t>
            </a:r>
            <a:r>
              <a:rPr lang="en-US" dirty="0">
                <a:solidFill>
                  <a:srgbClr val="C40075"/>
                </a:solidFill>
                <a:latin typeface="Arial" panose="020B0604020202020204" pitchFamily="34" charset="0"/>
                <a:cs typeface="Arial" panose="020B0604020202020204" pitchFamily="34" charset="0"/>
              </a:rPr>
              <a:t>and decent work for all</a:t>
            </a:r>
            <a:endParaRPr lang="en-GB" dirty="0">
              <a:solidFill>
                <a:srgbClr val="C40075"/>
              </a:solidFill>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2"/>
          </p:nvPr>
        </p:nvSpPr>
        <p:spPr/>
        <p:txBody>
          <a:bodyPr/>
          <a:lstStyle/>
          <a:p>
            <a:fld id="{3FF909EE-2C65-48BC-95E5-26F3591A45A6}" type="slidenum">
              <a:rPr lang="en-CA" smtClean="0"/>
              <a:t>30</a:t>
            </a:fld>
            <a:endParaRPr lang="en-CA"/>
          </a:p>
        </p:txBody>
      </p:sp>
      <p:sp>
        <p:nvSpPr>
          <p:cNvPr id="9" name="TextBox 8"/>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132364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31590"/>
            <a:ext cx="8928992" cy="3744416"/>
          </a:xfrm>
        </p:spPr>
        <p:txBody>
          <a:bodyPr>
            <a:normAutofit/>
          </a:bodyPr>
          <a:lstStyle/>
          <a:p>
            <a:pPr marL="0" indent="0">
              <a:buNone/>
            </a:pPr>
            <a:r>
              <a:rPr lang="en-US" sz="200" dirty="0" smtClean="0"/>
              <a:t>-</a:t>
            </a:r>
            <a:endParaRPr lang="en-GB" sz="200" dirty="0"/>
          </a:p>
        </p:txBody>
      </p:sp>
      <p:sp>
        <p:nvSpPr>
          <p:cNvPr id="4" name="TextBox 3"/>
          <p:cNvSpPr txBox="1"/>
          <p:nvPr/>
        </p:nvSpPr>
        <p:spPr>
          <a:xfrm>
            <a:off x="155574" y="1131590"/>
            <a:ext cx="8988426" cy="707886"/>
          </a:xfrm>
          <a:prstGeom prst="rect">
            <a:avLst/>
          </a:prstGeom>
          <a:noFill/>
        </p:spPr>
        <p:txBody>
          <a:bodyPr wrap="square" rtlCol="0">
            <a:spAutoFit/>
          </a:bodyPr>
          <a:lstStyle/>
          <a:p>
            <a:pPr>
              <a:lnSpc>
                <a:spcPts val="2400"/>
              </a:lnSpc>
            </a:pPr>
            <a:r>
              <a:rPr lang="en-US" dirty="0" smtClean="0">
                <a:solidFill>
                  <a:srgbClr val="C40075"/>
                </a:solidFill>
                <a:latin typeface="Arial" panose="020B0604020202020204" pitchFamily="34" charset="0"/>
                <a:cs typeface="Arial" panose="020B0604020202020204" pitchFamily="34" charset="0"/>
              </a:rPr>
              <a:t>SDG Goal 9. </a:t>
            </a:r>
            <a:r>
              <a:rPr lang="en-US" dirty="0">
                <a:solidFill>
                  <a:srgbClr val="C40075"/>
                </a:solidFill>
                <a:latin typeface="Arial" panose="020B0604020202020204" pitchFamily="34" charset="0"/>
                <a:cs typeface="Arial" panose="020B0604020202020204" pitchFamily="34" charset="0"/>
              </a:rPr>
              <a:t>Build resilient infrastructure, promote inclusive and sustainable industrialization and </a:t>
            </a:r>
            <a:r>
              <a:rPr lang="en-US" dirty="0" smtClean="0">
                <a:solidFill>
                  <a:srgbClr val="C40075"/>
                </a:solidFill>
                <a:latin typeface="Arial" panose="020B0604020202020204" pitchFamily="34" charset="0"/>
                <a:cs typeface="Arial" panose="020B0604020202020204" pitchFamily="34" charset="0"/>
              </a:rPr>
              <a:t>foster innovation</a:t>
            </a:r>
            <a:endParaRPr lang="en-GB" dirty="0">
              <a:solidFill>
                <a:srgbClr val="C40075"/>
              </a:solidFill>
              <a:latin typeface="Arial" panose="020B0604020202020204" pitchFamily="34" charset="0"/>
              <a:cs typeface="Arial" panose="020B0604020202020204" pitchFamily="34" charset="0"/>
            </a:endParaRPr>
          </a:p>
        </p:txBody>
      </p:sp>
      <p:sp>
        <p:nvSpPr>
          <p:cNvPr id="5" name="TextBox 4"/>
          <p:cNvSpPr txBox="1"/>
          <p:nvPr/>
        </p:nvSpPr>
        <p:spPr>
          <a:xfrm>
            <a:off x="473529" y="1923678"/>
            <a:ext cx="3456384" cy="1169551"/>
          </a:xfrm>
          <a:prstGeom prst="rect">
            <a:avLst/>
          </a:prstGeom>
          <a:noFill/>
        </p:spPr>
        <p:txBody>
          <a:bodyPr wrap="square" rtlCol="0">
            <a:spAutoFit/>
          </a:bodyPr>
          <a:lstStyle/>
          <a:p>
            <a:endParaRPr lang="en-US" sz="1400" dirty="0">
              <a:solidFill>
                <a:srgbClr val="002060"/>
              </a:solidFill>
            </a:endParaRPr>
          </a:p>
          <a:p>
            <a:r>
              <a:rPr lang="en-US" sz="1400" b="1" dirty="0">
                <a:solidFill>
                  <a:schemeClr val="accent1">
                    <a:lumMod val="75000"/>
                  </a:schemeClr>
                </a:solidFill>
              </a:rPr>
              <a:t>Percentage of effective implementation </a:t>
            </a:r>
            <a:r>
              <a:rPr lang="en-US" sz="1400" b="1" dirty="0" smtClean="0">
                <a:solidFill>
                  <a:schemeClr val="accent1">
                    <a:lumMod val="75000"/>
                  </a:schemeClr>
                </a:solidFill>
              </a:rPr>
              <a:t>(EI) in </a:t>
            </a:r>
            <a:r>
              <a:rPr lang="en-US" sz="1400" b="1" dirty="0">
                <a:solidFill>
                  <a:schemeClr val="accent1">
                    <a:lumMod val="75000"/>
                  </a:schemeClr>
                </a:solidFill>
              </a:rPr>
              <a:t>the infrastructure development of </a:t>
            </a:r>
            <a:r>
              <a:rPr lang="en-US" sz="1400" b="1" dirty="0" smtClean="0">
                <a:solidFill>
                  <a:schemeClr val="accent1">
                    <a:lumMod val="75000"/>
                  </a:schemeClr>
                </a:solidFill>
              </a:rPr>
              <a:t>aerodromes and </a:t>
            </a:r>
            <a:r>
              <a:rPr lang="en-US" sz="1400" b="1" dirty="0">
                <a:solidFill>
                  <a:schemeClr val="accent1">
                    <a:lumMod val="75000"/>
                  </a:schemeClr>
                </a:solidFill>
              </a:rPr>
              <a:t>ground </a:t>
            </a:r>
            <a:r>
              <a:rPr lang="en-US" sz="1400" b="1" dirty="0" smtClean="0">
                <a:solidFill>
                  <a:schemeClr val="accent1">
                    <a:lumMod val="75000"/>
                  </a:schemeClr>
                </a:solidFill>
              </a:rPr>
              <a:t>aids (AGA)</a:t>
            </a:r>
          </a:p>
          <a:p>
            <a:endParaRPr lang="en-US" sz="1400" dirty="0" smtClean="0">
              <a:solidFill>
                <a:srgbClr val="002060"/>
              </a:solidFill>
            </a:endParaRPr>
          </a:p>
        </p:txBody>
      </p:sp>
      <p:sp>
        <p:nvSpPr>
          <p:cNvPr id="6" name="TextBox 5"/>
          <p:cNvSpPr txBox="1"/>
          <p:nvPr/>
        </p:nvSpPr>
        <p:spPr>
          <a:xfrm>
            <a:off x="467543" y="2859782"/>
            <a:ext cx="3186589" cy="2031325"/>
          </a:xfrm>
          <a:prstGeom prst="rect">
            <a:avLst/>
          </a:prstGeom>
          <a:noFill/>
        </p:spPr>
        <p:txBody>
          <a:bodyPr wrap="square" rtlCol="0">
            <a:spAutoFit/>
          </a:bodyPr>
          <a:lstStyle/>
          <a:p>
            <a:endParaRPr lang="en-US" sz="1400" dirty="0">
              <a:solidFill>
                <a:srgbClr val="002060"/>
              </a:solidFill>
            </a:endParaRPr>
          </a:p>
          <a:p>
            <a:r>
              <a:rPr lang="en-US" sz="1400" b="1" dirty="0" smtClean="0">
                <a:solidFill>
                  <a:srgbClr val="002060"/>
                </a:solidFill>
              </a:rPr>
              <a:t>Facilitate States in meeting Target 9.1</a:t>
            </a:r>
            <a:r>
              <a:rPr lang="en-US" sz="1400" b="1" dirty="0">
                <a:solidFill>
                  <a:srgbClr val="002060"/>
                </a:solidFill>
              </a:rPr>
              <a:t>: Develop quality, reliable, sustainable and resilient infrastructure, including regional </a:t>
            </a:r>
            <a:r>
              <a:rPr lang="en-US" sz="1400" b="1" dirty="0" smtClean="0">
                <a:solidFill>
                  <a:srgbClr val="002060"/>
                </a:solidFill>
              </a:rPr>
              <a:t>and trans-border </a:t>
            </a:r>
            <a:r>
              <a:rPr lang="en-US" sz="1400" b="1" dirty="0">
                <a:solidFill>
                  <a:srgbClr val="002060"/>
                </a:solidFill>
              </a:rPr>
              <a:t>infrastructure, to support economic development and human well-being, with a focus </a:t>
            </a:r>
            <a:r>
              <a:rPr lang="en-US" sz="1400" b="1" dirty="0" smtClean="0">
                <a:solidFill>
                  <a:srgbClr val="002060"/>
                </a:solidFill>
              </a:rPr>
              <a:t>on affordable </a:t>
            </a:r>
            <a:r>
              <a:rPr lang="en-US" sz="1400" b="1" dirty="0">
                <a:solidFill>
                  <a:srgbClr val="002060"/>
                </a:solidFill>
              </a:rPr>
              <a:t>and equitable access for all.</a:t>
            </a:r>
            <a:endParaRPr lang="en-US" sz="1400" b="1" dirty="0" smtClean="0">
              <a:solidFill>
                <a:srgbClr val="002060"/>
              </a:solidFill>
            </a:endParaRPr>
          </a:p>
          <a:p>
            <a:endParaRPr lang="en-US" sz="1400" b="1" dirty="0" smtClean="0">
              <a:solidFill>
                <a:srgbClr val="002060"/>
              </a:solidFill>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l="7342" t="22327" r="6941" b="24636"/>
          <a:stretch/>
        </p:blipFill>
        <p:spPr bwMode="auto">
          <a:xfrm>
            <a:off x="3923928" y="2430384"/>
            <a:ext cx="5083810" cy="2162175"/>
          </a:xfrm>
          <a:prstGeom prst="rect">
            <a:avLst/>
          </a:prstGeom>
          <a:solidFill>
            <a:srgbClr val="FFFFFF">
              <a:shade val="85000"/>
            </a:srgbClr>
          </a:solidFill>
          <a:ln w="190500" cap="rnd" cmpd="sng" algn="ctr">
            <a:solidFill>
              <a:srgbClr val="FFFFFF"/>
            </a:solidFill>
            <a:prstDash val="solid"/>
            <a:round/>
            <a:headEnd type="none" w="med" len="med"/>
            <a:tailEnd type="none" w="med" len="me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
        <p:nvSpPr>
          <p:cNvPr id="8" name="Slide Number Placeholder 7"/>
          <p:cNvSpPr>
            <a:spLocks noGrp="1"/>
          </p:cNvSpPr>
          <p:nvPr>
            <p:ph type="sldNum" sz="quarter" idx="12"/>
          </p:nvPr>
        </p:nvSpPr>
        <p:spPr/>
        <p:txBody>
          <a:bodyPr/>
          <a:lstStyle/>
          <a:p>
            <a:fld id="{3FF909EE-2C65-48BC-95E5-26F3591A45A6}" type="slidenum">
              <a:rPr lang="en-CA" smtClean="0"/>
              <a:t>31</a:t>
            </a:fld>
            <a:endParaRPr lang="en-CA"/>
          </a:p>
        </p:txBody>
      </p:sp>
      <p:sp>
        <p:nvSpPr>
          <p:cNvPr id="10" name="Title 1"/>
          <p:cNvSpPr txBox="1">
            <a:spLocks/>
          </p:cNvSpPr>
          <p:nvPr/>
        </p:nvSpPr>
        <p:spPr>
          <a:xfrm>
            <a:off x="683568" y="0"/>
            <a:ext cx="8460432" cy="699542"/>
          </a:xfrm>
          <a:prstGeom prst="rect">
            <a:avLst/>
          </a:prstGeom>
          <a:solidFill>
            <a:schemeClr val="bg1"/>
          </a:solidFill>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r>
              <a:rPr lang="en-US" sz="600" b="1" dirty="0" smtClean="0">
                <a:solidFill>
                  <a:srgbClr val="C40075"/>
                </a:solidFill>
                <a:latin typeface="Arial Black" panose="020B0A04020102020204" pitchFamily="34" charset="0"/>
              </a:rPr>
              <a:t>.</a:t>
            </a:r>
            <a:r>
              <a:rPr lang="en-US" sz="3600" b="1" dirty="0" smtClean="0">
                <a:solidFill>
                  <a:srgbClr val="C40075"/>
                </a:solidFill>
                <a:latin typeface="Arial Black" panose="020B0A04020102020204" pitchFamily="34" charset="0"/>
              </a:rPr>
              <a:t/>
            </a:r>
            <a:br>
              <a:rPr lang="en-US" sz="3600" b="1" dirty="0" smtClean="0">
                <a:solidFill>
                  <a:srgbClr val="C40075"/>
                </a:solidFill>
                <a:latin typeface="Arial Black" panose="020B0A04020102020204" pitchFamily="34" charset="0"/>
              </a:rPr>
            </a:br>
            <a:r>
              <a:rPr lang="en-US" sz="3600" b="1" dirty="0" smtClean="0">
                <a:solidFill>
                  <a:srgbClr val="C40075"/>
                </a:solidFill>
                <a:latin typeface="Arial Black" panose="020B0A04020102020204" pitchFamily="34" charset="0"/>
              </a:rPr>
              <a:t>UN Sustainable Dev. Goals (SDG)</a:t>
            </a:r>
            <a:endParaRPr lang="en-GB" sz="3600" b="1" dirty="0">
              <a:solidFill>
                <a:srgbClr val="C40075"/>
              </a:solidFill>
              <a:latin typeface="Arial Black" panose="020B0A04020102020204" pitchFamily="34" charset="0"/>
            </a:endParaRPr>
          </a:p>
        </p:txBody>
      </p:sp>
      <p:sp>
        <p:nvSpPr>
          <p:cNvPr id="11" name="TextBox 10"/>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34186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494" y="0"/>
            <a:ext cx="8460505" cy="699542"/>
          </a:xfrm>
          <a:solidFill>
            <a:schemeClr val="bg1"/>
          </a:solidFill>
        </p:spPr>
        <p:txBody>
          <a:bodyPr/>
          <a:lstStyle/>
          <a:p>
            <a:r>
              <a:rPr lang="en-US" sz="600" b="1" dirty="0" smtClean="0">
                <a:solidFill>
                  <a:srgbClr val="C40075"/>
                </a:solidFill>
                <a:latin typeface="Arial Black" panose="020B0A04020102020204" pitchFamily="34" charset="0"/>
              </a:rPr>
              <a:t>.</a:t>
            </a:r>
            <a:r>
              <a:rPr lang="en-US" sz="3600" b="1" dirty="0" smtClean="0">
                <a:solidFill>
                  <a:srgbClr val="C40075"/>
                </a:solidFill>
                <a:latin typeface="Arial Black" panose="020B0A04020102020204" pitchFamily="34" charset="0"/>
              </a:rPr>
              <a:t/>
            </a:r>
            <a:br>
              <a:rPr lang="en-US" sz="3600" b="1" dirty="0" smtClean="0">
                <a:solidFill>
                  <a:srgbClr val="C40075"/>
                </a:solidFill>
                <a:latin typeface="Arial Black" panose="020B0A04020102020204" pitchFamily="34" charset="0"/>
              </a:rPr>
            </a:br>
            <a:r>
              <a:rPr lang="en-US" sz="3600" b="1" dirty="0" smtClean="0">
                <a:solidFill>
                  <a:srgbClr val="C40075"/>
                </a:solidFill>
                <a:latin typeface="Arial Black" panose="020B0A04020102020204" pitchFamily="34" charset="0"/>
              </a:rPr>
              <a:t>Air </a:t>
            </a:r>
            <a:r>
              <a:rPr lang="en-US" sz="3600" b="1" dirty="0">
                <a:solidFill>
                  <a:srgbClr val="C40075"/>
                </a:solidFill>
                <a:latin typeface="Arial Black" panose="020B0A04020102020204" pitchFamily="34" charset="0"/>
              </a:rPr>
              <a:t>connectivity and UN SDGs</a:t>
            </a:r>
            <a:endParaRPr lang="en-GB" sz="3600" b="1" dirty="0">
              <a:solidFill>
                <a:srgbClr val="C40075"/>
              </a:solidFill>
              <a:latin typeface="Arial Black" panose="020B0A04020102020204" pitchFamily="34" charset="0"/>
            </a:endParaRPr>
          </a:p>
        </p:txBody>
      </p:sp>
      <p:sp>
        <p:nvSpPr>
          <p:cNvPr id="3" name="Content Placeholder 2"/>
          <p:cNvSpPr>
            <a:spLocks noGrp="1"/>
          </p:cNvSpPr>
          <p:nvPr>
            <p:ph idx="1"/>
          </p:nvPr>
        </p:nvSpPr>
        <p:spPr>
          <a:xfrm>
            <a:off x="215008" y="1059582"/>
            <a:ext cx="8928992" cy="3816424"/>
          </a:xfrm>
        </p:spPr>
        <p:txBody>
          <a:bodyPr>
            <a:normAutofit/>
          </a:bodyPr>
          <a:lstStyle/>
          <a:p>
            <a:pPr marL="0" indent="0">
              <a:buNone/>
            </a:pPr>
            <a:r>
              <a:rPr lang="en-US" sz="200" dirty="0" smtClean="0"/>
              <a:t>-</a:t>
            </a:r>
            <a:endParaRPr lang="en-GB" sz="2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08" y="1435500"/>
            <a:ext cx="3827387" cy="344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27625" y="2743253"/>
            <a:ext cx="1151915" cy="646331"/>
          </a:xfrm>
          <a:prstGeom prst="rect">
            <a:avLst/>
          </a:prstGeom>
          <a:noFill/>
        </p:spPr>
        <p:txBody>
          <a:bodyPr wrap="square" rtlCol="0">
            <a:spAutoFit/>
          </a:bodyPr>
          <a:lstStyle/>
          <a:p>
            <a:r>
              <a:rPr lang="en-US" b="1" dirty="0" smtClean="0"/>
              <a:t>Tourism -</a:t>
            </a:r>
          </a:p>
          <a:p>
            <a:r>
              <a:rPr lang="en-US" b="1" dirty="0" smtClean="0"/>
              <a:t>Passenger</a:t>
            </a:r>
            <a:endParaRPr lang="en-GB" b="1" dirty="0"/>
          </a:p>
        </p:txBody>
      </p:sp>
      <p:sp>
        <p:nvSpPr>
          <p:cNvPr id="6" name="TextBox 5"/>
          <p:cNvSpPr txBox="1"/>
          <p:nvPr/>
        </p:nvSpPr>
        <p:spPr>
          <a:xfrm>
            <a:off x="165846" y="915566"/>
            <a:ext cx="8988426" cy="375744"/>
          </a:xfrm>
          <a:prstGeom prst="rect">
            <a:avLst/>
          </a:prstGeom>
          <a:noFill/>
        </p:spPr>
        <p:txBody>
          <a:bodyPr wrap="square" rtlCol="0">
            <a:spAutoFit/>
          </a:bodyPr>
          <a:lstStyle/>
          <a:p>
            <a:pPr algn="ctr">
              <a:lnSpc>
                <a:spcPts val="2400"/>
              </a:lnSpc>
            </a:pPr>
            <a:r>
              <a:rPr lang="en-US" dirty="0">
                <a:solidFill>
                  <a:srgbClr val="CC8004"/>
                </a:solidFill>
                <a:latin typeface="Arial" panose="020B0604020202020204" pitchFamily="34" charset="0"/>
                <a:cs typeface="Arial" panose="020B0604020202020204" pitchFamily="34" charset="0"/>
              </a:rPr>
              <a:t>Connectivity directly impacts </a:t>
            </a:r>
            <a:r>
              <a:rPr lang="en-US" dirty="0" smtClean="0">
                <a:solidFill>
                  <a:srgbClr val="CC8004"/>
                </a:solidFill>
                <a:latin typeface="Arial" panose="020B0604020202020204" pitchFamily="34" charset="0"/>
                <a:cs typeface="Arial" panose="020B0604020202020204" pitchFamily="34" charset="0"/>
              </a:rPr>
              <a:t>UN </a:t>
            </a:r>
            <a:r>
              <a:rPr lang="en-US" dirty="0">
                <a:solidFill>
                  <a:srgbClr val="CC8004"/>
                </a:solidFill>
                <a:latin typeface="Arial" panose="020B0604020202020204" pitchFamily="34" charset="0"/>
                <a:cs typeface="Arial" panose="020B0604020202020204" pitchFamily="34" charset="0"/>
              </a:rPr>
              <a:t>Sustainable Development Goals (</a:t>
            </a:r>
            <a:r>
              <a:rPr lang="en-US" dirty="0" smtClean="0">
                <a:solidFill>
                  <a:srgbClr val="CC8004"/>
                </a:solidFill>
                <a:latin typeface="Arial" panose="020B0604020202020204" pitchFamily="34" charset="0"/>
                <a:cs typeface="Arial" panose="020B0604020202020204" pitchFamily="34" charset="0"/>
              </a:rPr>
              <a:t>SDGs)</a:t>
            </a:r>
            <a:endParaRPr lang="en-GB" dirty="0">
              <a:solidFill>
                <a:srgbClr val="CC8004"/>
              </a:solidFill>
              <a:latin typeface="Arial" panose="020B0604020202020204" pitchFamily="34" charset="0"/>
              <a:cs typeface="Arial" panose="020B0604020202020204" pitchFamily="34"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295" y="1373407"/>
            <a:ext cx="4078461" cy="350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12859" y="2911039"/>
            <a:ext cx="1671536" cy="369332"/>
          </a:xfrm>
          <a:prstGeom prst="rect">
            <a:avLst/>
          </a:prstGeom>
          <a:noFill/>
        </p:spPr>
        <p:txBody>
          <a:bodyPr wrap="square" rtlCol="0">
            <a:spAutoFit/>
          </a:bodyPr>
          <a:lstStyle/>
          <a:p>
            <a:r>
              <a:rPr lang="en-US" b="1" dirty="0" smtClean="0"/>
              <a:t>Cargo-Freight</a:t>
            </a:r>
            <a:endParaRPr lang="en-GB" b="1" dirty="0"/>
          </a:p>
        </p:txBody>
      </p:sp>
      <p:sp>
        <p:nvSpPr>
          <p:cNvPr id="9" name="Slide Number Placeholder 8"/>
          <p:cNvSpPr>
            <a:spLocks noGrp="1"/>
          </p:cNvSpPr>
          <p:nvPr>
            <p:ph type="sldNum" sz="quarter" idx="12"/>
          </p:nvPr>
        </p:nvSpPr>
        <p:spPr/>
        <p:txBody>
          <a:bodyPr/>
          <a:lstStyle/>
          <a:p>
            <a:fld id="{3FF909EE-2C65-48BC-95E5-26F3591A45A6}" type="slidenum">
              <a:rPr lang="en-CA" smtClean="0"/>
              <a:t>32</a:t>
            </a:fld>
            <a:endParaRPr lang="en-CA"/>
          </a:p>
        </p:txBody>
      </p:sp>
      <p:sp>
        <p:nvSpPr>
          <p:cNvPr id="10" name="TextBox 9"/>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107334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0538"/>
            <a:ext cx="8460432" cy="720080"/>
          </a:xfrm>
          <a:solidFill>
            <a:schemeClr val="bg1"/>
          </a:solidFill>
        </p:spPr>
        <p:txBody>
          <a:bodyPr/>
          <a:lstStyle/>
          <a:p>
            <a:r>
              <a:rPr lang="en-US" sz="600" b="1" dirty="0" smtClean="0">
                <a:solidFill>
                  <a:srgbClr val="C40075"/>
                </a:solidFill>
                <a:latin typeface="Arial Black" panose="020B0A04020102020204" pitchFamily="34" charset="0"/>
              </a:rPr>
              <a:t>.</a:t>
            </a:r>
            <a:r>
              <a:rPr lang="en-US" sz="4000" b="1" dirty="0" smtClean="0">
                <a:solidFill>
                  <a:srgbClr val="C40075"/>
                </a:solidFill>
                <a:latin typeface="Arial Black" panose="020B0A04020102020204" pitchFamily="34" charset="0"/>
              </a:rPr>
              <a:t/>
            </a:r>
            <a:br>
              <a:rPr lang="en-US" sz="4000" b="1" dirty="0" smtClean="0">
                <a:solidFill>
                  <a:srgbClr val="C40075"/>
                </a:solidFill>
                <a:latin typeface="Arial Black" panose="020B0A04020102020204" pitchFamily="34" charset="0"/>
              </a:rPr>
            </a:br>
            <a:r>
              <a:rPr lang="en-US" sz="4000" b="1" dirty="0" smtClean="0">
                <a:solidFill>
                  <a:srgbClr val="C40075"/>
                </a:solidFill>
                <a:latin typeface="Arial Black" panose="020B0A04020102020204" pitchFamily="34" charset="0"/>
              </a:rPr>
              <a:t>Regulatory </a:t>
            </a:r>
            <a:r>
              <a:rPr lang="en-US" sz="4000" b="1" dirty="0">
                <a:solidFill>
                  <a:srgbClr val="C40075"/>
                </a:solidFill>
                <a:latin typeface="Arial Black" panose="020B0A04020102020204" pitchFamily="34" charset="0"/>
              </a:rPr>
              <a:t>Developments </a:t>
            </a:r>
            <a:br>
              <a:rPr lang="en-US" sz="4000" b="1" dirty="0">
                <a:solidFill>
                  <a:srgbClr val="C40075"/>
                </a:solidFill>
                <a:latin typeface="Arial Black" panose="020B0A04020102020204" pitchFamily="34" charset="0"/>
              </a:rPr>
            </a:br>
            <a:r>
              <a:rPr lang="en-US" sz="2000" b="1" dirty="0" smtClean="0">
                <a:solidFill>
                  <a:srgbClr val="C40075"/>
                </a:solidFill>
                <a:latin typeface="Arial Black" panose="020B0A04020102020204" pitchFamily="34" charset="0"/>
              </a:rPr>
              <a:t/>
            </a:r>
            <a:br>
              <a:rPr lang="en-US" sz="2000" b="1" dirty="0" smtClean="0">
                <a:solidFill>
                  <a:srgbClr val="C40075"/>
                </a:solidFill>
                <a:latin typeface="Arial Black" panose="020B0A04020102020204" pitchFamily="34" charset="0"/>
              </a:rPr>
            </a:br>
            <a:r>
              <a:rPr lang="en-US" sz="2400" b="1" dirty="0" smtClean="0">
                <a:solidFill>
                  <a:schemeClr val="tx2"/>
                </a:solidFill>
                <a:latin typeface="Arial" panose="020B0604020202020204" pitchFamily="34" charset="0"/>
                <a:cs typeface="Arial" panose="020B0604020202020204" pitchFamily="34" charset="0"/>
              </a:rPr>
              <a:t>(Market Access is </a:t>
            </a:r>
            <a:r>
              <a:rPr lang="en-US" sz="2400" b="1" dirty="0">
                <a:solidFill>
                  <a:schemeClr val="tx2"/>
                </a:solidFill>
                <a:latin typeface="Arial" panose="020B0604020202020204" pitchFamily="34" charset="0"/>
                <a:cs typeface="Arial" panose="020B0604020202020204" pitchFamily="34" charset="0"/>
              </a:rPr>
              <a:t>b</a:t>
            </a:r>
            <a:r>
              <a:rPr lang="en-US" sz="2400" b="1" dirty="0" smtClean="0">
                <a:solidFill>
                  <a:schemeClr val="tx2"/>
                </a:solidFill>
                <a:latin typeface="Arial" panose="020B0604020202020204" pitchFamily="34" charset="0"/>
                <a:cs typeface="Arial" panose="020B0604020202020204" pitchFamily="34" charset="0"/>
              </a:rPr>
              <a:t>ecoming more open)</a:t>
            </a:r>
            <a:endParaRPr lang="en-GB" sz="2400" b="1"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15" y="1397910"/>
            <a:ext cx="9073008" cy="3744416"/>
          </a:xfrm>
        </p:spPr>
        <p:txBody>
          <a:bodyPr/>
          <a:lstStyle/>
          <a:p>
            <a:pPr marL="0" indent="0">
              <a:buNone/>
            </a:pPr>
            <a:r>
              <a:rPr lang="en-US" sz="200" dirty="0" smtClean="0"/>
              <a:t>-</a:t>
            </a:r>
            <a:endParaRPr lang="en-GB" sz="200" dirty="0"/>
          </a:p>
        </p:txBody>
      </p:sp>
      <p:sp>
        <p:nvSpPr>
          <p:cNvPr id="4" name="Rectangle 3"/>
          <p:cNvSpPr/>
          <p:nvPr/>
        </p:nvSpPr>
        <p:spPr>
          <a:xfrm rot="5400000">
            <a:off x="-1191507" y="2752641"/>
            <a:ext cx="3456386" cy="646332"/>
          </a:xfrm>
          <a:prstGeom prst="rect">
            <a:avLst/>
          </a:prstGeom>
        </p:spPr>
        <p:txBody>
          <a:bodyPr wrap="square">
            <a:spAutoFit/>
          </a:bodyPr>
          <a:lstStyle/>
          <a:p>
            <a:r>
              <a:rPr lang="fr-FR" altLang="en-US" b="1" dirty="0">
                <a:solidFill>
                  <a:srgbClr val="C40075"/>
                </a:solidFill>
                <a:latin typeface="Arial" panose="020B0604020202020204" pitchFamily="34" charset="0"/>
                <a:cs typeface="Arial" panose="020B0604020202020204" pitchFamily="34" charset="0"/>
              </a:rPr>
              <a:t>Web of </a:t>
            </a:r>
            <a:r>
              <a:rPr lang="fr-FR" altLang="en-US" b="1" dirty="0" smtClean="0">
                <a:solidFill>
                  <a:srgbClr val="C40075"/>
                </a:solidFill>
                <a:latin typeface="Arial" panose="020B0604020202020204" pitchFamily="34" charset="0"/>
                <a:cs typeface="Arial" panose="020B0604020202020204" pitchFamily="34" charset="0"/>
              </a:rPr>
              <a:t>Bilateral Air Services Agreements.</a:t>
            </a:r>
            <a:endParaRPr lang="en-GB" dirty="0">
              <a:solidFill>
                <a:srgbClr val="C40075"/>
              </a:solidFill>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593" y="1427207"/>
            <a:ext cx="6849791" cy="344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940152" y="4883150"/>
            <a:ext cx="2339752" cy="261610"/>
          </a:xfrm>
          <a:prstGeom prst="rect">
            <a:avLst/>
          </a:prstGeom>
          <a:noFill/>
        </p:spPr>
        <p:txBody>
          <a:bodyPr wrap="square" rtlCol="0">
            <a:spAutoFit/>
          </a:bodyPr>
          <a:lstStyle/>
          <a:p>
            <a:r>
              <a:rPr lang="en-GB" sz="1050" b="1" i="1" u="sng" dirty="0" smtClean="0">
                <a:solidFill>
                  <a:schemeClr val="bg1"/>
                </a:solidFill>
              </a:rPr>
              <a:t>Source</a:t>
            </a:r>
            <a:r>
              <a:rPr lang="en-GB" sz="1050" i="1" dirty="0" smtClean="0">
                <a:solidFill>
                  <a:schemeClr val="bg1"/>
                </a:solidFill>
              </a:rPr>
              <a:t>: ICAO WASA Map Tool </a:t>
            </a:r>
            <a:endParaRPr lang="en-GB" sz="1050" i="1" dirty="0">
              <a:solidFill>
                <a:schemeClr val="bg1"/>
              </a:solidFill>
            </a:endParaRPr>
          </a:p>
        </p:txBody>
      </p:sp>
      <p:sp>
        <p:nvSpPr>
          <p:cNvPr id="7" name="Slide Number Placeholder 6"/>
          <p:cNvSpPr>
            <a:spLocks noGrp="1"/>
          </p:cNvSpPr>
          <p:nvPr>
            <p:ph type="sldNum" sz="quarter" idx="12"/>
          </p:nvPr>
        </p:nvSpPr>
        <p:spPr/>
        <p:txBody>
          <a:bodyPr/>
          <a:lstStyle/>
          <a:p>
            <a:fld id="{3FF909EE-2C65-48BC-95E5-26F3591A45A6}" type="slidenum">
              <a:rPr lang="en-CA" smtClean="0"/>
              <a:t>33</a:t>
            </a:fld>
            <a:endParaRPr lang="en-CA"/>
          </a:p>
        </p:txBody>
      </p:sp>
      <p:sp>
        <p:nvSpPr>
          <p:cNvPr id="8" name="TextBox 7"/>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39143687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203598"/>
            <a:ext cx="8928992" cy="3672408"/>
          </a:xfrm>
        </p:spPr>
        <p:txBody>
          <a:bodyPr/>
          <a:lstStyle/>
          <a:p>
            <a:pPr marL="0" indent="0">
              <a:buNone/>
            </a:pPr>
            <a:r>
              <a:rPr lang="en-US" sz="200" dirty="0" smtClean="0"/>
              <a:t>-</a:t>
            </a:r>
            <a:endParaRPr lang="en-GB" sz="200" dirty="0"/>
          </a:p>
        </p:txBody>
      </p:sp>
      <p:sp>
        <p:nvSpPr>
          <p:cNvPr id="4" name="Rounded Rectangle 3"/>
          <p:cNvSpPr/>
          <p:nvPr/>
        </p:nvSpPr>
        <p:spPr>
          <a:xfrm>
            <a:off x="246079" y="1635646"/>
            <a:ext cx="152400" cy="114300"/>
          </a:xfrm>
          <a:prstGeom prst="roundRect">
            <a:avLst/>
          </a:prstGeom>
          <a:solidFill>
            <a:srgbClr val="C40075"/>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5" name="Rounded Rectangle 4"/>
          <p:cNvSpPr/>
          <p:nvPr/>
        </p:nvSpPr>
        <p:spPr>
          <a:xfrm>
            <a:off x="246079" y="2715766"/>
            <a:ext cx="152400" cy="114300"/>
          </a:xfrm>
          <a:prstGeom prst="roundRect">
            <a:avLst/>
          </a:prstGeom>
          <a:solidFill>
            <a:schemeClr val="accent6">
              <a:lumMod val="60000"/>
              <a:lumOff val="40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6" name="TextBox 553"/>
          <p:cNvSpPr txBox="1">
            <a:spLocks noChangeArrowheads="1"/>
          </p:cNvSpPr>
          <p:nvPr/>
        </p:nvSpPr>
        <p:spPr bwMode="auto">
          <a:xfrm>
            <a:off x="194395" y="957957"/>
            <a:ext cx="88149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150000"/>
              </a:lnSpc>
            </a:pPr>
            <a:r>
              <a:rPr lang="en-US" sz="1600" b="1" u="sng" dirty="0" smtClean="0">
                <a:solidFill>
                  <a:srgbClr val="279DD9"/>
                </a:solidFill>
                <a:latin typeface="Arial Black" panose="020B0A04020102020204" pitchFamily="34" charset="0"/>
              </a:rPr>
              <a:t>Regional Liberalization</a:t>
            </a:r>
            <a:r>
              <a:rPr lang="en-US" sz="1600" b="1" dirty="0" smtClean="0">
                <a:solidFill>
                  <a:srgbClr val="279DD9"/>
                </a:solidFill>
                <a:latin typeface="Arial Black" panose="020B0A04020102020204" pitchFamily="34" charset="0"/>
              </a:rPr>
              <a:t>: </a:t>
            </a:r>
            <a:r>
              <a:rPr lang="en-US" sz="1600" b="1" dirty="0" smtClean="0">
                <a:solidFill>
                  <a:srgbClr val="002060"/>
                </a:solidFill>
                <a:latin typeface="Arial Black" panose="020B0A04020102020204" pitchFamily="34" charset="0"/>
              </a:rPr>
              <a:t>Most </a:t>
            </a:r>
            <a:r>
              <a:rPr lang="en-US" sz="1600" b="1" dirty="0">
                <a:solidFill>
                  <a:srgbClr val="002060"/>
                </a:solidFill>
                <a:latin typeface="Arial Black" panose="020B0A04020102020204" pitchFamily="34" charset="0"/>
              </a:rPr>
              <a:t>world regions </a:t>
            </a:r>
            <a:r>
              <a:rPr lang="en-US" sz="1600" b="1" dirty="0" smtClean="0">
                <a:solidFill>
                  <a:srgbClr val="002060"/>
                </a:solidFill>
                <a:latin typeface="Arial Black" panose="020B0A04020102020204" pitchFamily="34" charset="0"/>
              </a:rPr>
              <a:t>now have </a:t>
            </a:r>
            <a:r>
              <a:rPr lang="en-US" sz="1600" b="1" dirty="0">
                <a:solidFill>
                  <a:srgbClr val="002060"/>
                </a:solidFill>
                <a:latin typeface="Arial Black" panose="020B0A04020102020204" pitchFamily="34" charset="0"/>
              </a:rPr>
              <a:t>liberalization programs</a:t>
            </a:r>
          </a:p>
        </p:txBody>
      </p:sp>
      <p:sp>
        <p:nvSpPr>
          <p:cNvPr id="7" name="TextBox 6"/>
          <p:cNvSpPr txBox="1"/>
          <p:nvPr/>
        </p:nvSpPr>
        <p:spPr>
          <a:xfrm>
            <a:off x="333735" y="1570896"/>
            <a:ext cx="1751391" cy="784830"/>
          </a:xfrm>
          <a:prstGeom prst="rect">
            <a:avLst/>
          </a:prstGeom>
          <a:noFill/>
        </p:spPr>
        <p:txBody>
          <a:bodyPr wrap="square" rtlCol="0">
            <a:spAutoFit/>
          </a:bodyPr>
          <a:lstStyle/>
          <a:p>
            <a:r>
              <a:rPr lang="en-GB" sz="900" b="1" u="sng" dirty="0">
                <a:solidFill>
                  <a:srgbClr val="0054A4"/>
                </a:solidFill>
                <a:latin typeface="Arial Black" panose="020B0A04020102020204" pitchFamily="34" charset="0"/>
                <a:cs typeface="Arial" panose="020B0604020202020204" pitchFamily="34" charset="0"/>
              </a:rPr>
              <a:t>Full liberalization arrangements </a:t>
            </a:r>
            <a:r>
              <a:rPr lang="en-GB" sz="900" b="1" dirty="0">
                <a:solidFill>
                  <a:srgbClr val="0054A4"/>
                </a:solidFill>
                <a:latin typeface="Arial Black" panose="020B0A04020102020204" pitchFamily="34" charset="0"/>
                <a:cs typeface="Arial" panose="020B0604020202020204" pitchFamily="34" charset="0"/>
              </a:rPr>
              <a:t>(ASEAN, CARICOM, EU, LACAC. Trans-Tasman cooperation)</a:t>
            </a:r>
          </a:p>
        </p:txBody>
      </p:sp>
      <p:sp>
        <p:nvSpPr>
          <p:cNvPr id="8" name="TextBox 7"/>
          <p:cNvSpPr txBox="1"/>
          <p:nvPr/>
        </p:nvSpPr>
        <p:spPr>
          <a:xfrm>
            <a:off x="322279" y="2643758"/>
            <a:ext cx="1905663" cy="1046440"/>
          </a:xfrm>
          <a:prstGeom prst="rect">
            <a:avLst/>
          </a:prstGeom>
          <a:noFill/>
        </p:spPr>
        <p:txBody>
          <a:bodyPr wrap="square" rtlCol="0">
            <a:spAutoFit/>
          </a:bodyPr>
          <a:lstStyle/>
          <a:p>
            <a:r>
              <a:rPr lang="en-US" sz="900" b="1" u="sng" dirty="0">
                <a:solidFill>
                  <a:srgbClr val="0054A4"/>
                </a:solidFill>
                <a:latin typeface="Arial Black" panose="020B0A04020102020204" pitchFamily="34" charset="0"/>
                <a:cs typeface="Arial" panose="020B0604020202020204" pitchFamily="34" charset="0"/>
              </a:rPr>
              <a:t>Gradual liberalization arrangements </a:t>
            </a:r>
            <a:r>
              <a:rPr lang="en-US" sz="900" b="1" dirty="0">
                <a:solidFill>
                  <a:srgbClr val="0054A4"/>
                </a:solidFill>
                <a:latin typeface="Arial Black" panose="020B0A04020102020204" pitchFamily="34" charset="0"/>
                <a:cs typeface="Arial" panose="020B0604020202020204" pitchFamily="34" charset="0"/>
              </a:rPr>
              <a:t>(</a:t>
            </a:r>
            <a:r>
              <a:rPr lang="en-US" sz="900" b="1" dirty="0" smtClean="0">
                <a:solidFill>
                  <a:srgbClr val="0054A4"/>
                </a:solidFill>
                <a:latin typeface="Arial Black" panose="020B0A04020102020204" pitchFamily="34" charset="0"/>
                <a:cs typeface="Arial" panose="020B0604020202020204" pitchFamily="34" charset="0"/>
              </a:rPr>
              <a:t>Yamoussoukro Decision, </a:t>
            </a:r>
            <a:r>
              <a:rPr lang="en-US" sz="900" b="1" dirty="0">
                <a:solidFill>
                  <a:srgbClr val="0054A4"/>
                </a:solidFill>
                <a:latin typeface="Arial Black" panose="020B0A04020102020204" pitchFamily="34" charset="0"/>
                <a:cs typeface="Arial" panose="020B0604020202020204" pitchFamily="34" charset="0"/>
              </a:rPr>
              <a:t>Damascus Agreement signatory states, South Pacific Islands</a:t>
            </a:r>
            <a:r>
              <a:rPr lang="en-US" sz="800" b="1" dirty="0">
                <a:solidFill>
                  <a:srgbClr val="0054A4"/>
                </a:solidFill>
                <a:latin typeface="Arial" panose="020B0604020202020204" pitchFamily="34" charset="0"/>
                <a:cs typeface="Arial" panose="020B0604020202020204" pitchFamily="34" charset="0"/>
              </a:rPr>
              <a:t>)</a:t>
            </a:r>
          </a:p>
          <a:p>
            <a:endParaRPr lang="en-GB" sz="800" dirty="0"/>
          </a:p>
        </p:txBody>
      </p:sp>
      <p:grpSp>
        <p:nvGrpSpPr>
          <p:cNvPr id="9" name="Group 8"/>
          <p:cNvGrpSpPr/>
          <p:nvPr/>
        </p:nvGrpSpPr>
        <p:grpSpPr>
          <a:xfrm>
            <a:off x="1784985" y="1826200"/>
            <a:ext cx="7217143" cy="2992269"/>
            <a:chOff x="1819353" y="1491630"/>
            <a:chExt cx="7217143" cy="2992269"/>
          </a:xfrm>
        </p:grpSpPr>
        <p:sp>
          <p:nvSpPr>
            <p:cNvPr id="10" name="Freeform 4"/>
            <p:cNvSpPr>
              <a:spLocks/>
            </p:cNvSpPr>
            <p:nvPr>
              <p:custDataLst>
                <p:tags r:id="rId1"/>
              </p:custDataLst>
            </p:nvPr>
          </p:nvSpPr>
          <p:spPr bwMode="auto">
            <a:xfrm>
              <a:off x="3591181" y="4439306"/>
              <a:ext cx="32076" cy="40135"/>
            </a:xfrm>
            <a:custGeom>
              <a:avLst/>
              <a:gdLst>
                <a:gd name="T0" fmla="*/ 0 w 73"/>
                <a:gd name="T1" fmla="*/ 0 h 20"/>
                <a:gd name="T2" fmla="*/ 95306830 w 73"/>
                <a:gd name="T3" fmla="*/ 2147483647 h 20"/>
                <a:gd name="T4" fmla="*/ 381018163 w 73"/>
                <a:gd name="T5" fmla="*/ 2147483647 h 20"/>
                <a:gd name="T6" fmla="*/ 761828084 w 73"/>
                <a:gd name="T7" fmla="*/ 2147483647 h 20"/>
                <a:gd name="T8" fmla="*/ 1238153077 w 73"/>
                <a:gd name="T9" fmla="*/ 2147483647 h 20"/>
                <a:gd name="T10" fmla="*/ 1523864410 w 73"/>
                <a:gd name="T11" fmla="*/ 2147483647 h 20"/>
                <a:gd name="T12" fmla="*/ 1809576200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1" name="Freeform 5"/>
            <p:cNvSpPr>
              <a:spLocks/>
            </p:cNvSpPr>
            <p:nvPr>
              <p:custDataLst>
                <p:tags r:id="rId2"/>
              </p:custDataLst>
            </p:nvPr>
          </p:nvSpPr>
          <p:spPr bwMode="auto">
            <a:xfrm>
              <a:off x="1819353" y="1701222"/>
              <a:ext cx="754554" cy="313275"/>
            </a:xfrm>
            <a:custGeom>
              <a:avLst/>
              <a:gdLst>
                <a:gd name="T0" fmla="*/ 2147483647 w 1808"/>
                <a:gd name="T1" fmla="*/ 2147483647 h 850"/>
                <a:gd name="T2" fmla="*/ 2147483647 w 1808"/>
                <a:gd name="T3" fmla="*/ 2147483647 h 850"/>
                <a:gd name="T4" fmla="*/ 2147483647 w 1808"/>
                <a:gd name="T5" fmla="*/ 2147483647 h 850"/>
                <a:gd name="T6" fmla="*/ 2147483647 w 1808"/>
                <a:gd name="T7" fmla="*/ 2147483647 h 850"/>
                <a:gd name="T8" fmla="*/ 2147483647 w 1808"/>
                <a:gd name="T9" fmla="*/ 2147483647 h 850"/>
                <a:gd name="T10" fmla="*/ 2147483647 w 1808"/>
                <a:gd name="T11" fmla="*/ 2147483647 h 850"/>
                <a:gd name="T12" fmla="*/ 2147483647 w 1808"/>
                <a:gd name="T13" fmla="*/ 2147483647 h 850"/>
                <a:gd name="T14" fmla="*/ 2147483647 w 1808"/>
                <a:gd name="T15" fmla="*/ 2147483647 h 850"/>
                <a:gd name="T16" fmla="*/ 2147483647 w 1808"/>
                <a:gd name="T17" fmla="*/ 2147483647 h 850"/>
                <a:gd name="T18" fmla="*/ 2147483647 w 1808"/>
                <a:gd name="T19" fmla="*/ 2147483647 h 850"/>
                <a:gd name="T20" fmla="*/ 2147483647 w 1808"/>
                <a:gd name="T21" fmla="*/ 2147483647 h 850"/>
                <a:gd name="T22" fmla="*/ 2147483647 w 1808"/>
                <a:gd name="T23" fmla="*/ 2147483647 h 850"/>
                <a:gd name="T24" fmla="*/ 2147483647 w 1808"/>
                <a:gd name="T25" fmla="*/ 2147483647 h 850"/>
                <a:gd name="T26" fmla="*/ 2147483647 w 1808"/>
                <a:gd name="T27" fmla="*/ 2147483647 h 850"/>
                <a:gd name="T28" fmla="*/ 2147483647 w 1808"/>
                <a:gd name="T29" fmla="*/ 2147483647 h 850"/>
                <a:gd name="T30" fmla="*/ 2147483647 w 1808"/>
                <a:gd name="T31" fmla="*/ 2147483647 h 850"/>
                <a:gd name="T32" fmla="*/ 2147483647 w 1808"/>
                <a:gd name="T33" fmla="*/ 2147483647 h 850"/>
                <a:gd name="T34" fmla="*/ 2147483647 w 1808"/>
                <a:gd name="T35" fmla="*/ 2147483647 h 850"/>
                <a:gd name="T36" fmla="*/ 2147483647 w 1808"/>
                <a:gd name="T37" fmla="*/ 2147483647 h 850"/>
                <a:gd name="T38" fmla="*/ 2147483647 w 1808"/>
                <a:gd name="T39" fmla="*/ 2147483647 h 850"/>
                <a:gd name="T40" fmla="*/ 2147483647 w 1808"/>
                <a:gd name="T41" fmla="*/ 2147483647 h 850"/>
                <a:gd name="T42" fmla="*/ 2147483647 w 1808"/>
                <a:gd name="T43" fmla="*/ 2147483647 h 850"/>
                <a:gd name="T44" fmla="*/ 326425415 w 1808"/>
                <a:gd name="T45" fmla="*/ 2147483647 h 850"/>
                <a:gd name="T46" fmla="*/ 1142583294 w 1808"/>
                <a:gd name="T47" fmla="*/ 2147483647 h 850"/>
                <a:gd name="T48" fmla="*/ 2147483647 w 1808"/>
                <a:gd name="T49" fmla="*/ 2147483647 h 850"/>
                <a:gd name="T50" fmla="*/ 2147483647 w 1808"/>
                <a:gd name="T51" fmla="*/ 2147483647 h 850"/>
                <a:gd name="T52" fmla="*/ 2147483647 w 1808"/>
                <a:gd name="T53" fmla="*/ 2147483647 h 850"/>
                <a:gd name="T54" fmla="*/ 2147483647 w 1808"/>
                <a:gd name="T55" fmla="*/ 2147483647 h 850"/>
                <a:gd name="T56" fmla="*/ 2147483647 w 1808"/>
                <a:gd name="T57" fmla="*/ 2147483647 h 850"/>
                <a:gd name="T58" fmla="*/ 2147483647 w 1808"/>
                <a:gd name="T59" fmla="*/ 2147483647 h 850"/>
                <a:gd name="T60" fmla="*/ 2147483647 w 1808"/>
                <a:gd name="T61" fmla="*/ 2147483647 h 850"/>
                <a:gd name="T62" fmla="*/ 2147483647 w 1808"/>
                <a:gd name="T63" fmla="*/ 2147483647 h 850"/>
                <a:gd name="T64" fmla="*/ 2147483647 w 1808"/>
                <a:gd name="T65" fmla="*/ 2147483647 h 850"/>
                <a:gd name="T66" fmla="*/ 2147483647 w 1808"/>
                <a:gd name="T67" fmla="*/ 2147483647 h 850"/>
                <a:gd name="T68" fmla="*/ 2147483647 w 1808"/>
                <a:gd name="T69" fmla="*/ 2147483647 h 850"/>
                <a:gd name="T70" fmla="*/ 2147483647 w 1808"/>
                <a:gd name="T71" fmla="*/ 2147483647 h 850"/>
                <a:gd name="T72" fmla="*/ 2147483647 w 1808"/>
                <a:gd name="T73" fmla="*/ 2147483647 h 850"/>
                <a:gd name="T74" fmla="*/ 2147483647 w 1808"/>
                <a:gd name="T75" fmla="*/ 2147483647 h 850"/>
                <a:gd name="T76" fmla="*/ 2147483647 w 1808"/>
                <a:gd name="T77" fmla="*/ 2147483647 h 850"/>
                <a:gd name="T78" fmla="*/ 2147483647 w 1808"/>
                <a:gd name="T79" fmla="*/ 2147483647 h 850"/>
                <a:gd name="T80" fmla="*/ 2147483647 w 1808"/>
                <a:gd name="T81" fmla="*/ 2147483647 h 850"/>
                <a:gd name="T82" fmla="*/ 2147483647 w 1808"/>
                <a:gd name="T83" fmla="*/ 2147483647 h 850"/>
                <a:gd name="T84" fmla="*/ 2147483647 w 1808"/>
                <a:gd name="T85" fmla="*/ 2147483647 h 850"/>
                <a:gd name="T86" fmla="*/ 2147483647 w 1808"/>
                <a:gd name="T87" fmla="*/ 2147483647 h 850"/>
                <a:gd name="T88" fmla="*/ 2147483647 w 1808"/>
                <a:gd name="T89" fmla="*/ 2147483647 h 850"/>
                <a:gd name="T90" fmla="*/ 2147483647 w 1808"/>
                <a:gd name="T91" fmla="*/ 1300831969 h 850"/>
                <a:gd name="T92" fmla="*/ 2147483647 w 1808"/>
                <a:gd name="T93" fmla="*/ 289196226 h 850"/>
                <a:gd name="T94" fmla="*/ 2147483647 w 1808"/>
                <a:gd name="T95" fmla="*/ 1445430082 h 850"/>
                <a:gd name="T96" fmla="*/ 2147483647 w 1808"/>
                <a:gd name="T97" fmla="*/ 2147483647 h 850"/>
                <a:gd name="T98" fmla="*/ 2147483647 w 1808"/>
                <a:gd name="T99" fmla="*/ 2147483647 h 850"/>
                <a:gd name="T100" fmla="*/ 2147483647 w 1808"/>
                <a:gd name="T101" fmla="*/ 2147483647 h 850"/>
                <a:gd name="T102" fmla="*/ 2147483647 w 1808"/>
                <a:gd name="T103" fmla="*/ 2147483647 h 850"/>
                <a:gd name="T104" fmla="*/ 2147483647 w 1808"/>
                <a:gd name="T105" fmla="*/ 2147483647 h 850"/>
                <a:gd name="T106" fmla="*/ 2147483647 w 1808"/>
                <a:gd name="T107" fmla="*/ 2147483647 h 850"/>
                <a:gd name="T108" fmla="*/ 2147483647 w 1808"/>
                <a:gd name="T109" fmla="*/ 2147483647 h 850"/>
                <a:gd name="T110" fmla="*/ 2147483647 w 1808"/>
                <a:gd name="T111" fmla="*/ 2147483647 h 850"/>
                <a:gd name="T112" fmla="*/ 2147483647 w 1808"/>
                <a:gd name="T113" fmla="*/ 2147483647 h 850"/>
                <a:gd name="T114" fmla="*/ 2147483647 w 1808"/>
                <a:gd name="T115" fmla="*/ 2147483647 h 850"/>
                <a:gd name="T116" fmla="*/ 2147483647 w 1808"/>
                <a:gd name="T117" fmla="*/ 2147483647 h 850"/>
                <a:gd name="T118" fmla="*/ 2147483647 w 1808"/>
                <a:gd name="T119" fmla="*/ 2147483647 h 850"/>
                <a:gd name="T120" fmla="*/ 2147483647 w 1808"/>
                <a:gd name="T121" fmla="*/ 2147483647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8"/>
                <a:gd name="T184" fmla="*/ 0 h 850"/>
                <a:gd name="T185" fmla="*/ 1808 w 1808"/>
                <a:gd name="T186" fmla="*/ 850 h 8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2" name="Freeform 6"/>
            <p:cNvSpPr>
              <a:spLocks/>
            </p:cNvSpPr>
            <p:nvPr>
              <p:custDataLst>
                <p:tags r:id="rId3"/>
              </p:custDataLst>
            </p:nvPr>
          </p:nvSpPr>
          <p:spPr bwMode="auto">
            <a:xfrm>
              <a:off x="2262310" y="2133785"/>
              <a:ext cx="1328871" cy="540705"/>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C40075"/>
            </a:solidFill>
            <a:ln w="3175" cmpd="sng">
              <a:solidFill>
                <a:schemeClr val="accent6"/>
              </a:solidFill>
              <a:prstDash val="solid"/>
              <a:round/>
              <a:headEnd/>
              <a:tailEnd/>
            </a:ln>
          </p:spPr>
          <p:txBody>
            <a:bodyPr/>
            <a:lstStyle/>
            <a:p>
              <a:endParaRPr lang="en-US"/>
            </a:p>
          </p:txBody>
        </p:sp>
        <p:sp>
          <p:nvSpPr>
            <p:cNvPr id="13" name="Freeform 7"/>
            <p:cNvSpPr>
              <a:spLocks/>
            </p:cNvSpPr>
            <p:nvPr>
              <p:custDataLst>
                <p:tags r:id="rId4"/>
              </p:custDataLst>
            </p:nvPr>
          </p:nvSpPr>
          <p:spPr bwMode="auto">
            <a:xfrm>
              <a:off x="3064214" y="3222999"/>
              <a:ext cx="326872" cy="414726"/>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1789998025 w 784"/>
                <a:gd name="T67" fmla="*/ 2147483647 h 1128"/>
                <a:gd name="T68" fmla="*/ 0 w 784"/>
                <a:gd name="T69" fmla="*/ 2147483647 h 1128"/>
                <a:gd name="T70" fmla="*/ 1057700422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717570604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4" name="Freeform 8"/>
            <p:cNvSpPr>
              <a:spLocks/>
            </p:cNvSpPr>
            <p:nvPr>
              <p:custDataLst>
                <p:tags r:id="rId5"/>
              </p:custDataLst>
            </p:nvPr>
          </p:nvSpPr>
          <p:spPr bwMode="auto">
            <a:xfrm>
              <a:off x="3352901" y="3618772"/>
              <a:ext cx="252027" cy="793777"/>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5" name="Freeform 9"/>
            <p:cNvSpPr>
              <a:spLocks/>
            </p:cNvSpPr>
            <p:nvPr>
              <p:custDataLst>
                <p:tags r:id="rId6"/>
              </p:custDataLst>
            </p:nvPr>
          </p:nvSpPr>
          <p:spPr bwMode="auto">
            <a:xfrm>
              <a:off x="3261254" y="3114859"/>
              <a:ext cx="930209" cy="845060"/>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1310791183 w 2226"/>
                <a:gd name="T119" fmla="*/ 2147483647 h 2292"/>
                <a:gd name="T120" fmla="*/ 18023615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6" name="Freeform 10"/>
            <p:cNvSpPr>
              <a:spLocks/>
            </p:cNvSpPr>
            <p:nvPr>
              <p:custDataLst>
                <p:tags r:id="rId7"/>
              </p:custDataLst>
            </p:nvPr>
          </p:nvSpPr>
          <p:spPr bwMode="auto">
            <a:xfrm>
              <a:off x="5294273" y="2374595"/>
              <a:ext cx="67207" cy="34561"/>
            </a:xfrm>
            <a:custGeom>
              <a:avLst/>
              <a:gdLst>
                <a:gd name="T0" fmla="*/ 2147483647 w 161"/>
                <a:gd name="T1" fmla="*/ 0 h 93"/>
                <a:gd name="T2" fmla="*/ 2147483647 w 161"/>
                <a:gd name="T3" fmla="*/ 2147483647 h 93"/>
                <a:gd name="T4" fmla="*/ 2147483647 w 161"/>
                <a:gd name="T5" fmla="*/ 1778146124 h 93"/>
                <a:gd name="T6" fmla="*/ 2147483647 w 161"/>
                <a:gd name="T7" fmla="*/ 1185337968 h 93"/>
                <a:gd name="T8" fmla="*/ 2147483647 w 161"/>
                <a:gd name="T9" fmla="*/ 740940874 h 93"/>
                <a:gd name="T10" fmla="*/ 2147483647 w 161"/>
                <a:gd name="T11" fmla="*/ 444676497 h 93"/>
                <a:gd name="T12" fmla="*/ 2147483647 w 161"/>
                <a:gd name="T13" fmla="*/ 148132188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1714932904 w 161"/>
                <a:gd name="T63" fmla="*/ 2147483647 h 93"/>
                <a:gd name="T64" fmla="*/ 979907862 w 161"/>
                <a:gd name="T65" fmla="*/ 2147483647 h 93"/>
                <a:gd name="T66" fmla="*/ 653334383 w 161"/>
                <a:gd name="T67" fmla="*/ 2074410501 h 93"/>
                <a:gd name="T68" fmla="*/ 408263705 w 161"/>
                <a:gd name="T69" fmla="*/ 1333750088 h 93"/>
                <a:gd name="T70" fmla="*/ 245071111 w 161"/>
                <a:gd name="T71" fmla="*/ 740940874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93"/>
                <a:gd name="T116" fmla="*/ 161 w 161"/>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7" name="Freeform 11"/>
            <p:cNvSpPr>
              <a:spLocks/>
            </p:cNvSpPr>
            <p:nvPr>
              <p:custDataLst>
                <p:tags r:id="rId8"/>
              </p:custDataLst>
            </p:nvPr>
          </p:nvSpPr>
          <p:spPr bwMode="auto">
            <a:xfrm>
              <a:off x="4811602" y="2286522"/>
              <a:ext cx="79427" cy="112600"/>
            </a:xfrm>
            <a:custGeom>
              <a:avLst/>
              <a:gdLst>
                <a:gd name="T0" fmla="*/ 2147483647 w 192"/>
                <a:gd name="T1" fmla="*/ 427425017 h 307"/>
                <a:gd name="T2" fmla="*/ 2147483647 w 192"/>
                <a:gd name="T3" fmla="*/ 0 h 307"/>
                <a:gd name="T4" fmla="*/ 2147483647 w 192"/>
                <a:gd name="T5" fmla="*/ 427425017 h 307"/>
                <a:gd name="T6" fmla="*/ 2147483647 w 192"/>
                <a:gd name="T7" fmla="*/ 1994466935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1748545723 w 192"/>
                <a:gd name="T41" fmla="*/ 2147483647 h 307"/>
                <a:gd name="T42" fmla="*/ 794692512 w 192"/>
                <a:gd name="T43" fmla="*/ 2147483647 h 307"/>
                <a:gd name="T44" fmla="*/ 158975392 w 192"/>
                <a:gd name="T45" fmla="*/ 2147483647 h 307"/>
                <a:gd name="T46" fmla="*/ 0 w 192"/>
                <a:gd name="T47" fmla="*/ 2147483647 h 307"/>
                <a:gd name="T48" fmla="*/ 0 w 192"/>
                <a:gd name="T49" fmla="*/ 2147483647 h 307"/>
                <a:gd name="T50" fmla="*/ 158975392 w 192"/>
                <a:gd name="T51" fmla="*/ 2147483647 h 307"/>
                <a:gd name="T52" fmla="*/ 874180423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997233468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307"/>
                <a:gd name="T107" fmla="*/ 192 w 192"/>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8" name="Freeform 12"/>
            <p:cNvSpPr>
              <a:spLocks/>
            </p:cNvSpPr>
            <p:nvPr>
              <p:custDataLst>
                <p:tags r:id="rId9"/>
              </p:custDataLst>
            </p:nvPr>
          </p:nvSpPr>
          <p:spPr bwMode="auto">
            <a:xfrm>
              <a:off x="4889502" y="1925308"/>
              <a:ext cx="164963" cy="189525"/>
            </a:xfrm>
            <a:custGeom>
              <a:avLst/>
              <a:gdLst>
                <a:gd name="T0" fmla="*/ 2078389271 w 398"/>
                <a:gd name="T1" fmla="*/ 282835252 h 518"/>
                <a:gd name="T2" fmla="*/ 2147483647 w 398"/>
                <a:gd name="T3" fmla="*/ 1838428617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1758651390 w 398"/>
                <a:gd name="T105" fmla="*/ 2147483647 h 518"/>
                <a:gd name="T106" fmla="*/ 1598875068 w 398"/>
                <a:gd name="T107" fmla="*/ 2147483647 h 518"/>
                <a:gd name="T108" fmla="*/ 1119175630 w 398"/>
                <a:gd name="T109" fmla="*/ 2147483647 h 518"/>
                <a:gd name="T110" fmla="*/ 1598875068 w 398"/>
                <a:gd name="T111" fmla="*/ 2147483647 h 518"/>
                <a:gd name="T112" fmla="*/ 1518894073 w 398"/>
                <a:gd name="T113" fmla="*/ 2147483647 h 518"/>
                <a:gd name="T114" fmla="*/ 319737880 w 398"/>
                <a:gd name="T115" fmla="*/ 2147483647 h 518"/>
                <a:gd name="T116" fmla="*/ 1598875068 w 398"/>
                <a:gd name="T117" fmla="*/ 2147483647 h 518"/>
                <a:gd name="T118" fmla="*/ 239756886 w 398"/>
                <a:gd name="T119" fmla="*/ 1272758634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18"/>
                <a:gd name="T182" fmla="*/ 398 w 398"/>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C40075"/>
            </a:solidFill>
            <a:ln w="3175" cmpd="sng">
              <a:solidFill>
                <a:schemeClr val="accent6"/>
              </a:solidFill>
              <a:prstDash val="solid"/>
              <a:round/>
              <a:headEnd/>
              <a:tailEnd/>
            </a:ln>
          </p:spPr>
          <p:txBody>
            <a:bodyPr/>
            <a:lstStyle/>
            <a:p>
              <a:endParaRPr lang="en-US"/>
            </a:p>
          </p:txBody>
        </p:sp>
        <p:sp>
          <p:nvSpPr>
            <p:cNvPr id="19" name="Freeform 13"/>
            <p:cNvSpPr>
              <a:spLocks/>
            </p:cNvSpPr>
            <p:nvPr>
              <p:custDataLst>
                <p:tags r:id="rId10"/>
              </p:custDataLst>
            </p:nvPr>
          </p:nvSpPr>
          <p:spPr bwMode="auto">
            <a:xfrm>
              <a:off x="5234703" y="2138245"/>
              <a:ext cx="163435" cy="53513"/>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351756188 w 382"/>
                <a:gd name="T21" fmla="*/ 2147483647 h 148"/>
                <a:gd name="T22" fmla="*/ 0 w 382"/>
                <a:gd name="T23" fmla="*/ 2147483647 h 148"/>
                <a:gd name="T24" fmla="*/ 351756188 w 382"/>
                <a:gd name="T25" fmla="*/ 2147483647 h 148"/>
                <a:gd name="T26" fmla="*/ 1055070688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1091888850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148"/>
                <a:gd name="T107" fmla="*/ 382 w 382"/>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0" name="Freeform 14"/>
            <p:cNvSpPr>
              <a:spLocks/>
            </p:cNvSpPr>
            <p:nvPr>
              <p:custDataLst>
                <p:tags r:id="rId11"/>
              </p:custDataLst>
            </p:nvPr>
          </p:nvSpPr>
          <p:spPr bwMode="auto">
            <a:xfrm>
              <a:off x="6670494" y="2032334"/>
              <a:ext cx="1232642" cy="729115"/>
            </a:xfrm>
            <a:custGeom>
              <a:avLst/>
              <a:gdLst>
                <a:gd name="T0" fmla="*/ 71018378 w 2936"/>
                <a:gd name="T1" fmla="*/ 293580560 h 1983"/>
                <a:gd name="T2" fmla="*/ 73303085 w 2936"/>
                <a:gd name="T3" fmla="*/ 324007403 h 1983"/>
                <a:gd name="T4" fmla="*/ 91010001 w 2936"/>
                <a:gd name="T5" fmla="*/ 372252131 h 1983"/>
                <a:gd name="T6" fmla="*/ 146225676 w 2936"/>
                <a:gd name="T7" fmla="*/ 408984240 h 1983"/>
                <a:gd name="T8" fmla="*/ 197252402 w 2936"/>
                <a:gd name="T9" fmla="*/ 425430914 h 1983"/>
                <a:gd name="T10" fmla="*/ 214007212 w 2936"/>
                <a:gd name="T11" fmla="*/ 419126172 h 1983"/>
                <a:gd name="T12" fmla="*/ 266747523 w 2936"/>
                <a:gd name="T13" fmla="*/ 396922927 h 1983"/>
                <a:gd name="T14" fmla="*/ 294545376 w 2936"/>
                <a:gd name="T15" fmla="*/ 422690063 h 1983"/>
                <a:gd name="T16" fmla="*/ 300257580 w 2936"/>
                <a:gd name="T17" fmla="*/ 465178220 h 1983"/>
                <a:gd name="T18" fmla="*/ 305969348 w 2936"/>
                <a:gd name="T19" fmla="*/ 486011301 h 1983"/>
                <a:gd name="T20" fmla="*/ 324818618 w 2936"/>
                <a:gd name="T21" fmla="*/ 524113574 h 1983"/>
                <a:gd name="T22" fmla="*/ 350712693 w 2936"/>
                <a:gd name="T23" fmla="*/ 509585233 h 1983"/>
                <a:gd name="T24" fmla="*/ 394504368 w 2936"/>
                <a:gd name="T25" fmla="*/ 508214546 h 1983"/>
                <a:gd name="T26" fmla="*/ 431251238 w 2936"/>
                <a:gd name="T27" fmla="*/ 543575968 h 1983"/>
                <a:gd name="T28" fmla="*/ 448767908 w 2936"/>
                <a:gd name="T29" fmla="*/ 523565403 h 1983"/>
                <a:gd name="T30" fmla="*/ 467807534 w 2936"/>
                <a:gd name="T31" fmla="*/ 511504091 h 1983"/>
                <a:gd name="T32" fmla="*/ 484753028 w 2936"/>
                <a:gd name="T33" fmla="*/ 500539641 h 1983"/>
                <a:gd name="T34" fmla="*/ 510837349 w 2936"/>
                <a:gd name="T35" fmla="*/ 474772505 h 1983"/>
                <a:gd name="T36" fmla="*/ 517691907 w 2936"/>
                <a:gd name="T37" fmla="*/ 442974451 h 1983"/>
                <a:gd name="T38" fmla="*/ 531971763 w 2936"/>
                <a:gd name="T39" fmla="*/ 389247499 h 1983"/>
                <a:gd name="T40" fmla="*/ 515026270 w 2936"/>
                <a:gd name="T41" fmla="*/ 376912362 h 1983"/>
                <a:gd name="T42" fmla="*/ 502650628 w 2936"/>
                <a:gd name="T43" fmla="*/ 348952022 h 1983"/>
                <a:gd name="T44" fmla="*/ 508172149 w 2936"/>
                <a:gd name="T45" fmla="*/ 336343063 h 1983"/>
                <a:gd name="T46" fmla="*/ 482087390 w 2936"/>
                <a:gd name="T47" fmla="*/ 290839186 h 1983"/>
                <a:gd name="T48" fmla="*/ 491797832 w 2936"/>
                <a:gd name="T49" fmla="*/ 272199243 h 1983"/>
                <a:gd name="T50" fmla="*/ 467046111 w 2936"/>
                <a:gd name="T51" fmla="*/ 263701297 h 1983"/>
                <a:gd name="T52" fmla="*/ 444198058 w 2936"/>
                <a:gd name="T53" fmla="*/ 243142562 h 1983"/>
                <a:gd name="T54" fmla="*/ 450861932 w 2936"/>
                <a:gd name="T55" fmla="*/ 229162392 h 1983"/>
                <a:gd name="T56" fmla="*/ 465141897 w 2936"/>
                <a:gd name="T57" fmla="*/ 207232971 h 1983"/>
                <a:gd name="T58" fmla="*/ 475233269 w 2936"/>
                <a:gd name="T59" fmla="*/ 213812059 h 1983"/>
                <a:gd name="T60" fmla="*/ 482087390 w 2936"/>
                <a:gd name="T61" fmla="*/ 233822623 h 1983"/>
                <a:gd name="T62" fmla="*/ 511980139 w 2936"/>
                <a:gd name="T63" fmla="*/ 209151828 h 1983"/>
                <a:gd name="T64" fmla="*/ 538445391 w 2936"/>
                <a:gd name="T65" fmla="*/ 184481555 h 1983"/>
                <a:gd name="T66" fmla="*/ 549488433 w 2936"/>
                <a:gd name="T67" fmla="*/ 154602358 h 1983"/>
                <a:gd name="T68" fmla="*/ 557484908 w 2936"/>
                <a:gd name="T69" fmla="*/ 135414278 h 1983"/>
                <a:gd name="T70" fmla="*/ 550821034 w 2936"/>
                <a:gd name="T71" fmla="*/ 84154352 h 1983"/>
                <a:gd name="T72" fmla="*/ 518263084 w 2936"/>
                <a:gd name="T73" fmla="*/ 93474291 h 1983"/>
                <a:gd name="T74" fmla="*/ 468569394 w 2936"/>
                <a:gd name="T75" fmla="*/ 56193996 h 1983"/>
                <a:gd name="T76" fmla="*/ 437915113 w 2936"/>
                <a:gd name="T77" fmla="*/ 24396457 h 1983"/>
                <a:gd name="T78" fmla="*/ 376987698 w 2936"/>
                <a:gd name="T79" fmla="*/ 14528344 h 1983"/>
                <a:gd name="T80" fmla="*/ 382128725 w 2936"/>
                <a:gd name="T81" fmla="*/ 42488173 h 1983"/>
                <a:gd name="T82" fmla="*/ 371656424 w 2936"/>
                <a:gd name="T83" fmla="*/ 62224914 h 1983"/>
                <a:gd name="T84" fmla="*/ 385555786 w 2936"/>
                <a:gd name="T85" fmla="*/ 95941319 h 1983"/>
                <a:gd name="T86" fmla="*/ 408593977 w 2936"/>
                <a:gd name="T87" fmla="*/ 101423543 h 1983"/>
                <a:gd name="T88" fmla="*/ 388601917 w 2936"/>
                <a:gd name="T89" fmla="*/ 124723652 h 1983"/>
                <a:gd name="T90" fmla="*/ 360042205 w 2936"/>
                <a:gd name="T91" fmla="*/ 156247392 h 1983"/>
                <a:gd name="T92" fmla="*/ 310348515 w 2936"/>
                <a:gd name="T93" fmla="*/ 195446004 h 1983"/>
                <a:gd name="T94" fmla="*/ 233808644 w 2936"/>
                <a:gd name="T95" fmla="*/ 180643841 h 1983"/>
                <a:gd name="T96" fmla="*/ 197252402 w 2936"/>
                <a:gd name="T97" fmla="*/ 153506018 h 1983"/>
                <a:gd name="T98" fmla="*/ 143179109 w 2936"/>
                <a:gd name="T99" fmla="*/ 135688625 h 1983"/>
                <a:gd name="T100" fmla="*/ 130612783 w 2936"/>
                <a:gd name="T101" fmla="*/ 103890570 h 1983"/>
                <a:gd name="T102" fmla="*/ 97483629 w 2936"/>
                <a:gd name="T103" fmla="*/ 81961149 h 1983"/>
                <a:gd name="T104" fmla="*/ 81871173 w 2936"/>
                <a:gd name="T105" fmla="*/ 85250693 h 1983"/>
                <a:gd name="T106" fmla="*/ 80538136 w 2936"/>
                <a:gd name="T107" fmla="*/ 106357598 h 1983"/>
                <a:gd name="T108" fmla="*/ 58071558 w 2936"/>
                <a:gd name="T109" fmla="*/ 104713087 h 1983"/>
                <a:gd name="T110" fmla="*/ 43220512 w 2936"/>
                <a:gd name="T111" fmla="*/ 138977678 h 1983"/>
                <a:gd name="T112" fmla="*/ 49503456 w 2936"/>
                <a:gd name="T113" fmla="*/ 163100304 h 1983"/>
                <a:gd name="T114" fmla="*/ 47980173 w 2936"/>
                <a:gd name="T115" fmla="*/ 196268521 h 1983"/>
                <a:gd name="T116" fmla="*/ 22467021 w 2936"/>
                <a:gd name="T117" fmla="*/ 214086406 h 1983"/>
                <a:gd name="T118" fmla="*/ 7615985 w 2936"/>
                <a:gd name="T119" fmla="*/ 245061419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noFill/>
            <a:ln w="3175" cmpd="sng">
              <a:solidFill>
                <a:schemeClr val="accent6"/>
              </a:solidFill>
              <a:prstDash val="solid"/>
              <a:round/>
              <a:headEnd/>
              <a:tailEnd/>
            </a:ln>
          </p:spPr>
          <p:txBody>
            <a:bodyPr/>
            <a:lstStyle/>
            <a:p>
              <a:pPr>
                <a:defRPr/>
              </a:pPr>
              <a:endParaRPr lang="en-GB">
                <a:solidFill>
                  <a:prstClr val="black"/>
                </a:solidFill>
              </a:endParaRPr>
            </a:p>
          </p:txBody>
        </p:sp>
        <p:sp>
          <p:nvSpPr>
            <p:cNvPr id="21" name="Freeform 15"/>
            <p:cNvSpPr>
              <a:spLocks/>
            </p:cNvSpPr>
            <p:nvPr>
              <p:custDataLst>
                <p:tags r:id="rId12"/>
              </p:custDataLst>
            </p:nvPr>
          </p:nvSpPr>
          <p:spPr bwMode="auto">
            <a:xfrm>
              <a:off x="5411886" y="1710141"/>
              <a:ext cx="212313" cy="191755"/>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1846335433 w 504"/>
                <a:gd name="T19" fmla="*/ 2147483647 h 524"/>
                <a:gd name="T20" fmla="*/ 1678416905 w 504"/>
                <a:gd name="T21" fmla="*/ 2147483647 h 524"/>
                <a:gd name="T22" fmla="*/ 2147483647 w 504"/>
                <a:gd name="T23" fmla="*/ 2147483647 h 524"/>
                <a:gd name="T24" fmla="*/ 2147483647 w 504"/>
                <a:gd name="T25" fmla="*/ 2147483647 h 524"/>
                <a:gd name="T26" fmla="*/ 2147483647 w 504"/>
                <a:gd name="T27" fmla="*/ 2147483647 h 524"/>
                <a:gd name="T28" fmla="*/ 839208671 w 504"/>
                <a:gd name="T29" fmla="*/ 2147483647 h 524"/>
                <a:gd name="T30" fmla="*/ 83959264 w 504"/>
                <a:gd name="T31" fmla="*/ 2147483647 h 524"/>
                <a:gd name="T32" fmla="*/ 83959264 w 504"/>
                <a:gd name="T33" fmla="*/ 2147483647 h 524"/>
                <a:gd name="T34" fmla="*/ 1426730878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1839360680 h 524"/>
                <a:gd name="T74" fmla="*/ 2147483647 w 504"/>
                <a:gd name="T75" fmla="*/ 0 h 524"/>
                <a:gd name="T76" fmla="*/ 2147483647 w 504"/>
                <a:gd name="T77" fmla="*/ 0 h 524"/>
                <a:gd name="T78" fmla="*/ 2147483647 w 504"/>
                <a:gd name="T79" fmla="*/ 1132018923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4"/>
                <a:gd name="T169" fmla="*/ 0 h 524"/>
                <a:gd name="T170" fmla="*/ 504 w 504"/>
                <a:gd name="T171" fmla="*/ 524 h 5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 name="Freeform 16"/>
            <p:cNvSpPr>
              <a:spLocks/>
            </p:cNvSpPr>
            <p:nvPr>
              <p:custDataLst>
                <p:tags r:id="rId13"/>
              </p:custDataLst>
            </p:nvPr>
          </p:nvSpPr>
          <p:spPr bwMode="auto">
            <a:xfrm>
              <a:off x="5158331" y="2003348"/>
              <a:ext cx="175655" cy="167228"/>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506941329 w 438"/>
                <a:gd name="T49" fmla="*/ 2147483647 h 451"/>
                <a:gd name="T50" fmla="*/ 1086154286 w 438"/>
                <a:gd name="T51" fmla="*/ 2147483647 h 451"/>
                <a:gd name="T52" fmla="*/ 1882702302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451"/>
                <a:gd name="T152" fmla="*/ 438 w 438"/>
                <a:gd name="T153" fmla="*/ 451 h 4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 name="Freeform 17"/>
            <p:cNvSpPr>
              <a:spLocks/>
            </p:cNvSpPr>
            <p:nvPr>
              <p:custDataLst>
                <p:tags r:id="rId14"/>
              </p:custDataLst>
            </p:nvPr>
          </p:nvSpPr>
          <p:spPr bwMode="auto">
            <a:xfrm>
              <a:off x="5182771" y="2183955"/>
              <a:ext cx="241335" cy="192870"/>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1225745323 w 578"/>
                <a:gd name="T79" fmla="*/ 2147483647 h 524"/>
                <a:gd name="T80" fmla="*/ 245186645 w 578"/>
                <a:gd name="T81" fmla="*/ 2147483647 h 524"/>
                <a:gd name="T82" fmla="*/ 81729026 w 578"/>
                <a:gd name="T83" fmla="*/ 2147483647 h 524"/>
                <a:gd name="T84" fmla="*/ 490373290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1871792142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524"/>
                <a:gd name="T161" fmla="*/ 578 w 578"/>
                <a:gd name="T162" fmla="*/ 524 h 5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 name="Freeform 18"/>
            <p:cNvSpPr>
              <a:spLocks/>
            </p:cNvSpPr>
            <p:nvPr>
              <p:custDataLst>
                <p:tags r:id="rId15"/>
              </p:custDataLst>
            </p:nvPr>
          </p:nvSpPr>
          <p:spPr bwMode="auto">
            <a:xfrm>
              <a:off x="5199571" y="2302129"/>
              <a:ext cx="32077" cy="57973"/>
            </a:xfrm>
            <a:custGeom>
              <a:avLst/>
              <a:gdLst>
                <a:gd name="T0" fmla="*/ 0 w 79"/>
                <a:gd name="T1" fmla="*/ 2147483647 h 160"/>
                <a:gd name="T2" fmla="*/ 450908688 w 79"/>
                <a:gd name="T3" fmla="*/ 2147483647 h 160"/>
                <a:gd name="T4" fmla="*/ 826665928 w 79"/>
                <a:gd name="T5" fmla="*/ 2147483647 h 160"/>
                <a:gd name="T6" fmla="*/ 1202423168 w 79"/>
                <a:gd name="T7" fmla="*/ 2147483647 h 160"/>
                <a:gd name="T8" fmla="*/ 1427877512 w 79"/>
                <a:gd name="T9" fmla="*/ 2147483647 h 160"/>
                <a:gd name="T10" fmla="*/ 1953937648 w 79"/>
                <a:gd name="T11" fmla="*/ 2147483647 h 160"/>
                <a:gd name="T12" fmla="*/ 2147483647 w 79"/>
                <a:gd name="T13" fmla="*/ 2147483647 h 160"/>
                <a:gd name="T14" fmla="*/ 2147483647 w 79"/>
                <a:gd name="T15" fmla="*/ 2147483647 h 160"/>
                <a:gd name="T16" fmla="*/ 2147483647 w 79"/>
                <a:gd name="T17" fmla="*/ 1373282194 h 160"/>
                <a:gd name="T18" fmla="*/ 2147483647 w 79"/>
                <a:gd name="T19" fmla="*/ 686774209 h 160"/>
                <a:gd name="T20" fmla="*/ 2147483647 w 79"/>
                <a:gd name="T21" fmla="*/ 0 h 160"/>
                <a:gd name="T22" fmla="*/ 2147483647 w 79"/>
                <a:gd name="T23" fmla="*/ 412064319 h 160"/>
                <a:gd name="T24" fmla="*/ 2147483647 w 79"/>
                <a:gd name="T25" fmla="*/ 961483583 h 160"/>
                <a:gd name="T26" fmla="*/ 2147483647 w 79"/>
                <a:gd name="T27" fmla="*/ 1373282194 h 160"/>
                <a:gd name="T28" fmla="*/ 2147483647 w 79"/>
                <a:gd name="T29" fmla="*/ 1922700943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04240544 w 79"/>
                <a:gd name="T61" fmla="*/ 2147483647 h 160"/>
                <a:gd name="T62" fmla="*/ 1653331856 w 79"/>
                <a:gd name="T63" fmla="*/ 2147483647 h 160"/>
                <a:gd name="T64" fmla="*/ 1352726064 w 79"/>
                <a:gd name="T65" fmla="*/ 2147483647 h 160"/>
                <a:gd name="T66" fmla="*/ 1127271720 w 79"/>
                <a:gd name="T67" fmla="*/ 2147483647 h 160"/>
                <a:gd name="T68" fmla="*/ 826665928 w 79"/>
                <a:gd name="T69" fmla="*/ 2147483647 h 160"/>
                <a:gd name="T70" fmla="*/ 601211584 w 79"/>
                <a:gd name="T71" fmla="*/ 2147483647 h 160"/>
                <a:gd name="T72" fmla="*/ 300605792 w 79"/>
                <a:gd name="T73" fmla="*/ 2147483647 h 160"/>
                <a:gd name="T74" fmla="*/ 75151448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160"/>
                <a:gd name="T122" fmla="*/ 79 w 79"/>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grpSp>
          <p:nvGrpSpPr>
            <p:cNvPr id="25" name="Group 19"/>
            <p:cNvGrpSpPr>
              <a:grpSpLocks/>
            </p:cNvGrpSpPr>
            <p:nvPr>
              <p:custDataLst>
                <p:tags r:id="rId16"/>
              </p:custDataLst>
            </p:nvPr>
          </p:nvGrpSpPr>
          <p:grpSpPr bwMode="auto">
            <a:xfrm>
              <a:off x="7431159" y="3046853"/>
              <a:ext cx="455176" cy="149391"/>
              <a:chOff x="4488" y="2394"/>
              <a:chExt cx="358" cy="124"/>
            </a:xfrm>
            <a:solidFill>
              <a:srgbClr val="C40075"/>
            </a:solidFill>
          </p:grpSpPr>
          <p:sp>
            <p:nvSpPr>
              <p:cNvPr id="558" name="Freeform 20"/>
              <p:cNvSpPr>
                <a:spLocks/>
              </p:cNvSpPr>
              <p:nvPr/>
            </p:nvSpPr>
            <p:spPr bwMode="auto">
              <a:xfrm>
                <a:off x="4675" y="2394"/>
                <a:ext cx="171" cy="124"/>
              </a:xfrm>
              <a:custGeom>
                <a:avLst/>
                <a:gdLst>
                  <a:gd name="T0" fmla="*/ 47 w 512"/>
                  <a:gd name="T1" fmla="*/ 18 h 408"/>
                  <a:gd name="T2" fmla="*/ 43 w 512"/>
                  <a:gd name="T3" fmla="*/ 18 h 408"/>
                  <a:gd name="T4" fmla="*/ 41 w 512"/>
                  <a:gd name="T5" fmla="*/ 19 h 408"/>
                  <a:gd name="T6" fmla="*/ 39 w 512"/>
                  <a:gd name="T7" fmla="*/ 20 h 408"/>
                  <a:gd name="T8" fmla="*/ 39 w 512"/>
                  <a:gd name="T9" fmla="*/ 23 h 408"/>
                  <a:gd name="T10" fmla="*/ 36 w 512"/>
                  <a:gd name="T11" fmla="*/ 28 h 408"/>
                  <a:gd name="T12" fmla="*/ 34 w 512"/>
                  <a:gd name="T13" fmla="*/ 31 h 408"/>
                  <a:gd name="T14" fmla="*/ 32 w 512"/>
                  <a:gd name="T15" fmla="*/ 32 h 408"/>
                  <a:gd name="T16" fmla="*/ 30 w 512"/>
                  <a:gd name="T17" fmla="*/ 33 h 408"/>
                  <a:gd name="T18" fmla="*/ 29 w 512"/>
                  <a:gd name="T19" fmla="*/ 34 h 408"/>
                  <a:gd name="T20" fmla="*/ 28 w 512"/>
                  <a:gd name="T21" fmla="*/ 35 h 408"/>
                  <a:gd name="T22" fmla="*/ 24 w 512"/>
                  <a:gd name="T23" fmla="*/ 34 h 408"/>
                  <a:gd name="T24" fmla="*/ 20 w 512"/>
                  <a:gd name="T25" fmla="*/ 34 h 408"/>
                  <a:gd name="T26" fmla="*/ 17 w 512"/>
                  <a:gd name="T27" fmla="*/ 34 h 408"/>
                  <a:gd name="T28" fmla="*/ 15 w 512"/>
                  <a:gd name="T29" fmla="*/ 36 h 408"/>
                  <a:gd name="T30" fmla="*/ 11 w 512"/>
                  <a:gd name="T31" fmla="*/ 37 h 408"/>
                  <a:gd name="T32" fmla="*/ 7 w 512"/>
                  <a:gd name="T33" fmla="*/ 38 h 408"/>
                  <a:gd name="T34" fmla="*/ 5 w 512"/>
                  <a:gd name="T35" fmla="*/ 37 h 408"/>
                  <a:gd name="T36" fmla="*/ 2 w 512"/>
                  <a:gd name="T37" fmla="*/ 34 h 408"/>
                  <a:gd name="T38" fmla="*/ 0 w 512"/>
                  <a:gd name="T39" fmla="*/ 32 h 408"/>
                  <a:gd name="T40" fmla="*/ 1 w 512"/>
                  <a:gd name="T41" fmla="*/ 31 h 408"/>
                  <a:gd name="T42" fmla="*/ 4 w 512"/>
                  <a:gd name="T43" fmla="*/ 32 h 408"/>
                  <a:gd name="T44" fmla="*/ 6 w 512"/>
                  <a:gd name="T45" fmla="*/ 31 h 408"/>
                  <a:gd name="T46" fmla="*/ 6 w 512"/>
                  <a:gd name="T47" fmla="*/ 29 h 408"/>
                  <a:gd name="T48" fmla="*/ 8 w 512"/>
                  <a:gd name="T49" fmla="*/ 28 h 408"/>
                  <a:gd name="T50" fmla="*/ 9 w 512"/>
                  <a:gd name="T51" fmla="*/ 26 h 408"/>
                  <a:gd name="T52" fmla="*/ 10 w 512"/>
                  <a:gd name="T53" fmla="*/ 25 h 408"/>
                  <a:gd name="T54" fmla="*/ 11 w 512"/>
                  <a:gd name="T55" fmla="*/ 24 h 408"/>
                  <a:gd name="T56" fmla="*/ 15 w 512"/>
                  <a:gd name="T57" fmla="*/ 23 h 408"/>
                  <a:gd name="T58" fmla="*/ 19 w 512"/>
                  <a:gd name="T59" fmla="*/ 22 h 408"/>
                  <a:gd name="T60" fmla="*/ 22 w 512"/>
                  <a:gd name="T61" fmla="*/ 20 h 408"/>
                  <a:gd name="T62" fmla="*/ 24 w 512"/>
                  <a:gd name="T63" fmla="*/ 19 h 408"/>
                  <a:gd name="T64" fmla="*/ 24 w 512"/>
                  <a:gd name="T65" fmla="*/ 18 h 408"/>
                  <a:gd name="T66" fmla="*/ 25 w 512"/>
                  <a:gd name="T67" fmla="*/ 15 h 408"/>
                  <a:gd name="T68" fmla="*/ 25 w 512"/>
                  <a:gd name="T69" fmla="*/ 14 h 408"/>
                  <a:gd name="T70" fmla="*/ 26 w 512"/>
                  <a:gd name="T71" fmla="*/ 14 h 408"/>
                  <a:gd name="T72" fmla="*/ 27 w 512"/>
                  <a:gd name="T73" fmla="*/ 13 h 408"/>
                  <a:gd name="T74" fmla="*/ 26 w 512"/>
                  <a:gd name="T75" fmla="*/ 14 h 408"/>
                  <a:gd name="T76" fmla="*/ 27 w 512"/>
                  <a:gd name="T77" fmla="*/ 16 h 408"/>
                  <a:gd name="T78" fmla="*/ 28 w 512"/>
                  <a:gd name="T79" fmla="*/ 18 h 408"/>
                  <a:gd name="T80" fmla="*/ 30 w 512"/>
                  <a:gd name="T81" fmla="*/ 19 h 408"/>
                  <a:gd name="T82" fmla="*/ 34 w 512"/>
                  <a:gd name="T83" fmla="*/ 19 h 408"/>
                  <a:gd name="T84" fmla="*/ 36 w 512"/>
                  <a:gd name="T85" fmla="*/ 19 h 408"/>
                  <a:gd name="T86" fmla="*/ 36 w 512"/>
                  <a:gd name="T87" fmla="*/ 18 h 408"/>
                  <a:gd name="T88" fmla="*/ 36 w 512"/>
                  <a:gd name="T89" fmla="*/ 16 h 408"/>
                  <a:gd name="T90" fmla="*/ 33 w 512"/>
                  <a:gd name="T91" fmla="*/ 12 h 408"/>
                  <a:gd name="T92" fmla="*/ 36 w 512"/>
                  <a:gd name="T93" fmla="*/ 10 h 408"/>
                  <a:gd name="T94" fmla="*/ 38 w 512"/>
                  <a:gd name="T95" fmla="*/ 6 h 408"/>
                  <a:gd name="T96" fmla="*/ 42 w 512"/>
                  <a:gd name="T97" fmla="*/ 2 h 408"/>
                  <a:gd name="T98" fmla="*/ 44 w 512"/>
                  <a:gd name="T99" fmla="*/ 0 h 408"/>
                  <a:gd name="T100" fmla="*/ 45 w 512"/>
                  <a:gd name="T101" fmla="*/ 2 h 408"/>
                  <a:gd name="T102" fmla="*/ 46 w 512"/>
                  <a:gd name="T103" fmla="*/ 5 h 408"/>
                  <a:gd name="T104" fmla="*/ 49 w 512"/>
                  <a:gd name="T105" fmla="*/ 7 h 408"/>
                  <a:gd name="T106" fmla="*/ 54 w 512"/>
                  <a:gd name="T107" fmla="*/ 10 h 408"/>
                  <a:gd name="T108" fmla="*/ 57 w 512"/>
                  <a:gd name="T109" fmla="*/ 12 h 408"/>
                  <a:gd name="T110" fmla="*/ 56 w 512"/>
                  <a:gd name="T111" fmla="*/ 14 h 408"/>
                  <a:gd name="T112" fmla="*/ 53 w 512"/>
                  <a:gd name="T113" fmla="*/ 14 h 408"/>
                  <a:gd name="T114" fmla="*/ 51 w 512"/>
                  <a:gd name="T115" fmla="*/ 17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2"/>
                  <a:gd name="T175" fmla="*/ 0 h 408"/>
                  <a:gd name="T176" fmla="*/ 512 w 512"/>
                  <a:gd name="T177" fmla="*/ 408 h 4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559" name="Freeform 21"/>
              <p:cNvSpPr>
                <a:spLocks/>
              </p:cNvSpPr>
              <p:nvPr/>
            </p:nvSpPr>
            <p:spPr bwMode="auto">
              <a:xfrm>
                <a:off x="4488" y="2420"/>
                <a:ext cx="77" cy="89"/>
              </a:xfrm>
              <a:custGeom>
                <a:avLst/>
                <a:gdLst>
                  <a:gd name="T0" fmla="*/ 17 w 232"/>
                  <a:gd name="T1" fmla="*/ 2 h 289"/>
                  <a:gd name="T2" fmla="*/ 18 w 232"/>
                  <a:gd name="T3" fmla="*/ 5 h 289"/>
                  <a:gd name="T4" fmla="*/ 19 w 232"/>
                  <a:gd name="T5" fmla="*/ 5 h 289"/>
                  <a:gd name="T6" fmla="*/ 20 w 232"/>
                  <a:gd name="T7" fmla="*/ 6 h 289"/>
                  <a:gd name="T8" fmla="*/ 21 w 232"/>
                  <a:gd name="T9" fmla="*/ 16 h 289"/>
                  <a:gd name="T10" fmla="*/ 21 w 232"/>
                  <a:gd name="T11" fmla="*/ 18 h 289"/>
                  <a:gd name="T12" fmla="*/ 21 w 232"/>
                  <a:gd name="T13" fmla="*/ 20 h 289"/>
                  <a:gd name="T14" fmla="*/ 22 w 232"/>
                  <a:gd name="T15" fmla="*/ 21 h 289"/>
                  <a:gd name="T16" fmla="*/ 26 w 232"/>
                  <a:gd name="T17" fmla="*/ 23 h 289"/>
                  <a:gd name="T18" fmla="*/ 24 w 232"/>
                  <a:gd name="T19" fmla="*/ 27 h 289"/>
                  <a:gd name="T20" fmla="*/ 21 w 232"/>
                  <a:gd name="T21" fmla="*/ 27 h 289"/>
                  <a:gd name="T22" fmla="*/ 17 w 232"/>
                  <a:gd name="T23" fmla="*/ 25 h 289"/>
                  <a:gd name="T24" fmla="*/ 13 w 232"/>
                  <a:gd name="T25" fmla="*/ 22 h 289"/>
                  <a:gd name="T26" fmla="*/ 9 w 232"/>
                  <a:gd name="T27" fmla="*/ 20 h 289"/>
                  <a:gd name="T28" fmla="*/ 6 w 232"/>
                  <a:gd name="T29" fmla="*/ 17 h 289"/>
                  <a:gd name="T30" fmla="*/ 3 w 232"/>
                  <a:gd name="T31" fmla="*/ 14 h 289"/>
                  <a:gd name="T32" fmla="*/ 1 w 232"/>
                  <a:gd name="T33" fmla="*/ 12 h 289"/>
                  <a:gd name="T34" fmla="*/ 0 w 232"/>
                  <a:gd name="T35" fmla="*/ 11 h 289"/>
                  <a:gd name="T36" fmla="*/ 0 w 232"/>
                  <a:gd name="T37" fmla="*/ 10 h 289"/>
                  <a:gd name="T38" fmla="*/ 0 w 232"/>
                  <a:gd name="T39" fmla="*/ 10 h 289"/>
                  <a:gd name="T40" fmla="*/ 0 w 232"/>
                  <a:gd name="T41" fmla="*/ 9 h 289"/>
                  <a:gd name="T42" fmla="*/ 1 w 232"/>
                  <a:gd name="T43" fmla="*/ 7 h 289"/>
                  <a:gd name="T44" fmla="*/ 1 w 232"/>
                  <a:gd name="T45" fmla="*/ 5 h 289"/>
                  <a:gd name="T46" fmla="*/ 1 w 232"/>
                  <a:gd name="T47" fmla="*/ 2 h 289"/>
                  <a:gd name="T48" fmla="*/ 1 w 232"/>
                  <a:gd name="T49" fmla="*/ 0 h 289"/>
                  <a:gd name="T50" fmla="*/ 3 w 232"/>
                  <a:gd name="T51" fmla="*/ 0 h 289"/>
                  <a:gd name="T52" fmla="*/ 5 w 232"/>
                  <a:gd name="T53" fmla="*/ 1 h 289"/>
                  <a:gd name="T54" fmla="*/ 7 w 232"/>
                  <a:gd name="T55" fmla="*/ 2 h 289"/>
                  <a:gd name="T56" fmla="*/ 8 w 232"/>
                  <a:gd name="T57" fmla="*/ 3 h 289"/>
                  <a:gd name="T58" fmla="*/ 9 w 232"/>
                  <a:gd name="T59" fmla="*/ 3 h 289"/>
                  <a:gd name="T60" fmla="*/ 10 w 232"/>
                  <a:gd name="T61" fmla="*/ 3 h 289"/>
                  <a:gd name="T62" fmla="*/ 12 w 232"/>
                  <a:gd name="T63" fmla="*/ 2 h 289"/>
                  <a:gd name="T64" fmla="*/ 13 w 232"/>
                  <a:gd name="T65" fmla="*/ 2 h 289"/>
                  <a:gd name="T66" fmla="*/ 15 w 232"/>
                  <a:gd name="T67" fmla="*/ 1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289"/>
                  <a:gd name="T104" fmla="*/ 232 w 232"/>
                  <a:gd name="T105" fmla="*/ 289 h 2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grpSp>
        <p:sp>
          <p:nvSpPr>
            <p:cNvPr id="26" name="Freeform 22"/>
            <p:cNvSpPr>
              <a:spLocks/>
            </p:cNvSpPr>
            <p:nvPr>
              <p:custDataLst>
                <p:tags r:id="rId17"/>
              </p:custDataLst>
            </p:nvPr>
          </p:nvSpPr>
          <p:spPr bwMode="auto">
            <a:xfrm>
              <a:off x="5527971" y="1555177"/>
              <a:ext cx="2949482" cy="754757"/>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49"/>
                <a:gd name="T187" fmla="*/ 0 h 2048"/>
                <a:gd name="T188" fmla="*/ 7049 w 7049"/>
                <a:gd name="T189" fmla="*/ 2048 h 20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3"/>
            <p:cNvSpPr>
              <a:spLocks/>
            </p:cNvSpPr>
            <p:nvPr>
              <p:custDataLst>
                <p:tags r:id="rId18"/>
              </p:custDataLst>
            </p:nvPr>
          </p:nvSpPr>
          <p:spPr bwMode="auto">
            <a:xfrm>
              <a:off x="4819241" y="2248616"/>
              <a:ext cx="270356" cy="173918"/>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1392504691 w 647"/>
                <a:gd name="T91" fmla="*/ 2147483647 h 470"/>
                <a:gd name="T92" fmla="*/ 0 w 647"/>
                <a:gd name="T93" fmla="*/ 2147483647 h 470"/>
                <a:gd name="T94" fmla="*/ 1884021744 w 647"/>
                <a:gd name="T95" fmla="*/ 2147483647 h 470"/>
                <a:gd name="T96" fmla="*/ 2147483647 w 647"/>
                <a:gd name="T97" fmla="*/ 2147483647 h 470"/>
                <a:gd name="T98" fmla="*/ 2147483647 w 647"/>
                <a:gd name="T99" fmla="*/ 585263868 h 470"/>
                <a:gd name="T100" fmla="*/ 2147483647 w 647"/>
                <a:gd name="T101" fmla="*/ 0 h 470"/>
                <a:gd name="T102" fmla="*/ 2147483647 w 647"/>
                <a:gd name="T103" fmla="*/ 1023933690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8" name="Freeform 24"/>
            <p:cNvSpPr>
              <a:spLocks/>
            </p:cNvSpPr>
            <p:nvPr>
              <p:custDataLst>
                <p:tags r:id="rId19"/>
              </p:custDataLst>
            </p:nvPr>
          </p:nvSpPr>
          <p:spPr bwMode="auto">
            <a:xfrm>
              <a:off x="7351732" y="2767024"/>
              <a:ext cx="200094" cy="319964"/>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1882298795 w 479"/>
                <a:gd name="T75" fmla="*/ 2147483647 h 868"/>
                <a:gd name="T76" fmla="*/ 81806346 w 479"/>
                <a:gd name="T77" fmla="*/ 2147483647 h 868"/>
                <a:gd name="T78" fmla="*/ 900246224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C40075"/>
            </a:solidFill>
            <a:ln w="3175" cmpd="sng">
              <a:solidFill>
                <a:schemeClr val="accent6"/>
              </a:solidFill>
              <a:prstDash val="solid"/>
              <a:round/>
              <a:headEnd/>
              <a:tailEnd/>
            </a:ln>
          </p:spPr>
          <p:txBody>
            <a:bodyPr/>
            <a:lstStyle/>
            <a:p>
              <a:endParaRPr lang="en-US"/>
            </a:p>
          </p:txBody>
        </p:sp>
        <p:sp>
          <p:nvSpPr>
            <p:cNvPr id="29" name="Freeform 25"/>
            <p:cNvSpPr>
              <a:spLocks/>
            </p:cNvSpPr>
            <p:nvPr>
              <p:custDataLst>
                <p:tags r:id="rId20"/>
              </p:custDataLst>
            </p:nvPr>
          </p:nvSpPr>
          <p:spPr bwMode="auto">
            <a:xfrm>
              <a:off x="3607982" y="4443764"/>
              <a:ext cx="22912" cy="40135"/>
            </a:xfrm>
            <a:custGeom>
              <a:avLst/>
              <a:gdLst>
                <a:gd name="T0" fmla="*/ 0 w 53"/>
                <a:gd name="T1" fmla="*/ 2147483647 h 19"/>
                <a:gd name="T2" fmla="*/ 634887828 w 53"/>
                <a:gd name="T3" fmla="*/ 2147483647 h 19"/>
                <a:gd name="T4" fmla="*/ 1269776106 w 53"/>
                <a:gd name="T5" fmla="*/ 2147483647 h 19"/>
                <a:gd name="T6" fmla="*/ 1995506935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1995506935 w 53"/>
                <a:gd name="T27" fmla="*/ 0 h 19"/>
                <a:gd name="T28" fmla="*/ 1269776106 w 53"/>
                <a:gd name="T29" fmla="*/ 2147483647 h 19"/>
                <a:gd name="T30" fmla="*/ 634887828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40075"/>
            </a:solidFill>
            <a:ln w="3175" cmpd="sng">
              <a:solidFill>
                <a:schemeClr val="accent6"/>
              </a:solidFill>
              <a:prstDash val="solid"/>
              <a:round/>
              <a:headEnd/>
              <a:tailEnd/>
            </a:ln>
          </p:spPr>
          <p:txBody>
            <a:bodyPr/>
            <a:lstStyle/>
            <a:p>
              <a:endParaRPr lang="en-US"/>
            </a:p>
          </p:txBody>
        </p:sp>
        <p:sp>
          <p:nvSpPr>
            <p:cNvPr id="30" name="Line 26" descr="Horizontal dunkel"/>
            <p:cNvSpPr>
              <a:spLocks noChangeShapeType="1"/>
            </p:cNvSpPr>
            <p:nvPr>
              <p:custDataLst>
                <p:tags r:id="rId21"/>
              </p:custDataLst>
            </p:nvPr>
          </p:nvSpPr>
          <p:spPr bwMode="auto">
            <a:xfrm>
              <a:off x="2127896" y="2282062"/>
              <a:ext cx="3055" cy="6689"/>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Freeform 27"/>
            <p:cNvSpPr>
              <a:spLocks/>
            </p:cNvSpPr>
            <p:nvPr>
              <p:custDataLst>
                <p:tags r:id="rId22"/>
              </p:custDataLst>
            </p:nvPr>
          </p:nvSpPr>
          <p:spPr bwMode="auto">
            <a:xfrm>
              <a:off x="2130950" y="2279831"/>
              <a:ext cx="3055" cy="39020"/>
            </a:xfrm>
            <a:custGeom>
              <a:avLst/>
              <a:gdLst>
                <a:gd name="T0" fmla="*/ 0 w 6"/>
                <a:gd name="T1" fmla="*/ 2147483647 h 24"/>
                <a:gd name="T2" fmla="*/ 0 w 6"/>
                <a:gd name="T3" fmla="*/ 2147483647 h 24"/>
                <a:gd name="T4" fmla="*/ 148129096 w 6"/>
                <a:gd name="T5" fmla="*/ 2147483647 h 24"/>
                <a:gd name="T6" fmla="*/ 444667746 w 6"/>
                <a:gd name="T7" fmla="*/ 2147483647 h 24"/>
                <a:gd name="T8" fmla="*/ 889055033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solidFill>
              <a:srgbClr val="C40075"/>
            </a:solidFill>
            <a:ln w="3175" cmpd="sng">
              <a:solidFill>
                <a:schemeClr val="accent6"/>
              </a:solidFill>
              <a:prstDash val="solid"/>
              <a:round/>
              <a:headEnd/>
              <a:tailEnd/>
            </a:ln>
          </p:spPr>
          <p:txBody>
            <a:bodyPr/>
            <a:lstStyle/>
            <a:p>
              <a:endParaRPr lang="en-US"/>
            </a:p>
          </p:txBody>
        </p:sp>
        <p:sp>
          <p:nvSpPr>
            <p:cNvPr id="32" name="Freeform 28"/>
            <p:cNvSpPr>
              <a:spLocks/>
            </p:cNvSpPr>
            <p:nvPr>
              <p:custDataLst>
                <p:tags r:id="rId23"/>
              </p:custDataLst>
            </p:nvPr>
          </p:nvSpPr>
          <p:spPr bwMode="auto">
            <a:xfrm>
              <a:off x="2108038" y="2317737"/>
              <a:ext cx="22912" cy="40135"/>
            </a:xfrm>
            <a:custGeom>
              <a:avLst/>
              <a:gdLst>
                <a:gd name="T0" fmla="*/ 0 w 47"/>
                <a:gd name="T1" fmla="*/ 2147483647 h 67"/>
                <a:gd name="T2" fmla="*/ 0 w 47"/>
                <a:gd name="T3" fmla="*/ 2147483647 h 67"/>
                <a:gd name="T4" fmla="*/ 260041000 w 47"/>
                <a:gd name="T5" fmla="*/ 2147483647 h 67"/>
                <a:gd name="T6" fmla="*/ 390190191 w 47"/>
                <a:gd name="T7" fmla="*/ 2147483647 h 67"/>
                <a:gd name="T8" fmla="*/ 650231191 w 47"/>
                <a:gd name="T9" fmla="*/ 2147483647 h 67"/>
                <a:gd name="T10" fmla="*/ 1170570068 w 47"/>
                <a:gd name="T11" fmla="*/ 2147483647 h 67"/>
                <a:gd name="T12" fmla="*/ 1820800753 w 47"/>
                <a:gd name="T13" fmla="*/ 2147483647 h 67"/>
                <a:gd name="T14" fmla="*/ 2147483647 w 47"/>
                <a:gd name="T15" fmla="*/ 2147483647 h 67"/>
                <a:gd name="T16" fmla="*/ 2147483647 w 47"/>
                <a:gd name="T17" fmla="*/ 0 h 67"/>
                <a:gd name="T18" fmla="*/ 2147483647 w 47"/>
                <a:gd name="T19" fmla="*/ 1241257057 h 67"/>
                <a:gd name="T20" fmla="*/ 2147483647 w 47"/>
                <a:gd name="T21" fmla="*/ 2147483647 h 67"/>
                <a:gd name="T22" fmla="*/ 2147483647 w 47"/>
                <a:gd name="T23" fmla="*/ 2147483647 h 67"/>
                <a:gd name="T24" fmla="*/ 1430611068 w 47"/>
                <a:gd name="T25" fmla="*/ 2147483647 h 67"/>
                <a:gd name="T26" fmla="*/ 780379876 w 47"/>
                <a:gd name="T27" fmla="*/ 2147483647 h 67"/>
                <a:gd name="T28" fmla="*/ 390190191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67"/>
                <a:gd name="T53" fmla="*/ 47 w 4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40075"/>
            </a:solidFill>
            <a:ln w="3175" cmpd="sng">
              <a:solidFill>
                <a:schemeClr val="accent6"/>
              </a:solidFill>
              <a:prstDash val="solid"/>
              <a:round/>
              <a:headEnd/>
              <a:tailEnd/>
            </a:ln>
          </p:spPr>
          <p:txBody>
            <a:bodyPr/>
            <a:lstStyle/>
            <a:p>
              <a:endParaRPr lang="en-US"/>
            </a:p>
          </p:txBody>
        </p:sp>
        <p:sp>
          <p:nvSpPr>
            <p:cNvPr id="33" name="Freeform 29"/>
            <p:cNvSpPr>
              <a:spLocks/>
            </p:cNvSpPr>
            <p:nvPr>
              <p:custDataLst>
                <p:tags r:id="rId24"/>
              </p:custDataLst>
            </p:nvPr>
          </p:nvSpPr>
          <p:spPr bwMode="auto">
            <a:xfrm>
              <a:off x="3383448" y="2314392"/>
              <a:ext cx="47350" cy="40135"/>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1951126179 w 112"/>
                <a:gd name="T37" fmla="*/ 2147483647 h 36"/>
                <a:gd name="T38" fmla="*/ 1442203796 w 112"/>
                <a:gd name="T39" fmla="*/ 2147483647 h 36"/>
                <a:gd name="T40" fmla="*/ 848332714 w 112"/>
                <a:gd name="T41" fmla="*/ 2147483647 h 36"/>
                <a:gd name="T42" fmla="*/ 508922383 w 112"/>
                <a:gd name="T43" fmla="*/ 2147483647 h 36"/>
                <a:gd name="T44" fmla="*/ 84755806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40075"/>
            </a:solidFill>
            <a:ln w="3175" cmpd="sng">
              <a:solidFill>
                <a:schemeClr val="accent6"/>
              </a:solidFill>
              <a:prstDash val="solid"/>
              <a:round/>
              <a:headEnd/>
              <a:tailEnd/>
            </a:ln>
          </p:spPr>
          <p:txBody>
            <a:bodyPr/>
            <a:lstStyle/>
            <a:p>
              <a:endParaRPr lang="en-US"/>
            </a:p>
          </p:txBody>
        </p:sp>
        <p:sp>
          <p:nvSpPr>
            <p:cNvPr id="34" name="Freeform 30"/>
            <p:cNvSpPr>
              <a:spLocks/>
            </p:cNvSpPr>
            <p:nvPr>
              <p:custDataLst>
                <p:tags r:id="rId25"/>
              </p:custDataLst>
            </p:nvPr>
          </p:nvSpPr>
          <p:spPr bwMode="auto">
            <a:xfrm>
              <a:off x="6018279" y="2003348"/>
              <a:ext cx="841619" cy="317733"/>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1658195091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1873098092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6"/>
                <a:gd name="T175" fmla="*/ 0 h 863"/>
                <a:gd name="T176" fmla="*/ 2006 w 2006"/>
                <a:gd name="T177" fmla="*/ 863 h 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31"/>
            <p:cNvSpPr>
              <a:spLocks/>
            </p:cNvSpPr>
            <p:nvPr>
              <p:custDataLst>
                <p:tags r:id="rId26"/>
              </p:custDataLst>
            </p:nvPr>
          </p:nvSpPr>
          <p:spPr bwMode="auto">
            <a:xfrm>
              <a:off x="6239758" y="2216284"/>
              <a:ext cx="394079" cy="175033"/>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906165993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0"/>
                <a:gd name="T109" fmla="*/ 0 h 468"/>
                <a:gd name="T110" fmla="*/ 950 w 950"/>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2"/>
            <p:cNvSpPr>
              <a:spLocks/>
            </p:cNvSpPr>
            <p:nvPr>
              <p:custDataLst>
                <p:tags r:id="rId27"/>
              </p:custDataLst>
            </p:nvPr>
          </p:nvSpPr>
          <p:spPr bwMode="auto">
            <a:xfrm>
              <a:off x="5092652" y="2920874"/>
              <a:ext cx="285631" cy="202904"/>
            </a:xfrm>
            <a:custGeom>
              <a:avLst/>
              <a:gdLst>
                <a:gd name="T0" fmla="*/ 1174622 w 671"/>
                <a:gd name="T1" fmla="*/ 106077563 h 549"/>
                <a:gd name="T2" fmla="*/ 1565720 w 671"/>
                <a:gd name="T3" fmla="*/ 87521113 h 549"/>
                <a:gd name="T4" fmla="*/ 3327431 w 671"/>
                <a:gd name="T5" fmla="*/ 79489107 h 549"/>
                <a:gd name="T6" fmla="*/ 10178286 w 671"/>
                <a:gd name="T7" fmla="*/ 65917515 h 549"/>
                <a:gd name="T8" fmla="*/ 13897257 w 671"/>
                <a:gd name="T9" fmla="*/ 56777701 h 549"/>
                <a:gd name="T10" fmla="*/ 14288798 w 671"/>
                <a:gd name="T11" fmla="*/ 46253257 h 549"/>
                <a:gd name="T12" fmla="*/ 14288798 w 671"/>
                <a:gd name="T13" fmla="*/ 37944430 h 549"/>
                <a:gd name="T14" fmla="*/ 10569827 w 671"/>
                <a:gd name="T15" fmla="*/ 29912416 h 549"/>
                <a:gd name="T16" fmla="*/ 11939997 w 671"/>
                <a:gd name="T17" fmla="*/ 21880410 h 549"/>
                <a:gd name="T18" fmla="*/ 14875890 w 671"/>
                <a:gd name="T19" fmla="*/ 13848400 h 549"/>
                <a:gd name="T20" fmla="*/ 18790410 w 671"/>
                <a:gd name="T21" fmla="*/ 6924200 h 549"/>
                <a:gd name="T22" fmla="*/ 23488011 w 671"/>
                <a:gd name="T23" fmla="*/ 1938797 h 549"/>
                <a:gd name="T24" fmla="*/ 28577153 w 671"/>
                <a:gd name="T25" fmla="*/ 0 h 549"/>
                <a:gd name="T26" fmla="*/ 33861850 w 671"/>
                <a:gd name="T27" fmla="*/ 1384630 h 549"/>
                <a:gd name="T28" fmla="*/ 40321162 w 671"/>
                <a:gd name="T29" fmla="*/ 7201020 h 549"/>
                <a:gd name="T30" fmla="*/ 46193384 w 671"/>
                <a:gd name="T31" fmla="*/ 12463244 h 549"/>
                <a:gd name="T32" fmla="*/ 50694993 w 671"/>
                <a:gd name="T33" fmla="*/ 13848400 h 549"/>
                <a:gd name="T34" fmla="*/ 53239785 w 671"/>
                <a:gd name="T35" fmla="*/ 12186424 h 549"/>
                <a:gd name="T36" fmla="*/ 55588586 w 671"/>
                <a:gd name="T37" fmla="*/ 9693986 h 549"/>
                <a:gd name="T38" fmla="*/ 58720481 w 671"/>
                <a:gd name="T39" fmla="*/ 8862998 h 549"/>
                <a:gd name="T40" fmla="*/ 62243460 w 671"/>
                <a:gd name="T41" fmla="*/ 10801795 h 549"/>
                <a:gd name="T42" fmla="*/ 65962431 w 671"/>
                <a:gd name="T43" fmla="*/ 18002817 h 549"/>
                <a:gd name="T44" fmla="*/ 69094313 w 671"/>
                <a:gd name="T45" fmla="*/ 21880410 h 549"/>
                <a:gd name="T46" fmla="*/ 72421743 w 671"/>
                <a:gd name="T47" fmla="*/ 22434051 h 549"/>
                <a:gd name="T48" fmla="*/ 74574995 w 671"/>
                <a:gd name="T49" fmla="*/ 20772601 h 549"/>
                <a:gd name="T50" fmla="*/ 77706434 w 671"/>
                <a:gd name="T51" fmla="*/ 15509849 h 549"/>
                <a:gd name="T52" fmla="*/ 82012494 w 671"/>
                <a:gd name="T53" fmla="*/ 10524448 h 549"/>
                <a:gd name="T54" fmla="*/ 89646427 w 671"/>
                <a:gd name="T55" fmla="*/ 6093212 h 549"/>
                <a:gd name="T56" fmla="*/ 95322658 w 671"/>
                <a:gd name="T57" fmla="*/ 6924200 h 549"/>
                <a:gd name="T58" fmla="*/ 100020259 w 671"/>
                <a:gd name="T59" fmla="*/ 9693986 h 549"/>
                <a:gd name="T60" fmla="*/ 105109400 w 671"/>
                <a:gd name="T61" fmla="*/ 11909603 h 549"/>
                <a:gd name="T62" fmla="*/ 111764261 w 671"/>
                <a:gd name="T63" fmla="*/ 10801795 h 549"/>
                <a:gd name="T64" fmla="*/ 126444623 w 671"/>
                <a:gd name="T65" fmla="*/ 18556458 h 549"/>
                <a:gd name="T66" fmla="*/ 130163152 w 671"/>
                <a:gd name="T67" fmla="*/ 29081428 h 549"/>
                <a:gd name="T68" fmla="*/ 121942571 w 671"/>
                <a:gd name="T69" fmla="*/ 50684491 h 549"/>
                <a:gd name="T70" fmla="*/ 116070349 w 671"/>
                <a:gd name="T71" fmla="*/ 64532886 h 549"/>
                <a:gd name="T72" fmla="*/ 111568712 w 671"/>
                <a:gd name="T73" fmla="*/ 80596915 h 549"/>
                <a:gd name="T74" fmla="*/ 107653750 w 671"/>
                <a:gd name="T75" fmla="*/ 94998952 h 549"/>
                <a:gd name="T76" fmla="*/ 102760600 w 671"/>
                <a:gd name="T77" fmla="*/ 112724940 h 549"/>
                <a:gd name="T78" fmla="*/ 100998889 w 671"/>
                <a:gd name="T79" fmla="*/ 116879353 h 549"/>
                <a:gd name="T80" fmla="*/ 97867007 w 671"/>
                <a:gd name="T81" fmla="*/ 121587934 h 549"/>
                <a:gd name="T82" fmla="*/ 94344028 w 671"/>
                <a:gd name="T83" fmla="*/ 122695742 h 549"/>
                <a:gd name="T84" fmla="*/ 89841976 w 671"/>
                <a:gd name="T85" fmla="*/ 119649138 h 549"/>
                <a:gd name="T86" fmla="*/ 86123005 w 671"/>
                <a:gd name="T87" fmla="*/ 116602533 h 549"/>
                <a:gd name="T88" fmla="*/ 79859685 w 671"/>
                <a:gd name="T89" fmla="*/ 117433521 h 549"/>
                <a:gd name="T90" fmla="*/ 74574995 w 671"/>
                <a:gd name="T91" fmla="*/ 122141575 h 549"/>
                <a:gd name="T92" fmla="*/ 71247122 w 671"/>
                <a:gd name="T93" fmla="*/ 129896761 h 549"/>
                <a:gd name="T94" fmla="*/ 66941061 w 671"/>
                <a:gd name="T95" fmla="*/ 144298830 h 549"/>
                <a:gd name="T96" fmla="*/ 63613631 w 671"/>
                <a:gd name="T97" fmla="*/ 152054016 h 549"/>
                <a:gd name="T98" fmla="*/ 44823214 w 671"/>
                <a:gd name="T99" fmla="*/ 151223028 h 549"/>
                <a:gd name="T100" fmla="*/ 42474413 w 671"/>
                <a:gd name="T101" fmla="*/ 151777195 h 549"/>
                <a:gd name="T102" fmla="*/ 35036471 w 671"/>
                <a:gd name="T103" fmla="*/ 150392040 h 549"/>
                <a:gd name="T104" fmla="*/ 31513049 w 671"/>
                <a:gd name="T105" fmla="*/ 149561578 h 549"/>
                <a:gd name="T106" fmla="*/ 28185612 w 671"/>
                <a:gd name="T107" fmla="*/ 147068614 h 549"/>
                <a:gd name="T108" fmla="*/ 25249722 w 671"/>
                <a:gd name="T109" fmla="*/ 142637380 h 549"/>
                <a:gd name="T110" fmla="*/ 23292462 w 671"/>
                <a:gd name="T111" fmla="*/ 137374599 h 549"/>
                <a:gd name="T112" fmla="*/ 22117841 w 671"/>
                <a:gd name="T113" fmla="*/ 130727749 h 549"/>
                <a:gd name="T114" fmla="*/ 19573491 w 671"/>
                <a:gd name="T115" fmla="*/ 127404323 h 549"/>
                <a:gd name="T116" fmla="*/ 16246061 w 671"/>
                <a:gd name="T117" fmla="*/ 123803551 h 549"/>
                <a:gd name="T118" fmla="*/ 12331095 w 671"/>
                <a:gd name="T119" fmla="*/ 119649138 h 549"/>
                <a:gd name="T120" fmla="*/ 7633494 w 671"/>
                <a:gd name="T121" fmla="*/ 118818150 h 549"/>
                <a:gd name="T122" fmla="*/ 0 w 671"/>
                <a:gd name="T123" fmla="*/ 12131058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549"/>
                <a:gd name="T188" fmla="*/ 671 w 671"/>
                <a:gd name="T189" fmla="*/ 549 h 5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7" name="Freeform 33"/>
            <p:cNvSpPr>
              <a:spLocks/>
            </p:cNvSpPr>
            <p:nvPr>
              <p:custDataLst>
                <p:tags r:id="rId28"/>
              </p:custDataLst>
            </p:nvPr>
          </p:nvSpPr>
          <p:spPr bwMode="auto">
            <a:xfrm>
              <a:off x="5903721" y="2826111"/>
              <a:ext cx="146634" cy="119290"/>
            </a:xfrm>
            <a:custGeom>
              <a:avLst/>
              <a:gdLst>
                <a:gd name="T0" fmla="*/ 59077568 w 358"/>
                <a:gd name="T1" fmla="*/ 87426465 h 327"/>
                <a:gd name="T2" fmla="*/ 59983454 w 358"/>
                <a:gd name="T3" fmla="*/ 86616634 h 327"/>
                <a:gd name="T4" fmla="*/ 61070687 w 358"/>
                <a:gd name="T5" fmla="*/ 85807322 h 327"/>
                <a:gd name="T6" fmla="*/ 62701963 w 358"/>
                <a:gd name="T7" fmla="*/ 85807322 h 327"/>
                <a:gd name="T8" fmla="*/ 64514160 w 358"/>
                <a:gd name="T9" fmla="*/ 87426465 h 327"/>
                <a:gd name="T10" fmla="*/ 57808988 w 358"/>
                <a:gd name="T11" fmla="*/ 76902817 h 327"/>
                <a:gd name="T12" fmla="*/ 50378839 w 358"/>
                <a:gd name="T13" fmla="*/ 63410984 h 327"/>
                <a:gd name="T14" fmla="*/ 45848559 w 358"/>
                <a:gd name="T15" fmla="*/ 55046192 h 327"/>
                <a:gd name="T16" fmla="*/ 42042817 w 358"/>
                <a:gd name="T17" fmla="*/ 50189284 h 327"/>
                <a:gd name="T18" fmla="*/ 39687003 w 358"/>
                <a:gd name="T19" fmla="*/ 48839738 h 327"/>
                <a:gd name="T20" fmla="*/ 37693459 w 358"/>
                <a:gd name="T21" fmla="*/ 48570141 h 327"/>
                <a:gd name="T22" fmla="*/ 36424878 w 358"/>
                <a:gd name="T23" fmla="*/ 48300544 h 327"/>
                <a:gd name="T24" fmla="*/ 36062609 w 358"/>
                <a:gd name="T25" fmla="*/ 46950998 h 327"/>
                <a:gd name="T26" fmla="*/ 35881261 w 358"/>
                <a:gd name="T27" fmla="*/ 45871570 h 327"/>
                <a:gd name="T28" fmla="*/ 35337645 w 358"/>
                <a:gd name="T29" fmla="*/ 45601972 h 327"/>
                <a:gd name="T30" fmla="*/ 33344100 w 358"/>
                <a:gd name="T31" fmla="*/ 46411284 h 327"/>
                <a:gd name="T32" fmla="*/ 30988287 w 358"/>
                <a:gd name="T33" fmla="*/ 46411284 h 327"/>
                <a:gd name="T34" fmla="*/ 29901053 w 358"/>
                <a:gd name="T35" fmla="*/ 45332375 h 327"/>
                <a:gd name="T36" fmla="*/ 28995168 w 358"/>
                <a:gd name="T37" fmla="*/ 43443116 h 327"/>
                <a:gd name="T38" fmla="*/ 27545233 w 358"/>
                <a:gd name="T39" fmla="*/ 38856324 h 327"/>
                <a:gd name="T40" fmla="*/ 25914383 w 358"/>
                <a:gd name="T41" fmla="*/ 35348441 h 327"/>
                <a:gd name="T42" fmla="*/ 24102186 w 358"/>
                <a:gd name="T43" fmla="*/ 32110148 h 327"/>
                <a:gd name="T44" fmla="*/ 23014953 w 358"/>
                <a:gd name="T45" fmla="*/ 28332667 h 327"/>
                <a:gd name="T46" fmla="*/ 22108642 w 358"/>
                <a:gd name="T47" fmla="*/ 22665928 h 327"/>
                <a:gd name="T48" fmla="*/ 21565025 w 358"/>
                <a:gd name="T49" fmla="*/ 14301132 h 327"/>
                <a:gd name="T50" fmla="*/ 21202756 w 358"/>
                <a:gd name="T51" fmla="*/ 6205936 h 327"/>
                <a:gd name="T52" fmla="*/ 20296444 w 358"/>
                <a:gd name="T53" fmla="*/ 0 h 327"/>
                <a:gd name="T54" fmla="*/ 13229000 w 358"/>
                <a:gd name="T55" fmla="*/ 7015768 h 327"/>
                <a:gd name="T56" fmla="*/ 11054534 w 358"/>
                <a:gd name="T57" fmla="*/ 8904510 h 327"/>
                <a:gd name="T58" fmla="*/ 5980210 w 358"/>
                <a:gd name="T59" fmla="*/ 13491821 h 327"/>
                <a:gd name="T60" fmla="*/ 3805743 w 358"/>
                <a:gd name="T61" fmla="*/ 16459989 h 327"/>
                <a:gd name="T62" fmla="*/ 3080779 w 358"/>
                <a:gd name="T63" fmla="*/ 19428162 h 327"/>
                <a:gd name="T64" fmla="*/ 2899431 w 358"/>
                <a:gd name="T65" fmla="*/ 22396330 h 327"/>
                <a:gd name="T66" fmla="*/ 3624396 w 358"/>
                <a:gd name="T67" fmla="*/ 25094382 h 327"/>
                <a:gd name="T68" fmla="*/ 3986665 w 358"/>
                <a:gd name="T69" fmla="*/ 26983642 h 327"/>
                <a:gd name="T70" fmla="*/ 3624396 w 358"/>
                <a:gd name="T71" fmla="*/ 29681693 h 327"/>
                <a:gd name="T72" fmla="*/ 2718084 w 358"/>
                <a:gd name="T73" fmla="*/ 33189576 h 327"/>
                <a:gd name="T74" fmla="*/ 1268581 w 358"/>
                <a:gd name="T75" fmla="*/ 36697467 h 327"/>
                <a:gd name="T76" fmla="*/ 0 w 358"/>
                <a:gd name="T77" fmla="*/ 41824492 h 327"/>
                <a:gd name="T78" fmla="*/ 0 w 358"/>
                <a:gd name="T79" fmla="*/ 46950998 h 327"/>
                <a:gd name="T80" fmla="*/ 905886 w 358"/>
                <a:gd name="T81" fmla="*/ 49109855 h 327"/>
                <a:gd name="T82" fmla="*/ 1993545 w 358"/>
                <a:gd name="T83" fmla="*/ 50458881 h 327"/>
                <a:gd name="T84" fmla="*/ 3624396 w 358"/>
                <a:gd name="T85" fmla="*/ 50189284 h 327"/>
                <a:gd name="T86" fmla="*/ 7973756 w 358"/>
                <a:gd name="T87" fmla="*/ 45332375 h 327"/>
                <a:gd name="T88" fmla="*/ 10873186 w 358"/>
                <a:gd name="T89" fmla="*/ 43443116 h 327"/>
                <a:gd name="T90" fmla="*/ 13772617 w 358"/>
                <a:gd name="T91" fmla="*/ 40474947 h 327"/>
                <a:gd name="T92" fmla="*/ 16853398 w 358"/>
                <a:gd name="T93" fmla="*/ 42903401 h 327"/>
                <a:gd name="T94" fmla="*/ 19934175 w 358"/>
                <a:gd name="T95" fmla="*/ 44252947 h 327"/>
                <a:gd name="T96" fmla="*/ 25733036 w 358"/>
                <a:gd name="T97" fmla="*/ 48570141 h 327"/>
                <a:gd name="T98" fmla="*/ 29538784 w 358"/>
                <a:gd name="T99" fmla="*/ 51268712 h 327"/>
                <a:gd name="T100" fmla="*/ 35518992 w 358"/>
                <a:gd name="T101" fmla="*/ 56395218 h 327"/>
                <a:gd name="T102" fmla="*/ 39687003 w 358"/>
                <a:gd name="T103" fmla="*/ 60712932 h 327"/>
                <a:gd name="T104" fmla="*/ 44398631 w 358"/>
                <a:gd name="T105" fmla="*/ 65839438 h 327"/>
                <a:gd name="T106" fmla="*/ 46392175 w 358"/>
                <a:gd name="T107" fmla="*/ 68538025 h 327"/>
                <a:gd name="T108" fmla="*/ 48385294 w 358"/>
                <a:gd name="T109" fmla="*/ 72855220 h 327"/>
                <a:gd name="T110" fmla="*/ 48747989 w 358"/>
                <a:gd name="T111" fmla="*/ 75283674 h 327"/>
                <a:gd name="T112" fmla="*/ 48747989 w 358"/>
                <a:gd name="T113" fmla="*/ 77172414 h 327"/>
                <a:gd name="T114" fmla="*/ 48929336 w 358"/>
                <a:gd name="T115" fmla="*/ 78251842 h 327"/>
                <a:gd name="T116" fmla="*/ 50016569 w 358"/>
                <a:gd name="T117" fmla="*/ 78791557 h 327"/>
                <a:gd name="T118" fmla="*/ 52916000 w 358"/>
                <a:gd name="T119" fmla="*/ 81490128 h 327"/>
                <a:gd name="T120" fmla="*/ 57627640 w 358"/>
                <a:gd name="T121" fmla="*/ 86616634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327"/>
                <a:gd name="T185" fmla="*/ 358 w 358"/>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8" name="Freeform 34"/>
            <p:cNvSpPr>
              <a:spLocks/>
            </p:cNvSpPr>
            <p:nvPr>
              <p:custDataLst>
                <p:tags r:id="rId29"/>
              </p:custDataLst>
            </p:nvPr>
          </p:nvSpPr>
          <p:spPr bwMode="auto">
            <a:xfrm>
              <a:off x="5385920" y="2127096"/>
              <a:ext cx="120668" cy="40135"/>
            </a:xfrm>
            <a:custGeom>
              <a:avLst/>
              <a:gdLst>
                <a:gd name="T0" fmla="*/ 2147483647 w 292"/>
                <a:gd name="T1" fmla="*/ 0 h 99"/>
                <a:gd name="T2" fmla="*/ 2147483647 w 292"/>
                <a:gd name="T3" fmla="*/ 0 h 99"/>
                <a:gd name="T4" fmla="*/ 2147483647 w 292"/>
                <a:gd name="T5" fmla="*/ 192281464 h 99"/>
                <a:gd name="T6" fmla="*/ 2147483647 w 292"/>
                <a:gd name="T7" fmla="*/ 1154356686 h 99"/>
                <a:gd name="T8" fmla="*/ 2147483647 w 292"/>
                <a:gd name="T9" fmla="*/ 1346638150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1584574357 w 292"/>
                <a:gd name="T31" fmla="*/ 2147483647 h 99"/>
                <a:gd name="T32" fmla="*/ 554508855 w 292"/>
                <a:gd name="T33" fmla="*/ 2147483647 h 99"/>
                <a:gd name="T34" fmla="*/ 79136462 w 292"/>
                <a:gd name="T35" fmla="*/ 2147483647 h 99"/>
                <a:gd name="T36" fmla="*/ 0 w 292"/>
                <a:gd name="T37" fmla="*/ 2147483647 h 99"/>
                <a:gd name="T38" fmla="*/ 79136462 w 292"/>
                <a:gd name="T39" fmla="*/ 2147483647 h 99"/>
                <a:gd name="T40" fmla="*/ 237594070 w 292"/>
                <a:gd name="T41" fmla="*/ 2147483647 h 99"/>
                <a:gd name="T42" fmla="*/ 712966033 w 292"/>
                <a:gd name="T43" fmla="*/ 2147483647 h 99"/>
                <a:gd name="T44" fmla="*/ 1188338426 w 292"/>
                <a:gd name="T45" fmla="*/ 2147483647 h 99"/>
                <a:gd name="T46" fmla="*/ 1980625175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16098245 h 99"/>
                <a:gd name="T60" fmla="*/ 2147483647 w 292"/>
                <a:gd name="T61" fmla="*/ 1154356686 h 99"/>
                <a:gd name="T62" fmla="*/ 2147483647 w 292"/>
                <a:gd name="T63" fmla="*/ 192281464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99"/>
                <a:gd name="T98" fmla="*/ 292 w 292"/>
                <a:gd name="T99" fmla="*/ 99 h 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9" name="Freeform 35"/>
            <p:cNvSpPr>
              <a:spLocks/>
            </p:cNvSpPr>
            <p:nvPr>
              <p:custDataLst>
                <p:tags r:id="rId30"/>
              </p:custDataLst>
            </p:nvPr>
          </p:nvSpPr>
          <p:spPr bwMode="auto">
            <a:xfrm>
              <a:off x="6216845" y="2633240"/>
              <a:ext cx="18329" cy="40135"/>
            </a:xfrm>
            <a:custGeom>
              <a:avLst/>
              <a:gdLst>
                <a:gd name="T0" fmla="*/ 2147483647 w 43"/>
                <a:gd name="T1" fmla="*/ 2147483647 h 93"/>
                <a:gd name="T2" fmla="*/ 2147483647 w 43"/>
                <a:gd name="T3" fmla="*/ 2147483647 h 93"/>
                <a:gd name="T4" fmla="*/ 2147483647 w 43"/>
                <a:gd name="T5" fmla="*/ 2147483647 h 93"/>
                <a:gd name="T6" fmla="*/ 1825896426 w 43"/>
                <a:gd name="T7" fmla="*/ 2147483647 h 93"/>
                <a:gd name="T8" fmla="*/ 1565053636 w 43"/>
                <a:gd name="T9" fmla="*/ 2147483647 h 93"/>
                <a:gd name="T10" fmla="*/ 1304211290 w 43"/>
                <a:gd name="T11" fmla="*/ 2147483647 h 93"/>
                <a:gd name="T12" fmla="*/ 1217263988 w 43"/>
                <a:gd name="T13" fmla="*/ 2147483647 h 93"/>
                <a:gd name="T14" fmla="*/ 1130316687 w 43"/>
                <a:gd name="T15" fmla="*/ 2147483647 h 93"/>
                <a:gd name="T16" fmla="*/ 956421642 w 43"/>
                <a:gd name="T17" fmla="*/ 2147483647 h 93"/>
                <a:gd name="T18" fmla="*/ 956421642 w 43"/>
                <a:gd name="T19" fmla="*/ 2147483647 h 93"/>
                <a:gd name="T20" fmla="*/ 782527040 w 43"/>
                <a:gd name="T21" fmla="*/ 2147483647 h 93"/>
                <a:gd name="T22" fmla="*/ 521684693 w 43"/>
                <a:gd name="T23" fmla="*/ 2147483647 h 93"/>
                <a:gd name="T24" fmla="*/ 347789648 w 43"/>
                <a:gd name="T25" fmla="*/ 2147483647 h 93"/>
                <a:gd name="T26" fmla="*/ 173895045 w 43"/>
                <a:gd name="T27" fmla="*/ 2147483647 h 93"/>
                <a:gd name="T28" fmla="*/ 0 w 43"/>
                <a:gd name="T29" fmla="*/ 2147483647 h 93"/>
                <a:gd name="T30" fmla="*/ 173895045 w 43"/>
                <a:gd name="T31" fmla="*/ 2147483647 h 93"/>
                <a:gd name="T32" fmla="*/ 434737392 w 43"/>
                <a:gd name="T33" fmla="*/ 2147483647 h 93"/>
                <a:gd name="T34" fmla="*/ 521684693 w 43"/>
                <a:gd name="T35" fmla="*/ 2147483647 h 93"/>
                <a:gd name="T36" fmla="*/ 608631994 w 43"/>
                <a:gd name="T37" fmla="*/ 2147483647 h 93"/>
                <a:gd name="T38" fmla="*/ 695579295 w 43"/>
                <a:gd name="T39" fmla="*/ 2147483647 h 93"/>
                <a:gd name="T40" fmla="*/ 782527040 w 43"/>
                <a:gd name="T41" fmla="*/ 2147483647 h 93"/>
                <a:gd name="T42" fmla="*/ 956421642 w 43"/>
                <a:gd name="T43" fmla="*/ 2147483647 h 93"/>
                <a:gd name="T44" fmla="*/ 1217263988 w 43"/>
                <a:gd name="T45" fmla="*/ 2147483647 h 93"/>
                <a:gd name="T46" fmla="*/ 1391159034 w 43"/>
                <a:gd name="T47" fmla="*/ 2147483647 h 93"/>
                <a:gd name="T48" fmla="*/ 1738948681 w 43"/>
                <a:gd name="T49" fmla="*/ 1392322098 h 93"/>
                <a:gd name="T50" fmla="*/ 1913039986 w 43"/>
                <a:gd name="T51" fmla="*/ 928214937 h 93"/>
                <a:gd name="T52" fmla="*/ 2147483647 w 43"/>
                <a:gd name="T53" fmla="*/ 464107161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36"/>
            <p:cNvSpPr>
              <a:spLocks/>
            </p:cNvSpPr>
            <p:nvPr>
              <p:custDataLst>
                <p:tags r:id="rId31"/>
              </p:custDataLst>
            </p:nvPr>
          </p:nvSpPr>
          <p:spPr bwMode="auto">
            <a:xfrm>
              <a:off x="6331404" y="2636585"/>
              <a:ext cx="13746" cy="40135"/>
            </a:xfrm>
            <a:custGeom>
              <a:avLst/>
              <a:gdLst>
                <a:gd name="T0" fmla="*/ 1822649381 w 40"/>
                <a:gd name="T1" fmla="*/ 2147483647 h 56"/>
                <a:gd name="T2" fmla="*/ 1685889931 w 40"/>
                <a:gd name="T3" fmla="*/ 2147483647 h 56"/>
                <a:gd name="T4" fmla="*/ 1503714608 w 40"/>
                <a:gd name="T5" fmla="*/ 2147483647 h 56"/>
                <a:gd name="T6" fmla="*/ 1275867318 w 40"/>
                <a:gd name="T7" fmla="*/ 2147483647 h 56"/>
                <a:gd name="T8" fmla="*/ 1048020385 w 40"/>
                <a:gd name="T9" fmla="*/ 2147483647 h 56"/>
                <a:gd name="T10" fmla="*/ 501237965 w 40"/>
                <a:gd name="T11" fmla="*/ 2147483647 h 56"/>
                <a:gd name="T12" fmla="*/ 0 w 40"/>
                <a:gd name="T13" fmla="*/ 2147483647 h 56"/>
                <a:gd name="T14" fmla="*/ 592326162 w 40"/>
                <a:gd name="T15" fmla="*/ 2147483647 h 56"/>
                <a:gd name="T16" fmla="*/ 911388446 w 40"/>
                <a:gd name="T17" fmla="*/ 0 h 56"/>
                <a:gd name="T18" fmla="*/ 1275867318 w 40"/>
                <a:gd name="T19" fmla="*/ 2147483647 h 56"/>
                <a:gd name="T20" fmla="*/ 1594802091 w 40"/>
                <a:gd name="T21" fmla="*/ 2147483647 h 56"/>
                <a:gd name="T22" fmla="*/ 1685889931 w 40"/>
                <a:gd name="T23" fmla="*/ 2147483647 h 56"/>
                <a:gd name="T24" fmla="*/ 1777105282 w 40"/>
                <a:gd name="T25" fmla="*/ 2147483647 h 56"/>
                <a:gd name="T26" fmla="*/ 1777105282 w 40"/>
                <a:gd name="T27" fmla="*/ 2147483647 h 56"/>
                <a:gd name="T28" fmla="*/ 1822649381 w 40"/>
                <a:gd name="T29" fmla="*/ 2147483647 h 56"/>
                <a:gd name="T30" fmla="*/ 1822649381 w 40"/>
                <a:gd name="T31" fmla="*/ 2147483647 h 56"/>
                <a:gd name="T32" fmla="*/ 1822649381 w 40"/>
                <a:gd name="T33" fmla="*/ 2147483647 h 56"/>
                <a:gd name="T34" fmla="*/ 1822649381 w 40"/>
                <a:gd name="T35" fmla="*/ 2147483647 h 56"/>
                <a:gd name="T36" fmla="*/ 1822649381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37"/>
            <p:cNvSpPr>
              <a:spLocks/>
            </p:cNvSpPr>
            <p:nvPr>
              <p:custDataLst>
                <p:tags r:id="rId32"/>
              </p:custDataLst>
            </p:nvPr>
          </p:nvSpPr>
          <p:spPr bwMode="auto">
            <a:xfrm>
              <a:off x="7762612" y="3100365"/>
              <a:ext cx="42768" cy="40135"/>
            </a:xfrm>
            <a:custGeom>
              <a:avLst/>
              <a:gdLst>
                <a:gd name="T0" fmla="*/ 0 w 106"/>
                <a:gd name="T1" fmla="*/ 2147483647 h 71"/>
                <a:gd name="T2" fmla="*/ 884855667 w 106"/>
                <a:gd name="T3" fmla="*/ 2147483647 h 71"/>
                <a:gd name="T4" fmla="*/ 1769711333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1990925145 w 106"/>
                <a:gd name="T55" fmla="*/ 2147483647 h 71"/>
                <a:gd name="T56" fmla="*/ 1769711333 w 106"/>
                <a:gd name="T57" fmla="*/ 2147483647 h 71"/>
                <a:gd name="T58" fmla="*/ 1548497521 w 106"/>
                <a:gd name="T59" fmla="*/ 2147483647 h 71"/>
                <a:gd name="T60" fmla="*/ 1474818292 w 106"/>
                <a:gd name="T61" fmla="*/ 2147483647 h 71"/>
                <a:gd name="T62" fmla="*/ 1400962939 w 106"/>
                <a:gd name="T63" fmla="*/ 2147483647 h 71"/>
                <a:gd name="T64" fmla="*/ 1327283290 w 106"/>
                <a:gd name="T65" fmla="*/ 2147483647 h 71"/>
                <a:gd name="T66" fmla="*/ 1327283290 w 106"/>
                <a:gd name="T67" fmla="*/ 2147483647 h 71"/>
                <a:gd name="T68" fmla="*/ 1400962939 w 106"/>
                <a:gd name="T69" fmla="*/ 2147483647 h 71"/>
                <a:gd name="T70" fmla="*/ 1474818292 w 106"/>
                <a:gd name="T71" fmla="*/ 2147483647 h 71"/>
                <a:gd name="T72" fmla="*/ 1548497521 w 106"/>
                <a:gd name="T73" fmla="*/ 2147483647 h 71"/>
                <a:gd name="T74" fmla="*/ 1474818292 w 106"/>
                <a:gd name="T75" fmla="*/ 2147483647 h 71"/>
                <a:gd name="T76" fmla="*/ 1400962939 w 106"/>
                <a:gd name="T77" fmla="*/ 2147483647 h 71"/>
                <a:gd name="T78" fmla="*/ 1400962939 w 106"/>
                <a:gd name="T79" fmla="*/ 2147483647 h 71"/>
                <a:gd name="T80" fmla="*/ 1400962939 w 106"/>
                <a:gd name="T81" fmla="*/ 2147483647 h 71"/>
                <a:gd name="T82" fmla="*/ 1474818292 w 106"/>
                <a:gd name="T83" fmla="*/ 2147483647 h 71"/>
                <a:gd name="T84" fmla="*/ 1548497521 w 106"/>
                <a:gd name="T85" fmla="*/ 2147483647 h 71"/>
                <a:gd name="T86" fmla="*/ 1696032103 w 106"/>
                <a:gd name="T87" fmla="*/ 2147483647 h 71"/>
                <a:gd name="T88" fmla="*/ 1990925145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71"/>
                <a:gd name="T140" fmla="*/ 106 w 106"/>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C40075"/>
            </a:solidFill>
            <a:ln w="3175" cmpd="sng">
              <a:solidFill>
                <a:schemeClr val="accent6"/>
              </a:solidFill>
              <a:prstDash val="solid"/>
              <a:round/>
              <a:headEnd/>
              <a:tailEnd/>
            </a:ln>
          </p:spPr>
          <p:txBody>
            <a:bodyPr/>
            <a:lstStyle/>
            <a:p>
              <a:endParaRPr lang="en-US"/>
            </a:p>
          </p:txBody>
        </p:sp>
        <p:grpSp>
          <p:nvGrpSpPr>
            <p:cNvPr id="42" name="Group 38"/>
            <p:cNvGrpSpPr>
              <a:grpSpLocks/>
            </p:cNvGrpSpPr>
            <p:nvPr>
              <p:custDataLst>
                <p:tags r:id="rId33"/>
              </p:custDataLst>
            </p:nvPr>
          </p:nvGrpSpPr>
          <p:grpSpPr bwMode="auto">
            <a:xfrm>
              <a:off x="3771419" y="4370185"/>
              <a:ext cx="62624" cy="39020"/>
              <a:chOff x="1654" y="3671"/>
              <a:chExt cx="49" cy="17"/>
            </a:xfrm>
            <a:solidFill>
              <a:srgbClr val="C40075"/>
            </a:solidFill>
          </p:grpSpPr>
          <p:sp>
            <p:nvSpPr>
              <p:cNvPr id="556" name="Freeform 39"/>
              <p:cNvSpPr>
                <a:spLocks/>
              </p:cNvSpPr>
              <p:nvPr/>
            </p:nvSpPr>
            <p:spPr bwMode="auto">
              <a:xfrm>
                <a:off x="1654" y="3672"/>
                <a:ext cx="20" cy="14"/>
              </a:xfrm>
              <a:custGeom>
                <a:avLst/>
                <a:gdLst>
                  <a:gd name="T0" fmla="*/ 3 w 59"/>
                  <a:gd name="T1" fmla="*/ 5 h 43"/>
                  <a:gd name="T2" fmla="*/ 7 w 59"/>
                  <a:gd name="T3" fmla="*/ 2 h 43"/>
                  <a:gd name="T4" fmla="*/ 6 w 59"/>
                  <a:gd name="T5" fmla="*/ 2 h 43"/>
                  <a:gd name="T6" fmla="*/ 6 w 59"/>
                  <a:gd name="T7" fmla="*/ 1 h 43"/>
                  <a:gd name="T8" fmla="*/ 5 w 59"/>
                  <a:gd name="T9" fmla="*/ 1 h 43"/>
                  <a:gd name="T10" fmla="*/ 5 w 59"/>
                  <a:gd name="T11" fmla="*/ 0 h 43"/>
                  <a:gd name="T12" fmla="*/ 5 w 59"/>
                  <a:gd name="T13" fmla="*/ 0 h 43"/>
                  <a:gd name="T14" fmla="*/ 4 w 59"/>
                  <a:gd name="T15" fmla="*/ 0 h 43"/>
                  <a:gd name="T16" fmla="*/ 4 w 59"/>
                  <a:gd name="T17" fmla="*/ 1 h 43"/>
                  <a:gd name="T18" fmla="*/ 3 w 59"/>
                  <a:gd name="T19" fmla="*/ 1 h 43"/>
                  <a:gd name="T20" fmla="*/ 3 w 59"/>
                  <a:gd name="T21" fmla="*/ 1 h 43"/>
                  <a:gd name="T22" fmla="*/ 3 w 59"/>
                  <a:gd name="T23" fmla="*/ 1 h 43"/>
                  <a:gd name="T24" fmla="*/ 2 w 59"/>
                  <a:gd name="T25" fmla="*/ 1 h 43"/>
                  <a:gd name="T26" fmla="*/ 1 w 59"/>
                  <a:gd name="T27" fmla="*/ 2 h 43"/>
                  <a:gd name="T28" fmla="*/ 1 w 59"/>
                  <a:gd name="T29" fmla="*/ 2 h 43"/>
                  <a:gd name="T30" fmla="*/ 0 w 59"/>
                  <a:gd name="T31" fmla="*/ 3 h 43"/>
                  <a:gd name="T32" fmla="*/ 1 w 59"/>
                  <a:gd name="T33" fmla="*/ 3 h 43"/>
                  <a:gd name="T34" fmla="*/ 1 w 59"/>
                  <a:gd name="T35" fmla="*/ 4 h 43"/>
                  <a:gd name="T36" fmla="*/ 2 w 59"/>
                  <a:gd name="T37" fmla="*/ 4 h 43"/>
                  <a:gd name="T38" fmla="*/ 3 w 59"/>
                  <a:gd name="T39" fmla="*/ 5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3"/>
                  <a:gd name="T62" fmla="*/ 59 w 59"/>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57" name="Freeform 40"/>
              <p:cNvSpPr>
                <a:spLocks/>
              </p:cNvSpPr>
              <p:nvPr/>
            </p:nvSpPr>
            <p:spPr bwMode="auto">
              <a:xfrm>
                <a:off x="1681" y="3671"/>
                <a:ext cx="22" cy="17"/>
              </a:xfrm>
              <a:custGeom>
                <a:avLst/>
                <a:gdLst>
                  <a:gd name="T0" fmla="*/ 0 w 67"/>
                  <a:gd name="T1" fmla="*/ 0 h 51"/>
                  <a:gd name="T2" fmla="*/ 3 w 67"/>
                  <a:gd name="T3" fmla="*/ 0 h 51"/>
                  <a:gd name="T4" fmla="*/ 4 w 67"/>
                  <a:gd name="T5" fmla="*/ 0 h 51"/>
                  <a:gd name="T6" fmla="*/ 5 w 67"/>
                  <a:gd name="T7" fmla="*/ 0 h 51"/>
                  <a:gd name="T8" fmla="*/ 6 w 67"/>
                  <a:gd name="T9" fmla="*/ 0 h 51"/>
                  <a:gd name="T10" fmla="*/ 6 w 67"/>
                  <a:gd name="T11" fmla="*/ 0 h 51"/>
                  <a:gd name="T12" fmla="*/ 7 w 67"/>
                  <a:gd name="T13" fmla="*/ 1 h 51"/>
                  <a:gd name="T14" fmla="*/ 6 w 67"/>
                  <a:gd name="T15" fmla="*/ 1 h 51"/>
                  <a:gd name="T16" fmla="*/ 5 w 67"/>
                  <a:gd name="T17" fmla="*/ 2 h 51"/>
                  <a:gd name="T18" fmla="*/ 5 w 67"/>
                  <a:gd name="T19" fmla="*/ 2 h 51"/>
                  <a:gd name="T20" fmla="*/ 4 w 67"/>
                  <a:gd name="T21" fmla="*/ 3 h 51"/>
                  <a:gd name="T22" fmla="*/ 3 w 67"/>
                  <a:gd name="T23" fmla="*/ 3 h 51"/>
                  <a:gd name="T24" fmla="*/ 2 w 67"/>
                  <a:gd name="T25" fmla="*/ 3 h 51"/>
                  <a:gd name="T26" fmla="*/ 3 w 67"/>
                  <a:gd name="T27" fmla="*/ 3 h 51"/>
                  <a:gd name="T28" fmla="*/ 4 w 67"/>
                  <a:gd name="T29" fmla="*/ 3 h 51"/>
                  <a:gd name="T30" fmla="*/ 3 w 67"/>
                  <a:gd name="T31" fmla="*/ 4 h 51"/>
                  <a:gd name="T32" fmla="*/ 3 w 67"/>
                  <a:gd name="T33" fmla="*/ 4 h 51"/>
                  <a:gd name="T34" fmla="*/ 2 w 67"/>
                  <a:gd name="T35" fmla="*/ 5 h 51"/>
                  <a:gd name="T36" fmla="*/ 2 w 67"/>
                  <a:gd name="T37" fmla="*/ 5 h 51"/>
                  <a:gd name="T38" fmla="*/ 1 w 67"/>
                  <a:gd name="T39" fmla="*/ 5 h 51"/>
                  <a:gd name="T40" fmla="*/ 0 w 67"/>
                  <a:gd name="T41" fmla="*/ 6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1"/>
                  <a:gd name="T68" fmla="*/ 67 w 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grpSp>
        <p:sp>
          <p:nvSpPr>
            <p:cNvPr id="43" name="Freeform 41"/>
            <p:cNvSpPr>
              <a:spLocks/>
            </p:cNvSpPr>
            <p:nvPr>
              <p:custDataLst>
                <p:tags r:id="rId34"/>
              </p:custDataLst>
            </p:nvPr>
          </p:nvSpPr>
          <p:spPr bwMode="auto">
            <a:xfrm>
              <a:off x="3432326" y="2821652"/>
              <a:ext cx="30549" cy="41250"/>
            </a:xfrm>
            <a:custGeom>
              <a:avLst/>
              <a:gdLst>
                <a:gd name="T0" fmla="*/ 0 w 80"/>
                <a:gd name="T1" fmla="*/ 2147483647 h 34"/>
                <a:gd name="T2" fmla="*/ 62531228 w 80"/>
                <a:gd name="T3" fmla="*/ 2147483647 h 34"/>
                <a:gd name="T4" fmla="*/ 125062853 w 80"/>
                <a:gd name="T5" fmla="*/ 2147483647 h 34"/>
                <a:gd name="T6" fmla="*/ 250125309 w 80"/>
                <a:gd name="T7" fmla="*/ 2147483647 h 34"/>
                <a:gd name="T8" fmla="*/ 437562228 w 80"/>
                <a:gd name="T9" fmla="*/ 2147483647 h 34"/>
                <a:gd name="T10" fmla="*/ 812592831 w 80"/>
                <a:gd name="T11" fmla="*/ 2147483647 h 34"/>
                <a:gd name="T12" fmla="*/ 1375217913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25436678 w 80"/>
                <a:gd name="T47" fmla="*/ 2147483647 h 34"/>
                <a:gd name="T48" fmla="*/ 1312686684 w 80"/>
                <a:gd name="T49" fmla="*/ 2147483647 h 34"/>
                <a:gd name="T50" fmla="*/ 812592831 w 80"/>
                <a:gd name="T51" fmla="*/ 2147483647 h 34"/>
                <a:gd name="T52" fmla="*/ 437562228 w 80"/>
                <a:gd name="T53" fmla="*/ 2147483647 h 34"/>
                <a:gd name="T54" fmla="*/ 250125309 w 80"/>
                <a:gd name="T55" fmla="*/ 2147483647 h 34"/>
                <a:gd name="T56" fmla="*/ 125062853 w 80"/>
                <a:gd name="T57" fmla="*/ 2147483647 h 34"/>
                <a:gd name="T58" fmla="*/ 62531228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40075"/>
            </a:solidFill>
            <a:ln w="3175" cmpd="sng">
              <a:solidFill>
                <a:schemeClr val="accent6"/>
              </a:solidFill>
              <a:prstDash val="solid"/>
              <a:round/>
              <a:headEnd/>
              <a:tailEnd/>
            </a:ln>
          </p:spPr>
          <p:txBody>
            <a:bodyPr/>
            <a:lstStyle/>
            <a:p>
              <a:endParaRPr lang="en-US"/>
            </a:p>
          </p:txBody>
        </p:sp>
        <p:sp>
          <p:nvSpPr>
            <p:cNvPr id="44" name="Freeform 42"/>
            <p:cNvSpPr>
              <a:spLocks/>
            </p:cNvSpPr>
            <p:nvPr>
              <p:custDataLst>
                <p:tags r:id="rId35"/>
              </p:custDataLst>
            </p:nvPr>
          </p:nvSpPr>
          <p:spPr bwMode="auto">
            <a:xfrm>
              <a:off x="3485786" y="2826111"/>
              <a:ext cx="1528" cy="41250"/>
            </a:xfrm>
            <a:custGeom>
              <a:avLst/>
              <a:gdLst>
                <a:gd name="T0" fmla="*/ 0 w 7"/>
                <a:gd name="T1" fmla="*/ 0 h 13"/>
                <a:gd name="T2" fmla="*/ 81725059 w 7"/>
                <a:gd name="T3" fmla="*/ 2147483647 h 13"/>
                <a:gd name="T4" fmla="*/ 81725059 w 7"/>
                <a:gd name="T5" fmla="*/ 2147483647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7" y="7"/>
                  </a:lnTo>
                </a:path>
              </a:pathLst>
            </a:custGeom>
            <a:solidFill>
              <a:srgbClr val="C40075"/>
            </a:solidFill>
            <a:ln w="3175" cmpd="sng">
              <a:solidFill>
                <a:schemeClr val="accent6"/>
              </a:solidFill>
              <a:prstDash val="solid"/>
              <a:round/>
              <a:headEnd/>
              <a:tailEnd/>
            </a:ln>
          </p:spPr>
          <p:txBody>
            <a:bodyPr/>
            <a:lstStyle/>
            <a:p>
              <a:endParaRPr lang="en-US"/>
            </a:p>
          </p:txBody>
        </p:sp>
        <p:sp>
          <p:nvSpPr>
            <p:cNvPr id="45" name="Freeform 43"/>
            <p:cNvSpPr>
              <a:spLocks/>
            </p:cNvSpPr>
            <p:nvPr>
              <p:custDataLst>
                <p:tags r:id="rId36"/>
              </p:custDataLst>
            </p:nvPr>
          </p:nvSpPr>
          <p:spPr bwMode="auto">
            <a:xfrm>
              <a:off x="3498006" y="2827225"/>
              <a:ext cx="6110" cy="41250"/>
            </a:xfrm>
            <a:custGeom>
              <a:avLst/>
              <a:gdLst>
                <a:gd name="T0" fmla="*/ 0 w 20"/>
                <a:gd name="T1" fmla="*/ 0 h 6"/>
                <a:gd name="T2" fmla="*/ 224092453 w 20"/>
                <a:gd name="T3" fmla="*/ 2147483647 h 6"/>
                <a:gd name="T4" fmla="*/ 640119688 w 20"/>
                <a:gd name="T5" fmla="*/ 2147483647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46" name="Freeform 44"/>
            <p:cNvSpPr>
              <a:spLocks/>
            </p:cNvSpPr>
            <p:nvPr>
              <p:custDataLst>
                <p:tags r:id="rId37"/>
              </p:custDataLst>
            </p:nvPr>
          </p:nvSpPr>
          <p:spPr bwMode="auto">
            <a:xfrm>
              <a:off x="3511754" y="2820536"/>
              <a:ext cx="7637" cy="40135"/>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solidFill>
              <a:srgbClr val="C40075"/>
            </a:solidFill>
            <a:ln w="3175" cmpd="sng">
              <a:solidFill>
                <a:schemeClr val="accent6"/>
              </a:solidFill>
              <a:prstDash val="solid"/>
              <a:round/>
              <a:headEnd/>
              <a:tailEnd/>
            </a:ln>
          </p:spPr>
          <p:txBody>
            <a:bodyPr/>
            <a:lstStyle/>
            <a:p>
              <a:endParaRPr lang="en-US"/>
            </a:p>
          </p:txBody>
        </p:sp>
        <p:sp>
          <p:nvSpPr>
            <p:cNvPr id="47" name="Freeform 45"/>
            <p:cNvSpPr>
              <a:spLocks/>
            </p:cNvSpPr>
            <p:nvPr>
              <p:custDataLst>
                <p:tags r:id="rId38"/>
              </p:custDataLst>
            </p:nvPr>
          </p:nvSpPr>
          <p:spPr bwMode="auto">
            <a:xfrm>
              <a:off x="3491897" y="2814963"/>
              <a:ext cx="10693" cy="41250"/>
            </a:xfrm>
            <a:custGeom>
              <a:avLst/>
              <a:gdLst>
                <a:gd name="T0" fmla="*/ 0 w 27"/>
                <a:gd name="T1" fmla="*/ 0 h 7"/>
                <a:gd name="T2" fmla="*/ 0 w 27"/>
                <a:gd name="T3" fmla="*/ 2147483647 h 7"/>
                <a:gd name="T4" fmla="*/ 139423286 w 27"/>
                <a:gd name="T5" fmla="*/ 2147483647 h 7"/>
                <a:gd name="T6" fmla="*/ 488065673 w 27"/>
                <a:gd name="T7" fmla="*/ 2147483647 h 7"/>
                <a:gd name="T8" fmla="*/ 697285185 w 27"/>
                <a:gd name="T9" fmla="*/ 2147483647 h 7"/>
                <a:gd name="T10" fmla="*/ 1045927983 w 27"/>
                <a:gd name="T11" fmla="*/ 2147483647 h 7"/>
                <a:gd name="T12" fmla="*/ 1324774145 w 27"/>
                <a:gd name="T13" fmla="*/ 2147483647 h 7"/>
                <a:gd name="T14" fmla="*/ 1603790293 w 27"/>
                <a:gd name="T15" fmla="*/ 2147483647 h 7"/>
                <a:gd name="T16" fmla="*/ 1882636455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
                <a:gd name="T32" fmla="*/ 27 w 2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48" name="Freeform 46"/>
            <p:cNvSpPr>
              <a:spLocks/>
            </p:cNvSpPr>
            <p:nvPr>
              <p:custDataLst>
                <p:tags r:id="rId39"/>
              </p:custDataLst>
            </p:nvPr>
          </p:nvSpPr>
          <p:spPr bwMode="auto">
            <a:xfrm>
              <a:off x="3539248" y="2835030"/>
              <a:ext cx="13746" cy="42365"/>
            </a:xfrm>
            <a:custGeom>
              <a:avLst/>
              <a:gdLst>
                <a:gd name="T0" fmla="*/ 0 w 27"/>
                <a:gd name="T1" fmla="*/ 0 h 6"/>
                <a:gd name="T2" fmla="*/ 1629867310 w 27"/>
                <a:gd name="T3" fmla="*/ 2147483647 h 6"/>
                <a:gd name="T4" fmla="*/ 2147483647 w 27"/>
                <a:gd name="T5" fmla="*/ 2147483647 h 6"/>
                <a:gd name="T6" fmla="*/ 0 60000 65536"/>
                <a:gd name="T7" fmla="*/ 0 60000 65536"/>
                <a:gd name="T8" fmla="*/ 0 60000 65536"/>
                <a:gd name="T9" fmla="*/ 0 w 27"/>
                <a:gd name="T10" fmla="*/ 0 h 6"/>
                <a:gd name="T11" fmla="*/ 27 w 27"/>
                <a:gd name="T12" fmla="*/ 6 h 6"/>
              </a:gdLst>
              <a:ahLst/>
              <a:cxnLst>
                <a:cxn ang="T6">
                  <a:pos x="T0" y="T1"/>
                </a:cxn>
                <a:cxn ang="T7">
                  <a:pos x="T2" y="T3"/>
                </a:cxn>
                <a:cxn ang="T8">
                  <a:pos x="T4" y="T5"/>
                </a:cxn>
              </a:cxnLst>
              <a:rect l="T9" t="T10" r="T11" b="T12"/>
              <a:pathLst>
                <a:path w="27" h="6">
                  <a:moveTo>
                    <a:pt x="0" y="0"/>
                  </a:moveTo>
                  <a:lnTo>
                    <a:pt x="11" y="3"/>
                  </a:lnTo>
                  <a:lnTo>
                    <a:pt x="27" y="6"/>
                  </a:lnTo>
                </a:path>
              </a:pathLst>
            </a:custGeom>
            <a:solidFill>
              <a:srgbClr val="C40075"/>
            </a:solidFill>
            <a:ln w="3175" cmpd="sng">
              <a:solidFill>
                <a:schemeClr val="accent6"/>
              </a:solidFill>
              <a:prstDash val="solid"/>
              <a:round/>
              <a:headEnd/>
              <a:tailEnd/>
            </a:ln>
          </p:spPr>
          <p:txBody>
            <a:bodyPr/>
            <a:lstStyle/>
            <a:p>
              <a:endParaRPr lang="en-US"/>
            </a:p>
          </p:txBody>
        </p:sp>
        <p:sp>
          <p:nvSpPr>
            <p:cNvPr id="49" name="Line 47"/>
            <p:cNvSpPr>
              <a:spLocks noChangeShapeType="1"/>
            </p:cNvSpPr>
            <p:nvPr>
              <p:custDataLst>
                <p:tags r:id="rId40"/>
              </p:custDataLst>
            </p:nvPr>
          </p:nvSpPr>
          <p:spPr bwMode="auto">
            <a:xfrm flipH="1" flipV="1">
              <a:off x="3546884" y="2832800"/>
              <a:ext cx="6110" cy="6689"/>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48"/>
            <p:cNvSpPr>
              <a:spLocks noChangeShapeType="1"/>
            </p:cNvSpPr>
            <p:nvPr>
              <p:custDataLst>
                <p:tags r:id="rId41"/>
              </p:custDataLst>
            </p:nvPr>
          </p:nvSpPr>
          <p:spPr bwMode="auto">
            <a:xfrm flipH="1">
              <a:off x="3546884" y="2850638"/>
              <a:ext cx="6110" cy="7804"/>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Freeform 49"/>
            <p:cNvSpPr>
              <a:spLocks/>
            </p:cNvSpPr>
            <p:nvPr>
              <p:custDataLst>
                <p:tags r:id="rId42"/>
              </p:custDataLst>
            </p:nvPr>
          </p:nvSpPr>
          <p:spPr bwMode="auto">
            <a:xfrm>
              <a:off x="3546884" y="2847292"/>
              <a:ext cx="10693" cy="41250"/>
            </a:xfrm>
            <a:custGeom>
              <a:avLst/>
              <a:gdLst>
                <a:gd name="T0" fmla="*/ 0 w 20"/>
                <a:gd name="T1" fmla="*/ 2147483647 h 24"/>
                <a:gd name="T2" fmla="*/ 343017748 w 20"/>
                <a:gd name="T3" fmla="*/ 2147483647 h 24"/>
                <a:gd name="T4" fmla="*/ 1029362184 w 20"/>
                <a:gd name="T5" fmla="*/ 2147483647 h 24"/>
                <a:gd name="T6" fmla="*/ 1544043554 w 20"/>
                <a:gd name="T7" fmla="*/ 2147483647 h 24"/>
                <a:gd name="T8" fmla="*/ 2058724368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4"/>
                <a:gd name="T29" fmla="*/ 20 w 2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40075"/>
            </a:solidFill>
            <a:ln w="3175" cmpd="sng">
              <a:solidFill>
                <a:schemeClr val="accent6"/>
              </a:solidFill>
              <a:prstDash val="solid"/>
              <a:round/>
              <a:headEnd/>
              <a:tailEnd/>
            </a:ln>
          </p:spPr>
          <p:txBody>
            <a:bodyPr/>
            <a:lstStyle/>
            <a:p>
              <a:endParaRPr lang="en-US"/>
            </a:p>
          </p:txBody>
        </p:sp>
        <p:sp>
          <p:nvSpPr>
            <p:cNvPr id="52" name="Freeform 50"/>
            <p:cNvSpPr>
              <a:spLocks/>
            </p:cNvSpPr>
            <p:nvPr>
              <p:custDataLst>
                <p:tags r:id="rId43"/>
              </p:custDataLst>
            </p:nvPr>
          </p:nvSpPr>
          <p:spPr bwMode="auto">
            <a:xfrm>
              <a:off x="3552994" y="2867361"/>
              <a:ext cx="16802" cy="39020"/>
            </a:xfrm>
            <a:custGeom>
              <a:avLst/>
              <a:gdLst>
                <a:gd name="T0" fmla="*/ 1926349351 w 33"/>
                <a:gd name="T1" fmla="*/ 2147483647 h 25"/>
                <a:gd name="T2" fmla="*/ 0 w 33"/>
                <a:gd name="T3" fmla="*/ 2147483647 h 25"/>
                <a:gd name="T4" fmla="*/ 1481936639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1926349351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40075"/>
            </a:solidFill>
            <a:ln w="3175" cmpd="sng">
              <a:solidFill>
                <a:schemeClr val="accent6"/>
              </a:solidFill>
              <a:prstDash val="solid"/>
              <a:round/>
              <a:headEnd/>
              <a:tailEnd/>
            </a:ln>
          </p:spPr>
          <p:txBody>
            <a:bodyPr/>
            <a:lstStyle/>
            <a:p>
              <a:endParaRPr lang="en-US"/>
            </a:p>
          </p:txBody>
        </p:sp>
        <p:sp>
          <p:nvSpPr>
            <p:cNvPr id="53" name="Freeform 51"/>
            <p:cNvSpPr>
              <a:spLocks/>
            </p:cNvSpPr>
            <p:nvPr>
              <p:custDataLst>
                <p:tags r:id="rId44"/>
              </p:custDataLst>
            </p:nvPr>
          </p:nvSpPr>
          <p:spPr bwMode="auto">
            <a:xfrm>
              <a:off x="3559104" y="2900805"/>
              <a:ext cx="15274" cy="40135"/>
            </a:xfrm>
            <a:custGeom>
              <a:avLst/>
              <a:gdLst>
                <a:gd name="T0" fmla="*/ 0 w 40"/>
                <a:gd name="T1" fmla="*/ 0 h 18"/>
                <a:gd name="T2" fmla="*/ 187594081 w 40"/>
                <a:gd name="T3" fmla="*/ 2147483647 h 18"/>
                <a:gd name="T4" fmla="*/ 375030603 w 40"/>
                <a:gd name="T5" fmla="*/ 2147483647 h 18"/>
                <a:gd name="T6" fmla="*/ 625156309 w 40"/>
                <a:gd name="T7" fmla="*/ 2147483647 h 18"/>
                <a:gd name="T8" fmla="*/ 937655684 w 40"/>
                <a:gd name="T9" fmla="*/ 2147483647 h 18"/>
                <a:gd name="T10" fmla="*/ 1687874450 w 40"/>
                <a:gd name="T11" fmla="*/ 2147483647 h 18"/>
                <a:gd name="T12" fmla="*/ 2147483647 w 40"/>
                <a:gd name="T13" fmla="*/ 2147483647 h 18"/>
                <a:gd name="T14" fmla="*/ 2147483647 w 40"/>
                <a:gd name="T15" fmla="*/ 0 h 18"/>
                <a:gd name="T16" fmla="*/ 1875310972 w 40"/>
                <a:gd name="T17" fmla="*/ 0 h 18"/>
                <a:gd name="T18" fmla="*/ 1250312222 w 40"/>
                <a:gd name="T19" fmla="*/ 0 h 18"/>
                <a:gd name="T20" fmla="*/ 625156309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8"/>
                <a:gd name="T38" fmla="*/ 40 w 4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54" name="Freeform 52"/>
            <p:cNvSpPr>
              <a:spLocks/>
            </p:cNvSpPr>
            <p:nvPr>
              <p:custDataLst>
                <p:tags r:id="rId45"/>
              </p:custDataLst>
            </p:nvPr>
          </p:nvSpPr>
          <p:spPr bwMode="auto">
            <a:xfrm>
              <a:off x="3568269" y="2918643"/>
              <a:ext cx="3055" cy="40135"/>
            </a:xfrm>
            <a:custGeom>
              <a:avLst/>
              <a:gdLst>
                <a:gd name="T0" fmla="*/ 96224148 w 11"/>
                <a:gd name="T1" fmla="*/ 2147483647 h 32"/>
                <a:gd name="T2" fmla="*/ 144294514 w 11"/>
                <a:gd name="T3" fmla="*/ 2147483647 h 32"/>
                <a:gd name="T4" fmla="*/ 192364880 w 11"/>
                <a:gd name="T5" fmla="*/ 2147483647 h 32"/>
                <a:gd name="T6" fmla="*/ 216441770 w 11"/>
                <a:gd name="T7" fmla="*/ 2147483647 h 32"/>
                <a:gd name="T8" fmla="*/ 240435534 w 11"/>
                <a:gd name="T9" fmla="*/ 2147483647 h 32"/>
                <a:gd name="T10" fmla="*/ 264512136 w 11"/>
                <a:gd name="T11" fmla="*/ 2147483647 h 32"/>
                <a:gd name="T12" fmla="*/ 264512136 w 11"/>
                <a:gd name="T13" fmla="*/ 0 h 32"/>
                <a:gd name="T14" fmla="*/ 144294514 w 11"/>
                <a:gd name="T15" fmla="*/ 2147483647 h 32"/>
                <a:gd name="T16" fmla="*/ 72147257 w 11"/>
                <a:gd name="T17" fmla="*/ 2147483647 h 32"/>
                <a:gd name="T18" fmla="*/ 24076891 w 11"/>
                <a:gd name="T19" fmla="*/ 2147483647 h 32"/>
                <a:gd name="T20" fmla="*/ 0 w 11"/>
                <a:gd name="T21" fmla="*/ 2147483647 h 32"/>
                <a:gd name="T22" fmla="*/ 0 w 11"/>
                <a:gd name="T23" fmla="*/ 2147483647 h 32"/>
                <a:gd name="T24" fmla="*/ 24076891 w 11"/>
                <a:gd name="T25" fmla="*/ 2147483647 h 32"/>
                <a:gd name="T26" fmla="*/ 48070366 w 11"/>
                <a:gd name="T27" fmla="*/ 2147483647 h 32"/>
                <a:gd name="T28" fmla="*/ 96224148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2"/>
                <a:gd name="T47" fmla="*/ 11 w 1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40075"/>
            </a:solidFill>
            <a:ln w="3175" cmpd="sng">
              <a:solidFill>
                <a:schemeClr val="accent6"/>
              </a:solidFill>
              <a:prstDash val="solid"/>
              <a:round/>
              <a:headEnd/>
              <a:tailEnd/>
            </a:ln>
          </p:spPr>
          <p:txBody>
            <a:bodyPr/>
            <a:lstStyle/>
            <a:p>
              <a:endParaRPr lang="en-US"/>
            </a:p>
          </p:txBody>
        </p:sp>
        <p:sp>
          <p:nvSpPr>
            <p:cNvPr id="55" name="Freeform 53"/>
            <p:cNvSpPr>
              <a:spLocks/>
            </p:cNvSpPr>
            <p:nvPr>
              <p:custDataLst>
                <p:tags r:id="rId46"/>
              </p:custDataLst>
            </p:nvPr>
          </p:nvSpPr>
          <p:spPr bwMode="auto">
            <a:xfrm>
              <a:off x="3589652" y="2939826"/>
              <a:ext cx="1528" cy="39020"/>
            </a:xfrm>
            <a:custGeom>
              <a:avLst/>
              <a:gdLst>
                <a:gd name="T0" fmla="*/ 0 w 14"/>
                <a:gd name="T1" fmla="*/ 0 h 24"/>
                <a:gd name="T2" fmla="*/ 0 w 14"/>
                <a:gd name="T3" fmla="*/ 2147483647 h 24"/>
                <a:gd name="T4" fmla="*/ 20431321 w 14"/>
                <a:gd name="T5" fmla="*/ 2147483647 h 24"/>
                <a:gd name="T6" fmla="*/ 0 w 14"/>
                <a:gd name="T7" fmla="*/ 0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0"/>
                  </a:moveTo>
                  <a:lnTo>
                    <a:pt x="0" y="24"/>
                  </a:lnTo>
                  <a:lnTo>
                    <a:pt x="14" y="12"/>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56" name="Freeform 54"/>
            <p:cNvSpPr>
              <a:spLocks/>
            </p:cNvSpPr>
            <p:nvPr>
              <p:custDataLst>
                <p:tags r:id="rId47"/>
              </p:custDataLst>
            </p:nvPr>
          </p:nvSpPr>
          <p:spPr bwMode="auto">
            <a:xfrm>
              <a:off x="3552994" y="2948745"/>
              <a:ext cx="15274" cy="41250"/>
            </a:xfrm>
            <a:custGeom>
              <a:avLst/>
              <a:gdLst>
                <a:gd name="T0" fmla="*/ 0 w 27"/>
                <a:gd name="T1" fmla="*/ 2147483647 h 18"/>
                <a:gd name="T2" fmla="*/ 1422903296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032718491 w 27"/>
                <a:gd name="T17" fmla="*/ 2147483647 h 18"/>
                <a:gd name="T18" fmla="*/ 1016359245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40075"/>
            </a:solidFill>
            <a:ln w="3175" cmpd="sng">
              <a:solidFill>
                <a:schemeClr val="accent6"/>
              </a:solidFill>
              <a:prstDash val="solid"/>
              <a:round/>
              <a:headEnd/>
              <a:tailEnd/>
            </a:ln>
          </p:spPr>
          <p:txBody>
            <a:bodyPr/>
            <a:lstStyle/>
            <a:p>
              <a:endParaRPr lang="en-US"/>
            </a:p>
          </p:txBody>
        </p:sp>
        <p:sp>
          <p:nvSpPr>
            <p:cNvPr id="57" name="Freeform 55"/>
            <p:cNvSpPr>
              <a:spLocks/>
            </p:cNvSpPr>
            <p:nvPr>
              <p:custDataLst>
                <p:tags r:id="rId48"/>
              </p:custDataLst>
            </p:nvPr>
          </p:nvSpPr>
          <p:spPr bwMode="auto">
            <a:xfrm>
              <a:off x="3539247" y="2994454"/>
              <a:ext cx="22911" cy="40135"/>
            </a:xfrm>
            <a:custGeom>
              <a:avLst/>
              <a:gdLst>
                <a:gd name="T0" fmla="*/ 0 w 47"/>
                <a:gd name="T1" fmla="*/ 2147483647 h 49"/>
                <a:gd name="T2" fmla="*/ 130138153 w 47"/>
                <a:gd name="T3" fmla="*/ 2147483647 h 49"/>
                <a:gd name="T4" fmla="*/ 260019440 w 47"/>
                <a:gd name="T5" fmla="*/ 2147483647 h 49"/>
                <a:gd name="T6" fmla="*/ 520295240 w 47"/>
                <a:gd name="T7" fmla="*/ 2147483647 h 49"/>
                <a:gd name="T8" fmla="*/ 780314174 w 47"/>
                <a:gd name="T9" fmla="*/ 2147483647 h 49"/>
                <a:gd name="T10" fmla="*/ 1560628854 w 47"/>
                <a:gd name="T11" fmla="*/ 2147483647 h 49"/>
                <a:gd name="T12" fmla="*/ 1820647788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1170471767 w 47"/>
                <a:gd name="T39" fmla="*/ 2147483647 h 49"/>
                <a:gd name="T40" fmla="*/ 650176527 w 47"/>
                <a:gd name="T41" fmla="*/ 2147483647 h 49"/>
                <a:gd name="T42" fmla="*/ 260019440 w 47"/>
                <a:gd name="T43" fmla="*/ 2147483647 h 49"/>
                <a:gd name="T44" fmla="*/ 130138153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40075"/>
            </a:solidFill>
            <a:ln w="3175" cmpd="sng">
              <a:solidFill>
                <a:schemeClr val="accent6"/>
              </a:solidFill>
              <a:prstDash val="solid"/>
              <a:round/>
              <a:headEnd/>
              <a:tailEnd/>
            </a:ln>
          </p:spPr>
          <p:txBody>
            <a:bodyPr/>
            <a:lstStyle/>
            <a:p>
              <a:endParaRPr lang="en-US"/>
            </a:p>
          </p:txBody>
        </p:sp>
        <p:sp>
          <p:nvSpPr>
            <p:cNvPr id="58" name="Freeform 56"/>
            <p:cNvSpPr>
              <a:spLocks/>
            </p:cNvSpPr>
            <p:nvPr>
              <p:custDataLst>
                <p:tags r:id="rId49"/>
              </p:custDataLst>
            </p:nvPr>
          </p:nvSpPr>
          <p:spPr bwMode="auto">
            <a:xfrm>
              <a:off x="3557576" y="2977731"/>
              <a:ext cx="12220" cy="40135"/>
            </a:xfrm>
            <a:custGeom>
              <a:avLst/>
              <a:gdLst>
                <a:gd name="T0" fmla="*/ 0 w 26"/>
                <a:gd name="T1" fmla="*/ 0 h 9"/>
                <a:gd name="T2" fmla="*/ 0 w 26"/>
                <a:gd name="T3" fmla="*/ 2147483647 h 9"/>
                <a:gd name="T4" fmla="*/ 349541123 w 26"/>
                <a:gd name="T5" fmla="*/ 2147483647 h 9"/>
                <a:gd name="T6" fmla="*/ 699321104 w 26"/>
                <a:gd name="T7" fmla="*/ 2147483647 h 9"/>
                <a:gd name="T8" fmla="*/ 1281969262 w 26"/>
                <a:gd name="T9" fmla="*/ 2147483647 h 9"/>
                <a:gd name="T10" fmla="*/ 1748183331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9"/>
                <a:gd name="T32" fmla="*/ 26 w 2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59" name="Freeform 57"/>
            <p:cNvSpPr>
              <a:spLocks/>
            </p:cNvSpPr>
            <p:nvPr>
              <p:custDataLst>
                <p:tags r:id="rId50"/>
              </p:custDataLst>
            </p:nvPr>
          </p:nvSpPr>
          <p:spPr bwMode="auto">
            <a:xfrm>
              <a:off x="3059633" y="2746956"/>
              <a:ext cx="15274" cy="40135"/>
            </a:xfrm>
            <a:custGeom>
              <a:avLst/>
              <a:gdLst>
                <a:gd name="T0" fmla="*/ 0 w 39"/>
                <a:gd name="T1" fmla="*/ 0 h 18"/>
                <a:gd name="T2" fmla="*/ 0 w 39"/>
                <a:gd name="T3" fmla="*/ 2147483647 h 18"/>
                <a:gd name="T4" fmla="*/ 404616708 w 39"/>
                <a:gd name="T5" fmla="*/ 2147483647 h 18"/>
                <a:gd name="T6" fmla="*/ 876835272 w 39"/>
                <a:gd name="T7" fmla="*/ 2147483647 h 18"/>
                <a:gd name="T8" fmla="*/ 1551196724 w 39"/>
                <a:gd name="T9" fmla="*/ 2147483647 h 18"/>
                <a:gd name="T10" fmla="*/ 2023415288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1955813433 w 39"/>
                <a:gd name="T21" fmla="*/ 2147483647 h 18"/>
                <a:gd name="T22" fmla="*/ 1281451981 w 39"/>
                <a:gd name="T23" fmla="*/ 2147483647 h 18"/>
                <a:gd name="T24" fmla="*/ 674527122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40075"/>
            </a:solidFill>
            <a:ln w="3175" cmpd="sng">
              <a:solidFill>
                <a:schemeClr val="accent6"/>
              </a:solidFill>
              <a:prstDash val="solid"/>
              <a:round/>
              <a:headEnd/>
              <a:tailEnd/>
            </a:ln>
          </p:spPr>
          <p:txBody>
            <a:bodyPr/>
            <a:lstStyle/>
            <a:p>
              <a:endParaRPr lang="en-US"/>
            </a:p>
          </p:txBody>
        </p:sp>
        <p:grpSp>
          <p:nvGrpSpPr>
            <p:cNvPr id="60" name="Group 58"/>
            <p:cNvGrpSpPr>
              <a:grpSpLocks/>
            </p:cNvGrpSpPr>
            <p:nvPr>
              <p:custDataLst>
                <p:tags r:id="rId51"/>
              </p:custDataLst>
            </p:nvPr>
          </p:nvGrpSpPr>
          <p:grpSpPr bwMode="auto">
            <a:xfrm>
              <a:off x="3180300" y="2629897"/>
              <a:ext cx="126778" cy="137127"/>
              <a:chOff x="1199" y="2121"/>
              <a:chExt cx="97" cy="123"/>
            </a:xfrm>
            <a:solidFill>
              <a:srgbClr val="C40075"/>
            </a:solidFill>
          </p:grpSpPr>
          <p:sp>
            <p:nvSpPr>
              <p:cNvPr id="546" name="Freeform 59"/>
              <p:cNvSpPr>
                <a:spLocks/>
              </p:cNvSpPr>
              <p:nvPr/>
            </p:nvSpPr>
            <p:spPr bwMode="auto">
              <a:xfrm>
                <a:off x="1274" y="2236"/>
                <a:ext cx="16" cy="8"/>
              </a:xfrm>
              <a:custGeom>
                <a:avLst/>
                <a:gdLst>
                  <a:gd name="T0" fmla="*/ 0 w 52"/>
                  <a:gd name="T1" fmla="*/ 3 h 25"/>
                  <a:gd name="T2" fmla="*/ 1 w 52"/>
                  <a:gd name="T3" fmla="*/ 3 h 25"/>
                  <a:gd name="T4" fmla="*/ 2 w 52"/>
                  <a:gd name="T5" fmla="*/ 3 h 25"/>
                  <a:gd name="T6" fmla="*/ 2 w 52"/>
                  <a:gd name="T7" fmla="*/ 2 h 25"/>
                  <a:gd name="T8" fmla="*/ 3 w 52"/>
                  <a:gd name="T9" fmla="*/ 2 h 25"/>
                  <a:gd name="T10" fmla="*/ 4 w 52"/>
                  <a:gd name="T11" fmla="*/ 2 h 25"/>
                  <a:gd name="T12" fmla="*/ 4 w 52"/>
                  <a:gd name="T13" fmla="*/ 1 h 25"/>
                  <a:gd name="T14" fmla="*/ 5 w 52"/>
                  <a:gd name="T15" fmla="*/ 1 h 25"/>
                  <a:gd name="T16" fmla="*/ 5 w 52"/>
                  <a:gd name="T17" fmla="*/ 0 h 25"/>
                  <a:gd name="T18" fmla="*/ 4 w 52"/>
                  <a:gd name="T19" fmla="*/ 0 h 25"/>
                  <a:gd name="T20" fmla="*/ 3 w 52"/>
                  <a:gd name="T21" fmla="*/ 0 h 25"/>
                  <a:gd name="T22" fmla="*/ 2 w 52"/>
                  <a:gd name="T23" fmla="*/ 0 h 25"/>
                  <a:gd name="T24" fmla="*/ 2 w 52"/>
                  <a:gd name="T25" fmla="*/ 0 h 25"/>
                  <a:gd name="T26" fmla="*/ 1 w 52"/>
                  <a:gd name="T27" fmla="*/ 1 h 25"/>
                  <a:gd name="T28" fmla="*/ 1 w 52"/>
                  <a:gd name="T29" fmla="*/ 1 h 25"/>
                  <a:gd name="T30" fmla="*/ 0 w 52"/>
                  <a:gd name="T31" fmla="*/ 2 h 25"/>
                  <a:gd name="T32" fmla="*/ 0 w 52"/>
                  <a:gd name="T33" fmla="*/ 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47" name="Freeform 60"/>
              <p:cNvSpPr>
                <a:spLocks/>
              </p:cNvSpPr>
              <p:nvPr/>
            </p:nvSpPr>
            <p:spPr bwMode="auto">
              <a:xfrm>
                <a:off x="1199" y="2131"/>
                <a:ext cx="11" cy="4"/>
              </a:xfrm>
              <a:custGeom>
                <a:avLst/>
                <a:gdLst>
                  <a:gd name="T0" fmla="*/ 0 w 33"/>
                  <a:gd name="T1" fmla="*/ 0 h 13"/>
                  <a:gd name="T2" fmla="*/ 0 w 33"/>
                  <a:gd name="T3" fmla="*/ 1 h 13"/>
                  <a:gd name="T4" fmla="*/ 0 w 33"/>
                  <a:gd name="T5" fmla="*/ 1 h 13"/>
                  <a:gd name="T6" fmla="*/ 1 w 33"/>
                  <a:gd name="T7" fmla="*/ 1 h 13"/>
                  <a:gd name="T8" fmla="*/ 2 w 33"/>
                  <a:gd name="T9" fmla="*/ 1 h 13"/>
                  <a:gd name="T10" fmla="*/ 3 w 33"/>
                  <a:gd name="T11" fmla="*/ 1 h 13"/>
                  <a:gd name="T12" fmla="*/ 4 w 33"/>
                  <a:gd name="T13" fmla="*/ 1 h 13"/>
                  <a:gd name="T14" fmla="*/ 3 w 33"/>
                  <a:gd name="T15" fmla="*/ 0 h 13"/>
                  <a:gd name="T16" fmla="*/ 2 w 33"/>
                  <a:gd name="T17" fmla="*/ 0 h 13"/>
                  <a:gd name="T18" fmla="*/ 1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48" name="Freeform 61"/>
              <p:cNvSpPr>
                <a:spLocks/>
              </p:cNvSpPr>
              <p:nvPr/>
            </p:nvSpPr>
            <p:spPr bwMode="auto">
              <a:xfrm>
                <a:off x="1210" y="2121"/>
                <a:ext cx="20" cy="28"/>
              </a:xfrm>
              <a:custGeom>
                <a:avLst/>
                <a:gdLst>
                  <a:gd name="T0" fmla="*/ 2 w 67"/>
                  <a:gd name="T1" fmla="*/ 2 h 86"/>
                  <a:gd name="T2" fmla="*/ 0 w 67"/>
                  <a:gd name="T3" fmla="*/ 0 h 86"/>
                  <a:gd name="T4" fmla="*/ 2 w 67"/>
                  <a:gd name="T5" fmla="*/ 0 h 86"/>
                  <a:gd name="T6" fmla="*/ 3 w 67"/>
                  <a:gd name="T7" fmla="*/ 0 h 86"/>
                  <a:gd name="T8" fmla="*/ 3 w 67"/>
                  <a:gd name="T9" fmla="*/ 1 h 86"/>
                  <a:gd name="T10" fmla="*/ 3 w 67"/>
                  <a:gd name="T11" fmla="*/ 1 h 86"/>
                  <a:gd name="T12" fmla="*/ 4 w 67"/>
                  <a:gd name="T13" fmla="*/ 2 h 86"/>
                  <a:gd name="T14" fmla="*/ 4 w 67"/>
                  <a:gd name="T15" fmla="*/ 2 h 86"/>
                  <a:gd name="T16" fmla="*/ 5 w 67"/>
                  <a:gd name="T17" fmla="*/ 2 h 86"/>
                  <a:gd name="T18" fmla="*/ 5 w 67"/>
                  <a:gd name="T19" fmla="*/ 3 h 86"/>
                  <a:gd name="T20" fmla="*/ 6 w 67"/>
                  <a:gd name="T21" fmla="*/ 4 h 86"/>
                  <a:gd name="T22" fmla="*/ 6 w 67"/>
                  <a:gd name="T23" fmla="*/ 5 h 86"/>
                  <a:gd name="T24" fmla="*/ 6 w 67"/>
                  <a:gd name="T25" fmla="*/ 5 h 86"/>
                  <a:gd name="T26" fmla="*/ 6 w 67"/>
                  <a:gd name="T27" fmla="*/ 6 h 86"/>
                  <a:gd name="T28" fmla="*/ 6 w 67"/>
                  <a:gd name="T29" fmla="*/ 7 h 86"/>
                  <a:gd name="T30" fmla="*/ 6 w 67"/>
                  <a:gd name="T31" fmla="*/ 8 h 86"/>
                  <a:gd name="T32" fmla="*/ 5 w 67"/>
                  <a:gd name="T33" fmla="*/ 9 h 86"/>
                  <a:gd name="T34" fmla="*/ 5 w 67"/>
                  <a:gd name="T35" fmla="*/ 7 h 86"/>
                  <a:gd name="T36" fmla="*/ 4 w 67"/>
                  <a:gd name="T37" fmla="*/ 6 h 86"/>
                  <a:gd name="T38" fmla="*/ 4 w 67"/>
                  <a:gd name="T39" fmla="*/ 5 h 86"/>
                  <a:gd name="T40" fmla="*/ 4 w 67"/>
                  <a:gd name="T41" fmla="*/ 4 h 86"/>
                  <a:gd name="T42" fmla="*/ 4 w 67"/>
                  <a:gd name="T43" fmla="*/ 4 h 86"/>
                  <a:gd name="T44" fmla="*/ 5 w 67"/>
                  <a:gd name="T45" fmla="*/ 3 h 86"/>
                  <a:gd name="T46" fmla="*/ 4 w 67"/>
                  <a:gd name="T47" fmla="*/ 3 h 86"/>
                  <a:gd name="T48" fmla="*/ 3 w 67"/>
                  <a:gd name="T49" fmla="*/ 3 h 86"/>
                  <a:gd name="T50" fmla="*/ 3 w 67"/>
                  <a:gd name="T51" fmla="*/ 3 h 86"/>
                  <a:gd name="T52" fmla="*/ 2 w 67"/>
                  <a:gd name="T53" fmla="*/ 3 h 86"/>
                  <a:gd name="T54" fmla="*/ 2 w 67"/>
                  <a:gd name="T55" fmla="*/ 2 h 86"/>
                  <a:gd name="T56" fmla="*/ 2 w 67"/>
                  <a:gd name="T57" fmla="*/ 2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49" name="Freeform 62"/>
              <p:cNvSpPr>
                <a:spLocks/>
              </p:cNvSpPr>
              <p:nvPr/>
            </p:nvSpPr>
            <p:spPr bwMode="auto">
              <a:xfrm>
                <a:off x="1201" y="2159"/>
                <a:ext cx="16" cy="28"/>
              </a:xfrm>
              <a:custGeom>
                <a:avLst/>
                <a:gdLst>
                  <a:gd name="T0" fmla="*/ 3 w 49"/>
                  <a:gd name="T1" fmla="*/ 1 h 86"/>
                  <a:gd name="T2" fmla="*/ 2 w 49"/>
                  <a:gd name="T3" fmla="*/ 1 h 86"/>
                  <a:gd name="T4" fmla="*/ 2 w 49"/>
                  <a:gd name="T5" fmla="*/ 0 h 86"/>
                  <a:gd name="T6" fmla="*/ 1 w 49"/>
                  <a:gd name="T7" fmla="*/ 1 h 86"/>
                  <a:gd name="T8" fmla="*/ 1 w 49"/>
                  <a:gd name="T9" fmla="*/ 1 h 86"/>
                  <a:gd name="T10" fmla="*/ 0 w 49"/>
                  <a:gd name="T11" fmla="*/ 2 h 86"/>
                  <a:gd name="T12" fmla="*/ 0 w 49"/>
                  <a:gd name="T13" fmla="*/ 3 h 86"/>
                  <a:gd name="T14" fmla="*/ 0 w 49"/>
                  <a:gd name="T15" fmla="*/ 4 h 86"/>
                  <a:gd name="T16" fmla="*/ 0 w 49"/>
                  <a:gd name="T17" fmla="*/ 5 h 86"/>
                  <a:gd name="T18" fmla="*/ 1 w 49"/>
                  <a:gd name="T19" fmla="*/ 5 h 86"/>
                  <a:gd name="T20" fmla="*/ 1 w 49"/>
                  <a:gd name="T21" fmla="*/ 6 h 86"/>
                  <a:gd name="T22" fmla="*/ 1 w 49"/>
                  <a:gd name="T23" fmla="*/ 7 h 86"/>
                  <a:gd name="T24" fmla="*/ 2 w 49"/>
                  <a:gd name="T25" fmla="*/ 8 h 86"/>
                  <a:gd name="T26" fmla="*/ 2 w 49"/>
                  <a:gd name="T27" fmla="*/ 8 h 86"/>
                  <a:gd name="T28" fmla="*/ 3 w 49"/>
                  <a:gd name="T29" fmla="*/ 9 h 86"/>
                  <a:gd name="T30" fmla="*/ 3 w 49"/>
                  <a:gd name="T31" fmla="*/ 8 h 86"/>
                  <a:gd name="T32" fmla="*/ 4 w 49"/>
                  <a:gd name="T33" fmla="*/ 7 h 86"/>
                  <a:gd name="T34" fmla="*/ 5 w 49"/>
                  <a:gd name="T35" fmla="*/ 6 h 86"/>
                  <a:gd name="T36" fmla="*/ 5 w 49"/>
                  <a:gd name="T37" fmla="*/ 5 h 86"/>
                  <a:gd name="T38" fmla="*/ 5 w 49"/>
                  <a:gd name="T39" fmla="*/ 4 h 86"/>
                  <a:gd name="T40" fmla="*/ 5 w 49"/>
                  <a:gd name="T41" fmla="*/ 4 h 86"/>
                  <a:gd name="T42" fmla="*/ 5 w 49"/>
                  <a:gd name="T43" fmla="*/ 3 h 86"/>
                  <a:gd name="T44" fmla="*/ 5 w 49"/>
                  <a:gd name="T45" fmla="*/ 2 h 86"/>
                  <a:gd name="T46" fmla="*/ 5 w 49"/>
                  <a:gd name="T47" fmla="*/ 2 h 86"/>
                  <a:gd name="T48" fmla="*/ 4 w 49"/>
                  <a:gd name="T49" fmla="*/ 2 h 86"/>
                  <a:gd name="T50" fmla="*/ 4 w 49"/>
                  <a:gd name="T51" fmla="*/ 1 h 86"/>
                  <a:gd name="T52" fmla="*/ 3 w 49"/>
                  <a:gd name="T53" fmla="*/ 1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50" name="Freeform 63"/>
              <p:cNvSpPr>
                <a:spLocks/>
              </p:cNvSpPr>
              <p:nvPr/>
            </p:nvSpPr>
            <p:spPr bwMode="auto">
              <a:xfrm>
                <a:off x="1226" y="2161"/>
                <a:ext cx="2" cy="4"/>
              </a:xfrm>
              <a:custGeom>
                <a:avLst/>
                <a:gdLst>
                  <a:gd name="T0" fmla="*/ 0 w 6"/>
                  <a:gd name="T1" fmla="*/ 1 h 12"/>
                  <a:gd name="T2" fmla="*/ 1 w 6"/>
                  <a:gd name="T3" fmla="*/ 0 h 12"/>
                  <a:gd name="T4" fmla="*/ 0 w 6"/>
                  <a:gd name="T5" fmla="*/ 0 h 12"/>
                  <a:gd name="T6" fmla="*/ 0 w 6"/>
                  <a:gd name="T7" fmla="*/ 0 h 12"/>
                  <a:gd name="T8" fmla="*/ 0 w 6"/>
                  <a:gd name="T9" fmla="*/ 0 h 12"/>
                  <a:gd name="T10" fmla="*/ 0 w 6"/>
                  <a:gd name="T11" fmla="*/ 1 h 12"/>
                  <a:gd name="T12" fmla="*/ 0 w 6"/>
                  <a:gd name="T13" fmla="*/ 1 h 12"/>
                  <a:gd name="T14" fmla="*/ 0 w 6"/>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51" name="Freeform 64"/>
              <p:cNvSpPr>
                <a:spLocks/>
              </p:cNvSpPr>
              <p:nvPr/>
            </p:nvSpPr>
            <p:spPr bwMode="auto">
              <a:xfrm>
                <a:off x="1230" y="2154"/>
                <a:ext cx="13" cy="15"/>
              </a:xfrm>
              <a:custGeom>
                <a:avLst/>
                <a:gdLst>
                  <a:gd name="T0" fmla="*/ 0 w 39"/>
                  <a:gd name="T1" fmla="*/ 0 h 48"/>
                  <a:gd name="T2" fmla="*/ 1 w 39"/>
                  <a:gd name="T3" fmla="*/ 1 h 48"/>
                  <a:gd name="T4" fmla="*/ 2 w 39"/>
                  <a:gd name="T5" fmla="*/ 2 h 48"/>
                  <a:gd name="T6" fmla="*/ 4 w 39"/>
                  <a:gd name="T7" fmla="*/ 3 h 48"/>
                  <a:gd name="T8" fmla="*/ 4 w 39"/>
                  <a:gd name="T9" fmla="*/ 3 h 48"/>
                  <a:gd name="T10" fmla="*/ 4 w 39"/>
                  <a:gd name="T11" fmla="*/ 4 h 48"/>
                  <a:gd name="T12" fmla="*/ 4 w 39"/>
                  <a:gd name="T13" fmla="*/ 5 h 48"/>
                  <a:gd name="T14" fmla="*/ 2 w 39"/>
                  <a:gd name="T15" fmla="*/ 3 h 48"/>
                  <a:gd name="T16" fmla="*/ 1 w 39"/>
                  <a:gd name="T17" fmla="*/ 3 h 48"/>
                  <a:gd name="T18" fmla="*/ 0 w 39"/>
                  <a:gd name="T19" fmla="*/ 2 h 48"/>
                  <a:gd name="T20" fmla="*/ 0 w 39"/>
                  <a:gd name="T21" fmla="*/ 2 h 48"/>
                  <a:gd name="T22" fmla="*/ 0 w 39"/>
                  <a:gd name="T23" fmla="*/ 1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52" name="Freeform 65"/>
              <p:cNvSpPr>
                <a:spLocks/>
              </p:cNvSpPr>
              <p:nvPr/>
            </p:nvSpPr>
            <p:spPr bwMode="auto">
              <a:xfrm>
                <a:off x="1247" y="2167"/>
                <a:ext cx="6" cy="14"/>
              </a:xfrm>
              <a:custGeom>
                <a:avLst/>
                <a:gdLst>
                  <a:gd name="T0" fmla="*/ 1 w 16"/>
                  <a:gd name="T1" fmla="*/ 0 h 43"/>
                  <a:gd name="T2" fmla="*/ 2 w 16"/>
                  <a:gd name="T3" fmla="*/ 1 h 43"/>
                  <a:gd name="T4" fmla="*/ 2 w 16"/>
                  <a:gd name="T5" fmla="*/ 2 h 43"/>
                  <a:gd name="T6" fmla="*/ 2 w 16"/>
                  <a:gd name="T7" fmla="*/ 2 h 43"/>
                  <a:gd name="T8" fmla="*/ 2 w 16"/>
                  <a:gd name="T9" fmla="*/ 3 h 43"/>
                  <a:gd name="T10" fmla="*/ 2 w 16"/>
                  <a:gd name="T11" fmla="*/ 3 h 43"/>
                  <a:gd name="T12" fmla="*/ 2 w 16"/>
                  <a:gd name="T13" fmla="*/ 4 h 43"/>
                  <a:gd name="T14" fmla="*/ 1 w 16"/>
                  <a:gd name="T15" fmla="*/ 4 h 43"/>
                  <a:gd name="T16" fmla="*/ 0 w 16"/>
                  <a:gd name="T17" fmla="*/ 5 h 43"/>
                  <a:gd name="T18" fmla="*/ 0 w 16"/>
                  <a:gd name="T19" fmla="*/ 3 h 43"/>
                  <a:gd name="T20" fmla="*/ 1 w 16"/>
                  <a:gd name="T21" fmla="*/ 2 h 43"/>
                  <a:gd name="T22" fmla="*/ 1 w 16"/>
                  <a:gd name="T23" fmla="*/ 1 h 43"/>
                  <a:gd name="T24" fmla="*/ 1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53" name="Freeform 66"/>
              <p:cNvSpPr>
                <a:spLocks/>
              </p:cNvSpPr>
              <p:nvPr/>
            </p:nvSpPr>
            <p:spPr bwMode="auto">
              <a:xfrm>
                <a:off x="1248" y="2190"/>
                <a:ext cx="8" cy="12"/>
              </a:xfrm>
              <a:custGeom>
                <a:avLst/>
                <a:gdLst>
                  <a:gd name="T0" fmla="*/ 3 w 24"/>
                  <a:gd name="T1" fmla="*/ 4 h 37"/>
                  <a:gd name="T2" fmla="*/ 2 w 24"/>
                  <a:gd name="T3" fmla="*/ 3 h 37"/>
                  <a:gd name="T4" fmla="*/ 2 w 24"/>
                  <a:gd name="T5" fmla="*/ 2 h 37"/>
                  <a:gd name="T6" fmla="*/ 1 w 24"/>
                  <a:gd name="T7" fmla="*/ 1 h 37"/>
                  <a:gd name="T8" fmla="*/ 1 w 24"/>
                  <a:gd name="T9" fmla="*/ 0 h 37"/>
                  <a:gd name="T10" fmla="*/ 1 w 24"/>
                  <a:gd name="T11" fmla="*/ 1 h 37"/>
                  <a:gd name="T12" fmla="*/ 0 w 24"/>
                  <a:gd name="T13" fmla="*/ 2 h 37"/>
                  <a:gd name="T14" fmla="*/ 0 w 24"/>
                  <a:gd name="T15" fmla="*/ 3 h 37"/>
                  <a:gd name="T16" fmla="*/ 0 w 24"/>
                  <a:gd name="T17" fmla="*/ 3 h 37"/>
                  <a:gd name="T18" fmla="*/ 0 w 24"/>
                  <a:gd name="T19" fmla="*/ 4 h 37"/>
                  <a:gd name="T20" fmla="*/ 0 w 24"/>
                  <a:gd name="T21" fmla="*/ 4 h 37"/>
                  <a:gd name="T22" fmla="*/ 0 w 24"/>
                  <a:gd name="T23" fmla="*/ 4 h 37"/>
                  <a:gd name="T24" fmla="*/ 1 w 24"/>
                  <a:gd name="T25" fmla="*/ 4 h 37"/>
                  <a:gd name="T26" fmla="*/ 2 w 24"/>
                  <a:gd name="T27" fmla="*/ 4 h 37"/>
                  <a:gd name="T28" fmla="*/ 3 w 24"/>
                  <a:gd name="T29" fmla="*/ 4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54" name="Freeform 67"/>
              <p:cNvSpPr>
                <a:spLocks/>
              </p:cNvSpPr>
              <p:nvPr/>
            </p:nvSpPr>
            <p:spPr bwMode="auto">
              <a:xfrm>
                <a:off x="1265" y="2204"/>
                <a:ext cx="11" cy="17"/>
              </a:xfrm>
              <a:custGeom>
                <a:avLst/>
                <a:gdLst>
                  <a:gd name="T0" fmla="*/ 4 w 34"/>
                  <a:gd name="T1" fmla="*/ 0 h 55"/>
                  <a:gd name="T2" fmla="*/ 4 w 34"/>
                  <a:gd name="T3" fmla="*/ 1 h 55"/>
                  <a:gd name="T4" fmla="*/ 4 w 34"/>
                  <a:gd name="T5" fmla="*/ 2 h 55"/>
                  <a:gd name="T6" fmla="*/ 4 w 34"/>
                  <a:gd name="T7" fmla="*/ 3 h 55"/>
                  <a:gd name="T8" fmla="*/ 3 w 34"/>
                  <a:gd name="T9" fmla="*/ 4 h 55"/>
                  <a:gd name="T10" fmla="*/ 3 w 34"/>
                  <a:gd name="T11" fmla="*/ 4 h 55"/>
                  <a:gd name="T12" fmla="*/ 3 w 34"/>
                  <a:gd name="T13" fmla="*/ 5 h 55"/>
                  <a:gd name="T14" fmla="*/ 2 w 34"/>
                  <a:gd name="T15" fmla="*/ 5 h 55"/>
                  <a:gd name="T16" fmla="*/ 2 w 34"/>
                  <a:gd name="T17" fmla="*/ 5 h 55"/>
                  <a:gd name="T18" fmla="*/ 1 w 34"/>
                  <a:gd name="T19" fmla="*/ 5 h 55"/>
                  <a:gd name="T20" fmla="*/ 0 w 34"/>
                  <a:gd name="T21" fmla="*/ 5 h 55"/>
                  <a:gd name="T22" fmla="*/ 1 w 34"/>
                  <a:gd name="T23" fmla="*/ 3 h 55"/>
                  <a:gd name="T24" fmla="*/ 2 w 34"/>
                  <a:gd name="T25" fmla="*/ 2 h 55"/>
                  <a:gd name="T26" fmla="*/ 2 w 34"/>
                  <a:gd name="T27" fmla="*/ 2 h 55"/>
                  <a:gd name="T28" fmla="*/ 2 w 34"/>
                  <a:gd name="T29" fmla="*/ 1 h 55"/>
                  <a:gd name="T30" fmla="*/ 3 w 34"/>
                  <a:gd name="T31" fmla="*/ 1 h 55"/>
                  <a:gd name="T32" fmla="*/ 4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55" name="Freeform 68"/>
              <p:cNvSpPr>
                <a:spLocks/>
              </p:cNvSpPr>
              <p:nvPr/>
            </p:nvSpPr>
            <p:spPr bwMode="auto">
              <a:xfrm>
                <a:off x="1285" y="2215"/>
                <a:ext cx="11" cy="4"/>
              </a:xfrm>
              <a:custGeom>
                <a:avLst/>
                <a:gdLst>
                  <a:gd name="T0" fmla="*/ 0 w 33"/>
                  <a:gd name="T1" fmla="*/ 0 h 12"/>
                  <a:gd name="T2" fmla="*/ 0 w 33"/>
                  <a:gd name="T3" fmla="*/ 0 h 12"/>
                  <a:gd name="T4" fmla="*/ 1 w 33"/>
                  <a:gd name="T5" fmla="*/ 1 h 12"/>
                  <a:gd name="T6" fmla="*/ 1 w 33"/>
                  <a:gd name="T7" fmla="*/ 1 h 12"/>
                  <a:gd name="T8" fmla="*/ 2 w 33"/>
                  <a:gd name="T9" fmla="*/ 1 h 12"/>
                  <a:gd name="T10" fmla="*/ 3 w 33"/>
                  <a:gd name="T11" fmla="*/ 1 h 12"/>
                  <a:gd name="T12" fmla="*/ 4 w 33"/>
                  <a:gd name="T13" fmla="*/ 1 h 12"/>
                  <a:gd name="T14" fmla="*/ 3 w 33"/>
                  <a:gd name="T15" fmla="*/ 1 h 12"/>
                  <a:gd name="T16" fmla="*/ 2 w 33"/>
                  <a:gd name="T17" fmla="*/ 0 h 12"/>
                  <a:gd name="T18" fmla="*/ 1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grpSp>
        <p:sp>
          <p:nvSpPr>
            <p:cNvPr id="61" name="Freeform 69"/>
            <p:cNvSpPr>
              <a:spLocks/>
            </p:cNvSpPr>
            <p:nvPr>
              <p:custDataLst>
                <p:tags r:id="rId52"/>
              </p:custDataLst>
            </p:nvPr>
          </p:nvSpPr>
          <p:spPr bwMode="auto">
            <a:xfrm>
              <a:off x="8773776" y="3632150"/>
              <a:ext cx="12220" cy="40135"/>
            </a:xfrm>
            <a:custGeom>
              <a:avLst/>
              <a:gdLst>
                <a:gd name="T0" fmla="*/ 0 w 33"/>
                <a:gd name="T1" fmla="*/ 52679397 h 62"/>
                <a:gd name="T2" fmla="*/ 0 w 33"/>
                <a:gd name="T3" fmla="*/ 45032360 h 62"/>
                <a:gd name="T4" fmla="*/ 0 w 33"/>
                <a:gd name="T5" fmla="*/ 38235199 h 62"/>
                <a:gd name="T6" fmla="*/ 0 w 33"/>
                <a:gd name="T7" fmla="*/ 31438037 h 62"/>
                <a:gd name="T8" fmla="*/ 0 w 33"/>
                <a:gd name="T9" fmla="*/ 26339698 h 62"/>
                <a:gd name="T10" fmla="*/ 0 w 33"/>
                <a:gd name="T11" fmla="*/ 22091242 h 62"/>
                <a:gd name="T12" fmla="*/ 296333 w 33"/>
                <a:gd name="T13" fmla="*/ 18692661 h 62"/>
                <a:gd name="T14" fmla="*/ 592282 w 33"/>
                <a:gd name="T15" fmla="*/ 14444202 h 62"/>
                <a:gd name="T16" fmla="*/ 1184948 w 33"/>
                <a:gd name="T17" fmla="*/ 11045621 h 62"/>
                <a:gd name="T18" fmla="*/ 2073563 w 33"/>
                <a:gd name="T19" fmla="*/ 5098334 h 62"/>
                <a:gd name="T20" fmla="*/ 2962178 w 33"/>
                <a:gd name="T21" fmla="*/ 0 h 62"/>
                <a:gd name="T22" fmla="*/ 3850794 w 33"/>
                <a:gd name="T23" fmla="*/ 5098334 h 62"/>
                <a:gd name="T24" fmla="*/ 4887575 w 33"/>
                <a:gd name="T25" fmla="*/ 11045621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62" name="Freeform 70"/>
            <p:cNvSpPr>
              <a:spLocks/>
            </p:cNvSpPr>
            <p:nvPr>
              <p:custDataLst>
                <p:tags r:id="rId53"/>
              </p:custDataLst>
            </p:nvPr>
          </p:nvSpPr>
          <p:spPr bwMode="auto">
            <a:xfrm>
              <a:off x="8782941" y="3695697"/>
              <a:ext cx="9165" cy="41250"/>
            </a:xfrm>
            <a:custGeom>
              <a:avLst/>
              <a:gdLst>
                <a:gd name="T0" fmla="*/ 0 w 26"/>
                <a:gd name="T1" fmla="*/ 191668590 h 18"/>
                <a:gd name="T2" fmla="*/ 0 w 26"/>
                <a:gd name="T3" fmla="*/ 0 h 18"/>
                <a:gd name="T4" fmla="*/ 3489448 w 26"/>
                <a:gd name="T5" fmla="*/ 0 h 18"/>
                <a:gd name="T6" fmla="*/ 805229 w 26"/>
                <a:gd name="T7" fmla="*/ 127779077 h 18"/>
                <a:gd name="T8" fmla="*/ 805229 w 26"/>
                <a:gd name="T9" fmla="*/ 63889539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63" name="Freeform 71"/>
            <p:cNvSpPr>
              <a:spLocks/>
            </p:cNvSpPr>
            <p:nvPr>
              <p:custDataLst>
                <p:tags r:id="rId54"/>
              </p:custDataLst>
            </p:nvPr>
          </p:nvSpPr>
          <p:spPr bwMode="auto">
            <a:xfrm>
              <a:off x="8892916" y="3632151"/>
              <a:ext cx="74845" cy="91418"/>
            </a:xfrm>
            <a:custGeom>
              <a:avLst/>
              <a:gdLst>
                <a:gd name="T0" fmla="*/ 33616518 w 180"/>
                <a:gd name="T1" fmla="*/ 65310967 h 240"/>
                <a:gd name="T2" fmla="*/ 32682631 w 180"/>
                <a:gd name="T3" fmla="*/ 65604946 h 240"/>
                <a:gd name="T4" fmla="*/ 31935866 w 180"/>
                <a:gd name="T5" fmla="*/ 65604946 h 240"/>
                <a:gd name="T6" fmla="*/ 31188669 w 180"/>
                <a:gd name="T7" fmla="*/ 66193445 h 240"/>
                <a:gd name="T8" fmla="*/ 30628596 w 180"/>
                <a:gd name="T9" fmla="*/ 66781945 h 240"/>
                <a:gd name="T10" fmla="*/ 29508017 w 180"/>
                <a:gd name="T11" fmla="*/ 68252922 h 240"/>
                <a:gd name="T12" fmla="*/ 28574129 w 180"/>
                <a:gd name="T13" fmla="*/ 70606377 h 240"/>
                <a:gd name="T14" fmla="*/ 26146273 w 180"/>
                <a:gd name="T15" fmla="*/ 68252922 h 240"/>
                <a:gd name="T16" fmla="*/ 24465189 w 180"/>
                <a:gd name="T17" fmla="*/ 65604946 h 240"/>
                <a:gd name="T18" fmla="*/ 22971228 w 180"/>
                <a:gd name="T19" fmla="*/ 62957513 h 240"/>
                <a:gd name="T20" fmla="*/ 22037340 w 180"/>
                <a:gd name="T21" fmla="*/ 60604058 h 240"/>
                <a:gd name="T22" fmla="*/ 20916761 w 180"/>
                <a:gd name="T23" fmla="*/ 57367582 h 240"/>
                <a:gd name="T24" fmla="*/ 19796182 w 180"/>
                <a:gd name="T25" fmla="*/ 54425628 h 240"/>
                <a:gd name="T26" fmla="*/ 18302220 w 180"/>
                <a:gd name="T27" fmla="*/ 51189695 h 240"/>
                <a:gd name="T28" fmla="*/ 16248186 w 180"/>
                <a:gd name="T29" fmla="*/ 47365263 h 240"/>
                <a:gd name="T30" fmla="*/ 15314298 w 180"/>
                <a:gd name="T31" fmla="*/ 45011809 h 240"/>
                <a:gd name="T32" fmla="*/ 14007024 w 180"/>
                <a:gd name="T33" fmla="*/ 42952332 h 240"/>
                <a:gd name="T34" fmla="*/ 13073137 w 180"/>
                <a:gd name="T35" fmla="*/ 40892856 h 240"/>
                <a:gd name="T36" fmla="*/ 11579175 w 180"/>
                <a:gd name="T37" fmla="*/ 39127900 h 240"/>
                <a:gd name="T38" fmla="*/ 8964203 w 180"/>
                <a:gd name="T39" fmla="*/ 35597446 h 240"/>
                <a:gd name="T40" fmla="*/ 6162970 w 180"/>
                <a:gd name="T41" fmla="*/ 32361505 h 240"/>
                <a:gd name="T42" fmla="*/ 5042391 w 180"/>
                <a:gd name="T43" fmla="*/ 30596007 h 240"/>
                <a:gd name="T44" fmla="*/ 3921812 w 180"/>
                <a:gd name="T45" fmla="*/ 28831052 h 240"/>
                <a:gd name="T46" fmla="*/ 2801232 w 180"/>
                <a:gd name="T47" fmla="*/ 27065554 h 240"/>
                <a:gd name="T48" fmla="*/ 1867777 w 180"/>
                <a:gd name="T49" fmla="*/ 24712099 h 240"/>
                <a:gd name="T50" fmla="*/ 1120579 w 180"/>
                <a:gd name="T51" fmla="*/ 22652622 h 240"/>
                <a:gd name="T52" fmla="*/ 747197 w 180"/>
                <a:gd name="T53" fmla="*/ 20005189 h 240"/>
                <a:gd name="T54" fmla="*/ 186691 w 180"/>
                <a:gd name="T55" fmla="*/ 17651730 h 240"/>
                <a:gd name="T56" fmla="*/ 0 w 180"/>
                <a:gd name="T57" fmla="*/ 14709775 h 240"/>
                <a:gd name="T58" fmla="*/ 0 w 180"/>
                <a:gd name="T59" fmla="*/ 10296844 h 240"/>
                <a:gd name="T60" fmla="*/ 0 w 180"/>
                <a:gd name="T61" fmla="*/ 7354888 h 240"/>
                <a:gd name="T62" fmla="*/ 0 w 180"/>
                <a:gd name="T63" fmla="*/ 4412932 h 240"/>
                <a:gd name="T64" fmla="*/ 0 w 180"/>
                <a:gd name="T65" fmla="*/ 0 h 240"/>
                <a:gd name="T66" fmla="*/ 1867777 w 180"/>
                <a:gd name="T67" fmla="*/ 2353456 h 240"/>
                <a:gd name="T68" fmla="*/ 3548430 w 180"/>
                <a:gd name="T69" fmla="*/ 5001433 h 240"/>
                <a:gd name="T70" fmla="*/ 5042391 w 180"/>
                <a:gd name="T71" fmla="*/ 7943387 h 240"/>
                <a:gd name="T72" fmla="*/ 6349661 w 180"/>
                <a:gd name="T73" fmla="*/ 11179322 h 240"/>
                <a:gd name="T74" fmla="*/ 7656933 w 180"/>
                <a:gd name="T75" fmla="*/ 14121276 h 240"/>
                <a:gd name="T76" fmla="*/ 8590821 w 180"/>
                <a:gd name="T77" fmla="*/ 17063230 h 240"/>
                <a:gd name="T78" fmla="*/ 9524709 w 180"/>
                <a:gd name="T79" fmla="*/ 19416690 h 240"/>
                <a:gd name="T80" fmla="*/ 10084782 w 180"/>
                <a:gd name="T81" fmla="*/ 21770145 h 240"/>
                <a:gd name="T82" fmla="*/ 11205361 w 180"/>
                <a:gd name="T83" fmla="*/ 25300598 h 240"/>
                <a:gd name="T84" fmla="*/ 12325940 w 180"/>
                <a:gd name="T85" fmla="*/ 28831052 h 240"/>
                <a:gd name="T86" fmla="*/ 13820333 w 180"/>
                <a:gd name="T87" fmla="*/ 31478485 h 240"/>
                <a:gd name="T88" fmla="*/ 15314298 w 180"/>
                <a:gd name="T89" fmla="*/ 34126461 h 240"/>
                <a:gd name="T90" fmla="*/ 18676035 w 180"/>
                <a:gd name="T91" fmla="*/ 39127900 h 240"/>
                <a:gd name="T92" fmla="*/ 22224463 w 180"/>
                <a:gd name="T93" fmla="*/ 43834810 h 240"/>
                <a:gd name="T94" fmla="*/ 25959582 w 180"/>
                <a:gd name="T95" fmla="*/ 48247741 h 240"/>
                <a:gd name="T96" fmla="*/ 28947511 w 180"/>
                <a:gd name="T97" fmla="*/ 52954651 h 240"/>
                <a:gd name="T98" fmla="*/ 30441473 w 180"/>
                <a:gd name="T99" fmla="*/ 55602627 h 240"/>
                <a:gd name="T100" fmla="*/ 31562052 w 180"/>
                <a:gd name="T101" fmla="*/ 58544581 h 240"/>
                <a:gd name="T102" fmla="*/ 32682631 w 180"/>
                <a:gd name="T103" fmla="*/ 61780514 h 240"/>
                <a:gd name="T104" fmla="*/ 33616518 w 180"/>
                <a:gd name="T105" fmla="*/ 6531096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240"/>
                <a:gd name="T161" fmla="*/ 180 w 18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64" name="Freeform 72"/>
            <p:cNvSpPr>
              <a:spLocks/>
            </p:cNvSpPr>
            <p:nvPr>
              <p:custDataLst>
                <p:tags r:id="rId55"/>
              </p:custDataLst>
            </p:nvPr>
          </p:nvSpPr>
          <p:spPr bwMode="auto">
            <a:xfrm>
              <a:off x="8892916" y="3613198"/>
              <a:ext cx="13747" cy="40135"/>
            </a:xfrm>
            <a:custGeom>
              <a:avLst/>
              <a:gdLst>
                <a:gd name="T0" fmla="*/ 0 w 27"/>
                <a:gd name="T1" fmla="*/ 0 h 30"/>
                <a:gd name="T2" fmla="*/ 279939 w 27"/>
                <a:gd name="T3" fmla="*/ 18145128 h 30"/>
                <a:gd name="T4" fmla="*/ 840346 w 27"/>
                <a:gd name="T5" fmla="*/ 39919280 h 30"/>
                <a:gd name="T6" fmla="*/ 1120285 w 27"/>
                <a:gd name="T7" fmla="*/ 50806352 h 30"/>
                <a:gd name="T8" fmla="*/ 1120285 w 27"/>
                <a:gd name="T9" fmla="*/ 68951487 h 30"/>
                <a:gd name="T10" fmla="*/ 840346 w 27"/>
                <a:gd name="T11" fmla="*/ 87096608 h 30"/>
                <a:gd name="T12" fmla="*/ 0 w 27"/>
                <a:gd name="T13" fmla="*/ 108870752 h 30"/>
                <a:gd name="T14" fmla="*/ 4760551 w 27"/>
                <a:gd name="T15" fmla="*/ 97983680 h 30"/>
                <a:gd name="T16" fmla="*/ 7560998 w 27"/>
                <a:gd name="T17" fmla="*/ 87096608 h 30"/>
                <a:gd name="T18" fmla="*/ 6440713 w 27"/>
                <a:gd name="T19" fmla="*/ 72580511 h 30"/>
                <a:gd name="T20" fmla="*/ 4760551 w 27"/>
                <a:gd name="T21" fmla="*/ 43548304 h 30"/>
                <a:gd name="T22" fmla="*/ 3080387 w 27"/>
                <a:gd name="T23" fmla="*/ 29032200 h 30"/>
                <a:gd name="T24" fmla="*/ 1960102 w 27"/>
                <a:gd name="T25" fmla="*/ 14516100 h 30"/>
                <a:gd name="T26" fmla="*/ 1120285 w 27"/>
                <a:gd name="T27" fmla="*/ 3629025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grpSp>
          <p:nvGrpSpPr>
            <p:cNvPr id="65" name="Group 73"/>
            <p:cNvGrpSpPr>
              <a:grpSpLocks/>
            </p:cNvGrpSpPr>
            <p:nvPr>
              <p:custDataLst>
                <p:tags r:id="rId56"/>
              </p:custDataLst>
            </p:nvPr>
          </p:nvGrpSpPr>
          <p:grpSpPr bwMode="auto">
            <a:xfrm>
              <a:off x="8595067" y="3978871"/>
              <a:ext cx="441429" cy="284288"/>
              <a:chOff x="5372" y="3323"/>
              <a:chExt cx="341" cy="253"/>
            </a:xfrm>
            <a:solidFill>
              <a:srgbClr val="C40075"/>
            </a:solidFill>
          </p:grpSpPr>
          <p:sp>
            <p:nvSpPr>
              <p:cNvPr id="543" name="Freeform 74"/>
              <p:cNvSpPr>
                <a:spLocks/>
              </p:cNvSpPr>
              <p:nvPr/>
            </p:nvSpPr>
            <p:spPr bwMode="auto">
              <a:xfrm>
                <a:off x="5372" y="3565"/>
                <a:ext cx="16" cy="11"/>
              </a:xfrm>
              <a:custGeom>
                <a:avLst/>
                <a:gdLst>
                  <a:gd name="T0" fmla="*/ 0 w 53"/>
                  <a:gd name="T1" fmla="*/ 3 h 33"/>
                  <a:gd name="T2" fmla="*/ 0 w 53"/>
                  <a:gd name="T3" fmla="*/ 3 h 33"/>
                  <a:gd name="T4" fmla="*/ 1 w 53"/>
                  <a:gd name="T5" fmla="*/ 2 h 33"/>
                  <a:gd name="T6" fmla="*/ 2 w 53"/>
                  <a:gd name="T7" fmla="*/ 2 h 33"/>
                  <a:gd name="T8" fmla="*/ 2 w 53"/>
                  <a:gd name="T9" fmla="*/ 1 h 33"/>
                  <a:gd name="T10" fmla="*/ 3 w 53"/>
                  <a:gd name="T11" fmla="*/ 1 h 33"/>
                  <a:gd name="T12" fmla="*/ 3 w 53"/>
                  <a:gd name="T13" fmla="*/ 0 h 33"/>
                  <a:gd name="T14" fmla="*/ 4 w 53"/>
                  <a:gd name="T15" fmla="*/ 0 h 33"/>
                  <a:gd name="T16" fmla="*/ 5 w 53"/>
                  <a:gd name="T17" fmla="*/ 0 h 33"/>
                  <a:gd name="T18" fmla="*/ 5 w 53"/>
                  <a:gd name="T19" fmla="*/ 2 h 33"/>
                  <a:gd name="T20" fmla="*/ 3 w 53"/>
                  <a:gd name="T21" fmla="*/ 3 h 33"/>
                  <a:gd name="T22" fmla="*/ 2 w 53"/>
                  <a:gd name="T23" fmla="*/ 3 h 33"/>
                  <a:gd name="T24" fmla="*/ 2 w 53"/>
                  <a:gd name="T25" fmla="*/ 4 h 33"/>
                  <a:gd name="T26" fmla="*/ 2 w 53"/>
                  <a:gd name="T27" fmla="*/ 4 h 33"/>
                  <a:gd name="T28" fmla="*/ 1 w 53"/>
                  <a:gd name="T29" fmla="*/ 4 h 33"/>
                  <a:gd name="T30" fmla="*/ 0 w 53"/>
                  <a:gd name="T31" fmla="*/ 3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33"/>
                  <a:gd name="T50" fmla="*/ 53 w 53"/>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544" name="Freeform 75"/>
              <p:cNvSpPr>
                <a:spLocks/>
              </p:cNvSpPr>
              <p:nvPr/>
            </p:nvSpPr>
            <p:spPr bwMode="auto">
              <a:xfrm>
                <a:off x="5379" y="3446"/>
                <a:ext cx="202" cy="117"/>
              </a:xfrm>
              <a:custGeom>
                <a:avLst/>
                <a:gdLst>
                  <a:gd name="T0" fmla="*/ 3 w 631"/>
                  <a:gd name="T1" fmla="*/ 32 h 358"/>
                  <a:gd name="T2" fmla="*/ 5 w 631"/>
                  <a:gd name="T3" fmla="*/ 31 h 358"/>
                  <a:gd name="T4" fmla="*/ 7 w 631"/>
                  <a:gd name="T5" fmla="*/ 30 h 358"/>
                  <a:gd name="T6" fmla="*/ 8 w 631"/>
                  <a:gd name="T7" fmla="*/ 27 h 358"/>
                  <a:gd name="T8" fmla="*/ 10 w 631"/>
                  <a:gd name="T9" fmla="*/ 27 h 358"/>
                  <a:gd name="T10" fmla="*/ 13 w 631"/>
                  <a:gd name="T11" fmla="*/ 27 h 358"/>
                  <a:gd name="T12" fmla="*/ 14 w 631"/>
                  <a:gd name="T13" fmla="*/ 26 h 358"/>
                  <a:gd name="T14" fmla="*/ 17 w 631"/>
                  <a:gd name="T15" fmla="*/ 25 h 358"/>
                  <a:gd name="T16" fmla="*/ 19 w 631"/>
                  <a:gd name="T17" fmla="*/ 22 h 358"/>
                  <a:gd name="T18" fmla="*/ 22 w 631"/>
                  <a:gd name="T19" fmla="*/ 21 h 358"/>
                  <a:gd name="T20" fmla="*/ 27 w 631"/>
                  <a:gd name="T21" fmla="*/ 19 h 358"/>
                  <a:gd name="T22" fmla="*/ 34 w 631"/>
                  <a:gd name="T23" fmla="*/ 16 h 358"/>
                  <a:gd name="T24" fmla="*/ 37 w 631"/>
                  <a:gd name="T25" fmla="*/ 15 h 358"/>
                  <a:gd name="T26" fmla="*/ 40 w 631"/>
                  <a:gd name="T27" fmla="*/ 14 h 358"/>
                  <a:gd name="T28" fmla="*/ 42 w 631"/>
                  <a:gd name="T29" fmla="*/ 14 h 358"/>
                  <a:gd name="T30" fmla="*/ 45 w 631"/>
                  <a:gd name="T31" fmla="*/ 11 h 358"/>
                  <a:gd name="T32" fmla="*/ 48 w 631"/>
                  <a:gd name="T33" fmla="*/ 8 h 358"/>
                  <a:gd name="T34" fmla="*/ 49 w 631"/>
                  <a:gd name="T35" fmla="*/ 7 h 358"/>
                  <a:gd name="T36" fmla="*/ 52 w 631"/>
                  <a:gd name="T37" fmla="*/ 6 h 358"/>
                  <a:gd name="T38" fmla="*/ 55 w 631"/>
                  <a:gd name="T39" fmla="*/ 4 h 358"/>
                  <a:gd name="T40" fmla="*/ 58 w 631"/>
                  <a:gd name="T41" fmla="*/ 1 h 358"/>
                  <a:gd name="T42" fmla="*/ 61 w 631"/>
                  <a:gd name="T43" fmla="*/ 0 h 358"/>
                  <a:gd name="T44" fmla="*/ 62 w 631"/>
                  <a:gd name="T45" fmla="*/ 2 h 358"/>
                  <a:gd name="T46" fmla="*/ 63 w 631"/>
                  <a:gd name="T47" fmla="*/ 3 h 358"/>
                  <a:gd name="T48" fmla="*/ 64 w 631"/>
                  <a:gd name="T49" fmla="*/ 5 h 358"/>
                  <a:gd name="T50" fmla="*/ 61 w 631"/>
                  <a:gd name="T51" fmla="*/ 9 h 358"/>
                  <a:gd name="T52" fmla="*/ 58 w 631"/>
                  <a:gd name="T53" fmla="*/ 13 h 358"/>
                  <a:gd name="T54" fmla="*/ 54 w 631"/>
                  <a:gd name="T55" fmla="*/ 16 h 358"/>
                  <a:gd name="T56" fmla="*/ 50 w 631"/>
                  <a:gd name="T57" fmla="*/ 19 h 358"/>
                  <a:gd name="T58" fmla="*/ 45 w 631"/>
                  <a:gd name="T59" fmla="*/ 19 h 358"/>
                  <a:gd name="T60" fmla="*/ 45 w 631"/>
                  <a:gd name="T61" fmla="*/ 21 h 358"/>
                  <a:gd name="T62" fmla="*/ 44 w 631"/>
                  <a:gd name="T63" fmla="*/ 21 h 358"/>
                  <a:gd name="T64" fmla="*/ 40 w 631"/>
                  <a:gd name="T65" fmla="*/ 21 h 358"/>
                  <a:gd name="T66" fmla="*/ 37 w 631"/>
                  <a:gd name="T67" fmla="*/ 23 h 358"/>
                  <a:gd name="T68" fmla="*/ 36 w 631"/>
                  <a:gd name="T69" fmla="*/ 23 h 358"/>
                  <a:gd name="T70" fmla="*/ 35 w 631"/>
                  <a:gd name="T71" fmla="*/ 22 h 358"/>
                  <a:gd name="T72" fmla="*/ 32 w 631"/>
                  <a:gd name="T73" fmla="*/ 26 h 358"/>
                  <a:gd name="T74" fmla="*/ 28 w 631"/>
                  <a:gd name="T75" fmla="*/ 30 h 358"/>
                  <a:gd name="T76" fmla="*/ 22 w 631"/>
                  <a:gd name="T77" fmla="*/ 34 h 358"/>
                  <a:gd name="T78" fmla="*/ 17 w 631"/>
                  <a:gd name="T79" fmla="*/ 37 h 358"/>
                  <a:gd name="T80" fmla="*/ 11 w 631"/>
                  <a:gd name="T81" fmla="*/ 38 h 358"/>
                  <a:gd name="T82" fmla="*/ 7 w 631"/>
                  <a:gd name="T83" fmla="*/ 38 h 358"/>
                  <a:gd name="T84" fmla="*/ 6 w 631"/>
                  <a:gd name="T85" fmla="*/ 37 h 358"/>
                  <a:gd name="T86" fmla="*/ 4 w 631"/>
                  <a:gd name="T87" fmla="*/ 36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1"/>
                  <a:gd name="T133" fmla="*/ 0 h 358"/>
                  <a:gd name="T134" fmla="*/ 631 w 631"/>
                  <a:gd name="T135" fmla="*/ 358 h 3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545" name="Freeform 76"/>
              <p:cNvSpPr>
                <a:spLocks/>
              </p:cNvSpPr>
              <p:nvPr/>
            </p:nvSpPr>
            <p:spPr bwMode="auto">
              <a:xfrm>
                <a:off x="5597" y="3323"/>
                <a:ext cx="116" cy="141"/>
              </a:xfrm>
              <a:custGeom>
                <a:avLst/>
                <a:gdLst>
                  <a:gd name="T0" fmla="*/ 6 w 359"/>
                  <a:gd name="T1" fmla="*/ 31 h 431"/>
                  <a:gd name="T2" fmla="*/ 10 w 359"/>
                  <a:gd name="T3" fmla="*/ 29 h 431"/>
                  <a:gd name="T4" fmla="*/ 17 w 359"/>
                  <a:gd name="T5" fmla="*/ 22 h 431"/>
                  <a:gd name="T6" fmla="*/ 18 w 359"/>
                  <a:gd name="T7" fmla="*/ 18 h 431"/>
                  <a:gd name="T8" fmla="*/ 19 w 359"/>
                  <a:gd name="T9" fmla="*/ 16 h 431"/>
                  <a:gd name="T10" fmla="*/ 20 w 359"/>
                  <a:gd name="T11" fmla="*/ 15 h 431"/>
                  <a:gd name="T12" fmla="*/ 20 w 359"/>
                  <a:gd name="T13" fmla="*/ 13 h 431"/>
                  <a:gd name="T14" fmla="*/ 19 w 359"/>
                  <a:gd name="T15" fmla="*/ 10 h 431"/>
                  <a:gd name="T16" fmla="*/ 18 w 359"/>
                  <a:gd name="T17" fmla="*/ 4 h 431"/>
                  <a:gd name="T18" fmla="*/ 19 w 359"/>
                  <a:gd name="T19" fmla="*/ 0 h 431"/>
                  <a:gd name="T20" fmla="*/ 20 w 359"/>
                  <a:gd name="T21" fmla="*/ 1 h 431"/>
                  <a:gd name="T22" fmla="*/ 22 w 359"/>
                  <a:gd name="T23" fmla="*/ 3 h 431"/>
                  <a:gd name="T24" fmla="*/ 24 w 359"/>
                  <a:gd name="T25" fmla="*/ 6 h 431"/>
                  <a:gd name="T26" fmla="*/ 25 w 359"/>
                  <a:gd name="T27" fmla="*/ 8 h 431"/>
                  <a:gd name="T28" fmla="*/ 25 w 359"/>
                  <a:gd name="T29" fmla="*/ 9 h 431"/>
                  <a:gd name="T30" fmla="*/ 24 w 359"/>
                  <a:gd name="T31" fmla="*/ 11 h 431"/>
                  <a:gd name="T32" fmla="*/ 21 w 359"/>
                  <a:gd name="T33" fmla="*/ 13 h 431"/>
                  <a:gd name="T34" fmla="*/ 21 w 359"/>
                  <a:gd name="T35" fmla="*/ 14 h 431"/>
                  <a:gd name="T36" fmla="*/ 21 w 359"/>
                  <a:gd name="T37" fmla="*/ 16 h 431"/>
                  <a:gd name="T38" fmla="*/ 21 w 359"/>
                  <a:gd name="T39" fmla="*/ 17 h 431"/>
                  <a:gd name="T40" fmla="*/ 24 w 359"/>
                  <a:gd name="T41" fmla="*/ 17 h 431"/>
                  <a:gd name="T42" fmla="*/ 24 w 359"/>
                  <a:gd name="T43" fmla="*/ 16 h 431"/>
                  <a:gd name="T44" fmla="*/ 24 w 359"/>
                  <a:gd name="T45" fmla="*/ 14 h 431"/>
                  <a:gd name="T46" fmla="*/ 27 w 359"/>
                  <a:gd name="T47" fmla="*/ 21 h 431"/>
                  <a:gd name="T48" fmla="*/ 28 w 359"/>
                  <a:gd name="T49" fmla="*/ 22 h 431"/>
                  <a:gd name="T50" fmla="*/ 30 w 359"/>
                  <a:gd name="T51" fmla="*/ 24 h 431"/>
                  <a:gd name="T52" fmla="*/ 31 w 359"/>
                  <a:gd name="T53" fmla="*/ 23 h 431"/>
                  <a:gd name="T54" fmla="*/ 33 w 359"/>
                  <a:gd name="T55" fmla="*/ 22 h 431"/>
                  <a:gd name="T56" fmla="*/ 36 w 359"/>
                  <a:gd name="T57" fmla="*/ 21 h 431"/>
                  <a:gd name="T58" fmla="*/ 37 w 359"/>
                  <a:gd name="T59" fmla="*/ 22 h 431"/>
                  <a:gd name="T60" fmla="*/ 36 w 359"/>
                  <a:gd name="T61" fmla="*/ 26 h 431"/>
                  <a:gd name="T62" fmla="*/ 34 w 359"/>
                  <a:gd name="T63" fmla="*/ 28 h 431"/>
                  <a:gd name="T64" fmla="*/ 31 w 359"/>
                  <a:gd name="T65" fmla="*/ 29 h 431"/>
                  <a:gd name="T66" fmla="*/ 26 w 359"/>
                  <a:gd name="T67" fmla="*/ 31 h 431"/>
                  <a:gd name="T68" fmla="*/ 22 w 359"/>
                  <a:gd name="T69" fmla="*/ 32 h 431"/>
                  <a:gd name="T70" fmla="*/ 20 w 359"/>
                  <a:gd name="T71" fmla="*/ 33 h 431"/>
                  <a:gd name="T72" fmla="*/ 19 w 359"/>
                  <a:gd name="T73" fmla="*/ 36 h 431"/>
                  <a:gd name="T74" fmla="*/ 17 w 359"/>
                  <a:gd name="T75" fmla="*/ 38 h 431"/>
                  <a:gd name="T76" fmla="*/ 11 w 359"/>
                  <a:gd name="T77" fmla="*/ 42 h 431"/>
                  <a:gd name="T78" fmla="*/ 5 w 359"/>
                  <a:gd name="T79" fmla="*/ 45 h 431"/>
                  <a:gd name="T80" fmla="*/ 2 w 359"/>
                  <a:gd name="T81" fmla="*/ 46 h 431"/>
                  <a:gd name="T82" fmla="*/ 1 w 359"/>
                  <a:gd name="T83" fmla="*/ 45 h 431"/>
                  <a:gd name="T84" fmla="*/ 0 w 359"/>
                  <a:gd name="T85" fmla="*/ 44 h 431"/>
                  <a:gd name="T86" fmla="*/ 0 w 359"/>
                  <a:gd name="T87" fmla="*/ 43 h 431"/>
                  <a:gd name="T88" fmla="*/ 1 w 359"/>
                  <a:gd name="T89" fmla="*/ 42 h 431"/>
                  <a:gd name="T90" fmla="*/ 6 w 359"/>
                  <a:gd name="T91" fmla="*/ 40 h 431"/>
                  <a:gd name="T92" fmla="*/ 8 w 359"/>
                  <a:gd name="T93" fmla="*/ 38 h 431"/>
                  <a:gd name="T94" fmla="*/ 7 w 359"/>
                  <a:gd name="T95" fmla="*/ 36 h 431"/>
                  <a:gd name="T96" fmla="*/ 7 w 359"/>
                  <a:gd name="T97" fmla="*/ 35 h 431"/>
                  <a:gd name="T98" fmla="*/ 5 w 359"/>
                  <a:gd name="T99" fmla="*/ 34 h 431"/>
                  <a:gd name="T100" fmla="*/ 2 w 359"/>
                  <a:gd name="T101" fmla="*/ 34 h 4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9"/>
                  <a:gd name="T154" fmla="*/ 0 h 431"/>
                  <a:gd name="T155" fmla="*/ 359 w 359"/>
                  <a:gd name="T156" fmla="*/ 431 h 4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grpSp>
        <p:sp>
          <p:nvSpPr>
            <p:cNvPr id="66" name="Freeform 77"/>
            <p:cNvSpPr>
              <a:spLocks/>
            </p:cNvSpPr>
            <p:nvPr>
              <p:custDataLst>
                <p:tags r:id="rId57"/>
              </p:custDataLst>
            </p:nvPr>
          </p:nvSpPr>
          <p:spPr bwMode="auto">
            <a:xfrm>
              <a:off x="8251393" y="3035703"/>
              <a:ext cx="9165" cy="40135"/>
            </a:xfrm>
            <a:custGeom>
              <a:avLst/>
              <a:gdLst>
                <a:gd name="T0" fmla="*/ 0 w 21"/>
                <a:gd name="T1" fmla="*/ 2147483647 h 62"/>
                <a:gd name="T2" fmla="*/ 93399882 w 21"/>
                <a:gd name="T3" fmla="*/ 2147483647 h 62"/>
                <a:gd name="T4" fmla="*/ 279994632 w 21"/>
                <a:gd name="T5" fmla="*/ 2147483647 h 62"/>
                <a:gd name="T6" fmla="*/ 373188593 w 21"/>
                <a:gd name="T7" fmla="*/ 2147483647 h 62"/>
                <a:gd name="T8" fmla="*/ 559783343 w 21"/>
                <a:gd name="T9" fmla="*/ 2147483647 h 62"/>
                <a:gd name="T10" fmla="*/ 839777521 w 21"/>
                <a:gd name="T11" fmla="*/ 2147483647 h 62"/>
                <a:gd name="T12" fmla="*/ 1399766786 w 21"/>
                <a:gd name="T13" fmla="*/ 0 h 62"/>
                <a:gd name="T14" fmla="*/ 1399766786 w 21"/>
                <a:gd name="T15" fmla="*/ 2147483647 h 62"/>
                <a:gd name="T16" fmla="*/ 1679555496 w 21"/>
                <a:gd name="T17" fmla="*/ 2147483647 h 62"/>
                <a:gd name="T18" fmla="*/ 1866150246 w 21"/>
                <a:gd name="T19" fmla="*/ 2147483647 h 62"/>
                <a:gd name="T20" fmla="*/ 1959550129 w 21"/>
                <a:gd name="T21" fmla="*/ 2147483647 h 62"/>
                <a:gd name="T22" fmla="*/ 93317785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40075"/>
            </a:solidFill>
            <a:ln w="3175" cmpd="sng">
              <a:solidFill>
                <a:schemeClr val="accent6"/>
              </a:solidFill>
              <a:prstDash val="solid"/>
              <a:round/>
              <a:headEnd/>
              <a:tailEnd/>
            </a:ln>
          </p:spPr>
          <p:txBody>
            <a:bodyPr/>
            <a:lstStyle/>
            <a:p>
              <a:endParaRPr lang="en-US"/>
            </a:p>
          </p:txBody>
        </p:sp>
        <p:sp>
          <p:nvSpPr>
            <p:cNvPr id="67" name="Freeform 78"/>
            <p:cNvSpPr>
              <a:spLocks/>
            </p:cNvSpPr>
            <p:nvPr>
              <p:custDataLst>
                <p:tags r:id="rId58"/>
              </p:custDataLst>
            </p:nvPr>
          </p:nvSpPr>
          <p:spPr bwMode="auto">
            <a:xfrm>
              <a:off x="8950959" y="3668941"/>
              <a:ext cx="13747" cy="40135"/>
            </a:xfrm>
            <a:custGeom>
              <a:avLst/>
              <a:gdLst>
                <a:gd name="T0" fmla="*/ 0 w 33"/>
                <a:gd name="T1" fmla="*/ 0 h 24"/>
                <a:gd name="T2" fmla="*/ 937379 w 33"/>
                <a:gd name="T3" fmla="*/ 28351163 h 24"/>
                <a:gd name="T4" fmla="*/ 1874759 w 33"/>
                <a:gd name="T5" fmla="*/ 56704707 h 24"/>
                <a:gd name="T6" fmla="*/ 2062235 w 33"/>
                <a:gd name="T7" fmla="*/ 73713970 h 24"/>
                <a:gd name="T8" fmla="*/ 2249710 w 33"/>
                <a:gd name="T9" fmla="*/ 90725633 h 24"/>
                <a:gd name="T10" fmla="*/ 2437186 w 33"/>
                <a:gd name="T11" fmla="*/ 113407032 h 24"/>
                <a:gd name="T12" fmla="*/ 2437186 w 33"/>
                <a:gd name="T13" fmla="*/ 136088431 h 24"/>
                <a:gd name="T14" fmla="*/ 6186270 w 33"/>
                <a:gd name="T15" fmla="*/ 0 h 24"/>
                <a:gd name="T16" fmla="*/ 4498988 w 33"/>
                <a:gd name="T17" fmla="*/ 0 h 24"/>
                <a:gd name="T18" fmla="*/ 2999614 w 33"/>
                <a:gd name="T19" fmla="*/ 0 h 24"/>
                <a:gd name="T20" fmla="*/ 1687283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4"/>
                <a:gd name="T38" fmla="*/ 33 w 33"/>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68" name="Freeform 79"/>
            <p:cNvSpPr>
              <a:spLocks/>
            </p:cNvSpPr>
            <p:nvPr>
              <p:custDataLst>
                <p:tags r:id="rId59"/>
              </p:custDataLst>
            </p:nvPr>
          </p:nvSpPr>
          <p:spPr bwMode="auto">
            <a:xfrm>
              <a:off x="8972343" y="3675630"/>
              <a:ext cx="16802" cy="41250"/>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889105890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40075"/>
            </a:solidFill>
            <a:ln w="3175" cmpd="sng">
              <a:solidFill>
                <a:schemeClr val="accent6"/>
              </a:solidFill>
              <a:prstDash val="solid"/>
              <a:round/>
              <a:headEnd/>
              <a:tailEnd/>
            </a:ln>
          </p:spPr>
          <p:txBody>
            <a:bodyPr/>
            <a:lstStyle/>
            <a:p>
              <a:endParaRPr lang="en-US"/>
            </a:p>
          </p:txBody>
        </p:sp>
        <p:sp>
          <p:nvSpPr>
            <p:cNvPr id="69" name="Freeform 80"/>
            <p:cNvSpPr>
              <a:spLocks/>
            </p:cNvSpPr>
            <p:nvPr>
              <p:custDataLst>
                <p:tags r:id="rId60"/>
              </p:custDataLst>
            </p:nvPr>
          </p:nvSpPr>
          <p:spPr bwMode="auto">
            <a:xfrm>
              <a:off x="8312490" y="3027900"/>
              <a:ext cx="1528" cy="39020"/>
            </a:xfrm>
            <a:custGeom>
              <a:avLst/>
              <a:gdLst>
                <a:gd name="T0" fmla="*/ 0 w 7"/>
                <a:gd name="T1" fmla="*/ 0 h 55563"/>
                <a:gd name="T2" fmla="*/ 81725059 w 7"/>
                <a:gd name="T3" fmla="*/ 0 h 55563"/>
                <a:gd name="T4" fmla="*/ 0 w 7"/>
                <a:gd name="T5" fmla="*/ 0 h 55563"/>
                <a:gd name="T6" fmla="*/ 0 60000 65536"/>
                <a:gd name="T7" fmla="*/ 0 60000 65536"/>
                <a:gd name="T8" fmla="*/ 0 60000 65536"/>
                <a:gd name="T9" fmla="*/ 0 w 7"/>
                <a:gd name="T10" fmla="*/ 0 h 55563"/>
                <a:gd name="T11" fmla="*/ 7 w 7"/>
                <a:gd name="T12" fmla="*/ 55563 h 55563"/>
              </a:gdLst>
              <a:ahLst/>
              <a:cxnLst>
                <a:cxn ang="T6">
                  <a:pos x="T0" y="T1"/>
                </a:cxn>
                <a:cxn ang="T7">
                  <a:pos x="T2" y="T3"/>
                </a:cxn>
                <a:cxn ang="T8">
                  <a:pos x="T4" y="T5"/>
                </a:cxn>
              </a:cxnLst>
              <a:rect l="T9" t="T10" r="T11" b="T12"/>
              <a:pathLst>
                <a:path w="7" h="55563">
                  <a:moveTo>
                    <a:pt x="0" y="0"/>
                  </a:moveTo>
                  <a:lnTo>
                    <a:pt x="7" y="0"/>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70" name="Freeform 81"/>
            <p:cNvSpPr>
              <a:spLocks/>
            </p:cNvSpPr>
            <p:nvPr>
              <p:custDataLst>
                <p:tags r:id="rId61"/>
              </p:custDataLst>
            </p:nvPr>
          </p:nvSpPr>
          <p:spPr bwMode="auto">
            <a:xfrm>
              <a:off x="8369005" y="2988880"/>
              <a:ext cx="6110" cy="40135"/>
            </a:xfrm>
            <a:custGeom>
              <a:avLst/>
              <a:gdLst>
                <a:gd name="T0" fmla="*/ 1000186913 w 16"/>
                <a:gd name="T1" fmla="*/ 0 h 25"/>
                <a:gd name="T2" fmla="*/ 1000186913 w 16"/>
                <a:gd name="T3" fmla="*/ 2147483647 h 25"/>
                <a:gd name="T4" fmla="*/ 875124059 w 16"/>
                <a:gd name="T5" fmla="*/ 2147483647 h 25"/>
                <a:gd name="T6" fmla="*/ 812592831 w 16"/>
                <a:gd name="T7" fmla="*/ 2147483647 h 25"/>
                <a:gd name="T8" fmla="*/ 687687538 w 16"/>
                <a:gd name="T9" fmla="*/ 2147483647 h 25"/>
                <a:gd name="T10" fmla="*/ 437562228 w 16"/>
                <a:gd name="T11" fmla="*/ 2147483647 h 25"/>
                <a:gd name="T12" fmla="*/ 187594081 w 16"/>
                <a:gd name="T13" fmla="*/ 2147483647 h 25"/>
                <a:gd name="T14" fmla="*/ 62531228 w 16"/>
                <a:gd name="T15" fmla="*/ 2147483647 h 25"/>
                <a:gd name="T16" fmla="*/ 0 w 16"/>
                <a:gd name="T17" fmla="*/ 2147483647 h 25"/>
                <a:gd name="T18" fmla="*/ 62531228 w 16"/>
                <a:gd name="T19" fmla="*/ 2147483647 h 25"/>
                <a:gd name="T20" fmla="*/ 125062853 w 16"/>
                <a:gd name="T21" fmla="*/ 2147483647 h 25"/>
                <a:gd name="T22" fmla="*/ 250125309 w 16"/>
                <a:gd name="T23" fmla="*/ 2147483647 h 25"/>
                <a:gd name="T24" fmla="*/ 437562228 w 16"/>
                <a:gd name="T25" fmla="*/ 2147483647 h 25"/>
                <a:gd name="T26" fmla="*/ 687687538 w 16"/>
                <a:gd name="T27" fmla="*/ 2147483647 h 25"/>
                <a:gd name="T28" fmla="*/ 1000186913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40075"/>
            </a:solidFill>
            <a:ln w="3175" cmpd="sng">
              <a:solidFill>
                <a:schemeClr val="accent6"/>
              </a:solidFill>
              <a:prstDash val="solid"/>
              <a:round/>
              <a:headEnd/>
              <a:tailEnd/>
            </a:ln>
            <a:extLst/>
          </p:spPr>
          <p:txBody>
            <a:bodyPr/>
            <a:lstStyle/>
            <a:p>
              <a:endParaRPr lang="en-US"/>
            </a:p>
          </p:txBody>
        </p:sp>
        <p:sp>
          <p:nvSpPr>
            <p:cNvPr id="71" name="Freeform 82"/>
            <p:cNvSpPr>
              <a:spLocks/>
            </p:cNvSpPr>
            <p:nvPr>
              <p:custDataLst>
                <p:tags r:id="rId62"/>
              </p:custDataLst>
            </p:nvPr>
          </p:nvSpPr>
          <p:spPr bwMode="auto">
            <a:xfrm>
              <a:off x="8477454" y="2910840"/>
              <a:ext cx="4583" cy="40135"/>
            </a:xfrm>
            <a:custGeom>
              <a:avLst/>
              <a:gdLst>
                <a:gd name="T0" fmla="*/ 0 w 14"/>
                <a:gd name="T1" fmla="*/ 0 h 18"/>
                <a:gd name="T2" fmla="*/ 118176494 w 14"/>
                <a:gd name="T3" fmla="*/ 2147483647 h 18"/>
                <a:gd name="T4" fmla="*/ 196883708 w 14"/>
                <a:gd name="T5" fmla="*/ 2147483647 h 18"/>
                <a:gd name="T6" fmla="*/ 275706595 w 14"/>
                <a:gd name="T7" fmla="*/ 2147483647 h 18"/>
                <a:gd name="T8" fmla="*/ 354413469 w 14"/>
                <a:gd name="T9" fmla="*/ 2147483647 h 18"/>
                <a:gd name="T10" fmla="*/ 511943570 w 14"/>
                <a:gd name="T11" fmla="*/ 2147483647 h 18"/>
                <a:gd name="T12" fmla="*/ 55129717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83"/>
            <p:cNvSpPr>
              <a:spLocks/>
            </p:cNvSpPr>
            <p:nvPr>
              <p:custDataLst>
                <p:tags r:id="rId63"/>
              </p:custDataLst>
            </p:nvPr>
          </p:nvSpPr>
          <p:spPr bwMode="auto">
            <a:xfrm>
              <a:off x="8624087" y="3401376"/>
              <a:ext cx="25967" cy="41250"/>
            </a:xfrm>
            <a:custGeom>
              <a:avLst/>
              <a:gdLst>
                <a:gd name="T0" fmla="*/ 0 w 67"/>
                <a:gd name="T1" fmla="*/ 0 h 74"/>
                <a:gd name="T2" fmla="*/ 65387896 w 67"/>
                <a:gd name="T3" fmla="*/ 2147483647 h 74"/>
                <a:gd name="T4" fmla="*/ 196001357 w 67"/>
                <a:gd name="T5" fmla="*/ 2147483647 h 74"/>
                <a:gd name="T6" fmla="*/ 457552538 w 67"/>
                <a:gd name="T7" fmla="*/ 2147483647 h 74"/>
                <a:gd name="T8" fmla="*/ 784329284 w 67"/>
                <a:gd name="T9" fmla="*/ 2147483647 h 74"/>
                <a:gd name="T10" fmla="*/ 1111106030 w 67"/>
                <a:gd name="T11" fmla="*/ 2147483647 h 74"/>
                <a:gd name="T12" fmla="*/ 1503270672 w 67"/>
                <a:gd name="T13" fmla="*/ 2147483647 h 74"/>
                <a:gd name="T14" fmla="*/ 1830047418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1111106030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84"/>
            <p:cNvSpPr>
              <a:spLocks/>
            </p:cNvSpPr>
            <p:nvPr>
              <p:custDataLst>
                <p:tags r:id="rId64"/>
              </p:custDataLst>
            </p:nvPr>
          </p:nvSpPr>
          <p:spPr bwMode="auto">
            <a:xfrm>
              <a:off x="8685184" y="3411409"/>
              <a:ext cx="12220" cy="40135"/>
            </a:xfrm>
            <a:custGeom>
              <a:avLst/>
              <a:gdLst>
                <a:gd name="T0" fmla="*/ 0 w 34"/>
                <a:gd name="T1" fmla="*/ 0 h 38"/>
                <a:gd name="T2" fmla="*/ 104224418 w 34"/>
                <a:gd name="T3" fmla="*/ 2147483647 h 38"/>
                <a:gd name="T4" fmla="*/ 208449209 w 34"/>
                <a:gd name="T5" fmla="*/ 2147483647 h 38"/>
                <a:gd name="T6" fmla="*/ 260631268 w 34"/>
                <a:gd name="T7" fmla="*/ 2147483647 h 38"/>
                <a:gd name="T8" fmla="*/ 312673626 w 34"/>
                <a:gd name="T9" fmla="*/ 2147483647 h 38"/>
                <a:gd name="T10" fmla="*/ 521122835 w 34"/>
                <a:gd name="T11" fmla="*/ 2147483647 h 38"/>
                <a:gd name="T12" fmla="*/ 677529685 w 34"/>
                <a:gd name="T13" fmla="*/ 2147483647 h 38"/>
                <a:gd name="T14" fmla="*/ 833796462 w 34"/>
                <a:gd name="T15" fmla="*/ 2147483647 h 38"/>
                <a:gd name="T16" fmla="*/ 1042385371 w 34"/>
                <a:gd name="T17" fmla="*/ 2147483647 h 38"/>
                <a:gd name="T18" fmla="*/ 1198652521 w 34"/>
                <a:gd name="T19" fmla="*/ 2147483647 h 38"/>
                <a:gd name="T20" fmla="*/ 1355058997 w 34"/>
                <a:gd name="T21" fmla="*/ 2147483647 h 38"/>
                <a:gd name="T22" fmla="*/ 1459283788 w 34"/>
                <a:gd name="T23" fmla="*/ 2147483647 h 38"/>
                <a:gd name="T24" fmla="*/ 1667732997 w 34"/>
                <a:gd name="T25" fmla="*/ 2147483647 h 38"/>
                <a:gd name="T26" fmla="*/ 1719775356 w 34"/>
                <a:gd name="T27" fmla="*/ 2147483647 h 38"/>
                <a:gd name="T28" fmla="*/ 1771957415 w 34"/>
                <a:gd name="T29" fmla="*/ 2147483647 h 38"/>
                <a:gd name="T30" fmla="*/ 1615550938 w 34"/>
                <a:gd name="T31" fmla="*/ 2147483647 h 38"/>
                <a:gd name="T32" fmla="*/ 1459283788 w 34"/>
                <a:gd name="T33" fmla="*/ 2147483647 h 38"/>
                <a:gd name="T34" fmla="*/ 1355058997 w 34"/>
                <a:gd name="T35" fmla="*/ 2147483647 h 38"/>
                <a:gd name="T36" fmla="*/ 1250834579 w 34"/>
                <a:gd name="T37" fmla="*/ 2147483647 h 38"/>
                <a:gd name="T38" fmla="*/ 990203312 w 34"/>
                <a:gd name="T39" fmla="*/ 2147483647 h 38"/>
                <a:gd name="T40" fmla="*/ 677529685 w 34"/>
                <a:gd name="T41" fmla="*/ 0 h 38"/>
                <a:gd name="T42" fmla="*/ 312673626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85"/>
            <p:cNvSpPr>
              <a:spLocks/>
            </p:cNvSpPr>
            <p:nvPr>
              <p:custDataLst>
                <p:tags r:id="rId65"/>
              </p:custDataLst>
            </p:nvPr>
          </p:nvSpPr>
          <p:spPr bwMode="auto">
            <a:xfrm>
              <a:off x="8547715" y="3254215"/>
              <a:ext cx="24439" cy="39020"/>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1210852026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3"/>
                <a:gd name="T35" fmla="*/ 53 w 5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86"/>
            <p:cNvSpPr>
              <a:spLocks/>
            </p:cNvSpPr>
            <p:nvPr>
              <p:custDataLst>
                <p:tags r:id="rId66"/>
              </p:custDataLst>
            </p:nvPr>
          </p:nvSpPr>
          <p:spPr bwMode="auto">
            <a:xfrm>
              <a:off x="8492728" y="3236378"/>
              <a:ext cx="10693" cy="40135"/>
            </a:xfrm>
            <a:custGeom>
              <a:avLst/>
              <a:gdLst>
                <a:gd name="T0" fmla="*/ 0 w 26"/>
                <a:gd name="T1" fmla="*/ 0 h 12"/>
                <a:gd name="T2" fmla="*/ 312400535 w 26"/>
                <a:gd name="T3" fmla="*/ 2147483647 h 12"/>
                <a:gd name="T4" fmla="*/ 859010964 w 26"/>
                <a:gd name="T5" fmla="*/ 2147483647 h 12"/>
                <a:gd name="T6" fmla="*/ 1093220004 w 26"/>
                <a:gd name="T7" fmla="*/ 2147483647 h 12"/>
                <a:gd name="T8" fmla="*/ 1405620539 w 26"/>
                <a:gd name="T9" fmla="*/ 2147483647 h 12"/>
                <a:gd name="T10" fmla="*/ 1717838992 w 26"/>
                <a:gd name="T11" fmla="*/ 2147483647 h 12"/>
                <a:gd name="T12" fmla="*/ 2030239527 w 26"/>
                <a:gd name="T13" fmla="*/ 2147483647 h 12"/>
                <a:gd name="T14" fmla="*/ 1639830006 w 26"/>
                <a:gd name="T15" fmla="*/ 2147483647 h 12"/>
                <a:gd name="T16" fmla="*/ 1015211018 w 26"/>
                <a:gd name="T17" fmla="*/ 2147483647 h 12"/>
                <a:gd name="T18" fmla="*/ 390409521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87"/>
            <p:cNvSpPr>
              <a:spLocks/>
            </p:cNvSpPr>
            <p:nvPr>
              <p:custDataLst>
                <p:tags r:id="rId67"/>
              </p:custDataLst>
            </p:nvPr>
          </p:nvSpPr>
          <p:spPr bwMode="auto">
            <a:xfrm>
              <a:off x="8685184" y="3469382"/>
              <a:ext cx="30549" cy="40135"/>
            </a:xfrm>
            <a:custGeom>
              <a:avLst/>
              <a:gdLst>
                <a:gd name="T0" fmla="*/ 0 w 73"/>
                <a:gd name="T1" fmla="*/ 0 h 57150"/>
                <a:gd name="T2" fmla="*/ 1645549873 w 73"/>
                <a:gd name="T3" fmla="*/ 0 h 57150"/>
                <a:gd name="T4" fmla="*/ 2147483647 w 73"/>
                <a:gd name="T5" fmla="*/ 0 h 57150"/>
                <a:gd name="T6" fmla="*/ 2147483647 w 73"/>
                <a:gd name="T7" fmla="*/ 0 h 57150"/>
                <a:gd name="T8" fmla="*/ 2147483647 w 73"/>
                <a:gd name="T9" fmla="*/ 0 h 57150"/>
                <a:gd name="T10" fmla="*/ 0 60000 65536"/>
                <a:gd name="T11" fmla="*/ 0 60000 65536"/>
                <a:gd name="T12" fmla="*/ 0 60000 65536"/>
                <a:gd name="T13" fmla="*/ 0 60000 65536"/>
                <a:gd name="T14" fmla="*/ 0 60000 65536"/>
                <a:gd name="T15" fmla="*/ 0 w 73"/>
                <a:gd name="T16" fmla="*/ 0 h 57150"/>
                <a:gd name="T17" fmla="*/ 73 w 73"/>
                <a:gd name="T18" fmla="*/ 57150 h 57150"/>
              </a:gdLst>
              <a:ahLst/>
              <a:cxnLst>
                <a:cxn ang="T10">
                  <a:pos x="T0" y="T1"/>
                </a:cxn>
                <a:cxn ang="T11">
                  <a:pos x="T2" y="T3"/>
                </a:cxn>
                <a:cxn ang="T12">
                  <a:pos x="T4" y="T5"/>
                </a:cxn>
                <a:cxn ang="T13">
                  <a:pos x="T6" y="T7"/>
                </a:cxn>
                <a:cxn ang="T14">
                  <a:pos x="T8" y="T9"/>
                </a:cxn>
              </a:cxnLst>
              <a:rect l="T15" t="T16" r="T17" b="T18"/>
              <a:pathLst>
                <a:path w="73" h="57150">
                  <a:moveTo>
                    <a:pt x="0" y="0"/>
                  </a:moveTo>
                  <a:lnTo>
                    <a:pt x="20" y="0"/>
                  </a:lnTo>
                  <a:lnTo>
                    <a:pt x="37" y="0"/>
                  </a:lnTo>
                  <a:lnTo>
                    <a:pt x="55" y="0"/>
                  </a:lnTo>
                  <a:lnTo>
                    <a:pt x="73"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88"/>
            <p:cNvSpPr>
              <a:spLocks/>
            </p:cNvSpPr>
            <p:nvPr>
              <p:custDataLst>
                <p:tags r:id="rId68"/>
              </p:custDataLst>
            </p:nvPr>
          </p:nvSpPr>
          <p:spPr bwMode="auto">
            <a:xfrm>
              <a:off x="8642417" y="3461578"/>
              <a:ext cx="21384" cy="40135"/>
            </a:xfrm>
            <a:custGeom>
              <a:avLst/>
              <a:gdLst>
                <a:gd name="T0" fmla="*/ 0 w 53"/>
                <a:gd name="T1" fmla="*/ 0 h 3"/>
                <a:gd name="T2" fmla="*/ 1032390249 w 53"/>
                <a:gd name="T3" fmla="*/ 0 h 3"/>
                <a:gd name="T4" fmla="*/ 1990925145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Line 89"/>
            <p:cNvSpPr>
              <a:spLocks noChangeShapeType="1"/>
            </p:cNvSpPr>
            <p:nvPr>
              <p:custDataLst>
                <p:tags r:id="rId69"/>
              </p:custDataLst>
            </p:nvPr>
          </p:nvSpPr>
          <p:spPr bwMode="auto">
            <a:xfrm>
              <a:off x="8674494" y="3451544"/>
              <a:ext cx="19856" cy="4460"/>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Freeform 90"/>
            <p:cNvSpPr>
              <a:spLocks/>
            </p:cNvSpPr>
            <p:nvPr>
              <p:custDataLst>
                <p:tags r:id="rId70"/>
              </p:custDataLst>
            </p:nvPr>
          </p:nvSpPr>
          <p:spPr bwMode="auto">
            <a:xfrm>
              <a:off x="8694349" y="3456003"/>
              <a:ext cx="1528" cy="40135"/>
            </a:xfrm>
            <a:custGeom>
              <a:avLst/>
              <a:gdLst>
                <a:gd name="T0" fmla="*/ 0 w 1588"/>
                <a:gd name="T1" fmla="*/ 0 h 13"/>
                <a:gd name="T2" fmla="*/ 0 w 1588"/>
                <a:gd name="T3" fmla="*/ 2147483647 h 13"/>
                <a:gd name="T4" fmla="*/ 0 w 1588"/>
                <a:gd name="T5" fmla="*/ 2147483647 h 13"/>
                <a:gd name="T6" fmla="*/ 0 60000 65536"/>
                <a:gd name="T7" fmla="*/ 0 60000 65536"/>
                <a:gd name="T8" fmla="*/ 0 60000 65536"/>
                <a:gd name="T9" fmla="*/ 0 w 1588"/>
                <a:gd name="T10" fmla="*/ 0 h 13"/>
                <a:gd name="T11" fmla="*/ 1588 w 1588"/>
                <a:gd name="T12" fmla="*/ 13 h 13"/>
              </a:gdLst>
              <a:ahLst/>
              <a:cxnLst>
                <a:cxn ang="T6">
                  <a:pos x="T0" y="T1"/>
                </a:cxn>
                <a:cxn ang="T7">
                  <a:pos x="T2" y="T3"/>
                </a:cxn>
                <a:cxn ang="T8">
                  <a:pos x="T4" y="T5"/>
                </a:cxn>
              </a:cxnLst>
              <a:rect l="T9" t="T10" r="T11" b="T12"/>
              <a:pathLst>
                <a:path w="1588" h="13">
                  <a:moveTo>
                    <a:pt x="0" y="0"/>
                  </a:moveTo>
                  <a:lnTo>
                    <a:pt x="0" y="6"/>
                  </a:lnTo>
                  <a:lnTo>
                    <a:pt x="0" y="1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91"/>
            <p:cNvSpPr>
              <a:spLocks/>
            </p:cNvSpPr>
            <p:nvPr>
              <p:custDataLst>
                <p:tags r:id="rId71"/>
              </p:custDataLst>
            </p:nvPr>
          </p:nvSpPr>
          <p:spPr bwMode="auto">
            <a:xfrm>
              <a:off x="8650055" y="3451544"/>
              <a:ext cx="13746" cy="41250"/>
            </a:xfrm>
            <a:custGeom>
              <a:avLst/>
              <a:gdLst>
                <a:gd name="T0" fmla="*/ 0 w 26"/>
                <a:gd name="T1" fmla="*/ 0 h 58738"/>
                <a:gd name="T2" fmla="*/ 2147483647 w 26"/>
                <a:gd name="T3" fmla="*/ 0 h 58738"/>
                <a:gd name="T4" fmla="*/ 2147483647 w 26"/>
                <a:gd name="T5" fmla="*/ 0 h 58738"/>
                <a:gd name="T6" fmla="*/ 0 60000 65536"/>
                <a:gd name="T7" fmla="*/ 0 60000 65536"/>
                <a:gd name="T8" fmla="*/ 0 60000 65536"/>
                <a:gd name="T9" fmla="*/ 0 w 26"/>
                <a:gd name="T10" fmla="*/ 0 h 58738"/>
                <a:gd name="T11" fmla="*/ 26 w 26"/>
                <a:gd name="T12" fmla="*/ 58738 h 58738"/>
              </a:gdLst>
              <a:ahLst/>
              <a:cxnLst>
                <a:cxn ang="T6">
                  <a:pos x="T0" y="T1"/>
                </a:cxn>
                <a:cxn ang="T7">
                  <a:pos x="T2" y="T3"/>
                </a:cxn>
                <a:cxn ang="T8">
                  <a:pos x="T4" y="T5"/>
                </a:cxn>
              </a:cxnLst>
              <a:rect l="T9" t="T10" r="T11" b="T12"/>
              <a:pathLst>
                <a:path w="26" h="58738">
                  <a:moveTo>
                    <a:pt x="0" y="0"/>
                  </a:moveTo>
                  <a:lnTo>
                    <a:pt x="15" y="0"/>
                  </a:lnTo>
                  <a:lnTo>
                    <a:pt x="26"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92"/>
            <p:cNvSpPr>
              <a:spLocks/>
            </p:cNvSpPr>
            <p:nvPr>
              <p:custDataLst>
                <p:tags r:id="rId72"/>
              </p:custDataLst>
            </p:nvPr>
          </p:nvSpPr>
          <p:spPr bwMode="auto">
            <a:xfrm>
              <a:off x="8643944" y="3438166"/>
              <a:ext cx="6110" cy="42365"/>
            </a:xfrm>
            <a:custGeom>
              <a:avLst/>
              <a:gdLst>
                <a:gd name="T0" fmla="*/ 640119688 w 20"/>
                <a:gd name="T1" fmla="*/ 0 h 25"/>
                <a:gd name="T2" fmla="*/ 0 w 20"/>
                <a:gd name="T3" fmla="*/ 2147483647 h 25"/>
                <a:gd name="T4" fmla="*/ 128023938 w 20"/>
                <a:gd name="T5" fmla="*/ 2147483647 h 25"/>
                <a:gd name="T6" fmla="*/ 320059685 w 20"/>
                <a:gd name="T7" fmla="*/ 2147483647 h 25"/>
                <a:gd name="T8" fmla="*/ 448083940 w 20"/>
                <a:gd name="T9" fmla="*/ 2147483647 h 25"/>
                <a:gd name="T10" fmla="*/ 640119688 w 20"/>
                <a:gd name="T11" fmla="*/ 2147483647 h 25"/>
                <a:gd name="T12" fmla="*/ 640119688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93"/>
            <p:cNvSpPr>
              <a:spLocks/>
            </p:cNvSpPr>
            <p:nvPr>
              <p:custDataLst>
                <p:tags r:id="rId73"/>
              </p:custDataLst>
            </p:nvPr>
          </p:nvSpPr>
          <p:spPr bwMode="auto">
            <a:xfrm>
              <a:off x="8721843" y="3246411"/>
              <a:ext cx="1528" cy="40135"/>
            </a:xfrm>
            <a:custGeom>
              <a:avLst/>
              <a:gdLst>
                <a:gd name="T0" fmla="*/ 0 w 6"/>
                <a:gd name="T1" fmla="*/ 2147483647 h 24"/>
                <a:gd name="T2" fmla="*/ 0 w 6"/>
                <a:gd name="T3" fmla="*/ 0 h 24"/>
                <a:gd name="T4" fmla="*/ 111237018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3" name="Group 94"/>
            <p:cNvGrpSpPr>
              <a:grpSpLocks/>
            </p:cNvGrpSpPr>
            <p:nvPr>
              <p:custDataLst>
                <p:tags r:id="rId74"/>
              </p:custDataLst>
            </p:nvPr>
          </p:nvGrpSpPr>
          <p:grpSpPr bwMode="auto">
            <a:xfrm>
              <a:off x="8601176" y="3015636"/>
              <a:ext cx="157326" cy="80270"/>
              <a:chOff x="5379" y="2466"/>
              <a:chExt cx="122" cy="71"/>
            </a:xfrm>
            <a:noFill/>
          </p:grpSpPr>
          <p:sp>
            <p:nvSpPr>
              <p:cNvPr id="534" name="Freeform 95"/>
              <p:cNvSpPr>
                <a:spLocks/>
              </p:cNvSpPr>
              <p:nvPr/>
            </p:nvSpPr>
            <p:spPr bwMode="auto">
              <a:xfrm>
                <a:off x="5428" y="2492"/>
                <a:ext cx="6" cy="9"/>
              </a:xfrm>
              <a:custGeom>
                <a:avLst/>
                <a:gdLst>
                  <a:gd name="T0" fmla="*/ 2 w 19"/>
                  <a:gd name="T1" fmla="*/ 3 h 25"/>
                  <a:gd name="T2" fmla="*/ 2 w 19"/>
                  <a:gd name="T3" fmla="*/ 3 h 25"/>
                  <a:gd name="T4" fmla="*/ 2 w 19"/>
                  <a:gd name="T5" fmla="*/ 1 h 25"/>
                  <a:gd name="T6" fmla="*/ 2 w 19"/>
                  <a:gd name="T7" fmla="*/ 1 h 25"/>
                  <a:gd name="T8" fmla="*/ 2 w 19"/>
                  <a:gd name="T9" fmla="*/ 1 h 25"/>
                  <a:gd name="T10" fmla="*/ 2 w 19"/>
                  <a:gd name="T11" fmla="*/ 0 h 25"/>
                  <a:gd name="T12" fmla="*/ 2 w 19"/>
                  <a:gd name="T13" fmla="*/ 0 h 25"/>
                  <a:gd name="T14" fmla="*/ 0 w 19"/>
                  <a:gd name="T15" fmla="*/ 0 h 25"/>
                  <a:gd name="T16" fmla="*/ 0 w 19"/>
                  <a:gd name="T17" fmla="*/ 1 h 25"/>
                  <a:gd name="T18" fmla="*/ 1 w 19"/>
                  <a:gd name="T19" fmla="*/ 2 h 25"/>
                  <a:gd name="T20" fmla="*/ 1 w 19"/>
                  <a:gd name="T21" fmla="*/ 3 h 25"/>
                  <a:gd name="T22" fmla="*/ 1 w 19"/>
                  <a:gd name="T23" fmla="*/ 3 h 25"/>
                  <a:gd name="T24" fmla="*/ 2 w 19"/>
                  <a:gd name="T25" fmla="*/ 3 h 25"/>
                  <a:gd name="T26" fmla="*/ 2 w 19"/>
                  <a:gd name="T27" fmla="*/ 3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35" name="Freeform 96"/>
              <p:cNvSpPr>
                <a:spLocks/>
              </p:cNvSpPr>
              <p:nvPr/>
            </p:nvSpPr>
            <p:spPr bwMode="auto">
              <a:xfrm>
                <a:off x="5379" y="2505"/>
                <a:ext cx="7" cy="6"/>
              </a:xfrm>
              <a:custGeom>
                <a:avLst/>
                <a:gdLst>
                  <a:gd name="T0" fmla="*/ 2 w 26"/>
                  <a:gd name="T1" fmla="*/ 2 h 18"/>
                  <a:gd name="T2" fmla="*/ 1 w 26"/>
                  <a:gd name="T3" fmla="*/ 2 h 18"/>
                  <a:gd name="T4" fmla="*/ 0 w 26"/>
                  <a:gd name="T5" fmla="*/ 1 h 18"/>
                  <a:gd name="T6" fmla="*/ 0 w 26"/>
                  <a:gd name="T7" fmla="*/ 0 h 18"/>
                  <a:gd name="T8" fmla="*/ 1 w 26"/>
                  <a:gd name="T9" fmla="*/ 0 h 18"/>
                  <a:gd name="T10" fmla="*/ 1 w 26"/>
                  <a:gd name="T11" fmla="*/ 1 h 18"/>
                  <a:gd name="T12" fmla="*/ 1 w 26"/>
                  <a:gd name="T13" fmla="*/ 1 h 18"/>
                  <a:gd name="T14" fmla="*/ 2 w 26"/>
                  <a:gd name="T15" fmla="*/ 2 h 1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8"/>
                  <a:gd name="T26" fmla="*/ 26 w 2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8">
                    <a:moveTo>
                      <a:pt x="26" y="18"/>
                    </a:moveTo>
                    <a:lnTo>
                      <a:pt x="7" y="18"/>
                    </a:lnTo>
                    <a:lnTo>
                      <a:pt x="3" y="9"/>
                    </a:lnTo>
                    <a:lnTo>
                      <a:pt x="0" y="0"/>
                    </a:lnTo>
                    <a:lnTo>
                      <a:pt x="6" y="2"/>
                    </a:lnTo>
                    <a:lnTo>
                      <a:pt x="13" y="6"/>
                    </a:lnTo>
                    <a:lnTo>
                      <a:pt x="20" y="12"/>
                    </a:lnTo>
                    <a:lnTo>
                      <a:pt x="26" y="1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36" name="Freeform 97"/>
              <p:cNvSpPr>
                <a:spLocks/>
              </p:cNvSpPr>
              <p:nvPr/>
            </p:nvSpPr>
            <p:spPr bwMode="auto">
              <a:xfrm>
                <a:off x="5392" y="2466"/>
                <a:ext cx="5" cy="6"/>
              </a:xfrm>
              <a:custGeom>
                <a:avLst/>
                <a:gdLst>
                  <a:gd name="T0" fmla="*/ 0 w 13"/>
                  <a:gd name="T1" fmla="*/ 2 h 18"/>
                  <a:gd name="T2" fmla="*/ 2 w 13"/>
                  <a:gd name="T3" fmla="*/ 0 h 18"/>
                  <a:gd name="T4" fmla="*/ 0 w 13"/>
                  <a:gd name="T5" fmla="*/ 2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18"/>
                    </a:moveTo>
                    <a:lnTo>
                      <a:pt x="13" y="0"/>
                    </a:lnTo>
                    <a:lnTo>
                      <a:pt x="0" y="1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37" name="Freeform 98"/>
              <p:cNvSpPr>
                <a:spLocks/>
              </p:cNvSpPr>
              <p:nvPr/>
            </p:nvSpPr>
            <p:spPr bwMode="auto">
              <a:xfrm>
                <a:off x="5426" y="2468"/>
                <a:ext cx="8" cy="8"/>
              </a:xfrm>
              <a:custGeom>
                <a:avLst/>
                <a:gdLst>
                  <a:gd name="T0" fmla="*/ 0 w 26"/>
                  <a:gd name="T1" fmla="*/ 3 h 24"/>
                  <a:gd name="T2" fmla="*/ 0 w 26"/>
                  <a:gd name="T3" fmla="*/ 3 h 24"/>
                  <a:gd name="T4" fmla="*/ 1 w 26"/>
                  <a:gd name="T5" fmla="*/ 2 h 24"/>
                  <a:gd name="T6" fmla="*/ 1 w 26"/>
                  <a:gd name="T7" fmla="*/ 2 h 24"/>
                  <a:gd name="T8" fmla="*/ 2 w 26"/>
                  <a:gd name="T9" fmla="*/ 2 h 24"/>
                  <a:gd name="T10" fmla="*/ 2 w 26"/>
                  <a:gd name="T11" fmla="*/ 1 h 24"/>
                  <a:gd name="T12" fmla="*/ 2 w 26"/>
                  <a:gd name="T13" fmla="*/ 1 h 24"/>
                  <a:gd name="T14" fmla="*/ 2 w 26"/>
                  <a:gd name="T15" fmla="*/ 0 h 24"/>
                  <a:gd name="T16" fmla="*/ 2 w 26"/>
                  <a:gd name="T17" fmla="*/ 0 h 24"/>
                  <a:gd name="T18" fmla="*/ 0 w 26"/>
                  <a:gd name="T19" fmla="*/ 3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38" name="Freeform 99"/>
              <p:cNvSpPr>
                <a:spLocks/>
              </p:cNvSpPr>
              <p:nvPr/>
            </p:nvSpPr>
            <p:spPr bwMode="auto">
              <a:xfrm>
                <a:off x="5490" y="2490"/>
                <a:ext cx="11" cy="2"/>
              </a:xfrm>
              <a:custGeom>
                <a:avLst/>
                <a:gdLst>
                  <a:gd name="T0" fmla="*/ 0 w 34"/>
                  <a:gd name="T1" fmla="*/ 1 h 6"/>
                  <a:gd name="T2" fmla="*/ 1 w 34"/>
                  <a:gd name="T3" fmla="*/ 1 h 6"/>
                  <a:gd name="T4" fmla="*/ 2 w 34"/>
                  <a:gd name="T5" fmla="*/ 1 h 6"/>
                  <a:gd name="T6" fmla="*/ 3 w 34"/>
                  <a:gd name="T7" fmla="*/ 0 h 6"/>
                  <a:gd name="T8" fmla="*/ 4 w 34"/>
                  <a:gd name="T9" fmla="*/ 0 h 6"/>
                  <a:gd name="T10" fmla="*/ 0 60000 65536"/>
                  <a:gd name="T11" fmla="*/ 0 60000 65536"/>
                  <a:gd name="T12" fmla="*/ 0 60000 65536"/>
                  <a:gd name="T13" fmla="*/ 0 60000 65536"/>
                  <a:gd name="T14" fmla="*/ 0 60000 65536"/>
                  <a:gd name="T15" fmla="*/ 0 w 34"/>
                  <a:gd name="T16" fmla="*/ 0 h 6"/>
                  <a:gd name="T17" fmla="*/ 34 w 34"/>
                  <a:gd name="T18" fmla="*/ 6 h 6"/>
                </a:gdLst>
                <a:ahLst/>
                <a:cxnLst>
                  <a:cxn ang="T10">
                    <a:pos x="T0" y="T1"/>
                  </a:cxn>
                  <a:cxn ang="T11">
                    <a:pos x="T2" y="T3"/>
                  </a:cxn>
                  <a:cxn ang="T12">
                    <a:pos x="T4" y="T5"/>
                  </a:cxn>
                  <a:cxn ang="T13">
                    <a:pos x="T6" y="T7"/>
                  </a:cxn>
                  <a:cxn ang="T14">
                    <a:pos x="T8" y="T9"/>
                  </a:cxn>
                </a:cxnLst>
                <a:rect l="T15" t="T16" r="T17" b="T18"/>
                <a:pathLst>
                  <a:path w="34" h="6">
                    <a:moveTo>
                      <a:pt x="0" y="6"/>
                    </a:moveTo>
                    <a:lnTo>
                      <a:pt x="10" y="6"/>
                    </a:lnTo>
                    <a:lnTo>
                      <a:pt x="17" y="5"/>
                    </a:lnTo>
                    <a:lnTo>
                      <a:pt x="25" y="4"/>
                    </a:lnTo>
                    <a:lnTo>
                      <a:pt x="34"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39" name="Line 100"/>
              <p:cNvSpPr>
                <a:spLocks noChangeShapeType="1"/>
              </p:cNvSpPr>
              <p:nvPr/>
            </p:nvSpPr>
            <p:spPr bwMode="auto">
              <a:xfrm flipH="1">
                <a:off x="5495" y="2490"/>
                <a:ext cx="6" cy="1"/>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540" name="Freeform 101"/>
              <p:cNvSpPr>
                <a:spLocks/>
              </p:cNvSpPr>
              <p:nvPr/>
            </p:nvSpPr>
            <p:spPr bwMode="auto">
              <a:xfrm>
                <a:off x="5464" y="2530"/>
                <a:ext cx="1" cy="7"/>
              </a:xfrm>
              <a:custGeom>
                <a:avLst/>
                <a:gdLst>
                  <a:gd name="T0" fmla="*/ 0 w 1"/>
                  <a:gd name="T1" fmla="*/ 3 h 19"/>
                  <a:gd name="T2" fmla="*/ 0 w 1"/>
                  <a:gd name="T3" fmla="*/ 1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19"/>
                    </a:moveTo>
                    <a:lnTo>
                      <a:pt x="0" y="9"/>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41" name="Line 102"/>
              <p:cNvSpPr>
                <a:spLocks noChangeShapeType="1"/>
              </p:cNvSpPr>
              <p:nvPr/>
            </p:nvSpPr>
            <p:spPr bwMode="auto">
              <a:xfrm>
                <a:off x="5464" y="2530"/>
                <a:ext cx="6" cy="1"/>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542" name="Freeform 103"/>
              <p:cNvSpPr>
                <a:spLocks/>
              </p:cNvSpPr>
              <p:nvPr/>
            </p:nvSpPr>
            <p:spPr bwMode="auto">
              <a:xfrm>
                <a:off x="5466" y="2530"/>
                <a:ext cx="4" cy="2"/>
              </a:xfrm>
              <a:custGeom>
                <a:avLst/>
                <a:gdLst>
                  <a:gd name="T0" fmla="*/ 1 w 14"/>
                  <a:gd name="T1" fmla="*/ 0 h 6"/>
                  <a:gd name="T2" fmla="*/ 1 w 14"/>
                  <a:gd name="T3" fmla="*/ 0 h 6"/>
                  <a:gd name="T4" fmla="*/ 0 w 14"/>
                  <a:gd name="T5" fmla="*/ 1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7" y="3"/>
                    </a:lnTo>
                    <a:lnTo>
                      <a:pt x="0" y="6"/>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grpSp>
        <p:sp>
          <p:nvSpPr>
            <p:cNvPr id="84" name="Freeform 104"/>
            <p:cNvSpPr>
              <a:spLocks/>
            </p:cNvSpPr>
            <p:nvPr>
              <p:custDataLst>
                <p:tags r:id="rId75"/>
              </p:custDataLst>
            </p:nvPr>
          </p:nvSpPr>
          <p:spPr bwMode="auto">
            <a:xfrm>
              <a:off x="7238701" y="2918643"/>
              <a:ext cx="6110" cy="40135"/>
            </a:xfrm>
            <a:custGeom>
              <a:avLst/>
              <a:gdLst>
                <a:gd name="T0" fmla="*/ 189384598 w 26"/>
                <a:gd name="T1" fmla="*/ 2147483647 h 111"/>
                <a:gd name="T2" fmla="*/ 131107717 w 26"/>
                <a:gd name="T3" fmla="*/ 2147483647 h 111"/>
                <a:gd name="T4" fmla="*/ 58276637 w 26"/>
                <a:gd name="T5" fmla="*/ 2147483647 h 111"/>
                <a:gd name="T6" fmla="*/ 29108644 w 26"/>
                <a:gd name="T7" fmla="*/ 2147483647 h 111"/>
                <a:gd name="T8" fmla="*/ 14554200 w 26"/>
                <a:gd name="T9" fmla="*/ 2147483647 h 111"/>
                <a:gd name="T10" fmla="*/ 0 w 26"/>
                <a:gd name="T11" fmla="*/ 2147483647 h 111"/>
                <a:gd name="T12" fmla="*/ 0 w 26"/>
                <a:gd name="T13" fmla="*/ 2147483647 h 111"/>
                <a:gd name="T14" fmla="*/ 0 w 26"/>
                <a:gd name="T15" fmla="*/ 2147483647 h 111"/>
                <a:gd name="T16" fmla="*/ 14554200 w 26"/>
                <a:gd name="T17" fmla="*/ 2147483647 h 111"/>
                <a:gd name="T18" fmla="*/ 43722437 w 26"/>
                <a:gd name="T19" fmla="*/ 2147483647 h 111"/>
                <a:gd name="T20" fmla="*/ 72831081 w 26"/>
                <a:gd name="T21" fmla="*/ 2147483647 h 111"/>
                <a:gd name="T22" fmla="*/ 131107717 w 26"/>
                <a:gd name="T23" fmla="*/ 2147483647 h 111"/>
                <a:gd name="T24" fmla="*/ 203938798 w 26"/>
                <a:gd name="T25" fmla="*/ 2147483647 h 111"/>
                <a:gd name="T26" fmla="*/ 291383671 w 26"/>
                <a:gd name="T27" fmla="*/ 1228407843 h 111"/>
                <a:gd name="T28" fmla="*/ 378768952 w 26"/>
                <a:gd name="T29" fmla="*/ 0 h 111"/>
                <a:gd name="T30" fmla="*/ 378768952 w 26"/>
                <a:gd name="T31" fmla="*/ 818850349 h 111"/>
                <a:gd name="T32" fmla="*/ 378768952 w 26"/>
                <a:gd name="T33" fmla="*/ 1774219691 h 111"/>
                <a:gd name="T34" fmla="*/ 378768952 w 26"/>
                <a:gd name="T35" fmla="*/ 2147483647 h 111"/>
                <a:gd name="T36" fmla="*/ 378768952 w 26"/>
                <a:gd name="T37" fmla="*/ 2147483647 h 111"/>
                <a:gd name="T38" fmla="*/ 364214752 w 26"/>
                <a:gd name="T39" fmla="*/ 2147483647 h 111"/>
                <a:gd name="T40" fmla="*/ 320492315 w 26"/>
                <a:gd name="T41" fmla="*/ 2147483647 h 111"/>
                <a:gd name="T42" fmla="*/ 262215679 w 26"/>
                <a:gd name="T43" fmla="*/ 2147483647 h 111"/>
                <a:gd name="T44" fmla="*/ 189384598 w 26"/>
                <a:gd name="T45" fmla="*/ 2147483647 h 111"/>
                <a:gd name="T46" fmla="*/ 189384598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40075"/>
            </a:solidFill>
            <a:ln w="3175" cmpd="sng">
              <a:solidFill>
                <a:schemeClr val="accent6"/>
              </a:solidFill>
              <a:prstDash val="solid"/>
              <a:round/>
              <a:headEnd/>
              <a:tailEnd/>
            </a:ln>
          </p:spPr>
          <p:txBody>
            <a:bodyPr/>
            <a:lstStyle/>
            <a:p>
              <a:endParaRPr lang="en-US"/>
            </a:p>
          </p:txBody>
        </p:sp>
        <p:sp>
          <p:nvSpPr>
            <p:cNvPr id="85" name="Freeform 105"/>
            <p:cNvSpPr>
              <a:spLocks/>
            </p:cNvSpPr>
            <p:nvPr>
              <p:custDataLst>
                <p:tags r:id="rId76"/>
              </p:custDataLst>
            </p:nvPr>
          </p:nvSpPr>
          <p:spPr bwMode="auto">
            <a:xfrm>
              <a:off x="4255616" y="4421468"/>
              <a:ext cx="51933" cy="41250"/>
            </a:xfrm>
            <a:custGeom>
              <a:avLst/>
              <a:gdLst>
                <a:gd name="T0" fmla="*/ 0 w 126"/>
                <a:gd name="T1" fmla="*/ 2147483647 h 62"/>
                <a:gd name="T2" fmla="*/ 864668362 w 126"/>
                <a:gd name="T3" fmla="*/ 2147483647 h 62"/>
                <a:gd name="T4" fmla="*/ 1650797102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106"/>
            <p:cNvSpPr>
              <a:spLocks/>
            </p:cNvSpPr>
            <p:nvPr>
              <p:custDataLst>
                <p:tags r:id="rId77"/>
              </p:custDataLst>
            </p:nvPr>
          </p:nvSpPr>
          <p:spPr bwMode="auto">
            <a:xfrm>
              <a:off x="6470401" y="4307753"/>
              <a:ext cx="29022" cy="39020"/>
            </a:xfrm>
            <a:custGeom>
              <a:avLst/>
              <a:gdLst>
                <a:gd name="T0" fmla="*/ 0 w 66"/>
                <a:gd name="T1" fmla="*/ 0 h 44"/>
                <a:gd name="T2" fmla="*/ 1240854177 w 66"/>
                <a:gd name="T3" fmla="*/ 2014046361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004456572 w 66"/>
                <a:gd name="T33" fmla="*/ 2147483647 h 44"/>
                <a:gd name="T34" fmla="*/ 954503108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44"/>
                <a:gd name="T71" fmla="*/ 66 w 66"/>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107"/>
            <p:cNvSpPr>
              <a:spLocks/>
            </p:cNvSpPr>
            <p:nvPr>
              <p:custDataLst>
                <p:tags r:id="rId78"/>
              </p:custDataLst>
            </p:nvPr>
          </p:nvSpPr>
          <p:spPr bwMode="auto">
            <a:xfrm>
              <a:off x="8543134" y="2040138"/>
              <a:ext cx="19856" cy="40135"/>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076897810 w 46"/>
                <a:gd name="T13" fmla="*/ 2147483647 h 16"/>
                <a:gd name="T14" fmla="*/ 1444710682 w 46"/>
                <a:gd name="T15" fmla="*/ 2147483647 h 16"/>
                <a:gd name="T16" fmla="*/ 993263745 w 46"/>
                <a:gd name="T17" fmla="*/ 2147483647 h 16"/>
                <a:gd name="T18" fmla="*/ 451446937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6"/>
                <a:gd name="T38" fmla="*/ 46 w 4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Freeform 108"/>
            <p:cNvSpPr>
              <a:spLocks/>
            </p:cNvSpPr>
            <p:nvPr>
              <p:custDataLst>
                <p:tags r:id="rId79"/>
              </p:custDataLst>
            </p:nvPr>
          </p:nvSpPr>
          <p:spPr bwMode="auto">
            <a:xfrm>
              <a:off x="8712679" y="2063550"/>
              <a:ext cx="15274" cy="40135"/>
            </a:xfrm>
            <a:custGeom>
              <a:avLst/>
              <a:gdLst>
                <a:gd name="T0" fmla="*/ 2147483647 w 39"/>
                <a:gd name="T1" fmla="*/ 2147483647 h 26"/>
                <a:gd name="T2" fmla="*/ 2147483647 w 39"/>
                <a:gd name="T3" fmla="*/ 2147483647 h 26"/>
                <a:gd name="T4" fmla="*/ 2147483647 w 39"/>
                <a:gd name="T5" fmla="*/ 2147483647 h 26"/>
                <a:gd name="T6" fmla="*/ 1888377247 w 39"/>
                <a:gd name="T7" fmla="*/ 2147483647 h 26"/>
                <a:gd name="T8" fmla="*/ 1686069096 w 39"/>
                <a:gd name="T9" fmla="*/ 2147483647 h 26"/>
                <a:gd name="T10" fmla="*/ 1214015795 w 39"/>
                <a:gd name="T11" fmla="*/ 2147483647 h 26"/>
                <a:gd name="T12" fmla="*/ 809399494 w 39"/>
                <a:gd name="T13" fmla="*/ 2147483647 h 26"/>
                <a:gd name="T14" fmla="*/ 472052894 w 39"/>
                <a:gd name="T15" fmla="*/ 2147483647 h 26"/>
                <a:gd name="T16" fmla="*/ 202308558 w 39"/>
                <a:gd name="T17" fmla="*/ 2147483647 h 26"/>
                <a:gd name="T18" fmla="*/ 67436186 w 39"/>
                <a:gd name="T19" fmla="*/ 2147483647 h 26"/>
                <a:gd name="T20" fmla="*/ 0 w 39"/>
                <a:gd name="T21" fmla="*/ 0 h 26"/>
                <a:gd name="T22" fmla="*/ 741963308 w 39"/>
                <a:gd name="T23" fmla="*/ 2147483647 h 26"/>
                <a:gd name="T24" fmla="*/ 1483760538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Freeform 109"/>
            <p:cNvSpPr>
              <a:spLocks/>
            </p:cNvSpPr>
            <p:nvPr>
              <p:custDataLst>
                <p:tags r:id="rId80"/>
              </p:custDataLst>
            </p:nvPr>
          </p:nvSpPr>
          <p:spPr bwMode="auto">
            <a:xfrm>
              <a:off x="8182658" y="2225203"/>
              <a:ext cx="4582" cy="41250"/>
            </a:xfrm>
            <a:custGeom>
              <a:avLst/>
              <a:gdLst>
                <a:gd name="T0" fmla="*/ 892447719 w 11"/>
                <a:gd name="T1" fmla="*/ 0 h 25"/>
                <a:gd name="T2" fmla="*/ 892447719 w 11"/>
                <a:gd name="T3" fmla="*/ 2147483647 h 25"/>
                <a:gd name="T4" fmla="*/ 811299343 w 11"/>
                <a:gd name="T5" fmla="*/ 2147483647 h 25"/>
                <a:gd name="T6" fmla="*/ 730150533 w 11"/>
                <a:gd name="T7" fmla="*/ 2147483647 h 25"/>
                <a:gd name="T8" fmla="*/ 324594371 w 11"/>
                <a:gd name="T9" fmla="*/ 2147483647 h 25"/>
                <a:gd name="T10" fmla="*/ 162297185 w 11"/>
                <a:gd name="T11" fmla="*/ 2147483647 h 25"/>
                <a:gd name="T12" fmla="*/ 81148809 w 11"/>
                <a:gd name="T13" fmla="*/ 2147483647 h 25"/>
                <a:gd name="T14" fmla="*/ 0 w 11"/>
                <a:gd name="T15" fmla="*/ 2147483647 h 25"/>
                <a:gd name="T16" fmla="*/ 0 w 11"/>
                <a:gd name="T17" fmla="*/ 2147483647 h 25"/>
                <a:gd name="T18" fmla="*/ 81148809 w 11"/>
                <a:gd name="T19" fmla="*/ 2147483647 h 25"/>
                <a:gd name="T20" fmla="*/ 243445994 w 11"/>
                <a:gd name="T21" fmla="*/ 2147483647 h 25"/>
                <a:gd name="T22" fmla="*/ 486704539 w 11"/>
                <a:gd name="T23" fmla="*/ 2147483647 h 25"/>
                <a:gd name="T24" fmla="*/ 892447719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 name="Freeform 110"/>
            <p:cNvSpPr>
              <a:spLocks/>
            </p:cNvSpPr>
            <p:nvPr>
              <p:custDataLst>
                <p:tags r:id="rId81"/>
              </p:custDataLst>
            </p:nvPr>
          </p:nvSpPr>
          <p:spPr bwMode="auto">
            <a:xfrm>
              <a:off x="8003947" y="2619863"/>
              <a:ext cx="13747" cy="41250"/>
            </a:xfrm>
            <a:custGeom>
              <a:avLst/>
              <a:gdLst>
                <a:gd name="T0" fmla="*/ 2147483647 w 20"/>
                <a:gd name="T1" fmla="*/ 0 h 31"/>
                <a:gd name="T2" fmla="*/ 2147483647 w 20"/>
                <a:gd name="T3" fmla="*/ 2147483647 h 31"/>
                <a:gd name="T4" fmla="*/ 2147483647 w 20"/>
                <a:gd name="T5" fmla="*/ 2147483647 h 31"/>
                <a:gd name="T6" fmla="*/ 1823032353 w 20"/>
                <a:gd name="T7" fmla="*/ 2147483647 h 31"/>
                <a:gd name="T8" fmla="*/ 0 w 20"/>
                <a:gd name="T9" fmla="*/ 2147483647 h 31"/>
                <a:gd name="T10" fmla="*/ 0 w 20"/>
                <a:gd name="T11" fmla="*/ 2147483647 h 31"/>
                <a:gd name="T12" fmla="*/ 364402581 w 20"/>
                <a:gd name="T13" fmla="*/ 2147483647 h 31"/>
                <a:gd name="T14" fmla="*/ 729315243 w 20"/>
                <a:gd name="T15" fmla="*/ 2147483647 h 31"/>
                <a:gd name="T16" fmla="*/ 1823032353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Freeform 111"/>
            <p:cNvSpPr>
              <a:spLocks/>
            </p:cNvSpPr>
            <p:nvPr>
              <p:custDataLst>
                <p:tags r:id="rId82"/>
              </p:custDataLst>
            </p:nvPr>
          </p:nvSpPr>
          <p:spPr bwMode="auto">
            <a:xfrm>
              <a:off x="8020750" y="2574153"/>
              <a:ext cx="15274" cy="40135"/>
            </a:xfrm>
            <a:custGeom>
              <a:avLst/>
              <a:gdLst>
                <a:gd name="T0" fmla="*/ 2147483647 w 26"/>
                <a:gd name="T1" fmla="*/ 2147483647 h 37"/>
                <a:gd name="T2" fmla="*/ 0 w 26"/>
                <a:gd name="T3" fmla="*/ 2147483647 h 37"/>
                <a:gd name="T4" fmla="*/ 1365581543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 name="Freeform 112"/>
            <p:cNvSpPr>
              <a:spLocks/>
            </p:cNvSpPr>
            <p:nvPr>
              <p:custDataLst>
                <p:tags r:id="rId83"/>
              </p:custDataLst>
            </p:nvPr>
          </p:nvSpPr>
          <p:spPr bwMode="auto">
            <a:xfrm>
              <a:off x="7913830" y="2468242"/>
              <a:ext cx="1527" cy="42365"/>
            </a:xfrm>
            <a:custGeom>
              <a:avLst/>
              <a:gdLst>
                <a:gd name="T0" fmla="*/ 0 w 7"/>
                <a:gd name="T1" fmla="*/ 2147483647 h 18"/>
                <a:gd name="T2" fmla="*/ 0 w 7"/>
                <a:gd name="T3" fmla="*/ 0 h 18"/>
                <a:gd name="T4" fmla="*/ 81570893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 name="Freeform 113"/>
            <p:cNvSpPr>
              <a:spLocks/>
            </p:cNvSpPr>
            <p:nvPr>
              <p:custDataLst>
                <p:tags r:id="rId84"/>
              </p:custDataLst>
            </p:nvPr>
          </p:nvSpPr>
          <p:spPr bwMode="auto">
            <a:xfrm>
              <a:off x="4884920" y="1855072"/>
              <a:ext cx="9165" cy="40135"/>
            </a:xfrm>
            <a:custGeom>
              <a:avLst/>
              <a:gdLst>
                <a:gd name="T0" fmla="*/ 0 w 33"/>
                <a:gd name="T1" fmla="*/ 2147483647 h 31"/>
                <a:gd name="T2" fmla="*/ 456877305 w 33"/>
                <a:gd name="T3" fmla="*/ 0 h 31"/>
                <a:gd name="T4" fmla="*/ 577094927 w 33"/>
                <a:gd name="T5" fmla="*/ 2147483647 h 31"/>
                <a:gd name="T6" fmla="*/ 673319075 w 33"/>
                <a:gd name="T7" fmla="*/ 2147483647 h 31"/>
                <a:gd name="T8" fmla="*/ 769459807 w 33"/>
                <a:gd name="T9" fmla="*/ 2147483647 h 31"/>
                <a:gd name="T10" fmla="*/ 793536698 w 33"/>
                <a:gd name="T11" fmla="*/ 2147483647 h 31"/>
                <a:gd name="T12" fmla="*/ 649242184 w 33"/>
                <a:gd name="T13" fmla="*/ 2147483647 h 31"/>
                <a:gd name="T14" fmla="*/ 529024561 w 33"/>
                <a:gd name="T15" fmla="*/ 2147483647 h 31"/>
                <a:gd name="T16" fmla="*/ 384730048 w 33"/>
                <a:gd name="T17" fmla="*/ 2147483647 h 31"/>
                <a:gd name="T18" fmla="*/ 264512136 w 33"/>
                <a:gd name="T19" fmla="*/ 2147483647 h 31"/>
                <a:gd name="T20" fmla="*/ 7214725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40075"/>
            </a:solidFill>
            <a:ln w="3175" cmpd="sng">
              <a:solidFill>
                <a:schemeClr val="accent6"/>
              </a:solidFill>
              <a:prstDash val="solid"/>
              <a:round/>
              <a:headEnd/>
              <a:tailEnd/>
            </a:ln>
          </p:spPr>
          <p:txBody>
            <a:bodyPr/>
            <a:lstStyle/>
            <a:p>
              <a:endParaRPr lang="en-US"/>
            </a:p>
          </p:txBody>
        </p:sp>
        <p:sp>
          <p:nvSpPr>
            <p:cNvPr id="94" name="Freeform 114"/>
            <p:cNvSpPr>
              <a:spLocks/>
            </p:cNvSpPr>
            <p:nvPr>
              <p:custDataLst>
                <p:tags r:id="rId85"/>
              </p:custDataLst>
            </p:nvPr>
          </p:nvSpPr>
          <p:spPr bwMode="auto">
            <a:xfrm>
              <a:off x="4871174" y="1692303"/>
              <a:ext cx="3055" cy="40135"/>
            </a:xfrm>
            <a:custGeom>
              <a:avLst/>
              <a:gdLst>
                <a:gd name="T0" fmla="*/ 163295920 w 14"/>
                <a:gd name="T1" fmla="*/ 0 h 6"/>
                <a:gd name="T2" fmla="*/ 0 w 14"/>
                <a:gd name="T3" fmla="*/ 2147483647 h 6"/>
                <a:gd name="T4" fmla="*/ 163295920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0" y="6"/>
                  </a:lnTo>
                  <a:lnTo>
                    <a:pt x="14" y="0"/>
                  </a:lnTo>
                </a:path>
              </a:pathLst>
            </a:custGeom>
            <a:solidFill>
              <a:srgbClr val="C40075"/>
            </a:solidFill>
            <a:ln w="3175" cmpd="sng">
              <a:solidFill>
                <a:schemeClr val="accent6"/>
              </a:solidFill>
              <a:prstDash val="solid"/>
              <a:round/>
              <a:headEnd/>
              <a:tailEnd/>
            </a:ln>
          </p:spPr>
          <p:txBody>
            <a:bodyPr/>
            <a:lstStyle/>
            <a:p>
              <a:endParaRPr lang="en-US"/>
            </a:p>
          </p:txBody>
        </p:sp>
        <p:sp>
          <p:nvSpPr>
            <p:cNvPr id="95" name="Freeform 115"/>
            <p:cNvSpPr>
              <a:spLocks/>
            </p:cNvSpPr>
            <p:nvPr>
              <p:custDataLst>
                <p:tags r:id="rId86"/>
              </p:custDataLst>
            </p:nvPr>
          </p:nvSpPr>
          <p:spPr bwMode="auto">
            <a:xfrm>
              <a:off x="6296272" y="2940941"/>
              <a:ext cx="24439" cy="39020"/>
            </a:xfrm>
            <a:custGeom>
              <a:avLst/>
              <a:gdLst>
                <a:gd name="T0" fmla="*/ 10934916 w 59"/>
                <a:gd name="T1" fmla="*/ 19274986 h 31"/>
                <a:gd name="T2" fmla="*/ 10564248 w 59"/>
                <a:gd name="T3" fmla="*/ 35338073 h 31"/>
                <a:gd name="T4" fmla="*/ 9822913 w 59"/>
                <a:gd name="T5" fmla="*/ 48187462 h 31"/>
                <a:gd name="T6" fmla="*/ 9081577 w 59"/>
                <a:gd name="T7" fmla="*/ 61038657 h 31"/>
                <a:gd name="T8" fmla="*/ 8340242 w 59"/>
                <a:gd name="T9" fmla="*/ 77101737 h 31"/>
                <a:gd name="T10" fmla="*/ 7413357 w 59"/>
                <a:gd name="T11" fmla="*/ 86739227 h 31"/>
                <a:gd name="T12" fmla="*/ 6672020 w 59"/>
                <a:gd name="T13" fmla="*/ 93163025 h 31"/>
                <a:gd name="T14" fmla="*/ 5560017 w 59"/>
                <a:gd name="T15" fmla="*/ 99588615 h 31"/>
                <a:gd name="T16" fmla="*/ 4818682 w 59"/>
                <a:gd name="T17" fmla="*/ 99588615 h 31"/>
                <a:gd name="T18" fmla="*/ 3892228 w 59"/>
                <a:gd name="T19" fmla="*/ 99588615 h 31"/>
                <a:gd name="T20" fmla="*/ 3150892 w 59"/>
                <a:gd name="T21" fmla="*/ 96376716 h 31"/>
                <a:gd name="T22" fmla="*/ 2594675 w 59"/>
                <a:gd name="T23" fmla="*/ 93163025 h 31"/>
                <a:gd name="T24" fmla="*/ 2038888 w 59"/>
                <a:gd name="T25" fmla="*/ 86739227 h 31"/>
                <a:gd name="T26" fmla="*/ 741336 w 59"/>
                <a:gd name="T27" fmla="*/ 64250556 h 31"/>
                <a:gd name="T28" fmla="*/ 0 w 59"/>
                <a:gd name="T29" fmla="*/ 38549972 h 31"/>
                <a:gd name="T30" fmla="*/ 185549 w 59"/>
                <a:gd name="T31" fmla="*/ 28912476 h 31"/>
                <a:gd name="T32" fmla="*/ 556217 w 59"/>
                <a:gd name="T33" fmla="*/ 19274986 h 31"/>
                <a:gd name="T34" fmla="*/ 926885 w 59"/>
                <a:gd name="T35" fmla="*/ 12849392 h 31"/>
                <a:gd name="T36" fmla="*/ 1482671 w 59"/>
                <a:gd name="T37" fmla="*/ 9637493 h 31"/>
                <a:gd name="T38" fmla="*/ 2965342 w 59"/>
                <a:gd name="T39" fmla="*/ 3211900 h 31"/>
                <a:gd name="T40" fmla="*/ 4448014 w 59"/>
                <a:gd name="T41" fmla="*/ 0 h 31"/>
                <a:gd name="T42" fmla="*/ 6301353 w 59"/>
                <a:gd name="T43" fmla="*/ 0 h 31"/>
                <a:gd name="T44" fmla="*/ 7784025 w 59"/>
                <a:gd name="T45" fmla="*/ 6425592 h 31"/>
                <a:gd name="T46" fmla="*/ 9452245 w 59"/>
                <a:gd name="T47" fmla="*/ 12849392 h 31"/>
                <a:gd name="T48" fmla="*/ 10934916 w 59"/>
                <a:gd name="T49" fmla="*/ 19274986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96" name="Freeform 116"/>
            <p:cNvSpPr>
              <a:spLocks/>
            </p:cNvSpPr>
            <p:nvPr>
              <p:custDataLst>
                <p:tags r:id="rId87"/>
              </p:custDataLst>
            </p:nvPr>
          </p:nvSpPr>
          <p:spPr bwMode="auto">
            <a:xfrm>
              <a:off x="6010641" y="2843949"/>
              <a:ext cx="18329" cy="41250"/>
            </a:xfrm>
            <a:custGeom>
              <a:avLst/>
              <a:gdLst>
                <a:gd name="T0" fmla="*/ 932145278 w 47"/>
                <a:gd name="T1" fmla="*/ 0 h 68"/>
                <a:gd name="T2" fmla="*/ 532771755 w 47"/>
                <a:gd name="T3" fmla="*/ 2147483647 h 68"/>
                <a:gd name="T4" fmla="*/ 266303598 w 47"/>
                <a:gd name="T5" fmla="*/ 2147483647 h 68"/>
                <a:gd name="T6" fmla="*/ 133234079 w 47"/>
                <a:gd name="T7" fmla="*/ 2147483647 h 68"/>
                <a:gd name="T8" fmla="*/ 0 w 47"/>
                <a:gd name="T9" fmla="*/ 2147483647 h 68"/>
                <a:gd name="T10" fmla="*/ 0 w 47"/>
                <a:gd name="T11" fmla="*/ 2147483647 h 68"/>
                <a:gd name="T12" fmla="*/ 133234079 w 47"/>
                <a:gd name="T13" fmla="*/ 2147483647 h 68"/>
                <a:gd name="T14" fmla="*/ 199768838 w 47"/>
                <a:gd name="T15" fmla="*/ 2147483647 h 68"/>
                <a:gd name="T16" fmla="*/ 333002917 w 47"/>
                <a:gd name="T17" fmla="*/ 2147483647 h 68"/>
                <a:gd name="T18" fmla="*/ 466072436 w 47"/>
                <a:gd name="T19" fmla="*/ 2147483647 h 68"/>
                <a:gd name="T20" fmla="*/ 599306515 w 47"/>
                <a:gd name="T21" fmla="*/ 2147483647 h 68"/>
                <a:gd name="T22" fmla="*/ 865610518 w 47"/>
                <a:gd name="T23" fmla="*/ 2147483647 h 68"/>
                <a:gd name="T24" fmla="*/ 1065379356 w 47"/>
                <a:gd name="T25" fmla="*/ 2147483647 h 68"/>
                <a:gd name="T26" fmla="*/ 1464917033 w 47"/>
                <a:gd name="T27" fmla="*/ 2147483647 h 68"/>
                <a:gd name="T28" fmla="*/ 2064223548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1598151112 w 47"/>
                <a:gd name="T47" fmla="*/ 2147483647 h 68"/>
                <a:gd name="T48" fmla="*/ 932145278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68"/>
                <a:gd name="T77" fmla="*/ 47 w 47"/>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97" name="Group 117"/>
            <p:cNvGrpSpPr>
              <a:grpSpLocks/>
            </p:cNvGrpSpPr>
            <p:nvPr>
              <p:custDataLst>
                <p:tags r:id="rId88"/>
              </p:custDataLst>
            </p:nvPr>
          </p:nvGrpSpPr>
          <p:grpSpPr bwMode="auto">
            <a:xfrm>
              <a:off x="6752977" y="2975501"/>
              <a:ext cx="44295" cy="263106"/>
              <a:chOff x="3950" y="2430"/>
              <a:chExt cx="36" cy="234"/>
            </a:xfrm>
            <a:noFill/>
          </p:grpSpPr>
          <p:sp>
            <p:nvSpPr>
              <p:cNvPr id="503" name="Freeform 118"/>
              <p:cNvSpPr>
                <a:spLocks/>
              </p:cNvSpPr>
              <p:nvPr/>
            </p:nvSpPr>
            <p:spPr bwMode="auto">
              <a:xfrm>
                <a:off x="3975" y="2658"/>
                <a:ext cx="6" cy="6"/>
              </a:xfrm>
              <a:custGeom>
                <a:avLst/>
                <a:gdLst>
                  <a:gd name="T0" fmla="*/ 0 w 19"/>
                  <a:gd name="T1" fmla="*/ 0 h 20"/>
                  <a:gd name="T2" fmla="*/ 0 w 19"/>
                  <a:gd name="T3" fmla="*/ 2 h 20"/>
                  <a:gd name="T4" fmla="*/ 2 w 19"/>
                  <a:gd name="T5" fmla="*/ 1 h 20"/>
                  <a:gd name="T6" fmla="*/ 1 w 19"/>
                  <a:gd name="T7" fmla="*/ 1 h 20"/>
                  <a:gd name="T8" fmla="*/ 1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04" name="Freeform 119"/>
              <p:cNvSpPr>
                <a:spLocks/>
              </p:cNvSpPr>
              <p:nvPr/>
            </p:nvSpPr>
            <p:spPr bwMode="auto">
              <a:xfrm>
                <a:off x="3975" y="2644"/>
                <a:ext cx="6" cy="4"/>
              </a:xfrm>
              <a:custGeom>
                <a:avLst/>
                <a:gdLst>
                  <a:gd name="T0" fmla="*/ 1 w 19"/>
                  <a:gd name="T1" fmla="*/ 1 h 12"/>
                  <a:gd name="T2" fmla="*/ 2 w 19"/>
                  <a:gd name="T3" fmla="*/ 0 h 12"/>
                  <a:gd name="T4" fmla="*/ 0 w 19"/>
                  <a:gd name="T5" fmla="*/ 0 h 12"/>
                  <a:gd name="T6" fmla="*/ 1 w 19"/>
                  <a:gd name="T7" fmla="*/ 1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05" name="Freeform 120"/>
              <p:cNvSpPr>
                <a:spLocks/>
              </p:cNvSpPr>
              <p:nvPr/>
            </p:nvSpPr>
            <p:spPr bwMode="auto">
              <a:xfrm>
                <a:off x="3975" y="2637"/>
                <a:ext cx="6" cy="1"/>
              </a:xfrm>
              <a:custGeom>
                <a:avLst/>
                <a:gdLst>
                  <a:gd name="T0" fmla="*/ 0 w 19"/>
                  <a:gd name="T1" fmla="*/ 0 h 1"/>
                  <a:gd name="T2" fmla="*/ 1 w 19"/>
                  <a:gd name="T3" fmla="*/ 0 h 1"/>
                  <a:gd name="T4" fmla="*/ 2 w 19"/>
                  <a:gd name="T5" fmla="*/ 0 h 1"/>
                  <a:gd name="T6" fmla="*/ 1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06" name="Rectangle 121"/>
              <p:cNvSpPr>
                <a:spLocks noChangeArrowheads="1"/>
              </p:cNvSpPr>
              <p:nvPr/>
            </p:nvSpPr>
            <p:spPr bwMode="auto">
              <a:xfrm>
                <a:off x="3975" y="2632"/>
                <a:ext cx="8" cy="2"/>
              </a:xfrm>
              <a:prstGeom prst="rect">
                <a:avLst/>
              </a:prstGeom>
              <a:grpFill/>
              <a:ln w="3175">
                <a:solidFill>
                  <a:schemeClr val="accent6"/>
                </a:solidFill>
                <a:miter lim="800000"/>
                <a:headEnd/>
                <a:tailEnd/>
              </a:ln>
            </p:spPr>
            <p:txBody>
              <a:bodyPr/>
              <a:lstStyle/>
              <a:p>
                <a:pPr>
                  <a:defRPr/>
                </a:pPr>
                <a:endParaRPr lang="en-US">
                  <a:solidFill>
                    <a:prstClr val="black"/>
                  </a:solidFill>
                </a:endParaRPr>
              </a:p>
            </p:txBody>
          </p:sp>
          <p:sp>
            <p:nvSpPr>
              <p:cNvPr id="507" name="Line 122"/>
              <p:cNvSpPr>
                <a:spLocks noChangeShapeType="1"/>
              </p:cNvSpPr>
              <p:nvPr/>
            </p:nvSpPr>
            <p:spPr bwMode="auto">
              <a:xfrm flipV="1">
                <a:off x="3972" y="2595"/>
                <a:ext cx="5" cy="4"/>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508" name="Freeform 123"/>
              <p:cNvSpPr>
                <a:spLocks/>
              </p:cNvSpPr>
              <p:nvPr/>
            </p:nvSpPr>
            <p:spPr bwMode="auto">
              <a:xfrm>
                <a:off x="3975" y="2595"/>
                <a:ext cx="2" cy="1"/>
              </a:xfrm>
              <a:custGeom>
                <a:avLst/>
                <a:gdLst>
                  <a:gd name="T0" fmla="*/ 1 w 6"/>
                  <a:gd name="T1" fmla="*/ 0 h 3"/>
                  <a:gd name="T2" fmla="*/ 1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09" name="Freeform 124"/>
              <p:cNvSpPr>
                <a:spLocks/>
              </p:cNvSpPr>
              <p:nvPr/>
            </p:nvSpPr>
            <p:spPr bwMode="auto">
              <a:xfrm>
                <a:off x="3981" y="2555"/>
                <a:ext cx="5" cy="8"/>
              </a:xfrm>
              <a:custGeom>
                <a:avLst/>
                <a:gdLst>
                  <a:gd name="T0" fmla="*/ 2 w 14"/>
                  <a:gd name="T1" fmla="*/ 0 h 24"/>
                  <a:gd name="T2" fmla="*/ 2 w 14"/>
                  <a:gd name="T3" fmla="*/ 1 h 24"/>
                  <a:gd name="T4" fmla="*/ 1 w 14"/>
                  <a:gd name="T5" fmla="*/ 1 h 24"/>
                  <a:gd name="T6" fmla="*/ 1 w 14"/>
                  <a:gd name="T7" fmla="*/ 2 h 24"/>
                  <a:gd name="T8" fmla="*/ 0 w 14"/>
                  <a:gd name="T9" fmla="*/ 3 h 24"/>
                  <a:gd name="T10" fmla="*/ 0 w 14"/>
                  <a:gd name="T11" fmla="*/ 2 h 24"/>
                  <a:gd name="T12" fmla="*/ 0 w 14"/>
                  <a:gd name="T13" fmla="*/ 1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10" name="Line 125"/>
              <p:cNvSpPr>
                <a:spLocks noChangeShapeType="1"/>
              </p:cNvSpPr>
              <p:nvPr/>
            </p:nvSpPr>
            <p:spPr bwMode="auto">
              <a:xfrm>
                <a:off x="3981" y="2559"/>
                <a:ext cx="2" cy="1"/>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511" name="Freeform 126"/>
              <p:cNvSpPr>
                <a:spLocks/>
              </p:cNvSpPr>
              <p:nvPr/>
            </p:nvSpPr>
            <p:spPr bwMode="auto">
              <a:xfrm>
                <a:off x="3977" y="2572"/>
                <a:ext cx="4" cy="3"/>
              </a:xfrm>
              <a:custGeom>
                <a:avLst/>
                <a:gdLst>
                  <a:gd name="T0" fmla="*/ 1 w 13"/>
                  <a:gd name="T1" fmla="*/ 1 h 12"/>
                  <a:gd name="T2" fmla="*/ 0 w 13"/>
                  <a:gd name="T3" fmla="*/ 0 h 12"/>
                  <a:gd name="T4" fmla="*/ 1 w 13"/>
                  <a:gd name="T5" fmla="*/ 1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12" name="Freeform 127"/>
              <p:cNvSpPr>
                <a:spLocks/>
              </p:cNvSpPr>
              <p:nvPr/>
            </p:nvSpPr>
            <p:spPr bwMode="auto">
              <a:xfrm>
                <a:off x="3981" y="2585"/>
                <a:ext cx="2" cy="6"/>
              </a:xfrm>
              <a:custGeom>
                <a:avLst/>
                <a:gdLst>
                  <a:gd name="T0" fmla="*/ 0 w 7"/>
                  <a:gd name="T1" fmla="*/ 0 h 19"/>
                  <a:gd name="T2" fmla="*/ 0 w 7"/>
                  <a:gd name="T3" fmla="*/ 2 h 19"/>
                  <a:gd name="T4" fmla="*/ 0 w 7"/>
                  <a:gd name="T5" fmla="*/ 0 h 19"/>
                  <a:gd name="T6" fmla="*/ 1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13" name="Line 128"/>
              <p:cNvSpPr>
                <a:spLocks noChangeShapeType="1"/>
              </p:cNvSpPr>
              <p:nvPr/>
            </p:nvSpPr>
            <p:spPr bwMode="auto">
              <a:xfrm flipV="1">
                <a:off x="3981" y="2599"/>
                <a:ext cx="1" cy="4"/>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514" name="Freeform 129"/>
              <p:cNvSpPr>
                <a:spLocks/>
              </p:cNvSpPr>
              <p:nvPr/>
            </p:nvSpPr>
            <p:spPr bwMode="auto">
              <a:xfrm>
                <a:off x="3970" y="2545"/>
                <a:ext cx="2" cy="6"/>
              </a:xfrm>
              <a:custGeom>
                <a:avLst/>
                <a:gdLst>
                  <a:gd name="T0" fmla="*/ 0 w 8"/>
                  <a:gd name="T1" fmla="*/ 2 h 18"/>
                  <a:gd name="T2" fmla="*/ 1 w 8"/>
                  <a:gd name="T3" fmla="*/ 1 h 18"/>
                  <a:gd name="T4" fmla="*/ 0 w 8"/>
                  <a:gd name="T5" fmla="*/ 0 h 18"/>
                  <a:gd name="T6" fmla="*/ 0 w 8"/>
                  <a:gd name="T7" fmla="*/ 2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15" name="Freeform 130"/>
              <p:cNvSpPr>
                <a:spLocks/>
              </p:cNvSpPr>
              <p:nvPr/>
            </p:nvSpPr>
            <p:spPr bwMode="auto">
              <a:xfrm>
                <a:off x="3968" y="2532"/>
                <a:ext cx="2" cy="7"/>
              </a:xfrm>
              <a:custGeom>
                <a:avLst/>
                <a:gdLst>
                  <a:gd name="T0" fmla="*/ 0 w 6"/>
                  <a:gd name="T1" fmla="*/ 0 h 19"/>
                  <a:gd name="T2" fmla="*/ 0 w 6"/>
                  <a:gd name="T3" fmla="*/ 3 h 19"/>
                  <a:gd name="T4" fmla="*/ 1 w 6"/>
                  <a:gd name="T5" fmla="*/ 2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16" name="Freeform 131"/>
              <p:cNvSpPr>
                <a:spLocks/>
              </p:cNvSpPr>
              <p:nvPr/>
            </p:nvSpPr>
            <p:spPr bwMode="auto">
              <a:xfrm>
                <a:off x="3965" y="2513"/>
                <a:ext cx="10" cy="5"/>
              </a:xfrm>
              <a:custGeom>
                <a:avLst/>
                <a:gdLst>
                  <a:gd name="T0" fmla="*/ 0 w 28"/>
                  <a:gd name="T1" fmla="*/ 0 h 19"/>
                  <a:gd name="T2" fmla="*/ 0 w 28"/>
                  <a:gd name="T3" fmla="*/ 1 h 19"/>
                  <a:gd name="T4" fmla="*/ 4 w 28"/>
                  <a:gd name="T5" fmla="*/ 1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17" name="Freeform 132"/>
              <p:cNvSpPr>
                <a:spLocks/>
              </p:cNvSpPr>
              <p:nvPr/>
            </p:nvSpPr>
            <p:spPr bwMode="auto">
              <a:xfrm>
                <a:off x="3970" y="2513"/>
                <a:ext cx="5" cy="5"/>
              </a:xfrm>
              <a:custGeom>
                <a:avLst/>
                <a:gdLst>
                  <a:gd name="T0" fmla="*/ 2 w 15"/>
                  <a:gd name="T1" fmla="*/ 1 h 19"/>
                  <a:gd name="T2" fmla="*/ 1 w 15"/>
                  <a:gd name="T3" fmla="*/ 1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18" name="Freeform 133"/>
              <p:cNvSpPr>
                <a:spLocks/>
              </p:cNvSpPr>
              <p:nvPr/>
            </p:nvSpPr>
            <p:spPr bwMode="auto">
              <a:xfrm>
                <a:off x="3975" y="2658"/>
                <a:ext cx="6" cy="6"/>
              </a:xfrm>
              <a:custGeom>
                <a:avLst/>
                <a:gdLst>
                  <a:gd name="T0" fmla="*/ 0 w 19"/>
                  <a:gd name="T1" fmla="*/ 0 h 20"/>
                  <a:gd name="T2" fmla="*/ 0 w 19"/>
                  <a:gd name="T3" fmla="*/ 2 h 20"/>
                  <a:gd name="T4" fmla="*/ 2 w 19"/>
                  <a:gd name="T5" fmla="*/ 1 h 20"/>
                  <a:gd name="T6" fmla="*/ 1 w 19"/>
                  <a:gd name="T7" fmla="*/ 1 h 20"/>
                  <a:gd name="T8" fmla="*/ 1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19" name="Freeform 134"/>
              <p:cNvSpPr>
                <a:spLocks/>
              </p:cNvSpPr>
              <p:nvPr/>
            </p:nvSpPr>
            <p:spPr bwMode="auto">
              <a:xfrm>
                <a:off x="3975" y="2644"/>
                <a:ext cx="6" cy="4"/>
              </a:xfrm>
              <a:custGeom>
                <a:avLst/>
                <a:gdLst>
                  <a:gd name="T0" fmla="*/ 1 w 19"/>
                  <a:gd name="T1" fmla="*/ 1 h 12"/>
                  <a:gd name="T2" fmla="*/ 2 w 19"/>
                  <a:gd name="T3" fmla="*/ 0 h 12"/>
                  <a:gd name="T4" fmla="*/ 0 w 19"/>
                  <a:gd name="T5" fmla="*/ 0 h 12"/>
                  <a:gd name="T6" fmla="*/ 1 w 19"/>
                  <a:gd name="T7" fmla="*/ 1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20" name="Freeform 135"/>
              <p:cNvSpPr>
                <a:spLocks/>
              </p:cNvSpPr>
              <p:nvPr/>
            </p:nvSpPr>
            <p:spPr bwMode="auto">
              <a:xfrm>
                <a:off x="3975" y="2637"/>
                <a:ext cx="6" cy="1"/>
              </a:xfrm>
              <a:custGeom>
                <a:avLst/>
                <a:gdLst>
                  <a:gd name="T0" fmla="*/ 0 w 19"/>
                  <a:gd name="T1" fmla="*/ 0 h 1"/>
                  <a:gd name="T2" fmla="*/ 1 w 19"/>
                  <a:gd name="T3" fmla="*/ 0 h 1"/>
                  <a:gd name="T4" fmla="*/ 2 w 19"/>
                  <a:gd name="T5" fmla="*/ 0 h 1"/>
                  <a:gd name="T6" fmla="*/ 1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21" name="Rectangle 136"/>
              <p:cNvSpPr>
                <a:spLocks noChangeArrowheads="1"/>
              </p:cNvSpPr>
              <p:nvPr/>
            </p:nvSpPr>
            <p:spPr bwMode="auto">
              <a:xfrm>
                <a:off x="3975" y="2632"/>
                <a:ext cx="8" cy="2"/>
              </a:xfrm>
              <a:prstGeom prst="rect">
                <a:avLst/>
              </a:prstGeom>
              <a:grpFill/>
              <a:ln w="3175">
                <a:solidFill>
                  <a:schemeClr val="accent6"/>
                </a:solidFill>
                <a:miter lim="800000"/>
                <a:headEnd/>
                <a:tailEnd/>
              </a:ln>
            </p:spPr>
            <p:txBody>
              <a:bodyPr/>
              <a:lstStyle/>
              <a:p>
                <a:pPr>
                  <a:defRPr/>
                </a:pPr>
                <a:endParaRPr lang="en-US">
                  <a:solidFill>
                    <a:prstClr val="black"/>
                  </a:solidFill>
                </a:endParaRPr>
              </a:p>
            </p:txBody>
          </p:sp>
          <p:sp>
            <p:nvSpPr>
              <p:cNvPr id="522" name="Line 137"/>
              <p:cNvSpPr>
                <a:spLocks noChangeShapeType="1"/>
              </p:cNvSpPr>
              <p:nvPr/>
            </p:nvSpPr>
            <p:spPr bwMode="auto">
              <a:xfrm flipV="1">
                <a:off x="3972" y="2595"/>
                <a:ext cx="5" cy="4"/>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523" name="Freeform 138"/>
              <p:cNvSpPr>
                <a:spLocks/>
              </p:cNvSpPr>
              <p:nvPr/>
            </p:nvSpPr>
            <p:spPr bwMode="auto">
              <a:xfrm>
                <a:off x="3975" y="2595"/>
                <a:ext cx="2" cy="1"/>
              </a:xfrm>
              <a:custGeom>
                <a:avLst/>
                <a:gdLst>
                  <a:gd name="T0" fmla="*/ 1 w 6"/>
                  <a:gd name="T1" fmla="*/ 0 h 3"/>
                  <a:gd name="T2" fmla="*/ 1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24" name="Freeform 139"/>
              <p:cNvSpPr>
                <a:spLocks/>
              </p:cNvSpPr>
              <p:nvPr/>
            </p:nvSpPr>
            <p:spPr bwMode="auto">
              <a:xfrm>
                <a:off x="3981" y="2555"/>
                <a:ext cx="5" cy="8"/>
              </a:xfrm>
              <a:custGeom>
                <a:avLst/>
                <a:gdLst>
                  <a:gd name="T0" fmla="*/ 2 w 14"/>
                  <a:gd name="T1" fmla="*/ 0 h 24"/>
                  <a:gd name="T2" fmla="*/ 2 w 14"/>
                  <a:gd name="T3" fmla="*/ 1 h 24"/>
                  <a:gd name="T4" fmla="*/ 1 w 14"/>
                  <a:gd name="T5" fmla="*/ 1 h 24"/>
                  <a:gd name="T6" fmla="*/ 1 w 14"/>
                  <a:gd name="T7" fmla="*/ 2 h 24"/>
                  <a:gd name="T8" fmla="*/ 0 w 14"/>
                  <a:gd name="T9" fmla="*/ 3 h 24"/>
                  <a:gd name="T10" fmla="*/ 0 w 14"/>
                  <a:gd name="T11" fmla="*/ 2 h 24"/>
                  <a:gd name="T12" fmla="*/ 0 w 14"/>
                  <a:gd name="T13" fmla="*/ 1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25" name="Line 140"/>
              <p:cNvSpPr>
                <a:spLocks noChangeShapeType="1"/>
              </p:cNvSpPr>
              <p:nvPr/>
            </p:nvSpPr>
            <p:spPr bwMode="auto">
              <a:xfrm>
                <a:off x="3981" y="2559"/>
                <a:ext cx="2" cy="1"/>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526" name="Freeform 141"/>
              <p:cNvSpPr>
                <a:spLocks/>
              </p:cNvSpPr>
              <p:nvPr/>
            </p:nvSpPr>
            <p:spPr bwMode="auto">
              <a:xfrm>
                <a:off x="3977" y="2572"/>
                <a:ext cx="4" cy="3"/>
              </a:xfrm>
              <a:custGeom>
                <a:avLst/>
                <a:gdLst>
                  <a:gd name="T0" fmla="*/ 1 w 13"/>
                  <a:gd name="T1" fmla="*/ 1 h 12"/>
                  <a:gd name="T2" fmla="*/ 0 w 13"/>
                  <a:gd name="T3" fmla="*/ 0 h 12"/>
                  <a:gd name="T4" fmla="*/ 1 w 13"/>
                  <a:gd name="T5" fmla="*/ 1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27" name="Freeform 142"/>
              <p:cNvSpPr>
                <a:spLocks/>
              </p:cNvSpPr>
              <p:nvPr/>
            </p:nvSpPr>
            <p:spPr bwMode="auto">
              <a:xfrm>
                <a:off x="3981" y="2585"/>
                <a:ext cx="2" cy="6"/>
              </a:xfrm>
              <a:custGeom>
                <a:avLst/>
                <a:gdLst>
                  <a:gd name="T0" fmla="*/ 0 w 7"/>
                  <a:gd name="T1" fmla="*/ 0 h 19"/>
                  <a:gd name="T2" fmla="*/ 0 w 7"/>
                  <a:gd name="T3" fmla="*/ 2 h 19"/>
                  <a:gd name="T4" fmla="*/ 0 w 7"/>
                  <a:gd name="T5" fmla="*/ 0 h 19"/>
                  <a:gd name="T6" fmla="*/ 1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28" name="Line 143"/>
              <p:cNvSpPr>
                <a:spLocks noChangeShapeType="1"/>
              </p:cNvSpPr>
              <p:nvPr/>
            </p:nvSpPr>
            <p:spPr bwMode="auto">
              <a:xfrm flipV="1">
                <a:off x="3981" y="2599"/>
                <a:ext cx="1" cy="4"/>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529" name="Freeform 144"/>
              <p:cNvSpPr>
                <a:spLocks/>
              </p:cNvSpPr>
              <p:nvPr/>
            </p:nvSpPr>
            <p:spPr bwMode="auto">
              <a:xfrm>
                <a:off x="3970" y="2545"/>
                <a:ext cx="2" cy="6"/>
              </a:xfrm>
              <a:custGeom>
                <a:avLst/>
                <a:gdLst>
                  <a:gd name="T0" fmla="*/ 0 w 8"/>
                  <a:gd name="T1" fmla="*/ 2 h 18"/>
                  <a:gd name="T2" fmla="*/ 1 w 8"/>
                  <a:gd name="T3" fmla="*/ 1 h 18"/>
                  <a:gd name="T4" fmla="*/ 0 w 8"/>
                  <a:gd name="T5" fmla="*/ 0 h 18"/>
                  <a:gd name="T6" fmla="*/ 0 w 8"/>
                  <a:gd name="T7" fmla="*/ 2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30" name="Freeform 145"/>
              <p:cNvSpPr>
                <a:spLocks/>
              </p:cNvSpPr>
              <p:nvPr/>
            </p:nvSpPr>
            <p:spPr bwMode="auto">
              <a:xfrm>
                <a:off x="3968" y="2532"/>
                <a:ext cx="2" cy="7"/>
              </a:xfrm>
              <a:custGeom>
                <a:avLst/>
                <a:gdLst>
                  <a:gd name="T0" fmla="*/ 0 w 6"/>
                  <a:gd name="T1" fmla="*/ 0 h 19"/>
                  <a:gd name="T2" fmla="*/ 0 w 6"/>
                  <a:gd name="T3" fmla="*/ 3 h 19"/>
                  <a:gd name="T4" fmla="*/ 1 w 6"/>
                  <a:gd name="T5" fmla="*/ 2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31" name="Freeform 146"/>
              <p:cNvSpPr>
                <a:spLocks/>
              </p:cNvSpPr>
              <p:nvPr/>
            </p:nvSpPr>
            <p:spPr bwMode="auto">
              <a:xfrm>
                <a:off x="3965" y="2513"/>
                <a:ext cx="10" cy="5"/>
              </a:xfrm>
              <a:custGeom>
                <a:avLst/>
                <a:gdLst>
                  <a:gd name="T0" fmla="*/ 0 w 28"/>
                  <a:gd name="T1" fmla="*/ 0 h 19"/>
                  <a:gd name="T2" fmla="*/ 0 w 28"/>
                  <a:gd name="T3" fmla="*/ 1 h 19"/>
                  <a:gd name="T4" fmla="*/ 4 w 28"/>
                  <a:gd name="T5" fmla="*/ 1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32" name="Freeform 147"/>
              <p:cNvSpPr>
                <a:spLocks/>
              </p:cNvSpPr>
              <p:nvPr/>
            </p:nvSpPr>
            <p:spPr bwMode="auto">
              <a:xfrm>
                <a:off x="3970" y="2513"/>
                <a:ext cx="5" cy="5"/>
              </a:xfrm>
              <a:custGeom>
                <a:avLst/>
                <a:gdLst>
                  <a:gd name="T0" fmla="*/ 2 w 15"/>
                  <a:gd name="T1" fmla="*/ 1 h 19"/>
                  <a:gd name="T2" fmla="*/ 1 w 15"/>
                  <a:gd name="T3" fmla="*/ 1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33" name="Freeform 148"/>
              <p:cNvSpPr>
                <a:spLocks/>
              </p:cNvSpPr>
              <p:nvPr/>
            </p:nvSpPr>
            <p:spPr bwMode="auto">
              <a:xfrm>
                <a:off x="3950" y="2430"/>
                <a:ext cx="7" cy="6"/>
              </a:xfrm>
              <a:custGeom>
                <a:avLst/>
                <a:gdLst>
                  <a:gd name="T0" fmla="*/ 2 w 20"/>
                  <a:gd name="T1" fmla="*/ 2 h 18"/>
                  <a:gd name="T2" fmla="*/ 2 w 20"/>
                  <a:gd name="T3" fmla="*/ 0 h 18"/>
                  <a:gd name="T4" fmla="*/ 0 w 20"/>
                  <a:gd name="T5" fmla="*/ 0 h 18"/>
                  <a:gd name="T6" fmla="*/ 2 w 20"/>
                  <a:gd name="T7" fmla="*/ 2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grpSp>
        <p:grpSp>
          <p:nvGrpSpPr>
            <p:cNvPr id="98" name="Group 149"/>
            <p:cNvGrpSpPr>
              <a:grpSpLocks/>
            </p:cNvGrpSpPr>
            <p:nvPr>
              <p:custDataLst>
                <p:tags r:id="rId89"/>
              </p:custDataLst>
            </p:nvPr>
          </p:nvGrpSpPr>
          <p:grpSpPr bwMode="auto">
            <a:xfrm>
              <a:off x="8740172" y="3326680"/>
              <a:ext cx="178711" cy="150506"/>
              <a:chOff x="5486" y="2743"/>
              <a:chExt cx="137" cy="132"/>
            </a:xfrm>
            <a:noFill/>
          </p:grpSpPr>
          <p:sp>
            <p:nvSpPr>
              <p:cNvPr id="494" name="Freeform 150"/>
              <p:cNvSpPr>
                <a:spLocks/>
              </p:cNvSpPr>
              <p:nvPr/>
            </p:nvSpPr>
            <p:spPr bwMode="auto">
              <a:xfrm>
                <a:off x="5595" y="2806"/>
                <a:ext cx="13" cy="28"/>
              </a:xfrm>
              <a:custGeom>
                <a:avLst/>
                <a:gdLst>
                  <a:gd name="T0" fmla="*/ 0 w 40"/>
                  <a:gd name="T1" fmla="*/ 3 h 87"/>
                  <a:gd name="T2" fmla="*/ 0 w 40"/>
                  <a:gd name="T3" fmla="*/ 5 h 87"/>
                  <a:gd name="T4" fmla="*/ 0 w 40"/>
                  <a:gd name="T5" fmla="*/ 5 h 87"/>
                  <a:gd name="T6" fmla="*/ 1 w 40"/>
                  <a:gd name="T7" fmla="*/ 6 h 87"/>
                  <a:gd name="T8" fmla="*/ 1 w 40"/>
                  <a:gd name="T9" fmla="*/ 7 h 87"/>
                  <a:gd name="T10" fmla="*/ 2 w 40"/>
                  <a:gd name="T11" fmla="*/ 7 h 87"/>
                  <a:gd name="T12" fmla="*/ 2 w 40"/>
                  <a:gd name="T13" fmla="*/ 8 h 87"/>
                  <a:gd name="T14" fmla="*/ 3 w 40"/>
                  <a:gd name="T15" fmla="*/ 8 h 87"/>
                  <a:gd name="T16" fmla="*/ 4 w 40"/>
                  <a:gd name="T17" fmla="*/ 9 h 87"/>
                  <a:gd name="T18" fmla="*/ 4 w 40"/>
                  <a:gd name="T19" fmla="*/ 8 h 87"/>
                  <a:gd name="T20" fmla="*/ 3 w 40"/>
                  <a:gd name="T21" fmla="*/ 8 h 87"/>
                  <a:gd name="T22" fmla="*/ 3 w 40"/>
                  <a:gd name="T23" fmla="*/ 7 h 87"/>
                  <a:gd name="T24" fmla="*/ 3 w 40"/>
                  <a:gd name="T25" fmla="*/ 7 h 87"/>
                  <a:gd name="T26" fmla="*/ 2 w 40"/>
                  <a:gd name="T27" fmla="*/ 5 h 87"/>
                  <a:gd name="T28" fmla="*/ 2 w 40"/>
                  <a:gd name="T29" fmla="*/ 4 h 87"/>
                  <a:gd name="T30" fmla="*/ 2 w 40"/>
                  <a:gd name="T31" fmla="*/ 3 h 87"/>
                  <a:gd name="T32" fmla="*/ 1 w 40"/>
                  <a:gd name="T33" fmla="*/ 2 h 87"/>
                  <a:gd name="T34" fmla="*/ 1 w 40"/>
                  <a:gd name="T35" fmla="*/ 1 h 87"/>
                  <a:gd name="T36" fmla="*/ 1 w 40"/>
                  <a:gd name="T37" fmla="*/ 1 h 87"/>
                  <a:gd name="T38" fmla="*/ 0 w 40"/>
                  <a:gd name="T39" fmla="*/ 0 h 87"/>
                  <a:gd name="T40" fmla="*/ 0 w 40"/>
                  <a:gd name="T41" fmla="*/ 0 h 87"/>
                  <a:gd name="T42" fmla="*/ 0 w 40"/>
                  <a:gd name="T43" fmla="*/ 1 h 87"/>
                  <a:gd name="T44" fmla="*/ 0 w 40"/>
                  <a:gd name="T45" fmla="*/ 2 h 87"/>
                  <a:gd name="T46" fmla="*/ 0 w 40"/>
                  <a:gd name="T47" fmla="*/ 2 h 87"/>
                  <a:gd name="T48" fmla="*/ 0 w 40"/>
                  <a:gd name="T49" fmla="*/ 3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7"/>
                  <a:gd name="T77" fmla="*/ 40 w 40"/>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95" name="Freeform 151"/>
              <p:cNvSpPr>
                <a:spLocks/>
              </p:cNvSpPr>
              <p:nvPr/>
            </p:nvSpPr>
            <p:spPr bwMode="auto">
              <a:xfrm>
                <a:off x="5603" y="2842"/>
                <a:ext cx="20" cy="12"/>
              </a:xfrm>
              <a:custGeom>
                <a:avLst/>
                <a:gdLst>
                  <a:gd name="T0" fmla="*/ 0 w 61"/>
                  <a:gd name="T1" fmla="*/ 3 h 37"/>
                  <a:gd name="T2" fmla="*/ 2 w 61"/>
                  <a:gd name="T3" fmla="*/ 3 h 37"/>
                  <a:gd name="T4" fmla="*/ 4 w 61"/>
                  <a:gd name="T5" fmla="*/ 4 h 37"/>
                  <a:gd name="T6" fmla="*/ 5 w 61"/>
                  <a:gd name="T7" fmla="*/ 4 h 37"/>
                  <a:gd name="T8" fmla="*/ 7 w 61"/>
                  <a:gd name="T9" fmla="*/ 4 h 37"/>
                  <a:gd name="T10" fmla="*/ 6 w 61"/>
                  <a:gd name="T11" fmla="*/ 3 h 37"/>
                  <a:gd name="T12" fmla="*/ 5 w 61"/>
                  <a:gd name="T13" fmla="*/ 2 h 37"/>
                  <a:gd name="T14" fmla="*/ 5 w 61"/>
                  <a:gd name="T15" fmla="*/ 2 h 37"/>
                  <a:gd name="T16" fmla="*/ 4 w 61"/>
                  <a:gd name="T17" fmla="*/ 1 h 37"/>
                  <a:gd name="T18" fmla="*/ 3 w 61"/>
                  <a:gd name="T19" fmla="*/ 1 h 37"/>
                  <a:gd name="T20" fmla="*/ 2 w 61"/>
                  <a:gd name="T21" fmla="*/ 1 h 37"/>
                  <a:gd name="T22" fmla="*/ 1 w 61"/>
                  <a:gd name="T23" fmla="*/ 0 h 37"/>
                  <a:gd name="T24" fmla="*/ 0 w 61"/>
                  <a:gd name="T25" fmla="*/ 0 h 37"/>
                  <a:gd name="T26" fmla="*/ 0 w 61"/>
                  <a:gd name="T27" fmla="*/ 3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7"/>
                  <a:gd name="T44" fmla="*/ 61 w 61"/>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96" name="Freeform 152"/>
              <p:cNvSpPr>
                <a:spLocks/>
              </p:cNvSpPr>
              <p:nvPr/>
            </p:nvSpPr>
            <p:spPr bwMode="auto">
              <a:xfrm>
                <a:off x="5568" y="2865"/>
                <a:ext cx="13" cy="10"/>
              </a:xfrm>
              <a:custGeom>
                <a:avLst/>
                <a:gdLst>
                  <a:gd name="T0" fmla="*/ 4 w 40"/>
                  <a:gd name="T1" fmla="*/ 3 h 30"/>
                  <a:gd name="T2" fmla="*/ 4 w 40"/>
                  <a:gd name="T3" fmla="*/ 3 h 30"/>
                  <a:gd name="T4" fmla="*/ 3 w 40"/>
                  <a:gd name="T5" fmla="*/ 3 h 30"/>
                  <a:gd name="T6" fmla="*/ 2 w 40"/>
                  <a:gd name="T7" fmla="*/ 2 h 30"/>
                  <a:gd name="T8" fmla="*/ 2 w 40"/>
                  <a:gd name="T9" fmla="*/ 2 h 30"/>
                  <a:gd name="T10" fmla="*/ 1 w 40"/>
                  <a:gd name="T11" fmla="*/ 2 h 30"/>
                  <a:gd name="T12" fmla="*/ 1 w 40"/>
                  <a:gd name="T13" fmla="*/ 1 h 30"/>
                  <a:gd name="T14" fmla="*/ 0 w 40"/>
                  <a:gd name="T15" fmla="*/ 1 h 30"/>
                  <a:gd name="T16" fmla="*/ 0 w 40"/>
                  <a:gd name="T17" fmla="*/ 0 h 30"/>
                  <a:gd name="T18" fmla="*/ 1 w 40"/>
                  <a:gd name="T19" fmla="*/ 0 h 30"/>
                  <a:gd name="T20" fmla="*/ 2 w 40"/>
                  <a:gd name="T21" fmla="*/ 1 h 30"/>
                  <a:gd name="T22" fmla="*/ 2 w 40"/>
                  <a:gd name="T23" fmla="*/ 1 h 30"/>
                  <a:gd name="T24" fmla="*/ 3 w 40"/>
                  <a:gd name="T25" fmla="*/ 2 h 30"/>
                  <a:gd name="T26" fmla="*/ 4 w 40"/>
                  <a:gd name="T27" fmla="*/ 2 h 30"/>
                  <a:gd name="T28" fmla="*/ 4 w 40"/>
                  <a:gd name="T29" fmla="*/ 3 h 30"/>
                  <a:gd name="T30" fmla="*/ 4 w 40"/>
                  <a:gd name="T31" fmla="*/ 3 h 30"/>
                  <a:gd name="T32" fmla="*/ 4 w 40"/>
                  <a:gd name="T33" fmla="*/ 3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0"/>
                  <a:gd name="T53" fmla="*/ 40 w 40"/>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97" name="Freeform 153"/>
              <p:cNvSpPr>
                <a:spLocks/>
              </p:cNvSpPr>
              <p:nvPr/>
            </p:nvSpPr>
            <p:spPr bwMode="auto">
              <a:xfrm>
                <a:off x="5515" y="2789"/>
                <a:ext cx="24" cy="26"/>
              </a:xfrm>
              <a:custGeom>
                <a:avLst/>
                <a:gdLst>
                  <a:gd name="T0" fmla="*/ 8 w 74"/>
                  <a:gd name="T1" fmla="*/ 8 h 80"/>
                  <a:gd name="T2" fmla="*/ 7 w 74"/>
                  <a:gd name="T3" fmla="*/ 8 h 80"/>
                  <a:gd name="T4" fmla="*/ 7 w 74"/>
                  <a:gd name="T5" fmla="*/ 7 h 80"/>
                  <a:gd name="T6" fmla="*/ 7 w 74"/>
                  <a:gd name="T7" fmla="*/ 7 h 80"/>
                  <a:gd name="T8" fmla="*/ 7 w 74"/>
                  <a:gd name="T9" fmla="*/ 6 h 80"/>
                  <a:gd name="T10" fmla="*/ 6 w 74"/>
                  <a:gd name="T11" fmla="*/ 5 h 80"/>
                  <a:gd name="T12" fmla="*/ 5 w 74"/>
                  <a:gd name="T13" fmla="*/ 4 h 80"/>
                  <a:gd name="T14" fmla="*/ 4 w 74"/>
                  <a:gd name="T15" fmla="*/ 3 h 80"/>
                  <a:gd name="T16" fmla="*/ 3 w 74"/>
                  <a:gd name="T17" fmla="*/ 2 h 80"/>
                  <a:gd name="T18" fmla="*/ 2 w 74"/>
                  <a:gd name="T19" fmla="*/ 1 h 80"/>
                  <a:gd name="T20" fmla="*/ 1 w 74"/>
                  <a:gd name="T21" fmla="*/ 0 h 80"/>
                  <a:gd name="T22" fmla="*/ 1 w 74"/>
                  <a:gd name="T23" fmla="*/ 1 h 80"/>
                  <a:gd name="T24" fmla="*/ 0 w 74"/>
                  <a:gd name="T25" fmla="*/ 1 h 80"/>
                  <a:gd name="T26" fmla="*/ 0 w 74"/>
                  <a:gd name="T27" fmla="*/ 2 h 80"/>
                  <a:gd name="T28" fmla="*/ 0 w 74"/>
                  <a:gd name="T29" fmla="*/ 2 h 80"/>
                  <a:gd name="T30" fmla="*/ 0 w 74"/>
                  <a:gd name="T31" fmla="*/ 3 h 80"/>
                  <a:gd name="T32" fmla="*/ 0 w 74"/>
                  <a:gd name="T33" fmla="*/ 3 h 80"/>
                  <a:gd name="T34" fmla="*/ 0 w 74"/>
                  <a:gd name="T35" fmla="*/ 4 h 80"/>
                  <a:gd name="T36" fmla="*/ 1 w 74"/>
                  <a:gd name="T37" fmla="*/ 4 h 80"/>
                  <a:gd name="T38" fmla="*/ 1 w 74"/>
                  <a:gd name="T39" fmla="*/ 5 h 80"/>
                  <a:gd name="T40" fmla="*/ 2 w 74"/>
                  <a:gd name="T41" fmla="*/ 6 h 80"/>
                  <a:gd name="T42" fmla="*/ 2 w 74"/>
                  <a:gd name="T43" fmla="*/ 6 h 80"/>
                  <a:gd name="T44" fmla="*/ 3 w 74"/>
                  <a:gd name="T45" fmla="*/ 7 h 80"/>
                  <a:gd name="T46" fmla="*/ 3 w 74"/>
                  <a:gd name="T47" fmla="*/ 7 h 80"/>
                  <a:gd name="T48" fmla="*/ 4 w 74"/>
                  <a:gd name="T49" fmla="*/ 7 h 80"/>
                  <a:gd name="T50" fmla="*/ 5 w 74"/>
                  <a:gd name="T51" fmla="*/ 7 h 80"/>
                  <a:gd name="T52" fmla="*/ 5 w 74"/>
                  <a:gd name="T53" fmla="*/ 8 h 80"/>
                  <a:gd name="T54" fmla="*/ 6 w 74"/>
                  <a:gd name="T55" fmla="*/ 8 h 80"/>
                  <a:gd name="T56" fmla="*/ 6 w 74"/>
                  <a:gd name="T57" fmla="*/ 8 h 80"/>
                  <a:gd name="T58" fmla="*/ 7 w 74"/>
                  <a:gd name="T59" fmla="*/ 8 h 80"/>
                  <a:gd name="T60" fmla="*/ 8 w 74"/>
                  <a:gd name="T61" fmla="*/ 8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
                  <a:gd name="T94" fmla="*/ 0 h 80"/>
                  <a:gd name="T95" fmla="*/ 74 w 74"/>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98" name="Freeform 154"/>
              <p:cNvSpPr>
                <a:spLocks/>
              </p:cNvSpPr>
              <p:nvPr/>
            </p:nvSpPr>
            <p:spPr bwMode="auto">
              <a:xfrm>
                <a:off x="5555" y="2785"/>
                <a:ext cx="26" cy="27"/>
              </a:xfrm>
              <a:custGeom>
                <a:avLst/>
                <a:gdLst>
                  <a:gd name="T0" fmla="*/ 5 w 86"/>
                  <a:gd name="T1" fmla="*/ 9 h 80"/>
                  <a:gd name="T2" fmla="*/ 8 w 86"/>
                  <a:gd name="T3" fmla="*/ 9 h 80"/>
                  <a:gd name="T4" fmla="*/ 8 w 86"/>
                  <a:gd name="T5" fmla="*/ 7 h 80"/>
                  <a:gd name="T6" fmla="*/ 7 w 86"/>
                  <a:gd name="T7" fmla="*/ 7 h 80"/>
                  <a:gd name="T8" fmla="*/ 7 w 86"/>
                  <a:gd name="T9" fmla="*/ 6 h 80"/>
                  <a:gd name="T10" fmla="*/ 6 w 86"/>
                  <a:gd name="T11" fmla="*/ 6 h 80"/>
                  <a:gd name="T12" fmla="*/ 5 w 86"/>
                  <a:gd name="T13" fmla="*/ 6 h 80"/>
                  <a:gd name="T14" fmla="*/ 5 w 86"/>
                  <a:gd name="T15" fmla="*/ 5 h 80"/>
                  <a:gd name="T16" fmla="*/ 4 w 86"/>
                  <a:gd name="T17" fmla="*/ 4 h 80"/>
                  <a:gd name="T18" fmla="*/ 3 w 86"/>
                  <a:gd name="T19" fmla="*/ 3 h 80"/>
                  <a:gd name="T20" fmla="*/ 2 w 86"/>
                  <a:gd name="T21" fmla="*/ 2 h 80"/>
                  <a:gd name="T22" fmla="*/ 1 w 86"/>
                  <a:gd name="T23" fmla="*/ 1 h 80"/>
                  <a:gd name="T24" fmla="*/ 0 w 86"/>
                  <a:gd name="T25" fmla="*/ 0 h 80"/>
                  <a:gd name="T26" fmla="*/ 0 w 86"/>
                  <a:gd name="T27" fmla="*/ 1 h 80"/>
                  <a:gd name="T28" fmla="*/ 1 w 86"/>
                  <a:gd name="T29" fmla="*/ 2 h 80"/>
                  <a:gd name="T30" fmla="*/ 1 w 86"/>
                  <a:gd name="T31" fmla="*/ 4 h 80"/>
                  <a:gd name="T32" fmla="*/ 2 w 86"/>
                  <a:gd name="T33" fmla="*/ 5 h 80"/>
                  <a:gd name="T34" fmla="*/ 2 w 86"/>
                  <a:gd name="T35" fmla="*/ 6 h 80"/>
                  <a:gd name="T36" fmla="*/ 3 w 86"/>
                  <a:gd name="T37" fmla="*/ 8 h 80"/>
                  <a:gd name="T38" fmla="*/ 4 w 86"/>
                  <a:gd name="T39" fmla="*/ 8 h 80"/>
                  <a:gd name="T40" fmla="*/ 4 w 86"/>
                  <a:gd name="T41" fmla="*/ 9 h 80"/>
                  <a:gd name="T42" fmla="*/ 5 w 86"/>
                  <a:gd name="T43" fmla="*/ 9 h 80"/>
                  <a:gd name="T44" fmla="*/ 5 w 86"/>
                  <a:gd name="T45" fmla="*/ 9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0"/>
                  <a:gd name="T71" fmla="*/ 86 w 86"/>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99" name="Freeform 155"/>
              <p:cNvSpPr>
                <a:spLocks/>
              </p:cNvSpPr>
              <p:nvPr/>
            </p:nvSpPr>
            <p:spPr bwMode="auto">
              <a:xfrm>
                <a:off x="5570" y="2825"/>
                <a:ext cx="25" cy="11"/>
              </a:xfrm>
              <a:custGeom>
                <a:avLst/>
                <a:gdLst>
                  <a:gd name="T0" fmla="*/ 0 w 74"/>
                  <a:gd name="T1" fmla="*/ 1 h 31"/>
                  <a:gd name="T2" fmla="*/ 0 w 74"/>
                  <a:gd name="T3" fmla="*/ 1 h 31"/>
                  <a:gd name="T4" fmla="*/ 1 w 74"/>
                  <a:gd name="T5" fmla="*/ 2 h 31"/>
                  <a:gd name="T6" fmla="*/ 1 w 74"/>
                  <a:gd name="T7" fmla="*/ 2 h 31"/>
                  <a:gd name="T8" fmla="*/ 2 w 74"/>
                  <a:gd name="T9" fmla="*/ 2 h 31"/>
                  <a:gd name="T10" fmla="*/ 2 w 74"/>
                  <a:gd name="T11" fmla="*/ 3 h 31"/>
                  <a:gd name="T12" fmla="*/ 3 w 74"/>
                  <a:gd name="T13" fmla="*/ 3 h 31"/>
                  <a:gd name="T14" fmla="*/ 3 w 74"/>
                  <a:gd name="T15" fmla="*/ 4 h 31"/>
                  <a:gd name="T16" fmla="*/ 4 w 74"/>
                  <a:gd name="T17" fmla="*/ 4 h 31"/>
                  <a:gd name="T18" fmla="*/ 5 w 74"/>
                  <a:gd name="T19" fmla="*/ 4 h 31"/>
                  <a:gd name="T20" fmla="*/ 7 w 74"/>
                  <a:gd name="T21" fmla="*/ 4 h 31"/>
                  <a:gd name="T22" fmla="*/ 7 w 74"/>
                  <a:gd name="T23" fmla="*/ 4 h 31"/>
                  <a:gd name="T24" fmla="*/ 8 w 74"/>
                  <a:gd name="T25" fmla="*/ 4 h 31"/>
                  <a:gd name="T26" fmla="*/ 8 w 74"/>
                  <a:gd name="T27" fmla="*/ 4 h 31"/>
                  <a:gd name="T28" fmla="*/ 8 w 74"/>
                  <a:gd name="T29" fmla="*/ 3 h 31"/>
                  <a:gd name="T30" fmla="*/ 7 w 74"/>
                  <a:gd name="T31" fmla="*/ 2 h 31"/>
                  <a:gd name="T32" fmla="*/ 6 w 74"/>
                  <a:gd name="T33" fmla="*/ 2 h 31"/>
                  <a:gd name="T34" fmla="*/ 6 w 74"/>
                  <a:gd name="T35" fmla="*/ 1 h 31"/>
                  <a:gd name="T36" fmla="*/ 5 w 74"/>
                  <a:gd name="T37" fmla="*/ 1 h 31"/>
                  <a:gd name="T38" fmla="*/ 5 w 74"/>
                  <a:gd name="T39" fmla="*/ 1 h 31"/>
                  <a:gd name="T40" fmla="*/ 5 w 74"/>
                  <a:gd name="T41" fmla="*/ 0 h 31"/>
                  <a:gd name="T42" fmla="*/ 4 w 74"/>
                  <a:gd name="T43" fmla="*/ 0 h 31"/>
                  <a:gd name="T44" fmla="*/ 3 w 74"/>
                  <a:gd name="T45" fmla="*/ 0 h 31"/>
                  <a:gd name="T46" fmla="*/ 2 w 74"/>
                  <a:gd name="T47" fmla="*/ 0 h 31"/>
                  <a:gd name="T48" fmla="*/ 2 w 74"/>
                  <a:gd name="T49" fmla="*/ 0 h 31"/>
                  <a:gd name="T50" fmla="*/ 2 w 74"/>
                  <a:gd name="T51" fmla="*/ 0 h 31"/>
                  <a:gd name="T52" fmla="*/ 1 w 74"/>
                  <a:gd name="T53" fmla="*/ 0 h 31"/>
                  <a:gd name="T54" fmla="*/ 1 w 74"/>
                  <a:gd name="T55" fmla="*/ 0 h 31"/>
                  <a:gd name="T56" fmla="*/ 0 w 74"/>
                  <a:gd name="T57" fmla="*/ 1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31"/>
                  <a:gd name="T89" fmla="*/ 74 w 74"/>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00" name="Freeform 156"/>
              <p:cNvSpPr>
                <a:spLocks/>
              </p:cNvSpPr>
              <p:nvPr/>
            </p:nvSpPr>
            <p:spPr bwMode="auto">
              <a:xfrm>
                <a:off x="5562" y="2819"/>
                <a:ext cx="6" cy="1"/>
              </a:xfrm>
              <a:custGeom>
                <a:avLst/>
                <a:gdLst>
                  <a:gd name="T0" fmla="*/ 2 w 20"/>
                  <a:gd name="T1" fmla="*/ 0 h 1"/>
                  <a:gd name="T2" fmla="*/ 0 w 20"/>
                  <a:gd name="T3" fmla="*/ 0 h 1"/>
                  <a:gd name="T4" fmla="*/ 1 w 20"/>
                  <a:gd name="T5" fmla="*/ 0 h 1"/>
                  <a:gd name="T6" fmla="*/ 2 w 20"/>
                  <a:gd name="T7" fmla="*/ 0 h 1"/>
                  <a:gd name="T8" fmla="*/ 0 60000 65536"/>
                  <a:gd name="T9" fmla="*/ 0 60000 65536"/>
                  <a:gd name="T10" fmla="*/ 0 60000 65536"/>
                  <a:gd name="T11" fmla="*/ 0 60000 65536"/>
                  <a:gd name="T12" fmla="*/ 0 w 20"/>
                  <a:gd name="T13" fmla="*/ 0 h 1"/>
                  <a:gd name="T14" fmla="*/ 20 w 20"/>
                  <a:gd name="T15" fmla="*/ 1 h 1"/>
                </a:gdLst>
                <a:ahLst/>
                <a:cxnLst>
                  <a:cxn ang="T8">
                    <a:pos x="T0" y="T1"/>
                  </a:cxn>
                  <a:cxn ang="T9">
                    <a:pos x="T2" y="T3"/>
                  </a:cxn>
                  <a:cxn ang="T10">
                    <a:pos x="T4" y="T5"/>
                  </a:cxn>
                  <a:cxn ang="T11">
                    <a:pos x="T6" y="T7"/>
                  </a:cxn>
                </a:cxnLst>
                <a:rect l="T12" t="T13" r="T14" b="T15"/>
                <a:pathLst>
                  <a:path w="20" h="1">
                    <a:moveTo>
                      <a:pt x="20" y="0"/>
                    </a:moveTo>
                    <a:lnTo>
                      <a:pt x="0" y="0"/>
                    </a:lnTo>
                    <a:lnTo>
                      <a:pt x="10" y="0"/>
                    </a:lnTo>
                    <a:lnTo>
                      <a:pt x="2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01" name="Freeform 157"/>
              <p:cNvSpPr>
                <a:spLocks/>
              </p:cNvSpPr>
              <p:nvPr/>
            </p:nvSpPr>
            <p:spPr bwMode="auto">
              <a:xfrm>
                <a:off x="5509" y="2769"/>
                <a:ext cx="32" cy="21"/>
              </a:xfrm>
              <a:custGeom>
                <a:avLst/>
                <a:gdLst>
                  <a:gd name="T0" fmla="*/ 1 w 100"/>
                  <a:gd name="T1" fmla="*/ 3 h 65"/>
                  <a:gd name="T2" fmla="*/ 4 w 100"/>
                  <a:gd name="T3" fmla="*/ 4 h 65"/>
                  <a:gd name="T4" fmla="*/ 6 w 100"/>
                  <a:gd name="T5" fmla="*/ 6 h 65"/>
                  <a:gd name="T6" fmla="*/ 7 w 100"/>
                  <a:gd name="T7" fmla="*/ 6 h 65"/>
                  <a:gd name="T8" fmla="*/ 9 w 100"/>
                  <a:gd name="T9" fmla="*/ 7 h 65"/>
                  <a:gd name="T10" fmla="*/ 9 w 100"/>
                  <a:gd name="T11" fmla="*/ 7 h 65"/>
                  <a:gd name="T12" fmla="*/ 9 w 100"/>
                  <a:gd name="T13" fmla="*/ 7 h 65"/>
                  <a:gd name="T14" fmla="*/ 10 w 100"/>
                  <a:gd name="T15" fmla="*/ 7 h 65"/>
                  <a:gd name="T16" fmla="*/ 10 w 100"/>
                  <a:gd name="T17" fmla="*/ 6 h 65"/>
                  <a:gd name="T18" fmla="*/ 10 w 100"/>
                  <a:gd name="T19" fmla="*/ 6 h 65"/>
                  <a:gd name="T20" fmla="*/ 9 w 100"/>
                  <a:gd name="T21" fmla="*/ 6 h 65"/>
                  <a:gd name="T22" fmla="*/ 9 w 100"/>
                  <a:gd name="T23" fmla="*/ 5 h 65"/>
                  <a:gd name="T24" fmla="*/ 8 w 100"/>
                  <a:gd name="T25" fmla="*/ 5 h 65"/>
                  <a:gd name="T26" fmla="*/ 7 w 100"/>
                  <a:gd name="T27" fmla="*/ 4 h 65"/>
                  <a:gd name="T28" fmla="*/ 6 w 100"/>
                  <a:gd name="T29" fmla="*/ 2 h 65"/>
                  <a:gd name="T30" fmla="*/ 5 w 100"/>
                  <a:gd name="T31" fmla="*/ 2 h 65"/>
                  <a:gd name="T32" fmla="*/ 5 w 100"/>
                  <a:gd name="T33" fmla="*/ 1 h 65"/>
                  <a:gd name="T34" fmla="*/ 4 w 100"/>
                  <a:gd name="T35" fmla="*/ 0 h 65"/>
                  <a:gd name="T36" fmla="*/ 4 w 100"/>
                  <a:gd name="T37" fmla="*/ 0 h 65"/>
                  <a:gd name="T38" fmla="*/ 3 w 100"/>
                  <a:gd name="T39" fmla="*/ 0 h 65"/>
                  <a:gd name="T40" fmla="*/ 2 w 100"/>
                  <a:gd name="T41" fmla="*/ 0 h 65"/>
                  <a:gd name="T42" fmla="*/ 1 w 100"/>
                  <a:gd name="T43" fmla="*/ 0 h 65"/>
                  <a:gd name="T44" fmla="*/ 0 w 100"/>
                  <a:gd name="T45" fmla="*/ 1 h 65"/>
                  <a:gd name="T46" fmla="*/ 1 w 100"/>
                  <a:gd name="T47" fmla="*/ 3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65"/>
                  <a:gd name="T74" fmla="*/ 100 w 100"/>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502" name="Freeform 158"/>
              <p:cNvSpPr>
                <a:spLocks/>
              </p:cNvSpPr>
              <p:nvPr/>
            </p:nvSpPr>
            <p:spPr bwMode="auto">
              <a:xfrm>
                <a:off x="5486" y="2743"/>
                <a:ext cx="24" cy="34"/>
              </a:xfrm>
              <a:custGeom>
                <a:avLst/>
                <a:gdLst>
                  <a:gd name="T0" fmla="*/ 7 w 79"/>
                  <a:gd name="T1" fmla="*/ 9 h 104"/>
                  <a:gd name="T2" fmla="*/ 5 w 79"/>
                  <a:gd name="T3" fmla="*/ 7 h 104"/>
                  <a:gd name="T4" fmla="*/ 4 w 79"/>
                  <a:gd name="T5" fmla="*/ 4 h 104"/>
                  <a:gd name="T6" fmla="*/ 3 w 79"/>
                  <a:gd name="T7" fmla="*/ 2 h 104"/>
                  <a:gd name="T8" fmla="*/ 1 w 79"/>
                  <a:gd name="T9" fmla="*/ 0 h 104"/>
                  <a:gd name="T10" fmla="*/ 1 w 79"/>
                  <a:gd name="T11" fmla="*/ 2 h 104"/>
                  <a:gd name="T12" fmla="*/ 0 w 79"/>
                  <a:gd name="T13" fmla="*/ 4 h 104"/>
                  <a:gd name="T14" fmla="*/ 0 w 79"/>
                  <a:gd name="T15" fmla="*/ 4 h 104"/>
                  <a:gd name="T16" fmla="*/ 0 w 79"/>
                  <a:gd name="T17" fmla="*/ 5 h 104"/>
                  <a:gd name="T18" fmla="*/ 0 w 79"/>
                  <a:gd name="T19" fmla="*/ 6 h 104"/>
                  <a:gd name="T20" fmla="*/ 0 w 79"/>
                  <a:gd name="T21" fmla="*/ 7 h 104"/>
                  <a:gd name="T22" fmla="*/ 0 w 79"/>
                  <a:gd name="T23" fmla="*/ 7 h 104"/>
                  <a:gd name="T24" fmla="*/ 0 w 79"/>
                  <a:gd name="T25" fmla="*/ 8 h 104"/>
                  <a:gd name="T26" fmla="*/ 1 w 79"/>
                  <a:gd name="T27" fmla="*/ 9 h 104"/>
                  <a:gd name="T28" fmla="*/ 1 w 79"/>
                  <a:gd name="T29" fmla="*/ 9 h 104"/>
                  <a:gd name="T30" fmla="*/ 1 w 79"/>
                  <a:gd name="T31" fmla="*/ 9 h 104"/>
                  <a:gd name="T32" fmla="*/ 2 w 79"/>
                  <a:gd name="T33" fmla="*/ 9 h 104"/>
                  <a:gd name="T34" fmla="*/ 2 w 79"/>
                  <a:gd name="T35" fmla="*/ 10 h 104"/>
                  <a:gd name="T36" fmla="*/ 3 w 79"/>
                  <a:gd name="T37" fmla="*/ 10 h 104"/>
                  <a:gd name="T38" fmla="*/ 4 w 79"/>
                  <a:gd name="T39" fmla="*/ 10 h 104"/>
                  <a:gd name="T40" fmla="*/ 5 w 79"/>
                  <a:gd name="T41" fmla="*/ 10 h 104"/>
                  <a:gd name="T42" fmla="*/ 6 w 79"/>
                  <a:gd name="T43" fmla="*/ 11 h 104"/>
                  <a:gd name="T44" fmla="*/ 7 w 79"/>
                  <a:gd name="T45" fmla="*/ 11 h 104"/>
                  <a:gd name="T46" fmla="*/ 7 w 79"/>
                  <a:gd name="T47" fmla="*/ 9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104"/>
                  <a:gd name="T74" fmla="*/ 79 w 79"/>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grpSp>
        <p:sp>
          <p:nvSpPr>
            <p:cNvPr id="99" name="Freeform 159"/>
            <p:cNvSpPr>
              <a:spLocks/>
            </p:cNvSpPr>
            <p:nvPr>
              <p:custDataLst>
                <p:tags r:id="rId90"/>
              </p:custDataLst>
            </p:nvPr>
          </p:nvSpPr>
          <p:spPr bwMode="auto">
            <a:xfrm>
              <a:off x="5224011" y="3142729"/>
              <a:ext cx="10693" cy="39020"/>
            </a:xfrm>
            <a:custGeom>
              <a:avLst/>
              <a:gdLst>
                <a:gd name="T0" fmla="*/ 4574029 w 27"/>
                <a:gd name="T1" fmla="*/ 0 h 19"/>
                <a:gd name="T2" fmla="*/ 4574029 w 27"/>
                <a:gd name="T3" fmla="*/ 102620094 h 19"/>
                <a:gd name="T4" fmla="*/ 4574029 w 27"/>
                <a:gd name="T5" fmla="*/ 162480814 h 19"/>
                <a:gd name="T6" fmla="*/ 1524539 w 27"/>
                <a:gd name="T7" fmla="*/ 162480814 h 19"/>
                <a:gd name="T8" fmla="*/ 0 w 27"/>
                <a:gd name="T9" fmla="*/ 162480814 h 19"/>
                <a:gd name="T10" fmla="*/ 1524539 w 27"/>
                <a:gd name="T11" fmla="*/ 102620094 h 19"/>
                <a:gd name="T12" fmla="*/ 4574029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00" name="Freeform 160"/>
            <p:cNvSpPr>
              <a:spLocks/>
            </p:cNvSpPr>
            <p:nvPr>
              <p:custDataLst>
                <p:tags r:id="rId91"/>
              </p:custDataLst>
            </p:nvPr>
          </p:nvSpPr>
          <p:spPr bwMode="auto">
            <a:xfrm>
              <a:off x="5150693" y="3240837"/>
              <a:ext cx="13747" cy="40135"/>
            </a:xfrm>
            <a:custGeom>
              <a:avLst/>
              <a:gdLst>
                <a:gd name="T0" fmla="*/ 0 w 39"/>
                <a:gd name="T1" fmla="*/ 0 h 35"/>
                <a:gd name="T2" fmla="*/ 5234536 w 39"/>
                <a:gd name="T3" fmla="*/ 0 h 35"/>
                <a:gd name="T4" fmla="*/ 4831908 w 39"/>
                <a:gd name="T5" fmla="*/ 23996464 h 35"/>
                <a:gd name="T6" fmla="*/ 4429280 w 39"/>
                <a:gd name="T7" fmla="*/ 50657751 h 35"/>
                <a:gd name="T8" fmla="*/ 3624023 w 39"/>
                <a:gd name="T9" fmla="*/ 74654222 h 35"/>
                <a:gd name="T10" fmla="*/ 2952853 w 39"/>
                <a:gd name="T11" fmla="*/ 90651316 h 35"/>
                <a:gd name="T12" fmla="*/ 2550225 w 39"/>
                <a:gd name="T13" fmla="*/ 93317771 h 35"/>
                <a:gd name="T14" fmla="*/ 2147596 w 39"/>
                <a:gd name="T15" fmla="*/ 93317771 h 35"/>
                <a:gd name="T16" fmla="*/ 1744968 w 39"/>
                <a:gd name="T17" fmla="*/ 90651316 h 35"/>
                <a:gd name="T18" fmla="*/ 1476426 w 39"/>
                <a:gd name="T19" fmla="*/ 82653585 h 35"/>
                <a:gd name="T20" fmla="*/ 939711 w 39"/>
                <a:gd name="T21" fmla="*/ 69321312 h 35"/>
                <a:gd name="T22" fmla="*/ 671170 w 39"/>
                <a:gd name="T23" fmla="*/ 53324205 h 35"/>
                <a:gd name="T24" fmla="*/ 268541 w 39"/>
                <a:gd name="T25" fmla="*/ 293277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01" name="Freeform 161"/>
            <p:cNvSpPr>
              <a:spLocks/>
            </p:cNvSpPr>
            <p:nvPr>
              <p:custDataLst>
                <p:tags r:id="rId92"/>
              </p:custDataLst>
            </p:nvPr>
          </p:nvSpPr>
          <p:spPr bwMode="auto">
            <a:xfrm>
              <a:off x="6881281" y="2065780"/>
              <a:ext cx="701093" cy="233004"/>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1022611772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321810033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88"/>
                <a:gd name="T178" fmla="*/ 0 h 630"/>
                <a:gd name="T179" fmla="*/ 1688 w 1688"/>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162"/>
            <p:cNvSpPr>
              <a:spLocks/>
            </p:cNvSpPr>
            <p:nvPr>
              <p:custDataLst>
                <p:tags r:id="rId93"/>
              </p:custDataLst>
            </p:nvPr>
          </p:nvSpPr>
          <p:spPr bwMode="auto">
            <a:xfrm>
              <a:off x="3346790" y="3447085"/>
              <a:ext cx="316179" cy="292092"/>
            </a:xfrm>
            <a:custGeom>
              <a:avLst/>
              <a:gdLst>
                <a:gd name="T0" fmla="*/ 2118504772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429729525 h 795"/>
                <a:gd name="T112" fmla="*/ 2147483647 w 758"/>
                <a:gd name="T113" fmla="*/ 429729525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8"/>
                <a:gd name="T181" fmla="*/ 0 h 795"/>
                <a:gd name="T182" fmla="*/ 758 w 758"/>
                <a:gd name="T183" fmla="*/ 795 h 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03" name="Freeform 163"/>
            <p:cNvSpPr>
              <a:spLocks/>
            </p:cNvSpPr>
            <p:nvPr>
              <p:custDataLst>
                <p:tags r:id="rId94"/>
              </p:custDataLst>
            </p:nvPr>
          </p:nvSpPr>
          <p:spPr bwMode="auto">
            <a:xfrm>
              <a:off x="3552994" y="3046852"/>
              <a:ext cx="114558" cy="151620"/>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1985578064 h 414"/>
                <a:gd name="T26" fmla="*/ 2147483647 w 273"/>
                <a:gd name="T27" fmla="*/ 708998912 h 414"/>
                <a:gd name="T28" fmla="*/ 2147483647 w 273"/>
                <a:gd name="T29" fmla="*/ 992652921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1410200489 w 273"/>
                <a:gd name="T45" fmla="*/ 2147483647 h 414"/>
                <a:gd name="T46" fmla="*/ 331912754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3"/>
                <a:gd name="T166" fmla="*/ 0 h 414"/>
                <a:gd name="T167" fmla="*/ 273 w 273"/>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grpSp>
          <p:nvGrpSpPr>
            <p:cNvPr id="104" name="Group 164"/>
            <p:cNvGrpSpPr>
              <a:grpSpLocks/>
            </p:cNvGrpSpPr>
            <p:nvPr>
              <p:custDataLst>
                <p:tags r:id="rId95"/>
              </p:custDataLst>
            </p:nvPr>
          </p:nvGrpSpPr>
          <p:grpSpPr bwMode="auto">
            <a:xfrm>
              <a:off x="3278055" y="2930908"/>
              <a:ext cx="311597" cy="282058"/>
              <a:chOff x="1486" y="2412"/>
              <a:chExt cx="244" cy="256"/>
            </a:xfrm>
            <a:solidFill>
              <a:srgbClr val="C40075"/>
            </a:solidFill>
          </p:grpSpPr>
          <p:sp>
            <p:nvSpPr>
              <p:cNvPr id="490" name="Freeform 165"/>
              <p:cNvSpPr>
                <a:spLocks/>
              </p:cNvSpPr>
              <p:nvPr/>
            </p:nvSpPr>
            <p:spPr bwMode="auto">
              <a:xfrm>
                <a:off x="1639" y="2457"/>
                <a:ext cx="18" cy="7"/>
              </a:xfrm>
              <a:custGeom>
                <a:avLst/>
                <a:gdLst>
                  <a:gd name="T0" fmla="*/ 0 w 54"/>
                  <a:gd name="T1" fmla="*/ 0 h 22"/>
                  <a:gd name="T2" fmla="*/ 0 w 54"/>
                  <a:gd name="T3" fmla="*/ 2 h 22"/>
                  <a:gd name="T4" fmla="*/ 1 w 54"/>
                  <a:gd name="T5" fmla="*/ 2 h 22"/>
                  <a:gd name="T6" fmla="*/ 1 w 54"/>
                  <a:gd name="T7" fmla="*/ 2 h 22"/>
                  <a:gd name="T8" fmla="*/ 2 w 54"/>
                  <a:gd name="T9" fmla="*/ 2 h 22"/>
                  <a:gd name="T10" fmla="*/ 2 w 54"/>
                  <a:gd name="T11" fmla="*/ 2 h 22"/>
                  <a:gd name="T12" fmla="*/ 3 w 54"/>
                  <a:gd name="T13" fmla="*/ 2 h 22"/>
                  <a:gd name="T14" fmla="*/ 3 w 54"/>
                  <a:gd name="T15" fmla="*/ 2 h 22"/>
                  <a:gd name="T16" fmla="*/ 3 w 54"/>
                  <a:gd name="T17" fmla="*/ 2 h 22"/>
                  <a:gd name="T18" fmla="*/ 4 w 54"/>
                  <a:gd name="T19" fmla="*/ 2 h 22"/>
                  <a:gd name="T20" fmla="*/ 4 w 54"/>
                  <a:gd name="T21" fmla="*/ 2 h 22"/>
                  <a:gd name="T22" fmla="*/ 5 w 54"/>
                  <a:gd name="T23" fmla="*/ 1 h 22"/>
                  <a:gd name="T24" fmla="*/ 5 w 54"/>
                  <a:gd name="T25" fmla="*/ 1 h 22"/>
                  <a:gd name="T26" fmla="*/ 6 w 54"/>
                  <a:gd name="T27" fmla="*/ 1 h 22"/>
                  <a:gd name="T28" fmla="*/ 4 w 54"/>
                  <a:gd name="T29" fmla="*/ 1 h 22"/>
                  <a:gd name="T30" fmla="*/ 2 w 54"/>
                  <a:gd name="T31" fmla="*/ 0 h 22"/>
                  <a:gd name="T32" fmla="*/ 1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22"/>
                  <a:gd name="T56" fmla="*/ 54 w 5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91" name="Freeform 166"/>
              <p:cNvSpPr>
                <a:spLocks/>
              </p:cNvSpPr>
              <p:nvPr/>
            </p:nvSpPr>
            <p:spPr bwMode="auto">
              <a:xfrm>
                <a:off x="1526" y="2412"/>
                <a:ext cx="2" cy="8"/>
              </a:xfrm>
              <a:custGeom>
                <a:avLst/>
                <a:gdLst>
                  <a:gd name="T0" fmla="*/ 1 w 6"/>
                  <a:gd name="T1" fmla="*/ 3 h 24"/>
                  <a:gd name="T2" fmla="*/ 1 w 6"/>
                  <a:gd name="T3" fmla="*/ 0 h 24"/>
                  <a:gd name="T4" fmla="*/ 0 w 6"/>
                  <a:gd name="T5" fmla="*/ 0 h 24"/>
                  <a:gd name="T6" fmla="*/ 0 w 6"/>
                  <a:gd name="T7" fmla="*/ 0 h 24"/>
                  <a:gd name="T8" fmla="*/ 0 w 6"/>
                  <a:gd name="T9" fmla="*/ 1 h 24"/>
                  <a:gd name="T10" fmla="*/ 0 w 6"/>
                  <a:gd name="T11" fmla="*/ 1 h 24"/>
                  <a:gd name="T12" fmla="*/ 0 w 6"/>
                  <a:gd name="T13" fmla="*/ 2 h 24"/>
                  <a:gd name="T14" fmla="*/ 0 w 6"/>
                  <a:gd name="T15" fmla="*/ 2 h 24"/>
                  <a:gd name="T16" fmla="*/ 0 w 6"/>
                  <a:gd name="T17" fmla="*/ 3 h 24"/>
                  <a:gd name="T18" fmla="*/ 1 w 6"/>
                  <a:gd name="T19" fmla="*/ 3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4"/>
                  <a:gd name="T32" fmla="*/ 6 w 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92" name="Freeform 167"/>
              <p:cNvSpPr>
                <a:spLocks/>
              </p:cNvSpPr>
              <p:nvPr/>
            </p:nvSpPr>
            <p:spPr bwMode="auto">
              <a:xfrm>
                <a:off x="1557" y="2438"/>
                <a:ext cx="8" cy="4"/>
              </a:xfrm>
              <a:custGeom>
                <a:avLst/>
                <a:gdLst>
                  <a:gd name="T0" fmla="*/ 0 w 27"/>
                  <a:gd name="T1" fmla="*/ 1 h 12"/>
                  <a:gd name="T2" fmla="*/ 2 w 27"/>
                  <a:gd name="T3" fmla="*/ 1 h 12"/>
                  <a:gd name="T4" fmla="*/ 1 w 27"/>
                  <a:gd name="T5" fmla="*/ 0 h 12"/>
                  <a:gd name="T6" fmla="*/ 0 w 27"/>
                  <a:gd name="T7" fmla="*/ 1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0" y="12"/>
                    </a:moveTo>
                    <a:lnTo>
                      <a:pt x="27" y="12"/>
                    </a:lnTo>
                    <a:lnTo>
                      <a:pt x="14" y="0"/>
                    </a:lnTo>
                    <a:lnTo>
                      <a:pt x="0" y="12"/>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93" name="Freeform 168"/>
              <p:cNvSpPr>
                <a:spLocks/>
              </p:cNvSpPr>
              <p:nvPr/>
            </p:nvSpPr>
            <p:spPr bwMode="auto">
              <a:xfrm>
                <a:off x="1486" y="2444"/>
                <a:ext cx="244" cy="224"/>
              </a:xfrm>
              <a:custGeom>
                <a:avLst/>
                <a:gdLst>
                  <a:gd name="T0" fmla="*/ 1 w 743"/>
                  <a:gd name="T1" fmla="*/ 23 h 672"/>
                  <a:gd name="T2" fmla="*/ 5 w 743"/>
                  <a:gd name="T3" fmla="*/ 30 h 672"/>
                  <a:gd name="T4" fmla="*/ 13 w 743"/>
                  <a:gd name="T5" fmla="*/ 33 h 672"/>
                  <a:gd name="T6" fmla="*/ 18 w 743"/>
                  <a:gd name="T7" fmla="*/ 35 h 672"/>
                  <a:gd name="T8" fmla="*/ 21 w 743"/>
                  <a:gd name="T9" fmla="*/ 38 h 672"/>
                  <a:gd name="T10" fmla="*/ 32 w 743"/>
                  <a:gd name="T11" fmla="*/ 42 h 672"/>
                  <a:gd name="T12" fmla="*/ 31 w 743"/>
                  <a:gd name="T13" fmla="*/ 47 h 672"/>
                  <a:gd name="T14" fmla="*/ 33 w 743"/>
                  <a:gd name="T15" fmla="*/ 57 h 672"/>
                  <a:gd name="T16" fmla="*/ 33 w 743"/>
                  <a:gd name="T17" fmla="*/ 59 h 672"/>
                  <a:gd name="T18" fmla="*/ 33 w 743"/>
                  <a:gd name="T19" fmla="*/ 63 h 672"/>
                  <a:gd name="T20" fmla="*/ 35 w 743"/>
                  <a:gd name="T21" fmla="*/ 69 h 672"/>
                  <a:gd name="T22" fmla="*/ 40 w 743"/>
                  <a:gd name="T23" fmla="*/ 73 h 672"/>
                  <a:gd name="T24" fmla="*/ 45 w 743"/>
                  <a:gd name="T25" fmla="*/ 75 h 672"/>
                  <a:gd name="T26" fmla="*/ 50 w 743"/>
                  <a:gd name="T27" fmla="*/ 73 h 672"/>
                  <a:gd name="T28" fmla="*/ 55 w 743"/>
                  <a:gd name="T29" fmla="*/ 69 h 672"/>
                  <a:gd name="T30" fmla="*/ 56 w 743"/>
                  <a:gd name="T31" fmla="*/ 65 h 672"/>
                  <a:gd name="T32" fmla="*/ 52 w 743"/>
                  <a:gd name="T33" fmla="*/ 52 h 672"/>
                  <a:gd name="T34" fmla="*/ 62 w 743"/>
                  <a:gd name="T35" fmla="*/ 56 h 672"/>
                  <a:gd name="T36" fmla="*/ 65 w 743"/>
                  <a:gd name="T37" fmla="*/ 53 h 672"/>
                  <a:gd name="T38" fmla="*/ 70 w 743"/>
                  <a:gd name="T39" fmla="*/ 49 h 672"/>
                  <a:gd name="T40" fmla="*/ 72 w 743"/>
                  <a:gd name="T41" fmla="*/ 49 h 672"/>
                  <a:gd name="T42" fmla="*/ 74 w 743"/>
                  <a:gd name="T43" fmla="*/ 48 h 672"/>
                  <a:gd name="T44" fmla="*/ 72 w 743"/>
                  <a:gd name="T45" fmla="*/ 36 h 672"/>
                  <a:gd name="T46" fmla="*/ 77 w 743"/>
                  <a:gd name="T47" fmla="*/ 33 h 672"/>
                  <a:gd name="T48" fmla="*/ 77 w 743"/>
                  <a:gd name="T49" fmla="*/ 28 h 672"/>
                  <a:gd name="T50" fmla="*/ 78 w 743"/>
                  <a:gd name="T51" fmla="*/ 26 h 672"/>
                  <a:gd name="T52" fmla="*/ 78 w 743"/>
                  <a:gd name="T53" fmla="*/ 24 h 672"/>
                  <a:gd name="T54" fmla="*/ 76 w 743"/>
                  <a:gd name="T55" fmla="*/ 22 h 672"/>
                  <a:gd name="T56" fmla="*/ 74 w 743"/>
                  <a:gd name="T57" fmla="*/ 19 h 672"/>
                  <a:gd name="T58" fmla="*/ 72 w 743"/>
                  <a:gd name="T59" fmla="*/ 16 h 672"/>
                  <a:gd name="T60" fmla="*/ 69 w 743"/>
                  <a:gd name="T61" fmla="*/ 17 h 672"/>
                  <a:gd name="T62" fmla="*/ 68 w 743"/>
                  <a:gd name="T63" fmla="*/ 15 h 672"/>
                  <a:gd name="T64" fmla="*/ 65 w 743"/>
                  <a:gd name="T65" fmla="*/ 13 h 672"/>
                  <a:gd name="T66" fmla="*/ 63 w 743"/>
                  <a:gd name="T67" fmla="*/ 11 h 672"/>
                  <a:gd name="T68" fmla="*/ 58 w 743"/>
                  <a:gd name="T69" fmla="*/ 8 h 672"/>
                  <a:gd name="T70" fmla="*/ 53 w 743"/>
                  <a:gd name="T71" fmla="*/ 10 h 672"/>
                  <a:gd name="T72" fmla="*/ 51 w 743"/>
                  <a:gd name="T73" fmla="*/ 11 h 672"/>
                  <a:gd name="T74" fmla="*/ 47 w 743"/>
                  <a:gd name="T75" fmla="*/ 13 h 672"/>
                  <a:gd name="T76" fmla="*/ 45 w 743"/>
                  <a:gd name="T77" fmla="*/ 12 h 672"/>
                  <a:gd name="T78" fmla="*/ 42 w 743"/>
                  <a:gd name="T79" fmla="*/ 11 h 672"/>
                  <a:gd name="T80" fmla="*/ 39 w 743"/>
                  <a:gd name="T81" fmla="*/ 9 h 672"/>
                  <a:gd name="T82" fmla="*/ 34 w 743"/>
                  <a:gd name="T83" fmla="*/ 9 h 672"/>
                  <a:gd name="T84" fmla="*/ 32 w 743"/>
                  <a:gd name="T85" fmla="*/ 10 h 672"/>
                  <a:gd name="T86" fmla="*/ 27 w 743"/>
                  <a:gd name="T87" fmla="*/ 10 h 672"/>
                  <a:gd name="T88" fmla="*/ 25 w 743"/>
                  <a:gd name="T89" fmla="*/ 6 h 672"/>
                  <a:gd name="T90" fmla="*/ 19 w 743"/>
                  <a:gd name="T91" fmla="*/ 2 h 672"/>
                  <a:gd name="T92" fmla="*/ 16 w 743"/>
                  <a:gd name="T93" fmla="*/ 1 h 672"/>
                  <a:gd name="T94" fmla="*/ 15 w 743"/>
                  <a:gd name="T95" fmla="*/ 5 h 672"/>
                  <a:gd name="T96" fmla="*/ 13 w 743"/>
                  <a:gd name="T97" fmla="*/ 8 h 672"/>
                  <a:gd name="T98" fmla="*/ 13 w 743"/>
                  <a:gd name="T99" fmla="*/ 15 h 672"/>
                  <a:gd name="T100" fmla="*/ 11 w 743"/>
                  <a:gd name="T101" fmla="*/ 22 h 672"/>
                  <a:gd name="T102" fmla="*/ 10 w 743"/>
                  <a:gd name="T103" fmla="*/ 21 h 672"/>
                  <a:gd name="T104" fmla="*/ 8 w 743"/>
                  <a:gd name="T105" fmla="*/ 20 h 672"/>
                  <a:gd name="T106" fmla="*/ 6 w 743"/>
                  <a:gd name="T107" fmla="*/ 19 h 672"/>
                  <a:gd name="T108" fmla="*/ 6 w 743"/>
                  <a:gd name="T109" fmla="*/ 13 h 672"/>
                  <a:gd name="T110" fmla="*/ 8 w 743"/>
                  <a:gd name="T111" fmla="*/ 7 h 672"/>
                  <a:gd name="T112" fmla="*/ 11 w 743"/>
                  <a:gd name="T113" fmla="*/ 2 h 672"/>
                  <a:gd name="T114" fmla="*/ 6 w 743"/>
                  <a:gd name="T115" fmla="*/ 3 h 672"/>
                  <a:gd name="T116" fmla="*/ 2 w 743"/>
                  <a:gd name="T117" fmla="*/ 8 h 672"/>
                  <a:gd name="T118" fmla="*/ 0 w 743"/>
                  <a:gd name="T119" fmla="*/ 13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3"/>
                  <a:gd name="T181" fmla="*/ 0 h 672"/>
                  <a:gd name="T182" fmla="*/ 743 w 743"/>
                  <a:gd name="T183" fmla="*/ 672 h 6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grpSp>
        <p:sp>
          <p:nvSpPr>
            <p:cNvPr id="105" name="Freeform 169"/>
            <p:cNvSpPr>
              <a:spLocks/>
            </p:cNvSpPr>
            <p:nvPr>
              <p:custDataLst>
                <p:tags r:id="rId96"/>
              </p:custDataLst>
            </p:nvPr>
          </p:nvSpPr>
          <p:spPr bwMode="auto">
            <a:xfrm>
              <a:off x="8109341" y="4012316"/>
              <a:ext cx="30549" cy="7804"/>
            </a:xfrm>
            <a:custGeom>
              <a:avLst/>
              <a:gdLst>
                <a:gd name="T0" fmla="*/ 0 w 79"/>
                <a:gd name="T1" fmla="*/ 2147483647 h 23"/>
                <a:gd name="T2" fmla="*/ 1428182921 w 79"/>
                <a:gd name="T3" fmla="*/ 1466079596 h 23"/>
                <a:gd name="T4" fmla="*/ 2147483647 w 79"/>
                <a:gd name="T5" fmla="*/ 451191165 h 23"/>
                <a:gd name="T6" fmla="*/ 2147483647 w 79"/>
                <a:gd name="T7" fmla="*/ 112739453 h 23"/>
                <a:gd name="T8" fmla="*/ 2147483647 w 79"/>
                <a:gd name="T9" fmla="*/ 0 h 23"/>
                <a:gd name="T10" fmla="*/ 2147483647 w 79"/>
                <a:gd name="T11" fmla="*/ 0 h 23"/>
                <a:gd name="T12" fmla="*/ 2147483647 w 79"/>
                <a:gd name="T13" fmla="*/ 112739453 h 23"/>
                <a:gd name="T14" fmla="*/ 2147483647 w 79"/>
                <a:gd name="T15" fmla="*/ 225478906 h 23"/>
                <a:gd name="T16" fmla="*/ 2147483647 w 79"/>
                <a:gd name="T17" fmla="*/ 451191165 h 23"/>
                <a:gd name="T18" fmla="*/ 2147483647 w 79"/>
                <a:gd name="T19" fmla="*/ 902148978 h 23"/>
                <a:gd name="T20" fmla="*/ 2147483647 w 79"/>
                <a:gd name="T21" fmla="*/ 1466079596 h 23"/>
                <a:gd name="T22" fmla="*/ 2147483647 w 79"/>
                <a:gd name="T23" fmla="*/ 1804297955 h 23"/>
                <a:gd name="T24" fmla="*/ 2147483647 w 79"/>
                <a:gd name="T25" fmla="*/ 2142516798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077341813 w 79"/>
                <a:gd name="T37" fmla="*/ 2147483647 h 23"/>
                <a:gd name="T38" fmla="*/ 1687749620 w 79"/>
                <a:gd name="T39" fmla="*/ 2147483647 h 23"/>
                <a:gd name="T40" fmla="*/ 1493114886 w 79"/>
                <a:gd name="T41" fmla="*/ 2142516798 h 23"/>
                <a:gd name="T42" fmla="*/ 1233386222 w 79"/>
                <a:gd name="T43" fmla="*/ 2029777345 h 23"/>
                <a:gd name="T44" fmla="*/ 908887557 w 79"/>
                <a:gd name="T45" fmla="*/ 2029777345 h 23"/>
                <a:gd name="T46" fmla="*/ 584227329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40075"/>
            </a:solidFill>
            <a:ln w="3175" cmpd="sng">
              <a:solidFill>
                <a:schemeClr val="accent6"/>
              </a:solidFill>
              <a:prstDash val="solid"/>
              <a:round/>
              <a:headEnd/>
              <a:tailEnd/>
            </a:ln>
          </p:spPr>
          <p:txBody>
            <a:bodyPr/>
            <a:lstStyle/>
            <a:p>
              <a:endParaRPr lang="en-US"/>
            </a:p>
          </p:txBody>
        </p:sp>
        <p:sp>
          <p:nvSpPr>
            <p:cNvPr id="106" name="Freeform 170"/>
            <p:cNvSpPr>
              <a:spLocks/>
            </p:cNvSpPr>
            <p:nvPr>
              <p:custDataLst>
                <p:tags r:id="rId97"/>
              </p:custDataLst>
            </p:nvPr>
          </p:nvSpPr>
          <p:spPr bwMode="auto">
            <a:xfrm>
              <a:off x="8220843" y="4105964"/>
              <a:ext cx="1528" cy="3345"/>
            </a:xfrm>
            <a:custGeom>
              <a:avLst/>
              <a:gdLst>
                <a:gd name="T0" fmla="*/ 0 w 1588"/>
                <a:gd name="T1" fmla="*/ 0 h 6"/>
                <a:gd name="T2" fmla="*/ 0 w 1588"/>
                <a:gd name="T3" fmla="*/ 2147483647 h 6"/>
                <a:gd name="T4" fmla="*/ 0 w 1588"/>
                <a:gd name="T5" fmla="*/ 0 h 6"/>
                <a:gd name="T6" fmla="*/ 0 60000 65536"/>
                <a:gd name="T7" fmla="*/ 0 60000 65536"/>
                <a:gd name="T8" fmla="*/ 0 60000 65536"/>
                <a:gd name="T9" fmla="*/ 0 w 1588"/>
                <a:gd name="T10" fmla="*/ 0 h 6"/>
                <a:gd name="T11" fmla="*/ 1588 w 1588"/>
                <a:gd name="T12" fmla="*/ 6 h 6"/>
              </a:gdLst>
              <a:ahLst/>
              <a:cxnLst>
                <a:cxn ang="T6">
                  <a:pos x="T0" y="T1"/>
                </a:cxn>
                <a:cxn ang="T7">
                  <a:pos x="T2" y="T3"/>
                </a:cxn>
                <a:cxn ang="T8">
                  <a:pos x="T4" y="T5"/>
                </a:cxn>
              </a:cxnLst>
              <a:rect l="T9" t="T10" r="T11" b="T12"/>
              <a:pathLst>
                <a:path w="1588" h="6">
                  <a:moveTo>
                    <a:pt x="0" y="0"/>
                  </a:moveTo>
                  <a:lnTo>
                    <a:pt x="0" y="6"/>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07" name="Line 171"/>
            <p:cNvSpPr>
              <a:spLocks noChangeShapeType="1"/>
            </p:cNvSpPr>
            <p:nvPr>
              <p:custDataLst>
                <p:tags r:id="rId98"/>
              </p:custDataLst>
            </p:nvPr>
          </p:nvSpPr>
          <p:spPr bwMode="auto">
            <a:xfrm flipV="1">
              <a:off x="8307909" y="4104849"/>
              <a:ext cx="1527" cy="8919"/>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Freeform 172"/>
            <p:cNvSpPr>
              <a:spLocks/>
            </p:cNvSpPr>
            <p:nvPr>
              <p:custDataLst>
                <p:tags r:id="rId99"/>
              </p:custDataLst>
            </p:nvPr>
          </p:nvSpPr>
          <p:spPr bwMode="auto">
            <a:xfrm>
              <a:off x="8307909" y="4104850"/>
              <a:ext cx="3055" cy="11148"/>
            </a:xfrm>
            <a:custGeom>
              <a:avLst/>
              <a:gdLst>
                <a:gd name="T0" fmla="*/ 0 w 5"/>
                <a:gd name="T1" fmla="*/ 0 h 30"/>
                <a:gd name="T2" fmla="*/ 512095750 w 5"/>
                <a:gd name="T3" fmla="*/ 148129096 h 30"/>
                <a:gd name="T4" fmla="*/ 1024191500 w 5"/>
                <a:gd name="T5" fmla="*/ 592796842 h 30"/>
                <a:gd name="T6" fmla="*/ 1280239375 w 5"/>
                <a:gd name="T7" fmla="*/ 1185313754 h 30"/>
                <a:gd name="T8" fmla="*/ 1280239375 w 5"/>
                <a:gd name="T9" fmla="*/ 1926239692 h 30"/>
                <a:gd name="T10" fmla="*/ 1280239375 w 5"/>
                <a:gd name="T11" fmla="*/ 2147483647 h 30"/>
                <a:gd name="T12" fmla="*/ 1024191500 w 5"/>
                <a:gd name="T13" fmla="*/ 2147483647 h 30"/>
                <a:gd name="T14" fmla="*/ 512095750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solidFill>
              <a:srgbClr val="C40075"/>
            </a:solidFill>
            <a:ln w="3175" cmpd="sng">
              <a:solidFill>
                <a:schemeClr val="accent6"/>
              </a:solidFill>
              <a:prstDash val="solid"/>
              <a:round/>
              <a:headEnd/>
              <a:tailEnd/>
            </a:ln>
          </p:spPr>
          <p:txBody>
            <a:bodyPr/>
            <a:lstStyle/>
            <a:p>
              <a:endParaRPr lang="en-US"/>
            </a:p>
          </p:txBody>
        </p:sp>
        <p:sp>
          <p:nvSpPr>
            <p:cNvPr id="109" name="Freeform 173"/>
            <p:cNvSpPr>
              <a:spLocks/>
            </p:cNvSpPr>
            <p:nvPr>
              <p:custDataLst>
                <p:tags r:id="rId100"/>
              </p:custDataLst>
            </p:nvPr>
          </p:nvSpPr>
          <p:spPr bwMode="auto">
            <a:xfrm>
              <a:off x="8595067" y="3732488"/>
              <a:ext cx="21384" cy="20067"/>
            </a:xfrm>
            <a:custGeom>
              <a:avLst/>
              <a:gdLst>
                <a:gd name="T0" fmla="*/ 0 w 53"/>
                <a:gd name="T1" fmla="*/ 1682997881 h 55"/>
                <a:gd name="T2" fmla="*/ 73679230 w 53"/>
                <a:gd name="T3" fmla="*/ 2147483647 h 55"/>
                <a:gd name="T4" fmla="*/ 368748394 w 53"/>
                <a:gd name="T5" fmla="*/ 2147483647 h 55"/>
                <a:gd name="T6" fmla="*/ 663641855 w 53"/>
                <a:gd name="T7" fmla="*/ 2147483647 h 55"/>
                <a:gd name="T8" fmla="*/ 1106069478 w 53"/>
                <a:gd name="T9" fmla="*/ 2147483647 h 55"/>
                <a:gd name="T10" fmla="*/ 1917245915 w 53"/>
                <a:gd name="T11" fmla="*/ 2147483647 h 55"/>
                <a:gd name="T12" fmla="*/ 2147483647 w 53"/>
                <a:gd name="T13" fmla="*/ 2147483647 h 55"/>
                <a:gd name="T14" fmla="*/ 2147483647 w 53"/>
                <a:gd name="T15" fmla="*/ 2147483647 h 55"/>
                <a:gd name="T16" fmla="*/ 2147483647 w 53"/>
                <a:gd name="T17" fmla="*/ 2147483647 h 55"/>
                <a:gd name="T18" fmla="*/ 2064780497 w 53"/>
                <a:gd name="T19" fmla="*/ 2147483647 h 55"/>
                <a:gd name="T20" fmla="*/ 1696032103 w 53"/>
                <a:gd name="T21" fmla="*/ 2147483647 h 55"/>
                <a:gd name="T22" fmla="*/ 1400962939 w 53"/>
                <a:gd name="T23" fmla="*/ 2147483647 h 55"/>
                <a:gd name="T24" fmla="*/ 1179749127 w 53"/>
                <a:gd name="T25" fmla="*/ 1121818651 h 55"/>
                <a:gd name="T26" fmla="*/ 1032390249 w 53"/>
                <a:gd name="T27" fmla="*/ 0 h 55"/>
                <a:gd name="T28" fmla="*/ 516107273 w 53"/>
                <a:gd name="T29" fmla="*/ 841363859 h 55"/>
                <a:gd name="T30" fmla="*/ 0 w 53"/>
                <a:gd name="T31" fmla="*/ 1682997881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40075"/>
            </a:solidFill>
            <a:ln w="3175" cmpd="sng">
              <a:solidFill>
                <a:schemeClr val="accent6"/>
              </a:solidFill>
              <a:prstDash val="solid"/>
              <a:round/>
              <a:headEnd/>
              <a:tailEnd/>
            </a:ln>
          </p:spPr>
          <p:txBody>
            <a:bodyPr/>
            <a:lstStyle/>
            <a:p>
              <a:endParaRPr lang="en-US"/>
            </a:p>
          </p:txBody>
        </p:sp>
        <p:sp>
          <p:nvSpPr>
            <p:cNvPr id="110" name="Freeform 174"/>
            <p:cNvSpPr>
              <a:spLocks/>
            </p:cNvSpPr>
            <p:nvPr>
              <p:custDataLst>
                <p:tags r:id="rId101"/>
              </p:custDataLst>
            </p:nvPr>
          </p:nvSpPr>
          <p:spPr bwMode="auto">
            <a:xfrm>
              <a:off x="8601177" y="3681204"/>
              <a:ext cx="25966" cy="27872"/>
            </a:xfrm>
            <a:custGeom>
              <a:avLst/>
              <a:gdLst>
                <a:gd name="T0" fmla="*/ 0 w 65"/>
                <a:gd name="T1" fmla="*/ 2147483647 h 75"/>
                <a:gd name="T2" fmla="*/ 644177614 w 65"/>
                <a:gd name="T3" fmla="*/ 2147483647 h 75"/>
                <a:gd name="T4" fmla="*/ 1431429092 w 65"/>
                <a:gd name="T5" fmla="*/ 2147483647 h 75"/>
                <a:gd name="T6" fmla="*/ 1860822986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1926287772 h 75"/>
                <a:gd name="T32" fmla="*/ 2147483647 w 65"/>
                <a:gd name="T33" fmla="*/ 1481889065 h 75"/>
                <a:gd name="T34" fmla="*/ 2147483647 w 65"/>
                <a:gd name="T35" fmla="*/ 740944797 h 75"/>
                <a:gd name="T36" fmla="*/ 2147483647 w 65"/>
                <a:gd name="T37" fmla="*/ 0 h 75"/>
                <a:gd name="T38" fmla="*/ 2147483647 w 65"/>
                <a:gd name="T39" fmla="*/ 0 h 75"/>
                <a:gd name="T40" fmla="*/ 1860822986 w 65"/>
                <a:gd name="T41" fmla="*/ 0 h 75"/>
                <a:gd name="T42" fmla="*/ 1789286261 w 65"/>
                <a:gd name="T43" fmla="*/ 296265628 h 75"/>
                <a:gd name="T44" fmla="*/ 1717576820 w 65"/>
                <a:gd name="T45" fmla="*/ 1037210425 h 75"/>
                <a:gd name="T46" fmla="*/ 1646040096 w 65"/>
                <a:gd name="T47" fmla="*/ 1333756516 h 75"/>
                <a:gd name="T48" fmla="*/ 1646040096 w 65"/>
                <a:gd name="T49" fmla="*/ 1630022144 h 75"/>
                <a:gd name="T50" fmla="*/ 1717576820 w 65"/>
                <a:gd name="T51" fmla="*/ 1778154693 h 75"/>
                <a:gd name="T52" fmla="*/ 1860822986 w 65"/>
                <a:gd name="T53" fmla="*/ 1926287772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5"/>
                <a:gd name="T83" fmla="*/ 65 w 65"/>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40075"/>
            </a:solidFill>
            <a:ln w="3175" cmpd="sng">
              <a:solidFill>
                <a:schemeClr val="accent6"/>
              </a:solidFill>
              <a:prstDash val="solid"/>
              <a:round/>
              <a:headEnd/>
              <a:tailEnd/>
            </a:ln>
          </p:spPr>
          <p:txBody>
            <a:bodyPr/>
            <a:lstStyle/>
            <a:p>
              <a:endParaRPr lang="en-US"/>
            </a:p>
          </p:txBody>
        </p:sp>
        <p:sp>
          <p:nvSpPr>
            <p:cNvPr id="111" name="Freeform 175"/>
            <p:cNvSpPr>
              <a:spLocks/>
            </p:cNvSpPr>
            <p:nvPr>
              <p:custDataLst>
                <p:tags r:id="rId102"/>
              </p:custDataLst>
            </p:nvPr>
          </p:nvSpPr>
          <p:spPr bwMode="auto">
            <a:xfrm>
              <a:off x="8578265" y="3664482"/>
              <a:ext cx="16802" cy="21182"/>
            </a:xfrm>
            <a:custGeom>
              <a:avLst/>
              <a:gdLst>
                <a:gd name="T0" fmla="*/ 0 w 40"/>
                <a:gd name="T1" fmla="*/ 2147483647 h 62"/>
                <a:gd name="T2" fmla="*/ 249682918 w 40"/>
                <a:gd name="T3" fmla="*/ 2147483647 h 62"/>
                <a:gd name="T4" fmla="*/ 582466577 w 40"/>
                <a:gd name="T5" fmla="*/ 2147483647 h 62"/>
                <a:gd name="T6" fmla="*/ 998541325 w 40"/>
                <a:gd name="T7" fmla="*/ 2147483647 h 62"/>
                <a:gd name="T8" fmla="*/ 1414616073 w 40"/>
                <a:gd name="T9" fmla="*/ 2147483647 h 62"/>
                <a:gd name="T10" fmla="*/ 1913791999 w 40"/>
                <a:gd name="T11" fmla="*/ 1957233099 h 62"/>
                <a:gd name="T12" fmla="*/ 2147483647 w 40"/>
                <a:gd name="T13" fmla="*/ 1036126483 h 62"/>
                <a:gd name="T14" fmla="*/ 2147483647 w 40"/>
                <a:gd name="T15" fmla="*/ 345296522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12" name="Freeform 176"/>
            <p:cNvSpPr>
              <a:spLocks/>
            </p:cNvSpPr>
            <p:nvPr>
              <p:custDataLst>
                <p:tags r:id="rId103"/>
              </p:custDataLst>
            </p:nvPr>
          </p:nvSpPr>
          <p:spPr bwMode="auto">
            <a:xfrm>
              <a:off x="8500365" y="3578638"/>
              <a:ext cx="65679" cy="96993"/>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1899195238 w 159"/>
                <a:gd name="T57" fmla="*/ 2147483647 h 259"/>
                <a:gd name="T58" fmla="*/ 1424396107 w 159"/>
                <a:gd name="T59" fmla="*/ 2147483647 h 259"/>
                <a:gd name="T60" fmla="*/ 1028669272 w 159"/>
                <a:gd name="T61" fmla="*/ 2147483647 h 259"/>
                <a:gd name="T62" fmla="*/ 712198053 w 159"/>
                <a:gd name="T63" fmla="*/ 2147483647 h 259"/>
                <a:gd name="T64" fmla="*/ 553870570 w 159"/>
                <a:gd name="T65" fmla="*/ 2147483647 h 259"/>
                <a:gd name="T66" fmla="*/ 395727264 w 159"/>
                <a:gd name="T67" fmla="*/ 2147483647 h 259"/>
                <a:gd name="T68" fmla="*/ 158327484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259"/>
                <a:gd name="T113" fmla="*/ 159 w 159"/>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13" name="Line 177"/>
            <p:cNvSpPr>
              <a:spLocks noChangeShapeType="1"/>
            </p:cNvSpPr>
            <p:nvPr>
              <p:custDataLst>
                <p:tags r:id="rId104"/>
              </p:custDataLst>
            </p:nvPr>
          </p:nvSpPr>
          <p:spPr bwMode="auto">
            <a:xfrm flipH="1" flipV="1">
              <a:off x="8494255" y="3555226"/>
              <a:ext cx="6110" cy="23412"/>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Freeform 178"/>
            <p:cNvSpPr>
              <a:spLocks/>
            </p:cNvSpPr>
            <p:nvPr>
              <p:custDataLst>
                <p:tags r:id="rId105"/>
              </p:custDataLst>
            </p:nvPr>
          </p:nvSpPr>
          <p:spPr bwMode="auto">
            <a:xfrm>
              <a:off x="8494255" y="3544078"/>
              <a:ext cx="6110" cy="11148"/>
            </a:xfrm>
            <a:custGeom>
              <a:avLst/>
              <a:gdLst>
                <a:gd name="T0" fmla="*/ 0 w 13"/>
                <a:gd name="T1" fmla="*/ 2147483647 h 25"/>
                <a:gd name="T2" fmla="*/ 116434088 w 13"/>
                <a:gd name="T3" fmla="*/ 2147483647 h 25"/>
                <a:gd name="T4" fmla="*/ 466214069 w 13"/>
                <a:gd name="T5" fmla="*/ 2147483647 h 25"/>
                <a:gd name="T6" fmla="*/ 932428138 w 13"/>
                <a:gd name="T7" fmla="*/ 1536287250 h 25"/>
                <a:gd name="T8" fmla="*/ 1515076296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Line 179"/>
            <p:cNvSpPr>
              <a:spLocks noChangeShapeType="1"/>
            </p:cNvSpPr>
            <p:nvPr>
              <p:custDataLst>
                <p:tags r:id="rId106"/>
              </p:custDataLst>
            </p:nvPr>
          </p:nvSpPr>
          <p:spPr bwMode="auto">
            <a:xfrm flipV="1">
              <a:off x="8500365" y="3535158"/>
              <a:ext cx="0" cy="8919"/>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Freeform 180"/>
            <p:cNvSpPr>
              <a:spLocks/>
            </p:cNvSpPr>
            <p:nvPr>
              <p:custDataLst>
                <p:tags r:id="rId107"/>
              </p:custDataLst>
            </p:nvPr>
          </p:nvSpPr>
          <p:spPr bwMode="auto">
            <a:xfrm>
              <a:off x="8456069" y="3488335"/>
              <a:ext cx="44296" cy="46824"/>
            </a:xfrm>
            <a:custGeom>
              <a:avLst/>
              <a:gdLst>
                <a:gd name="T0" fmla="*/ 2147483647 w 100"/>
                <a:gd name="T1" fmla="*/ 2147483647 h 123"/>
                <a:gd name="T2" fmla="*/ 2147483647 w 100"/>
                <a:gd name="T3" fmla="*/ 2147483647 h 123"/>
                <a:gd name="T4" fmla="*/ 2147483647 w 100"/>
                <a:gd name="T5" fmla="*/ 2147483647 h 123"/>
                <a:gd name="T6" fmla="*/ 2147483647 w 100"/>
                <a:gd name="T7" fmla="*/ 2147483647 h 123"/>
                <a:gd name="T8" fmla="*/ 2147483647 w 100"/>
                <a:gd name="T9" fmla="*/ 2147483647 h 123"/>
                <a:gd name="T10" fmla="*/ 2147483647 w 100"/>
                <a:gd name="T11" fmla="*/ 2147483647 h 123"/>
                <a:gd name="T12" fmla="*/ 2147483647 w 100"/>
                <a:gd name="T13" fmla="*/ 2147483647 h 123"/>
                <a:gd name="T14" fmla="*/ 1951633688 w 100"/>
                <a:gd name="T15" fmla="*/ 2147483647 h 123"/>
                <a:gd name="T16" fmla="*/ 1268519082 w 100"/>
                <a:gd name="T17" fmla="*/ 2147483647 h 123"/>
                <a:gd name="T18" fmla="*/ 780610660 w 100"/>
                <a:gd name="T19" fmla="*/ 2147483647 h 123"/>
                <a:gd name="T20" fmla="*/ 390411448 w 100"/>
                <a:gd name="T21" fmla="*/ 2147483647 h 123"/>
                <a:gd name="T22" fmla="*/ 97496975 w 100"/>
                <a:gd name="T23" fmla="*/ 2147483647 h 123"/>
                <a:gd name="T24" fmla="*/ 0 w 100"/>
                <a:gd name="T25" fmla="*/ 2147483647 h 123"/>
                <a:gd name="T26" fmla="*/ 195205724 w 100"/>
                <a:gd name="T27" fmla="*/ 2147483647 h 123"/>
                <a:gd name="T28" fmla="*/ 683114146 w 100"/>
                <a:gd name="T29" fmla="*/ 2147483647 h 123"/>
                <a:gd name="T30" fmla="*/ 1073313819 w 100"/>
                <a:gd name="T31" fmla="*/ 2147483647 h 123"/>
                <a:gd name="T32" fmla="*/ 1268519082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23"/>
                <a:gd name="T53" fmla="*/ 100 w 100"/>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Freeform 181"/>
            <p:cNvSpPr>
              <a:spLocks/>
            </p:cNvSpPr>
            <p:nvPr>
              <p:custDataLst>
                <p:tags r:id="rId108"/>
              </p:custDataLst>
            </p:nvPr>
          </p:nvSpPr>
          <p:spPr bwMode="auto">
            <a:xfrm>
              <a:off x="8469817" y="3448199"/>
              <a:ext cx="1527" cy="35675"/>
            </a:xfrm>
            <a:custGeom>
              <a:avLst/>
              <a:gdLst>
                <a:gd name="T0" fmla="*/ 159878824 w 5"/>
                <a:gd name="T1" fmla="*/ 0 h 99"/>
                <a:gd name="T2" fmla="*/ 127943305 w 5"/>
                <a:gd name="T3" fmla="*/ 2147483647 h 99"/>
                <a:gd name="T4" fmla="*/ 31935518 w 5"/>
                <a:gd name="T5" fmla="*/ 2147483647 h 99"/>
                <a:gd name="T6" fmla="*/ 0 w 5"/>
                <a:gd name="T7" fmla="*/ 2147483647 h 99"/>
                <a:gd name="T8" fmla="*/ 0 w 5"/>
                <a:gd name="T9" fmla="*/ 2147483647 h 99"/>
                <a:gd name="T10" fmla="*/ 63971653 w 5"/>
                <a:gd name="T11" fmla="*/ 2147483647 h 99"/>
                <a:gd name="T12" fmla="*/ 159878824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 name="Freeform 182"/>
            <p:cNvSpPr>
              <a:spLocks/>
            </p:cNvSpPr>
            <p:nvPr>
              <p:custDataLst>
                <p:tags r:id="rId109"/>
              </p:custDataLst>
            </p:nvPr>
          </p:nvSpPr>
          <p:spPr bwMode="auto">
            <a:xfrm>
              <a:off x="8475927" y="3443740"/>
              <a:ext cx="7637" cy="25641"/>
            </a:xfrm>
            <a:custGeom>
              <a:avLst/>
              <a:gdLst>
                <a:gd name="T0" fmla="*/ 2147483647 w 14"/>
                <a:gd name="T1" fmla="*/ 0 h 68"/>
                <a:gd name="T2" fmla="*/ 1457585263 w 14"/>
                <a:gd name="T3" fmla="*/ 2147483647 h 68"/>
                <a:gd name="T4" fmla="*/ 728953356 w 14"/>
                <a:gd name="T5" fmla="*/ 2147483647 h 68"/>
                <a:gd name="T6" fmla="*/ 364476678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183"/>
            <p:cNvSpPr>
              <a:spLocks/>
            </p:cNvSpPr>
            <p:nvPr>
              <p:custDataLst>
                <p:tags r:id="rId110"/>
              </p:custDataLst>
            </p:nvPr>
          </p:nvSpPr>
          <p:spPr bwMode="auto">
            <a:xfrm>
              <a:off x="8491201" y="3430363"/>
              <a:ext cx="1527" cy="15608"/>
            </a:xfrm>
            <a:custGeom>
              <a:avLst/>
              <a:gdLst>
                <a:gd name="T0" fmla="*/ 0 w 1587"/>
                <a:gd name="T1" fmla="*/ 0 h 43"/>
                <a:gd name="T2" fmla="*/ 0 w 1587"/>
                <a:gd name="T3" fmla="*/ 1794945270 h 43"/>
                <a:gd name="T4" fmla="*/ 0 w 1587"/>
                <a:gd name="T5" fmla="*/ 2147483647 h 43"/>
                <a:gd name="T6" fmla="*/ 0 w 1587"/>
                <a:gd name="T7" fmla="*/ 2147483647 h 43"/>
                <a:gd name="T8" fmla="*/ 0 w 1587"/>
                <a:gd name="T9" fmla="*/ 2147483647 h 43"/>
                <a:gd name="T10" fmla="*/ 0 60000 65536"/>
                <a:gd name="T11" fmla="*/ 0 60000 65536"/>
                <a:gd name="T12" fmla="*/ 0 60000 65536"/>
                <a:gd name="T13" fmla="*/ 0 60000 65536"/>
                <a:gd name="T14" fmla="*/ 0 60000 65536"/>
                <a:gd name="T15" fmla="*/ 0 w 1587"/>
                <a:gd name="T16" fmla="*/ 0 h 43"/>
                <a:gd name="T17" fmla="*/ 1587 w 1587"/>
                <a:gd name="T18" fmla="*/ 43 h 43"/>
              </a:gdLst>
              <a:ahLst/>
              <a:cxnLst>
                <a:cxn ang="T10">
                  <a:pos x="T0" y="T1"/>
                </a:cxn>
                <a:cxn ang="T11">
                  <a:pos x="T2" y="T3"/>
                </a:cxn>
                <a:cxn ang="T12">
                  <a:pos x="T4" y="T5"/>
                </a:cxn>
                <a:cxn ang="T13">
                  <a:pos x="T6" y="T7"/>
                </a:cxn>
                <a:cxn ang="T14">
                  <a:pos x="T8" y="T9"/>
                </a:cxn>
              </a:cxnLst>
              <a:rect l="T15" t="T16" r="T17" b="T18"/>
              <a:pathLst>
                <a:path w="1587" h="43">
                  <a:moveTo>
                    <a:pt x="0" y="0"/>
                  </a:moveTo>
                  <a:lnTo>
                    <a:pt x="0" y="13"/>
                  </a:lnTo>
                  <a:lnTo>
                    <a:pt x="0" y="26"/>
                  </a:lnTo>
                  <a:lnTo>
                    <a:pt x="0" y="37"/>
                  </a:lnTo>
                  <a:lnTo>
                    <a:pt x="0" y="4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Line 184"/>
            <p:cNvSpPr>
              <a:spLocks noChangeShapeType="1"/>
            </p:cNvSpPr>
            <p:nvPr>
              <p:custDataLst>
                <p:tags r:id="rId111"/>
              </p:custDataLst>
            </p:nvPr>
          </p:nvSpPr>
          <p:spPr bwMode="auto">
            <a:xfrm flipV="1">
              <a:off x="8491201" y="3443741"/>
              <a:ext cx="1527" cy="2229"/>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Freeform 185"/>
            <p:cNvSpPr>
              <a:spLocks/>
            </p:cNvSpPr>
            <p:nvPr>
              <p:custDataLst>
                <p:tags r:id="rId112"/>
              </p:custDataLst>
            </p:nvPr>
          </p:nvSpPr>
          <p:spPr bwMode="auto">
            <a:xfrm>
              <a:off x="8475927" y="3432592"/>
              <a:ext cx="1527" cy="11148"/>
            </a:xfrm>
            <a:custGeom>
              <a:avLst/>
              <a:gdLst>
                <a:gd name="T0" fmla="*/ 0 w 1587"/>
                <a:gd name="T1" fmla="*/ 2147483647 h 31"/>
                <a:gd name="T2" fmla="*/ 0 w 1587"/>
                <a:gd name="T3" fmla="*/ 2147483647 h 31"/>
                <a:gd name="T4" fmla="*/ 0 w 1587"/>
                <a:gd name="T5" fmla="*/ 2014289133 h 31"/>
                <a:gd name="T6" fmla="*/ 0 w 1587"/>
                <a:gd name="T7" fmla="*/ 1074410270 h 31"/>
                <a:gd name="T8" fmla="*/ 0 w 1587"/>
                <a:gd name="T9" fmla="*/ 0 h 31"/>
                <a:gd name="T10" fmla="*/ 0 60000 65536"/>
                <a:gd name="T11" fmla="*/ 0 60000 65536"/>
                <a:gd name="T12" fmla="*/ 0 60000 65536"/>
                <a:gd name="T13" fmla="*/ 0 60000 65536"/>
                <a:gd name="T14" fmla="*/ 0 60000 65536"/>
                <a:gd name="T15" fmla="*/ 0 w 1587"/>
                <a:gd name="T16" fmla="*/ 0 h 31"/>
                <a:gd name="T17" fmla="*/ 1587 w 1587"/>
                <a:gd name="T18" fmla="*/ 31 h 31"/>
              </a:gdLst>
              <a:ahLst/>
              <a:cxnLst>
                <a:cxn ang="T10">
                  <a:pos x="T0" y="T1"/>
                </a:cxn>
                <a:cxn ang="T11">
                  <a:pos x="T2" y="T3"/>
                </a:cxn>
                <a:cxn ang="T12">
                  <a:pos x="T4" y="T5"/>
                </a:cxn>
                <a:cxn ang="T13">
                  <a:pos x="T6" y="T7"/>
                </a:cxn>
                <a:cxn ang="T14">
                  <a:pos x="T8" y="T9"/>
                </a:cxn>
              </a:cxnLst>
              <a:rect l="T15" t="T16" r="T17" b="T18"/>
              <a:pathLst>
                <a:path w="1587" h="31">
                  <a:moveTo>
                    <a:pt x="0" y="31"/>
                  </a:moveTo>
                  <a:lnTo>
                    <a:pt x="0" y="22"/>
                  </a:lnTo>
                  <a:lnTo>
                    <a:pt x="0" y="15"/>
                  </a:lnTo>
                  <a:lnTo>
                    <a:pt x="0" y="8"/>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 name="Freeform 186"/>
            <p:cNvSpPr>
              <a:spLocks/>
            </p:cNvSpPr>
            <p:nvPr>
              <p:custDataLst>
                <p:tags r:id="rId113"/>
              </p:custDataLst>
            </p:nvPr>
          </p:nvSpPr>
          <p:spPr bwMode="auto">
            <a:xfrm>
              <a:off x="8207098" y="4127146"/>
              <a:ext cx="93173" cy="61318"/>
            </a:xfrm>
            <a:custGeom>
              <a:avLst/>
              <a:gdLst>
                <a:gd name="T0" fmla="*/ 1514647745 w 225"/>
                <a:gd name="T1" fmla="*/ 2147483647 h 167"/>
                <a:gd name="T2" fmla="*/ 558106062 w 225"/>
                <a:gd name="T3" fmla="*/ 2147483647 h 167"/>
                <a:gd name="T4" fmla="*/ 0 w 225"/>
                <a:gd name="T5" fmla="*/ 2147483647 h 167"/>
                <a:gd name="T6" fmla="*/ 79649939 w 225"/>
                <a:gd name="T7" fmla="*/ 2147483647 h 167"/>
                <a:gd name="T8" fmla="*/ 876891744 w 225"/>
                <a:gd name="T9" fmla="*/ 2147483647 h 167"/>
                <a:gd name="T10" fmla="*/ 1913268433 w 225"/>
                <a:gd name="T11" fmla="*/ 2147483647 h 167"/>
                <a:gd name="T12" fmla="*/ 2147483647 w 225"/>
                <a:gd name="T13" fmla="*/ 2147483647 h 167"/>
                <a:gd name="T14" fmla="*/ 2147483647 w 225"/>
                <a:gd name="T15" fmla="*/ 1286128855 h 167"/>
                <a:gd name="T16" fmla="*/ 2147483647 w 225"/>
                <a:gd name="T17" fmla="*/ 142963797 h 167"/>
                <a:gd name="T18" fmla="*/ 2147483647 w 225"/>
                <a:gd name="T19" fmla="*/ 142963797 h 167"/>
                <a:gd name="T20" fmla="*/ 2147483647 w 225"/>
                <a:gd name="T21" fmla="*/ 428618471 h 167"/>
                <a:gd name="T22" fmla="*/ 2147483647 w 225"/>
                <a:gd name="T23" fmla="*/ 1143438500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1000474181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072753807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167"/>
                <a:gd name="T101" fmla="*/ 225 w 22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C40075"/>
            </a:solidFill>
            <a:ln w="3175" cmpd="sng">
              <a:solidFill>
                <a:schemeClr val="accent6"/>
              </a:solidFill>
              <a:prstDash val="solid"/>
              <a:round/>
              <a:headEnd/>
              <a:tailEnd/>
            </a:ln>
          </p:spPr>
          <p:txBody>
            <a:bodyPr/>
            <a:lstStyle/>
            <a:p>
              <a:endParaRPr lang="en-US"/>
            </a:p>
          </p:txBody>
        </p:sp>
        <p:sp>
          <p:nvSpPr>
            <p:cNvPr id="123" name="Freeform 187"/>
            <p:cNvSpPr>
              <a:spLocks/>
            </p:cNvSpPr>
            <p:nvPr>
              <p:custDataLst>
                <p:tags r:id="rId114"/>
              </p:custDataLst>
            </p:nvPr>
          </p:nvSpPr>
          <p:spPr bwMode="auto">
            <a:xfrm>
              <a:off x="8339984" y="3578638"/>
              <a:ext cx="3055" cy="12264"/>
            </a:xfrm>
            <a:custGeom>
              <a:avLst/>
              <a:gdLst>
                <a:gd name="T0" fmla="*/ 0 w 7"/>
                <a:gd name="T1" fmla="*/ 2147483647 h 31"/>
                <a:gd name="T2" fmla="*/ 466588929 w 7"/>
                <a:gd name="T3" fmla="*/ 2147483647 h 31"/>
                <a:gd name="T4" fmla="*/ 559783343 w 7"/>
                <a:gd name="T5" fmla="*/ 2147483647 h 31"/>
                <a:gd name="T6" fmla="*/ 653183225 w 7"/>
                <a:gd name="T7" fmla="*/ 1072583093 h 31"/>
                <a:gd name="T8" fmla="*/ 653183225 w 7"/>
                <a:gd name="T9" fmla="*/ 0 h 31"/>
                <a:gd name="T10" fmla="*/ 559783343 w 7"/>
                <a:gd name="T11" fmla="*/ 1072583093 h 31"/>
                <a:gd name="T12" fmla="*/ 373189046 w 7"/>
                <a:gd name="T13" fmla="*/ 2147483647 h 31"/>
                <a:gd name="T14" fmla="*/ 93399882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40075"/>
            </a:solidFill>
            <a:ln w="3175" cmpd="sng">
              <a:solidFill>
                <a:schemeClr val="accent6"/>
              </a:solidFill>
              <a:prstDash val="solid"/>
              <a:round/>
              <a:headEnd/>
              <a:tailEnd/>
            </a:ln>
          </p:spPr>
          <p:txBody>
            <a:bodyPr/>
            <a:lstStyle/>
            <a:p>
              <a:endParaRPr lang="en-US"/>
            </a:p>
          </p:txBody>
        </p:sp>
        <p:sp>
          <p:nvSpPr>
            <p:cNvPr id="124" name="Freeform 188"/>
            <p:cNvSpPr>
              <a:spLocks/>
            </p:cNvSpPr>
            <p:nvPr>
              <p:custDataLst>
                <p:tags r:id="rId115"/>
              </p:custDataLst>
            </p:nvPr>
          </p:nvSpPr>
          <p:spPr bwMode="auto">
            <a:xfrm>
              <a:off x="8275832" y="3524011"/>
              <a:ext cx="15274" cy="11148"/>
            </a:xfrm>
            <a:custGeom>
              <a:avLst/>
              <a:gdLst>
                <a:gd name="T0" fmla="*/ 2147483647 w 33"/>
                <a:gd name="T1" fmla="*/ 2147483647 h 31"/>
                <a:gd name="T2" fmla="*/ 2147483647 w 33"/>
                <a:gd name="T3" fmla="*/ 0 h 31"/>
                <a:gd name="T4" fmla="*/ 2147483647 w 33"/>
                <a:gd name="T5" fmla="*/ 0 h 31"/>
                <a:gd name="T6" fmla="*/ 2147483647 w 33"/>
                <a:gd name="T7" fmla="*/ 268536891 h 31"/>
                <a:gd name="T8" fmla="*/ 1781234170 w 33"/>
                <a:gd name="T9" fmla="*/ 671342484 h 31"/>
                <a:gd name="T10" fmla="*/ 1224670621 w 33"/>
                <a:gd name="T11" fmla="*/ 1074410270 h 31"/>
                <a:gd name="T12" fmla="*/ 667876163 w 33"/>
                <a:gd name="T13" fmla="*/ 1611484052 h 31"/>
                <a:gd name="T14" fmla="*/ 333937841 w 33"/>
                <a:gd name="T15" fmla="*/ 2147483647 h 31"/>
                <a:gd name="T16" fmla="*/ 111312614 w 33"/>
                <a:gd name="T17" fmla="*/ 2147483647 h 31"/>
                <a:gd name="T18" fmla="*/ 0 w 33"/>
                <a:gd name="T19" fmla="*/ 2147483647 h 31"/>
                <a:gd name="T20" fmla="*/ 111312614 w 33"/>
                <a:gd name="T21" fmla="*/ 2147483647 h 31"/>
                <a:gd name="T22" fmla="*/ 333937841 w 33"/>
                <a:gd name="T23" fmla="*/ 2147483647 h 31"/>
                <a:gd name="T24" fmla="*/ 667876163 w 33"/>
                <a:gd name="T25" fmla="*/ 2147483647 h 31"/>
                <a:gd name="T26" fmla="*/ 1224670621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40075"/>
            </a:solidFill>
            <a:ln w="3175" cmpd="sng">
              <a:solidFill>
                <a:schemeClr val="accent6"/>
              </a:solidFill>
              <a:prstDash val="solid"/>
              <a:round/>
              <a:headEnd/>
              <a:tailEnd/>
            </a:ln>
            <a:extLst/>
          </p:spPr>
          <p:txBody>
            <a:bodyPr/>
            <a:lstStyle/>
            <a:p>
              <a:endParaRPr lang="en-US"/>
            </a:p>
          </p:txBody>
        </p:sp>
        <p:sp>
          <p:nvSpPr>
            <p:cNvPr id="125" name="Freeform 189"/>
            <p:cNvSpPr>
              <a:spLocks/>
            </p:cNvSpPr>
            <p:nvPr>
              <p:custDataLst>
                <p:tags r:id="rId116"/>
              </p:custDataLst>
            </p:nvPr>
          </p:nvSpPr>
          <p:spPr bwMode="auto">
            <a:xfrm>
              <a:off x="8291106" y="3462692"/>
              <a:ext cx="3055" cy="6689"/>
            </a:xfrm>
            <a:custGeom>
              <a:avLst/>
              <a:gdLst>
                <a:gd name="T0" fmla="*/ 0 w 13"/>
                <a:gd name="T1" fmla="*/ 2147483647 h 19"/>
                <a:gd name="T2" fmla="*/ 29108644 w 13"/>
                <a:gd name="T3" fmla="*/ 2147483647 h 19"/>
                <a:gd name="T4" fmla="*/ 72831081 w 13"/>
                <a:gd name="T5" fmla="*/ 2141727833 h 19"/>
                <a:gd name="T6" fmla="*/ 101999317 w 13"/>
                <a:gd name="T7" fmla="*/ 1889907387 h 19"/>
                <a:gd name="T8" fmla="*/ 116553517 w 13"/>
                <a:gd name="T9" fmla="*/ 1511926311 h 19"/>
                <a:gd name="T10" fmla="*/ 174830154 w 13"/>
                <a:gd name="T11" fmla="*/ 755963155 h 19"/>
                <a:gd name="T12" fmla="*/ 189384598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solidFill>
              <a:srgbClr val="C40075"/>
            </a:solidFill>
            <a:ln w="3175" cmpd="sng">
              <a:solidFill>
                <a:schemeClr val="accent6"/>
              </a:solidFill>
              <a:prstDash val="solid"/>
              <a:round/>
              <a:headEnd/>
              <a:tailEnd/>
            </a:ln>
          </p:spPr>
          <p:txBody>
            <a:bodyPr/>
            <a:lstStyle/>
            <a:p>
              <a:endParaRPr lang="en-US"/>
            </a:p>
          </p:txBody>
        </p:sp>
        <p:sp>
          <p:nvSpPr>
            <p:cNvPr id="126" name="Freeform 190"/>
            <p:cNvSpPr>
              <a:spLocks/>
            </p:cNvSpPr>
            <p:nvPr>
              <p:custDataLst>
                <p:tags r:id="rId117"/>
              </p:custDataLst>
            </p:nvPr>
          </p:nvSpPr>
          <p:spPr bwMode="auto">
            <a:xfrm>
              <a:off x="8136835" y="3464923"/>
              <a:ext cx="35131" cy="15608"/>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1629980971 h 42"/>
                <a:gd name="T20" fmla="*/ 2147483647 w 87"/>
                <a:gd name="T21" fmla="*/ 889055033 h 42"/>
                <a:gd name="T22" fmla="*/ 2147483647 w 87"/>
                <a:gd name="T23" fmla="*/ 296258192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96258192 h 42"/>
                <a:gd name="T34" fmla="*/ 1847953318 w 87"/>
                <a:gd name="T35" fmla="*/ 592796842 h 42"/>
                <a:gd name="T36" fmla="*/ 1404458421 w 87"/>
                <a:gd name="T37" fmla="*/ 889055033 h 42"/>
                <a:gd name="T38" fmla="*/ 591267774 w 87"/>
                <a:gd name="T39" fmla="*/ 1778110067 h 42"/>
                <a:gd name="T40" fmla="*/ 0 w 87"/>
                <a:gd name="T41" fmla="*/ 2147483647 h 42"/>
                <a:gd name="T42" fmla="*/ 813015222 w 87"/>
                <a:gd name="T43" fmla="*/ 2147483647 h 42"/>
                <a:gd name="T44" fmla="*/ 1995726195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40075"/>
            </a:solidFill>
            <a:ln w="3175" cmpd="sng">
              <a:solidFill>
                <a:schemeClr val="accent6"/>
              </a:solidFill>
              <a:prstDash val="solid"/>
              <a:round/>
              <a:headEnd/>
              <a:tailEnd/>
            </a:ln>
            <a:extLst/>
          </p:spPr>
          <p:txBody>
            <a:bodyPr/>
            <a:lstStyle/>
            <a:p>
              <a:endParaRPr lang="en-US"/>
            </a:p>
          </p:txBody>
        </p:sp>
        <p:sp>
          <p:nvSpPr>
            <p:cNvPr id="127" name="Freeform 191"/>
            <p:cNvSpPr>
              <a:spLocks/>
            </p:cNvSpPr>
            <p:nvPr>
              <p:custDataLst>
                <p:tags r:id="rId118"/>
              </p:custDataLst>
            </p:nvPr>
          </p:nvSpPr>
          <p:spPr bwMode="auto">
            <a:xfrm>
              <a:off x="8372061" y="3790460"/>
              <a:ext cx="1527" cy="10034"/>
            </a:xfrm>
            <a:custGeom>
              <a:avLst/>
              <a:gdLst>
                <a:gd name="T0" fmla="*/ 0 w 7"/>
                <a:gd name="T1" fmla="*/ 0 h 31"/>
                <a:gd name="T2" fmla="*/ 81570893 w 7"/>
                <a:gd name="T3" fmla="*/ 0 h 31"/>
                <a:gd name="T4" fmla="*/ 81570893 w 7"/>
                <a:gd name="T5" fmla="*/ 1762334463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28" name="Freeform 192"/>
            <p:cNvSpPr>
              <a:spLocks/>
            </p:cNvSpPr>
            <p:nvPr>
              <p:custDataLst>
                <p:tags r:id="rId119"/>
              </p:custDataLst>
            </p:nvPr>
          </p:nvSpPr>
          <p:spPr bwMode="auto">
            <a:xfrm>
              <a:off x="7637363" y="3443740"/>
              <a:ext cx="980615" cy="637697"/>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1443622716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166936669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C40075"/>
            </a:solidFill>
            <a:ln w="3175" cmpd="sng">
              <a:solidFill>
                <a:schemeClr val="accent6"/>
              </a:solidFill>
              <a:prstDash val="solid"/>
              <a:round/>
              <a:headEnd/>
              <a:tailEnd/>
            </a:ln>
          </p:spPr>
          <p:txBody>
            <a:bodyPr/>
            <a:lstStyle/>
            <a:p>
              <a:endParaRPr lang="en-US"/>
            </a:p>
          </p:txBody>
        </p:sp>
        <p:sp>
          <p:nvSpPr>
            <p:cNvPr id="129" name="Freeform 193"/>
            <p:cNvSpPr>
              <a:spLocks/>
            </p:cNvSpPr>
            <p:nvPr>
              <p:custDataLst>
                <p:tags r:id="rId120"/>
              </p:custDataLst>
            </p:nvPr>
          </p:nvSpPr>
          <p:spPr bwMode="auto">
            <a:xfrm>
              <a:off x="2332572" y="2507262"/>
              <a:ext cx="643051" cy="408037"/>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495161958 w 1535"/>
                <a:gd name="T71" fmla="*/ 2147483647 h 1109"/>
                <a:gd name="T72" fmla="*/ 2147483647 w 1535"/>
                <a:gd name="T73" fmla="*/ 719163825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30" name="Freeform 194"/>
            <p:cNvSpPr>
              <a:spLocks/>
            </p:cNvSpPr>
            <p:nvPr>
              <p:custDataLst>
                <p:tags r:id="rId121"/>
              </p:custDataLst>
            </p:nvPr>
          </p:nvSpPr>
          <p:spPr bwMode="auto">
            <a:xfrm>
              <a:off x="3559103" y="3658908"/>
              <a:ext cx="203150" cy="186181"/>
            </a:xfrm>
            <a:custGeom>
              <a:avLst/>
              <a:gdLst>
                <a:gd name="T0" fmla="*/ 1147906911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1736280684 h 505"/>
                <a:gd name="T78" fmla="*/ 2147483647 w 486"/>
                <a:gd name="T79" fmla="*/ 1157520631 h 505"/>
                <a:gd name="T80" fmla="*/ 2147483647 w 486"/>
                <a:gd name="T81" fmla="*/ 289380027 h 505"/>
                <a:gd name="T82" fmla="*/ 2147483647 w 486"/>
                <a:gd name="T83" fmla="*/ 144690276 h 505"/>
                <a:gd name="T84" fmla="*/ 2147483647 w 486"/>
                <a:gd name="T85" fmla="*/ 1591590409 h 505"/>
                <a:gd name="T86" fmla="*/ 2147483647 w 486"/>
                <a:gd name="T87" fmla="*/ 2147483647 h 505"/>
                <a:gd name="T88" fmla="*/ 1967975592 w 486"/>
                <a:gd name="T89" fmla="*/ 2147483647 h 505"/>
                <a:gd name="T90" fmla="*/ 1639948380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31" name="Freeform 195"/>
            <p:cNvSpPr>
              <a:spLocks/>
            </p:cNvSpPr>
            <p:nvPr>
              <p:custDataLst>
                <p:tags r:id="rId122"/>
              </p:custDataLst>
            </p:nvPr>
          </p:nvSpPr>
          <p:spPr bwMode="auto">
            <a:xfrm>
              <a:off x="3722541" y="3100366"/>
              <a:ext cx="70262" cy="76925"/>
            </a:xfrm>
            <a:custGeom>
              <a:avLst/>
              <a:gdLst>
                <a:gd name="T0" fmla="*/ 595849687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1606566013 h 208"/>
                <a:gd name="T44" fmla="*/ 2147483647 w 166"/>
                <a:gd name="T45" fmla="*/ 1460413638 h 208"/>
                <a:gd name="T46" fmla="*/ 2147483647 w 166"/>
                <a:gd name="T47" fmla="*/ 1168386416 h 208"/>
                <a:gd name="T48" fmla="*/ 2147483647 w 166"/>
                <a:gd name="T49" fmla="*/ 730206819 h 208"/>
                <a:gd name="T50" fmla="*/ 2147483647 w 166"/>
                <a:gd name="T51" fmla="*/ 438179597 h 208"/>
                <a:gd name="T52" fmla="*/ 2147483647 w 166"/>
                <a:gd name="T53" fmla="*/ 146152375 h 208"/>
                <a:gd name="T54" fmla="*/ 2147483647 w 166"/>
                <a:gd name="T55" fmla="*/ 0 h 208"/>
                <a:gd name="T56" fmla="*/ 2147483647 w 166"/>
                <a:gd name="T57" fmla="*/ 146152375 h 208"/>
                <a:gd name="T58" fmla="*/ 2147483647 w 166"/>
                <a:gd name="T59" fmla="*/ 730206819 h 208"/>
                <a:gd name="T60" fmla="*/ 1702593272 w 166"/>
                <a:gd name="T61" fmla="*/ 1606566013 h 208"/>
                <a:gd name="T62" fmla="*/ 936445766 w 166"/>
                <a:gd name="T63" fmla="*/ 2147483647 h 208"/>
                <a:gd name="T64" fmla="*/ 595849687 w 166"/>
                <a:gd name="T65" fmla="*/ 2147483647 h 208"/>
                <a:gd name="T66" fmla="*/ 340596078 w 166"/>
                <a:gd name="T67" fmla="*/ 2147483647 h 208"/>
                <a:gd name="T68" fmla="*/ 170297819 w 166"/>
                <a:gd name="T69" fmla="*/ 2147483647 h 208"/>
                <a:gd name="T70" fmla="*/ 0 w 166"/>
                <a:gd name="T71" fmla="*/ 2147483647 h 208"/>
                <a:gd name="T72" fmla="*/ 0 w 166"/>
                <a:gd name="T73" fmla="*/ 2147483647 h 208"/>
                <a:gd name="T74" fmla="*/ 170297819 w 166"/>
                <a:gd name="T75" fmla="*/ 2147483647 h 208"/>
                <a:gd name="T76" fmla="*/ 255447169 w 166"/>
                <a:gd name="T77" fmla="*/ 2147483647 h 208"/>
                <a:gd name="T78" fmla="*/ 425744988 w 166"/>
                <a:gd name="T79" fmla="*/ 2147483647 h 208"/>
                <a:gd name="T80" fmla="*/ 851296856 w 166"/>
                <a:gd name="T81" fmla="*/ 2147483647 h 208"/>
                <a:gd name="T82" fmla="*/ 1447146103 w 166"/>
                <a:gd name="T83" fmla="*/ 2147483647 h 208"/>
                <a:gd name="T84" fmla="*/ 1872891531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28338260 w 166"/>
                <a:gd name="T103" fmla="*/ 2147483647 h 208"/>
                <a:gd name="T104" fmla="*/ 1787742181 w 166"/>
                <a:gd name="T105" fmla="*/ 2147483647 h 208"/>
                <a:gd name="T106" fmla="*/ 1447146103 w 166"/>
                <a:gd name="T107" fmla="*/ 2147483647 h 208"/>
                <a:gd name="T108" fmla="*/ 936445766 w 166"/>
                <a:gd name="T109" fmla="*/ 2147483647 h 208"/>
                <a:gd name="T110" fmla="*/ 595849687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8"/>
                <a:gd name="T170" fmla="*/ 166 w 166"/>
                <a:gd name="T171" fmla="*/ 208 h 2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32" name="Freeform 196"/>
            <p:cNvSpPr>
              <a:spLocks/>
            </p:cNvSpPr>
            <p:nvPr>
              <p:custDataLst>
                <p:tags r:id="rId123"/>
              </p:custDataLst>
            </p:nvPr>
          </p:nvSpPr>
          <p:spPr bwMode="auto">
            <a:xfrm>
              <a:off x="3255144" y="2790436"/>
              <a:ext cx="67207" cy="41250"/>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086137545 w 164"/>
                <a:gd name="T23" fmla="*/ 2147483647 h 104"/>
                <a:gd name="T24" fmla="*/ 1467915213 w 164"/>
                <a:gd name="T25" fmla="*/ 2147483647 h 104"/>
                <a:gd name="T26" fmla="*/ 849874320 w 164"/>
                <a:gd name="T27" fmla="*/ 2147483647 h 104"/>
                <a:gd name="T28" fmla="*/ 463485416 w 164"/>
                <a:gd name="T29" fmla="*/ 2147483647 h 104"/>
                <a:gd name="T30" fmla="*/ 231833428 w 164"/>
                <a:gd name="T31" fmla="*/ 2147483647 h 104"/>
                <a:gd name="T32" fmla="*/ 77277951 w 164"/>
                <a:gd name="T33" fmla="*/ 2147483647 h 104"/>
                <a:gd name="T34" fmla="*/ 0 w 164"/>
                <a:gd name="T35" fmla="*/ 2147483647 h 104"/>
                <a:gd name="T36" fmla="*/ 0 w 164"/>
                <a:gd name="T37" fmla="*/ 2147483647 h 104"/>
                <a:gd name="T38" fmla="*/ 0 w 164"/>
                <a:gd name="T39" fmla="*/ 2147483647 h 104"/>
                <a:gd name="T40" fmla="*/ 77277951 w 164"/>
                <a:gd name="T41" fmla="*/ 2147483647 h 104"/>
                <a:gd name="T42" fmla="*/ 231833428 w 164"/>
                <a:gd name="T43" fmla="*/ 2147483647 h 104"/>
                <a:gd name="T44" fmla="*/ 463485416 w 164"/>
                <a:gd name="T45" fmla="*/ 2147483647 h 104"/>
                <a:gd name="T46" fmla="*/ 927152271 w 164"/>
                <a:gd name="T47" fmla="*/ 2147483647 h 104"/>
                <a:gd name="T48" fmla="*/ 1545193164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1801571663 h 104"/>
                <a:gd name="T78" fmla="*/ 2147483647 w 164"/>
                <a:gd name="T79" fmla="*/ 1081006479 h 104"/>
                <a:gd name="T80" fmla="*/ 2147483647 w 164"/>
                <a:gd name="T81" fmla="*/ 0 h 104"/>
                <a:gd name="T82" fmla="*/ 2147483647 w 164"/>
                <a:gd name="T83" fmla="*/ 0 h 104"/>
                <a:gd name="T84" fmla="*/ 2147483647 w 164"/>
                <a:gd name="T85" fmla="*/ 1081006479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40075"/>
            </a:solidFill>
            <a:ln w="3175" cmpd="sng">
              <a:solidFill>
                <a:schemeClr val="accent6"/>
              </a:solidFill>
              <a:prstDash val="solid"/>
              <a:round/>
              <a:headEnd/>
              <a:tailEnd/>
            </a:ln>
          </p:spPr>
          <p:txBody>
            <a:bodyPr/>
            <a:lstStyle/>
            <a:p>
              <a:endParaRPr lang="en-US"/>
            </a:p>
          </p:txBody>
        </p:sp>
        <p:sp>
          <p:nvSpPr>
            <p:cNvPr id="133" name="Freeform 197"/>
            <p:cNvSpPr>
              <a:spLocks/>
            </p:cNvSpPr>
            <p:nvPr>
              <p:custDataLst>
                <p:tags r:id="rId124"/>
              </p:custDataLst>
            </p:nvPr>
          </p:nvSpPr>
          <p:spPr bwMode="auto">
            <a:xfrm>
              <a:off x="3607982" y="4443764"/>
              <a:ext cx="22912" cy="40135"/>
            </a:xfrm>
            <a:custGeom>
              <a:avLst/>
              <a:gdLst>
                <a:gd name="T0" fmla="*/ 0 w 53"/>
                <a:gd name="T1" fmla="*/ 2147483647 h 19"/>
                <a:gd name="T2" fmla="*/ 634887828 w 53"/>
                <a:gd name="T3" fmla="*/ 2147483647 h 19"/>
                <a:gd name="T4" fmla="*/ 1269776106 w 53"/>
                <a:gd name="T5" fmla="*/ 2147483647 h 19"/>
                <a:gd name="T6" fmla="*/ 1995506935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1995506935 w 53"/>
                <a:gd name="T27" fmla="*/ 0 h 19"/>
                <a:gd name="T28" fmla="*/ 1269776106 w 53"/>
                <a:gd name="T29" fmla="*/ 2147483647 h 19"/>
                <a:gd name="T30" fmla="*/ 634887828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40075"/>
            </a:solidFill>
            <a:ln w="3175" cmpd="sng">
              <a:solidFill>
                <a:schemeClr val="accent6"/>
              </a:solidFill>
              <a:prstDash val="solid"/>
              <a:round/>
              <a:headEnd/>
              <a:tailEnd/>
            </a:ln>
          </p:spPr>
          <p:txBody>
            <a:bodyPr/>
            <a:lstStyle/>
            <a:p>
              <a:endParaRPr lang="en-US"/>
            </a:p>
          </p:txBody>
        </p:sp>
        <p:sp>
          <p:nvSpPr>
            <p:cNvPr id="134" name="Freeform 198"/>
            <p:cNvSpPr>
              <a:spLocks/>
            </p:cNvSpPr>
            <p:nvPr>
              <p:custDataLst>
                <p:tags r:id="rId125"/>
              </p:custDataLst>
            </p:nvPr>
          </p:nvSpPr>
          <p:spPr bwMode="auto">
            <a:xfrm>
              <a:off x="3574379" y="4429272"/>
              <a:ext cx="33604" cy="41250"/>
            </a:xfrm>
            <a:custGeom>
              <a:avLst/>
              <a:gdLst>
                <a:gd name="T0" fmla="*/ 0 w 80"/>
                <a:gd name="T1" fmla="*/ 0 h 18"/>
                <a:gd name="T2" fmla="*/ 83286521 w 80"/>
                <a:gd name="T3" fmla="*/ 2147483647 h 18"/>
                <a:gd name="T4" fmla="*/ 416051048 w 80"/>
                <a:gd name="T5" fmla="*/ 2147483647 h 18"/>
                <a:gd name="T6" fmla="*/ 665719832 w 80"/>
                <a:gd name="T7" fmla="*/ 2147483647 h 18"/>
                <a:gd name="T8" fmla="*/ 915197838 w 80"/>
                <a:gd name="T9" fmla="*/ 2147483647 h 18"/>
                <a:gd name="T10" fmla="*/ 1247962365 w 80"/>
                <a:gd name="T11" fmla="*/ 2147483647 h 18"/>
                <a:gd name="T12" fmla="*/ 1664013412 w 80"/>
                <a:gd name="T13" fmla="*/ 2147483647 h 18"/>
                <a:gd name="T14" fmla="*/ 1830395676 w 80"/>
                <a:gd name="T15" fmla="*/ 2147483647 h 18"/>
                <a:gd name="T16" fmla="*/ 199696871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35" name="Freeform 199"/>
            <p:cNvSpPr>
              <a:spLocks/>
            </p:cNvSpPr>
            <p:nvPr>
              <p:custDataLst>
                <p:tags r:id="rId126"/>
              </p:custDataLst>
            </p:nvPr>
          </p:nvSpPr>
          <p:spPr bwMode="auto">
            <a:xfrm>
              <a:off x="3574379" y="4414778"/>
              <a:ext cx="21384" cy="42365"/>
            </a:xfrm>
            <a:custGeom>
              <a:avLst/>
              <a:gdLst>
                <a:gd name="T0" fmla="*/ 2147483647 w 46"/>
                <a:gd name="T1" fmla="*/ 0 h 27"/>
                <a:gd name="T2" fmla="*/ 0 w 46"/>
                <a:gd name="T3" fmla="*/ 2147483647 h 27"/>
                <a:gd name="T4" fmla="*/ 1014979997 w 46"/>
                <a:gd name="T5" fmla="*/ 2147483647 h 27"/>
                <a:gd name="T6" fmla="*/ 1804460312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36" name="Freeform 200"/>
            <p:cNvSpPr>
              <a:spLocks/>
            </p:cNvSpPr>
            <p:nvPr>
              <p:custDataLst>
                <p:tags r:id="rId127"/>
              </p:custDataLst>
            </p:nvPr>
          </p:nvSpPr>
          <p:spPr bwMode="auto">
            <a:xfrm>
              <a:off x="3545357" y="4410320"/>
              <a:ext cx="24439" cy="42365"/>
            </a:xfrm>
            <a:custGeom>
              <a:avLst/>
              <a:gdLst>
                <a:gd name="T0" fmla="*/ 2147483647 w 54"/>
                <a:gd name="T1" fmla="*/ 0 h 39"/>
                <a:gd name="T2" fmla="*/ 2081283056 w 54"/>
                <a:gd name="T3" fmla="*/ 2147483647 h 39"/>
                <a:gd name="T4" fmla="*/ 1040752300 w 54"/>
                <a:gd name="T5" fmla="*/ 2147483647 h 39"/>
                <a:gd name="T6" fmla="*/ 624362574 w 54"/>
                <a:gd name="T7" fmla="*/ 2147483647 h 39"/>
                <a:gd name="T8" fmla="*/ 416168181 w 54"/>
                <a:gd name="T9" fmla="*/ 2147483647 h 39"/>
                <a:gd name="T10" fmla="*/ 208194863 w 54"/>
                <a:gd name="T11" fmla="*/ 2147483647 h 39"/>
                <a:gd name="T12" fmla="*/ 0 w 54"/>
                <a:gd name="T13" fmla="*/ 2147483647 h 39"/>
                <a:gd name="T14" fmla="*/ 208194863 w 54"/>
                <a:gd name="T15" fmla="*/ 2147483647 h 39"/>
                <a:gd name="T16" fmla="*/ 312181522 w 54"/>
                <a:gd name="T17" fmla="*/ 2147483647 h 39"/>
                <a:gd name="T18" fmla="*/ 520375915 w 54"/>
                <a:gd name="T19" fmla="*/ 2147483647 h 39"/>
                <a:gd name="T20" fmla="*/ 832557437 w 54"/>
                <a:gd name="T21" fmla="*/ 2147483647 h 39"/>
                <a:gd name="T22" fmla="*/ 1144738959 w 54"/>
                <a:gd name="T23" fmla="*/ 2147483647 h 39"/>
                <a:gd name="T24" fmla="*/ 1665114404 w 54"/>
                <a:gd name="T25" fmla="*/ 2147483647 h 39"/>
                <a:gd name="T26" fmla="*/ 2081283056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40075"/>
            </a:solidFill>
            <a:ln w="3175" cmpd="sng">
              <a:solidFill>
                <a:schemeClr val="accent6"/>
              </a:solidFill>
              <a:prstDash val="solid"/>
              <a:round/>
              <a:headEnd/>
              <a:tailEnd/>
            </a:ln>
          </p:spPr>
          <p:txBody>
            <a:bodyPr/>
            <a:lstStyle/>
            <a:p>
              <a:endParaRPr lang="en-US"/>
            </a:p>
          </p:txBody>
        </p:sp>
        <p:sp>
          <p:nvSpPr>
            <p:cNvPr id="137" name="Freeform 201"/>
            <p:cNvSpPr>
              <a:spLocks/>
            </p:cNvSpPr>
            <p:nvPr>
              <p:custDataLst>
                <p:tags r:id="rId128"/>
              </p:custDataLst>
            </p:nvPr>
          </p:nvSpPr>
          <p:spPr bwMode="auto">
            <a:xfrm>
              <a:off x="3520919" y="4403630"/>
              <a:ext cx="27494" cy="41250"/>
            </a:xfrm>
            <a:custGeom>
              <a:avLst/>
              <a:gdLst>
                <a:gd name="T0" fmla="*/ 0 w 60"/>
                <a:gd name="T1" fmla="*/ 2147483647 h 15"/>
                <a:gd name="T2" fmla="*/ 1080315499 w 60"/>
                <a:gd name="T3" fmla="*/ 2147483647 h 15"/>
                <a:gd name="T4" fmla="*/ 1944477315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1728323156 w 60"/>
                <a:gd name="T33" fmla="*/ 2147483647 h 15"/>
                <a:gd name="T34" fmla="*/ 756198323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40075"/>
            </a:solidFill>
            <a:ln w="3175" cmpd="sng">
              <a:solidFill>
                <a:schemeClr val="accent6"/>
              </a:solidFill>
              <a:prstDash val="solid"/>
              <a:round/>
              <a:headEnd/>
              <a:tailEnd/>
            </a:ln>
          </p:spPr>
          <p:txBody>
            <a:bodyPr/>
            <a:lstStyle/>
            <a:p>
              <a:endParaRPr lang="en-US"/>
            </a:p>
          </p:txBody>
        </p:sp>
        <p:sp>
          <p:nvSpPr>
            <p:cNvPr id="138" name="Freeform 202"/>
            <p:cNvSpPr>
              <a:spLocks/>
            </p:cNvSpPr>
            <p:nvPr>
              <p:custDataLst>
                <p:tags r:id="rId129"/>
              </p:custDataLst>
            </p:nvPr>
          </p:nvSpPr>
          <p:spPr bwMode="auto">
            <a:xfrm>
              <a:off x="3498006" y="4394711"/>
              <a:ext cx="32077" cy="40135"/>
            </a:xfrm>
            <a:custGeom>
              <a:avLst/>
              <a:gdLst>
                <a:gd name="T0" fmla="*/ 2147483647 w 79"/>
                <a:gd name="T1" fmla="*/ 0 h 32"/>
                <a:gd name="T2" fmla="*/ 2147483647 w 79"/>
                <a:gd name="T3" fmla="*/ 2147483647 h 32"/>
                <a:gd name="T4" fmla="*/ 2147483647 w 79"/>
                <a:gd name="T5" fmla="*/ 2147483647 h 32"/>
                <a:gd name="T6" fmla="*/ 1878786200 w 79"/>
                <a:gd name="T7" fmla="*/ 2147483647 h 32"/>
                <a:gd name="T8" fmla="*/ 1503028960 w 79"/>
                <a:gd name="T9" fmla="*/ 2147483647 h 32"/>
                <a:gd name="T10" fmla="*/ 1127271720 w 79"/>
                <a:gd name="T11" fmla="*/ 2147483647 h 32"/>
                <a:gd name="T12" fmla="*/ 751514480 w 79"/>
                <a:gd name="T13" fmla="*/ 2147483647 h 32"/>
                <a:gd name="T14" fmla="*/ 375757240 w 79"/>
                <a:gd name="T15" fmla="*/ 2147483647 h 32"/>
                <a:gd name="T16" fmla="*/ 0 w 79"/>
                <a:gd name="T17" fmla="*/ 2147483647 h 32"/>
                <a:gd name="T18" fmla="*/ 375757240 w 79"/>
                <a:gd name="T19" fmla="*/ 2147483647 h 32"/>
                <a:gd name="T20" fmla="*/ 751514480 w 79"/>
                <a:gd name="T21" fmla="*/ 2147483647 h 32"/>
                <a:gd name="T22" fmla="*/ 901817376 w 79"/>
                <a:gd name="T23" fmla="*/ 2147483647 h 32"/>
                <a:gd name="T24" fmla="*/ 1127271720 w 79"/>
                <a:gd name="T25" fmla="*/ 2147483647 h 32"/>
                <a:gd name="T26" fmla="*/ 1352726064 w 79"/>
                <a:gd name="T27" fmla="*/ 2147483647 h 32"/>
                <a:gd name="T28" fmla="*/ 1503028960 w 79"/>
                <a:gd name="T29" fmla="*/ 2147483647 h 32"/>
                <a:gd name="T30" fmla="*/ 2029089096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39" name="Freeform 203"/>
            <p:cNvSpPr>
              <a:spLocks/>
            </p:cNvSpPr>
            <p:nvPr>
              <p:custDataLst>
                <p:tags r:id="rId130"/>
              </p:custDataLst>
            </p:nvPr>
          </p:nvSpPr>
          <p:spPr bwMode="auto">
            <a:xfrm>
              <a:off x="3491897" y="4381333"/>
              <a:ext cx="29022" cy="40135"/>
            </a:xfrm>
            <a:custGeom>
              <a:avLst/>
              <a:gdLst>
                <a:gd name="T0" fmla="*/ 2147483647 w 66"/>
                <a:gd name="T1" fmla="*/ 0 h 19"/>
                <a:gd name="T2" fmla="*/ 2147483647 w 66"/>
                <a:gd name="T3" fmla="*/ 2147483647 h 19"/>
                <a:gd name="T4" fmla="*/ 1813556316 w 66"/>
                <a:gd name="T5" fmla="*/ 2147483647 h 19"/>
                <a:gd name="T6" fmla="*/ 1240854177 w 66"/>
                <a:gd name="T7" fmla="*/ 2147483647 h 19"/>
                <a:gd name="T8" fmla="*/ 859052751 w 66"/>
                <a:gd name="T9" fmla="*/ 2147483647 h 19"/>
                <a:gd name="T10" fmla="*/ 477251782 w 66"/>
                <a:gd name="T11" fmla="*/ 2147483647 h 19"/>
                <a:gd name="T12" fmla="*/ 190900713 w 66"/>
                <a:gd name="T13" fmla="*/ 2147483647 h 19"/>
                <a:gd name="T14" fmla="*/ 0 w 66"/>
                <a:gd name="T15" fmla="*/ 2147483647 h 19"/>
                <a:gd name="T16" fmla="*/ 0 w 66"/>
                <a:gd name="T17" fmla="*/ 2147483647 h 19"/>
                <a:gd name="T18" fmla="*/ 1813556316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40075"/>
            </a:solidFill>
            <a:ln w="3175" cmpd="sng">
              <a:solidFill>
                <a:schemeClr val="accent6"/>
              </a:solidFill>
              <a:prstDash val="solid"/>
              <a:round/>
              <a:headEnd/>
              <a:tailEnd/>
            </a:ln>
          </p:spPr>
          <p:txBody>
            <a:bodyPr/>
            <a:lstStyle/>
            <a:p>
              <a:endParaRPr lang="en-US"/>
            </a:p>
          </p:txBody>
        </p:sp>
        <p:sp>
          <p:nvSpPr>
            <p:cNvPr id="140" name="Freeform 204"/>
            <p:cNvSpPr>
              <a:spLocks/>
            </p:cNvSpPr>
            <p:nvPr>
              <p:custDataLst>
                <p:tags r:id="rId131"/>
              </p:custDataLst>
            </p:nvPr>
          </p:nvSpPr>
          <p:spPr bwMode="auto">
            <a:xfrm>
              <a:off x="3395668" y="4163937"/>
              <a:ext cx="24439" cy="42365"/>
            </a:xfrm>
            <a:custGeom>
              <a:avLst/>
              <a:gdLst>
                <a:gd name="T0" fmla="*/ 1430881683 w 53"/>
                <a:gd name="T1" fmla="*/ 0 h 80"/>
                <a:gd name="T2" fmla="*/ 880577743 w 53"/>
                <a:gd name="T3" fmla="*/ 2143660186 h 80"/>
                <a:gd name="T4" fmla="*/ 440288872 w 53"/>
                <a:gd name="T5" fmla="*/ 2147483647 h 80"/>
                <a:gd name="T6" fmla="*/ 220029657 w 53"/>
                <a:gd name="T7" fmla="*/ 2147483647 h 80"/>
                <a:gd name="T8" fmla="*/ 110014589 w 53"/>
                <a:gd name="T9" fmla="*/ 2147483647 h 80"/>
                <a:gd name="T10" fmla="*/ 0 w 53"/>
                <a:gd name="T11" fmla="*/ 2147483647 h 80"/>
                <a:gd name="T12" fmla="*/ 0 w 53"/>
                <a:gd name="T13" fmla="*/ 2147483647 h 80"/>
                <a:gd name="T14" fmla="*/ 0 w 53"/>
                <a:gd name="T15" fmla="*/ 2147483647 h 80"/>
                <a:gd name="T16" fmla="*/ 220029657 w 53"/>
                <a:gd name="T17" fmla="*/ 2147483647 h 80"/>
                <a:gd name="T18" fmla="*/ 660318528 w 53"/>
                <a:gd name="T19" fmla="*/ 2147483647 h 80"/>
                <a:gd name="T20" fmla="*/ 990592811 w 53"/>
                <a:gd name="T21" fmla="*/ 2147483647 h 80"/>
                <a:gd name="T22" fmla="*/ 1430881683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1714928149 h 80"/>
                <a:gd name="T74" fmla="*/ 2091430249 w 53"/>
                <a:gd name="T75" fmla="*/ 428732037 h 80"/>
                <a:gd name="T76" fmla="*/ 1430881683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40075"/>
            </a:solidFill>
            <a:ln w="3175" cmpd="sng">
              <a:solidFill>
                <a:schemeClr val="accent6"/>
              </a:solidFill>
              <a:prstDash val="solid"/>
              <a:round/>
              <a:headEnd/>
              <a:tailEnd/>
            </a:ln>
          </p:spPr>
          <p:txBody>
            <a:bodyPr/>
            <a:lstStyle/>
            <a:p>
              <a:endParaRPr lang="en-US"/>
            </a:p>
          </p:txBody>
        </p:sp>
        <p:sp>
          <p:nvSpPr>
            <p:cNvPr id="141" name="Freeform 205"/>
            <p:cNvSpPr>
              <a:spLocks/>
            </p:cNvSpPr>
            <p:nvPr>
              <p:custDataLst>
                <p:tags r:id="rId132"/>
              </p:custDataLst>
            </p:nvPr>
          </p:nvSpPr>
          <p:spPr bwMode="auto">
            <a:xfrm>
              <a:off x="3424690" y="4230828"/>
              <a:ext cx="16802" cy="37905"/>
            </a:xfrm>
            <a:custGeom>
              <a:avLst/>
              <a:gdLst>
                <a:gd name="T0" fmla="*/ 0 w 41"/>
                <a:gd name="T1" fmla="*/ 2147483647 h 43"/>
                <a:gd name="T2" fmla="*/ 2086256906 w 41"/>
                <a:gd name="T3" fmla="*/ 2147483647 h 43"/>
                <a:gd name="T4" fmla="*/ 2147483647 w 41"/>
                <a:gd name="T5" fmla="*/ 2147483647 h 43"/>
                <a:gd name="T6" fmla="*/ 2147483647 w 41"/>
                <a:gd name="T7" fmla="*/ 2147483647 h 43"/>
                <a:gd name="T8" fmla="*/ 2147483647 w 41"/>
                <a:gd name="T9" fmla="*/ 0 h 43"/>
                <a:gd name="T10" fmla="*/ 2086256906 w 41"/>
                <a:gd name="T11" fmla="*/ 2147483647 h 43"/>
                <a:gd name="T12" fmla="*/ 1545463148 w 41"/>
                <a:gd name="T13" fmla="*/ 2147483647 h 43"/>
                <a:gd name="T14" fmla="*/ 1159051680 w 41"/>
                <a:gd name="T15" fmla="*/ 2147483647 h 43"/>
                <a:gd name="T16" fmla="*/ 772641065 w 41"/>
                <a:gd name="T17" fmla="*/ 2147483647 h 43"/>
                <a:gd name="T18" fmla="*/ 463693335 w 41"/>
                <a:gd name="T19" fmla="*/ 2147483647 h 43"/>
                <a:gd name="T20" fmla="*/ 231846455 w 41"/>
                <a:gd name="T21" fmla="*/ 2147483647 h 43"/>
                <a:gd name="T22" fmla="*/ 77282294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40075"/>
            </a:solidFill>
            <a:ln w="3175" cmpd="sng">
              <a:solidFill>
                <a:schemeClr val="accent6"/>
              </a:solidFill>
              <a:prstDash val="solid"/>
              <a:round/>
              <a:headEnd/>
              <a:tailEnd/>
            </a:ln>
          </p:spPr>
          <p:txBody>
            <a:bodyPr/>
            <a:lstStyle/>
            <a:p>
              <a:endParaRPr lang="en-US"/>
            </a:p>
          </p:txBody>
        </p:sp>
        <p:sp>
          <p:nvSpPr>
            <p:cNvPr id="142" name="Freeform 206"/>
            <p:cNvSpPr>
              <a:spLocks/>
            </p:cNvSpPr>
            <p:nvPr>
              <p:custDataLst>
                <p:tags r:id="rId133"/>
              </p:custDataLst>
            </p:nvPr>
          </p:nvSpPr>
          <p:spPr bwMode="auto">
            <a:xfrm>
              <a:off x="3429273" y="4246436"/>
              <a:ext cx="7637" cy="41250"/>
            </a:xfrm>
            <a:custGeom>
              <a:avLst/>
              <a:gdLst>
                <a:gd name="T0" fmla="*/ 1249997336 w 20"/>
                <a:gd name="T1" fmla="*/ 0 h 24"/>
                <a:gd name="T2" fmla="*/ 0 w 20"/>
                <a:gd name="T3" fmla="*/ 0 h 24"/>
                <a:gd name="T4" fmla="*/ 62523321 w 20"/>
                <a:gd name="T5" fmla="*/ 2147483647 h 24"/>
                <a:gd name="T6" fmla="*/ 125047038 w 20"/>
                <a:gd name="T7" fmla="*/ 2147483647 h 24"/>
                <a:gd name="T8" fmla="*/ 249936527 w 20"/>
                <a:gd name="T9" fmla="*/ 2147483647 h 24"/>
                <a:gd name="T10" fmla="*/ 437506886 w 20"/>
                <a:gd name="T11" fmla="*/ 2147483647 h 24"/>
                <a:gd name="T12" fmla="*/ 625077244 w 20"/>
                <a:gd name="T13" fmla="*/ 2147483647 h 24"/>
                <a:gd name="T14" fmla="*/ 875014168 w 20"/>
                <a:gd name="T15" fmla="*/ 2147483647 h 24"/>
                <a:gd name="T16" fmla="*/ 1062426978 w 20"/>
                <a:gd name="T17" fmla="*/ 2147483647 h 24"/>
                <a:gd name="T18" fmla="*/ 1249997336 w 20"/>
                <a:gd name="T19" fmla="*/ 2147483647 h 24"/>
                <a:gd name="T20" fmla="*/ 1249997336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43" name="Freeform 207"/>
            <p:cNvSpPr>
              <a:spLocks/>
            </p:cNvSpPr>
            <p:nvPr>
              <p:custDataLst>
                <p:tags r:id="rId134"/>
              </p:custDataLst>
            </p:nvPr>
          </p:nvSpPr>
          <p:spPr bwMode="auto">
            <a:xfrm>
              <a:off x="3443019" y="4289915"/>
              <a:ext cx="16802" cy="42365"/>
            </a:xfrm>
            <a:custGeom>
              <a:avLst/>
              <a:gdLst>
                <a:gd name="T0" fmla="*/ 0 w 39"/>
                <a:gd name="T1" fmla="*/ 2147483647 h 43"/>
                <a:gd name="T2" fmla="*/ 179645463 w 39"/>
                <a:gd name="T3" fmla="*/ 2147483647 h 43"/>
                <a:gd name="T4" fmla="*/ 538736237 w 39"/>
                <a:gd name="T5" fmla="*/ 2147483647 h 43"/>
                <a:gd name="T6" fmla="*/ 1077271873 w 39"/>
                <a:gd name="T7" fmla="*/ 2147483647 h 43"/>
                <a:gd name="T8" fmla="*/ 1436362198 w 39"/>
                <a:gd name="T9" fmla="*/ 2147483647 h 43"/>
                <a:gd name="T10" fmla="*/ 2064921390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1705831065 w 39"/>
                <a:gd name="T27" fmla="*/ 2147483647 h 43"/>
                <a:gd name="T28" fmla="*/ 53873623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40075"/>
            </a:solidFill>
            <a:ln w="3175" cmpd="sng">
              <a:solidFill>
                <a:schemeClr val="accent6"/>
              </a:solidFill>
              <a:prstDash val="solid"/>
              <a:round/>
              <a:headEnd/>
              <a:tailEnd/>
            </a:ln>
          </p:spPr>
          <p:txBody>
            <a:bodyPr/>
            <a:lstStyle/>
            <a:p>
              <a:endParaRPr lang="en-US"/>
            </a:p>
          </p:txBody>
        </p:sp>
        <p:sp>
          <p:nvSpPr>
            <p:cNvPr id="144" name="Freeform 208"/>
            <p:cNvSpPr>
              <a:spLocks/>
            </p:cNvSpPr>
            <p:nvPr>
              <p:custDataLst>
                <p:tags r:id="rId135"/>
              </p:custDataLst>
            </p:nvPr>
          </p:nvSpPr>
          <p:spPr bwMode="auto">
            <a:xfrm>
              <a:off x="3430799" y="4298834"/>
              <a:ext cx="25967" cy="41250"/>
            </a:xfrm>
            <a:custGeom>
              <a:avLst/>
              <a:gdLst>
                <a:gd name="T0" fmla="*/ 2147483647 w 55"/>
                <a:gd name="T1" fmla="*/ 2147483647 h 62"/>
                <a:gd name="T2" fmla="*/ 945292483 w 55"/>
                <a:gd name="T3" fmla="*/ 0 h 62"/>
                <a:gd name="T4" fmla="*/ 472646242 w 55"/>
                <a:gd name="T5" fmla="*/ 2147483647 h 62"/>
                <a:gd name="T6" fmla="*/ 118221670 w 55"/>
                <a:gd name="T7" fmla="*/ 2147483647 h 62"/>
                <a:gd name="T8" fmla="*/ 0 w 55"/>
                <a:gd name="T9" fmla="*/ 2147483647 h 62"/>
                <a:gd name="T10" fmla="*/ 0 w 55"/>
                <a:gd name="T11" fmla="*/ 2147483647 h 62"/>
                <a:gd name="T12" fmla="*/ 236202902 w 55"/>
                <a:gd name="T13" fmla="*/ 2147483647 h 62"/>
                <a:gd name="T14" fmla="*/ 472646242 w 55"/>
                <a:gd name="T15" fmla="*/ 2147483647 h 62"/>
                <a:gd name="T16" fmla="*/ 945292483 w 55"/>
                <a:gd name="T17" fmla="*/ 2147483647 h 62"/>
                <a:gd name="T18" fmla="*/ 1299717545 w 55"/>
                <a:gd name="T19" fmla="*/ 2147483647 h 62"/>
                <a:gd name="T20" fmla="*/ 1890344528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40075"/>
            </a:solidFill>
            <a:ln w="3175" cmpd="sng">
              <a:solidFill>
                <a:schemeClr val="accent6"/>
              </a:solidFill>
              <a:prstDash val="solid"/>
              <a:round/>
              <a:headEnd/>
              <a:tailEnd/>
            </a:ln>
          </p:spPr>
          <p:txBody>
            <a:bodyPr/>
            <a:lstStyle/>
            <a:p>
              <a:endParaRPr lang="en-US"/>
            </a:p>
          </p:txBody>
        </p:sp>
        <p:sp>
          <p:nvSpPr>
            <p:cNvPr id="145" name="Freeform 209"/>
            <p:cNvSpPr>
              <a:spLocks/>
            </p:cNvSpPr>
            <p:nvPr>
              <p:custDataLst>
                <p:tags r:id="rId136"/>
              </p:custDataLst>
            </p:nvPr>
          </p:nvSpPr>
          <p:spPr bwMode="auto">
            <a:xfrm>
              <a:off x="3459820" y="4322246"/>
              <a:ext cx="10692" cy="41250"/>
            </a:xfrm>
            <a:custGeom>
              <a:avLst/>
              <a:gdLst>
                <a:gd name="T0" fmla="*/ 1056052096 w 35"/>
                <a:gd name="T1" fmla="*/ 2147483647 h 43"/>
                <a:gd name="T2" fmla="*/ 223971250 w 35"/>
                <a:gd name="T3" fmla="*/ 0 h 43"/>
                <a:gd name="T4" fmla="*/ 128012462 w 35"/>
                <a:gd name="T5" fmla="*/ 2147483647 h 43"/>
                <a:gd name="T6" fmla="*/ 0 w 35"/>
                <a:gd name="T7" fmla="*/ 2147483647 h 43"/>
                <a:gd name="T8" fmla="*/ 64006072 w 35"/>
                <a:gd name="T9" fmla="*/ 2147483647 h 43"/>
                <a:gd name="T10" fmla="*/ 159965177 w 35"/>
                <a:gd name="T11" fmla="*/ 2147483647 h 43"/>
                <a:gd name="T12" fmla="*/ 192018535 w 35"/>
                <a:gd name="T13" fmla="*/ 2147483647 h 43"/>
                <a:gd name="T14" fmla="*/ 256024925 w 35"/>
                <a:gd name="T15" fmla="*/ 2147483647 h 43"/>
                <a:gd name="T16" fmla="*/ 351983712 w 35"/>
                <a:gd name="T17" fmla="*/ 2147483647 h 43"/>
                <a:gd name="T18" fmla="*/ 448043460 w 35"/>
                <a:gd name="T19" fmla="*/ 2147483647 h 43"/>
                <a:gd name="T20" fmla="*/ 576055922 w 35"/>
                <a:gd name="T21" fmla="*/ 2147483647 h 43"/>
                <a:gd name="T22" fmla="*/ 704068067 w 35"/>
                <a:gd name="T23" fmla="*/ 2147483647 h 43"/>
                <a:gd name="T24" fmla="*/ 832080847 w 35"/>
                <a:gd name="T25" fmla="*/ 2147483647 h 43"/>
                <a:gd name="T26" fmla="*/ 896086919 w 35"/>
                <a:gd name="T27" fmla="*/ 2147483647 h 43"/>
                <a:gd name="T28" fmla="*/ 992045707 w 35"/>
                <a:gd name="T29" fmla="*/ 2147483647 h 43"/>
                <a:gd name="T30" fmla="*/ 1056052096 w 35"/>
                <a:gd name="T31" fmla="*/ 2147483647 h 43"/>
                <a:gd name="T32" fmla="*/ 1120058169 w 35"/>
                <a:gd name="T33" fmla="*/ 2147483647 h 43"/>
                <a:gd name="T34" fmla="*/ 1056052096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40075"/>
            </a:solidFill>
            <a:ln w="3175" cmpd="sng">
              <a:solidFill>
                <a:schemeClr val="accent6"/>
              </a:solidFill>
              <a:prstDash val="solid"/>
              <a:round/>
              <a:headEnd/>
              <a:tailEnd/>
            </a:ln>
          </p:spPr>
          <p:txBody>
            <a:bodyPr/>
            <a:lstStyle/>
            <a:p>
              <a:endParaRPr lang="en-US"/>
            </a:p>
          </p:txBody>
        </p:sp>
        <p:sp>
          <p:nvSpPr>
            <p:cNvPr id="146" name="Freeform 210"/>
            <p:cNvSpPr>
              <a:spLocks/>
            </p:cNvSpPr>
            <p:nvPr>
              <p:custDataLst>
                <p:tags r:id="rId137"/>
              </p:custDataLst>
            </p:nvPr>
          </p:nvSpPr>
          <p:spPr bwMode="auto">
            <a:xfrm>
              <a:off x="3456766" y="4345658"/>
              <a:ext cx="19856" cy="39020"/>
            </a:xfrm>
            <a:custGeom>
              <a:avLst/>
              <a:gdLst>
                <a:gd name="T0" fmla="*/ 2147483647 w 53"/>
                <a:gd name="T1" fmla="*/ 0 h 21"/>
                <a:gd name="T2" fmla="*/ 2147483647 w 53"/>
                <a:gd name="T3" fmla="*/ 2147483647 h 21"/>
                <a:gd name="T4" fmla="*/ 1889119546 w 53"/>
                <a:gd name="T5" fmla="*/ 2147483647 h 21"/>
                <a:gd name="T6" fmla="*/ 1475818064 w 53"/>
                <a:gd name="T7" fmla="*/ 2147483647 h 21"/>
                <a:gd name="T8" fmla="*/ 1239753757 w 53"/>
                <a:gd name="T9" fmla="*/ 2147483647 h 21"/>
                <a:gd name="T10" fmla="*/ 1003537983 w 53"/>
                <a:gd name="T11" fmla="*/ 2147483647 h 21"/>
                <a:gd name="T12" fmla="*/ 767473676 w 53"/>
                <a:gd name="T13" fmla="*/ 2147483647 h 21"/>
                <a:gd name="T14" fmla="*/ 472280081 w 53"/>
                <a:gd name="T15" fmla="*/ 2147483647 h 21"/>
                <a:gd name="T16" fmla="*/ 0 w 53"/>
                <a:gd name="T17" fmla="*/ 2147483647 h 21"/>
                <a:gd name="T18" fmla="*/ 295193984 w 53"/>
                <a:gd name="T19" fmla="*/ 2147483647 h 21"/>
                <a:gd name="T20" fmla="*/ 649366178 w 53"/>
                <a:gd name="T21" fmla="*/ 2147483647 h 21"/>
                <a:gd name="T22" fmla="*/ 1003537983 w 53"/>
                <a:gd name="T23" fmla="*/ 2147483647 h 21"/>
                <a:gd name="T24" fmla="*/ 1416839854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40075"/>
            </a:solidFill>
            <a:ln w="3175" cmpd="sng">
              <a:solidFill>
                <a:schemeClr val="accent6"/>
              </a:solidFill>
              <a:prstDash val="solid"/>
              <a:round/>
              <a:headEnd/>
              <a:tailEnd/>
            </a:ln>
          </p:spPr>
          <p:txBody>
            <a:bodyPr/>
            <a:lstStyle/>
            <a:p>
              <a:endParaRPr lang="en-US"/>
            </a:p>
          </p:txBody>
        </p:sp>
        <p:sp>
          <p:nvSpPr>
            <p:cNvPr id="147" name="Freeform 211"/>
            <p:cNvSpPr>
              <a:spLocks/>
            </p:cNvSpPr>
            <p:nvPr>
              <p:custDataLst>
                <p:tags r:id="rId138"/>
              </p:custDataLst>
            </p:nvPr>
          </p:nvSpPr>
          <p:spPr bwMode="auto">
            <a:xfrm>
              <a:off x="3479677" y="4355691"/>
              <a:ext cx="16802" cy="40135"/>
            </a:xfrm>
            <a:custGeom>
              <a:avLst/>
              <a:gdLst>
                <a:gd name="T0" fmla="*/ 1473653430 w 43"/>
                <a:gd name="T1" fmla="*/ 0 h 38"/>
                <a:gd name="T2" fmla="*/ 803706147 w 43"/>
                <a:gd name="T3" fmla="*/ 0 h 38"/>
                <a:gd name="T4" fmla="*/ 133923341 w 43"/>
                <a:gd name="T5" fmla="*/ 0 h 38"/>
                <a:gd name="T6" fmla="*/ 66961670 w 43"/>
                <a:gd name="T7" fmla="*/ 0 h 38"/>
                <a:gd name="T8" fmla="*/ 0 w 43"/>
                <a:gd name="T9" fmla="*/ 2147483647 h 38"/>
                <a:gd name="T10" fmla="*/ 0 w 43"/>
                <a:gd name="T11" fmla="*/ 2147483647 h 38"/>
                <a:gd name="T12" fmla="*/ 0 w 43"/>
                <a:gd name="T13" fmla="*/ 2147483647 h 38"/>
                <a:gd name="T14" fmla="*/ 66961670 w 43"/>
                <a:gd name="T15" fmla="*/ 2147483647 h 38"/>
                <a:gd name="T16" fmla="*/ 133923341 w 43"/>
                <a:gd name="T17" fmla="*/ 2147483647 h 38"/>
                <a:gd name="T18" fmla="*/ 200885417 w 43"/>
                <a:gd name="T19" fmla="*/ 2147483647 h 38"/>
                <a:gd name="T20" fmla="*/ 334973642 w 43"/>
                <a:gd name="T21" fmla="*/ 2147483647 h 38"/>
                <a:gd name="T22" fmla="*/ 669782400 w 43"/>
                <a:gd name="T23" fmla="*/ 2147483647 h 38"/>
                <a:gd name="T24" fmla="*/ 1004756041 w 43"/>
                <a:gd name="T25" fmla="*/ 2147483647 h 38"/>
                <a:gd name="T26" fmla="*/ 1406526876 w 43"/>
                <a:gd name="T27" fmla="*/ 2147483647 h 38"/>
                <a:gd name="T28" fmla="*/ 1808462188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009347200 w 43"/>
                <a:gd name="T41" fmla="*/ 2147483647 h 38"/>
                <a:gd name="T42" fmla="*/ 1808462188 w 43"/>
                <a:gd name="T43" fmla="*/ 2147483647 h 38"/>
                <a:gd name="T44" fmla="*/ 1607577177 w 43"/>
                <a:gd name="T45" fmla="*/ 2147483647 h 38"/>
                <a:gd name="T46" fmla="*/ 1540615100 w 43"/>
                <a:gd name="T47" fmla="*/ 2147483647 h 38"/>
                <a:gd name="T48" fmla="*/ 1473653430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40075"/>
            </a:solidFill>
            <a:ln w="3175" cmpd="sng">
              <a:solidFill>
                <a:schemeClr val="accent6"/>
              </a:solidFill>
              <a:prstDash val="solid"/>
              <a:round/>
              <a:headEnd/>
              <a:tailEnd/>
            </a:ln>
          </p:spPr>
          <p:txBody>
            <a:bodyPr/>
            <a:lstStyle/>
            <a:p>
              <a:endParaRPr lang="en-US"/>
            </a:p>
          </p:txBody>
        </p:sp>
        <p:sp>
          <p:nvSpPr>
            <p:cNvPr id="148" name="Freeform 212"/>
            <p:cNvSpPr>
              <a:spLocks/>
            </p:cNvSpPr>
            <p:nvPr>
              <p:custDataLst>
                <p:tags r:id="rId139"/>
              </p:custDataLst>
            </p:nvPr>
          </p:nvSpPr>
          <p:spPr bwMode="auto">
            <a:xfrm>
              <a:off x="3481204" y="4375758"/>
              <a:ext cx="6110" cy="40135"/>
            </a:xfrm>
            <a:custGeom>
              <a:avLst/>
              <a:gdLst>
                <a:gd name="T0" fmla="*/ 0 w 20"/>
                <a:gd name="T1" fmla="*/ 0 h 5"/>
                <a:gd name="T2" fmla="*/ 32056388 w 20"/>
                <a:gd name="T3" fmla="*/ 2147483647 h 5"/>
                <a:gd name="T4" fmla="*/ 64012128 w 20"/>
                <a:gd name="T5" fmla="*/ 2147483647 h 5"/>
                <a:gd name="T6" fmla="*/ 128023938 w 20"/>
                <a:gd name="T7" fmla="*/ 2147483647 h 5"/>
                <a:gd name="T8" fmla="*/ 224092453 w 20"/>
                <a:gd name="T9" fmla="*/ 2147483647 h 5"/>
                <a:gd name="T10" fmla="*/ 352116073 w 20"/>
                <a:gd name="T11" fmla="*/ 2147483647 h 5"/>
                <a:gd name="T12" fmla="*/ 448083940 w 20"/>
                <a:gd name="T13" fmla="*/ 2147483647 h 5"/>
                <a:gd name="T14" fmla="*/ 544152138 w 20"/>
                <a:gd name="T15" fmla="*/ 2147483647 h 5"/>
                <a:gd name="T16" fmla="*/ 640119688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49" name="Freeform 213"/>
            <p:cNvSpPr>
              <a:spLocks/>
            </p:cNvSpPr>
            <p:nvPr>
              <p:custDataLst>
                <p:tags r:id="rId140"/>
              </p:custDataLst>
            </p:nvPr>
          </p:nvSpPr>
          <p:spPr bwMode="auto">
            <a:xfrm>
              <a:off x="3552994" y="4424813"/>
              <a:ext cx="33604" cy="40135"/>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1642515574 w 73"/>
                <a:gd name="T9" fmla="*/ 2147483647 h 22"/>
                <a:gd name="T10" fmla="*/ 65714353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40075"/>
            </a:solidFill>
            <a:ln w="3175" cmpd="sng">
              <a:solidFill>
                <a:schemeClr val="accent6"/>
              </a:solidFill>
              <a:prstDash val="solid"/>
              <a:round/>
              <a:headEnd/>
              <a:tailEnd/>
            </a:ln>
          </p:spPr>
          <p:txBody>
            <a:bodyPr/>
            <a:lstStyle/>
            <a:p>
              <a:endParaRPr lang="en-US"/>
            </a:p>
          </p:txBody>
        </p:sp>
        <p:sp>
          <p:nvSpPr>
            <p:cNvPr id="150" name="Freeform 214"/>
            <p:cNvSpPr>
              <a:spLocks/>
            </p:cNvSpPr>
            <p:nvPr>
              <p:custDataLst>
                <p:tags r:id="rId141"/>
              </p:custDataLst>
            </p:nvPr>
          </p:nvSpPr>
          <p:spPr bwMode="auto">
            <a:xfrm>
              <a:off x="3589653" y="4383563"/>
              <a:ext cx="119140" cy="70236"/>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1540233617 w 281"/>
                <a:gd name="T23" fmla="*/ 2147483647 h 193"/>
                <a:gd name="T24" fmla="*/ 513411499 w 281"/>
                <a:gd name="T25" fmla="*/ 2147483647 h 193"/>
                <a:gd name="T26" fmla="*/ 0 w 281"/>
                <a:gd name="T27" fmla="*/ 2147483647 h 193"/>
                <a:gd name="T28" fmla="*/ 85633140 w 281"/>
                <a:gd name="T29" fmla="*/ 2147483647 h 193"/>
                <a:gd name="T30" fmla="*/ 770117029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40075"/>
            </a:solidFill>
            <a:ln w="3175" cmpd="sng">
              <a:solidFill>
                <a:schemeClr val="accent6"/>
              </a:solidFill>
              <a:prstDash val="solid"/>
              <a:round/>
              <a:headEnd/>
              <a:tailEnd/>
            </a:ln>
          </p:spPr>
          <p:txBody>
            <a:bodyPr/>
            <a:lstStyle/>
            <a:p>
              <a:endParaRPr lang="en-US"/>
            </a:p>
          </p:txBody>
        </p:sp>
        <p:sp>
          <p:nvSpPr>
            <p:cNvPr id="151" name="Freeform 215"/>
            <p:cNvSpPr>
              <a:spLocks/>
            </p:cNvSpPr>
            <p:nvPr>
              <p:custDataLst>
                <p:tags r:id="rId142"/>
              </p:custDataLst>
            </p:nvPr>
          </p:nvSpPr>
          <p:spPr bwMode="auto">
            <a:xfrm>
              <a:off x="3158915" y="2814963"/>
              <a:ext cx="50406" cy="41250"/>
            </a:xfrm>
            <a:custGeom>
              <a:avLst/>
              <a:gdLst>
                <a:gd name="T0" fmla="*/ 0 w 120"/>
                <a:gd name="T1" fmla="*/ 2147483647 h 56"/>
                <a:gd name="T2" fmla="*/ 332770759 w 120"/>
                <a:gd name="T3" fmla="*/ 2147483647 h 56"/>
                <a:gd name="T4" fmla="*/ 832117895 w 120"/>
                <a:gd name="T5" fmla="*/ 2147483647 h 56"/>
                <a:gd name="T6" fmla="*/ 1248176843 w 120"/>
                <a:gd name="T7" fmla="*/ 2147483647 h 56"/>
                <a:gd name="T8" fmla="*/ 1747333636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1154045696 h 56"/>
                <a:gd name="T46" fmla="*/ 2147483647 w 120"/>
                <a:gd name="T47" fmla="*/ 2147483647 h 56"/>
                <a:gd name="T48" fmla="*/ 2147483647 w 120"/>
                <a:gd name="T49" fmla="*/ 2147483647 h 56"/>
                <a:gd name="T50" fmla="*/ 2147483647 w 120"/>
                <a:gd name="T51" fmla="*/ 2147483647 h 56"/>
                <a:gd name="T52" fmla="*/ 1997006985 w 120"/>
                <a:gd name="T53" fmla="*/ 2147483647 h 56"/>
                <a:gd name="T54" fmla="*/ 1331274252 w 120"/>
                <a:gd name="T55" fmla="*/ 2147483647 h 56"/>
                <a:gd name="T56" fmla="*/ 66573229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40075"/>
            </a:solidFill>
            <a:ln w="3175" cmpd="sng">
              <a:solidFill>
                <a:schemeClr val="accent6"/>
              </a:solidFill>
              <a:prstDash val="solid"/>
              <a:round/>
              <a:headEnd/>
              <a:tailEnd/>
            </a:ln>
          </p:spPr>
          <p:txBody>
            <a:bodyPr/>
            <a:lstStyle/>
            <a:p>
              <a:endParaRPr lang="en-US"/>
            </a:p>
          </p:txBody>
        </p:sp>
        <p:sp>
          <p:nvSpPr>
            <p:cNvPr id="152" name="Freeform 216"/>
            <p:cNvSpPr>
              <a:spLocks/>
            </p:cNvSpPr>
            <p:nvPr>
              <p:custDataLst>
                <p:tags r:id="rId143"/>
              </p:custDataLst>
            </p:nvPr>
          </p:nvSpPr>
          <p:spPr bwMode="auto">
            <a:xfrm>
              <a:off x="3021446" y="2717970"/>
              <a:ext cx="241335" cy="76926"/>
            </a:xfrm>
            <a:custGeom>
              <a:avLst/>
              <a:gdLst>
                <a:gd name="T0" fmla="*/ 2147483647 w 574"/>
                <a:gd name="T1" fmla="*/ 154826057 h 204"/>
                <a:gd name="T2" fmla="*/ 2147483647 w 574"/>
                <a:gd name="T3" fmla="*/ 928955265 h 204"/>
                <a:gd name="T4" fmla="*/ 2147483647 w 574"/>
                <a:gd name="T5" fmla="*/ 2147483647 h 204"/>
                <a:gd name="T6" fmla="*/ 2147483647 w 574"/>
                <a:gd name="T7" fmla="*/ 2147483647 h 204"/>
                <a:gd name="T8" fmla="*/ 2147483647 w 574"/>
                <a:gd name="T9" fmla="*/ 2147483647 h 204"/>
                <a:gd name="T10" fmla="*/ 1335116567 w 574"/>
                <a:gd name="T11" fmla="*/ 2147483647 h 204"/>
                <a:gd name="T12" fmla="*/ 333779033 w 574"/>
                <a:gd name="T13" fmla="*/ 2147483647 h 204"/>
                <a:gd name="T14" fmla="*/ 0 w 574"/>
                <a:gd name="T15" fmla="*/ 2147483647 h 204"/>
                <a:gd name="T16" fmla="*/ 83444758 w 574"/>
                <a:gd name="T17" fmla="*/ 2147483647 h 204"/>
                <a:gd name="T18" fmla="*/ 1084782293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4"/>
                <a:gd name="T160" fmla="*/ 0 h 204"/>
                <a:gd name="T161" fmla="*/ 574 w 57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40075"/>
            </a:solidFill>
            <a:ln w="3175" cmpd="sng">
              <a:solidFill>
                <a:schemeClr val="accent6"/>
              </a:solidFill>
              <a:prstDash val="solid"/>
              <a:round/>
              <a:headEnd/>
              <a:tailEnd/>
            </a:ln>
          </p:spPr>
          <p:txBody>
            <a:bodyPr/>
            <a:lstStyle/>
            <a:p>
              <a:endParaRPr lang="en-US"/>
            </a:p>
          </p:txBody>
        </p:sp>
        <p:sp>
          <p:nvSpPr>
            <p:cNvPr id="153" name="Freeform 217"/>
            <p:cNvSpPr>
              <a:spLocks/>
            </p:cNvSpPr>
            <p:nvPr>
              <p:custDataLst>
                <p:tags r:id="rId144"/>
              </p:custDataLst>
            </p:nvPr>
          </p:nvSpPr>
          <p:spPr bwMode="auto">
            <a:xfrm>
              <a:off x="3314713" y="2790436"/>
              <a:ext cx="85537" cy="49054"/>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063784310 h 129"/>
                <a:gd name="T42" fmla="*/ 2147483647 w 207"/>
                <a:gd name="T43" fmla="*/ 1111200874 h 129"/>
                <a:gd name="T44" fmla="*/ 2147483647 w 207"/>
                <a:gd name="T45" fmla="*/ 0 h 129"/>
                <a:gd name="T46" fmla="*/ 0 w 207"/>
                <a:gd name="T47" fmla="*/ 0 h 129"/>
                <a:gd name="T48" fmla="*/ 79126154 w 207"/>
                <a:gd name="T49" fmla="*/ 952583436 h 129"/>
                <a:gd name="T50" fmla="*/ 158436979 w 207"/>
                <a:gd name="T51" fmla="*/ 2063784310 h 129"/>
                <a:gd name="T52" fmla="*/ 316873528 w 207"/>
                <a:gd name="T53" fmla="*/ 2147483647 h 129"/>
                <a:gd name="T54" fmla="*/ 475310507 w 207"/>
                <a:gd name="T55" fmla="*/ 2147483647 h 129"/>
                <a:gd name="T56" fmla="*/ 792184035 w 207"/>
                <a:gd name="T57" fmla="*/ 2147483647 h 129"/>
                <a:gd name="T58" fmla="*/ 1029746738 w 207"/>
                <a:gd name="T59" fmla="*/ 2147483647 h 129"/>
                <a:gd name="T60" fmla="*/ 1346620266 w 207"/>
                <a:gd name="T61" fmla="*/ 2147483647 h 129"/>
                <a:gd name="T62" fmla="*/ 1425746419 w 207"/>
                <a:gd name="T63" fmla="*/ 2147483647 h 129"/>
                <a:gd name="T64" fmla="*/ 1346620266 w 207"/>
                <a:gd name="T65" fmla="*/ 2147483647 h 129"/>
                <a:gd name="T66" fmla="*/ 1109057563 w 207"/>
                <a:gd name="T67" fmla="*/ 2147483647 h 129"/>
                <a:gd name="T68" fmla="*/ 871310188 w 207"/>
                <a:gd name="T69" fmla="*/ 2147483647 h 129"/>
                <a:gd name="T70" fmla="*/ 554436660 w 207"/>
                <a:gd name="T71" fmla="*/ 2147483647 h 129"/>
                <a:gd name="T72" fmla="*/ 0 w 207"/>
                <a:gd name="T73" fmla="*/ 2147483647 h 129"/>
                <a:gd name="T74" fmla="*/ 316873528 w 207"/>
                <a:gd name="T75" fmla="*/ 2147483647 h 129"/>
                <a:gd name="T76" fmla="*/ 1029746738 w 207"/>
                <a:gd name="T77" fmla="*/ 2147483647 h 129"/>
                <a:gd name="T78" fmla="*/ 1505057244 w 207"/>
                <a:gd name="T79" fmla="*/ 2147483647 h 129"/>
                <a:gd name="T80" fmla="*/ 1980367751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40075"/>
            </a:solidFill>
            <a:ln w="3175" cmpd="sng">
              <a:solidFill>
                <a:schemeClr val="accent6"/>
              </a:solidFill>
              <a:prstDash val="solid"/>
              <a:round/>
              <a:headEnd/>
              <a:tailEnd/>
            </a:ln>
          </p:spPr>
          <p:txBody>
            <a:bodyPr/>
            <a:lstStyle/>
            <a:p>
              <a:endParaRPr lang="en-US"/>
            </a:p>
          </p:txBody>
        </p:sp>
        <p:sp>
          <p:nvSpPr>
            <p:cNvPr id="154" name="Freeform 218"/>
            <p:cNvSpPr>
              <a:spLocks/>
            </p:cNvSpPr>
            <p:nvPr>
              <p:custDataLst>
                <p:tags r:id="rId145"/>
              </p:custDataLst>
            </p:nvPr>
          </p:nvSpPr>
          <p:spPr bwMode="auto">
            <a:xfrm>
              <a:off x="2899250" y="2832800"/>
              <a:ext cx="32077" cy="59087"/>
            </a:xfrm>
            <a:custGeom>
              <a:avLst/>
              <a:gdLst>
                <a:gd name="T0" fmla="*/ 2147483647 w 72"/>
                <a:gd name="T1" fmla="*/ 0 h 154"/>
                <a:gd name="T2" fmla="*/ 2147483647 w 72"/>
                <a:gd name="T3" fmla="*/ 652204892 h 154"/>
                <a:gd name="T4" fmla="*/ 2147483647 w 72"/>
                <a:gd name="T5" fmla="*/ 1467684735 h 154"/>
                <a:gd name="T6" fmla="*/ 2147483647 w 72"/>
                <a:gd name="T7" fmla="*/ 211988962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1488970927 w 72"/>
                <a:gd name="T41" fmla="*/ 2147483647 h 154"/>
                <a:gd name="T42" fmla="*/ 0 w 72"/>
                <a:gd name="T43" fmla="*/ 2147483647 h 154"/>
                <a:gd name="T44" fmla="*/ 297794463 w 72"/>
                <a:gd name="T45" fmla="*/ 2147483647 h 154"/>
                <a:gd name="T46" fmla="*/ 794118105 w 72"/>
                <a:gd name="T47" fmla="*/ 2147483647 h 154"/>
                <a:gd name="T48" fmla="*/ 893382926 w 72"/>
                <a:gd name="T49" fmla="*/ 2147483647 h 154"/>
                <a:gd name="T50" fmla="*/ 1191176927 w 72"/>
                <a:gd name="T51" fmla="*/ 2147483647 h 154"/>
                <a:gd name="T52" fmla="*/ 1488970927 w 72"/>
                <a:gd name="T53" fmla="*/ 2147483647 h 154"/>
                <a:gd name="T54" fmla="*/ 1985509414 w 72"/>
                <a:gd name="T55" fmla="*/ 2147483647 h 154"/>
                <a:gd name="T56" fmla="*/ 1985509414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55" name="Freeform 219"/>
            <p:cNvSpPr>
              <a:spLocks/>
            </p:cNvSpPr>
            <p:nvPr>
              <p:custDataLst>
                <p:tags r:id="rId146"/>
              </p:custDataLst>
            </p:nvPr>
          </p:nvSpPr>
          <p:spPr bwMode="auto">
            <a:xfrm>
              <a:off x="2822879" y="2832799"/>
              <a:ext cx="90119" cy="102567"/>
            </a:xfrm>
            <a:custGeom>
              <a:avLst/>
              <a:gdLst>
                <a:gd name="T0" fmla="*/ 670657280 w 214"/>
                <a:gd name="T1" fmla="*/ 2147483647 h 271"/>
                <a:gd name="T2" fmla="*/ 1006081990 w 214"/>
                <a:gd name="T3" fmla="*/ 2147483647 h 271"/>
                <a:gd name="T4" fmla="*/ 2012163980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469650452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56" name="Freeform 220"/>
            <p:cNvSpPr>
              <a:spLocks/>
            </p:cNvSpPr>
            <p:nvPr>
              <p:custDataLst>
                <p:tags r:id="rId147"/>
              </p:custDataLst>
            </p:nvPr>
          </p:nvSpPr>
          <p:spPr bwMode="auto">
            <a:xfrm>
              <a:off x="2868701" y="2910840"/>
              <a:ext cx="68735" cy="40135"/>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1425128802 w 153"/>
                <a:gd name="T49" fmla="*/ 2147483647 h 80"/>
                <a:gd name="T50" fmla="*/ 0 w 153"/>
                <a:gd name="T51" fmla="*/ 2147483647 h 80"/>
                <a:gd name="T52" fmla="*/ 712455376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57" name="Freeform 221"/>
            <p:cNvSpPr>
              <a:spLocks/>
            </p:cNvSpPr>
            <p:nvPr>
              <p:custDataLst>
                <p:tags r:id="rId148"/>
              </p:custDataLst>
            </p:nvPr>
          </p:nvSpPr>
          <p:spPr bwMode="auto">
            <a:xfrm>
              <a:off x="2899251" y="2884083"/>
              <a:ext cx="137469" cy="61317"/>
            </a:xfrm>
            <a:custGeom>
              <a:avLst/>
              <a:gdLst>
                <a:gd name="T0" fmla="*/ 0 w 332"/>
                <a:gd name="T1" fmla="*/ 2147483647 h 169"/>
                <a:gd name="T2" fmla="*/ 2147483647 w 332"/>
                <a:gd name="T3" fmla="*/ 2147483647 h 169"/>
                <a:gd name="T4" fmla="*/ 2147483647 w 332"/>
                <a:gd name="T5" fmla="*/ 2147483647 h 169"/>
                <a:gd name="T6" fmla="*/ 2147483647 w 332"/>
                <a:gd name="T7" fmla="*/ 2147483647 h 169"/>
                <a:gd name="T8" fmla="*/ 2147483647 w 332"/>
                <a:gd name="T9" fmla="*/ 2147483647 h 169"/>
                <a:gd name="T10" fmla="*/ 2147483647 w 332"/>
                <a:gd name="T11" fmla="*/ 2147483647 h 169"/>
                <a:gd name="T12" fmla="*/ 2147483647 w 332"/>
                <a:gd name="T13" fmla="*/ 2147483647 h 169"/>
                <a:gd name="T14" fmla="*/ 2147483647 w 332"/>
                <a:gd name="T15" fmla="*/ 2147483647 h 169"/>
                <a:gd name="T16" fmla="*/ 2147483647 w 332"/>
                <a:gd name="T17" fmla="*/ 2147483647 h 169"/>
                <a:gd name="T18" fmla="*/ 2147483647 w 332"/>
                <a:gd name="T19" fmla="*/ 2147483647 h 169"/>
                <a:gd name="T20" fmla="*/ 2147483647 w 332"/>
                <a:gd name="T21" fmla="*/ 2147483647 h 169"/>
                <a:gd name="T22" fmla="*/ 2147483647 w 332"/>
                <a:gd name="T23" fmla="*/ 2147483647 h 169"/>
                <a:gd name="T24" fmla="*/ 2147483647 w 332"/>
                <a:gd name="T25" fmla="*/ 2147483647 h 169"/>
                <a:gd name="T26" fmla="*/ 2147483647 w 332"/>
                <a:gd name="T27" fmla="*/ 2147483647 h 169"/>
                <a:gd name="T28" fmla="*/ 2147483647 w 332"/>
                <a:gd name="T29" fmla="*/ 2147483647 h 169"/>
                <a:gd name="T30" fmla="*/ 2147483647 w 332"/>
                <a:gd name="T31" fmla="*/ 2147483647 h 169"/>
                <a:gd name="T32" fmla="*/ 2147483647 w 332"/>
                <a:gd name="T33" fmla="*/ 2147483647 h 169"/>
                <a:gd name="T34" fmla="*/ 2147483647 w 332"/>
                <a:gd name="T35" fmla="*/ 2147483647 h 169"/>
                <a:gd name="T36" fmla="*/ 2147483647 w 332"/>
                <a:gd name="T37" fmla="*/ 2147483647 h 169"/>
                <a:gd name="T38" fmla="*/ 2147483647 w 332"/>
                <a:gd name="T39" fmla="*/ 275724063 h 169"/>
                <a:gd name="T40" fmla="*/ 2147483647 w 332"/>
                <a:gd name="T41" fmla="*/ 137995324 h 169"/>
                <a:gd name="T42" fmla="*/ 2147483647 w 332"/>
                <a:gd name="T43" fmla="*/ 0 h 169"/>
                <a:gd name="T44" fmla="*/ 2147483647 w 332"/>
                <a:gd name="T45" fmla="*/ 137995324 h 169"/>
                <a:gd name="T46" fmla="*/ 2147483647 w 332"/>
                <a:gd name="T47" fmla="*/ 551715228 h 169"/>
                <a:gd name="T48" fmla="*/ 2147483647 w 332"/>
                <a:gd name="T49" fmla="*/ 1378887418 h 169"/>
                <a:gd name="T50" fmla="*/ 2147483647 w 332"/>
                <a:gd name="T51" fmla="*/ 2147483647 h 169"/>
                <a:gd name="T52" fmla="*/ 2147483647 w 332"/>
                <a:gd name="T53" fmla="*/ 2147483647 h 169"/>
                <a:gd name="T54" fmla="*/ 2147483647 w 332"/>
                <a:gd name="T55" fmla="*/ 2147483647 h 169"/>
                <a:gd name="T56" fmla="*/ 2147483647 w 332"/>
                <a:gd name="T57" fmla="*/ 2147483647 h 169"/>
                <a:gd name="T58" fmla="*/ 2147483647 w 332"/>
                <a:gd name="T59" fmla="*/ 2147483647 h 169"/>
                <a:gd name="T60" fmla="*/ 2147483647 w 332"/>
                <a:gd name="T61" fmla="*/ 2147483647 h 169"/>
                <a:gd name="T62" fmla="*/ 1833090123 w 332"/>
                <a:gd name="T63" fmla="*/ 2147483647 h 169"/>
                <a:gd name="T64" fmla="*/ 1514363971 w 332"/>
                <a:gd name="T65" fmla="*/ 2147483647 h 169"/>
                <a:gd name="T66" fmla="*/ 876727477 w 332"/>
                <a:gd name="T67" fmla="*/ 2147483647 h 169"/>
                <a:gd name="T68" fmla="*/ 557816276 w 332"/>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2"/>
                <a:gd name="T106" fmla="*/ 0 h 169"/>
                <a:gd name="T107" fmla="*/ 332 w 332"/>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58" name="Freeform 222"/>
            <p:cNvSpPr>
              <a:spLocks/>
            </p:cNvSpPr>
            <p:nvPr>
              <p:custDataLst>
                <p:tags r:id="rId149"/>
              </p:custDataLst>
            </p:nvPr>
          </p:nvSpPr>
          <p:spPr bwMode="auto">
            <a:xfrm>
              <a:off x="2916052" y="2905265"/>
              <a:ext cx="120667" cy="85845"/>
            </a:xfrm>
            <a:custGeom>
              <a:avLst/>
              <a:gdLst>
                <a:gd name="T0" fmla="*/ 2147483647 w 286"/>
                <a:gd name="T1" fmla="*/ 2147483647 h 235"/>
                <a:gd name="T2" fmla="*/ 2147483647 w 286"/>
                <a:gd name="T3" fmla="*/ 2147483647 h 235"/>
                <a:gd name="T4" fmla="*/ 2147483647 w 286"/>
                <a:gd name="T5" fmla="*/ 2147483647 h 235"/>
                <a:gd name="T6" fmla="*/ 2147483647 w 286"/>
                <a:gd name="T7" fmla="*/ 2147483647 h 235"/>
                <a:gd name="T8" fmla="*/ 2147483647 w 286"/>
                <a:gd name="T9" fmla="*/ 2147483647 h 235"/>
                <a:gd name="T10" fmla="*/ 2147483647 w 286"/>
                <a:gd name="T11" fmla="*/ 2147483647 h 235"/>
                <a:gd name="T12" fmla="*/ 2147483647 w 286"/>
                <a:gd name="T13" fmla="*/ 2147483647 h 235"/>
                <a:gd name="T14" fmla="*/ 2147483647 w 286"/>
                <a:gd name="T15" fmla="*/ 2147483647 h 235"/>
                <a:gd name="T16" fmla="*/ 2147483647 w 286"/>
                <a:gd name="T17" fmla="*/ 2147483647 h 235"/>
                <a:gd name="T18" fmla="*/ 2147483647 w 286"/>
                <a:gd name="T19" fmla="*/ 2147483647 h 235"/>
                <a:gd name="T20" fmla="*/ 2147483647 w 286"/>
                <a:gd name="T21" fmla="*/ 2147483647 h 235"/>
                <a:gd name="T22" fmla="*/ 2147483647 w 286"/>
                <a:gd name="T23" fmla="*/ 985138929 h 235"/>
                <a:gd name="T24" fmla="*/ 2147483647 w 286"/>
                <a:gd name="T25" fmla="*/ 1548191605 h 235"/>
                <a:gd name="T26" fmla="*/ 2147483647 w 286"/>
                <a:gd name="T27" fmla="*/ 2147483647 h 235"/>
                <a:gd name="T28" fmla="*/ 2147483647 w 286"/>
                <a:gd name="T29" fmla="*/ 2147483647 h 235"/>
                <a:gd name="T30" fmla="*/ 2147483647 w 286"/>
                <a:gd name="T31" fmla="*/ 2147483647 h 235"/>
                <a:gd name="T32" fmla="*/ 2147483647 w 286"/>
                <a:gd name="T33" fmla="*/ 2147483647 h 235"/>
                <a:gd name="T34" fmla="*/ 2147483647 w 286"/>
                <a:gd name="T35" fmla="*/ 2147483647 h 235"/>
                <a:gd name="T36" fmla="*/ 2147483647 w 286"/>
                <a:gd name="T37" fmla="*/ 2147483647 h 235"/>
                <a:gd name="T38" fmla="*/ 2147483647 w 286"/>
                <a:gd name="T39" fmla="*/ 2147483647 h 235"/>
                <a:gd name="T40" fmla="*/ 2147483647 w 286"/>
                <a:gd name="T41" fmla="*/ 2147483647 h 235"/>
                <a:gd name="T42" fmla="*/ 2147483647 w 286"/>
                <a:gd name="T43" fmla="*/ 2147483647 h 235"/>
                <a:gd name="T44" fmla="*/ 2147483647 w 286"/>
                <a:gd name="T45" fmla="*/ 2147483647 h 235"/>
                <a:gd name="T46" fmla="*/ 2147483647 w 286"/>
                <a:gd name="T47" fmla="*/ 2147483647 h 235"/>
                <a:gd name="T48" fmla="*/ 2147483647 w 286"/>
                <a:gd name="T49" fmla="*/ 2147483647 h 235"/>
                <a:gd name="T50" fmla="*/ 2147483647 w 286"/>
                <a:gd name="T51" fmla="*/ 2147483647 h 235"/>
                <a:gd name="T52" fmla="*/ 2147483647 w 286"/>
                <a:gd name="T53" fmla="*/ 2147483647 h 235"/>
                <a:gd name="T54" fmla="*/ 1854976347 w 286"/>
                <a:gd name="T55" fmla="*/ 2147483647 h 235"/>
                <a:gd name="T56" fmla="*/ 0 w 286"/>
                <a:gd name="T57" fmla="*/ 2147483647 h 235"/>
                <a:gd name="T58" fmla="*/ 1096218399 w 286"/>
                <a:gd name="T59" fmla="*/ 2147483647 h 235"/>
                <a:gd name="T60" fmla="*/ 2147483647 w 286"/>
                <a:gd name="T61" fmla="*/ 2147483647 h 235"/>
                <a:gd name="T62" fmla="*/ 2147483647 w 286"/>
                <a:gd name="T63" fmla="*/ 2147483647 h 235"/>
                <a:gd name="T64" fmla="*/ 2147483647 w 286"/>
                <a:gd name="T65" fmla="*/ 214748364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35"/>
                <a:gd name="T101" fmla="*/ 286 w 28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59" name="Freeform 223"/>
            <p:cNvSpPr>
              <a:spLocks/>
            </p:cNvSpPr>
            <p:nvPr>
              <p:custDataLst>
                <p:tags r:id="rId150"/>
              </p:custDataLst>
            </p:nvPr>
          </p:nvSpPr>
          <p:spPr bwMode="auto">
            <a:xfrm>
              <a:off x="2964931" y="2984421"/>
              <a:ext cx="80954" cy="70235"/>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3166394 w 205"/>
                <a:gd name="T31" fmla="*/ 2147483647 h 191"/>
                <a:gd name="T32" fmla="*/ 1797510666 w 205"/>
                <a:gd name="T33" fmla="*/ 2147483647 h 191"/>
                <a:gd name="T34" fmla="*/ 2004870202 w 205"/>
                <a:gd name="T35" fmla="*/ 2147483647 h 191"/>
                <a:gd name="T36" fmla="*/ 2147483647 w 205"/>
                <a:gd name="T37" fmla="*/ 2147483647 h 191"/>
                <a:gd name="T38" fmla="*/ 2147483647 w 205"/>
                <a:gd name="T39" fmla="*/ 2147483647 h 191"/>
                <a:gd name="T40" fmla="*/ 2147483647 w 205"/>
                <a:gd name="T41" fmla="*/ 2147483647 h 191"/>
                <a:gd name="T42" fmla="*/ 898839675 w 205"/>
                <a:gd name="T43" fmla="*/ 2147483647 h 191"/>
                <a:gd name="T44" fmla="*/ 276591974 w 205"/>
                <a:gd name="T45" fmla="*/ 2147483647 h 191"/>
                <a:gd name="T46" fmla="*/ 0 w 205"/>
                <a:gd name="T47" fmla="*/ 2147483647 h 191"/>
                <a:gd name="T48" fmla="*/ 0 w 205"/>
                <a:gd name="T49" fmla="*/ 2147483647 h 191"/>
                <a:gd name="T50" fmla="*/ 207359536 w 205"/>
                <a:gd name="T51" fmla="*/ 2147483647 h 191"/>
                <a:gd name="T52" fmla="*/ 553015263 w 205"/>
                <a:gd name="T53" fmla="*/ 2147483647 h 191"/>
                <a:gd name="T54" fmla="*/ 967903429 w 205"/>
                <a:gd name="T55" fmla="*/ 1866350637 h 191"/>
                <a:gd name="T56" fmla="*/ 1382622911 w 205"/>
                <a:gd name="T57" fmla="*/ 574135380 h 191"/>
                <a:gd name="T58" fmla="*/ 1935806448 w 205"/>
                <a:gd name="T59" fmla="*/ 0 h 191"/>
                <a:gd name="T60" fmla="*/ 2147483647 w 205"/>
                <a:gd name="T61" fmla="*/ 86147718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60" name="Freeform 224"/>
            <p:cNvSpPr>
              <a:spLocks/>
            </p:cNvSpPr>
            <p:nvPr>
              <p:custDataLst>
                <p:tags r:id="rId151"/>
              </p:custDataLst>
            </p:nvPr>
          </p:nvSpPr>
          <p:spPr bwMode="auto">
            <a:xfrm>
              <a:off x="3042830" y="3022325"/>
              <a:ext cx="137469" cy="55743"/>
            </a:xfrm>
            <a:custGeom>
              <a:avLst/>
              <a:gdLst>
                <a:gd name="T0" fmla="*/ 245733709 w 329"/>
                <a:gd name="T1" fmla="*/ 2147483647 h 154"/>
                <a:gd name="T2" fmla="*/ 0 w 329"/>
                <a:gd name="T3" fmla="*/ 2147483647 h 154"/>
                <a:gd name="T4" fmla="*/ 163885442 w 329"/>
                <a:gd name="T5" fmla="*/ 2147483647 h 154"/>
                <a:gd name="T6" fmla="*/ 1392366382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1779921494 h 154"/>
                <a:gd name="T20" fmla="*/ 2147483647 w 329"/>
                <a:gd name="T21" fmla="*/ 547790584 h 154"/>
                <a:gd name="T22" fmla="*/ 2147483647 w 329"/>
                <a:gd name="T23" fmla="*/ 0 h 154"/>
                <a:gd name="T24" fmla="*/ 2147483647 w 329"/>
                <a:gd name="T25" fmla="*/ 0 h 154"/>
                <a:gd name="T26" fmla="*/ 2147483647 w 329"/>
                <a:gd name="T27" fmla="*/ 821685877 h 154"/>
                <a:gd name="T28" fmla="*/ 2147483647 w 329"/>
                <a:gd name="T29" fmla="*/ 2053816786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1801797494 w 329"/>
                <a:gd name="T95" fmla="*/ 2147483647 h 154"/>
                <a:gd name="T96" fmla="*/ 245733709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61" name="Freeform 225"/>
            <p:cNvSpPr>
              <a:spLocks/>
            </p:cNvSpPr>
            <p:nvPr>
              <p:custDataLst>
                <p:tags r:id="rId152"/>
              </p:custDataLst>
            </p:nvPr>
          </p:nvSpPr>
          <p:spPr bwMode="auto">
            <a:xfrm>
              <a:off x="3698101" y="3903061"/>
              <a:ext cx="128305" cy="109256"/>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82799891 w 306"/>
                <a:gd name="T37" fmla="*/ 2147483647 h 293"/>
                <a:gd name="T38" fmla="*/ 0 w 306"/>
                <a:gd name="T39" fmla="*/ 2147483647 h 293"/>
                <a:gd name="T40" fmla="*/ 82799891 w 306"/>
                <a:gd name="T41" fmla="*/ 2147483647 h 293"/>
                <a:gd name="T42" fmla="*/ 331009563 w 306"/>
                <a:gd name="T43" fmla="*/ 2147483647 h 293"/>
                <a:gd name="T44" fmla="*/ 910418799 w 306"/>
                <a:gd name="T45" fmla="*/ 2147483647 h 293"/>
                <a:gd name="T46" fmla="*/ 1655237816 w 306"/>
                <a:gd name="T47" fmla="*/ 1197647146 h 293"/>
                <a:gd name="T48" fmla="*/ 2147483647 w 306"/>
                <a:gd name="T49" fmla="*/ 299411787 h 293"/>
                <a:gd name="T50" fmla="*/ 2147483647 w 306"/>
                <a:gd name="T51" fmla="*/ 0 h 293"/>
                <a:gd name="T52" fmla="*/ 2147483647 w 306"/>
                <a:gd name="T53" fmla="*/ 898235360 h 293"/>
                <a:gd name="T54" fmla="*/ 2147483647 w 306"/>
                <a:gd name="T55" fmla="*/ 1047940988 h 293"/>
                <a:gd name="T56" fmla="*/ 2147483647 w 306"/>
                <a:gd name="T57" fmla="*/ 598823573 h 293"/>
                <a:gd name="T58" fmla="*/ 2147483647 w 306"/>
                <a:gd name="T59" fmla="*/ 748529201 h 293"/>
                <a:gd name="T60" fmla="*/ 2147483647 w 306"/>
                <a:gd name="T61" fmla="*/ 1646764561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62" name="Freeform 226"/>
            <p:cNvSpPr>
              <a:spLocks/>
            </p:cNvSpPr>
            <p:nvPr>
              <p:custDataLst>
                <p:tags r:id="rId153"/>
              </p:custDataLst>
            </p:nvPr>
          </p:nvSpPr>
          <p:spPr bwMode="auto">
            <a:xfrm>
              <a:off x="5185826" y="1527305"/>
              <a:ext cx="227588" cy="64661"/>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10599034 h 173"/>
                <a:gd name="T18" fmla="*/ 2147483647 w 546"/>
                <a:gd name="T19" fmla="*/ 1658227108 h 173"/>
                <a:gd name="T20" fmla="*/ 2147483647 w 546"/>
                <a:gd name="T21" fmla="*/ 452372458 h 173"/>
                <a:gd name="T22" fmla="*/ 2147483647 w 546"/>
                <a:gd name="T23" fmla="*/ 753765335 h 173"/>
                <a:gd name="T24" fmla="*/ 2147483647 w 546"/>
                <a:gd name="T25" fmla="*/ 1809206690 h 173"/>
                <a:gd name="T26" fmla="*/ 2147483647 w 546"/>
                <a:gd name="T27" fmla="*/ 1055441355 h 173"/>
                <a:gd name="T28" fmla="*/ 2147483647 w 546"/>
                <a:gd name="T29" fmla="*/ 0 h 173"/>
                <a:gd name="T30" fmla="*/ 2147483647 w 546"/>
                <a:gd name="T31" fmla="*/ 1055441355 h 173"/>
                <a:gd name="T32" fmla="*/ 2147483647 w 546"/>
                <a:gd name="T33" fmla="*/ 1055441355 h 173"/>
                <a:gd name="T34" fmla="*/ 2147483647 w 546"/>
                <a:gd name="T35" fmla="*/ 150696438 h 173"/>
                <a:gd name="T36" fmla="*/ 2147483647 w 546"/>
                <a:gd name="T37" fmla="*/ 904461773 h 173"/>
                <a:gd name="T38" fmla="*/ 2147483647 w 546"/>
                <a:gd name="T39" fmla="*/ 1809206690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1300794509 w 546"/>
                <a:gd name="T95" fmla="*/ 2147483647 h 173"/>
                <a:gd name="T96" fmla="*/ 894284447 w 546"/>
                <a:gd name="T97" fmla="*/ 2147483647 h 173"/>
                <a:gd name="T98" fmla="*/ 2147483647 w 546"/>
                <a:gd name="T99" fmla="*/ 2147483647 h 173"/>
                <a:gd name="T100" fmla="*/ 2147483647 w 546"/>
                <a:gd name="T101" fmla="*/ 1809206690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 name="Freeform 227"/>
            <p:cNvSpPr>
              <a:spLocks/>
            </p:cNvSpPr>
            <p:nvPr>
              <p:custDataLst>
                <p:tags r:id="rId154"/>
              </p:custDataLst>
            </p:nvPr>
          </p:nvSpPr>
          <p:spPr bwMode="auto">
            <a:xfrm>
              <a:off x="5115563" y="1688959"/>
              <a:ext cx="432264" cy="254187"/>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1463608950 w 1037"/>
                <a:gd name="T9" fmla="*/ 2147483647 h 690"/>
                <a:gd name="T10" fmla="*/ 2147483647 w 1037"/>
                <a:gd name="T11" fmla="*/ 2147483647 h 690"/>
                <a:gd name="T12" fmla="*/ 2147483647 w 1037"/>
                <a:gd name="T13" fmla="*/ 2147483647 h 690"/>
                <a:gd name="T14" fmla="*/ 650534409 w 1037"/>
                <a:gd name="T15" fmla="*/ 2147483647 h 690"/>
                <a:gd name="T16" fmla="*/ 2147483647 w 1037"/>
                <a:gd name="T17" fmla="*/ 2147483647 h 690"/>
                <a:gd name="T18" fmla="*/ 0 w 1037"/>
                <a:gd name="T19" fmla="*/ 2147483647 h 690"/>
                <a:gd name="T20" fmla="*/ 1626336671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1876375028 h 690"/>
                <a:gd name="T70" fmla="*/ 2147483647 w 1037"/>
                <a:gd name="T71" fmla="*/ 2147483647 h 690"/>
                <a:gd name="T72" fmla="*/ 2147483647 w 1037"/>
                <a:gd name="T73" fmla="*/ 2147483647 h 690"/>
                <a:gd name="T74" fmla="*/ 2147483647 w 1037"/>
                <a:gd name="T75" fmla="*/ 1732186738 h 690"/>
                <a:gd name="T76" fmla="*/ 2147483647 w 1037"/>
                <a:gd name="T77" fmla="*/ 865955933 h 690"/>
                <a:gd name="T78" fmla="*/ 2147483647 w 1037"/>
                <a:gd name="T79" fmla="*/ 1154882783 h 690"/>
                <a:gd name="T80" fmla="*/ 2147483647 w 1037"/>
                <a:gd name="T81" fmla="*/ 1587723051 h 690"/>
                <a:gd name="T82" fmla="*/ 2147483647 w 1037"/>
                <a:gd name="T83" fmla="*/ 865955933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7"/>
                <a:gd name="T181" fmla="*/ 0 h 690"/>
                <a:gd name="T182" fmla="*/ 1037 w 1037"/>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 name="Freeform 228"/>
            <p:cNvSpPr>
              <a:spLocks/>
            </p:cNvSpPr>
            <p:nvPr>
              <p:custDataLst>
                <p:tags r:id="rId155"/>
              </p:custDataLst>
            </p:nvPr>
          </p:nvSpPr>
          <p:spPr bwMode="auto">
            <a:xfrm>
              <a:off x="5442435" y="2279832"/>
              <a:ext cx="47350" cy="63546"/>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1144647997 h 173"/>
                <a:gd name="T10" fmla="*/ 2147483647 w 120"/>
                <a:gd name="T11" fmla="*/ 572323998 h 173"/>
                <a:gd name="T12" fmla="*/ 2147483647 w 120"/>
                <a:gd name="T13" fmla="*/ 286161738 h 173"/>
                <a:gd name="T14" fmla="*/ 2147483647 w 120"/>
                <a:gd name="T15" fmla="*/ 143080869 h 173"/>
                <a:gd name="T16" fmla="*/ 2147483647 w 120"/>
                <a:gd name="T17" fmla="*/ 0 h 173"/>
                <a:gd name="T18" fmla="*/ 2147483647 w 120"/>
                <a:gd name="T19" fmla="*/ 0 h 173"/>
                <a:gd name="T20" fmla="*/ 1862279684 w 120"/>
                <a:gd name="T21" fmla="*/ 143080869 h 173"/>
                <a:gd name="T22" fmla="*/ 1655247671 w 120"/>
                <a:gd name="T23" fmla="*/ 429243130 h 173"/>
                <a:gd name="T24" fmla="*/ 1448383798 w 120"/>
                <a:gd name="T25" fmla="*/ 715404867 h 173"/>
                <a:gd name="T26" fmla="*/ 1310474140 w 120"/>
                <a:gd name="T27" fmla="*/ 1144647997 h 173"/>
                <a:gd name="T28" fmla="*/ 1103610268 w 120"/>
                <a:gd name="T29" fmla="*/ 1717245025 h 173"/>
                <a:gd name="T30" fmla="*/ 1034655644 w 120"/>
                <a:gd name="T31" fmla="*/ 2146487632 h 173"/>
                <a:gd name="T32" fmla="*/ 1034655644 w 120"/>
                <a:gd name="T33" fmla="*/ 2147483647 h 173"/>
                <a:gd name="T34" fmla="*/ 965532878 w 120"/>
                <a:gd name="T35" fmla="*/ 2147483647 h 173"/>
                <a:gd name="T36" fmla="*/ 827623630 w 120"/>
                <a:gd name="T37" fmla="*/ 2147483647 h 173"/>
                <a:gd name="T38" fmla="*/ 689714382 w 120"/>
                <a:gd name="T39" fmla="*/ 2147483647 h 173"/>
                <a:gd name="T40" fmla="*/ 551805134 w 120"/>
                <a:gd name="T41" fmla="*/ 2147483647 h 173"/>
                <a:gd name="T42" fmla="*/ 275818496 w 120"/>
                <a:gd name="T43" fmla="*/ 2147483647 h 173"/>
                <a:gd name="T44" fmla="*/ 0 w 120"/>
                <a:gd name="T45" fmla="*/ 2147483647 h 173"/>
                <a:gd name="T46" fmla="*/ 344941262 w 120"/>
                <a:gd name="T47" fmla="*/ 2147483647 h 173"/>
                <a:gd name="T48" fmla="*/ 689714382 w 120"/>
                <a:gd name="T49" fmla="*/ 2147483647 h 173"/>
                <a:gd name="T50" fmla="*/ 1034655644 w 120"/>
                <a:gd name="T51" fmla="*/ 2147483647 h 173"/>
                <a:gd name="T52" fmla="*/ 1379429174 w 120"/>
                <a:gd name="T53" fmla="*/ 2147483647 h 173"/>
                <a:gd name="T54" fmla="*/ 1655247671 w 120"/>
                <a:gd name="T55" fmla="*/ 2147483647 h 173"/>
                <a:gd name="T56" fmla="*/ 2069143556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73"/>
                <a:gd name="T137" fmla="*/ 120 w 120"/>
                <a:gd name="T138" fmla="*/ 173 h 1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Freeform 229"/>
            <p:cNvSpPr>
              <a:spLocks/>
            </p:cNvSpPr>
            <p:nvPr>
              <p:custDataLst>
                <p:tags r:id="rId156"/>
              </p:custDataLst>
            </p:nvPr>
          </p:nvSpPr>
          <p:spPr bwMode="auto">
            <a:xfrm>
              <a:off x="5161386" y="2167231"/>
              <a:ext cx="80954" cy="41250"/>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084598926 w 200"/>
                <a:gd name="T51" fmla="*/ 2147483647 h 98"/>
                <a:gd name="T52" fmla="*/ 1637911806 w 200"/>
                <a:gd name="T53" fmla="*/ 2147483647 h 98"/>
                <a:gd name="T54" fmla="*/ 1116717588 w 200"/>
                <a:gd name="T55" fmla="*/ 2147483647 h 98"/>
                <a:gd name="T56" fmla="*/ 670030468 w 200"/>
                <a:gd name="T57" fmla="*/ 2147483647 h 98"/>
                <a:gd name="T58" fmla="*/ 297850449 w 200"/>
                <a:gd name="T59" fmla="*/ 2147483647 h 98"/>
                <a:gd name="T60" fmla="*/ 74506679 w 200"/>
                <a:gd name="T61" fmla="*/ 2147483647 h 98"/>
                <a:gd name="T62" fmla="*/ 0 w 200"/>
                <a:gd name="T63" fmla="*/ 2147483647 h 98"/>
                <a:gd name="T64" fmla="*/ 372180440 w 200"/>
                <a:gd name="T65" fmla="*/ 2147483647 h 98"/>
                <a:gd name="T66" fmla="*/ 744537568 w 200"/>
                <a:gd name="T67" fmla="*/ 2147483647 h 98"/>
                <a:gd name="T68" fmla="*/ 1042388017 w 200"/>
                <a:gd name="T69" fmla="*/ 2147483647 h 98"/>
                <a:gd name="T70" fmla="*/ 1489075136 w 200"/>
                <a:gd name="T71" fmla="*/ 2147483647 h 98"/>
                <a:gd name="T72" fmla="*/ 1712418485 w 200"/>
                <a:gd name="T73" fmla="*/ 2147483647 h 98"/>
                <a:gd name="T74" fmla="*/ 2010091826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1937747440 h 98"/>
                <a:gd name="T84" fmla="*/ 2147483647 w 200"/>
                <a:gd name="T85" fmla="*/ 861101477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98"/>
                <a:gd name="T173" fmla="*/ 200 w 200"/>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C40075"/>
            </a:solidFill>
            <a:ln w="3175" cap="flat" cmpd="sng">
              <a:solidFill>
                <a:schemeClr val="accent6"/>
              </a:solidFill>
              <a:prstDash val="solid"/>
              <a:round/>
              <a:headEnd type="none" w="med" len="med"/>
              <a:tailEnd type="none" w="med" len="med"/>
            </a:ln>
            <a:extLst/>
          </p:spPr>
          <p:txBody>
            <a:bodyPr/>
            <a:lstStyle/>
            <a:p>
              <a:endParaRPr lang="en-US"/>
            </a:p>
          </p:txBody>
        </p:sp>
        <p:sp>
          <p:nvSpPr>
            <p:cNvPr id="166" name="Freeform 230"/>
            <p:cNvSpPr>
              <a:spLocks/>
            </p:cNvSpPr>
            <p:nvPr>
              <p:custDataLst>
                <p:tags r:id="rId157"/>
              </p:custDataLst>
            </p:nvPr>
          </p:nvSpPr>
          <p:spPr bwMode="auto">
            <a:xfrm>
              <a:off x="5101815" y="2040138"/>
              <a:ext cx="80955" cy="51284"/>
            </a:xfrm>
            <a:custGeom>
              <a:avLst/>
              <a:gdLst>
                <a:gd name="T0" fmla="*/ 0 w 186"/>
                <a:gd name="T1" fmla="*/ 2147483647 h 142"/>
                <a:gd name="T2" fmla="*/ 185185476 w 186"/>
                <a:gd name="T3" fmla="*/ 2147483647 h 142"/>
                <a:gd name="T4" fmla="*/ 277676208 w 186"/>
                <a:gd name="T5" fmla="*/ 2147483647 h 142"/>
                <a:gd name="T6" fmla="*/ 277676208 w 186"/>
                <a:gd name="T7" fmla="*/ 2147483647 h 142"/>
                <a:gd name="T8" fmla="*/ 833027720 w 186"/>
                <a:gd name="T9" fmla="*/ 2147483647 h 142"/>
                <a:gd name="T10" fmla="*/ 1573565161 w 186"/>
                <a:gd name="T11" fmla="*/ 2147483647 h 142"/>
                <a:gd name="T12" fmla="*/ 1851241821 w 186"/>
                <a:gd name="T13" fmla="*/ 2147483647 h 142"/>
                <a:gd name="T14" fmla="*/ 2128917577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1904139732 h 142"/>
                <a:gd name="T42" fmla="*/ 2147483647 w 186"/>
                <a:gd name="T43" fmla="*/ 1360137937 h 142"/>
                <a:gd name="T44" fmla="*/ 2147483647 w 186"/>
                <a:gd name="T45" fmla="*/ 816135628 h 142"/>
                <a:gd name="T46" fmla="*/ 2147483647 w 186"/>
                <a:gd name="T47" fmla="*/ 408067814 h 142"/>
                <a:gd name="T48" fmla="*/ 2147483647 w 186"/>
                <a:gd name="T49" fmla="*/ 135934495 h 142"/>
                <a:gd name="T50" fmla="*/ 2147483647 w 186"/>
                <a:gd name="T51" fmla="*/ 272133319 h 142"/>
                <a:gd name="T52" fmla="*/ 2147483647 w 186"/>
                <a:gd name="T53" fmla="*/ 135934495 h 142"/>
                <a:gd name="T54" fmla="*/ 2147483647 w 186"/>
                <a:gd name="T55" fmla="*/ 136013793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740537441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2"/>
                <a:gd name="T113" fmla="*/ 186 w 186"/>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67" name="Freeform 231"/>
            <p:cNvSpPr>
              <a:spLocks/>
            </p:cNvSpPr>
            <p:nvPr>
              <p:custDataLst>
                <p:tags r:id="rId158"/>
              </p:custDataLst>
            </p:nvPr>
          </p:nvSpPr>
          <p:spPr bwMode="auto">
            <a:xfrm>
              <a:off x="5083486" y="2084732"/>
              <a:ext cx="80955" cy="40135"/>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1598889313 w 192"/>
                <a:gd name="T35" fmla="*/ 2147483647 h 105"/>
                <a:gd name="T36" fmla="*/ 0 w 192"/>
                <a:gd name="T37" fmla="*/ 2147483647 h 105"/>
                <a:gd name="T38" fmla="*/ 0 w 192"/>
                <a:gd name="T39" fmla="*/ 2096243494 h 105"/>
                <a:gd name="T40" fmla="*/ 589165390 w 192"/>
                <a:gd name="T41" fmla="*/ 1128701070 h 105"/>
                <a:gd name="T42" fmla="*/ 1346554193 w 192"/>
                <a:gd name="T43" fmla="*/ 644929586 h 105"/>
                <a:gd name="T44" fmla="*/ 2147483647 w 192"/>
                <a:gd name="T45" fmla="*/ 161158101 h 105"/>
                <a:gd name="T46" fmla="*/ 2147483647 w 192"/>
                <a:gd name="T47" fmla="*/ 0 h 105"/>
                <a:gd name="T48" fmla="*/ 2147483647 w 192"/>
                <a:gd name="T49" fmla="*/ 322612839 h 105"/>
                <a:gd name="T50" fmla="*/ 2147483647 w 192"/>
                <a:gd name="T51" fmla="*/ 806088231 h 105"/>
                <a:gd name="T52" fmla="*/ 2147483647 w 192"/>
                <a:gd name="T53" fmla="*/ 1128701070 h 105"/>
                <a:gd name="T54" fmla="*/ 2147483647 w 192"/>
                <a:gd name="T55" fmla="*/ 1128701070 h 105"/>
                <a:gd name="T56" fmla="*/ 2147483647 w 192"/>
                <a:gd name="T57" fmla="*/ 1128701070 h 105"/>
                <a:gd name="T58" fmla="*/ 2147483647 w 192"/>
                <a:gd name="T59" fmla="*/ 967542424 h 105"/>
                <a:gd name="T60" fmla="*/ 2147483647 w 192"/>
                <a:gd name="T61" fmla="*/ 1773630656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05"/>
                <a:gd name="T131" fmla="*/ 192 w 19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68" name="Freeform 232"/>
            <p:cNvSpPr>
              <a:spLocks/>
            </p:cNvSpPr>
            <p:nvPr>
              <p:custDataLst>
                <p:tags r:id="rId159"/>
              </p:custDataLst>
            </p:nvPr>
          </p:nvSpPr>
          <p:spPr bwMode="auto">
            <a:xfrm>
              <a:off x="5815130" y="2473816"/>
              <a:ext cx="32076" cy="92533"/>
            </a:xfrm>
            <a:custGeom>
              <a:avLst/>
              <a:gdLst>
                <a:gd name="T0" fmla="*/ 2147483647 w 80"/>
                <a:gd name="T1" fmla="*/ 0 h 254"/>
                <a:gd name="T2" fmla="*/ 2147483647 w 80"/>
                <a:gd name="T3" fmla="*/ 279056354 h 254"/>
                <a:gd name="T4" fmla="*/ 2147483647 w 80"/>
                <a:gd name="T5" fmla="*/ 558381419 h 254"/>
                <a:gd name="T6" fmla="*/ 2147483647 w 80"/>
                <a:gd name="T7" fmla="*/ 977100305 h 254"/>
                <a:gd name="T8" fmla="*/ 2147483647 w 80"/>
                <a:gd name="T9" fmla="*/ 1395819191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89473505 w 80"/>
                <a:gd name="T35" fmla="*/ 2147483647 h 254"/>
                <a:gd name="T36" fmla="*/ 796008385 w 80"/>
                <a:gd name="T37" fmla="*/ 2147483647 h 254"/>
                <a:gd name="T38" fmla="*/ 1230131550 w 80"/>
                <a:gd name="T39" fmla="*/ 2147483647 h 254"/>
                <a:gd name="T40" fmla="*/ 1592016769 w 80"/>
                <a:gd name="T41" fmla="*/ 2147483647 h 254"/>
                <a:gd name="T42" fmla="*/ 2026139934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254"/>
                <a:gd name="T71" fmla="*/ 80 w 80"/>
                <a:gd name="T72" fmla="*/ 254 h 2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 name="Freeform 233"/>
            <p:cNvSpPr>
              <a:spLocks/>
            </p:cNvSpPr>
            <p:nvPr>
              <p:custDataLst>
                <p:tags r:id="rId160"/>
              </p:custDataLst>
            </p:nvPr>
          </p:nvSpPr>
          <p:spPr bwMode="auto">
            <a:xfrm>
              <a:off x="5766251" y="2510607"/>
              <a:ext cx="67207" cy="91418"/>
            </a:xfrm>
            <a:custGeom>
              <a:avLst/>
              <a:gdLst>
                <a:gd name="T0" fmla="*/ 19943638 w 167"/>
                <a:gd name="T1" fmla="*/ 0 h 259"/>
                <a:gd name="T2" fmla="*/ 29215706 w 167"/>
                <a:gd name="T3" fmla="*/ 39155029 h 259"/>
                <a:gd name="T4" fmla="*/ 21168313 w 167"/>
                <a:gd name="T5" fmla="*/ 65426744 h 259"/>
                <a:gd name="T6" fmla="*/ 19768804 w 167"/>
                <a:gd name="T7" fmla="*/ 65426744 h 259"/>
                <a:gd name="T8" fmla="*/ 18718963 w 167"/>
                <a:gd name="T9" fmla="*/ 64921625 h 259"/>
                <a:gd name="T10" fmla="*/ 17494288 w 167"/>
                <a:gd name="T11" fmla="*/ 64163695 h 259"/>
                <a:gd name="T12" fmla="*/ 16619700 w 167"/>
                <a:gd name="T13" fmla="*/ 63405766 h 259"/>
                <a:gd name="T14" fmla="*/ 15569859 w 167"/>
                <a:gd name="T15" fmla="*/ 61890409 h 259"/>
                <a:gd name="T16" fmla="*/ 14870104 w 167"/>
                <a:gd name="T17" fmla="*/ 60626857 h 259"/>
                <a:gd name="T18" fmla="*/ 13995515 w 167"/>
                <a:gd name="T19" fmla="*/ 59363809 h 259"/>
                <a:gd name="T20" fmla="*/ 13295758 w 167"/>
                <a:gd name="T21" fmla="*/ 57848452 h 259"/>
                <a:gd name="T22" fmla="*/ 12071083 w 167"/>
                <a:gd name="T23" fmla="*/ 54817235 h 259"/>
                <a:gd name="T24" fmla="*/ 11371328 w 167"/>
                <a:gd name="T25" fmla="*/ 51785516 h 259"/>
                <a:gd name="T26" fmla="*/ 10846408 w 167"/>
                <a:gd name="T27" fmla="*/ 49007111 h 259"/>
                <a:gd name="T28" fmla="*/ 10846408 w 167"/>
                <a:gd name="T29" fmla="*/ 46733321 h 259"/>
                <a:gd name="T30" fmla="*/ 9621733 w 167"/>
                <a:gd name="T31" fmla="*/ 46481013 h 259"/>
                <a:gd name="T32" fmla="*/ 8921978 w 167"/>
                <a:gd name="T33" fmla="*/ 46228202 h 259"/>
                <a:gd name="T34" fmla="*/ 7872555 w 167"/>
                <a:gd name="T35" fmla="*/ 45975392 h 259"/>
                <a:gd name="T36" fmla="*/ 7347635 w 167"/>
                <a:gd name="T37" fmla="*/ 45470273 h 259"/>
                <a:gd name="T38" fmla="*/ 6822713 w 167"/>
                <a:gd name="T39" fmla="*/ 44712343 h 259"/>
                <a:gd name="T40" fmla="*/ 6297792 w 167"/>
                <a:gd name="T41" fmla="*/ 43954413 h 259"/>
                <a:gd name="T42" fmla="*/ 5948124 w 167"/>
                <a:gd name="T43" fmla="*/ 42944175 h 259"/>
                <a:gd name="T44" fmla="*/ 5598038 w 167"/>
                <a:gd name="T45" fmla="*/ 42186245 h 259"/>
                <a:gd name="T46" fmla="*/ 5248370 w 167"/>
                <a:gd name="T47" fmla="*/ 39912959 h 259"/>
                <a:gd name="T48" fmla="*/ 5073536 w 167"/>
                <a:gd name="T49" fmla="*/ 37639169 h 259"/>
                <a:gd name="T50" fmla="*/ 4898283 w 167"/>
                <a:gd name="T51" fmla="*/ 35365883 h 259"/>
                <a:gd name="T52" fmla="*/ 4898283 w 167"/>
                <a:gd name="T53" fmla="*/ 32586967 h 259"/>
                <a:gd name="T54" fmla="*/ 3674027 w 167"/>
                <a:gd name="T55" fmla="*/ 32586967 h 259"/>
                <a:gd name="T56" fmla="*/ 2799019 w 167"/>
                <a:gd name="T57" fmla="*/ 32081848 h 259"/>
                <a:gd name="T58" fmla="*/ 1924430 w 167"/>
                <a:gd name="T59" fmla="*/ 31576729 h 259"/>
                <a:gd name="T60" fmla="*/ 1224675 w 167"/>
                <a:gd name="T61" fmla="*/ 30565988 h 259"/>
                <a:gd name="T62" fmla="*/ 874589 w 167"/>
                <a:gd name="T63" fmla="*/ 29555750 h 259"/>
                <a:gd name="T64" fmla="*/ 350087 w 167"/>
                <a:gd name="T65" fmla="*/ 28292701 h 259"/>
                <a:gd name="T66" fmla="*/ 0 w 167"/>
                <a:gd name="T67" fmla="*/ 27029653 h 259"/>
                <a:gd name="T68" fmla="*/ 0 w 167"/>
                <a:gd name="T69" fmla="*/ 25513793 h 259"/>
                <a:gd name="T70" fmla="*/ 0 w 167"/>
                <a:gd name="T71" fmla="*/ 18945739 h 259"/>
                <a:gd name="T72" fmla="*/ 174834 w 167"/>
                <a:gd name="T73" fmla="*/ 12630491 h 259"/>
                <a:gd name="T74" fmla="*/ 2099264 w 167"/>
                <a:gd name="T75" fmla="*/ 13136113 h 259"/>
                <a:gd name="T76" fmla="*/ 3848861 w 167"/>
                <a:gd name="T77" fmla="*/ 13388421 h 259"/>
                <a:gd name="T78" fmla="*/ 5598038 w 167"/>
                <a:gd name="T79" fmla="*/ 13388421 h 259"/>
                <a:gd name="T80" fmla="*/ 7347635 w 167"/>
                <a:gd name="T81" fmla="*/ 13136113 h 259"/>
                <a:gd name="T82" fmla="*/ 8747144 w 167"/>
                <a:gd name="T83" fmla="*/ 12883302 h 259"/>
                <a:gd name="T84" fmla="*/ 10146653 w 167"/>
                <a:gd name="T85" fmla="*/ 12378183 h 259"/>
                <a:gd name="T86" fmla="*/ 11546162 w 167"/>
                <a:gd name="T87" fmla="*/ 11872561 h 259"/>
                <a:gd name="T88" fmla="*/ 12770837 w 167"/>
                <a:gd name="T89" fmla="*/ 11115134 h 259"/>
                <a:gd name="T90" fmla="*/ 13820681 w 167"/>
                <a:gd name="T91" fmla="*/ 10104394 h 259"/>
                <a:gd name="T92" fmla="*/ 15045356 w 167"/>
                <a:gd name="T93" fmla="*/ 9094156 h 259"/>
                <a:gd name="T94" fmla="*/ 15919945 w 167"/>
                <a:gd name="T95" fmla="*/ 7831105 h 259"/>
                <a:gd name="T96" fmla="*/ 16969786 w 167"/>
                <a:gd name="T97" fmla="*/ 6568056 h 259"/>
                <a:gd name="T98" fmla="*/ 18718963 w 167"/>
                <a:gd name="T99" fmla="*/ 3284028 h 259"/>
                <a:gd name="T100" fmla="*/ 19943638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59"/>
                <a:gd name="T155" fmla="*/ 167 w 167"/>
                <a:gd name="T156" fmla="*/ 259 h 2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70" name="Freeform 234"/>
            <p:cNvSpPr>
              <a:spLocks/>
            </p:cNvSpPr>
            <p:nvPr>
              <p:custDataLst>
                <p:tags r:id="rId161"/>
              </p:custDataLst>
            </p:nvPr>
          </p:nvSpPr>
          <p:spPr bwMode="auto">
            <a:xfrm>
              <a:off x="4805492" y="1986625"/>
              <a:ext cx="93174" cy="101452"/>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1514678880 w 225"/>
                <a:gd name="T39" fmla="*/ 2147483647 h 273"/>
                <a:gd name="T40" fmla="*/ 0 w 225"/>
                <a:gd name="T41" fmla="*/ 2147483647 h 273"/>
                <a:gd name="T42" fmla="*/ 1674167623 w 225"/>
                <a:gd name="T43" fmla="*/ 2147483647 h 273"/>
                <a:gd name="T44" fmla="*/ 2072796731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1116050203 w 225"/>
                <a:gd name="T61" fmla="*/ 2147483647 h 273"/>
                <a:gd name="T62" fmla="*/ 478280730 w 225"/>
                <a:gd name="T63" fmla="*/ 2147483647 h 273"/>
                <a:gd name="T64" fmla="*/ 1754004744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1037191423 h 273"/>
                <a:gd name="T82" fmla="*/ 2147483647 w 225"/>
                <a:gd name="T83" fmla="*/ 148130138 h 273"/>
                <a:gd name="T84" fmla="*/ 2147483647 w 225"/>
                <a:gd name="T85" fmla="*/ 444670343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73"/>
                <a:gd name="T140" fmla="*/ 225 w 225"/>
                <a:gd name="T141" fmla="*/ 273 h 2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71" name="Freeform 235"/>
            <p:cNvSpPr>
              <a:spLocks/>
            </p:cNvSpPr>
            <p:nvPr>
              <p:custDataLst>
                <p:tags r:id="rId162"/>
              </p:custDataLst>
            </p:nvPr>
          </p:nvSpPr>
          <p:spPr bwMode="auto">
            <a:xfrm>
              <a:off x="4625255" y="2626552"/>
              <a:ext cx="294796" cy="274255"/>
            </a:xfrm>
            <a:custGeom>
              <a:avLst/>
              <a:gdLst>
                <a:gd name="T0" fmla="*/ 163943991 w 232"/>
                <a:gd name="T1" fmla="*/ 610000097 h 248"/>
                <a:gd name="T2" fmla="*/ 167431795 w 232"/>
                <a:gd name="T3" fmla="*/ 602561227 h 248"/>
                <a:gd name="T4" fmla="*/ 170920919 w 232"/>
                <a:gd name="T5" fmla="*/ 590162061 h 248"/>
                <a:gd name="T6" fmla="*/ 174408764 w 232"/>
                <a:gd name="T7" fmla="*/ 575284322 h 248"/>
                <a:gd name="T8" fmla="*/ 179641130 w 232"/>
                <a:gd name="T9" fmla="*/ 572804174 h 248"/>
                <a:gd name="T10" fmla="*/ 181384372 w 232"/>
                <a:gd name="T11" fmla="*/ 590162061 h 248"/>
                <a:gd name="T12" fmla="*/ 184873497 w 232"/>
                <a:gd name="T13" fmla="*/ 597600931 h 248"/>
                <a:gd name="T14" fmla="*/ 188361300 w 232"/>
                <a:gd name="T15" fmla="*/ 600081079 h 248"/>
                <a:gd name="T16" fmla="*/ 191849104 w 232"/>
                <a:gd name="T17" fmla="*/ 600081079 h 248"/>
                <a:gd name="T18" fmla="*/ 197081470 w 232"/>
                <a:gd name="T19" fmla="*/ 597600931 h 248"/>
                <a:gd name="T20" fmla="*/ 202313837 w 232"/>
                <a:gd name="T21" fmla="*/ 590162061 h 248"/>
                <a:gd name="T22" fmla="*/ 376722601 w 232"/>
                <a:gd name="T23" fmla="*/ 580243044 h 248"/>
                <a:gd name="T24" fmla="*/ 371490235 w 232"/>
                <a:gd name="T25" fmla="*/ 505852774 h 248"/>
                <a:gd name="T26" fmla="*/ 361025503 w 232"/>
                <a:gd name="T27" fmla="*/ 342194396 h 248"/>
                <a:gd name="T28" fmla="*/ 350560770 w 232"/>
                <a:gd name="T29" fmla="*/ 181016216 h 248"/>
                <a:gd name="T30" fmla="*/ 345328322 w 232"/>
                <a:gd name="T31" fmla="*/ 106625946 h 248"/>
                <a:gd name="T32" fmla="*/ 374978039 w 232"/>
                <a:gd name="T33" fmla="*/ 109106094 h 248"/>
                <a:gd name="T34" fmla="*/ 404627673 w 232"/>
                <a:gd name="T35" fmla="*/ 114064815 h 248"/>
                <a:gd name="T36" fmla="*/ 280798007 w 232"/>
                <a:gd name="T37" fmla="*/ 4958723 h 248"/>
                <a:gd name="T38" fmla="*/ 279053445 w 232"/>
                <a:gd name="T39" fmla="*/ 19838041 h 248"/>
                <a:gd name="T40" fmla="*/ 280798007 w 232"/>
                <a:gd name="T41" fmla="*/ 44634804 h 248"/>
                <a:gd name="T42" fmla="*/ 170920919 w 232"/>
                <a:gd name="T43" fmla="*/ 59512556 h 248"/>
                <a:gd name="T44" fmla="*/ 170920919 w 232"/>
                <a:gd name="T45" fmla="*/ 183496364 h 248"/>
                <a:gd name="T46" fmla="*/ 165688553 w 232"/>
                <a:gd name="T47" fmla="*/ 188455085 h 248"/>
                <a:gd name="T48" fmla="*/ 151736017 w 232"/>
                <a:gd name="T49" fmla="*/ 193413807 h 248"/>
                <a:gd name="T50" fmla="*/ 125574187 w 232"/>
                <a:gd name="T51" fmla="*/ 203332824 h 248"/>
                <a:gd name="T52" fmla="*/ 129061990 w 232"/>
                <a:gd name="T53" fmla="*/ 218210613 h 248"/>
                <a:gd name="T54" fmla="*/ 136038919 w 232"/>
                <a:gd name="T55" fmla="*/ 238048648 h 248"/>
                <a:gd name="T56" fmla="*/ 139526723 w 232"/>
                <a:gd name="T57" fmla="*/ 260365256 h 248"/>
                <a:gd name="T58" fmla="*/ 141271285 w 232"/>
                <a:gd name="T59" fmla="*/ 285162013 h 248"/>
                <a:gd name="T60" fmla="*/ 15697103 w 232"/>
                <a:gd name="T61" fmla="*/ 295081031 h 248"/>
                <a:gd name="T62" fmla="*/ 8720173 w 232"/>
                <a:gd name="T63" fmla="*/ 322357936 h 248"/>
                <a:gd name="T64" fmla="*/ 10464735 w 232"/>
                <a:gd name="T65" fmla="*/ 354593562 h 248"/>
                <a:gd name="T66" fmla="*/ 13952541 w 232"/>
                <a:gd name="T67" fmla="*/ 384349040 h 248"/>
                <a:gd name="T68" fmla="*/ 15697103 w 232"/>
                <a:gd name="T69" fmla="*/ 416584765 h 248"/>
                <a:gd name="T70" fmla="*/ 15697103 w 232"/>
                <a:gd name="T71" fmla="*/ 451300539 h 248"/>
                <a:gd name="T72" fmla="*/ 13952541 w 232"/>
                <a:gd name="T73" fmla="*/ 481056017 h 248"/>
                <a:gd name="T74" fmla="*/ 10464735 w 232"/>
                <a:gd name="T75" fmla="*/ 510813070 h 248"/>
                <a:gd name="T76" fmla="*/ 3487805 w 232"/>
                <a:gd name="T77" fmla="*/ 535609827 h 248"/>
                <a:gd name="T78" fmla="*/ 3487805 w 232"/>
                <a:gd name="T79" fmla="*/ 543048696 h 248"/>
                <a:gd name="T80" fmla="*/ 5232367 w 232"/>
                <a:gd name="T81" fmla="*/ 545527270 h 248"/>
                <a:gd name="T82" fmla="*/ 5232367 w 232"/>
                <a:gd name="T83" fmla="*/ 550487566 h 248"/>
                <a:gd name="T84" fmla="*/ 12207979 w 232"/>
                <a:gd name="T85" fmla="*/ 538088400 h 248"/>
                <a:gd name="T86" fmla="*/ 31392886 w 232"/>
                <a:gd name="T87" fmla="*/ 528170957 h 248"/>
                <a:gd name="T88" fmla="*/ 62787093 w 232"/>
                <a:gd name="T89" fmla="*/ 513291643 h 248"/>
                <a:gd name="T90" fmla="*/ 78484192 w 232"/>
                <a:gd name="T91" fmla="*/ 515771791 h 248"/>
                <a:gd name="T92" fmla="*/ 88948944 w 232"/>
                <a:gd name="T93" fmla="*/ 525690809 h 248"/>
                <a:gd name="T94" fmla="*/ 97669114 w 232"/>
                <a:gd name="T95" fmla="*/ 530649530 h 248"/>
                <a:gd name="T96" fmla="*/ 108133847 w 232"/>
                <a:gd name="T97" fmla="*/ 533129679 h 248"/>
                <a:gd name="T98" fmla="*/ 115109454 w 232"/>
                <a:gd name="T99" fmla="*/ 543048696 h 248"/>
                <a:gd name="T100" fmla="*/ 116854017 w 232"/>
                <a:gd name="T101" fmla="*/ 557926435 h 248"/>
                <a:gd name="T102" fmla="*/ 122086383 w 232"/>
                <a:gd name="T103" fmla="*/ 572804174 h 248"/>
                <a:gd name="T104" fmla="*/ 129061990 w 232"/>
                <a:gd name="T105" fmla="*/ 582723192 h 248"/>
                <a:gd name="T106" fmla="*/ 148246893 w 232"/>
                <a:gd name="T107" fmla="*/ 60256122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248"/>
                <a:gd name="T164" fmla="*/ 232 w 232"/>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72" name="Freeform 236"/>
            <p:cNvSpPr>
              <a:spLocks/>
            </p:cNvSpPr>
            <p:nvPr>
              <p:custDataLst>
                <p:tags r:id="rId163"/>
              </p:custDataLst>
            </p:nvPr>
          </p:nvSpPr>
          <p:spPr bwMode="auto">
            <a:xfrm>
              <a:off x="4736759" y="2668917"/>
              <a:ext cx="398661" cy="328883"/>
            </a:xfrm>
            <a:custGeom>
              <a:avLst/>
              <a:gdLst>
                <a:gd name="T0" fmla="*/ 17192366 w 948"/>
                <a:gd name="T1" fmla="*/ 216718271 h 893"/>
                <a:gd name="T2" fmla="*/ 23114149 w 948"/>
                <a:gd name="T3" fmla="*/ 216718271 h 893"/>
                <a:gd name="T4" fmla="*/ 27889513 w 948"/>
                <a:gd name="T5" fmla="*/ 215343225 h 893"/>
                <a:gd name="T6" fmla="*/ 35530713 w 948"/>
                <a:gd name="T7" fmla="*/ 213418055 h 893"/>
                <a:gd name="T8" fmla="*/ 37632118 w 948"/>
                <a:gd name="T9" fmla="*/ 223594027 h 893"/>
                <a:gd name="T10" fmla="*/ 40497511 w 948"/>
                <a:gd name="T11" fmla="*/ 229644336 h 893"/>
                <a:gd name="T12" fmla="*/ 43171907 w 948"/>
                <a:gd name="T13" fmla="*/ 232669752 h 893"/>
                <a:gd name="T14" fmla="*/ 46992286 w 948"/>
                <a:gd name="T15" fmla="*/ 233769999 h 893"/>
                <a:gd name="T16" fmla="*/ 46992286 w 948"/>
                <a:gd name="T17" fmla="*/ 242295601 h 893"/>
                <a:gd name="T18" fmla="*/ 62274250 w 948"/>
                <a:gd name="T19" fmla="*/ 244495570 h 893"/>
                <a:gd name="T20" fmla="*/ 63802227 w 948"/>
                <a:gd name="T21" fmla="*/ 240920555 h 893"/>
                <a:gd name="T22" fmla="*/ 66285626 w 948"/>
                <a:gd name="T23" fmla="*/ 239545508 h 893"/>
                <a:gd name="T24" fmla="*/ 66476623 w 948"/>
                <a:gd name="T25" fmla="*/ 244220771 h 893"/>
                <a:gd name="T26" fmla="*/ 68387031 w 948"/>
                <a:gd name="T27" fmla="*/ 245595817 h 893"/>
                <a:gd name="T28" fmla="*/ 73544826 w 948"/>
                <a:gd name="T29" fmla="*/ 245595817 h 893"/>
                <a:gd name="T30" fmla="*/ 76601216 w 948"/>
                <a:gd name="T31" fmla="*/ 234869722 h 893"/>
                <a:gd name="T32" fmla="*/ 78702621 w 948"/>
                <a:gd name="T33" fmla="*/ 216718271 h 893"/>
                <a:gd name="T34" fmla="*/ 80994586 w 948"/>
                <a:gd name="T35" fmla="*/ 212043009 h 893"/>
                <a:gd name="T36" fmla="*/ 86343378 w 948"/>
                <a:gd name="T37" fmla="*/ 207367747 h 893"/>
                <a:gd name="T38" fmla="*/ 92647155 w 948"/>
                <a:gd name="T39" fmla="*/ 204342330 h 893"/>
                <a:gd name="T40" fmla="*/ 95703545 w 948"/>
                <a:gd name="T41" fmla="*/ 200491991 h 893"/>
                <a:gd name="T42" fmla="*/ 98377941 w 948"/>
                <a:gd name="T43" fmla="*/ 193066636 h 893"/>
                <a:gd name="T44" fmla="*/ 102198320 w 948"/>
                <a:gd name="T45" fmla="*/ 183715587 h 893"/>
                <a:gd name="T46" fmla="*/ 104490722 w 948"/>
                <a:gd name="T47" fmla="*/ 181515617 h 893"/>
                <a:gd name="T48" fmla="*/ 109266523 w 948"/>
                <a:gd name="T49" fmla="*/ 181240294 h 893"/>
                <a:gd name="T50" fmla="*/ 115570327 w 948"/>
                <a:gd name="T51" fmla="*/ 177115155 h 893"/>
                <a:gd name="T52" fmla="*/ 122065102 w 948"/>
                <a:gd name="T53" fmla="*/ 171614445 h 893"/>
                <a:gd name="T54" fmla="*/ 128750874 w 948"/>
                <a:gd name="T55" fmla="*/ 168589553 h 893"/>
                <a:gd name="T56" fmla="*/ 138302475 w 948"/>
                <a:gd name="T57" fmla="*/ 167764106 h 893"/>
                <a:gd name="T58" fmla="*/ 150528036 w 948"/>
                <a:gd name="T59" fmla="*/ 165564136 h 893"/>
                <a:gd name="T60" fmla="*/ 155685394 w 948"/>
                <a:gd name="T61" fmla="*/ 163363643 h 893"/>
                <a:gd name="T62" fmla="*/ 164855002 w 948"/>
                <a:gd name="T63" fmla="*/ 162263920 h 893"/>
                <a:gd name="T64" fmla="*/ 172113764 w 948"/>
                <a:gd name="T65" fmla="*/ 160338751 h 893"/>
                <a:gd name="T66" fmla="*/ 174406166 w 948"/>
                <a:gd name="T67" fmla="*/ 157863458 h 893"/>
                <a:gd name="T68" fmla="*/ 177844551 w 948"/>
                <a:gd name="T69" fmla="*/ 149612655 h 893"/>
                <a:gd name="T70" fmla="*/ 180136953 w 948"/>
                <a:gd name="T71" fmla="*/ 138611760 h 893"/>
                <a:gd name="T72" fmla="*/ 181091938 w 948"/>
                <a:gd name="T73" fmla="*/ 126785910 h 893"/>
                <a:gd name="T74" fmla="*/ 180900941 w 948"/>
                <a:gd name="T75" fmla="*/ 115785015 h 893"/>
                <a:gd name="T76" fmla="*/ 180136953 w 948"/>
                <a:gd name="T77" fmla="*/ 99833534 h 893"/>
                <a:gd name="T78" fmla="*/ 176125140 w 948"/>
                <a:gd name="T79" fmla="*/ 97908364 h 893"/>
                <a:gd name="T80" fmla="*/ 164663568 w 948"/>
                <a:gd name="T81" fmla="*/ 88557315 h 893"/>
                <a:gd name="T82" fmla="*/ 151674018 w 948"/>
                <a:gd name="T83" fmla="*/ 76456698 h 893"/>
                <a:gd name="T84" fmla="*/ 140976434 w 948"/>
                <a:gd name="T85" fmla="*/ 59404954 h 893"/>
                <a:gd name="T86" fmla="*/ 78702621 w 948"/>
                <a:gd name="T87" fmla="*/ 3300217 h 893"/>
                <a:gd name="T88" fmla="*/ 66476623 w 948"/>
                <a:gd name="T89" fmla="*/ 28052631 h 893"/>
                <a:gd name="T90" fmla="*/ 72398406 w 948"/>
                <a:gd name="T91" fmla="*/ 111384552 h 893"/>
                <a:gd name="T92" fmla="*/ 74881805 w 948"/>
                <a:gd name="T93" fmla="*/ 155388164 h 893"/>
                <a:gd name="T94" fmla="*/ 17765357 w 948"/>
                <a:gd name="T95" fmla="*/ 162538720 h 893"/>
                <a:gd name="T96" fmla="*/ 15090961 w 948"/>
                <a:gd name="T97" fmla="*/ 166664383 h 893"/>
                <a:gd name="T98" fmla="*/ 12798555 w 948"/>
                <a:gd name="T99" fmla="*/ 167764106 h 893"/>
                <a:gd name="T100" fmla="*/ 10888585 w 948"/>
                <a:gd name="T101" fmla="*/ 166939183 h 893"/>
                <a:gd name="T102" fmla="*/ 9360171 w 948"/>
                <a:gd name="T103" fmla="*/ 162538720 h 893"/>
                <a:gd name="T104" fmla="*/ 7641197 w 948"/>
                <a:gd name="T105" fmla="*/ 159788627 h 893"/>
                <a:gd name="T106" fmla="*/ 5539791 w 948"/>
                <a:gd name="T107" fmla="*/ 166389059 h 893"/>
                <a:gd name="T108" fmla="*/ 2865394 w 948"/>
                <a:gd name="T109" fmla="*/ 171339646 h 893"/>
                <a:gd name="T110" fmla="*/ 12798555 w 948"/>
                <a:gd name="T111" fmla="*/ 201592237 h 893"/>
                <a:gd name="T112" fmla="*/ 11652573 w 948"/>
                <a:gd name="T113" fmla="*/ 205717376 h 893"/>
                <a:gd name="T114" fmla="*/ 11843570 w 948"/>
                <a:gd name="T115" fmla="*/ 209017592 h 893"/>
                <a:gd name="T116" fmla="*/ 10315156 w 948"/>
                <a:gd name="T117" fmla="*/ 216718271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73" name="Freeform 237"/>
            <p:cNvSpPr>
              <a:spLocks/>
            </p:cNvSpPr>
            <p:nvPr>
              <p:custDataLst>
                <p:tags r:id="rId164"/>
              </p:custDataLst>
            </p:nvPr>
          </p:nvSpPr>
          <p:spPr bwMode="auto">
            <a:xfrm>
              <a:off x="4831459" y="2392432"/>
              <a:ext cx="475033" cy="406923"/>
            </a:xfrm>
            <a:custGeom>
              <a:avLst/>
              <a:gdLst>
                <a:gd name="T0" fmla="*/ 416972242 w 373"/>
                <a:gd name="T1" fmla="*/ 900070895 h 370"/>
                <a:gd name="T2" fmla="*/ 427483142 w 373"/>
                <a:gd name="T3" fmla="*/ 895166032 h 370"/>
                <a:gd name="T4" fmla="*/ 446755111 w 373"/>
                <a:gd name="T5" fmla="*/ 902523326 h 370"/>
                <a:gd name="T6" fmla="*/ 651736854 w 373"/>
                <a:gd name="T7" fmla="*/ 679344045 h 370"/>
                <a:gd name="T8" fmla="*/ 646482065 w 373"/>
                <a:gd name="T9" fmla="*/ 662177026 h 370"/>
                <a:gd name="T10" fmla="*/ 632466208 w 373"/>
                <a:gd name="T11" fmla="*/ 647462437 h 370"/>
                <a:gd name="T12" fmla="*/ 607938128 w 373"/>
                <a:gd name="T13" fmla="*/ 635200280 h 370"/>
                <a:gd name="T14" fmla="*/ 593922271 w 373"/>
                <a:gd name="T15" fmla="*/ 622936558 h 370"/>
                <a:gd name="T16" fmla="*/ 588666159 w 373"/>
                <a:gd name="T17" fmla="*/ 605769538 h 370"/>
                <a:gd name="T18" fmla="*/ 590418637 w 373"/>
                <a:gd name="T19" fmla="*/ 559171776 h 370"/>
                <a:gd name="T20" fmla="*/ 590418637 w 373"/>
                <a:gd name="T21" fmla="*/ 480692406 h 370"/>
                <a:gd name="T22" fmla="*/ 585162526 w 373"/>
                <a:gd name="T23" fmla="*/ 412021195 h 370"/>
                <a:gd name="T24" fmla="*/ 576402781 w 373"/>
                <a:gd name="T25" fmla="*/ 380139489 h 370"/>
                <a:gd name="T26" fmla="*/ 565890557 w 373"/>
                <a:gd name="T27" fmla="*/ 348256315 h 370"/>
                <a:gd name="T28" fmla="*/ 551874700 w 373"/>
                <a:gd name="T29" fmla="*/ 267322948 h 370"/>
                <a:gd name="T30" fmla="*/ 536106364 w 373"/>
                <a:gd name="T31" fmla="*/ 220725186 h 370"/>
                <a:gd name="T32" fmla="*/ 520339353 w 373"/>
                <a:gd name="T33" fmla="*/ 191295960 h 370"/>
                <a:gd name="T34" fmla="*/ 525594141 w 373"/>
                <a:gd name="T35" fmla="*/ 154507924 h 370"/>
                <a:gd name="T36" fmla="*/ 527346619 w 373"/>
                <a:gd name="T37" fmla="*/ 105457730 h 370"/>
                <a:gd name="T38" fmla="*/ 529099098 w 373"/>
                <a:gd name="T39" fmla="*/ 56407512 h 370"/>
                <a:gd name="T40" fmla="*/ 543114955 w 373"/>
                <a:gd name="T41" fmla="*/ 17167026 h 370"/>
                <a:gd name="T42" fmla="*/ 529099098 w 373"/>
                <a:gd name="T43" fmla="*/ 14714594 h 370"/>
                <a:gd name="T44" fmla="*/ 487051527 w 373"/>
                <a:gd name="T45" fmla="*/ 29430755 h 370"/>
                <a:gd name="T46" fmla="*/ 429235620 w 373"/>
                <a:gd name="T47" fmla="*/ 29430755 h 370"/>
                <a:gd name="T48" fmla="*/ 360908814 w 373"/>
                <a:gd name="T49" fmla="*/ 34335618 h 370"/>
                <a:gd name="T50" fmla="*/ 294333080 w 373"/>
                <a:gd name="T51" fmla="*/ 58859944 h 370"/>
                <a:gd name="T52" fmla="*/ 254037987 w 373"/>
                <a:gd name="T53" fmla="*/ 78480961 h 370"/>
                <a:gd name="T54" fmla="*/ 217245204 w 373"/>
                <a:gd name="T55" fmla="*/ 107910162 h 370"/>
                <a:gd name="T56" fmla="*/ 215494049 w 373"/>
                <a:gd name="T57" fmla="*/ 127531179 h 370"/>
                <a:gd name="T58" fmla="*/ 229509906 w 373"/>
                <a:gd name="T59" fmla="*/ 218272754 h 370"/>
                <a:gd name="T60" fmla="*/ 234766018 w 373"/>
                <a:gd name="T61" fmla="*/ 228084046 h 370"/>
                <a:gd name="T62" fmla="*/ 247029397 w 373"/>
                <a:gd name="T63" fmla="*/ 240346203 h 370"/>
                <a:gd name="T64" fmla="*/ 248781875 w 373"/>
                <a:gd name="T65" fmla="*/ 250155928 h 370"/>
                <a:gd name="T66" fmla="*/ 243525763 w 373"/>
                <a:gd name="T67" fmla="*/ 262418085 h 370"/>
                <a:gd name="T68" fmla="*/ 224253795 w 373"/>
                <a:gd name="T69" fmla="*/ 262418085 h 370"/>
                <a:gd name="T70" fmla="*/ 185709857 w 373"/>
                <a:gd name="T71" fmla="*/ 277132673 h 370"/>
                <a:gd name="T72" fmla="*/ 166437847 w 373"/>
                <a:gd name="T73" fmla="*/ 299206122 h 370"/>
                <a:gd name="T74" fmla="*/ 157678102 w 373"/>
                <a:gd name="T75" fmla="*/ 321278004 h 370"/>
                <a:gd name="T76" fmla="*/ 143662245 w 373"/>
                <a:gd name="T77" fmla="*/ 335994159 h 370"/>
                <a:gd name="T78" fmla="*/ 115630531 w 373"/>
                <a:gd name="T79" fmla="*/ 367875766 h 370"/>
                <a:gd name="T80" fmla="*/ 89351295 w 373"/>
                <a:gd name="T81" fmla="*/ 387496783 h 370"/>
                <a:gd name="T82" fmla="*/ 54310970 w 373"/>
                <a:gd name="T83" fmla="*/ 392401646 h 370"/>
                <a:gd name="T84" fmla="*/ 35038991 w 373"/>
                <a:gd name="T85" fmla="*/ 402211372 h 370"/>
                <a:gd name="T86" fmla="*/ 14015862 w 373"/>
                <a:gd name="T87" fmla="*/ 426735783 h 370"/>
                <a:gd name="T88" fmla="*/ 0 w 373"/>
                <a:gd name="T89" fmla="*/ 490502131 h 370"/>
                <a:gd name="T90" fmla="*/ 313605048 w 373"/>
                <a:gd name="T91" fmla="*/ 811780038 h 370"/>
                <a:gd name="T92" fmla="*/ 352149069 w 373"/>
                <a:gd name="T93" fmla="*/ 863282858 h 370"/>
                <a:gd name="T94" fmla="*/ 401203906 w 373"/>
                <a:gd name="T95" fmla="*/ 902523326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370"/>
                <a:gd name="T146" fmla="*/ 373 w 373"/>
                <a:gd name="T147" fmla="*/ 370 h 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74" name="Freeform 238"/>
            <p:cNvSpPr>
              <a:spLocks/>
            </p:cNvSpPr>
            <p:nvPr>
              <p:custDataLst>
                <p:tags r:id="rId165"/>
              </p:custDataLst>
            </p:nvPr>
          </p:nvSpPr>
          <p:spPr bwMode="auto">
            <a:xfrm>
              <a:off x="5251505" y="2487195"/>
              <a:ext cx="369640" cy="306585"/>
            </a:xfrm>
            <a:custGeom>
              <a:avLst/>
              <a:gdLst>
                <a:gd name="T0" fmla="*/ 6908141 w 877"/>
                <a:gd name="T1" fmla="*/ 39386777 h 826"/>
                <a:gd name="T2" fmla="*/ 8827265 w 877"/>
                <a:gd name="T3" fmla="*/ 30447820 h 826"/>
                <a:gd name="T4" fmla="*/ 8827265 w 877"/>
                <a:gd name="T5" fmla="*/ 19553858 h 826"/>
                <a:gd name="T6" fmla="*/ 11705291 w 877"/>
                <a:gd name="T7" fmla="*/ 17877904 h 826"/>
                <a:gd name="T8" fmla="*/ 17078486 w 877"/>
                <a:gd name="T9" fmla="*/ 15363705 h 826"/>
                <a:gd name="T10" fmla="*/ 18997609 w 877"/>
                <a:gd name="T11" fmla="*/ 5587043 h 826"/>
                <a:gd name="T12" fmla="*/ 32237851 w 877"/>
                <a:gd name="T13" fmla="*/ 1675954 h 826"/>
                <a:gd name="T14" fmla="*/ 46438304 w 877"/>
                <a:gd name="T15" fmla="*/ 6704345 h 826"/>
                <a:gd name="T16" fmla="*/ 52386663 w 877"/>
                <a:gd name="T17" fmla="*/ 12011798 h 826"/>
                <a:gd name="T18" fmla="*/ 54689522 w 877"/>
                <a:gd name="T19" fmla="*/ 21788462 h 826"/>
                <a:gd name="T20" fmla="*/ 56608206 w 877"/>
                <a:gd name="T21" fmla="*/ 28213216 h 826"/>
                <a:gd name="T22" fmla="*/ 62365148 w 877"/>
                <a:gd name="T23" fmla="*/ 30727410 h 826"/>
                <a:gd name="T24" fmla="*/ 69657024 w 877"/>
                <a:gd name="T25" fmla="*/ 30447820 h 826"/>
                <a:gd name="T26" fmla="*/ 80787145 w 877"/>
                <a:gd name="T27" fmla="*/ 37152172 h 826"/>
                <a:gd name="T28" fmla="*/ 91724959 w 877"/>
                <a:gd name="T29" fmla="*/ 45252878 h 826"/>
                <a:gd name="T30" fmla="*/ 98441230 w 877"/>
                <a:gd name="T31" fmla="*/ 46370181 h 826"/>
                <a:gd name="T32" fmla="*/ 103238378 w 877"/>
                <a:gd name="T33" fmla="*/ 44135576 h 826"/>
                <a:gd name="T34" fmla="*/ 105349369 w 877"/>
                <a:gd name="T35" fmla="*/ 35196628 h 826"/>
                <a:gd name="T36" fmla="*/ 104389589 w 877"/>
                <a:gd name="T37" fmla="*/ 28771867 h 826"/>
                <a:gd name="T38" fmla="*/ 101895299 w 877"/>
                <a:gd name="T39" fmla="*/ 22626703 h 826"/>
                <a:gd name="T40" fmla="*/ 103430247 w 877"/>
                <a:gd name="T41" fmla="*/ 13687752 h 826"/>
                <a:gd name="T42" fmla="*/ 110146517 w 877"/>
                <a:gd name="T43" fmla="*/ 9497603 h 826"/>
                <a:gd name="T44" fmla="*/ 118397763 w 877"/>
                <a:gd name="T45" fmla="*/ 1117303 h 826"/>
                <a:gd name="T46" fmla="*/ 124730297 w 877"/>
                <a:gd name="T47" fmla="*/ 0 h 826"/>
                <a:gd name="T48" fmla="*/ 130679094 w 877"/>
                <a:gd name="T49" fmla="*/ 1675954 h 826"/>
                <a:gd name="T50" fmla="*/ 133365690 w 877"/>
                <a:gd name="T51" fmla="*/ 6704345 h 826"/>
                <a:gd name="T52" fmla="*/ 135476242 w 877"/>
                <a:gd name="T53" fmla="*/ 13966813 h 826"/>
                <a:gd name="T54" fmla="*/ 139698224 w 877"/>
                <a:gd name="T55" fmla="*/ 17598314 h 826"/>
                <a:gd name="T56" fmla="*/ 153130765 w 877"/>
                <a:gd name="T57" fmla="*/ 19832919 h 826"/>
                <a:gd name="T58" fmla="*/ 159270993 w 877"/>
                <a:gd name="T59" fmla="*/ 27095913 h 826"/>
                <a:gd name="T60" fmla="*/ 160038905 w 877"/>
                <a:gd name="T61" fmla="*/ 32682425 h 826"/>
                <a:gd name="T62" fmla="*/ 161765720 w 877"/>
                <a:gd name="T63" fmla="*/ 39107715 h 826"/>
                <a:gd name="T64" fmla="*/ 160422641 w 877"/>
                <a:gd name="T65" fmla="*/ 44415166 h 826"/>
                <a:gd name="T66" fmla="*/ 158119782 w 877"/>
                <a:gd name="T67" fmla="*/ 47487483 h 826"/>
                <a:gd name="T68" fmla="*/ 159079124 w 877"/>
                <a:gd name="T69" fmla="*/ 57823323 h 826"/>
                <a:gd name="T70" fmla="*/ 164644185 w 877"/>
                <a:gd name="T71" fmla="*/ 68438225 h 826"/>
                <a:gd name="T72" fmla="*/ 168098254 w 877"/>
                <a:gd name="T73" fmla="*/ 191906005 h 826"/>
                <a:gd name="T74" fmla="*/ 168290123 w 877"/>
                <a:gd name="T75" fmla="*/ 206990116 h 826"/>
                <a:gd name="T76" fmla="*/ 166947044 w 877"/>
                <a:gd name="T77" fmla="*/ 216487715 h 826"/>
                <a:gd name="T78" fmla="*/ 162725062 w 877"/>
                <a:gd name="T79" fmla="*/ 218722320 h 826"/>
                <a:gd name="T80" fmla="*/ 159270993 w 877"/>
                <a:gd name="T81" fmla="*/ 224588422 h 826"/>
                <a:gd name="T82" fmla="*/ 70232630 w 877"/>
                <a:gd name="T83" fmla="*/ 165648341 h 826"/>
                <a:gd name="T84" fmla="*/ 63516359 w 877"/>
                <a:gd name="T85" fmla="*/ 169558900 h 826"/>
                <a:gd name="T86" fmla="*/ 56032601 w 877"/>
                <a:gd name="T87" fmla="*/ 174866350 h 826"/>
                <a:gd name="T88" fmla="*/ 50467979 w 877"/>
                <a:gd name="T89" fmla="*/ 175145412 h 826"/>
                <a:gd name="T90" fmla="*/ 44135445 w 877"/>
                <a:gd name="T91" fmla="*/ 170117551 h 826"/>
                <a:gd name="T92" fmla="*/ 37035437 w 877"/>
                <a:gd name="T93" fmla="*/ 163692798 h 826"/>
                <a:gd name="T94" fmla="*/ 29167518 w 877"/>
                <a:gd name="T95" fmla="*/ 161458193 h 826"/>
                <a:gd name="T96" fmla="*/ 26481353 w 877"/>
                <a:gd name="T97" fmla="*/ 161178603 h 826"/>
                <a:gd name="T98" fmla="*/ 24945968 w 877"/>
                <a:gd name="T99" fmla="*/ 154474789 h 826"/>
                <a:gd name="T100" fmla="*/ 20916293 w 877"/>
                <a:gd name="T101" fmla="*/ 149446399 h 826"/>
                <a:gd name="T102" fmla="*/ 12089466 w 877"/>
                <a:gd name="T103" fmla="*/ 144418538 h 826"/>
                <a:gd name="T104" fmla="*/ 5373194 w 877"/>
                <a:gd name="T105" fmla="*/ 139390149 h 826"/>
                <a:gd name="T106" fmla="*/ 3070334 w 877"/>
                <a:gd name="T107" fmla="*/ 134641316 h 826"/>
                <a:gd name="T108" fmla="*/ 2686597 w 877"/>
                <a:gd name="T109" fmla="*/ 122630051 h 826"/>
                <a:gd name="T110" fmla="*/ 3645940 w 877"/>
                <a:gd name="T111" fmla="*/ 98327402 h 826"/>
                <a:gd name="T112" fmla="*/ 3262202 w 877"/>
                <a:gd name="T113" fmla="*/ 72069739 h 826"/>
                <a:gd name="T114" fmla="*/ 767474 w 877"/>
                <a:gd name="T115" fmla="*/ 56426431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7"/>
                <a:gd name="T175" fmla="*/ 0 h 826"/>
                <a:gd name="T176" fmla="*/ 877 w 877"/>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75" name="Freeform 239"/>
            <p:cNvSpPr>
              <a:spLocks/>
            </p:cNvSpPr>
            <p:nvPr>
              <p:custDataLst>
                <p:tags r:id="rId166"/>
              </p:custDataLst>
            </p:nvPr>
          </p:nvSpPr>
          <p:spPr bwMode="auto">
            <a:xfrm>
              <a:off x="5205682" y="2392432"/>
              <a:ext cx="90119" cy="166114"/>
            </a:xfrm>
            <a:custGeom>
              <a:avLst/>
              <a:gdLst>
                <a:gd name="T0" fmla="*/ 21293329 w 206"/>
                <a:gd name="T1" fmla="*/ 119183961 h 455"/>
                <a:gd name="T2" fmla="*/ 25840985 w 206"/>
                <a:gd name="T3" fmla="*/ 113508610 h 455"/>
                <a:gd name="T4" fmla="*/ 28941866 w 206"/>
                <a:gd name="T5" fmla="*/ 109184384 h 455"/>
                <a:gd name="T6" fmla="*/ 30389102 w 206"/>
                <a:gd name="T7" fmla="*/ 105400817 h 455"/>
                <a:gd name="T8" fmla="*/ 31423032 w 206"/>
                <a:gd name="T9" fmla="*/ 100806263 h 455"/>
                <a:gd name="T10" fmla="*/ 31836331 w 206"/>
                <a:gd name="T11" fmla="*/ 95130912 h 455"/>
                <a:gd name="T12" fmla="*/ 31629454 w 206"/>
                <a:gd name="T13" fmla="*/ 90536357 h 455"/>
                <a:gd name="T14" fmla="*/ 32249631 w 206"/>
                <a:gd name="T15" fmla="*/ 89455561 h 455"/>
                <a:gd name="T16" fmla="*/ 34730335 w 206"/>
                <a:gd name="T17" fmla="*/ 88914903 h 455"/>
                <a:gd name="T18" fmla="*/ 38244970 w 206"/>
                <a:gd name="T19" fmla="*/ 87834106 h 455"/>
                <a:gd name="T20" fmla="*/ 40518798 w 206"/>
                <a:gd name="T21" fmla="*/ 85942323 h 455"/>
                <a:gd name="T22" fmla="*/ 41966027 w 206"/>
                <a:gd name="T23" fmla="*/ 82158755 h 455"/>
                <a:gd name="T24" fmla="*/ 42586203 w 206"/>
                <a:gd name="T25" fmla="*/ 75672417 h 455"/>
                <a:gd name="T26" fmla="*/ 41759150 w 206"/>
                <a:gd name="T27" fmla="*/ 71618521 h 455"/>
                <a:gd name="T28" fmla="*/ 39898622 w 206"/>
                <a:gd name="T29" fmla="*/ 71348192 h 455"/>
                <a:gd name="T30" fmla="*/ 36590864 w 206"/>
                <a:gd name="T31" fmla="*/ 69186079 h 455"/>
                <a:gd name="T32" fmla="*/ 32043208 w 206"/>
                <a:gd name="T33" fmla="*/ 65402496 h 455"/>
                <a:gd name="T34" fmla="*/ 28941866 w 206"/>
                <a:gd name="T35" fmla="*/ 62429916 h 455"/>
                <a:gd name="T36" fmla="*/ 26874915 w 206"/>
                <a:gd name="T37" fmla="*/ 61618929 h 455"/>
                <a:gd name="T38" fmla="*/ 24600632 w 206"/>
                <a:gd name="T39" fmla="*/ 59997474 h 455"/>
                <a:gd name="T40" fmla="*/ 20879575 w 206"/>
                <a:gd name="T41" fmla="*/ 57294703 h 455"/>
                <a:gd name="T42" fmla="*/ 19639223 w 206"/>
                <a:gd name="T43" fmla="*/ 55673249 h 455"/>
                <a:gd name="T44" fmla="*/ 19639223 w 206"/>
                <a:gd name="T45" fmla="*/ 53781465 h 455"/>
                <a:gd name="T46" fmla="*/ 21499751 w 206"/>
                <a:gd name="T47" fmla="*/ 48916581 h 455"/>
                <a:gd name="T48" fmla="*/ 24600632 w 206"/>
                <a:gd name="T49" fmla="*/ 42700572 h 455"/>
                <a:gd name="T50" fmla="*/ 27701513 w 206"/>
                <a:gd name="T51" fmla="*/ 37836209 h 455"/>
                <a:gd name="T52" fmla="*/ 28115267 w 206"/>
                <a:gd name="T53" fmla="*/ 34863109 h 455"/>
                <a:gd name="T54" fmla="*/ 26047862 w 206"/>
                <a:gd name="T55" fmla="*/ 31349862 h 455"/>
                <a:gd name="T56" fmla="*/ 23774034 w 206"/>
                <a:gd name="T57" fmla="*/ 28377282 h 455"/>
                <a:gd name="T58" fmla="*/ 22326804 w 206"/>
                <a:gd name="T59" fmla="*/ 25133853 h 455"/>
                <a:gd name="T60" fmla="*/ 22119927 w 206"/>
                <a:gd name="T61" fmla="*/ 22701932 h 455"/>
                <a:gd name="T62" fmla="*/ 22946981 w 206"/>
                <a:gd name="T63" fmla="*/ 21079957 h 455"/>
                <a:gd name="T64" fmla="*/ 23980456 w 206"/>
                <a:gd name="T65" fmla="*/ 19458503 h 455"/>
                <a:gd name="T66" fmla="*/ 25427685 w 206"/>
                <a:gd name="T67" fmla="*/ 18648035 h 455"/>
                <a:gd name="T68" fmla="*/ 26047862 w 206"/>
                <a:gd name="T69" fmla="*/ 9999580 h 455"/>
                <a:gd name="T70" fmla="*/ 22740104 w 206"/>
                <a:gd name="T71" fmla="*/ 8648455 h 455"/>
                <a:gd name="T72" fmla="*/ 17985571 w 206"/>
                <a:gd name="T73" fmla="*/ 5675353 h 455"/>
                <a:gd name="T74" fmla="*/ 10956753 w 206"/>
                <a:gd name="T75" fmla="*/ 0 h 455"/>
                <a:gd name="T76" fmla="*/ 9716400 w 206"/>
                <a:gd name="T77" fmla="*/ 2973101 h 455"/>
                <a:gd name="T78" fmla="*/ 7028817 w 206"/>
                <a:gd name="T79" fmla="*/ 11891364 h 455"/>
                <a:gd name="T80" fmla="*/ 5788464 w 206"/>
                <a:gd name="T81" fmla="*/ 18917844 h 455"/>
                <a:gd name="T82" fmla="*/ 4548112 w 206"/>
                <a:gd name="T83" fmla="*/ 26755828 h 455"/>
                <a:gd name="T84" fmla="*/ 4134358 w 206"/>
                <a:gd name="T85" fmla="*/ 35944425 h 455"/>
                <a:gd name="T86" fmla="*/ 4134358 w 206"/>
                <a:gd name="T87" fmla="*/ 46484659 h 455"/>
                <a:gd name="T88" fmla="*/ 2480706 w 206"/>
                <a:gd name="T89" fmla="*/ 50808365 h 455"/>
                <a:gd name="T90" fmla="*/ 1653652 w 206"/>
                <a:gd name="T91" fmla="*/ 55673249 h 455"/>
                <a:gd name="T92" fmla="*/ 0 w 206"/>
                <a:gd name="T93" fmla="*/ 63510712 h 455"/>
                <a:gd name="T94" fmla="*/ 4548112 w 206"/>
                <a:gd name="T95" fmla="*/ 69997066 h 455"/>
                <a:gd name="T96" fmla="*/ 8476048 w 206"/>
                <a:gd name="T97" fmla="*/ 75942746 h 455"/>
                <a:gd name="T98" fmla="*/ 11370052 w 206"/>
                <a:gd name="T99" fmla="*/ 82428565 h 455"/>
                <a:gd name="T100" fmla="*/ 13644334 w 206"/>
                <a:gd name="T101" fmla="*/ 88914903 h 455"/>
                <a:gd name="T102" fmla="*/ 15504866 w 206"/>
                <a:gd name="T103" fmla="*/ 95941899 h 455"/>
                <a:gd name="T104" fmla="*/ 16951641 w 206"/>
                <a:gd name="T105" fmla="*/ 103779363 h 455"/>
                <a:gd name="T106" fmla="*/ 19225924 w 206"/>
                <a:gd name="T107" fmla="*/ 122967528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455"/>
                <a:gd name="T164" fmla="*/ 206 w 206"/>
                <a:gd name="T165" fmla="*/ 455 h 4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76" name="Freeform 240"/>
            <p:cNvSpPr>
              <a:spLocks/>
            </p:cNvSpPr>
            <p:nvPr>
              <p:custDataLst>
                <p:tags r:id="rId167"/>
              </p:custDataLst>
            </p:nvPr>
          </p:nvSpPr>
          <p:spPr bwMode="auto">
            <a:xfrm>
              <a:off x="4611509" y="2610944"/>
              <a:ext cx="223006" cy="151620"/>
            </a:xfrm>
            <a:custGeom>
              <a:avLst/>
              <a:gdLst>
                <a:gd name="T0" fmla="*/ 65266584 w 518"/>
                <a:gd name="T1" fmla="*/ 31106084 h 406"/>
                <a:gd name="T2" fmla="*/ 65266584 w 518"/>
                <a:gd name="T3" fmla="*/ 73240630 h 406"/>
                <a:gd name="T4" fmla="*/ 63064275 w 518"/>
                <a:gd name="T5" fmla="*/ 74654615 h 406"/>
                <a:gd name="T6" fmla="*/ 58259631 w 518"/>
                <a:gd name="T7" fmla="*/ 76634406 h 406"/>
                <a:gd name="T8" fmla="*/ 49250389 w 518"/>
                <a:gd name="T9" fmla="*/ 80027652 h 406"/>
                <a:gd name="T10" fmla="*/ 50651776 w 518"/>
                <a:gd name="T11" fmla="*/ 85400688 h 406"/>
                <a:gd name="T12" fmla="*/ 53054092 w 518"/>
                <a:gd name="T13" fmla="*/ 92187178 h 406"/>
                <a:gd name="T14" fmla="*/ 53855013 w 518"/>
                <a:gd name="T15" fmla="*/ 99822379 h 406"/>
                <a:gd name="T16" fmla="*/ 54455480 w 518"/>
                <a:gd name="T17" fmla="*/ 108022854 h 406"/>
                <a:gd name="T18" fmla="*/ 10410634 w 518"/>
                <a:gd name="T19" fmla="*/ 111416631 h 406"/>
                <a:gd name="T20" fmla="*/ 4404620 w 518"/>
                <a:gd name="T21" fmla="*/ 114809876 h 406"/>
                <a:gd name="T22" fmla="*/ 1000928 w 518"/>
                <a:gd name="T23" fmla="*/ 113961697 h 406"/>
                <a:gd name="T24" fmla="*/ 200007 w 518"/>
                <a:gd name="T25" fmla="*/ 112547712 h 406"/>
                <a:gd name="T26" fmla="*/ 200007 w 518"/>
                <a:gd name="T27" fmla="*/ 108871564 h 406"/>
                <a:gd name="T28" fmla="*/ 800921 w 518"/>
                <a:gd name="T29" fmla="*/ 104912512 h 406"/>
                <a:gd name="T30" fmla="*/ 2202310 w 518"/>
                <a:gd name="T31" fmla="*/ 100105282 h 406"/>
                <a:gd name="T32" fmla="*/ 4004159 w 518"/>
                <a:gd name="T33" fmla="*/ 96429134 h 406"/>
                <a:gd name="T34" fmla="*/ 6006014 w 518"/>
                <a:gd name="T35" fmla="*/ 94449342 h 406"/>
                <a:gd name="T36" fmla="*/ 7607858 w 518"/>
                <a:gd name="T37" fmla="*/ 92187178 h 406"/>
                <a:gd name="T38" fmla="*/ 8808792 w 518"/>
                <a:gd name="T39" fmla="*/ 89642112 h 406"/>
                <a:gd name="T40" fmla="*/ 9810167 w 518"/>
                <a:gd name="T41" fmla="*/ 82572718 h 406"/>
                <a:gd name="T42" fmla="*/ 11211555 w 518"/>
                <a:gd name="T43" fmla="*/ 74937518 h 406"/>
                <a:gd name="T44" fmla="*/ 12412489 w 518"/>
                <a:gd name="T45" fmla="*/ 72675355 h 406"/>
                <a:gd name="T46" fmla="*/ 14815255 w 518"/>
                <a:gd name="T47" fmla="*/ 69564465 h 406"/>
                <a:gd name="T48" fmla="*/ 18418952 w 518"/>
                <a:gd name="T49" fmla="*/ 67302301 h 406"/>
                <a:gd name="T50" fmla="*/ 21421734 w 518"/>
                <a:gd name="T51" fmla="*/ 65323041 h 406"/>
                <a:gd name="T52" fmla="*/ 24424964 w 518"/>
                <a:gd name="T53" fmla="*/ 61646893 h 406"/>
                <a:gd name="T54" fmla="*/ 27227740 w 518"/>
                <a:gd name="T55" fmla="*/ 55142774 h 406"/>
                <a:gd name="T56" fmla="*/ 30030523 w 518"/>
                <a:gd name="T57" fmla="*/ 44114329 h 406"/>
                <a:gd name="T58" fmla="*/ 32433286 w 518"/>
                <a:gd name="T59" fmla="*/ 33085344 h 406"/>
                <a:gd name="T60" fmla="*/ 34435141 w 518"/>
                <a:gd name="T61" fmla="*/ 26581757 h 406"/>
                <a:gd name="T62" fmla="*/ 37237917 w 518"/>
                <a:gd name="T63" fmla="*/ 20642914 h 406"/>
                <a:gd name="T64" fmla="*/ 40241146 w 518"/>
                <a:gd name="T65" fmla="*/ 17532572 h 406"/>
                <a:gd name="T66" fmla="*/ 42643462 w 518"/>
                <a:gd name="T67" fmla="*/ 16118583 h 406"/>
                <a:gd name="T68" fmla="*/ 43844843 w 518"/>
                <a:gd name="T69" fmla="*/ 12442434 h 406"/>
                <a:gd name="T70" fmla="*/ 44645764 w 518"/>
                <a:gd name="T71" fmla="*/ 7918106 h 406"/>
                <a:gd name="T72" fmla="*/ 45646692 w 518"/>
                <a:gd name="T73" fmla="*/ 4524329 h 406"/>
                <a:gd name="T74" fmla="*/ 47849001 w 518"/>
                <a:gd name="T75" fmla="*/ 2262164 h 406"/>
                <a:gd name="T76" fmla="*/ 102304480 w 518"/>
                <a:gd name="T77" fmla="*/ 0 h 406"/>
                <a:gd name="T78" fmla="*/ 103105401 w 518"/>
                <a:gd name="T79" fmla="*/ 13008241 h 406"/>
                <a:gd name="T80" fmla="*/ 103705868 w 518"/>
                <a:gd name="T81" fmla="*/ 31106084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06"/>
                <a:gd name="T125" fmla="*/ 518 w 518"/>
                <a:gd name="T126" fmla="*/ 406 h 4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77" name="Freeform 241"/>
            <p:cNvSpPr>
              <a:spLocks/>
            </p:cNvSpPr>
            <p:nvPr>
              <p:custDataLst>
                <p:tags r:id="rId168"/>
              </p:custDataLst>
            </p:nvPr>
          </p:nvSpPr>
          <p:spPr bwMode="auto">
            <a:xfrm>
              <a:off x="4580960" y="1773688"/>
              <a:ext cx="183293" cy="65777"/>
            </a:xfrm>
            <a:custGeom>
              <a:avLst/>
              <a:gdLst>
                <a:gd name="T0" fmla="*/ 2147483647 w 446"/>
                <a:gd name="T1" fmla="*/ 2147483647 h 178"/>
                <a:gd name="T2" fmla="*/ 2147483647 w 446"/>
                <a:gd name="T3" fmla="*/ 2147483647 h 178"/>
                <a:gd name="T4" fmla="*/ 2147483647 w 446"/>
                <a:gd name="T5" fmla="*/ 2147483647 h 178"/>
                <a:gd name="T6" fmla="*/ 2147483647 w 446"/>
                <a:gd name="T7" fmla="*/ 2147483647 h 178"/>
                <a:gd name="T8" fmla="*/ 2147483647 w 446"/>
                <a:gd name="T9" fmla="*/ 2039752619 h 178"/>
                <a:gd name="T10" fmla="*/ 2147483647 w 446"/>
                <a:gd name="T11" fmla="*/ 0 h 178"/>
                <a:gd name="T12" fmla="*/ 2147483647 w 446"/>
                <a:gd name="T13" fmla="*/ 1456926617 h 178"/>
                <a:gd name="T14" fmla="*/ 2147483647 w 446"/>
                <a:gd name="T15" fmla="*/ 2147483647 h 178"/>
                <a:gd name="T16" fmla="*/ 2147483647 w 446"/>
                <a:gd name="T17" fmla="*/ 2147483647 h 178"/>
                <a:gd name="T18" fmla="*/ 2147483647 w 446"/>
                <a:gd name="T19" fmla="*/ 2147483647 h 178"/>
                <a:gd name="T20" fmla="*/ 2147483647 w 446"/>
                <a:gd name="T21" fmla="*/ 2147483647 h 178"/>
                <a:gd name="T22" fmla="*/ 2147483647 w 446"/>
                <a:gd name="T23" fmla="*/ 2147483647 h 178"/>
                <a:gd name="T24" fmla="*/ 2147483647 w 446"/>
                <a:gd name="T25" fmla="*/ 2147483647 h 178"/>
                <a:gd name="T26" fmla="*/ 2147483647 w 446"/>
                <a:gd name="T27" fmla="*/ 2147483647 h 178"/>
                <a:gd name="T28" fmla="*/ 2147483647 w 446"/>
                <a:gd name="T29" fmla="*/ 1602564187 h 178"/>
                <a:gd name="T30" fmla="*/ 2147483647 w 446"/>
                <a:gd name="T31" fmla="*/ 2147483647 h 178"/>
                <a:gd name="T32" fmla="*/ 2147483647 w 446"/>
                <a:gd name="T33" fmla="*/ 2147483647 h 178"/>
                <a:gd name="T34" fmla="*/ 2147483647 w 446"/>
                <a:gd name="T35" fmla="*/ 2147483647 h 178"/>
                <a:gd name="T36" fmla="*/ 2147483647 w 446"/>
                <a:gd name="T37" fmla="*/ 2147483647 h 178"/>
                <a:gd name="T38" fmla="*/ 2147483647 w 446"/>
                <a:gd name="T39" fmla="*/ 2147483647 h 178"/>
                <a:gd name="T40" fmla="*/ 2147483647 w 446"/>
                <a:gd name="T41" fmla="*/ 2147483647 h 178"/>
                <a:gd name="T42" fmla="*/ 2147483647 w 446"/>
                <a:gd name="T43" fmla="*/ 2147483647 h 178"/>
                <a:gd name="T44" fmla="*/ 2147483647 w 446"/>
                <a:gd name="T45" fmla="*/ 2147483647 h 178"/>
                <a:gd name="T46" fmla="*/ 2147483647 w 446"/>
                <a:gd name="T47" fmla="*/ 2147483647 h 178"/>
                <a:gd name="T48" fmla="*/ 2147483647 w 446"/>
                <a:gd name="T49" fmla="*/ 2147483647 h 178"/>
                <a:gd name="T50" fmla="*/ 2147483647 w 446"/>
                <a:gd name="T51" fmla="*/ 2147483647 h 178"/>
                <a:gd name="T52" fmla="*/ 2147483647 w 446"/>
                <a:gd name="T53" fmla="*/ 2147483647 h 178"/>
                <a:gd name="T54" fmla="*/ 2147483647 w 446"/>
                <a:gd name="T55" fmla="*/ 2147483647 h 178"/>
                <a:gd name="T56" fmla="*/ 2147483647 w 446"/>
                <a:gd name="T57" fmla="*/ 2147483647 h 178"/>
                <a:gd name="T58" fmla="*/ 2147483647 w 446"/>
                <a:gd name="T59" fmla="*/ 2147483647 h 178"/>
                <a:gd name="T60" fmla="*/ 2147483647 w 446"/>
                <a:gd name="T61" fmla="*/ 2147483647 h 178"/>
                <a:gd name="T62" fmla="*/ 2147483647 w 446"/>
                <a:gd name="T63" fmla="*/ 2147483647 h 178"/>
                <a:gd name="T64" fmla="*/ 2147483647 w 446"/>
                <a:gd name="T65" fmla="*/ 2147483647 h 178"/>
                <a:gd name="T66" fmla="*/ 2147483647 w 446"/>
                <a:gd name="T67" fmla="*/ 2147483647 h 178"/>
                <a:gd name="T68" fmla="*/ 2147483647 w 446"/>
                <a:gd name="T69" fmla="*/ 2147483647 h 178"/>
                <a:gd name="T70" fmla="*/ 2147483647 w 446"/>
                <a:gd name="T71" fmla="*/ 2147483647 h 178"/>
                <a:gd name="T72" fmla="*/ 2147483647 w 446"/>
                <a:gd name="T73" fmla="*/ 2147483647 h 178"/>
                <a:gd name="T74" fmla="*/ 2147483647 w 446"/>
                <a:gd name="T75" fmla="*/ 2147483647 h 178"/>
                <a:gd name="T76" fmla="*/ 2104081470 w 446"/>
                <a:gd name="T77" fmla="*/ 2147483647 h 178"/>
                <a:gd name="T78" fmla="*/ 701299695 w 446"/>
                <a:gd name="T79" fmla="*/ 2147483647 h 178"/>
                <a:gd name="T80" fmla="*/ 0 w 446"/>
                <a:gd name="T81" fmla="*/ 2147483647 h 178"/>
                <a:gd name="T82" fmla="*/ 2147483647 w 446"/>
                <a:gd name="T83" fmla="*/ 2147483647 h 178"/>
                <a:gd name="T84" fmla="*/ 2147483647 w 446"/>
                <a:gd name="T85" fmla="*/ 2147483647 h 178"/>
                <a:gd name="T86" fmla="*/ 1792291487 w 446"/>
                <a:gd name="T87" fmla="*/ 2147483647 h 178"/>
                <a:gd name="T88" fmla="*/ 1246795591 w 446"/>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6"/>
                <a:gd name="T136" fmla="*/ 0 h 178"/>
                <a:gd name="T137" fmla="*/ 446 w 446"/>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40075"/>
            </a:solidFill>
            <a:ln w="3175" cmpd="sng">
              <a:solidFill>
                <a:schemeClr val="accent6"/>
              </a:solidFill>
              <a:prstDash val="solid"/>
              <a:round/>
              <a:headEnd/>
              <a:tailEnd/>
            </a:ln>
          </p:spPr>
          <p:txBody>
            <a:bodyPr/>
            <a:lstStyle/>
            <a:p>
              <a:endParaRPr lang="en-US"/>
            </a:p>
          </p:txBody>
        </p:sp>
        <p:sp>
          <p:nvSpPr>
            <p:cNvPr id="178" name="Freeform 242"/>
            <p:cNvSpPr>
              <a:spLocks/>
            </p:cNvSpPr>
            <p:nvPr>
              <p:custDataLst>
                <p:tags r:id="rId169"/>
              </p:custDataLst>
            </p:nvPr>
          </p:nvSpPr>
          <p:spPr bwMode="auto">
            <a:xfrm>
              <a:off x="5343151" y="1958753"/>
              <a:ext cx="13747" cy="40135"/>
            </a:xfrm>
            <a:custGeom>
              <a:avLst/>
              <a:gdLst>
                <a:gd name="T0" fmla="*/ 0 w 28"/>
                <a:gd name="T1" fmla="*/ 2147483647 h 73"/>
                <a:gd name="T2" fmla="*/ 265859878 w 28"/>
                <a:gd name="T3" fmla="*/ 2147483647 h 73"/>
                <a:gd name="T4" fmla="*/ 797318877 w 28"/>
                <a:gd name="T5" fmla="*/ 2147483647 h 73"/>
                <a:gd name="T6" fmla="*/ 930118693 w 28"/>
                <a:gd name="T7" fmla="*/ 2147483647 h 73"/>
                <a:gd name="T8" fmla="*/ 797318877 w 28"/>
                <a:gd name="T9" fmla="*/ 2147483647 h 73"/>
                <a:gd name="T10" fmla="*/ 531458999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1594377509 w 28"/>
                <a:gd name="T21" fmla="*/ 2147483647 h 73"/>
                <a:gd name="T22" fmla="*/ 930118693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79" name="Freeform 243"/>
            <p:cNvSpPr>
              <a:spLocks/>
            </p:cNvSpPr>
            <p:nvPr>
              <p:custDataLst>
                <p:tags r:id="rId170"/>
              </p:custDataLst>
            </p:nvPr>
          </p:nvSpPr>
          <p:spPr bwMode="auto">
            <a:xfrm>
              <a:off x="5234703" y="1722406"/>
              <a:ext cx="226061" cy="277598"/>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1212838890 w 531"/>
                <a:gd name="T53" fmla="*/ 2147483647 h 757"/>
                <a:gd name="T54" fmla="*/ 164589775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1850866367 h 757"/>
                <a:gd name="T88" fmla="*/ 2147483647 w 531"/>
                <a:gd name="T89" fmla="*/ 711934863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80" name="Freeform 244"/>
            <p:cNvSpPr>
              <a:spLocks/>
            </p:cNvSpPr>
            <p:nvPr>
              <p:custDataLst>
                <p:tags r:id="rId171"/>
              </p:custDataLst>
            </p:nvPr>
          </p:nvSpPr>
          <p:spPr bwMode="auto">
            <a:xfrm>
              <a:off x="5367590" y="1943146"/>
              <a:ext cx="25967" cy="40135"/>
            </a:xfrm>
            <a:custGeom>
              <a:avLst/>
              <a:gdLst>
                <a:gd name="T0" fmla="*/ 0 w 60"/>
                <a:gd name="T1" fmla="*/ 2147483647 h 51"/>
                <a:gd name="T2" fmla="*/ 546061698 w 60"/>
                <a:gd name="T3" fmla="*/ 2147483647 h 51"/>
                <a:gd name="T4" fmla="*/ 1365053490 w 60"/>
                <a:gd name="T5" fmla="*/ 2147483647 h 51"/>
                <a:gd name="T6" fmla="*/ 1820071620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1820071620 w 60"/>
                <a:gd name="T39" fmla="*/ 2147483647 h 51"/>
                <a:gd name="T40" fmla="*/ 1365053490 w 60"/>
                <a:gd name="T41" fmla="*/ 2147483647 h 51"/>
                <a:gd name="T42" fmla="*/ 637105716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81" name="Freeform 245"/>
            <p:cNvSpPr>
              <a:spLocks/>
            </p:cNvSpPr>
            <p:nvPr>
              <p:custDataLst>
                <p:tags r:id="rId172"/>
              </p:custDataLst>
            </p:nvPr>
          </p:nvSpPr>
          <p:spPr bwMode="auto">
            <a:xfrm>
              <a:off x="4832987" y="2056861"/>
              <a:ext cx="27494" cy="40135"/>
            </a:xfrm>
            <a:custGeom>
              <a:avLst/>
              <a:gdLst>
                <a:gd name="T0" fmla="*/ 2147483647 w 66"/>
                <a:gd name="T1" fmla="*/ 2147483647 h 51"/>
                <a:gd name="T2" fmla="*/ 2147483647 w 66"/>
                <a:gd name="T3" fmla="*/ 2147483647 h 51"/>
                <a:gd name="T4" fmla="*/ 1785457786 w 66"/>
                <a:gd name="T5" fmla="*/ 2147483647 h 51"/>
                <a:gd name="T6" fmla="*/ 1379629142 w 66"/>
                <a:gd name="T7" fmla="*/ 2147483647 h 51"/>
                <a:gd name="T8" fmla="*/ 1054966486 w 66"/>
                <a:gd name="T9" fmla="*/ 2147483647 h 51"/>
                <a:gd name="T10" fmla="*/ 811656856 w 66"/>
                <a:gd name="T11" fmla="*/ 2147483647 h 51"/>
                <a:gd name="T12" fmla="*/ 568159756 w 66"/>
                <a:gd name="T13" fmla="*/ 2147483647 h 51"/>
                <a:gd name="T14" fmla="*/ 243497100 w 66"/>
                <a:gd name="T15" fmla="*/ 2147483647 h 51"/>
                <a:gd name="T16" fmla="*/ 81165556 w 66"/>
                <a:gd name="T17" fmla="*/ 2147483647 h 51"/>
                <a:gd name="T18" fmla="*/ 0 w 66"/>
                <a:gd name="T19" fmla="*/ 2147483647 h 51"/>
                <a:gd name="T20" fmla="*/ 0 w 66"/>
                <a:gd name="T21" fmla="*/ 2147483647 h 51"/>
                <a:gd name="T22" fmla="*/ 324662656 w 66"/>
                <a:gd name="T23" fmla="*/ 2147483647 h 51"/>
                <a:gd name="T24" fmla="*/ 811656856 w 66"/>
                <a:gd name="T25" fmla="*/ 2147483647 h 51"/>
                <a:gd name="T26" fmla="*/ 1136132042 w 66"/>
                <a:gd name="T27" fmla="*/ 2147483647 h 51"/>
                <a:gd name="T28" fmla="*/ 1541960686 w 66"/>
                <a:gd name="T29" fmla="*/ 2147483647 h 51"/>
                <a:gd name="T30" fmla="*/ 2110120442 w 66"/>
                <a:gd name="T31" fmla="*/ 2147483647 h 51"/>
                <a:gd name="T32" fmla="*/ 2147483647 w 66"/>
                <a:gd name="T33" fmla="*/ 0 h 51"/>
                <a:gd name="T34" fmla="*/ 2147483647 w 66"/>
                <a:gd name="T35" fmla="*/ 1407660529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82" name="Freeform 246"/>
            <p:cNvSpPr>
              <a:spLocks/>
            </p:cNvSpPr>
            <p:nvPr>
              <p:custDataLst>
                <p:tags r:id="rId173"/>
              </p:custDataLst>
            </p:nvPr>
          </p:nvSpPr>
          <p:spPr bwMode="auto">
            <a:xfrm>
              <a:off x="5749449" y="2428107"/>
              <a:ext cx="48878" cy="40135"/>
            </a:xfrm>
            <a:custGeom>
              <a:avLst/>
              <a:gdLst>
                <a:gd name="T0" fmla="*/ 0 w 113"/>
                <a:gd name="T1" fmla="*/ 2147483647 h 74"/>
                <a:gd name="T2" fmla="*/ 1817098917 w 113"/>
                <a:gd name="T3" fmla="*/ 2147483647 h 74"/>
                <a:gd name="T4" fmla="*/ 2147483647 w 113"/>
                <a:gd name="T5" fmla="*/ 2147483647 h 74"/>
                <a:gd name="T6" fmla="*/ 2147483647 w 113"/>
                <a:gd name="T7" fmla="*/ 2147483647 h 74"/>
                <a:gd name="T8" fmla="*/ 2147483647 w 113"/>
                <a:gd name="T9" fmla="*/ 2147483647 h 74"/>
                <a:gd name="T10" fmla="*/ 2147483647 w 113"/>
                <a:gd name="T11" fmla="*/ 2147483647 h 74"/>
                <a:gd name="T12" fmla="*/ 2147483647 w 113"/>
                <a:gd name="T13" fmla="*/ 2147483647 h 74"/>
                <a:gd name="T14" fmla="*/ 2147483647 w 113"/>
                <a:gd name="T15" fmla="*/ 2147483647 h 74"/>
                <a:gd name="T16" fmla="*/ 2147483647 w 113"/>
                <a:gd name="T17" fmla="*/ 2147483647 h 74"/>
                <a:gd name="T18" fmla="*/ 2147483647 w 113"/>
                <a:gd name="T19" fmla="*/ 2147483647 h 74"/>
                <a:gd name="T20" fmla="*/ 2147483647 w 113"/>
                <a:gd name="T21" fmla="*/ 2147483647 h 74"/>
                <a:gd name="T22" fmla="*/ 2147483647 w 113"/>
                <a:gd name="T23" fmla="*/ 2147483647 h 74"/>
                <a:gd name="T24" fmla="*/ 2147483647 w 113"/>
                <a:gd name="T25" fmla="*/ 2147483647 h 74"/>
                <a:gd name="T26" fmla="*/ 2147483647 w 113"/>
                <a:gd name="T27" fmla="*/ 2147483647 h 74"/>
                <a:gd name="T28" fmla="*/ 2147483647 w 113"/>
                <a:gd name="T29" fmla="*/ 2147483647 h 74"/>
                <a:gd name="T30" fmla="*/ 2147483647 w 113"/>
                <a:gd name="T31" fmla="*/ 2147483647 h 74"/>
                <a:gd name="T32" fmla="*/ 2147483647 w 113"/>
                <a:gd name="T33" fmla="*/ 2147483647 h 74"/>
                <a:gd name="T34" fmla="*/ 2147483647 w 113"/>
                <a:gd name="T35" fmla="*/ 2147483647 h 74"/>
                <a:gd name="T36" fmla="*/ 2147483647 w 113"/>
                <a:gd name="T37" fmla="*/ 1381958824 h 74"/>
                <a:gd name="T38" fmla="*/ 2147483647 w 113"/>
                <a:gd name="T39" fmla="*/ 0 h 74"/>
                <a:gd name="T40" fmla="*/ 2147483647 w 113"/>
                <a:gd name="T41" fmla="*/ 1842412512 h 74"/>
                <a:gd name="T42" fmla="*/ 2147483647 w 113"/>
                <a:gd name="T43" fmla="*/ 2147483647 h 74"/>
                <a:gd name="T44" fmla="*/ 2147483647 w 113"/>
                <a:gd name="T45" fmla="*/ 2147483647 h 74"/>
                <a:gd name="T46" fmla="*/ 2147483647 w 113"/>
                <a:gd name="T47" fmla="*/ 2147483647 h 74"/>
                <a:gd name="T48" fmla="*/ 1817098917 w 113"/>
                <a:gd name="T49" fmla="*/ 2147483647 h 74"/>
                <a:gd name="T50" fmla="*/ 0 w 113"/>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
                <a:gd name="T79" fmla="*/ 0 h 74"/>
                <a:gd name="T80" fmla="*/ 113 w 113"/>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C40075"/>
            </a:solidFill>
            <a:ln w="3175" cmpd="sng">
              <a:solidFill>
                <a:schemeClr val="accent6"/>
              </a:solidFill>
              <a:prstDash val="solid"/>
              <a:round/>
              <a:headEnd/>
              <a:tailEnd/>
            </a:ln>
          </p:spPr>
          <p:txBody>
            <a:bodyPr/>
            <a:lstStyle/>
            <a:p>
              <a:endParaRPr lang="en-US"/>
            </a:p>
          </p:txBody>
        </p:sp>
        <p:sp>
          <p:nvSpPr>
            <p:cNvPr id="183" name="Freeform 247"/>
            <p:cNvSpPr>
              <a:spLocks/>
            </p:cNvSpPr>
            <p:nvPr>
              <p:custDataLst>
                <p:tags r:id="rId174"/>
              </p:custDataLst>
            </p:nvPr>
          </p:nvSpPr>
          <p:spPr bwMode="auto">
            <a:xfrm>
              <a:off x="5372173" y="2984421"/>
              <a:ext cx="313124" cy="171687"/>
            </a:xfrm>
            <a:custGeom>
              <a:avLst/>
              <a:gdLst>
                <a:gd name="T0" fmla="*/ 18650246 w 746"/>
                <a:gd name="T1" fmla="*/ 122817673 h 469"/>
                <a:gd name="T2" fmla="*/ 10276568 w 746"/>
                <a:gd name="T3" fmla="*/ 119557138 h 469"/>
                <a:gd name="T4" fmla="*/ 3996419 w 746"/>
                <a:gd name="T5" fmla="*/ 116568184 h 469"/>
                <a:gd name="T6" fmla="*/ 951445 w 746"/>
                <a:gd name="T7" fmla="*/ 112220805 h 469"/>
                <a:gd name="T8" fmla="*/ 0 w 746"/>
                <a:gd name="T9" fmla="*/ 98634983 h 469"/>
                <a:gd name="T10" fmla="*/ 951445 w 746"/>
                <a:gd name="T11" fmla="*/ 83961796 h 469"/>
                <a:gd name="T12" fmla="*/ 4377259 w 746"/>
                <a:gd name="T13" fmla="*/ 74179671 h 469"/>
                <a:gd name="T14" fmla="*/ 10657407 w 746"/>
                <a:gd name="T15" fmla="*/ 61952259 h 469"/>
                <a:gd name="T16" fmla="*/ 23027066 w 746"/>
                <a:gd name="T17" fmla="*/ 55431190 h 469"/>
                <a:gd name="T18" fmla="*/ 31590949 w 746"/>
                <a:gd name="T19" fmla="*/ 51083810 h 469"/>
                <a:gd name="T20" fmla="*/ 44722284 w 746"/>
                <a:gd name="T21" fmla="*/ 47007490 h 469"/>
                <a:gd name="T22" fmla="*/ 49860785 w 746"/>
                <a:gd name="T23" fmla="*/ 41573266 h 469"/>
                <a:gd name="T24" fmla="*/ 50812230 w 746"/>
                <a:gd name="T25" fmla="*/ 36954306 h 469"/>
                <a:gd name="T26" fmla="*/ 55569890 w 746"/>
                <a:gd name="T27" fmla="*/ 32606397 h 469"/>
                <a:gd name="T28" fmla="*/ 63182335 w 746"/>
                <a:gd name="T29" fmla="*/ 31247971 h 469"/>
                <a:gd name="T30" fmla="*/ 68320399 w 746"/>
                <a:gd name="T31" fmla="*/ 27443753 h 469"/>
                <a:gd name="T32" fmla="*/ 74029504 w 746"/>
                <a:gd name="T33" fmla="*/ 18205311 h 469"/>
                <a:gd name="T34" fmla="*/ 80880693 w 746"/>
                <a:gd name="T35" fmla="*/ 5977909 h 469"/>
                <a:gd name="T36" fmla="*/ 85638353 w 746"/>
                <a:gd name="T37" fmla="*/ 1630528 h 469"/>
                <a:gd name="T38" fmla="*/ 92489541 w 746"/>
                <a:gd name="T39" fmla="*/ 0 h 469"/>
                <a:gd name="T40" fmla="*/ 96485959 w 746"/>
                <a:gd name="T41" fmla="*/ 7880018 h 469"/>
                <a:gd name="T42" fmla="*/ 101243619 w 746"/>
                <a:gd name="T43" fmla="*/ 14401090 h 469"/>
                <a:gd name="T44" fmla="*/ 105240037 w 746"/>
                <a:gd name="T45" fmla="*/ 29074281 h 469"/>
                <a:gd name="T46" fmla="*/ 110187899 w 746"/>
                <a:gd name="T47" fmla="*/ 43203794 h 469"/>
                <a:gd name="T48" fmla="*/ 116658711 w 746"/>
                <a:gd name="T49" fmla="*/ 46735909 h 469"/>
                <a:gd name="T50" fmla="*/ 119513046 w 746"/>
                <a:gd name="T51" fmla="*/ 52442236 h 469"/>
                <a:gd name="T52" fmla="*/ 123700101 w 746"/>
                <a:gd name="T53" fmla="*/ 63311206 h 469"/>
                <a:gd name="T54" fmla="*/ 133595825 w 746"/>
                <a:gd name="T55" fmla="*/ 75810199 h 469"/>
                <a:gd name="T56" fmla="*/ 141018055 w 746"/>
                <a:gd name="T57" fmla="*/ 85592324 h 469"/>
                <a:gd name="T58" fmla="*/ 135308950 w 746"/>
                <a:gd name="T59" fmla="*/ 93743921 h 469"/>
                <a:gd name="T60" fmla="*/ 131502734 w 746"/>
                <a:gd name="T61" fmla="*/ 92928657 h 469"/>
                <a:gd name="T62" fmla="*/ 129219005 w 746"/>
                <a:gd name="T63" fmla="*/ 87222330 h 469"/>
                <a:gd name="T64" fmla="*/ 123890303 w 746"/>
                <a:gd name="T65" fmla="*/ 89668122 h 469"/>
                <a:gd name="T66" fmla="*/ 121606573 w 746"/>
                <a:gd name="T67" fmla="*/ 95646030 h 469"/>
                <a:gd name="T68" fmla="*/ 114946023 w 746"/>
                <a:gd name="T69" fmla="*/ 96732875 h 469"/>
                <a:gd name="T70" fmla="*/ 105240037 w 746"/>
                <a:gd name="T71" fmla="*/ 96732875 h 469"/>
                <a:gd name="T72" fmla="*/ 99340730 w 746"/>
                <a:gd name="T73" fmla="*/ 99178145 h 469"/>
                <a:gd name="T74" fmla="*/ 94392431 w 746"/>
                <a:gd name="T75" fmla="*/ 105156053 h 469"/>
                <a:gd name="T76" fmla="*/ 92489541 w 746"/>
                <a:gd name="T77" fmla="*/ 107058161 h 469"/>
                <a:gd name="T78" fmla="*/ 81070894 w 746"/>
                <a:gd name="T79" fmla="*/ 108688168 h 469"/>
                <a:gd name="T80" fmla="*/ 75361789 w 746"/>
                <a:gd name="T81" fmla="*/ 106514478 h 469"/>
                <a:gd name="T82" fmla="*/ 66417509 w 746"/>
                <a:gd name="T83" fmla="*/ 96189191 h 469"/>
                <a:gd name="T84" fmla="*/ 60707968 w 746"/>
                <a:gd name="T85" fmla="*/ 93743921 h 469"/>
                <a:gd name="T86" fmla="*/ 55379688 w 746"/>
                <a:gd name="T87" fmla="*/ 96460772 h 469"/>
                <a:gd name="T88" fmla="*/ 50622028 w 746"/>
                <a:gd name="T89" fmla="*/ 102438680 h 469"/>
                <a:gd name="T90" fmla="*/ 43199798 w 746"/>
                <a:gd name="T91" fmla="*/ 118741874 h 469"/>
                <a:gd name="T92" fmla="*/ 28545970 w 746"/>
                <a:gd name="T93" fmla="*/ 119285557 h 469"/>
                <a:gd name="T94" fmla="*/ 25691635 w 746"/>
                <a:gd name="T95" fmla="*/ 121730828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6"/>
                <a:gd name="T145" fmla="*/ 0 h 469"/>
                <a:gd name="T146" fmla="*/ 746 w 746"/>
                <a:gd name="T147" fmla="*/ 469 h 4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84" name="Freeform 248"/>
            <p:cNvSpPr>
              <a:spLocks/>
            </p:cNvSpPr>
            <p:nvPr>
              <p:custDataLst>
                <p:tags r:id="rId175"/>
              </p:custDataLst>
            </p:nvPr>
          </p:nvSpPr>
          <p:spPr bwMode="auto">
            <a:xfrm>
              <a:off x="5311075" y="3102595"/>
              <a:ext cx="481142" cy="387970"/>
            </a:xfrm>
            <a:custGeom>
              <a:avLst/>
              <a:gdLst>
                <a:gd name="T0" fmla="*/ 172045330 w 1145"/>
                <a:gd name="T1" fmla="*/ 15689472 h 1053"/>
                <a:gd name="T2" fmla="*/ 189402496 w 1145"/>
                <a:gd name="T3" fmla="*/ 18166319 h 1053"/>
                <a:gd name="T4" fmla="*/ 205996686 w 1145"/>
                <a:gd name="T5" fmla="*/ 22295264 h 1053"/>
                <a:gd name="T6" fmla="*/ 214770696 w 1145"/>
                <a:gd name="T7" fmla="*/ 48169122 h 1053"/>
                <a:gd name="T8" fmla="*/ 216105796 w 1145"/>
                <a:gd name="T9" fmla="*/ 58078066 h 1053"/>
                <a:gd name="T10" fmla="*/ 201800535 w 1145"/>
                <a:gd name="T11" fmla="*/ 74868253 h 1053"/>
                <a:gd name="T12" fmla="*/ 199320752 w 1145"/>
                <a:gd name="T13" fmla="*/ 99090525 h 1053"/>
                <a:gd name="T14" fmla="*/ 191310155 w 1145"/>
                <a:gd name="T15" fmla="*/ 121110343 h 1053"/>
                <a:gd name="T16" fmla="*/ 188830373 w 1145"/>
                <a:gd name="T17" fmla="*/ 131019287 h 1053"/>
                <a:gd name="T18" fmla="*/ 194361624 w 1145"/>
                <a:gd name="T19" fmla="*/ 158544748 h 1053"/>
                <a:gd name="T20" fmla="*/ 195696724 w 1145"/>
                <a:gd name="T21" fmla="*/ 182767020 h 1053"/>
                <a:gd name="T22" fmla="*/ 199702459 w 1145"/>
                <a:gd name="T23" fmla="*/ 201208768 h 1053"/>
                <a:gd name="T24" fmla="*/ 205805833 w 1145"/>
                <a:gd name="T25" fmla="*/ 210567361 h 1053"/>
                <a:gd name="T26" fmla="*/ 208285615 w 1145"/>
                <a:gd name="T27" fmla="*/ 227082093 h 1053"/>
                <a:gd name="T28" fmla="*/ 198367359 w 1145"/>
                <a:gd name="T29" fmla="*/ 232311741 h 1053"/>
                <a:gd name="T30" fmla="*/ 190165472 w 1145"/>
                <a:gd name="T31" fmla="*/ 235614897 h 1053"/>
                <a:gd name="T32" fmla="*/ 183108269 w 1145"/>
                <a:gd name="T33" fmla="*/ 273049270 h 1053"/>
                <a:gd name="T34" fmla="*/ 177386164 w 1145"/>
                <a:gd name="T35" fmla="*/ 282407928 h 1053"/>
                <a:gd name="T36" fmla="*/ 172045330 w 1145"/>
                <a:gd name="T37" fmla="*/ 283784069 h 1053"/>
                <a:gd name="T38" fmla="*/ 160219851 w 1145"/>
                <a:gd name="T39" fmla="*/ 289839505 h 1053"/>
                <a:gd name="T40" fmla="*/ 149156912 w 1145"/>
                <a:gd name="T41" fmla="*/ 285435647 h 1053"/>
                <a:gd name="T42" fmla="*/ 141718002 w 1145"/>
                <a:gd name="T43" fmla="*/ 279104772 h 1053"/>
                <a:gd name="T44" fmla="*/ 134851651 w 1145"/>
                <a:gd name="T45" fmla="*/ 274425410 h 1053"/>
                <a:gd name="T46" fmla="*/ 128557424 w 1145"/>
                <a:gd name="T47" fmla="*/ 271397691 h 1053"/>
                <a:gd name="T48" fmla="*/ 115968532 w 1145"/>
                <a:gd name="T49" fmla="*/ 271673129 h 1053"/>
                <a:gd name="T50" fmla="*/ 113298306 w 1145"/>
                <a:gd name="T51" fmla="*/ 259286818 h 1053"/>
                <a:gd name="T52" fmla="*/ 109674277 w 1145"/>
                <a:gd name="T53" fmla="*/ 243321912 h 1053"/>
                <a:gd name="T54" fmla="*/ 112535329 w 1145"/>
                <a:gd name="T55" fmla="*/ 232862617 h 1053"/>
                <a:gd name="T56" fmla="*/ 112535329 w 1145"/>
                <a:gd name="T57" fmla="*/ 214420868 h 1053"/>
                <a:gd name="T58" fmla="*/ 86595006 w 1145"/>
                <a:gd name="T59" fmla="*/ 207814556 h 1053"/>
                <a:gd name="T60" fmla="*/ 84496930 w 1145"/>
                <a:gd name="T61" fmla="*/ 216071922 h 1053"/>
                <a:gd name="T62" fmla="*/ 75532067 w 1145"/>
                <a:gd name="T63" fmla="*/ 224880164 h 1053"/>
                <a:gd name="T64" fmla="*/ 64278712 w 1145"/>
                <a:gd name="T65" fmla="*/ 219375078 h 1053"/>
                <a:gd name="T66" fmla="*/ 56648934 w 1145"/>
                <a:gd name="T67" fmla="*/ 194877893 h 1053"/>
                <a:gd name="T68" fmla="*/ 572123 w 1145"/>
                <a:gd name="T69" fmla="*/ 184693511 h 1053"/>
                <a:gd name="T70" fmla="*/ 8583160 w 1145"/>
                <a:gd name="T71" fmla="*/ 183592284 h 1053"/>
                <a:gd name="T72" fmla="*/ 4959130 w 1145"/>
                <a:gd name="T73" fmla="*/ 173683340 h 1053"/>
                <a:gd name="T74" fmla="*/ 14305264 w 1145"/>
                <a:gd name="T75" fmla="*/ 169279481 h 1053"/>
                <a:gd name="T76" fmla="*/ 27657136 w 1145"/>
                <a:gd name="T77" fmla="*/ 169004043 h 1053"/>
                <a:gd name="T78" fmla="*/ 34905200 w 1145"/>
                <a:gd name="T79" fmla="*/ 170655621 h 1053"/>
                <a:gd name="T80" fmla="*/ 41962404 w 1145"/>
                <a:gd name="T81" fmla="*/ 157994397 h 1053"/>
                <a:gd name="T82" fmla="*/ 49591731 w 1145"/>
                <a:gd name="T83" fmla="*/ 152764224 h 1053"/>
                <a:gd name="T84" fmla="*/ 53597466 w 1145"/>
                <a:gd name="T85" fmla="*/ 121110343 h 1053"/>
                <a:gd name="T86" fmla="*/ 65995081 w 1145"/>
                <a:gd name="T87" fmla="*/ 101842805 h 1053"/>
                <a:gd name="T88" fmla="*/ 70572939 w 1145"/>
                <a:gd name="T89" fmla="*/ 75969480 h 1053"/>
                <a:gd name="T90" fmla="*/ 70954646 w 1145"/>
                <a:gd name="T91" fmla="*/ 49545262 h 1053"/>
                <a:gd name="T92" fmla="*/ 73052722 w 1145"/>
                <a:gd name="T93" fmla="*/ 33580873 h 1053"/>
                <a:gd name="T94" fmla="*/ 83924807 w 1145"/>
                <a:gd name="T95" fmla="*/ 9634035 h 1053"/>
                <a:gd name="T96" fmla="*/ 93652210 w 1145"/>
                <a:gd name="T97" fmla="*/ 8257368 h 1053"/>
                <a:gd name="T98" fmla="*/ 106431518 w 1145"/>
                <a:gd name="T99" fmla="*/ 21194562 h 1053"/>
                <a:gd name="T100" fmla="*/ 121499783 w 1145"/>
                <a:gd name="T101" fmla="*/ 20093335 h 1053"/>
                <a:gd name="T102" fmla="*/ 127794447 w 1145"/>
                <a:gd name="T103" fmla="*/ 12110878 h 1053"/>
                <a:gd name="T104" fmla="*/ 140001632 w 1145"/>
                <a:gd name="T105" fmla="*/ 9358597 h 1053"/>
                <a:gd name="T106" fmla="*/ 151636694 w 1145"/>
                <a:gd name="T107" fmla="*/ 4679299 h 1053"/>
                <a:gd name="T108" fmla="*/ 157930922 w 1145"/>
                <a:gd name="T109" fmla="*/ 2201930 h 1053"/>
                <a:gd name="T110" fmla="*/ 163843880 w 1145"/>
                <a:gd name="T111" fmla="*/ 6605790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45"/>
                <a:gd name="T169" fmla="*/ 0 h 1053"/>
                <a:gd name="T170" fmla="*/ 1145 w 1145"/>
                <a:gd name="T171" fmla="*/ 1053 h 10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85" name="Freeform 249"/>
            <p:cNvSpPr>
              <a:spLocks/>
            </p:cNvSpPr>
            <p:nvPr>
              <p:custDataLst>
                <p:tags r:id="rId176"/>
              </p:custDataLst>
            </p:nvPr>
          </p:nvSpPr>
          <p:spPr bwMode="auto">
            <a:xfrm>
              <a:off x="5249977" y="3172831"/>
              <a:ext cx="53460" cy="39020"/>
            </a:xfrm>
            <a:custGeom>
              <a:avLst/>
              <a:gdLst>
                <a:gd name="T0" fmla="*/ 23709418 w 125"/>
                <a:gd name="T1" fmla="*/ 0 h 81"/>
                <a:gd name="T2" fmla="*/ 23906774 w 125"/>
                <a:gd name="T3" fmla="*/ 12704721 h 81"/>
                <a:gd name="T4" fmla="*/ 24499731 w 125"/>
                <a:gd name="T5" fmla="*/ 21644873 h 81"/>
                <a:gd name="T6" fmla="*/ 24697088 w 125"/>
                <a:gd name="T7" fmla="*/ 24938871 h 81"/>
                <a:gd name="T8" fmla="*/ 24697088 w 125"/>
                <a:gd name="T9" fmla="*/ 27762293 h 81"/>
                <a:gd name="T10" fmla="*/ 24697088 w 125"/>
                <a:gd name="T11" fmla="*/ 30585716 h 81"/>
                <a:gd name="T12" fmla="*/ 24301931 w 125"/>
                <a:gd name="T13" fmla="*/ 32467311 h 81"/>
                <a:gd name="T14" fmla="*/ 23511617 w 125"/>
                <a:gd name="T15" fmla="*/ 33879023 h 81"/>
                <a:gd name="T16" fmla="*/ 22128790 w 125"/>
                <a:gd name="T17" fmla="*/ 34820164 h 81"/>
                <a:gd name="T18" fmla="*/ 20350362 w 125"/>
                <a:gd name="T19" fmla="*/ 35761304 h 81"/>
                <a:gd name="T20" fmla="*/ 17979421 w 125"/>
                <a:gd name="T21" fmla="*/ 36231875 h 81"/>
                <a:gd name="T22" fmla="*/ 11261751 w 125"/>
                <a:gd name="T23" fmla="*/ 37173016 h 81"/>
                <a:gd name="T24" fmla="*/ 1382827 w 125"/>
                <a:gd name="T25" fmla="*/ 38114156 h 81"/>
                <a:gd name="T26" fmla="*/ 987670 w 125"/>
                <a:gd name="T27" fmla="*/ 37173016 h 81"/>
                <a:gd name="T28" fmla="*/ 592513 w 125"/>
                <a:gd name="T29" fmla="*/ 33879023 h 81"/>
                <a:gd name="T30" fmla="*/ 197356 w 125"/>
                <a:gd name="T31" fmla="*/ 27762293 h 81"/>
                <a:gd name="T32" fmla="*/ 0 w 125"/>
                <a:gd name="T33" fmla="*/ 20233161 h 81"/>
                <a:gd name="T34" fmla="*/ 0 w 125"/>
                <a:gd name="T35" fmla="*/ 17410425 h 81"/>
                <a:gd name="T36" fmla="*/ 197356 w 125"/>
                <a:gd name="T37" fmla="*/ 14587002 h 81"/>
                <a:gd name="T38" fmla="*/ 395157 w 125"/>
                <a:gd name="T39" fmla="*/ 11763580 h 81"/>
                <a:gd name="T40" fmla="*/ 790314 w 125"/>
                <a:gd name="T41" fmla="*/ 9410725 h 81"/>
                <a:gd name="T42" fmla="*/ 1580628 w 125"/>
                <a:gd name="T43" fmla="*/ 7057873 h 81"/>
                <a:gd name="T44" fmla="*/ 2173141 w 125"/>
                <a:gd name="T45" fmla="*/ 4705705 h 81"/>
                <a:gd name="T46" fmla="*/ 2766099 w 125"/>
                <a:gd name="T47" fmla="*/ 2352853 h 81"/>
                <a:gd name="T48" fmla="*/ 3951570 w 125"/>
                <a:gd name="T49" fmla="*/ 0 h 81"/>
                <a:gd name="T50" fmla="*/ 23709418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81"/>
                <a:gd name="T80" fmla="*/ 125 w 125"/>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86" name="Freeform 250"/>
            <p:cNvSpPr>
              <a:spLocks/>
            </p:cNvSpPr>
            <p:nvPr>
              <p:custDataLst>
                <p:tags r:id="rId177"/>
              </p:custDataLst>
            </p:nvPr>
          </p:nvSpPr>
          <p:spPr bwMode="auto">
            <a:xfrm>
              <a:off x="5233175" y="3172831"/>
              <a:ext cx="146634" cy="141587"/>
            </a:xfrm>
            <a:custGeom>
              <a:avLst/>
              <a:gdLst>
                <a:gd name="T0" fmla="*/ 48285039 w 355"/>
                <a:gd name="T1" fmla="*/ 4049927 h 388"/>
                <a:gd name="T2" fmla="*/ 47363771 w 355"/>
                <a:gd name="T3" fmla="*/ 9990237 h 388"/>
                <a:gd name="T4" fmla="*/ 48653804 w 355"/>
                <a:gd name="T5" fmla="*/ 13770479 h 388"/>
                <a:gd name="T6" fmla="*/ 52155568 w 355"/>
                <a:gd name="T7" fmla="*/ 16200227 h 388"/>
                <a:gd name="T8" fmla="*/ 58789916 w 355"/>
                <a:gd name="T9" fmla="*/ 14850252 h 388"/>
                <a:gd name="T10" fmla="*/ 61185815 w 355"/>
                <a:gd name="T11" fmla="*/ 15390138 h 388"/>
                <a:gd name="T12" fmla="*/ 62660446 w 355"/>
                <a:gd name="T13" fmla="*/ 18360295 h 388"/>
                <a:gd name="T14" fmla="*/ 63581714 w 355"/>
                <a:gd name="T15" fmla="*/ 22410741 h 388"/>
                <a:gd name="T16" fmla="*/ 64687580 w 355"/>
                <a:gd name="T17" fmla="*/ 25380375 h 388"/>
                <a:gd name="T18" fmla="*/ 63581714 w 355"/>
                <a:gd name="T19" fmla="*/ 29160617 h 388"/>
                <a:gd name="T20" fmla="*/ 58974514 w 355"/>
                <a:gd name="T21" fmla="*/ 36720591 h 388"/>
                <a:gd name="T22" fmla="*/ 64134647 w 355"/>
                <a:gd name="T23" fmla="*/ 47251230 h 388"/>
                <a:gd name="T24" fmla="*/ 65424680 w 355"/>
                <a:gd name="T25" fmla="*/ 54540992 h 388"/>
                <a:gd name="T26" fmla="*/ 65055915 w 355"/>
                <a:gd name="T27" fmla="*/ 59131324 h 388"/>
                <a:gd name="T28" fmla="*/ 63581714 w 355"/>
                <a:gd name="T29" fmla="*/ 68581687 h 388"/>
                <a:gd name="T30" fmla="*/ 61369983 w 355"/>
                <a:gd name="T31" fmla="*/ 73171499 h 388"/>
                <a:gd name="T32" fmla="*/ 57499883 w 355"/>
                <a:gd name="T33" fmla="*/ 75601766 h 388"/>
                <a:gd name="T34" fmla="*/ 52708501 w 355"/>
                <a:gd name="T35" fmla="*/ 76141652 h 388"/>
                <a:gd name="T36" fmla="*/ 49759670 w 355"/>
                <a:gd name="T37" fmla="*/ 76141652 h 388"/>
                <a:gd name="T38" fmla="*/ 46442502 w 355"/>
                <a:gd name="T39" fmla="*/ 71551840 h 388"/>
                <a:gd name="T40" fmla="*/ 44230771 w 355"/>
                <a:gd name="T41" fmla="*/ 69931662 h 388"/>
                <a:gd name="T42" fmla="*/ 40729007 w 355"/>
                <a:gd name="T43" fmla="*/ 72631612 h 388"/>
                <a:gd name="T44" fmla="*/ 37780604 w 355"/>
                <a:gd name="T45" fmla="*/ 75331563 h 388"/>
                <a:gd name="T46" fmla="*/ 35753041 w 355"/>
                <a:gd name="T47" fmla="*/ 76951741 h 388"/>
                <a:gd name="T48" fmla="*/ 34094672 w 355"/>
                <a:gd name="T49" fmla="*/ 80461781 h 388"/>
                <a:gd name="T50" fmla="*/ 34463008 w 355"/>
                <a:gd name="T51" fmla="*/ 86671771 h 388"/>
                <a:gd name="T52" fmla="*/ 38148940 w 355"/>
                <a:gd name="T53" fmla="*/ 96662004 h 388"/>
                <a:gd name="T54" fmla="*/ 35937638 w 355"/>
                <a:gd name="T55" fmla="*/ 95312029 h 388"/>
                <a:gd name="T56" fmla="*/ 32620042 w 355"/>
                <a:gd name="T57" fmla="*/ 95852434 h 388"/>
                <a:gd name="T58" fmla="*/ 29855807 w 355"/>
                <a:gd name="T59" fmla="*/ 98552385 h 388"/>
                <a:gd name="T60" fmla="*/ 26906969 w 355"/>
                <a:gd name="T61" fmla="*/ 104762375 h 388"/>
                <a:gd name="T62" fmla="*/ 22668104 w 355"/>
                <a:gd name="T63" fmla="*/ 99902360 h 388"/>
                <a:gd name="T64" fmla="*/ 20825138 w 355"/>
                <a:gd name="T65" fmla="*/ 96662004 h 388"/>
                <a:gd name="T66" fmla="*/ 17692138 w 355"/>
                <a:gd name="T67" fmla="*/ 87481860 h 388"/>
                <a:gd name="T68" fmla="*/ 9214834 w 355"/>
                <a:gd name="T69" fmla="*/ 75601766 h 388"/>
                <a:gd name="T70" fmla="*/ 4054699 w 355"/>
                <a:gd name="T71" fmla="*/ 68581687 h 388"/>
                <a:gd name="T72" fmla="*/ 921269 w 355"/>
                <a:gd name="T73" fmla="*/ 60211616 h 388"/>
                <a:gd name="T74" fmla="*/ 184168 w 355"/>
                <a:gd name="T75" fmla="*/ 50491066 h 388"/>
                <a:gd name="T76" fmla="*/ 2027135 w 355"/>
                <a:gd name="T77" fmla="*/ 43741190 h 388"/>
                <a:gd name="T78" fmla="*/ 7556036 w 355"/>
                <a:gd name="T79" fmla="*/ 36180705 h 388"/>
                <a:gd name="T80" fmla="*/ 9951935 w 355"/>
                <a:gd name="T81" fmla="*/ 31320682 h 388"/>
                <a:gd name="T82" fmla="*/ 10320700 w 355"/>
                <a:gd name="T83" fmla="*/ 24570805 h 388"/>
                <a:gd name="T84" fmla="*/ 19903869 w 355"/>
                <a:gd name="T85" fmla="*/ 22410741 h 388"/>
                <a:gd name="T86" fmla="*/ 28749942 w 355"/>
                <a:gd name="T87" fmla="*/ 21600652 h 388"/>
                <a:gd name="T88" fmla="*/ 31698773 w 355"/>
                <a:gd name="T89" fmla="*/ 19710271 h 388"/>
                <a:gd name="T90" fmla="*/ 32620042 w 355"/>
                <a:gd name="T91" fmla="*/ 17010316 h 388"/>
                <a:gd name="T92" fmla="*/ 32067109 w 355"/>
                <a:gd name="T93" fmla="*/ 11070009 h 388"/>
                <a:gd name="T94" fmla="*/ 30777076 w 355"/>
                <a:gd name="T95" fmla="*/ 3239838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5"/>
                <a:gd name="T145" fmla="*/ 0 h 388"/>
                <a:gd name="T146" fmla="*/ 355 w 355"/>
                <a:gd name="T147" fmla="*/ 388 h 3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87" name="Freeform 251"/>
            <p:cNvSpPr>
              <a:spLocks/>
            </p:cNvSpPr>
            <p:nvPr>
              <p:custDataLst>
                <p:tags r:id="rId178"/>
              </p:custDataLst>
            </p:nvPr>
          </p:nvSpPr>
          <p:spPr bwMode="auto">
            <a:xfrm>
              <a:off x="5746394" y="3457119"/>
              <a:ext cx="250500" cy="365672"/>
            </a:xfrm>
            <a:custGeom>
              <a:avLst/>
              <a:gdLst>
                <a:gd name="T0" fmla="*/ 0 w 599"/>
                <a:gd name="T1" fmla="*/ 71215834 h 993"/>
                <a:gd name="T2" fmla="*/ 34382281 w 599"/>
                <a:gd name="T3" fmla="*/ 61592047 h 993"/>
                <a:gd name="T4" fmla="*/ 43449760 w 599"/>
                <a:gd name="T5" fmla="*/ 65991515 h 993"/>
                <a:gd name="T6" fmla="*/ 48739339 w 599"/>
                <a:gd name="T7" fmla="*/ 70941064 h 993"/>
                <a:gd name="T8" fmla="*/ 47606230 w 599"/>
                <a:gd name="T9" fmla="*/ 81389670 h 993"/>
                <a:gd name="T10" fmla="*/ 44205600 w 599"/>
                <a:gd name="T11" fmla="*/ 89913312 h 993"/>
                <a:gd name="T12" fmla="*/ 47228093 w 599"/>
                <a:gd name="T13" fmla="*/ 98162184 h 993"/>
                <a:gd name="T14" fmla="*/ 55540165 w 599"/>
                <a:gd name="T15" fmla="*/ 100361918 h 993"/>
                <a:gd name="T16" fmla="*/ 60263421 w 599"/>
                <a:gd name="T17" fmla="*/ 93487946 h 993"/>
                <a:gd name="T18" fmla="*/ 63852686 w 599"/>
                <a:gd name="T19" fmla="*/ 87163513 h 993"/>
                <a:gd name="T20" fmla="*/ 62719142 w 599"/>
                <a:gd name="T21" fmla="*/ 71765899 h 993"/>
                <a:gd name="T22" fmla="*/ 59318512 w 599"/>
                <a:gd name="T23" fmla="*/ 56092974 h 993"/>
                <a:gd name="T24" fmla="*/ 51195495 w 599"/>
                <a:gd name="T25" fmla="*/ 43169339 h 993"/>
                <a:gd name="T26" fmla="*/ 47983933 w 599"/>
                <a:gd name="T27" fmla="*/ 34370403 h 993"/>
                <a:gd name="T28" fmla="*/ 51006426 w 599"/>
                <a:gd name="T29" fmla="*/ 17047812 h 993"/>
                <a:gd name="T30" fmla="*/ 60452056 w 599"/>
                <a:gd name="T31" fmla="*/ 15122848 h 993"/>
                <a:gd name="T32" fmla="*/ 78965584 w 599"/>
                <a:gd name="T33" fmla="*/ 16497748 h 993"/>
                <a:gd name="T34" fmla="*/ 98423588 w 599"/>
                <a:gd name="T35" fmla="*/ 9898545 h 993"/>
                <a:gd name="T36" fmla="*/ 112781080 w 599"/>
                <a:gd name="T37" fmla="*/ 824835 h 993"/>
                <a:gd name="T38" fmla="*/ 112781080 w 599"/>
                <a:gd name="T39" fmla="*/ 8248874 h 993"/>
                <a:gd name="T40" fmla="*/ 112781080 w 599"/>
                <a:gd name="T41" fmla="*/ 34645697 h 993"/>
                <a:gd name="T42" fmla="*/ 111836606 w 599"/>
                <a:gd name="T43" fmla="*/ 62691652 h 993"/>
                <a:gd name="T44" fmla="*/ 110513993 w 599"/>
                <a:gd name="T45" fmla="*/ 75890073 h 993"/>
                <a:gd name="T46" fmla="*/ 103902236 w 599"/>
                <a:gd name="T47" fmla="*/ 92663111 h 993"/>
                <a:gd name="T48" fmla="*/ 88411200 w 599"/>
                <a:gd name="T49" fmla="*/ 110535754 h 993"/>
                <a:gd name="T50" fmla="*/ 70653512 w 599"/>
                <a:gd name="T51" fmla="*/ 117134956 h 993"/>
                <a:gd name="T52" fmla="*/ 66686110 w 599"/>
                <a:gd name="T53" fmla="*/ 127583562 h 993"/>
                <a:gd name="T54" fmla="*/ 55351531 w 599"/>
                <a:gd name="T55" fmla="*/ 139407100 h 993"/>
                <a:gd name="T56" fmla="*/ 45905915 w 599"/>
                <a:gd name="T57" fmla="*/ 150955311 h 993"/>
                <a:gd name="T58" fmla="*/ 43261125 w 599"/>
                <a:gd name="T59" fmla="*/ 160029542 h 993"/>
                <a:gd name="T60" fmla="*/ 44772372 w 599"/>
                <a:gd name="T61" fmla="*/ 170202853 h 993"/>
                <a:gd name="T62" fmla="*/ 50439654 w 599"/>
                <a:gd name="T63" fmla="*/ 179826624 h 993"/>
                <a:gd name="T64" fmla="*/ 47983933 w 599"/>
                <a:gd name="T65" fmla="*/ 190825295 h 993"/>
                <a:gd name="T66" fmla="*/ 50061951 w 599"/>
                <a:gd name="T67" fmla="*/ 200449066 h 993"/>
                <a:gd name="T68" fmla="*/ 50439654 w 599"/>
                <a:gd name="T69" fmla="*/ 217222104 h 993"/>
                <a:gd name="T70" fmla="*/ 48361636 w 599"/>
                <a:gd name="T71" fmla="*/ 223821306 h 993"/>
                <a:gd name="T72" fmla="*/ 36460299 w 599"/>
                <a:gd name="T73" fmla="*/ 240044280 h 993"/>
                <a:gd name="T74" fmla="*/ 27770083 w 599"/>
                <a:gd name="T75" fmla="*/ 243893683 h 993"/>
                <a:gd name="T76" fmla="*/ 19268941 w 599"/>
                <a:gd name="T77" fmla="*/ 245818123 h 993"/>
                <a:gd name="T78" fmla="*/ 16435517 w 599"/>
                <a:gd name="T79" fmla="*/ 251042426 h 993"/>
                <a:gd name="T80" fmla="*/ 17946764 w 599"/>
                <a:gd name="T81" fmla="*/ 258191693 h 993"/>
                <a:gd name="T82" fmla="*/ 17190923 w 599"/>
                <a:gd name="T83" fmla="*/ 272764997 h 993"/>
                <a:gd name="T84" fmla="*/ 13979358 w 599"/>
                <a:gd name="T85" fmla="*/ 222721177 h 993"/>
                <a:gd name="T86" fmla="*/ 10956866 w 599"/>
                <a:gd name="T87" fmla="*/ 210348131 h 993"/>
                <a:gd name="T88" fmla="*/ 7745304 w 599"/>
                <a:gd name="T89" fmla="*/ 197974562 h 993"/>
                <a:gd name="T90" fmla="*/ 20402485 w 599"/>
                <a:gd name="T91" fmla="*/ 183126487 h 993"/>
                <a:gd name="T92" fmla="*/ 20591554 w 599"/>
                <a:gd name="T93" fmla="*/ 168828478 h 993"/>
                <a:gd name="T94" fmla="*/ 28148220 w 599"/>
                <a:gd name="T95" fmla="*/ 157004973 h 993"/>
                <a:gd name="T96" fmla="*/ 32871035 w 599"/>
                <a:gd name="T97" fmla="*/ 144631403 h 993"/>
                <a:gd name="T98" fmla="*/ 31737491 w 599"/>
                <a:gd name="T99" fmla="*/ 121259130 h 993"/>
                <a:gd name="T100" fmla="*/ 28714564 w 599"/>
                <a:gd name="T101" fmla="*/ 100087148 h 993"/>
                <a:gd name="T102" fmla="*/ 15301974 w 599"/>
                <a:gd name="T103" fmla="*/ 93762716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993"/>
                <a:gd name="T158" fmla="*/ 599 w 599"/>
                <a:gd name="T159" fmla="*/ 993 h 9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88" name="Freeform 252"/>
            <p:cNvSpPr>
              <a:spLocks/>
            </p:cNvSpPr>
            <p:nvPr>
              <p:custDataLst>
                <p:tags r:id="rId179"/>
              </p:custDataLst>
            </p:nvPr>
          </p:nvSpPr>
          <p:spPr bwMode="auto">
            <a:xfrm>
              <a:off x="5491313" y="3625461"/>
              <a:ext cx="229116" cy="201790"/>
            </a:xfrm>
            <a:custGeom>
              <a:avLst/>
              <a:gdLst>
                <a:gd name="T0" fmla="*/ 5727233 w 545"/>
                <a:gd name="T1" fmla="*/ 117242259 h 549"/>
                <a:gd name="T2" fmla="*/ 8781787 w 545"/>
                <a:gd name="T3" fmla="*/ 124364470 h 549"/>
                <a:gd name="T4" fmla="*/ 8781787 w 545"/>
                <a:gd name="T5" fmla="*/ 140252873 h 549"/>
                <a:gd name="T6" fmla="*/ 9163224 w 545"/>
                <a:gd name="T7" fmla="*/ 144361962 h 549"/>
                <a:gd name="T8" fmla="*/ 10499782 w 545"/>
                <a:gd name="T9" fmla="*/ 147100831 h 549"/>
                <a:gd name="T10" fmla="*/ 12981524 w 545"/>
                <a:gd name="T11" fmla="*/ 149292240 h 549"/>
                <a:gd name="T12" fmla="*/ 19090632 w 545"/>
                <a:gd name="T13" fmla="*/ 150388207 h 549"/>
                <a:gd name="T14" fmla="*/ 21572374 w 545"/>
                <a:gd name="T15" fmla="*/ 149566494 h 549"/>
                <a:gd name="T16" fmla="*/ 24817427 w 545"/>
                <a:gd name="T17" fmla="*/ 146005388 h 549"/>
                <a:gd name="T18" fmla="*/ 27299606 w 545"/>
                <a:gd name="T19" fmla="*/ 138883177 h 549"/>
                <a:gd name="T20" fmla="*/ 29399481 w 545"/>
                <a:gd name="T21" fmla="*/ 130664967 h 549"/>
                <a:gd name="T22" fmla="*/ 32263097 w 545"/>
                <a:gd name="T23" fmla="*/ 124364470 h 549"/>
                <a:gd name="T24" fmla="*/ 34935776 w 545"/>
                <a:gd name="T25" fmla="*/ 121899330 h 549"/>
                <a:gd name="T26" fmla="*/ 38371765 w 545"/>
                <a:gd name="T27" fmla="*/ 121625601 h 549"/>
                <a:gd name="T28" fmla="*/ 42381002 w 545"/>
                <a:gd name="T29" fmla="*/ 122721044 h 549"/>
                <a:gd name="T30" fmla="*/ 48108233 w 545"/>
                <a:gd name="T31" fmla="*/ 126282149 h 549"/>
                <a:gd name="T32" fmla="*/ 51926096 w 545"/>
                <a:gd name="T33" fmla="*/ 128199828 h 549"/>
                <a:gd name="T34" fmla="*/ 56698643 w 545"/>
                <a:gd name="T35" fmla="*/ 128473558 h 549"/>
                <a:gd name="T36" fmla="*/ 60898830 w 545"/>
                <a:gd name="T37" fmla="*/ 127103862 h 549"/>
                <a:gd name="T38" fmla="*/ 63380572 w 545"/>
                <a:gd name="T39" fmla="*/ 124090740 h 549"/>
                <a:gd name="T40" fmla="*/ 68534993 w 545"/>
                <a:gd name="T41" fmla="*/ 106285213 h 549"/>
                <a:gd name="T42" fmla="*/ 72925667 w 545"/>
                <a:gd name="T43" fmla="*/ 99437255 h 549"/>
                <a:gd name="T44" fmla="*/ 85334377 w 545"/>
                <a:gd name="T45" fmla="*/ 86014546 h 549"/>
                <a:gd name="T46" fmla="*/ 100606702 w 545"/>
                <a:gd name="T47" fmla="*/ 72317584 h 549"/>
                <a:gd name="T48" fmla="*/ 100797639 w 545"/>
                <a:gd name="T49" fmla="*/ 63551931 h 549"/>
                <a:gd name="T50" fmla="*/ 96025092 w 545"/>
                <a:gd name="T51" fmla="*/ 59717096 h 549"/>
                <a:gd name="T52" fmla="*/ 92588666 w 545"/>
                <a:gd name="T53" fmla="*/ 54512041 h 549"/>
                <a:gd name="T54" fmla="*/ 87816119 w 545"/>
                <a:gd name="T55" fmla="*/ 43007011 h 549"/>
                <a:gd name="T56" fmla="*/ 83998256 w 545"/>
                <a:gd name="T57" fmla="*/ 36159054 h 549"/>
                <a:gd name="T58" fmla="*/ 71970982 w 545"/>
                <a:gd name="T59" fmla="*/ 20818658 h 549"/>
                <a:gd name="T60" fmla="*/ 68534993 w 545"/>
                <a:gd name="T61" fmla="*/ 14518156 h 549"/>
                <a:gd name="T62" fmla="*/ 66434688 w 545"/>
                <a:gd name="T63" fmla="*/ 6574230 h 549"/>
                <a:gd name="T64" fmla="*/ 60898830 w 545"/>
                <a:gd name="T65" fmla="*/ 0 h 549"/>
                <a:gd name="T66" fmla="*/ 46580738 w 545"/>
                <a:gd name="T67" fmla="*/ 547983 h 549"/>
                <a:gd name="T68" fmla="*/ 33599218 w 545"/>
                <a:gd name="T69" fmla="*/ 3561106 h 549"/>
                <a:gd name="T70" fmla="*/ 18135948 w 545"/>
                <a:gd name="T71" fmla="*/ 6026247 h 549"/>
                <a:gd name="T72" fmla="*/ 13554334 w 545"/>
                <a:gd name="T73" fmla="*/ 7395943 h 549"/>
                <a:gd name="T74" fmla="*/ 12790587 w 545"/>
                <a:gd name="T75" fmla="*/ 10409591 h 549"/>
                <a:gd name="T76" fmla="*/ 13936208 w 545"/>
                <a:gd name="T77" fmla="*/ 15340392 h 549"/>
                <a:gd name="T78" fmla="*/ 16036080 w 545"/>
                <a:gd name="T79" fmla="*/ 20270674 h 549"/>
                <a:gd name="T80" fmla="*/ 16417954 w 545"/>
                <a:gd name="T81" fmla="*/ 29310565 h 549"/>
                <a:gd name="T82" fmla="*/ 14127145 w 545"/>
                <a:gd name="T83" fmla="*/ 46842370 h 549"/>
                <a:gd name="T84" fmla="*/ 11835903 w 545"/>
                <a:gd name="T85" fmla="*/ 64921627 h 549"/>
                <a:gd name="T86" fmla="*/ 8972724 w 545"/>
                <a:gd name="T87" fmla="*/ 72043854 h 549"/>
                <a:gd name="T88" fmla="*/ 4963486 w 545"/>
                <a:gd name="T89" fmla="*/ 75878690 h 549"/>
                <a:gd name="T90" fmla="*/ 954685 w 545"/>
                <a:gd name="T91" fmla="*/ 84096867 h 549"/>
                <a:gd name="T92" fmla="*/ 190937 w 545"/>
                <a:gd name="T93" fmla="*/ 92862504 h 549"/>
                <a:gd name="T94" fmla="*/ 1527058 w 545"/>
                <a:gd name="T95" fmla="*/ 100532698 h 549"/>
                <a:gd name="T96" fmla="*/ 1527058 w 545"/>
                <a:gd name="T97" fmla="*/ 107106926 h 549"/>
                <a:gd name="T98" fmla="*/ 0 w 545"/>
                <a:gd name="T99" fmla="*/ 11176399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549"/>
                <a:gd name="T152" fmla="*/ 545 w 545"/>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89" name="Freeform 253"/>
            <p:cNvSpPr>
              <a:spLocks/>
            </p:cNvSpPr>
            <p:nvPr>
              <p:custDataLst>
                <p:tags r:id="rId180"/>
              </p:custDataLst>
            </p:nvPr>
          </p:nvSpPr>
          <p:spPr bwMode="auto">
            <a:xfrm>
              <a:off x="6042717" y="3486105"/>
              <a:ext cx="189402" cy="305470"/>
            </a:xfrm>
            <a:custGeom>
              <a:avLst/>
              <a:gdLst>
                <a:gd name="T0" fmla="*/ 21242816 w 452"/>
                <a:gd name="T1" fmla="*/ 71338003 h 832"/>
                <a:gd name="T2" fmla="*/ 26174082 w 452"/>
                <a:gd name="T3" fmla="*/ 67784995 h 832"/>
                <a:gd name="T4" fmla="*/ 31295236 w 452"/>
                <a:gd name="T5" fmla="*/ 65598619 h 832"/>
                <a:gd name="T6" fmla="*/ 36416383 w 452"/>
                <a:gd name="T7" fmla="*/ 63411720 h 832"/>
                <a:gd name="T8" fmla="*/ 40778438 w 452"/>
                <a:gd name="T9" fmla="*/ 59311872 h 832"/>
                <a:gd name="T10" fmla="*/ 44002945 w 452"/>
                <a:gd name="T11" fmla="*/ 54665170 h 832"/>
                <a:gd name="T12" fmla="*/ 44002945 w 452"/>
                <a:gd name="T13" fmla="*/ 48925279 h 832"/>
                <a:gd name="T14" fmla="*/ 50262076 w 452"/>
                <a:gd name="T15" fmla="*/ 48652374 h 832"/>
                <a:gd name="T16" fmla="*/ 53486148 w 452"/>
                <a:gd name="T17" fmla="*/ 47285758 h 832"/>
                <a:gd name="T18" fmla="*/ 56521208 w 452"/>
                <a:gd name="T19" fmla="*/ 44279099 h 832"/>
                <a:gd name="T20" fmla="*/ 60693831 w 452"/>
                <a:gd name="T21" fmla="*/ 36352309 h 832"/>
                <a:gd name="T22" fmla="*/ 66383752 w 452"/>
                <a:gd name="T23" fmla="*/ 20499245 h 832"/>
                <a:gd name="T24" fmla="*/ 71694346 w 452"/>
                <a:gd name="T25" fmla="*/ 0 h 832"/>
                <a:gd name="T26" fmla="*/ 73022212 w 452"/>
                <a:gd name="T27" fmla="*/ 5193037 h 832"/>
                <a:gd name="T28" fmla="*/ 77194821 w 452"/>
                <a:gd name="T29" fmla="*/ 12846401 h 832"/>
                <a:gd name="T30" fmla="*/ 84971265 w 452"/>
                <a:gd name="T31" fmla="*/ 23232999 h 832"/>
                <a:gd name="T32" fmla="*/ 83453952 w 452"/>
                <a:gd name="T33" fmla="*/ 28152607 h 832"/>
                <a:gd name="T34" fmla="*/ 84212609 w 452"/>
                <a:gd name="T35" fmla="*/ 37718925 h 832"/>
                <a:gd name="T36" fmla="*/ 85729921 w 452"/>
                <a:gd name="T37" fmla="*/ 50565322 h 832"/>
                <a:gd name="T38" fmla="*/ 84971265 w 452"/>
                <a:gd name="T39" fmla="*/ 56305213 h 832"/>
                <a:gd name="T40" fmla="*/ 81177984 w 452"/>
                <a:gd name="T41" fmla="*/ 63958575 h 832"/>
                <a:gd name="T42" fmla="*/ 77574149 w 452"/>
                <a:gd name="T43" fmla="*/ 71338003 h 832"/>
                <a:gd name="T44" fmla="*/ 76815493 w 452"/>
                <a:gd name="T45" fmla="*/ 77351321 h 832"/>
                <a:gd name="T46" fmla="*/ 74539524 w 452"/>
                <a:gd name="T47" fmla="*/ 84184400 h 832"/>
                <a:gd name="T48" fmla="*/ 72642884 w 452"/>
                <a:gd name="T49" fmla="*/ 86917632 h 832"/>
                <a:gd name="T50" fmla="*/ 71504899 w 452"/>
                <a:gd name="T51" fmla="*/ 90744574 h 832"/>
                <a:gd name="T52" fmla="*/ 69797705 w 452"/>
                <a:gd name="T53" fmla="*/ 99491124 h 832"/>
                <a:gd name="T54" fmla="*/ 64107784 w 452"/>
                <a:gd name="T55" fmla="*/ 116710274 h 832"/>
                <a:gd name="T56" fmla="*/ 60883277 w 452"/>
                <a:gd name="T57" fmla="*/ 128463483 h 832"/>
                <a:gd name="T58" fmla="*/ 60314503 w 452"/>
                <a:gd name="T59" fmla="*/ 136663178 h 832"/>
                <a:gd name="T60" fmla="*/ 58797190 w 452"/>
                <a:gd name="T61" fmla="*/ 145136333 h 832"/>
                <a:gd name="T62" fmla="*/ 53296701 w 452"/>
                <a:gd name="T63" fmla="*/ 164542904 h 832"/>
                <a:gd name="T64" fmla="*/ 49313538 w 452"/>
                <a:gd name="T65" fmla="*/ 174109214 h 832"/>
                <a:gd name="T66" fmla="*/ 45899585 w 452"/>
                <a:gd name="T67" fmla="*/ 179028822 h 832"/>
                <a:gd name="T68" fmla="*/ 44002945 w 452"/>
                <a:gd name="T69" fmla="*/ 180395438 h 832"/>
                <a:gd name="T70" fmla="*/ 43244289 w 452"/>
                <a:gd name="T71" fmla="*/ 195155306 h 832"/>
                <a:gd name="T72" fmla="*/ 40778438 w 452"/>
                <a:gd name="T73" fmla="*/ 207454848 h 832"/>
                <a:gd name="T74" fmla="*/ 36226501 w 452"/>
                <a:gd name="T75" fmla="*/ 217294586 h 832"/>
                <a:gd name="T76" fmla="*/ 29777923 w 452"/>
                <a:gd name="T77" fmla="*/ 223854760 h 832"/>
                <a:gd name="T78" fmla="*/ 20863488 w 452"/>
                <a:gd name="T79" fmla="*/ 227134324 h 832"/>
                <a:gd name="T80" fmla="*/ 15173567 w 452"/>
                <a:gd name="T81" fmla="*/ 226041136 h 832"/>
                <a:gd name="T82" fmla="*/ 13845697 w 452"/>
                <a:gd name="T83" fmla="*/ 223307904 h 832"/>
                <a:gd name="T84" fmla="*/ 9483206 w 452"/>
                <a:gd name="T85" fmla="*/ 221394433 h 832"/>
                <a:gd name="T86" fmla="*/ 4931267 w 452"/>
                <a:gd name="T87" fmla="*/ 218114869 h 832"/>
                <a:gd name="T88" fmla="*/ 2275969 w 452"/>
                <a:gd name="T89" fmla="*/ 212374978 h 832"/>
                <a:gd name="T90" fmla="*/ 569210 w 452"/>
                <a:gd name="T91" fmla="*/ 205541377 h 832"/>
                <a:gd name="T92" fmla="*/ 0 w 452"/>
                <a:gd name="T93" fmla="*/ 193515263 h 832"/>
                <a:gd name="T94" fmla="*/ 758656 w 452"/>
                <a:gd name="T95" fmla="*/ 189688843 h 832"/>
                <a:gd name="T96" fmla="*/ 3603836 w 452"/>
                <a:gd name="T97" fmla="*/ 185315568 h 832"/>
                <a:gd name="T98" fmla="*/ 2086523 w 452"/>
                <a:gd name="T99" fmla="*/ 183675524 h 832"/>
                <a:gd name="T100" fmla="*/ 0 w 452"/>
                <a:gd name="T101" fmla="*/ 178209061 h 832"/>
                <a:gd name="T102" fmla="*/ 948538 w 452"/>
                <a:gd name="T103" fmla="*/ 171648888 h 832"/>
                <a:gd name="T104" fmla="*/ 1517313 w 452"/>
                <a:gd name="T105" fmla="*/ 166729280 h 832"/>
                <a:gd name="T106" fmla="*/ 948538 w 452"/>
                <a:gd name="T107" fmla="*/ 161536245 h 832"/>
                <a:gd name="T108" fmla="*/ 3413954 w 452"/>
                <a:gd name="T109" fmla="*/ 160442534 h 832"/>
                <a:gd name="T110" fmla="*/ 8155775 w 452"/>
                <a:gd name="T111" fmla="*/ 155249498 h 832"/>
                <a:gd name="T112" fmla="*/ 11949056 w 452"/>
                <a:gd name="T113" fmla="*/ 147049804 h 832"/>
                <a:gd name="T114" fmla="*/ 14414910 w 452"/>
                <a:gd name="T115" fmla="*/ 138303254 h 832"/>
                <a:gd name="T116" fmla="*/ 16311551 w 452"/>
                <a:gd name="T117" fmla="*/ 126277107 h 832"/>
                <a:gd name="T118" fmla="*/ 15742341 w 452"/>
                <a:gd name="T119" fmla="*/ 119716933 h 832"/>
                <a:gd name="T120" fmla="*/ 13276923 w 452"/>
                <a:gd name="T121" fmla="*/ 111517238 h 832"/>
                <a:gd name="T122" fmla="*/ 10621190 w 452"/>
                <a:gd name="T123" fmla="*/ 104410732 h 832"/>
                <a:gd name="T124" fmla="*/ 10052416 w 452"/>
                <a:gd name="T125" fmla="*/ 99217696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2"/>
                <a:gd name="T190" fmla="*/ 0 h 832"/>
                <a:gd name="T191" fmla="*/ 452 w 452"/>
                <a:gd name="T192" fmla="*/ 832 h 8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90" name="Freeform 254"/>
            <p:cNvSpPr>
              <a:spLocks/>
            </p:cNvSpPr>
            <p:nvPr>
              <p:custDataLst>
                <p:tags r:id="rId181"/>
              </p:custDataLst>
            </p:nvPr>
          </p:nvSpPr>
          <p:spPr bwMode="auto">
            <a:xfrm>
              <a:off x="5731121" y="3274283"/>
              <a:ext cx="35132" cy="46824"/>
            </a:xfrm>
            <a:custGeom>
              <a:avLst/>
              <a:gdLst>
                <a:gd name="T0" fmla="*/ 16664990 w 80"/>
                <a:gd name="T1" fmla="*/ 559858 h 126"/>
                <a:gd name="T2" fmla="*/ 16664990 w 80"/>
                <a:gd name="T3" fmla="*/ 28281843 h 126"/>
                <a:gd name="T4" fmla="*/ 16248286 w 80"/>
                <a:gd name="T5" fmla="*/ 29121630 h 126"/>
                <a:gd name="T6" fmla="*/ 15623457 w 80"/>
                <a:gd name="T7" fmla="*/ 29961947 h 126"/>
                <a:gd name="T8" fmla="*/ 14581921 w 80"/>
                <a:gd name="T9" fmla="*/ 30521805 h 126"/>
                <a:gd name="T10" fmla="*/ 13957092 w 80"/>
                <a:gd name="T11" fmla="*/ 31081663 h 126"/>
                <a:gd name="T12" fmla="*/ 12082151 w 80"/>
                <a:gd name="T13" fmla="*/ 31921980 h 126"/>
                <a:gd name="T14" fmla="*/ 9999085 w 80"/>
                <a:gd name="T15" fmla="*/ 32481838 h 126"/>
                <a:gd name="T16" fmla="*/ 7499314 w 80"/>
                <a:gd name="T17" fmla="*/ 32761767 h 126"/>
                <a:gd name="T18" fmla="*/ 5207666 w 80"/>
                <a:gd name="T19" fmla="*/ 33322154 h 126"/>
                <a:gd name="T20" fmla="*/ 2707895 w 80"/>
                <a:gd name="T21" fmla="*/ 34441871 h 126"/>
                <a:gd name="T22" fmla="*/ 0 w 80"/>
                <a:gd name="T23" fmla="*/ 35282195 h 126"/>
                <a:gd name="T24" fmla="*/ 1458238 w 80"/>
                <a:gd name="T25" fmla="*/ 11200872 h 126"/>
                <a:gd name="T26" fmla="*/ 4790962 w 80"/>
                <a:gd name="T27" fmla="*/ 7560204 h 126"/>
                <a:gd name="T28" fmla="*/ 8540847 w 80"/>
                <a:gd name="T29" fmla="*/ 3360209 h 126"/>
                <a:gd name="T30" fmla="*/ 10623913 w 80"/>
                <a:gd name="T31" fmla="*/ 1400175 h 126"/>
                <a:gd name="T32" fmla="*/ 12498855 w 80"/>
                <a:gd name="T33" fmla="*/ 279929 h 126"/>
                <a:gd name="T34" fmla="*/ 13540388 w 80"/>
                <a:gd name="T35" fmla="*/ 0 h 126"/>
                <a:gd name="T36" fmla="*/ 14581921 w 80"/>
                <a:gd name="T37" fmla="*/ 0 h 126"/>
                <a:gd name="T38" fmla="*/ 15623457 w 80"/>
                <a:gd name="T39" fmla="*/ 279929 h 126"/>
                <a:gd name="T40" fmla="*/ 16664990 w 80"/>
                <a:gd name="T41" fmla="*/ 559858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26"/>
                <a:gd name="T65" fmla="*/ 80 w 8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91" name="Freeform 255"/>
            <p:cNvSpPr>
              <a:spLocks/>
            </p:cNvSpPr>
            <p:nvPr>
              <p:custDataLst>
                <p:tags r:id="rId182"/>
              </p:custDataLst>
            </p:nvPr>
          </p:nvSpPr>
          <p:spPr bwMode="auto">
            <a:xfrm>
              <a:off x="5720428" y="3246411"/>
              <a:ext cx="53460" cy="42365"/>
            </a:xfrm>
            <a:custGeom>
              <a:avLst/>
              <a:gdLst>
                <a:gd name="T0" fmla="*/ 22687669 w 124"/>
                <a:gd name="T1" fmla="*/ 0 h 117"/>
                <a:gd name="T2" fmla="*/ 23289889 w 124"/>
                <a:gd name="T3" fmla="*/ 3987637 h 117"/>
                <a:gd name="T4" fmla="*/ 24494778 w 124"/>
                <a:gd name="T5" fmla="*/ 9304488 h 117"/>
                <a:gd name="T6" fmla="*/ 24896258 w 124"/>
                <a:gd name="T7" fmla="*/ 11962912 h 117"/>
                <a:gd name="T8" fmla="*/ 24896258 w 124"/>
                <a:gd name="T9" fmla="*/ 14355288 h 117"/>
                <a:gd name="T10" fmla="*/ 24896258 w 124"/>
                <a:gd name="T11" fmla="*/ 15684500 h 117"/>
                <a:gd name="T12" fmla="*/ 24695518 w 124"/>
                <a:gd name="T13" fmla="*/ 17013716 h 117"/>
                <a:gd name="T14" fmla="*/ 24494778 w 124"/>
                <a:gd name="T15" fmla="*/ 18342928 h 117"/>
                <a:gd name="T16" fmla="*/ 23892557 w 124"/>
                <a:gd name="T17" fmla="*/ 19406607 h 117"/>
                <a:gd name="T18" fmla="*/ 22888409 w 124"/>
                <a:gd name="T19" fmla="*/ 19140558 h 117"/>
                <a:gd name="T20" fmla="*/ 21683968 w 124"/>
                <a:gd name="T21" fmla="*/ 18874510 h 117"/>
                <a:gd name="T22" fmla="*/ 20679820 w 124"/>
                <a:gd name="T23" fmla="*/ 19140558 h 117"/>
                <a:gd name="T24" fmla="*/ 19274639 w 124"/>
                <a:gd name="T25" fmla="*/ 19406607 h 117"/>
                <a:gd name="T26" fmla="*/ 16664570 w 124"/>
                <a:gd name="T27" fmla="*/ 20735819 h 117"/>
                <a:gd name="T28" fmla="*/ 14255238 w 124"/>
                <a:gd name="T29" fmla="*/ 22596613 h 117"/>
                <a:gd name="T30" fmla="*/ 9235839 w 124"/>
                <a:gd name="T31" fmla="*/ 27381879 h 117"/>
                <a:gd name="T32" fmla="*/ 5220140 w 124"/>
                <a:gd name="T33" fmla="*/ 31103467 h 117"/>
                <a:gd name="T34" fmla="*/ 4617920 w 124"/>
                <a:gd name="T35" fmla="*/ 29774255 h 117"/>
                <a:gd name="T36" fmla="*/ 2610070 w 124"/>
                <a:gd name="T37" fmla="*/ 26849782 h 117"/>
                <a:gd name="T38" fmla="*/ 802961 w 124"/>
                <a:gd name="T39" fmla="*/ 23659776 h 117"/>
                <a:gd name="T40" fmla="*/ 0 w 124"/>
                <a:gd name="T41" fmla="*/ 21001352 h 117"/>
                <a:gd name="T42" fmla="*/ 200740 w 124"/>
                <a:gd name="T43" fmla="*/ 20203722 h 117"/>
                <a:gd name="T44" fmla="*/ 401480 w 124"/>
                <a:gd name="T45" fmla="*/ 19140558 h 117"/>
                <a:gd name="T46" fmla="*/ 1003701 w 124"/>
                <a:gd name="T47" fmla="*/ 17811346 h 117"/>
                <a:gd name="T48" fmla="*/ 1807109 w 124"/>
                <a:gd name="T49" fmla="*/ 16482130 h 117"/>
                <a:gd name="T50" fmla="*/ 3413030 w 124"/>
                <a:gd name="T51" fmla="*/ 13823706 h 117"/>
                <a:gd name="T52" fmla="*/ 5420880 w 124"/>
                <a:gd name="T53" fmla="*/ 11165282 h 117"/>
                <a:gd name="T54" fmla="*/ 9637320 w 124"/>
                <a:gd name="T55" fmla="*/ 5848432 h 117"/>
                <a:gd name="T56" fmla="*/ 12046649 w 124"/>
                <a:gd name="T57" fmla="*/ 3190007 h 117"/>
                <a:gd name="T58" fmla="*/ 14656718 w 124"/>
                <a:gd name="T59" fmla="*/ 3190007 h 117"/>
                <a:gd name="T60" fmla="*/ 17266790 w 124"/>
                <a:gd name="T61" fmla="*/ 3190007 h 117"/>
                <a:gd name="T62" fmla="*/ 20077600 w 124"/>
                <a:gd name="T63" fmla="*/ 1595261 h 117"/>
                <a:gd name="T64" fmla="*/ 22687669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117"/>
                <a:gd name="T101" fmla="*/ 124 w 12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92" name="Freeform 256"/>
            <p:cNvSpPr>
              <a:spLocks/>
            </p:cNvSpPr>
            <p:nvPr>
              <p:custDataLst>
                <p:tags r:id="rId183"/>
              </p:custDataLst>
            </p:nvPr>
          </p:nvSpPr>
          <p:spPr bwMode="auto">
            <a:xfrm>
              <a:off x="6018278" y="2333345"/>
              <a:ext cx="484198" cy="332226"/>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145331794 h 900"/>
                <a:gd name="T26" fmla="*/ 2147483647 w 1156"/>
                <a:gd name="T27" fmla="*/ 2147483647 h 900"/>
                <a:gd name="T28" fmla="*/ 2147483647 w 1156"/>
                <a:gd name="T29" fmla="*/ 2147483647 h 900"/>
                <a:gd name="T30" fmla="*/ 2147483647 w 1156"/>
                <a:gd name="T31" fmla="*/ 2147483647 h 900"/>
                <a:gd name="T32" fmla="*/ 329936067 w 1156"/>
                <a:gd name="T33" fmla="*/ 2147483647 h 900"/>
                <a:gd name="T34" fmla="*/ 412562435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6"/>
                <a:gd name="T166" fmla="*/ 0 h 900"/>
                <a:gd name="T167" fmla="*/ 1156 w 1156"/>
                <a:gd name="T168" fmla="*/ 900 h 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 name="Freeform 257"/>
            <p:cNvSpPr>
              <a:spLocks/>
            </p:cNvSpPr>
            <p:nvPr>
              <p:custDataLst>
                <p:tags r:id="rId184"/>
              </p:custDataLst>
            </p:nvPr>
          </p:nvSpPr>
          <p:spPr bwMode="auto">
            <a:xfrm>
              <a:off x="6041190" y="2794895"/>
              <a:ext cx="238280" cy="160539"/>
            </a:xfrm>
            <a:custGeom>
              <a:avLst/>
              <a:gdLst>
                <a:gd name="T0" fmla="*/ 4890979 w 571"/>
                <a:gd name="T1" fmla="*/ 50593878 h 443"/>
                <a:gd name="T2" fmla="*/ 6959788 w 571"/>
                <a:gd name="T3" fmla="*/ 47132369 h 443"/>
                <a:gd name="T4" fmla="*/ 7712281 w 571"/>
                <a:gd name="T5" fmla="*/ 43670344 h 443"/>
                <a:gd name="T6" fmla="*/ 7336252 w 571"/>
                <a:gd name="T7" fmla="*/ 34350382 h 443"/>
                <a:gd name="T8" fmla="*/ 8276541 w 571"/>
                <a:gd name="T9" fmla="*/ 31953945 h 443"/>
                <a:gd name="T10" fmla="*/ 10345784 w 571"/>
                <a:gd name="T11" fmla="*/ 29823785 h 443"/>
                <a:gd name="T12" fmla="*/ 12791055 w 571"/>
                <a:gd name="T13" fmla="*/ 28492436 h 443"/>
                <a:gd name="T14" fmla="*/ 15048533 w 571"/>
                <a:gd name="T15" fmla="*/ 27693626 h 443"/>
                <a:gd name="T16" fmla="*/ 19374816 w 571"/>
                <a:gd name="T17" fmla="*/ 28226166 h 443"/>
                <a:gd name="T18" fmla="*/ 23325070 w 571"/>
                <a:gd name="T19" fmla="*/ 29024976 h 443"/>
                <a:gd name="T20" fmla="*/ 29721037 w 571"/>
                <a:gd name="T21" fmla="*/ 31953945 h 443"/>
                <a:gd name="T22" fmla="*/ 34611580 w 571"/>
                <a:gd name="T23" fmla="*/ 35948517 h 443"/>
                <a:gd name="T24" fmla="*/ 38750066 w 571"/>
                <a:gd name="T25" fmla="*/ 41007645 h 443"/>
                <a:gd name="T26" fmla="*/ 47779095 w 571"/>
                <a:gd name="T27" fmla="*/ 24497871 h 443"/>
                <a:gd name="T28" fmla="*/ 53610361 w 571"/>
                <a:gd name="T29" fmla="*/ 13047745 h 443"/>
                <a:gd name="T30" fmla="*/ 101201224 w 571"/>
                <a:gd name="T31" fmla="*/ 11450126 h 443"/>
                <a:gd name="T32" fmla="*/ 104775449 w 571"/>
                <a:gd name="T33" fmla="*/ 20770093 h 443"/>
                <a:gd name="T34" fmla="*/ 105716172 w 571"/>
                <a:gd name="T35" fmla="*/ 26096007 h 443"/>
                <a:gd name="T36" fmla="*/ 106092201 w 571"/>
                <a:gd name="T37" fmla="*/ 32752754 h 443"/>
                <a:gd name="T38" fmla="*/ 106844692 w 571"/>
                <a:gd name="T39" fmla="*/ 40208836 h 443"/>
                <a:gd name="T40" fmla="*/ 107408952 w 571"/>
                <a:gd name="T41" fmla="*/ 47398639 h 443"/>
                <a:gd name="T42" fmla="*/ 106092201 w 571"/>
                <a:gd name="T43" fmla="*/ 47931179 h 443"/>
                <a:gd name="T44" fmla="*/ 105716172 w 571"/>
                <a:gd name="T45" fmla="*/ 47664909 h 443"/>
                <a:gd name="T46" fmla="*/ 104963681 w 571"/>
                <a:gd name="T47" fmla="*/ 48996259 h 443"/>
                <a:gd name="T48" fmla="*/ 103082669 w 571"/>
                <a:gd name="T49" fmla="*/ 55120982 h 443"/>
                <a:gd name="T50" fmla="*/ 100449166 w 571"/>
                <a:gd name="T51" fmla="*/ 59913841 h 443"/>
                <a:gd name="T52" fmla="*/ 96874941 w 571"/>
                <a:gd name="T53" fmla="*/ 63641619 h 443"/>
                <a:gd name="T54" fmla="*/ 92924686 w 571"/>
                <a:gd name="T55" fmla="*/ 66304834 h 443"/>
                <a:gd name="T56" fmla="*/ 76183380 w 571"/>
                <a:gd name="T57" fmla="*/ 75358543 h 443"/>
                <a:gd name="T58" fmla="*/ 65272906 w 571"/>
                <a:gd name="T59" fmla="*/ 81749021 h 443"/>
                <a:gd name="T60" fmla="*/ 55491372 w 571"/>
                <a:gd name="T61" fmla="*/ 87341205 h 443"/>
                <a:gd name="T62" fmla="*/ 46086314 w 571"/>
                <a:gd name="T63" fmla="*/ 91867793 h 443"/>
                <a:gd name="T64" fmla="*/ 34988043 w 571"/>
                <a:gd name="T65" fmla="*/ 96661168 h 443"/>
                <a:gd name="T66" fmla="*/ 31413817 w 571"/>
                <a:gd name="T67" fmla="*/ 98791327 h 443"/>
                <a:gd name="T68" fmla="*/ 28027816 w 571"/>
                <a:gd name="T69" fmla="*/ 101454026 h 443"/>
                <a:gd name="T70" fmla="*/ 22384781 w 571"/>
                <a:gd name="T71" fmla="*/ 107312480 h 443"/>
                <a:gd name="T72" fmla="*/ 17306007 w 571"/>
                <a:gd name="T73" fmla="*/ 113437204 h 443"/>
                <a:gd name="T74" fmla="*/ 12603258 w 571"/>
                <a:gd name="T75" fmla="*/ 117963792 h 443"/>
                <a:gd name="T76" fmla="*/ 9405495 w 571"/>
                <a:gd name="T77" fmla="*/ 100655216 h 443"/>
                <a:gd name="T78" fmla="*/ 6207730 w 571"/>
                <a:gd name="T79" fmla="*/ 83346640 h 443"/>
                <a:gd name="T80" fmla="*/ 3009533 w 571"/>
                <a:gd name="T81" fmla="*/ 66837374 h 443"/>
                <a:gd name="T82" fmla="*/ 0 w 571"/>
                <a:gd name="T83" fmla="*/ 5219149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1"/>
                <a:gd name="T127" fmla="*/ 0 h 443"/>
                <a:gd name="T128" fmla="*/ 571 w 571"/>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194" name="Freeform 258"/>
            <p:cNvSpPr>
              <a:spLocks/>
            </p:cNvSpPr>
            <p:nvPr>
              <p:custDataLst>
                <p:tags r:id="rId185"/>
              </p:custDataLst>
            </p:nvPr>
          </p:nvSpPr>
          <p:spPr bwMode="auto">
            <a:xfrm>
              <a:off x="6229064" y="2636585"/>
              <a:ext cx="116085" cy="84729"/>
            </a:xfrm>
            <a:custGeom>
              <a:avLst/>
              <a:gdLst>
                <a:gd name="T0" fmla="*/ 0 w 286"/>
                <a:gd name="T1" fmla="*/ 31081662 h 228"/>
                <a:gd name="T2" fmla="*/ 711666 w 286"/>
                <a:gd name="T3" fmla="*/ 30521804 h 228"/>
                <a:gd name="T4" fmla="*/ 1245732 w 286"/>
                <a:gd name="T5" fmla="*/ 30521804 h 228"/>
                <a:gd name="T6" fmla="*/ 1779798 w 286"/>
                <a:gd name="T7" fmla="*/ 30801733 h 228"/>
                <a:gd name="T8" fmla="*/ 1957399 w 286"/>
                <a:gd name="T9" fmla="*/ 31081662 h 228"/>
                <a:gd name="T10" fmla="*/ 2135421 w 286"/>
                <a:gd name="T11" fmla="*/ 32761766 h 228"/>
                <a:gd name="T12" fmla="*/ 2313442 w 286"/>
                <a:gd name="T13" fmla="*/ 34441870 h 228"/>
                <a:gd name="T14" fmla="*/ 2491464 w 286"/>
                <a:gd name="T15" fmla="*/ 35842053 h 228"/>
                <a:gd name="T16" fmla="*/ 2847508 w 286"/>
                <a:gd name="T17" fmla="*/ 36682369 h 228"/>
                <a:gd name="T18" fmla="*/ 3381152 w 286"/>
                <a:gd name="T19" fmla="*/ 37522156 h 228"/>
                <a:gd name="T20" fmla="*/ 4270841 w 286"/>
                <a:gd name="T21" fmla="*/ 38082544 h 228"/>
                <a:gd name="T22" fmla="*/ 5160951 w 286"/>
                <a:gd name="T23" fmla="*/ 38362473 h 228"/>
                <a:gd name="T24" fmla="*/ 6584705 w 286"/>
                <a:gd name="T25" fmla="*/ 38642402 h 228"/>
                <a:gd name="T26" fmla="*/ 8542104 w 286"/>
                <a:gd name="T27" fmla="*/ 38642402 h 228"/>
                <a:gd name="T28" fmla="*/ 10677524 w 286"/>
                <a:gd name="T29" fmla="*/ 38082544 h 228"/>
                <a:gd name="T30" fmla="*/ 17440252 w 286"/>
                <a:gd name="T31" fmla="*/ 36402440 h 228"/>
                <a:gd name="T32" fmla="*/ 22956823 w 286"/>
                <a:gd name="T33" fmla="*/ 34161941 h 228"/>
                <a:gd name="T34" fmla="*/ 25448287 w 286"/>
                <a:gd name="T35" fmla="*/ 33042224 h 228"/>
                <a:gd name="T36" fmla="*/ 27761735 w 286"/>
                <a:gd name="T37" fmla="*/ 31921979 h 228"/>
                <a:gd name="T38" fmla="*/ 29719133 w 286"/>
                <a:gd name="T39" fmla="*/ 30521804 h 228"/>
                <a:gd name="T40" fmla="*/ 31676952 w 286"/>
                <a:gd name="T41" fmla="*/ 28841701 h 228"/>
                <a:gd name="T42" fmla="*/ 33456328 w 286"/>
                <a:gd name="T43" fmla="*/ 26881668 h 228"/>
                <a:gd name="T44" fmla="*/ 35236126 w 286"/>
                <a:gd name="T45" fmla="*/ 24361777 h 228"/>
                <a:gd name="T46" fmla="*/ 37015502 w 286"/>
                <a:gd name="T47" fmla="*/ 21841357 h 228"/>
                <a:gd name="T48" fmla="*/ 38973321 w 286"/>
                <a:gd name="T49" fmla="*/ 18201220 h 228"/>
                <a:gd name="T50" fmla="*/ 40752697 w 286"/>
                <a:gd name="T51" fmla="*/ 14561079 h 228"/>
                <a:gd name="T52" fmla="*/ 42888539 w 286"/>
                <a:gd name="T53" fmla="*/ 10360556 h 228"/>
                <a:gd name="T54" fmla="*/ 45023958 w 286"/>
                <a:gd name="T55" fmla="*/ 5600171 h 228"/>
                <a:gd name="T56" fmla="*/ 47337400 w 286"/>
                <a:gd name="T57" fmla="*/ 0 h 228"/>
                <a:gd name="T58" fmla="*/ 48049066 w 286"/>
                <a:gd name="T59" fmla="*/ 1960033 h 228"/>
                <a:gd name="T60" fmla="*/ 48761154 w 286"/>
                <a:gd name="T61" fmla="*/ 3640138 h 228"/>
                <a:gd name="T62" fmla="*/ 49116776 w 286"/>
                <a:gd name="T63" fmla="*/ 5600171 h 228"/>
                <a:gd name="T64" fmla="*/ 49650842 w 286"/>
                <a:gd name="T65" fmla="*/ 7560204 h 228"/>
                <a:gd name="T66" fmla="*/ 50184908 w 286"/>
                <a:gd name="T67" fmla="*/ 11760730 h 228"/>
                <a:gd name="T68" fmla="*/ 50896574 w 286"/>
                <a:gd name="T69" fmla="*/ 17360904 h 228"/>
                <a:gd name="T70" fmla="*/ 43778227 w 286"/>
                <a:gd name="T71" fmla="*/ 55443439 h 228"/>
                <a:gd name="T72" fmla="*/ 40219053 w 286"/>
                <a:gd name="T73" fmla="*/ 63843958 h 228"/>
                <a:gd name="T74" fmla="*/ 9431792 w 286"/>
                <a:gd name="T75" fmla="*/ 58803647 h 228"/>
                <a:gd name="T76" fmla="*/ 0 w 286"/>
                <a:gd name="T77" fmla="*/ 31081662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6"/>
                <a:gd name="T118" fmla="*/ 0 h 228"/>
                <a:gd name="T119" fmla="*/ 286 w 286"/>
                <a:gd name="T120" fmla="*/ 228 h 2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195" name="Freeform 259"/>
            <p:cNvSpPr>
              <a:spLocks/>
            </p:cNvSpPr>
            <p:nvPr>
              <p:custDataLst>
                <p:tags r:id="rId186"/>
              </p:custDataLst>
            </p:nvPr>
          </p:nvSpPr>
          <p:spPr bwMode="auto">
            <a:xfrm>
              <a:off x="5928160" y="2392433"/>
              <a:ext cx="213841" cy="185066"/>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1563049746 h 505"/>
                <a:gd name="T46" fmla="*/ 2147483647 w 524"/>
                <a:gd name="T47" fmla="*/ 852597305 h 505"/>
                <a:gd name="T48" fmla="*/ 2147483647 w 524"/>
                <a:gd name="T49" fmla="*/ 426162715 h 505"/>
                <a:gd name="T50" fmla="*/ 2147483647 w 524"/>
                <a:gd name="T51" fmla="*/ 1136887553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991945012 w 524"/>
                <a:gd name="T71" fmla="*/ 2147483647 h 505"/>
                <a:gd name="T72" fmla="*/ 152551721 w 524"/>
                <a:gd name="T73" fmla="*/ 2147483647 h 505"/>
                <a:gd name="T74" fmla="*/ 152551721 w 524"/>
                <a:gd name="T75" fmla="*/ 2147483647 h 505"/>
                <a:gd name="T76" fmla="*/ 0 w 524"/>
                <a:gd name="T77" fmla="*/ 2147483647 h 505"/>
                <a:gd name="T78" fmla="*/ 0 w 524"/>
                <a:gd name="T79" fmla="*/ 2147483647 h 505"/>
                <a:gd name="T80" fmla="*/ 534110437 w 524"/>
                <a:gd name="T81" fmla="*/ 2147483647 h 505"/>
                <a:gd name="T82" fmla="*/ 1983890449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4"/>
                <a:gd name="T187" fmla="*/ 0 h 505"/>
                <a:gd name="T188" fmla="*/ 524 w 524"/>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 name="Freeform 260"/>
            <p:cNvSpPr>
              <a:spLocks/>
            </p:cNvSpPr>
            <p:nvPr>
              <p:custDataLst>
                <p:tags r:id="rId187"/>
              </p:custDataLst>
            </p:nvPr>
          </p:nvSpPr>
          <p:spPr bwMode="auto">
            <a:xfrm>
              <a:off x="6409302" y="2364561"/>
              <a:ext cx="319235" cy="204018"/>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573744973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1556113514 w 764"/>
                <a:gd name="T115" fmla="*/ 2147483647 h 555"/>
                <a:gd name="T116" fmla="*/ 819076437 w 764"/>
                <a:gd name="T117" fmla="*/ 2147483647 h 555"/>
                <a:gd name="T118" fmla="*/ 0 w 764"/>
                <a:gd name="T119" fmla="*/ 2147483647 h 555"/>
                <a:gd name="T120" fmla="*/ 163890678 w 764"/>
                <a:gd name="T121" fmla="*/ 2147483647 h 555"/>
                <a:gd name="T122" fmla="*/ 1801855075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55"/>
                <a:gd name="T191" fmla="*/ 764 w 764"/>
                <a:gd name="T192" fmla="*/ 555 h 5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 name="Freeform 261"/>
            <p:cNvSpPr>
              <a:spLocks/>
            </p:cNvSpPr>
            <p:nvPr>
              <p:custDataLst>
                <p:tags r:id="rId188"/>
              </p:custDataLst>
            </p:nvPr>
          </p:nvSpPr>
          <p:spPr bwMode="auto">
            <a:xfrm>
              <a:off x="6439852" y="2399122"/>
              <a:ext cx="351311" cy="297666"/>
            </a:xfrm>
            <a:custGeom>
              <a:avLst/>
              <a:gdLst>
                <a:gd name="T0" fmla="*/ 2147483647 w 831"/>
                <a:gd name="T1" fmla="*/ 2147483647 h 812"/>
                <a:gd name="T2" fmla="*/ 2147483647 w 831"/>
                <a:gd name="T3" fmla="*/ 2147483647 h 812"/>
                <a:gd name="T4" fmla="*/ 2147483647 w 831"/>
                <a:gd name="T5" fmla="*/ 1422359992 h 812"/>
                <a:gd name="T6" fmla="*/ 2147483647 w 831"/>
                <a:gd name="T7" fmla="*/ 2147483647 h 812"/>
                <a:gd name="T8" fmla="*/ 2147483647 w 831"/>
                <a:gd name="T9" fmla="*/ 2147483647 h 812"/>
                <a:gd name="T10" fmla="*/ 2147483647 w 831"/>
                <a:gd name="T11" fmla="*/ 2147483647 h 812"/>
                <a:gd name="T12" fmla="*/ 2147483647 w 831"/>
                <a:gd name="T13" fmla="*/ 2147483647 h 812"/>
                <a:gd name="T14" fmla="*/ 2147483647 w 831"/>
                <a:gd name="T15" fmla="*/ 2147483647 h 812"/>
                <a:gd name="T16" fmla="*/ 2147483647 w 831"/>
                <a:gd name="T17" fmla="*/ 2147483647 h 812"/>
                <a:gd name="T18" fmla="*/ 2147483647 w 831"/>
                <a:gd name="T19" fmla="*/ 2147483647 h 812"/>
                <a:gd name="T20" fmla="*/ 2147483647 w 831"/>
                <a:gd name="T21" fmla="*/ 2147483647 h 812"/>
                <a:gd name="T22" fmla="*/ 2147483647 w 831"/>
                <a:gd name="T23" fmla="*/ 2147483647 h 812"/>
                <a:gd name="T24" fmla="*/ 2147483647 w 831"/>
                <a:gd name="T25" fmla="*/ 2147483647 h 812"/>
                <a:gd name="T26" fmla="*/ 2147483647 w 831"/>
                <a:gd name="T27" fmla="*/ 2147483647 h 812"/>
                <a:gd name="T28" fmla="*/ 2147483647 w 831"/>
                <a:gd name="T29" fmla="*/ 2147483647 h 812"/>
                <a:gd name="T30" fmla="*/ 2147483647 w 831"/>
                <a:gd name="T31" fmla="*/ 2147483647 h 812"/>
                <a:gd name="T32" fmla="*/ 2147483647 w 831"/>
                <a:gd name="T33" fmla="*/ 2147483647 h 812"/>
                <a:gd name="T34" fmla="*/ 2147483647 w 831"/>
                <a:gd name="T35" fmla="*/ 2147483647 h 812"/>
                <a:gd name="T36" fmla="*/ 2147483647 w 831"/>
                <a:gd name="T37" fmla="*/ 2147483647 h 812"/>
                <a:gd name="T38" fmla="*/ 2147483647 w 831"/>
                <a:gd name="T39" fmla="*/ 2147483647 h 812"/>
                <a:gd name="T40" fmla="*/ 2147483647 w 831"/>
                <a:gd name="T41" fmla="*/ 2147483647 h 812"/>
                <a:gd name="T42" fmla="*/ 2147483647 w 831"/>
                <a:gd name="T43" fmla="*/ 2147483647 h 812"/>
                <a:gd name="T44" fmla="*/ 2147483647 w 831"/>
                <a:gd name="T45" fmla="*/ 2147483647 h 812"/>
                <a:gd name="T46" fmla="*/ 2147483647 w 831"/>
                <a:gd name="T47" fmla="*/ 2147483647 h 812"/>
                <a:gd name="T48" fmla="*/ 2147483647 w 831"/>
                <a:gd name="T49" fmla="*/ 2147483647 h 812"/>
                <a:gd name="T50" fmla="*/ 2147483647 w 831"/>
                <a:gd name="T51" fmla="*/ 2147483647 h 812"/>
                <a:gd name="T52" fmla="*/ 2147483647 w 831"/>
                <a:gd name="T53" fmla="*/ 2147483647 h 812"/>
                <a:gd name="T54" fmla="*/ 2147483647 w 831"/>
                <a:gd name="T55" fmla="*/ 2147483647 h 812"/>
                <a:gd name="T56" fmla="*/ 2147483647 w 831"/>
                <a:gd name="T57" fmla="*/ 2147483647 h 812"/>
                <a:gd name="T58" fmla="*/ 2147483647 w 831"/>
                <a:gd name="T59" fmla="*/ 2147483647 h 812"/>
                <a:gd name="T60" fmla="*/ 2147483647 w 831"/>
                <a:gd name="T61" fmla="*/ 2147483647 h 812"/>
                <a:gd name="T62" fmla="*/ 2147483647 w 831"/>
                <a:gd name="T63" fmla="*/ 2147483647 h 812"/>
                <a:gd name="T64" fmla="*/ 2147483647 w 831"/>
                <a:gd name="T65" fmla="*/ 2147483647 h 812"/>
                <a:gd name="T66" fmla="*/ 2147483647 w 831"/>
                <a:gd name="T67" fmla="*/ 2147483647 h 812"/>
                <a:gd name="T68" fmla="*/ 2147483647 w 831"/>
                <a:gd name="T69" fmla="*/ 2147483647 h 812"/>
                <a:gd name="T70" fmla="*/ 2147483647 w 831"/>
                <a:gd name="T71" fmla="*/ 2147483647 h 812"/>
                <a:gd name="T72" fmla="*/ 2147483647 w 831"/>
                <a:gd name="T73" fmla="*/ 2147483647 h 812"/>
                <a:gd name="T74" fmla="*/ 2147483647 w 831"/>
                <a:gd name="T75" fmla="*/ 2147483647 h 812"/>
                <a:gd name="T76" fmla="*/ 2147483647 w 831"/>
                <a:gd name="T77" fmla="*/ 2147483647 h 812"/>
                <a:gd name="T78" fmla="*/ 2147483647 w 831"/>
                <a:gd name="T79" fmla="*/ 2147483647 h 812"/>
                <a:gd name="T80" fmla="*/ 2147483647 w 831"/>
                <a:gd name="T81" fmla="*/ 2147483647 h 812"/>
                <a:gd name="T82" fmla="*/ 2147483647 w 831"/>
                <a:gd name="T83" fmla="*/ 2147483647 h 812"/>
                <a:gd name="T84" fmla="*/ 2147483647 w 831"/>
                <a:gd name="T85" fmla="*/ 2147483647 h 812"/>
                <a:gd name="T86" fmla="*/ 2147483647 w 831"/>
                <a:gd name="T87" fmla="*/ 2147483647 h 812"/>
                <a:gd name="T88" fmla="*/ 2147483647 w 831"/>
                <a:gd name="T89" fmla="*/ 2147483647 h 812"/>
                <a:gd name="T90" fmla="*/ 2147483647 w 831"/>
                <a:gd name="T91" fmla="*/ 2147483647 h 812"/>
                <a:gd name="T92" fmla="*/ 2147483647 w 831"/>
                <a:gd name="T93" fmla="*/ 2147483647 h 812"/>
                <a:gd name="T94" fmla="*/ 2147483647 w 831"/>
                <a:gd name="T95" fmla="*/ 2147483647 h 812"/>
                <a:gd name="T96" fmla="*/ 2147483647 w 831"/>
                <a:gd name="T97" fmla="*/ 2147483647 h 812"/>
                <a:gd name="T98" fmla="*/ 2147483647 w 831"/>
                <a:gd name="T99" fmla="*/ 2147483647 h 812"/>
                <a:gd name="T100" fmla="*/ 2147483647 w 831"/>
                <a:gd name="T101" fmla="*/ 2147483647 h 812"/>
                <a:gd name="T102" fmla="*/ 2147483647 w 831"/>
                <a:gd name="T103" fmla="*/ 2147483647 h 812"/>
                <a:gd name="T104" fmla="*/ 2147483647 w 831"/>
                <a:gd name="T105" fmla="*/ 2147483647 h 812"/>
                <a:gd name="T106" fmla="*/ 2147483647 w 831"/>
                <a:gd name="T107" fmla="*/ 2147483647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1"/>
                <a:gd name="T163" fmla="*/ 0 h 812"/>
                <a:gd name="T164" fmla="*/ 831 w 831"/>
                <a:gd name="T165" fmla="*/ 812 h 8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 name="Freeform 262"/>
            <p:cNvSpPr>
              <a:spLocks/>
            </p:cNvSpPr>
            <p:nvPr>
              <p:custDataLst>
                <p:tags r:id="rId189"/>
              </p:custDataLst>
            </p:nvPr>
          </p:nvSpPr>
          <p:spPr bwMode="auto">
            <a:xfrm>
              <a:off x="7200516" y="2587533"/>
              <a:ext cx="212314" cy="411381"/>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667494651 w 505"/>
                <a:gd name="T33" fmla="*/ 2147483647 h 1121"/>
                <a:gd name="T34" fmla="*/ 1918856172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5"/>
                <a:gd name="T157" fmla="*/ 0 h 1121"/>
                <a:gd name="T158" fmla="*/ 505 w 505"/>
                <a:gd name="T159" fmla="*/ 1121 h 1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199" name="Freeform 263"/>
            <p:cNvSpPr>
              <a:spLocks/>
            </p:cNvSpPr>
            <p:nvPr>
              <p:custDataLst>
                <p:tags r:id="rId190"/>
              </p:custDataLst>
            </p:nvPr>
          </p:nvSpPr>
          <p:spPr bwMode="auto">
            <a:xfrm>
              <a:off x="4625256" y="2945400"/>
              <a:ext cx="77900" cy="41250"/>
            </a:xfrm>
            <a:custGeom>
              <a:avLst/>
              <a:gdLst>
                <a:gd name="T0" fmla="*/ 36416709 w 180"/>
                <a:gd name="T1" fmla="*/ 1925243 h 112"/>
                <a:gd name="T2" fmla="*/ 34595942 w 180"/>
                <a:gd name="T3" fmla="*/ 6601207 h 112"/>
                <a:gd name="T4" fmla="*/ 32977132 w 180"/>
                <a:gd name="T5" fmla="*/ 10726504 h 112"/>
                <a:gd name="T6" fmla="*/ 30752000 w 180"/>
                <a:gd name="T7" fmla="*/ 14577513 h 112"/>
                <a:gd name="T8" fmla="*/ 28526411 w 180"/>
                <a:gd name="T9" fmla="*/ 18152667 h 112"/>
                <a:gd name="T10" fmla="*/ 26098421 w 180"/>
                <a:gd name="T11" fmla="*/ 22003677 h 112"/>
                <a:gd name="T12" fmla="*/ 23266067 w 180"/>
                <a:gd name="T13" fmla="*/ 25304017 h 112"/>
                <a:gd name="T14" fmla="*/ 20433712 w 180"/>
                <a:gd name="T15" fmla="*/ 28054738 h 112"/>
                <a:gd name="T16" fmla="*/ 17601357 w 180"/>
                <a:gd name="T17" fmla="*/ 30804934 h 112"/>
                <a:gd name="T18" fmla="*/ 16589770 w 180"/>
                <a:gd name="T19" fmla="*/ 29429836 h 112"/>
                <a:gd name="T20" fmla="*/ 15982997 w 180"/>
                <a:gd name="T21" fmla="*/ 27779404 h 112"/>
                <a:gd name="T22" fmla="*/ 15375775 w 180"/>
                <a:gd name="T23" fmla="*/ 26128971 h 112"/>
                <a:gd name="T24" fmla="*/ 14971410 w 180"/>
                <a:gd name="T25" fmla="*/ 24203729 h 112"/>
                <a:gd name="T26" fmla="*/ 14162227 w 180"/>
                <a:gd name="T27" fmla="*/ 22278486 h 112"/>
                <a:gd name="T28" fmla="*/ 13757412 w 180"/>
                <a:gd name="T29" fmla="*/ 20353244 h 112"/>
                <a:gd name="T30" fmla="*/ 13150639 w 180"/>
                <a:gd name="T31" fmla="*/ 18978146 h 112"/>
                <a:gd name="T32" fmla="*/ 12139052 w 180"/>
                <a:gd name="T33" fmla="*/ 17327713 h 112"/>
                <a:gd name="T34" fmla="*/ 9104290 w 180"/>
                <a:gd name="T35" fmla="*/ 13201890 h 112"/>
                <a:gd name="T36" fmla="*/ 7283521 w 180"/>
                <a:gd name="T37" fmla="*/ 10451694 h 112"/>
                <a:gd name="T38" fmla="*/ 6069526 w 180"/>
                <a:gd name="T39" fmla="*/ 9076596 h 112"/>
                <a:gd name="T40" fmla="*/ 5057939 w 180"/>
                <a:gd name="T41" fmla="*/ 8526450 h 112"/>
                <a:gd name="T42" fmla="*/ 3641535 w 180"/>
                <a:gd name="T43" fmla="*/ 8251115 h 112"/>
                <a:gd name="T44" fmla="*/ 0 w 180"/>
                <a:gd name="T45" fmla="*/ 7151352 h 112"/>
                <a:gd name="T46" fmla="*/ 5260346 w 180"/>
                <a:gd name="T47" fmla="*/ 3850486 h 112"/>
                <a:gd name="T48" fmla="*/ 8295110 w 180"/>
                <a:gd name="T49" fmla="*/ 2475387 h 112"/>
                <a:gd name="T50" fmla="*/ 11329422 w 180"/>
                <a:gd name="T51" fmla="*/ 1375099 h 112"/>
                <a:gd name="T52" fmla="*/ 14971410 w 180"/>
                <a:gd name="T53" fmla="*/ 824954 h 112"/>
                <a:gd name="T54" fmla="*/ 18815352 w 180"/>
                <a:gd name="T55" fmla="*/ 274810 h 112"/>
                <a:gd name="T56" fmla="*/ 23064109 w 180"/>
                <a:gd name="T57" fmla="*/ 0 h 112"/>
                <a:gd name="T58" fmla="*/ 27312416 w 180"/>
                <a:gd name="T59" fmla="*/ 274810 h 112"/>
                <a:gd name="T60" fmla="*/ 31763587 w 180"/>
                <a:gd name="T61" fmla="*/ 824954 h 112"/>
                <a:gd name="T62" fmla="*/ 36416709 w 180"/>
                <a:gd name="T63" fmla="*/ 1925243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112"/>
                <a:gd name="T98" fmla="*/ 180 w 18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00" name="Freeform 264"/>
            <p:cNvSpPr>
              <a:spLocks/>
            </p:cNvSpPr>
            <p:nvPr>
              <p:custDataLst>
                <p:tags r:id="rId191"/>
              </p:custDataLst>
            </p:nvPr>
          </p:nvSpPr>
          <p:spPr bwMode="auto">
            <a:xfrm>
              <a:off x="4706210" y="3003373"/>
              <a:ext cx="71789" cy="70236"/>
            </a:xfrm>
            <a:custGeom>
              <a:avLst/>
              <a:gdLst>
                <a:gd name="T0" fmla="*/ 0 w 173"/>
                <a:gd name="T1" fmla="*/ 18450838 h 192"/>
                <a:gd name="T2" fmla="*/ 5022293 w 173"/>
                <a:gd name="T3" fmla="*/ 11396273 h 192"/>
                <a:gd name="T4" fmla="*/ 9486075 w 173"/>
                <a:gd name="T5" fmla="*/ 5698137 h 192"/>
                <a:gd name="T6" fmla="*/ 10416352 w 173"/>
                <a:gd name="T7" fmla="*/ 4341190 h 192"/>
                <a:gd name="T8" fmla="*/ 11718396 w 173"/>
                <a:gd name="T9" fmla="*/ 3256152 h 192"/>
                <a:gd name="T10" fmla="*/ 13020440 w 173"/>
                <a:gd name="T11" fmla="*/ 2170595 h 192"/>
                <a:gd name="T12" fmla="*/ 14136604 w 173"/>
                <a:gd name="T13" fmla="*/ 1627816 h 192"/>
                <a:gd name="T14" fmla="*/ 15438647 w 173"/>
                <a:gd name="T15" fmla="*/ 814168 h 192"/>
                <a:gd name="T16" fmla="*/ 16740260 w 173"/>
                <a:gd name="T17" fmla="*/ 542779 h 192"/>
                <a:gd name="T18" fmla="*/ 18228618 w 173"/>
                <a:gd name="T19" fmla="*/ 271389 h 192"/>
                <a:gd name="T20" fmla="*/ 19902427 w 173"/>
                <a:gd name="T21" fmla="*/ 0 h 192"/>
                <a:gd name="T22" fmla="*/ 21576668 w 173"/>
                <a:gd name="T23" fmla="*/ 271389 h 192"/>
                <a:gd name="T24" fmla="*/ 23064595 w 173"/>
                <a:gd name="T25" fmla="*/ 542779 h 192"/>
                <a:gd name="T26" fmla="*/ 24552521 w 173"/>
                <a:gd name="T27" fmla="*/ 1356947 h 192"/>
                <a:gd name="T28" fmla="*/ 25854565 w 173"/>
                <a:gd name="T29" fmla="*/ 2170595 h 192"/>
                <a:gd name="T30" fmla="*/ 26970726 w 173"/>
                <a:gd name="T31" fmla="*/ 3527542 h 192"/>
                <a:gd name="T32" fmla="*/ 28086886 w 173"/>
                <a:gd name="T33" fmla="*/ 5155358 h 192"/>
                <a:gd name="T34" fmla="*/ 28830856 w 173"/>
                <a:gd name="T35" fmla="*/ 6512305 h 192"/>
                <a:gd name="T36" fmla="*/ 29760703 w 173"/>
                <a:gd name="T37" fmla="*/ 8140120 h 192"/>
                <a:gd name="T38" fmla="*/ 30318783 w 173"/>
                <a:gd name="T39" fmla="*/ 10039327 h 192"/>
                <a:gd name="T40" fmla="*/ 30876863 w 173"/>
                <a:gd name="T41" fmla="*/ 11667663 h 192"/>
                <a:gd name="T42" fmla="*/ 31249061 w 173"/>
                <a:gd name="T43" fmla="*/ 13566867 h 192"/>
                <a:gd name="T44" fmla="*/ 31434944 w 173"/>
                <a:gd name="T45" fmla="*/ 15466072 h 192"/>
                <a:gd name="T46" fmla="*/ 31993024 w 173"/>
                <a:gd name="T47" fmla="*/ 19536395 h 192"/>
                <a:gd name="T48" fmla="*/ 32178907 w 173"/>
                <a:gd name="T49" fmla="*/ 23606194 h 192"/>
                <a:gd name="T50" fmla="*/ 29202622 w 173"/>
                <a:gd name="T51" fmla="*/ 30932665 h 192"/>
                <a:gd name="T52" fmla="*/ 27156609 w 173"/>
                <a:gd name="T53" fmla="*/ 37173065 h 192"/>
                <a:gd name="T54" fmla="*/ 25854565 w 173"/>
                <a:gd name="T55" fmla="*/ 40157828 h 192"/>
                <a:gd name="T56" fmla="*/ 24180755 w 173"/>
                <a:gd name="T57" fmla="*/ 43413979 h 192"/>
                <a:gd name="T58" fmla="*/ 21762551 w 173"/>
                <a:gd name="T59" fmla="*/ 47212909 h 192"/>
                <a:gd name="T60" fmla="*/ 18414501 w 173"/>
                <a:gd name="T61" fmla="*/ 52096876 h 192"/>
                <a:gd name="T62" fmla="*/ 15996296 w 173"/>
                <a:gd name="T63" fmla="*/ 49654892 h 192"/>
                <a:gd name="T64" fmla="*/ 13764403 w 173"/>
                <a:gd name="T65" fmla="*/ 47755688 h 192"/>
                <a:gd name="T66" fmla="*/ 11718396 w 173"/>
                <a:gd name="T67" fmla="*/ 45855962 h 192"/>
                <a:gd name="T68" fmla="*/ 10044155 w 173"/>
                <a:gd name="T69" fmla="*/ 44228147 h 192"/>
                <a:gd name="T70" fmla="*/ 8556228 w 173"/>
                <a:gd name="T71" fmla="*/ 42328942 h 192"/>
                <a:gd name="T72" fmla="*/ 7440068 w 173"/>
                <a:gd name="T73" fmla="*/ 40700606 h 192"/>
                <a:gd name="T74" fmla="*/ 6324337 w 173"/>
                <a:gd name="T75" fmla="*/ 39072791 h 192"/>
                <a:gd name="T76" fmla="*/ 5579942 w 173"/>
                <a:gd name="T77" fmla="*/ 37173065 h 192"/>
                <a:gd name="T78" fmla="*/ 4092016 w 173"/>
                <a:gd name="T79" fmla="*/ 33374648 h 192"/>
                <a:gd name="T80" fmla="*/ 2976285 w 173"/>
                <a:gd name="T81" fmla="*/ 29032939 h 192"/>
                <a:gd name="T82" fmla="*/ 1674241 w 173"/>
                <a:gd name="T83" fmla="*/ 24420362 h 192"/>
                <a:gd name="T84" fmla="*/ 0 w 173"/>
                <a:gd name="T85" fmla="*/ 18450838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92"/>
                <a:gd name="T131" fmla="*/ 173 w 173"/>
                <a:gd name="T132" fmla="*/ 192 h 1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01" name="Freeform 265"/>
            <p:cNvSpPr>
              <a:spLocks/>
            </p:cNvSpPr>
            <p:nvPr>
              <p:custDataLst>
                <p:tags r:id="rId192"/>
              </p:custDataLst>
            </p:nvPr>
          </p:nvSpPr>
          <p:spPr bwMode="auto">
            <a:xfrm>
              <a:off x="4747450" y="3039048"/>
              <a:ext cx="100811" cy="92533"/>
            </a:xfrm>
            <a:custGeom>
              <a:avLst/>
              <a:gdLst>
                <a:gd name="T0" fmla="*/ 14963492 w 233"/>
                <a:gd name="T1" fmla="*/ 0 h 252"/>
                <a:gd name="T2" fmla="*/ 16783339 w 233"/>
                <a:gd name="T3" fmla="*/ 546921 h 252"/>
                <a:gd name="T4" fmla="*/ 17996570 w 233"/>
                <a:gd name="T5" fmla="*/ 820382 h 252"/>
                <a:gd name="T6" fmla="*/ 19209801 w 233"/>
                <a:gd name="T7" fmla="*/ 820382 h 252"/>
                <a:gd name="T8" fmla="*/ 20018772 w 233"/>
                <a:gd name="T9" fmla="*/ 546921 h 252"/>
                <a:gd name="T10" fmla="*/ 21434358 w 233"/>
                <a:gd name="T11" fmla="*/ 273461 h 252"/>
                <a:gd name="T12" fmla="*/ 22849945 w 233"/>
                <a:gd name="T13" fmla="*/ 0 h 252"/>
                <a:gd name="T14" fmla="*/ 25276407 w 233"/>
                <a:gd name="T15" fmla="*/ 4647784 h 252"/>
                <a:gd name="T16" fmla="*/ 28309485 w 233"/>
                <a:gd name="T17" fmla="*/ 10115426 h 252"/>
                <a:gd name="T18" fmla="*/ 29118456 w 233"/>
                <a:gd name="T19" fmla="*/ 11482728 h 252"/>
                <a:gd name="T20" fmla="*/ 29926984 w 233"/>
                <a:gd name="T21" fmla="*/ 12576047 h 252"/>
                <a:gd name="T22" fmla="*/ 30938310 w 233"/>
                <a:gd name="T23" fmla="*/ 13396429 h 252"/>
                <a:gd name="T24" fmla="*/ 31746831 w 233"/>
                <a:gd name="T25" fmla="*/ 14216287 h 252"/>
                <a:gd name="T26" fmla="*/ 32960512 w 233"/>
                <a:gd name="T27" fmla="*/ 14763208 h 252"/>
                <a:gd name="T28" fmla="*/ 33971388 w 233"/>
                <a:gd name="T29" fmla="*/ 15310129 h 252"/>
                <a:gd name="T30" fmla="*/ 35184619 w 233"/>
                <a:gd name="T31" fmla="*/ 15310129 h 252"/>
                <a:gd name="T32" fmla="*/ 36397850 w 233"/>
                <a:gd name="T33" fmla="*/ 15310129 h 252"/>
                <a:gd name="T34" fmla="*/ 36397850 w 233"/>
                <a:gd name="T35" fmla="*/ 21871615 h 252"/>
                <a:gd name="T36" fmla="*/ 39026668 w 233"/>
                <a:gd name="T37" fmla="*/ 28159637 h 252"/>
                <a:gd name="T38" fmla="*/ 42868717 w 233"/>
                <a:gd name="T39" fmla="*/ 34994065 h 252"/>
                <a:gd name="T40" fmla="*/ 43475332 w 233"/>
                <a:gd name="T41" fmla="*/ 36907765 h 252"/>
                <a:gd name="T42" fmla="*/ 44486208 w 233"/>
                <a:gd name="T43" fmla="*/ 38821465 h 252"/>
                <a:gd name="T44" fmla="*/ 45092824 w 233"/>
                <a:gd name="T45" fmla="*/ 41282086 h 252"/>
                <a:gd name="T46" fmla="*/ 45699440 w 233"/>
                <a:gd name="T47" fmla="*/ 43742707 h 252"/>
                <a:gd name="T48" fmla="*/ 46508410 w 233"/>
                <a:gd name="T49" fmla="*/ 46476789 h 252"/>
                <a:gd name="T50" fmla="*/ 46912671 w 233"/>
                <a:gd name="T51" fmla="*/ 49210348 h 252"/>
                <a:gd name="T52" fmla="*/ 47115026 w 233"/>
                <a:gd name="T53" fmla="*/ 52217890 h 252"/>
                <a:gd name="T54" fmla="*/ 47115026 w 233"/>
                <a:gd name="T55" fmla="*/ 55771830 h 252"/>
                <a:gd name="T56" fmla="*/ 46912671 w 233"/>
                <a:gd name="T57" fmla="*/ 59052832 h 252"/>
                <a:gd name="T58" fmla="*/ 46508410 w 233"/>
                <a:gd name="T59" fmla="*/ 62333312 h 252"/>
                <a:gd name="T60" fmla="*/ 45901795 w 233"/>
                <a:gd name="T61" fmla="*/ 65614314 h 252"/>
                <a:gd name="T62" fmla="*/ 45699440 w 233"/>
                <a:gd name="T63" fmla="*/ 68894810 h 252"/>
                <a:gd name="T64" fmla="*/ 44890918 w 233"/>
                <a:gd name="T65" fmla="*/ 68894810 h 252"/>
                <a:gd name="T66" fmla="*/ 43475332 w 233"/>
                <a:gd name="T67" fmla="*/ 68347873 h 252"/>
                <a:gd name="T68" fmla="*/ 42059746 w 233"/>
                <a:gd name="T69" fmla="*/ 67254554 h 252"/>
                <a:gd name="T70" fmla="*/ 40037544 w 233"/>
                <a:gd name="T71" fmla="*/ 65887252 h 252"/>
                <a:gd name="T72" fmla="*/ 35588880 w 233"/>
                <a:gd name="T73" fmla="*/ 61786391 h 252"/>
                <a:gd name="T74" fmla="*/ 30533600 w 233"/>
                <a:gd name="T75" fmla="*/ 56865672 h 252"/>
                <a:gd name="T76" fmla="*/ 25276407 w 233"/>
                <a:gd name="T77" fmla="*/ 50851110 h 252"/>
                <a:gd name="T78" fmla="*/ 20221127 w 233"/>
                <a:gd name="T79" fmla="*/ 45109487 h 252"/>
                <a:gd name="T80" fmla="*/ 15772463 w 233"/>
                <a:gd name="T81" fmla="*/ 39641846 h 252"/>
                <a:gd name="T82" fmla="*/ 12334671 w 233"/>
                <a:gd name="T83" fmla="*/ 35267525 h 252"/>
                <a:gd name="T84" fmla="*/ 11121440 w 233"/>
                <a:gd name="T85" fmla="*/ 34174198 h 252"/>
                <a:gd name="T86" fmla="*/ 9706303 w 233"/>
                <a:gd name="T87" fmla="*/ 32806896 h 252"/>
                <a:gd name="T88" fmla="*/ 8290717 w 233"/>
                <a:gd name="T89" fmla="*/ 31713577 h 252"/>
                <a:gd name="T90" fmla="*/ 6672774 w 233"/>
                <a:gd name="T91" fmla="*/ 30619735 h 252"/>
                <a:gd name="T92" fmla="*/ 3437789 w 233"/>
                <a:gd name="T93" fmla="*/ 28432574 h 252"/>
                <a:gd name="T94" fmla="*/ 0 w 233"/>
                <a:gd name="T95" fmla="*/ 27065795 h 252"/>
                <a:gd name="T96" fmla="*/ 8088362 w 233"/>
                <a:gd name="T97" fmla="*/ 17223833 h 252"/>
                <a:gd name="T98" fmla="*/ 11930410 w 233"/>
                <a:gd name="T99" fmla="*/ 11755666 h 252"/>
                <a:gd name="T100" fmla="*/ 13143642 w 233"/>
                <a:gd name="T101" fmla="*/ 9022107 h 252"/>
                <a:gd name="T102" fmla="*/ 13952612 w 233"/>
                <a:gd name="T103" fmla="*/ 6834945 h 252"/>
                <a:gd name="T104" fmla="*/ 14559228 w 233"/>
                <a:gd name="T105" fmla="*/ 3827402 h 252"/>
                <a:gd name="T106" fmla="*/ 14963492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
                <a:gd name="T163" fmla="*/ 0 h 252"/>
                <a:gd name="T164" fmla="*/ 233 w 23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02" name="Freeform 266"/>
            <p:cNvSpPr>
              <a:spLocks/>
            </p:cNvSpPr>
            <p:nvPr>
              <p:custDataLst>
                <p:tags r:id="rId193"/>
              </p:custDataLst>
            </p:nvPr>
          </p:nvSpPr>
          <p:spPr bwMode="auto">
            <a:xfrm>
              <a:off x="4953655" y="2982190"/>
              <a:ext cx="100811" cy="141586"/>
            </a:xfrm>
            <a:custGeom>
              <a:avLst/>
              <a:gdLst>
                <a:gd name="T0" fmla="*/ 2358290 w 246"/>
                <a:gd name="T1" fmla="*/ 105840994 h 380"/>
                <a:gd name="T2" fmla="*/ 2539729 w 246"/>
                <a:gd name="T3" fmla="*/ 103307580 h 380"/>
                <a:gd name="T4" fmla="*/ 2721169 w 246"/>
                <a:gd name="T5" fmla="*/ 101055363 h 380"/>
                <a:gd name="T6" fmla="*/ 3265062 w 246"/>
                <a:gd name="T7" fmla="*/ 98803676 h 380"/>
                <a:gd name="T8" fmla="*/ 3627942 w 246"/>
                <a:gd name="T9" fmla="*/ 96833185 h 380"/>
                <a:gd name="T10" fmla="*/ 4535140 w 246"/>
                <a:gd name="T11" fmla="*/ 93736850 h 380"/>
                <a:gd name="T12" fmla="*/ 4716579 w 246"/>
                <a:gd name="T13" fmla="*/ 92047554 h 380"/>
                <a:gd name="T14" fmla="*/ 4535140 w 246"/>
                <a:gd name="T15" fmla="*/ 90358789 h 380"/>
                <a:gd name="T16" fmla="*/ 4172260 w 246"/>
                <a:gd name="T17" fmla="*/ 88388297 h 380"/>
                <a:gd name="T18" fmla="*/ 3446501 w 246"/>
                <a:gd name="T19" fmla="*/ 85854884 h 380"/>
                <a:gd name="T20" fmla="*/ 2358290 w 246"/>
                <a:gd name="T21" fmla="*/ 83040275 h 380"/>
                <a:gd name="T22" fmla="*/ 1632531 w 246"/>
                <a:gd name="T23" fmla="*/ 80225136 h 380"/>
                <a:gd name="T24" fmla="*/ 725759 w 246"/>
                <a:gd name="T25" fmla="*/ 77409997 h 380"/>
                <a:gd name="T26" fmla="*/ 181440 w 246"/>
                <a:gd name="T27" fmla="*/ 75158310 h 380"/>
                <a:gd name="T28" fmla="*/ 0 w 246"/>
                <a:gd name="T29" fmla="*/ 72906092 h 380"/>
                <a:gd name="T30" fmla="*/ 181440 w 246"/>
                <a:gd name="T31" fmla="*/ 70654405 h 380"/>
                <a:gd name="T32" fmla="*/ 362879 w 246"/>
                <a:gd name="T33" fmla="*/ 68402702 h 380"/>
                <a:gd name="T34" fmla="*/ 544319 w 246"/>
                <a:gd name="T35" fmla="*/ 66432210 h 380"/>
                <a:gd name="T36" fmla="*/ 1088212 w 246"/>
                <a:gd name="T37" fmla="*/ 64742915 h 380"/>
                <a:gd name="T38" fmla="*/ 1995410 w 246"/>
                <a:gd name="T39" fmla="*/ 61365384 h 380"/>
                <a:gd name="T40" fmla="*/ 3446501 w 246"/>
                <a:gd name="T41" fmla="*/ 58268519 h 380"/>
                <a:gd name="T42" fmla="*/ 4716579 w 246"/>
                <a:gd name="T43" fmla="*/ 55453910 h 380"/>
                <a:gd name="T44" fmla="*/ 6167670 w 246"/>
                <a:gd name="T45" fmla="*/ 52075849 h 380"/>
                <a:gd name="T46" fmla="*/ 7437749 w 246"/>
                <a:gd name="T47" fmla="*/ 48698318 h 380"/>
                <a:gd name="T48" fmla="*/ 8525960 w 246"/>
                <a:gd name="T49" fmla="*/ 45038531 h 380"/>
                <a:gd name="T50" fmla="*/ 4716579 w 246"/>
                <a:gd name="T51" fmla="*/ 20549040 h 380"/>
                <a:gd name="T52" fmla="*/ 4716579 w 246"/>
                <a:gd name="T53" fmla="*/ 14074639 h 380"/>
                <a:gd name="T54" fmla="*/ 4353700 w 246"/>
                <a:gd name="T55" fmla="*/ 9289009 h 380"/>
                <a:gd name="T56" fmla="*/ 4353700 w 246"/>
                <a:gd name="T57" fmla="*/ 7037320 h 380"/>
                <a:gd name="T58" fmla="*/ 4353700 w 246"/>
                <a:gd name="T59" fmla="*/ 4503907 h 380"/>
                <a:gd name="T60" fmla="*/ 4535140 w 246"/>
                <a:gd name="T61" fmla="*/ 2251688 h 380"/>
                <a:gd name="T62" fmla="*/ 4716579 w 246"/>
                <a:gd name="T63" fmla="*/ 0 h 380"/>
                <a:gd name="T64" fmla="*/ 32652751 w 246"/>
                <a:gd name="T65" fmla="*/ 0 h 380"/>
                <a:gd name="T66" fmla="*/ 39908631 w 246"/>
                <a:gd name="T67" fmla="*/ 36312448 h 380"/>
                <a:gd name="T68" fmla="*/ 39908631 w 246"/>
                <a:gd name="T69" fmla="*/ 59113167 h 380"/>
                <a:gd name="T70" fmla="*/ 39908631 w 246"/>
                <a:gd name="T71" fmla="*/ 61928306 h 380"/>
                <a:gd name="T72" fmla="*/ 40090070 w 246"/>
                <a:gd name="T73" fmla="*/ 64742915 h 380"/>
                <a:gd name="T74" fmla="*/ 40452949 w 246"/>
                <a:gd name="T75" fmla="*/ 67558054 h 380"/>
                <a:gd name="T76" fmla="*/ 40815828 w 246"/>
                <a:gd name="T77" fmla="*/ 70372679 h 380"/>
                <a:gd name="T78" fmla="*/ 41360147 w 246"/>
                <a:gd name="T79" fmla="*/ 72906092 h 380"/>
                <a:gd name="T80" fmla="*/ 42448359 w 246"/>
                <a:gd name="T81" fmla="*/ 75440036 h 380"/>
                <a:gd name="T82" fmla="*/ 43355557 w 246"/>
                <a:gd name="T83" fmla="*/ 78254645 h 380"/>
                <a:gd name="T84" fmla="*/ 44625208 w 246"/>
                <a:gd name="T85" fmla="*/ 81350980 h 380"/>
                <a:gd name="T86" fmla="*/ 40634389 w 246"/>
                <a:gd name="T87" fmla="*/ 83040275 h 380"/>
                <a:gd name="T88" fmla="*/ 36643570 w 246"/>
                <a:gd name="T89" fmla="*/ 85010236 h 380"/>
                <a:gd name="T90" fmla="*/ 32834190 w 246"/>
                <a:gd name="T91" fmla="*/ 87262454 h 380"/>
                <a:gd name="T92" fmla="*/ 29024385 w 246"/>
                <a:gd name="T93" fmla="*/ 89795867 h 380"/>
                <a:gd name="T94" fmla="*/ 25577878 w 246"/>
                <a:gd name="T95" fmla="*/ 92329280 h 380"/>
                <a:gd name="T96" fmla="*/ 21768498 w 246"/>
                <a:gd name="T97" fmla="*/ 95144419 h 380"/>
                <a:gd name="T98" fmla="*/ 18140132 w 246"/>
                <a:gd name="T99" fmla="*/ 97677832 h 380"/>
                <a:gd name="T100" fmla="*/ 14512192 w 246"/>
                <a:gd name="T101" fmla="*/ 100774167 h 380"/>
                <a:gd name="T102" fmla="*/ 13605417 w 246"/>
                <a:gd name="T103" fmla="*/ 102181737 h 380"/>
                <a:gd name="T104" fmla="*/ 12516779 w 246"/>
                <a:gd name="T105" fmla="*/ 103307580 h 380"/>
                <a:gd name="T106" fmla="*/ 11247128 w 246"/>
                <a:gd name="T107" fmla="*/ 104715150 h 380"/>
                <a:gd name="T108" fmla="*/ 9795612 w 246"/>
                <a:gd name="T109" fmla="*/ 105840994 h 380"/>
                <a:gd name="T110" fmla="*/ 8344521 w 246"/>
                <a:gd name="T111" fmla="*/ 106685111 h 380"/>
                <a:gd name="T112" fmla="*/ 6530549 w 246"/>
                <a:gd name="T113" fmla="*/ 106966837 h 380"/>
                <a:gd name="T114" fmla="*/ 5623351 w 246"/>
                <a:gd name="T115" fmla="*/ 106966837 h 380"/>
                <a:gd name="T116" fmla="*/ 4535140 w 246"/>
                <a:gd name="T117" fmla="*/ 106685111 h 380"/>
                <a:gd name="T118" fmla="*/ 3627942 w 246"/>
                <a:gd name="T119" fmla="*/ 106403915 h 380"/>
                <a:gd name="T120" fmla="*/ 2358290 w 246"/>
                <a:gd name="T121" fmla="*/ 105840994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380"/>
                <a:gd name="T185" fmla="*/ 246 w 246"/>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03" name="Freeform 267"/>
            <p:cNvSpPr>
              <a:spLocks/>
            </p:cNvSpPr>
            <p:nvPr>
              <p:custDataLst>
                <p:tags r:id="rId194"/>
              </p:custDataLst>
            </p:nvPr>
          </p:nvSpPr>
          <p:spPr bwMode="auto">
            <a:xfrm>
              <a:off x="4619146" y="2923103"/>
              <a:ext cx="84010" cy="41250"/>
            </a:xfrm>
            <a:custGeom>
              <a:avLst/>
              <a:gdLst>
                <a:gd name="T0" fmla="*/ 1432748 w 193"/>
                <a:gd name="T1" fmla="*/ 47786447 h 38"/>
                <a:gd name="T2" fmla="*/ 7777192 w 193"/>
                <a:gd name="T3" fmla="*/ 26282165 h 38"/>
                <a:gd name="T4" fmla="*/ 13712664 w 193"/>
                <a:gd name="T5" fmla="*/ 11946998 h 38"/>
                <a:gd name="T6" fmla="*/ 16373225 w 193"/>
                <a:gd name="T7" fmla="*/ 7167582 h 38"/>
                <a:gd name="T8" fmla="*/ 19238719 w 193"/>
                <a:gd name="T9" fmla="*/ 4777872 h 38"/>
                <a:gd name="T10" fmla="*/ 22513182 w 193"/>
                <a:gd name="T11" fmla="*/ 2389709 h 38"/>
                <a:gd name="T12" fmla="*/ 25787645 w 193"/>
                <a:gd name="T13" fmla="*/ 0 h 38"/>
                <a:gd name="T14" fmla="*/ 28243718 w 193"/>
                <a:gd name="T15" fmla="*/ 2389709 h 38"/>
                <a:gd name="T16" fmla="*/ 30494861 w 193"/>
                <a:gd name="T17" fmla="*/ 2389709 h 38"/>
                <a:gd name="T18" fmla="*/ 32746450 w 193"/>
                <a:gd name="T19" fmla="*/ 4777872 h 38"/>
                <a:gd name="T20" fmla="*/ 34588166 w 193"/>
                <a:gd name="T21" fmla="*/ 9557290 h 38"/>
                <a:gd name="T22" fmla="*/ 36430334 w 193"/>
                <a:gd name="T23" fmla="*/ 14335164 h 38"/>
                <a:gd name="T24" fmla="*/ 37658144 w 193"/>
                <a:gd name="T25" fmla="*/ 26282165 h 38"/>
                <a:gd name="T26" fmla="*/ 38272502 w 193"/>
                <a:gd name="T27" fmla="*/ 31061581 h 38"/>
                <a:gd name="T28" fmla="*/ 38681471 w 193"/>
                <a:gd name="T29" fmla="*/ 43007031 h 38"/>
                <a:gd name="T30" fmla="*/ 39090891 w 193"/>
                <a:gd name="T31" fmla="*/ 50174610 h 38"/>
                <a:gd name="T32" fmla="*/ 39500312 w 193"/>
                <a:gd name="T33" fmla="*/ 62121617 h 38"/>
                <a:gd name="T34" fmla="*/ 37453660 w 193"/>
                <a:gd name="T35" fmla="*/ 64511325 h 38"/>
                <a:gd name="T36" fmla="*/ 35407008 w 193"/>
                <a:gd name="T37" fmla="*/ 66901034 h 38"/>
                <a:gd name="T38" fmla="*/ 33769777 w 193"/>
                <a:gd name="T39" fmla="*/ 66901034 h 38"/>
                <a:gd name="T40" fmla="*/ 31927609 w 193"/>
                <a:gd name="T41" fmla="*/ 66901034 h 38"/>
                <a:gd name="T42" fmla="*/ 28243718 w 193"/>
                <a:gd name="T43" fmla="*/ 64511325 h 38"/>
                <a:gd name="T44" fmla="*/ 24559834 w 193"/>
                <a:gd name="T45" fmla="*/ 62121617 h 38"/>
                <a:gd name="T46" fmla="*/ 21080435 w 193"/>
                <a:gd name="T47" fmla="*/ 62121617 h 38"/>
                <a:gd name="T48" fmla="*/ 18215393 w 193"/>
                <a:gd name="T49" fmla="*/ 66901034 h 38"/>
                <a:gd name="T50" fmla="*/ 15554383 w 193"/>
                <a:gd name="T51" fmla="*/ 71678904 h 38"/>
                <a:gd name="T52" fmla="*/ 12893822 w 193"/>
                <a:gd name="T53" fmla="*/ 76458321 h 38"/>
                <a:gd name="T54" fmla="*/ 10028781 w 193"/>
                <a:gd name="T55" fmla="*/ 81236191 h 38"/>
                <a:gd name="T56" fmla="*/ 7163285 w 193"/>
                <a:gd name="T57" fmla="*/ 86015608 h 38"/>
                <a:gd name="T58" fmla="*/ 3888822 w 193"/>
                <a:gd name="T59" fmla="*/ 88403770 h 38"/>
                <a:gd name="T60" fmla="*/ 0 w 193"/>
                <a:gd name="T61" fmla="*/ 90793478 h 38"/>
                <a:gd name="T62" fmla="*/ 0 w 193"/>
                <a:gd name="T63" fmla="*/ 78846483 h 38"/>
                <a:gd name="T64" fmla="*/ 204484 w 193"/>
                <a:gd name="T65" fmla="*/ 69289196 h 38"/>
                <a:gd name="T66" fmla="*/ 613905 w 193"/>
                <a:gd name="T67" fmla="*/ 57343746 h 38"/>
                <a:gd name="T68" fmla="*/ 1432748 w 193"/>
                <a:gd name="T69" fmla="*/ 477864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38"/>
                <a:gd name="T107" fmla="*/ 193 w 193"/>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04" name="Freeform 268"/>
            <p:cNvSpPr>
              <a:spLocks/>
            </p:cNvSpPr>
            <p:nvPr>
              <p:custDataLst>
                <p:tags r:id="rId195"/>
              </p:custDataLst>
            </p:nvPr>
          </p:nvSpPr>
          <p:spPr bwMode="auto">
            <a:xfrm>
              <a:off x="5028499" y="2977731"/>
              <a:ext cx="41241" cy="109256"/>
            </a:xfrm>
            <a:custGeom>
              <a:avLst/>
              <a:gdLst>
                <a:gd name="T0" fmla="*/ 9935124 w 99"/>
                <a:gd name="T1" fmla="*/ 3205568 h 301"/>
                <a:gd name="T2" fmla="*/ 11059953 w 99"/>
                <a:gd name="T3" fmla="*/ 3205568 h 301"/>
                <a:gd name="T4" fmla="*/ 11059953 w 99"/>
                <a:gd name="T5" fmla="*/ 5075570 h 301"/>
                <a:gd name="T6" fmla="*/ 11621934 w 99"/>
                <a:gd name="T7" fmla="*/ 6945570 h 301"/>
                <a:gd name="T8" fmla="*/ 11809406 w 99"/>
                <a:gd name="T9" fmla="*/ 8815573 h 301"/>
                <a:gd name="T10" fmla="*/ 12371820 w 99"/>
                <a:gd name="T11" fmla="*/ 11220006 h 301"/>
                <a:gd name="T12" fmla="*/ 13496649 w 99"/>
                <a:gd name="T13" fmla="*/ 15494441 h 301"/>
                <a:gd name="T14" fmla="*/ 14808952 w 99"/>
                <a:gd name="T15" fmla="*/ 20036096 h 301"/>
                <a:gd name="T16" fmla="*/ 16308291 w 99"/>
                <a:gd name="T17" fmla="*/ 24844447 h 301"/>
                <a:gd name="T18" fmla="*/ 17433120 w 99"/>
                <a:gd name="T19" fmla="*/ 29653315 h 301"/>
                <a:gd name="T20" fmla="*/ 17995534 w 99"/>
                <a:gd name="T21" fmla="*/ 32057232 h 301"/>
                <a:gd name="T22" fmla="*/ 18370477 w 99"/>
                <a:gd name="T23" fmla="*/ 34461674 h 301"/>
                <a:gd name="T24" fmla="*/ 18557948 w 99"/>
                <a:gd name="T25" fmla="*/ 36866108 h 301"/>
                <a:gd name="T26" fmla="*/ 18557948 w 99"/>
                <a:gd name="T27" fmla="*/ 39537241 h 301"/>
                <a:gd name="T28" fmla="*/ 18557948 w 99"/>
                <a:gd name="T29" fmla="*/ 77204999 h 301"/>
                <a:gd name="T30" fmla="*/ 16683234 w 99"/>
                <a:gd name="T31" fmla="*/ 77472216 h 301"/>
                <a:gd name="T32" fmla="*/ 14996424 w 99"/>
                <a:gd name="T33" fmla="*/ 78273349 h 301"/>
                <a:gd name="T34" fmla="*/ 13684120 w 99"/>
                <a:gd name="T35" fmla="*/ 79342216 h 301"/>
                <a:gd name="T36" fmla="*/ 12371820 w 99"/>
                <a:gd name="T37" fmla="*/ 80410567 h 301"/>
                <a:gd name="T38" fmla="*/ 11059953 w 99"/>
                <a:gd name="T39" fmla="*/ 77472216 h 301"/>
                <a:gd name="T40" fmla="*/ 10122596 w 99"/>
                <a:gd name="T41" fmla="*/ 74800565 h 301"/>
                <a:gd name="T42" fmla="*/ 8997767 w 99"/>
                <a:gd name="T43" fmla="*/ 72396131 h 301"/>
                <a:gd name="T44" fmla="*/ 8435353 w 99"/>
                <a:gd name="T45" fmla="*/ 69991698 h 301"/>
                <a:gd name="T46" fmla="*/ 8060410 w 99"/>
                <a:gd name="T47" fmla="*/ 67320548 h 301"/>
                <a:gd name="T48" fmla="*/ 7685467 w 99"/>
                <a:gd name="T49" fmla="*/ 64648897 h 301"/>
                <a:gd name="T50" fmla="*/ 7497995 w 99"/>
                <a:gd name="T51" fmla="*/ 61977763 h 301"/>
                <a:gd name="T52" fmla="*/ 7497995 w 99"/>
                <a:gd name="T53" fmla="*/ 59306112 h 301"/>
                <a:gd name="T54" fmla="*/ 7497995 w 99"/>
                <a:gd name="T55" fmla="*/ 37667241 h 301"/>
                <a:gd name="T56" fmla="*/ 0 w 99"/>
                <a:gd name="T57" fmla="*/ 1602784 h 301"/>
                <a:gd name="T58" fmla="*/ 937358 w 99"/>
                <a:gd name="T59" fmla="*/ 534434 h 301"/>
                <a:gd name="T60" fmla="*/ 1874715 w 99"/>
                <a:gd name="T61" fmla="*/ 0 h 301"/>
                <a:gd name="T62" fmla="*/ 2624168 w 99"/>
                <a:gd name="T63" fmla="*/ 0 h 301"/>
                <a:gd name="T64" fmla="*/ 3748998 w 99"/>
                <a:gd name="T65" fmla="*/ 0 h 301"/>
                <a:gd name="T66" fmla="*/ 4873826 w 99"/>
                <a:gd name="T67" fmla="*/ 0 h 301"/>
                <a:gd name="T68" fmla="*/ 5998655 w 99"/>
                <a:gd name="T69" fmla="*/ 534434 h 301"/>
                <a:gd name="T70" fmla="*/ 6936012 w 99"/>
                <a:gd name="T71" fmla="*/ 1068351 h 301"/>
                <a:gd name="T72" fmla="*/ 7685467 w 99"/>
                <a:gd name="T73" fmla="*/ 1602784 h 301"/>
                <a:gd name="T74" fmla="*/ 8810295 w 99"/>
                <a:gd name="T75" fmla="*/ 2671652 h 301"/>
                <a:gd name="T76" fmla="*/ 9935124 w 99"/>
                <a:gd name="T77" fmla="*/ 3205568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301"/>
                <a:gd name="T119" fmla="*/ 99 w 99"/>
                <a:gd name="T120" fmla="*/ 301 h 3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05" name="Freeform 269"/>
            <p:cNvSpPr>
              <a:spLocks/>
            </p:cNvSpPr>
            <p:nvPr>
              <p:custDataLst>
                <p:tags r:id="rId196"/>
              </p:custDataLst>
            </p:nvPr>
          </p:nvSpPr>
          <p:spPr bwMode="auto">
            <a:xfrm>
              <a:off x="5052937" y="2950975"/>
              <a:ext cx="73317" cy="132667"/>
            </a:xfrm>
            <a:custGeom>
              <a:avLst/>
              <a:gdLst>
                <a:gd name="T0" fmla="*/ 0 w 173"/>
                <a:gd name="T1" fmla="*/ 22401154 h 357"/>
                <a:gd name="T2" fmla="*/ 1745993 w 173"/>
                <a:gd name="T3" fmla="*/ 20161198 h 357"/>
                <a:gd name="T4" fmla="*/ 3298182 w 173"/>
                <a:gd name="T5" fmla="*/ 18201171 h 357"/>
                <a:gd name="T6" fmla="*/ 4850372 w 173"/>
                <a:gd name="T7" fmla="*/ 16800996 h 357"/>
                <a:gd name="T8" fmla="*/ 6402121 w 173"/>
                <a:gd name="T9" fmla="*/ 15680753 h 357"/>
                <a:gd name="T10" fmla="*/ 7760068 w 173"/>
                <a:gd name="T11" fmla="*/ 14000654 h 357"/>
                <a:gd name="T12" fmla="*/ 12998486 w 173"/>
                <a:gd name="T13" fmla="*/ 14000654 h 357"/>
                <a:gd name="T14" fmla="*/ 18236466 w 173"/>
                <a:gd name="T15" fmla="*/ 0 h 357"/>
                <a:gd name="T16" fmla="*/ 19594852 w 173"/>
                <a:gd name="T17" fmla="*/ 839785 h 357"/>
                <a:gd name="T18" fmla="*/ 20952797 w 173"/>
                <a:gd name="T19" fmla="*/ 1960028 h 357"/>
                <a:gd name="T20" fmla="*/ 22504986 w 173"/>
                <a:gd name="T21" fmla="*/ 3360199 h 357"/>
                <a:gd name="T22" fmla="*/ 23862931 w 173"/>
                <a:gd name="T23" fmla="*/ 5040300 h 357"/>
                <a:gd name="T24" fmla="*/ 25415120 w 173"/>
                <a:gd name="T25" fmla="*/ 6160542 h 357"/>
                <a:gd name="T26" fmla="*/ 26966869 w 173"/>
                <a:gd name="T27" fmla="*/ 7560184 h 357"/>
                <a:gd name="T28" fmla="*/ 28131011 w 173"/>
                <a:gd name="T29" fmla="*/ 8120569 h 357"/>
                <a:gd name="T30" fmla="*/ 29683207 w 173"/>
                <a:gd name="T31" fmla="*/ 8400498 h 357"/>
                <a:gd name="T32" fmla="*/ 31623003 w 173"/>
                <a:gd name="T33" fmla="*/ 10920384 h 357"/>
                <a:gd name="T34" fmla="*/ 33563239 w 173"/>
                <a:gd name="T35" fmla="*/ 14000654 h 357"/>
                <a:gd name="T36" fmla="*/ 33563239 w 173"/>
                <a:gd name="T37" fmla="*/ 17080924 h 357"/>
                <a:gd name="T38" fmla="*/ 33563239 w 173"/>
                <a:gd name="T39" fmla="*/ 19320884 h 357"/>
                <a:gd name="T40" fmla="*/ 33563239 w 173"/>
                <a:gd name="T41" fmla="*/ 22401154 h 357"/>
                <a:gd name="T42" fmla="*/ 33563239 w 173"/>
                <a:gd name="T43" fmla="*/ 27441451 h 357"/>
                <a:gd name="T44" fmla="*/ 33563239 w 173"/>
                <a:gd name="T45" fmla="*/ 30521721 h 357"/>
                <a:gd name="T46" fmla="*/ 33175192 w 173"/>
                <a:gd name="T47" fmla="*/ 33042135 h 357"/>
                <a:gd name="T48" fmla="*/ 32399097 w 173"/>
                <a:gd name="T49" fmla="*/ 35562027 h 357"/>
                <a:gd name="T50" fmla="*/ 31623003 w 173"/>
                <a:gd name="T51" fmla="*/ 37801983 h 357"/>
                <a:gd name="T52" fmla="*/ 29488963 w 173"/>
                <a:gd name="T53" fmla="*/ 42282424 h 357"/>
                <a:gd name="T54" fmla="*/ 27161113 w 173"/>
                <a:gd name="T55" fmla="*/ 46762864 h 357"/>
                <a:gd name="T56" fmla="*/ 24832829 w 173"/>
                <a:gd name="T57" fmla="*/ 51242776 h 357"/>
                <a:gd name="T58" fmla="*/ 22698790 w 173"/>
                <a:gd name="T59" fmla="*/ 56003145 h 357"/>
                <a:gd name="T60" fmla="*/ 21728892 w 173"/>
                <a:gd name="T61" fmla="*/ 58523558 h 357"/>
                <a:gd name="T62" fmla="*/ 21146601 w 173"/>
                <a:gd name="T63" fmla="*/ 61323371 h 357"/>
                <a:gd name="T64" fmla="*/ 20952797 w 173"/>
                <a:gd name="T65" fmla="*/ 64123712 h 357"/>
                <a:gd name="T66" fmla="*/ 20758553 w 173"/>
                <a:gd name="T67" fmla="*/ 67203982 h 357"/>
                <a:gd name="T68" fmla="*/ 20952797 w 173"/>
                <a:gd name="T69" fmla="*/ 76444280 h 357"/>
                <a:gd name="T70" fmla="*/ 21146601 w 173"/>
                <a:gd name="T71" fmla="*/ 82044434 h 357"/>
                <a:gd name="T72" fmla="*/ 21340844 w 173"/>
                <a:gd name="T73" fmla="*/ 84564847 h 357"/>
                <a:gd name="T74" fmla="*/ 21146601 w 173"/>
                <a:gd name="T75" fmla="*/ 87645117 h 357"/>
                <a:gd name="T76" fmla="*/ 21146601 w 173"/>
                <a:gd name="T77" fmla="*/ 91565172 h 357"/>
                <a:gd name="T78" fmla="*/ 20758553 w 173"/>
                <a:gd name="T79" fmla="*/ 96605469 h 357"/>
                <a:gd name="T80" fmla="*/ 18818757 w 173"/>
                <a:gd name="T81" fmla="*/ 96885398 h 357"/>
                <a:gd name="T82" fmla="*/ 17072765 w 173"/>
                <a:gd name="T83" fmla="*/ 97165326 h 357"/>
                <a:gd name="T84" fmla="*/ 15326773 w 173"/>
                <a:gd name="T85" fmla="*/ 97725712 h 357"/>
                <a:gd name="T86" fmla="*/ 13774580 w 173"/>
                <a:gd name="T87" fmla="*/ 98285568 h 357"/>
                <a:gd name="T88" fmla="*/ 12222391 w 173"/>
                <a:gd name="T89" fmla="*/ 98845425 h 357"/>
                <a:gd name="T90" fmla="*/ 10670202 w 173"/>
                <a:gd name="T91" fmla="*/ 99405811 h 357"/>
                <a:gd name="T92" fmla="*/ 9312257 w 173"/>
                <a:gd name="T93" fmla="*/ 99965668 h 357"/>
                <a:gd name="T94" fmla="*/ 7760068 w 173"/>
                <a:gd name="T95" fmla="*/ 99965668 h 357"/>
                <a:gd name="T96" fmla="*/ 7760068 w 173"/>
                <a:gd name="T97" fmla="*/ 60483586 h 357"/>
                <a:gd name="T98" fmla="*/ 7760068 w 173"/>
                <a:gd name="T99" fmla="*/ 57683244 h 357"/>
                <a:gd name="T100" fmla="*/ 7566264 w 173"/>
                <a:gd name="T101" fmla="*/ 55163360 h 357"/>
                <a:gd name="T102" fmla="*/ 7178215 w 173"/>
                <a:gd name="T103" fmla="*/ 52642947 h 357"/>
                <a:gd name="T104" fmla="*/ 6596365 w 173"/>
                <a:gd name="T105" fmla="*/ 50123063 h 357"/>
                <a:gd name="T106" fmla="*/ 5432223 w 173"/>
                <a:gd name="T107" fmla="*/ 45082765 h 357"/>
                <a:gd name="T108" fmla="*/ 3880034 w 173"/>
                <a:gd name="T109" fmla="*/ 40042468 h 357"/>
                <a:gd name="T110" fmla="*/ 2522088 w 173"/>
                <a:gd name="T111" fmla="*/ 35282099 h 357"/>
                <a:gd name="T112" fmla="*/ 1357946 w 173"/>
                <a:gd name="T113" fmla="*/ 30801650 h 357"/>
                <a:gd name="T114" fmla="*/ 776095 w 173"/>
                <a:gd name="T115" fmla="*/ 28281765 h 357"/>
                <a:gd name="T116" fmla="*/ 581851 w 173"/>
                <a:gd name="T117" fmla="*/ 26321738 h 357"/>
                <a:gd name="T118" fmla="*/ 0 w 173"/>
                <a:gd name="T119" fmla="*/ 24361181 h 357"/>
                <a:gd name="T120" fmla="*/ 0 w 173"/>
                <a:gd name="T121" fmla="*/ 22401154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357"/>
                <a:gd name="T185" fmla="*/ 173 w 173"/>
                <a:gd name="T186" fmla="*/ 357 h 3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06" name="Freeform 270"/>
            <p:cNvSpPr>
              <a:spLocks/>
            </p:cNvSpPr>
            <p:nvPr>
              <p:custDataLst>
                <p:tags r:id="rId197"/>
              </p:custDataLst>
            </p:nvPr>
          </p:nvSpPr>
          <p:spPr bwMode="auto">
            <a:xfrm>
              <a:off x="5754032" y="3797149"/>
              <a:ext cx="24439" cy="42365"/>
            </a:xfrm>
            <a:custGeom>
              <a:avLst/>
              <a:gdLst>
                <a:gd name="T0" fmla="*/ 2580640 w 50"/>
                <a:gd name="T1" fmla="*/ 0 h 74"/>
                <a:gd name="T2" fmla="*/ 1548384 w 50"/>
                <a:gd name="T3" fmla="*/ 9303908 h 74"/>
                <a:gd name="T4" fmla="*/ 516128 w 50"/>
                <a:gd name="T5" fmla="*/ 17278221 h 74"/>
                <a:gd name="T6" fmla="*/ 0 w 50"/>
                <a:gd name="T7" fmla="*/ 23923750 h 74"/>
                <a:gd name="T8" fmla="*/ 0 w 50"/>
                <a:gd name="T9" fmla="*/ 28576116 h 74"/>
                <a:gd name="T10" fmla="*/ 0 w 50"/>
                <a:gd name="T11" fmla="*/ 33227661 h 74"/>
                <a:gd name="T12" fmla="*/ 516128 w 50"/>
                <a:gd name="T13" fmla="*/ 37214816 h 74"/>
                <a:gd name="T14" fmla="*/ 1548384 w 50"/>
                <a:gd name="T15" fmla="*/ 40537581 h 74"/>
                <a:gd name="T16" fmla="*/ 2580640 w 50"/>
                <a:gd name="T17" fmla="*/ 45189941 h 74"/>
                <a:gd name="T18" fmla="*/ 12903200 w 50"/>
                <a:gd name="T19" fmla="*/ 49177095 h 74"/>
                <a:gd name="T20" fmla="*/ 12903200 w 50"/>
                <a:gd name="T21" fmla="*/ 33892051 h 74"/>
                <a:gd name="T22" fmla="*/ 12903200 w 50"/>
                <a:gd name="T23" fmla="*/ 22594970 h 74"/>
                <a:gd name="T24" fmla="*/ 12903200 w 50"/>
                <a:gd name="T25" fmla="*/ 12626673 h 74"/>
                <a:gd name="T26" fmla="*/ 12903200 w 50"/>
                <a:gd name="T27" fmla="*/ 0 h 74"/>
                <a:gd name="T28" fmla="*/ 9806433 w 50"/>
                <a:gd name="T29" fmla="*/ 0 h 74"/>
                <a:gd name="T30" fmla="*/ 6451600 w 50"/>
                <a:gd name="T31" fmla="*/ 0 h 74"/>
                <a:gd name="T32" fmla="*/ 3612896 w 50"/>
                <a:gd name="T33" fmla="*/ 0 h 74"/>
                <a:gd name="T34" fmla="*/ 2580640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07" name="Freeform 271"/>
            <p:cNvSpPr>
              <a:spLocks/>
            </p:cNvSpPr>
            <p:nvPr>
              <p:custDataLst>
                <p:tags r:id="rId198"/>
              </p:custDataLst>
            </p:nvPr>
          </p:nvSpPr>
          <p:spPr bwMode="auto">
            <a:xfrm>
              <a:off x="5653221" y="3865155"/>
              <a:ext cx="59570" cy="40135"/>
            </a:xfrm>
            <a:custGeom>
              <a:avLst/>
              <a:gdLst>
                <a:gd name="T0" fmla="*/ 631044 w 135"/>
                <a:gd name="T1" fmla="*/ 18704377 h 98"/>
                <a:gd name="T2" fmla="*/ 2313674 w 135"/>
                <a:gd name="T3" fmla="*/ 18364393 h 98"/>
                <a:gd name="T4" fmla="*/ 3785804 w 135"/>
                <a:gd name="T5" fmla="*/ 18024409 h 98"/>
                <a:gd name="T6" fmla="*/ 5047891 w 135"/>
                <a:gd name="T7" fmla="*/ 17003874 h 98"/>
                <a:gd name="T8" fmla="*/ 6520020 w 135"/>
                <a:gd name="T9" fmla="*/ 15983922 h 98"/>
                <a:gd name="T10" fmla="*/ 8833695 w 135"/>
                <a:gd name="T11" fmla="*/ 12922898 h 98"/>
                <a:gd name="T12" fmla="*/ 10936868 w 135"/>
                <a:gd name="T13" fmla="*/ 9522472 h 98"/>
                <a:gd name="T14" fmla="*/ 12829540 w 135"/>
                <a:gd name="T15" fmla="*/ 6121465 h 98"/>
                <a:gd name="T16" fmla="*/ 14932713 w 135"/>
                <a:gd name="T17" fmla="*/ 2720457 h 98"/>
                <a:gd name="T18" fmla="*/ 15984303 w 135"/>
                <a:gd name="T19" fmla="*/ 1700504 h 98"/>
                <a:gd name="T20" fmla="*/ 17246390 w 135"/>
                <a:gd name="T21" fmla="*/ 679968 h 98"/>
                <a:gd name="T22" fmla="*/ 18508018 w 135"/>
                <a:gd name="T23" fmla="*/ 0 h 98"/>
                <a:gd name="T24" fmla="*/ 20190648 w 135"/>
                <a:gd name="T25" fmla="*/ 0 h 98"/>
                <a:gd name="T26" fmla="*/ 21452735 w 135"/>
                <a:gd name="T27" fmla="*/ 0 h 98"/>
                <a:gd name="T28" fmla="*/ 23135365 w 135"/>
                <a:gd name="T29" fmla="*/ 1019953 h 98"/>
                <a:gd name="T30" fmla="*/ 24607494 w 135"/>
                <a:gd name="T31" fmla="*/ 2040488 h 98"/>
                <a:gd name="T32" fmla="*/ 25869581 w 135"/>
                <a:gd name="T33" fmla="*/ 3740992 h 98"/>
                <a:gd name="T34" fmla="*/ 26921167 w 135"/>
                <a:gd name="T35" fmla="*/ 5441497 h 98"/>
                <a:gd name="T36" fmla="*/ 27762253 w 135"/>
                <a:gd name="T37" fmla="*/ 8161953 h 98"/>
                <a:gd name="T38" fmla="*/ 28182795 w 135"/>
                <a:gd name="T39" fmla="*/ 10202443 h 98"/>
                <a:gd name="T40" fmla="*/ 28393296 w 135"/>
                <a:gd name="T41" fmla="*/ 12582914 h 98"/>
                <a:gd name="T42" fmla="*/ 28182795 w 135"/>
                <a:gd name="T43" fmla="*/ 13603450 h 98"/>
                <a:gd name="T44" fmla="*/ 27762253 w 135"/>
                <a:gd name="T45" fmla="*/ 14623402 h 98"/>
                <a:gd name="T46" fmla="*/ 27131209 w 135"/>
                <a:gd name="T47" fmla="*/ 15983922 h 98"/>
                <a:gd name="T48" fmla="*/ 26079623 w 135"/>
                <a:gd name="T49" fmla="*/ 17343858 h 98"/>
                <a:gd name="T50" fmla="*/ 23766408 w 135"/>
                <a:gd name="T51" fmla="*/ 20744869 h 98"/>
                <a:gd name="T52" fmla="*/ 21032192 w 135"/>
                <a:gd name="T53" fmla="*/ 24485861 h 98"/>
                <a:gd name="T54" fmla="*/ 18297976 w 135"/>
                <a:gd name="T55" fmla="*/ 27886285 h 98"/>
                <a:gd name="T56" fmla="*/ 15563760 w 135"/>
                <a:gd name="T57" fmla="*/ 30947308 h 98"/>
                <a:gd name="T58" fmla="*/ 13250083 w 135"/>
                <a:gd name="T59" fmla="*/ 32647811 h 98"/>
                <a:gd name="T60" fmla="*/ 11567453 w 135"/>
                <a:gd name="T61" fmla="*/ 33327779 h 98"/>
                <a:gd name="T62" fmla="*/ 10726367 w 135"/>
                <a:gd name="T63" fmla="*/ 32987795 h 98"/>
                <a:gd name="T64" fmla="*/ 9043738 w 135"/>
                <a:gd name="T65" fmla="*/ 31287292 h 98"/>
                <a:gd name="T66" fmla="*/ 6730062 w 135"/>
                <a:gd name="T67" fmla="*/ 28906820 h 98"/>
                <a:gd name="T68" fmla="*/ 4416848 w 135"/>
                <a:gd name="T69" fmla="*/ 26186364 h 98"/>
                <a:gd name="T70" fmla="*/ 2313674 w 135"/>
                <a:gd name="T71" fmla="*/ 23125341 h 98"/>
                <a:gd name="T72" fmla="*/ 1051587 w 135"/>
                <a:gd name="T73" fmla="*/ 21084854 h 98"/>
                <a:gd name="T74" fmla="*/ 210501 w 135"/>
                <a:gd name="T75" fmla="*/ 20064901 h 98"/>
                <a:gd name="T76" fmla="*/ 0 w 135"/>
                <a:gd name="T77" fmla="*/ 19384350 h 98"/>
                <a:gd name="T78" fmla="*/ 0 w 135"/>
                <a:gd name="T79" fmla="*/ 19044361 h 98"/>
                <a:gd name="T80" fmla="*/ 631044 w 135"/>
                <a:gd name="T81" fmla="*/ 1870437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08" name="Freeform 272"/>
            <p:cNvSpPr>
              <a:spLocks/>
            </p:cNvSpPr>
            <p:nvPr>
              <p:custDataLst>
                <p:tags r:id="rId199"/>
              </p:custDataLst>
            </p:nvPr>
          </p:nvSpPr>
          <p:spPr bwMode="auto">
            <a:xfrm>
              <a:off x="7787051" y="2259764"/>
              <a:ext cx="116085" cy="120405"/>
            </a:xfrm>
            <a:custGeom>
              <a:avLst/>
              <a:gdLst>
                <a:gd name="T0" fmla="*/ 2147483647 w 266"/>
                <a:gd name="T1" fmla="*/ 1309110682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1212966568 w 266"/>
                <a:gd name="T79" fmla="*/ 2147483647 h 326"/>
                <a:gd name="T80" fmla="*/ 373188593 w 266"/>
                <a:gd name="T81" fmla="*/ 2147483647 h 326"/>
                <a:gd name="T82" fmla="*/ 1772955832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581949685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326"/>
                <a:gd name="T155" fmla="*/ 266 w 266"/>
                <a:gd name="T156" fmla="*/ 326 h 3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 name="Freeform 273"/>
            <p:cNvSpPr>
              <a:spLocks/>
            </p:cNvSpPr>
            <p:nvPr>
              <p:custDataLst>
                <p:tags r:id="rId200"/>
              </p:custDataLst>
            </p:nvPr>
          </p:nvSpPr>
          <p:spPr bwMode="auto">
            <a:xfrm>
              <a:off x="6893501" y="2550741"/>
              <a:ext cx="198567" cy="86959"/>
            </a:xfrm>
            <a:custGeom>
              <a:avLst/>
              <a:gdLst>
                <a:gd name="T0" fmla="*/ 2147483647 w 471"/>
                <a:gd name="T1" fmla="*/ 0 h 237"/>
                <a:gd name="T2" fmla="*/ 2147483647 w 471"/>
                <a:gd name="T3" fmla="*/ 998263043 h 237"/>
                <a:gd name="T4" fmla="*/ 2147483647 w 471"/>
                <a:gd name="T5" fmla="*/ 1854033815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1009469072 w 471"/>
                <a:gd name="T73" fmla="*/ 2147483647 h 237"/>
                <a:gd name="T74" fmla="*/ 588824681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274"/>
            <p:cNvSpPr>
              <a:spLocks/>
            </p:cNvSpPr>
            <p:nvPr>
              <p:custDataLst>
                <p:tags r:id="rId201"/>
              </p:custDataLst>
            </p:nvPr>
          </p:nvSpPr>
          <p:spPr bwMode="auto">
            <a:xfrm>
              <a:off x="7101233" y="2589762"/>
              <a:ext cx="70262" cy="45708"/>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1755880003 w 167"/>
                <a:gd name="T47" fmla="*/ 2147483647 h 123"/>
                <a:gd name="T48" fmla="*/ 0 w 167"/>
                <a:gd name="T49" fmla="*/ 2147483647 h 123"/>
                <a:gd name="T50" fmla="*/ 167308583 w 167"/>
                <a:gd name="T51" fmla="*/ 2147483647 h 123"/>
                <a:gd name="T52" fmla="*/ 417984605 w 167"/>
                <a:gd name="T53" fmla="*/ 2147483647 h 123"/>
                <a:gd name="T54" fmla="*/ 752410682 w 167"/>
                <a:gd name="T55" fmla="*/ 2147483647 h 123"/>
                <a:gd name="T56" fmla="*/ 1254144906 w 167"/>
                <a:gd name="T57" fmla="*/ 2147483647 h 123"/>
                <a:gd name="T58" fmla="*/ 1672321038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1778083178 h 123"/>
                <a:gd name="T72" fmla="*/ 2147483647 w 167"/>
                <a:gd name="T73" fmla="*/ 0 h 123"/>
                <a:gd name="T74" fmla="*/ 2147483647 w 167"/>
                <a:gd name="T75" fmla="*/ 592787525 h 123"/>
                <a:gd name="T76" fmla="*/ 2147483647 w 167"/>
                <a:gd name="T77" fmla="*/ 1037168224 h 123"/>
                <a:gd name="T78" fmla="*/ 2147483647 w 167"/>
                <a:gd name="T79" fmla="*/ 1629956279 h 123"/>
                <a:gd name="T80" fmla="*/ 2147483647 w 167"/>
                <a:gd name="T81" fmla="*/ 207433697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 name="Freeform 275"/>
            <p:cNvSpPr>
              <a:spLocks/>
            </p:cNvSpPr>
            <p:nvPr>
              <p:custDataLst>
                <p:tags r:id="rId202"/>
              </p:custDataLst>
            </p:nvPr>
          </p:nvSpPr>
          <p:spPr bwMode="auto">
            <a:xfrm>
              <a:off x="7092067" y="2639930"/>
              <a:ext cx="128305" cy="117060"/>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1680181806 h 321"/>
                <a:gd name="T42" fmla="*/ 2147483647 w 306"/>
                <a:gd name="T43" fmla="*/ 560060775 h 321"/>
                <a:gd name="T44" fmla="*/ 2147483647 w 306"/>
                <a:gd name="T45" fmla="*/ 0 h 321"/>
                <a:gd name="T46" fmla="*/ 2147483647 w 306"/>
                <a:gd name="T47" fmla="*/ 0 h 321"/>
                <a:gd name="T48" fmla="*/ 2147483647 w 306"/>
                <a:gd name="T49" fmla="*/ 139947818 h 321"/>
                <a:gd name="T50" fmla="*/ 1820647596 w 306"/>
                <a:gd name="T51" fmla="*/ 700008593 h 321"/>
                <a:gd name="T52" fmla="*/ 827618908 w 306"/>
                <a:gd name="T53" fmla="*/ 1960346946 h 321"/>
                <a:gd name="T54" fmla="*/ 82799891 w 306"/>
                <a:gd name="T55" fmla="*/ 2147483647 h 321"/>
                <a:gd name="T56" fmla="*/ 165599782 w 306"/>
                <a:gd name="T57" fmla="*/ 2147483647 h 321"/>
                <a:gd name="T58" fmla="*/ 1241428362 w 306"/>
                <a:gd name="T59" fmla="*/ 2147483647 h 321"/>
                <a:gd name="T60" fmla="*/ 2147483647 w 306"/>
                <a:gd name="T61" fmla="*/ 2147483647 h 321"/>
                <a:gd name="T62" fmla="*/ 2147483647 w 306"/>
                <a:gd name="T63" fmla="*/ 2147483647 h 321"/>
                <a:gd name="T64" fmla="*/ 2147483647 w 306"/>
                <a:gd name="T65" fmla="*/ 2147483647 h 321"/>
                <a:gd name="T66" fmla="*/ 2069047270 w 306"/>
                <a:gd name="T67" fmla="*/ 2147483647 h 321"/>
                <a:gd name="T68" fmla="*/ 1406838142 w 306"/>
                <a:gd name="T69" fmla="*/ 2147483647 h 321"/>
                <a:gd name="T70" fmla="*/ 1158628471 w 306"/>
                <a:gd name="T71" fmla="*/ 2147483647 h 321"/>
                <a:gd name="T72" fmla="*/ 1158628471 w 306"/>
                <a:gd name="T73" fmla="*/ 2147483647 h 321"/>
                <a:gd name="T74" fmla="*/ 1489638033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
                <a:gd name="T175" fmla="*/ 0 h 321"/>
                <a:gd name="T176" fmla="*/ 306 w 306"/>
                <a:gd name="T177" fmla="*/ 321 h 3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 name="Freeform 276"/>
            <p:cNvSpPr>
              <a:spLocks/>
            </p:cNvSpPr>
            <p:nvPr>
              <p:custDataLst>
                <p:tags r:id="rId203"/>
              </p:custDataLst>
            </p:nvPr>
          </p:nvSpPr>
          <p:spPr bwMode="auto">
            <a:xfrm>
              <a:off x="7397555" y="2721315"/>
              <a:ext cx="193984" cy="189525"/>
            </a:xfrm>
            <a:custGeom>
              <a:avLst/>
              <a:gdLst>
                <a:gd name="T0" fmla="*/ 2147483647 w 471"/>
                <a:gd name="T1" fmla="*/ 1697010991 h 518"/>
                <a:gd name="T2" fmla="*/ 2147483647 w 471"/>
                <a:gd name="T3" fmla="*/ 2147483647 h 518"/>
                <a:gd name="T4" fmla="*/ 2147483647 w 471"/>
                <a:gd name="T5" fmla="*/ 2147483647 h 518"/>
                <a:gd name="T6" fmla="*/ 2117561656 w 471"/>
                <a:gd name="T7" fmla="*/ 2147483647 h 518"/>
                <a:gd name="T8" fmla="*/ 627371599 w 471"/>
                <a:gd name="T9" fmla="*/ 2147483647 h 518"/>
                <a:gd name="T10" fmla="*/ 548950095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1979846243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518"/>
                <a:gd name="T134" fmla="*/ 471 w 471"/>
                <a:gd name="T135" fmla="*/ 518 h 5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40075"/>
            </a:solidFill>
            <a:ln w="3175" cmpd="sng">
              <a:solidFill>
                <a:schemeClr val="accent6"/>
              </a:solidFill>
              <a:prstDash val="solid"/>
              <a:round/>
              <a:headEnd/>
              <a:tailEnd/>
            </a:ln>
          </p:spPr>
          <p:txBody>
            <a:bodyPr/>
            <a:lstStyle/>
            <a:p>
              <a:endParaRPr lang="en-US"/>
            </a:p>
          </p:txBody>
        </p:sp>
        <p:sp>
          <p:nvSpPr>
            <p:cNvPr id="213" name="Freeform 277"/>
            <p:cNvSpPr>
              <a:spLocks/>
            </p:cNvSpPr>
            <p:nvPr>
              <p:custDataLst>
                <p:tags r:id="rId204"/>
              </p:custDataLst>
            </p:nvPr>
          </p:nvSpPr>
          <p:spPr bwMode="auto">
            <a:xfrm>
              <a:off x="7476982" y="2897462"/>
              <a:ext cx="128305" cy="91418"/>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1481851875 h 246"/>
                <a:gd name="T10" fmla="*/ 2147483647 w 293"/>
                <a:gd name="T11" fmla="*/ 889055033 h 246"/>
                <a:gd name="T12" fmla="*/ 2147483647 w 293"/>
                <a:gd name="T13" fmla="*/ 296258192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754173896 w 293"/>
                <a:gd name="T59" fmla="*/ 2147483647 h 246"/>
                <a:gd name="T60" fmla="*/ 188491818 w 293"/>
                <a:gd name="T61" fmla="*/ 2147483647 h 246"/>
                <a:gd name="T62" fmla="*/ 0 w 293"/>
                <a:gd name="T63" fmla="*/ 2147483647 h 246"/>
                <a:gd name="T64" fmla="*/ 188491818 w 293"/>
                <a:gd name="T65" fmla="*/ 2147483647 h 246"/>
                <a:gd name="T66" fmla="*/ 754173896 w 293"/>
                <a:gd name="T67" fmla="*/ 2147483647 h 246"/>
                <a:gd name="T68" fmla="*/ 1602593473 w 293"/>
                <a:gd name="T69" fmla="*/ 2147483647 h 246"/>
                <a:gd name="T70" fmla="*/ 2147483647 w 293"/>
                <a:gd name="T71" fmla="*/ 2147483647 h 246"/>
                <a:gd name="T72" fmla="*/ 2147483647 w 293"/>
                <a:gd name="T73" fmla="*/ 2074368788 h 246"/>
                <a:gd name="T74" fmla="*/ 2147483647 w 293"/>
                <a:gd name="T75" fmla="*/ 1778110596 h 246"/>
                <a:gd name="T76" fmla="*/ 2147483647 w 293"/>
                <a:gd name="T77" fmla="*/ 1778110596 h 246"/>
                <a:gd name="T78" fmla="*/ 2147483647 w 293"/>
                <a:gd name="T79" fmla="*/ 1778110596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3"/>
                <a:gd name="T121" fmla="*/ 0 h 246"/>
                <a:gd name="T122" fmla="*/ 293 w 293"/>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40075"/>
            </a:solidFill>
            <a:ln w="3175" cmpd="sng">
              <a:solidFill>
                <a:schemeClr val="accent6"/>
              </a:solidFill>
              <a:prstDash val="solid"/>
              <a:round/>
              <a:headEnd/>
              <a:tailEnd/>
            </a:ln>
          </p:spPr>
          <p:txBody>
            <a:bodyPr/>
            <a:lstStyle/>
            <a:p>
              <a:endParaRPr lang="en-US"/>
            </a:p>
          </p:txBody>
        </p:sp>
        <p:sp>
          <p:nvSpPr>
            <p:cNvPr id="214" name="Freeform 278"/>
            <p:cNvSpPr>
              <a:spLocks/>
            </p:cNvSpPr>
            <p:nvPr>
              <p:custDataLst>
                <p:tags r:id="rId205"/>
              </p:custDataLst>
            </p:nvPr>
          </p:nvSpPr>
          <p:spPr bwMode="auto">
            <a:xfrm>
              <a:off x="7863424" y="2361216"/>
              <a:ext cx="82482" cy="91418"/>
            </a:xfrm>
            <a:custGeom>
              <a:avLst/>
              <a:gdLst>
                <a:gd name="T0" fmla="*/ 1417395152 w 200"/>
                <a:gd name="T1" fmla="*/ 2147483647 h 246"/>
                <a:gd name="T2" fmla="*/ 2147483647 w 200"/>
                <a:gd name="T3" fmla="*/ 2147483647 h 246"/>
                <a:gd name="T4" fmla="*/ 2147483647 w 200"/>
                <a:gd name="T5" fmla="*/ 2147483647 h 246"/>
                <a:gd name="T6" fmla="*/ 2147483647 w 200"/>
                <a:gd name="T7" fmla="*/ 1333722779 h 246"/>
                <a:gd name="T8" fmla="*/ 2147483647 w 200"/>
                <a:gd name="T9" fmla="*/ 148129096 h 246"/>
                <a:gd name="T10" fmla="*/ 2147483647 w 200"/>
                <a:gd name="T11" fmla="*/ 1778110596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1417395152 w 200"/>
                <a:gd name="T69" fmla="*/ 2147483647 h 246"/>
                <a:gd name="T70" fmla="*/ 472526487 w 200"/>
                <a:gd name="T71" fmla="*/ 2147483647 h 246"/>
                <a:gd name="T72" fmla="*/ 78815565 w 200"/>
                <a:gd name="T73" fmla="*/ 2147483647 h 246"/>
                <a:gd name="T74" fmla="*/ 78815565 w 200"/>
                <a:gd name="T75" fmla="*/ 2147483647 h 246"/>
                <a:gd name="T76" fmla="*/ 393710922 w 200"/>
                <a:gd name="T77" fmla="*/ 2147483647 h 246"/>
                <a:gd name="T78" fmla="*/ 787421415 w 200"/>
                <a:gd name="T79" fmla="*/ 2147483647 h 246"/>
                <a:gd name="T80" fmla="*/ 1023684659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 name="Freeform 279"/>
            <p:cNvSpPr>
              <a:spLocks/>
            </p:cNvSpPr>
            <p:nvPr>
              <p:custDataLst>
                <p:tags r:id="rId206"/>
              </p:custDataLst>
            </p:nvPr>
          </p:nvSpPr>
          <p:spPr bwMode="auto">
            <a:xfrm>
              <a:off x="8410247" y="3272053"/>
              <a:ext cx="223006" cy="178377"/>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1599094994 w 538"/>
                <a:gd name="T85" fmla="*/ 2147483647 h 487"/>
                <a:gd name="T86" fmla="*/ 1599094994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
                <a:gd name="T133" fmla="*/ 0 h 487"/>
                <a:gd name="T134" fmla="*/ 538 w 538"/>
                <a:gd name="T135" fmla="*/ 487 h 4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 name="Freeform 280"/>
            <p:cNvSpPr>
              <a:spLocks/>
            </p:cNvSpPr>
            <p:nvPr>
              <p:custDataLst>
                <p:tags r:id="rId207"/>
              </p:custDataLst>
            </p:nvPr>
          </p:nvSpPr>
          <p:spPr bwMode="auto">
            <a:xfrm>
              <a:off x="8595066" y="3260905"/>
              <a:ext cx="102338" cy="90303"/>
            </a:xfrm>
            <a:custGeom>
              <a:avLst/>
              <a:gdLst>
                <a:gd name="T0" fmla="*/ 2147483647 w 253"/>
                <a:gd name="T1" fmla="*/ 142897792 h 246"/>
                <a:gd name="T2" fmla="*/ 2147483647 w 253"/>
                <a:gd name="T3" fmla="*/ 1142636104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817240625 w 253"/>
                <a:gd name="T39" fmla="*/ 2147483647 h 246"/>
                <a:gd name="T40" fmla="*/ 222867487 w 253"/>
                <a:gd name="T41" fmla="*/ 2147483647 h 246"/>
                <a:gd name="T42" fmla="*/ 743010039 w 253"/>
                <a:gd name="T43" fmla="*/ 2147483647 h 246"/>
                <a:gd name="T44" fmla="*/ 1634657819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1571056626 h 246"/>
                <a:gd name="T102" fmla="*/ 2147483647 w 253"/>
                <a:gd name="T103" fmla="*/ 1713954418 h 246"/>
                <a:gd name="T104" fmla="*/ 2147483647 w 253"/>
                <a:gd name="T105" fmla="*/ 2147483647 h 246"/>
                <a:gd name="T106" fmla="*/ 2147483647 w 253"/>
                <a:gd name="T107" fmla="*/ 714216106 h 246"/>
                <a:gd name="T108" fmla="*/ 2147483647 w 253"/>
                <a:gd name="T109" fmla="*/ 142897792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246"/>
                <a:gd name="T170" fmla="*/ 253 w 253"/>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 name="Freeform 281"/>
            <p:cNvSpPr>
              <a:spLocks/>
            </p:cNvSpPr>
            <p:nvPr>
              <p:custDataLst>
                <p:tags r:id="rId208"/>
              </p:custDataLst>
            </p:nvPr>
          </p:nvSpPr>
          <p:spPr bwMode="auto">
            <a:xfrm>
              <a:off x="6936269" y="3003373"/>
              <a:ext cx="61098" cy="83614"/>
            </a:xfrm>
            <a:custGeom>
              <a:avLst/>
              <a:gdLst>
                <a:gd name="T0" fmla="*/ 2147483647 w 141"/>
                <a:gd name="T1" fmla="*/ 2147483647 h 228"/>
                <a:gd name="T2" fmla="*/ 2147483647 w 141"/>
                <a:gd name="T3" fmla="*/ 2147483647 h 228"/>
                <a:gd name="T4" fmla="*/ 2147483647 w 141"/>
                <a:gd name="T5" fmla="*/ 2147483647 h 228"/>
                <a:gd name="T6" fmla="*/ 2009533160 w 141"/>
                <a:gd name="T7" fmla="*/ 2147483647 h 228"/>
                <a:gd name="T8" fmla="*/ 1461515550 w 141"/>
                <a:gd name="T9" fmla="*/ 2147483647 h 228"/>
                <a:gd name="T10" fmla="*/ 913497940 w 141"/>
                <a:gd name="T11" fmla="*/ 2147483647 h 228"/>
                <a:gd name="T12" fmla="*/ 456749195 w 141"/>
                <a:gd name="T13" fmla="*/ 2147483647 h 228"/>
                <a:gd name="T14" fmla="*/ 182739940 w 141"/>
                <a:gd name="T15" fmla="*/ 2147483647 h 228"/>
                <a:gd name="T16" fmla="*/ 0 w 141"/>
                <a:gd name="T17" fmla="*/ 2147483647 h 228"/>
                <a:gd name="T18" fmla="*/ 182739940 w 141"/>
                <a:gd name="T19" fmla="*/ 2147483647 h 228"/>
                <a:gd name="T20" fmla="*/ 365277670 w 141"/>
                <a:gd name="T21" fmla="*/ 2147483647 h 228"/>
                <a:gd name="T22" fmla="*/ 548017610 w 141"/>
                <a:gd name="T23" fmla="*/ 2147483647 h 228"/>
                <a:gd name="T24" fmla="*/ 822026415 w 141"/>
                <a:gd name="T25" fmla="*/ 2147483647 h 228"/>
                <a:gd name="T26" fmla="*/ 1644052830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228"/>
                <a:gd name="T125" fmla="*/ 141 w 141"/>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18" name="Group 282"/>
            <p:cNvGrpSpPr>
              <a:grpSpLocks/>
            </p:cNvGrpSpPr>
            <p:nvPr>
              <p:custDataLst>
                <p:tags r:id="rId209"/>
              </p:custDataLst>
            </p:nvPr>
          </p:nvGrpSpPr>
          <p:grpSpPr bwMode="auto">
            <a:xfrm>
              <a:off x="7840512" y="2800469"/>
              <a:ext cx="224533" cy="308816"/>
              <a:chOff x="5062" y="2295"/>
              <a:chExt cx="177" cy="279"/>
            </a:xfrm>
            <a:solidFill>
              <a:srgbClr val="C40075"/>
            </a:solidFill>
          </p:grpSpPr>
          <p:sp>
            <p:nvSpPr>
              <p:cNvPr id="466" name="Freeform 283"/>
              <p:cNvSpPr>
                <a:spLocks/>
              </p:cNvSpPr>
              <p:nvPr/>
            </p:nvSpPr>
            <p:spPr bwMode="auto">
              <a:xfrm>
                <a:off x="5154" y="2449"/>
                <a:ext cx="19" cy="37"/>
              </a:xfrm>
              <a:custGeom>
                <a:avLst/>
                <a:gdLst>
                  <a:gd name="T0" fmla="*/ 4 w 60"/>
                  <a:gd name="T1" fmla="*/ 12 h 110"/>
                  <a:gd name="T2" fmla="*/ 4 w 60"/>
                  <a:gd name="T3" fmla="*/ 12 h 110"/>
                  <a:gd name="T4" fmla="*/ 5 w 60"/>
                  <a:gd name="T5" fmla="*/ 12 h 110"/>
                  <a:gd name="T6" fmla="*/ 5 w 60"/>
                  <a:gd name="T7" fmla="*/ 11 h 110"/>
                  <a:gd name="T8" fmla="*/ 5 w 60"/>
                  <a:gd name="T9" fmla="*/ 11 h 110"/>
                  <a:gd name="T10" fmla="*/ 5 w 60"/>
                  <a:gd name="T11" fmla="*/ 10 h 110"/>
                  <a:gd name="T12" fmla="*/ 6 w 60"/>
                  <a:gd name="T13" fmla="*/ 9 h 110"/>
                  <a:gd name="T14" fmla="*/ 6 w 60"/>
                  <a:gd name="T15" fmla="*/ 9 h 110"/>
                  <a:gd name="T16" fmla="*/ 6 w 60"/>
                  <a:gd name="T17" fmla="*/ 8 h 110"/>
                  <a:gd name="T18" fmla="*/ 6 w 60"/>
                  <a:gd name="T19" fmla="*/ 7 h 110"/>
                  <a:gd name="T20" fmla="*/ 6 w 60"/>
                  <a:gd name="T21" fmla="*/ 5 h 110"/>
                  <a:gd name="T22" fmla="*/ 6 w 60"/>
                  <a:gd name="T23" fmla="*/ 4 h 110"/>
                  <a:gd name="T24" fmla="*/ 5 w 60"/>
                  <a:gd name="T25" fmla="*/ 3 h 110"/>
                  <a:gd name="T26" fmla="*/ 5 w 60"/>
                  <a:gd name="T27" fmla="*/ 2 h 110"/>
                  <a:gd name="T28" fmla="*/ 5 w 60"/>
                  <a:gd name="T29" fmla="*/ 1 h 110"/>
                  <a:gd name="T30" fmla="*/ 4 w 60"/>
                  <a:gd name="T31" fmla="*/ 1 h 110"/>
                  <a:gd name="T32" fmla="*/ 4 w 60"/>
                  <a:gd name="T33" fmla="*/ 0 h 110"/>
                  <a:gd name="T34" fmla="*/ 3 w 60"/>
                  <a:gd name="T35" fmla="*/ 0 h 110"/>
                  <a:gd name="T36" fmla="*/ 3 w 60"/>
                  <a:gd name="T37" fmla="*/ 1 h 110"/>
                  <a:gd name="T38" fmla="*/ 3 w 60"/>
                  <a:gd name="T39" fmla="*/ 1 h 110"/>
                  <a:gd name="T40" fmla="*/ 3 w 60"/>
                  <a:gd name="T41" fmla="*/ 2 h 110"/>
                  <a:gd name="T42" fmla="*/ 2 w 60"/>
                  <a:gd name="T43" fmla="*/ 3 h 110"/>
                  <a:gd name="T44" fmla="*/ 2 w 60"/>
                  <a:gd name="T45" fmla="*/ 4 h 110"/>
                  <a:gd name="T46" fmla="*/ 1 w 60"/>
                  <a:gd name="T47" fmla="*/ 6 h 110"/>
                  <a:gd name="T48" fmla="*/ 1 w 60"/>
                  <a:gd name="T49" fmla="*/ 7 h 110"/>
                  <a:gd name="T50" fmla="*/ 1 w 60"/>
                  <a:gd name="T51" fmla="*/ 7 h 110"/>
                  <a:gd name="T52" fmla="*/ 0 w 60"/>
                  <a:gd name="T53" fmla="*/ 8 h 110"/>
                  <a:gd name="T54" fmla="*/ 0 w 60"/>
                  <a:gd name="T55" fmla="*/ 8 h 110"/>
                  <a:gd name="T56" fmla="*/ 0 w 60"/>
                  <a:gd name="T57" fmla="*/ 8 h 110"/>
                  <a:gd name="T58" fmla="*/ 0 w 60"/>
                  <a:gd name="T59" fmla="*/ 9 h 110"/>
                  <a:gd name="T60" fmla="*/ 0 w 60"/>
                  <a:gd name="T61" fmla="*/ 9 h 110"/>
                  <a:gd name="T62" fmla="*/ 1 w 60"/>
                  <a:gd name="T63" fmla="*/ 10 h 110"/>
                  <a:gd name="T64" fmla="*/ 1 w 60"/>
                  <a:gd name="T65" fmla="*/ 11 h 110"/>
                  <a:gd name="T66" fmla="*/ 2 w 60"/>
                  <a:gd name="T67" fmla="*/ 11 h 110"/>
                  <a:gd name="T68" fmla="*/ 3 w 60"/>
                  <a:gd name="T69" fmla="*/ 12 h 110"/>
                  <a:gd name="T70" fmla="*/ 3 w 60"/>
                  <a:gd name="T71" fmla="*/ 12 h 110"/>
                  <a:gd name="T72" fmla="*/ 4 w 60"/>
                  <a:gd name="T73" fmla="*/ 12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
                  <a:gd name="T112" fmla="*/ 0 h 110"/>
                  <a:gd name="T113" fmla="*/ 60 w 60"/>
                  <a:gd name="T114" fmla="*/ 110 h 1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67" name="Freeform 284"/>
              <p:cNvSpPr>
                <a:spLocks/>
              </p:cNvSpPr>
              <p:nvPr/>
            </p:nvSpPr>
            <p:spPr bwMode="auto">
              <a:xfrm>
                <a:off x="5189" y="2422"/>
                <a:ext cx="24" cy="25"/>
              </a:xfrm>
              <a:custGeom>
                <a:avLst/>
                <a:gdLst>
                  <a:gd name="T0" fmla="*/ 0 w 72"/>
                  <a:gd name="T1" fmla="*/ 1 h 75"/>
                  <a:gd name="T2" fmla="*/ 1 w 72"/>
                  <a:gd name="T3" fmla="*/ 2 h 75"/>
                  <a:gd name="T4" fmla="*/ 2 w 72"/>
                  <a:gd name="T5" fmla="*/ 3 h 75"/>
                  <a:gd name="T6" fmla="*/ 3 w 72"/>
                  <a:gd name="T7" fmla="*/ 4 h 75"/>
                  <a:gd name="T8" fmla="*/ 3 w 72"/>
                  <a:gd name="T9" fmla="*/ 4 h 75"/>
                  <a:gd name="T10" fmla="*/ 4 w 72"/>
                  <a:gd name="T11" fmla="*/ 5 h 75"/>
                  <a:gd name="T12" fmla="*/ 5 w 72"/>
                  <a:gd name="T13" fmla="*/ 6 h 75"/>
                  <a:gd name="T14" fmla="*/ 5 w 72"/>
                  <a:gd name="T15" fmla="*/ 7 h 75"/>
                  <a:gd name="T16" fmla="*/ 5 w 72"/>
                  <a:gd name="T17" fmla="*/ 8 h 75"/>
                  <a:gd name="T18" fmla="*/ 8 w 72"/>
                  <a:gd name="T19" fmla="*/ 8 h 75"/>
                  <a:gd name="T20" fmla="*/ 7 w 72"/>
                  <a:gd name="T21" fmla="*/ 6 h 75"/>
                  <a:gd name="T22" fmla="*/ 7 w 72"/>
                  <a:gd name="T23" fmla="*/ 4 h 75"/>
                  <a:gd name="T24" fmla="*/ 7 w 72"/>
                  <a:gd name="T25" fmla="*/ 3 h 75"/>
                  <a:gd name="T26" fmla="*/ 7 w 72"/>
                  <a:gd name="T27" fmla="*/ 2 h 75"/>
                  <a:gd name="T28" fmla="*/ 7 w 72"/>
                  <a:gd name="T29" fmla="*/ 1 h 75"/>
                  <a:gd name="T30" fmla="*/ 8 w 72"/>
                  <a:gd name="T31" fmla="*/ 0 h 75"/>
                  <a:gd name="T32" fmla="*/ 6 w 72"/>
                  <a:gd name="T33" fmla="*/ 0 h 75"/>
                  <a:gd name="T34" fmla="*/ 4 w 72"/>
                  <a:gd name="T35" fmla="*/ 0 h 75"/>
                  <a:gd name="T36" fmla="*/ 2 w 72"/>
                  <a:gd name="T37" fmla="*/ 0 h 75"/>
                  <a:gd name="T38" fmla="*/ 1 w 72"/>
                  <a:gd name="T39" fmla="*/ 0 h 75"/>
                  <a:gd name="T40" fmla="*/ 1 w 72"/>
                  <a:gd name="T41" fmla="*/ 1 h 75"/>
                  <a:gd name="T42" fmla="*/ 1 w 72"/>
                  <a:gd name="T43" fmla="*/ 1 h 75"/>
                  <a:gd name="T44" fmla="*/ 0 w 72"/>
                  <a:gd name="T45" fmla="*/ 1 h 75"/>
                  <a:gd name="T46" fmla="*/ 0 w 72"/>
                  <a:gd name="T47" fmla="*/ 1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75"/>
                  <a:gd name="T74" fmla="*/ 72 w 72"/>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68" name="Freeform 285"/>
              <p:cNvSpPr>
                <a:spLocks/>
              </p:cNvSpPr>
              <p:nvPr/>
            </p:nvSpPr>
            <p:spPr bwMode="auto">
              <a:xfrm>
                <a:off x="5160" y="2389"/>
                <a:ext cx="5" cy="16"/>
              </a:xfrm>
              <a:custGeom>
                <a:avLst/>
                <a:gdLst>
                  <a:gd name="T0" fmla="*/ 2 w 15"/>
                  <a:gd name="T1" fmla="*/ 5 h 49"/>
                  <a:gd name="T2" fmla="*/ 2 w 15"/>
                  <a:gd name="T3" fmla="*/ 4 h 49"/>
                  <a:gd name="T4" fmla="*/ 2 w 15"/>
                  <a:gd name="T5" fmla="*/ 2 h 49"/>
                  <a:gd name="T6" fmla="*/ 2 w 15"/>
                  <a:gd name="T7" fmla="*/ 1 h 49"/>
                  <a:gd name="T8" fmla="*/ 1 w 15"/>
                  <a:gd name="T9" fmla="*/ 1 h 49"/>
                  <a:gd name="T10" fmla="*/ 1 w 15"/>
                  <a:gd name="T11" fmla="*/ 0 h 49"/>
                  <a:gd name="T12" fmla="*/ 1 w 15"/>
                  <a:gd name="T13" fmla="*/ 0 h 49"/>
                  <a:gd name="T14" fmla="*/ 0 w 15"/>
                  <a:gd name="T15" fmla="*/ 1 h 49"/>
                  <a:gd name="T16" fmla="*/ 0 w 15"/>
                  <a:gd name="T17" fmla="*/ 2 h 49"/>
                  <a:gd name="T18" fmla="*/ 0 w 15"/>
                  <a:gd name="T19" fmla="*/ 3 h 49"/>
                  <a:gd name="T20" fmla="*/ 0 w 15"/>
                  <a:gd name="T21" fmla="*/ 3 h 49"/>
                  <a:gd name="T22" fmla="*/ 0 w 15"/>
                  <a:gd name="T23" fmla="*/ 4 h 49"/>
                  <a:gd name="T24" fmla="*/ 0 w 15"/>
                  <a:gd name="T25" fmla="*/ 5 h 49"/>
                  <a:gd name="T26" fmla="*/ 1 w 15"/>
                  <a:gd name="T27" fmla="*/ 5 h 49"/>
                  <a:gd name="T28" fmla="*/ 1 w 15"/>
                  <a:gd name="T29" fmla="*/ 5 h 49"/>
                  <a:gd name="T30" fmla="*/ 1 w 15"/>
                  <a:gd name="T31" fmla="*/ 5 h 49"/>
                  <a:gd name="T32" fmla="*/ 2 w 15"/>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9"/>
                  <a:gd name="T53" fmla="*/ 15 w 15"/>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69" name="Freeform 286"/>
              <p:cNvSpPr>
                <a:spLocks/>
              </p:cNvSpPr>
              <p:nvPr/>
            </p:nvSpPr>
            <p:spPr bwMode="auto">
              <a:xfrm>
                <a:off x="5139" y="2387"/>
                <a:ext cx="15" cy="13"/>
              </a:xfrm>
              <a:custGeom>
                <a:avLst/>
                <a:gdLst>
                  <a:gd name="T0" fmla="*/ 2 w 47"/>
                  <a:gd name="T1" fmla="*/ 1 h 40"/>
                  <a:gd name="T2" fmla="*/ 0 w 47"/>
                  <a:gd name="T3" fmla="*/ 4 h 40"/>
                  <a:gd name="T4" fmla="*/ 1 w 47"/>
                  <a:gd name="T5" fmla="*/ 4 h 40"/>
                  <a:gd name="T6" fmla="*/ 1 w 47"/>
                  <a:gd name="T7" fmla="*/ 4 h 40"/>
                  <a:gd name="T8" fmla="*/ 2 w 47"/>
                  <a:gd name="T9" fmla="*/ 4 h 40"/>
                  <a:gd name="T10" fmla="*/ 3 w 47"/>
                  <a:gd name="T11" fmla="*/ 4 h 40"/>
                  <a:gd name="T12" fmla="*/ 3 w 47"/>
                  <a:gd name="T13" fmla="*/ 4 h 40"/>
                  <a:gd name="T14" fmla="*/ 4 w 47"/>
                  <a:gd name="T15" fmla="*/ 4 h 40"/>
                  <a:gd name="T16" fmla="*/ 4 w 47"/>
                  <a:gd name="T17" fmla="*/ 3 h 40"/>
                  <a:gd name="T18" fmla="*/ 5 w 47"/>
                  <a:gd name="T19" fmla="*/ 3 h 40"/>
                  <a:gd name="T20" fmla="*/ 5 w 47"/>
                  <a:gd name="T21" fmla="*/ 0 h 40"/>
                  <a:gd name="T22" fmla="*/ 4 w 47"/>
                  <a:gd name="T23" fmla="*/ 0 h 40"/>
                  <a:gd name="T24" fmla="*/ 4 w 47"/>
                  <a:gd name="T25" fmla="*/ 0 h 40"/>
                  <a:gd name="T26" fmla="*/ 3 w 47"/>
                  <a:gd name="T27" fmla="*/ 0 h 40"/>
                  <a:gd name="T28" fmla="*/ 2 w 47"/>
                  <a:gd name="T29" fmla="*/ 1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0"/>
                  <a:gd name="T47" fmla="*/ 47 w 47"/>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0" name="Freeform 287"/>
              <p:cNvSpPr>
                <a:spLocks/>
              </p:cNvSpPr>
              <p:nvPr/>
            </p:nvSpPr>
            <p:spPr bwMode="auto">
              <a:xfrm>
                <a:off x="5184" y="2465"/>
                <a:ext cx="13" cy="10"/>
              </a:xfrm>
              <a:custGeom>
                <a:avLst/>
                <a:gdLst>
                  <a:gd name="T0" fmla="*/ 0 w 39"/>
                  <a:gd name="T1" fmla="*/ 0 h 31"/>
                  <a:gd name="T2" fmla="*/ 0 w 39"/>
                  <a:gd name="T3" fmla="*/ 1 h 31"/>
                  <a:gd name="T4" fmla="*/ 1 w 39"/>
                  <a:gd name="T5" fmla="*/ 1 h 31"/>
                  <a:gd name="T6" fmla="*/ 1 w 39"/>
                  <a:gd name="T7" fmla="*/ 2 h 31"/>
                  <a:gd name="T8" fmla="*/ 2 w 39"/>
                  <a:gd name="T9" fmla="*/ 2 h 31"/>
                  <a:gd name="T10" fmla="*/ 3 w 39"/>
                  <a:gd name="T11" fmla="*/ 3 h 31"/>
                  <a:gd name="T12" fmla="*/ 3 w 39"/>
                  <a:gd name="T13" fmla="*/ 3 h 31"/>
                  <a:gd name="T14" fmla="*/ 4 w 39"/>
                  <a:gd name="T15" fmla="*/ 3 h 31"/>
                  <a:gd name="T16" fmla="*/ 4 w 39"/>
                  <a:gd name="T17" fmla="*/ 3 h 31"/>
                  <a:gd name="T18" fmla="*/ 4 w 39"/>
                  <a:gd name="T19" fmla="*/ 2 h 31"/>
                  <a:gd name="T20" fmla="*/ 3 w 39"/>
                  <a:gd name="T21" fmla="*/ 2 h 31"/>
                  <a:gd name="T22" fmla="*/ 2 w 39"/>
                  <a:gd name="T23" fmla="*/ 1 h 31"/>
                  <a:gd name="T24" fmla="*/ 1 w 3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1" name="Freeform 288"/>
              <p:cNvSpPr>
                <a:spLocks/>
              </p:cNvSpPr>
              <p:nvPr/>
            </p:nvSpPr>
            <p:spPr bwMode="auto">
              <a:xfrm>
                <a:off x="5172" y="2410"/>
                <a:ext cx="10" cy="6"/>
              </a:xfrm>
              <a:custGeom>
                <a:avLst/>
                <a:gdLst>
                  <a:gd name="T0" fmla="*/ 0 w 34"/>
                  <a:gd name="T1" fmla="*/ 0 h 19"/>
                  <a:gd name="T2" fmla="*/ 3 w 34"/>
                  <a:gd name="T3" fmla="*/ 2 h 19"/>
                  <a:gd name="T4" fmla="*/ 3 w 34"/>
                  <a:gd name="T5" fmla="*/ 0 h 19"/>
                  <a:gd name="T6" fmla="*/ 2 w 34"/>
                  <a:gd name="T7" fmla="*/ 0 h 19"/>
                  <a:gd name="T8" fmla="*/ 1 w 34"/>
                  <a:gd name="T9" fmla="*/ 0 h 19"/>
                  <a:gd name="T10" fmla="*/ 1 w 34"/>
                  <a:gd name="T11" fmla="*/ 0 h 19"/>
                  <a:gd name="T12" fmla="*/ 0 w 34"/>
                  <a:gd name="T13" fmla="*/ 0 h 19"/>
                  <a:gd name="T14" fmla="*/ 0 60000 65536"/>
                  <a:gd name="T15" fmla="*/ 0 60000 65536"/>
                  <a:gd name="T16" fmla="*/ 0 60000 65536"/>
                  <a:gd name="T17" fmla="*/ 0 60000 65536"/>
                  <a:gd name="T18" fmla="*/ 0 60000 65536"/>
                  <a:gd name="T19" fmla="*/ 0 60000 65536"/>
                  <a:gd name="T20" fmla="*/ 0 60000 65536"/>
                  <a:gd name="T21" fmla="*/ 0 w 34"/>
                  <a:gd name="T22" fmla="*/ 0 h 19"/>
                  <a:gd name="T23" fmla="*/ 34 w 3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9">
                    <a:moveTo>
                      <a:pt x="0" y="0"/>
                    </a:moveTo>
                    <a:lnTo>
                      <a:pt x="34" y="19"/>
                    </a:lnTo>
                    <a:lnTo>
                      <a:pt x="34" y="0"/>
                    </a:lnTo>
                    <a:lnTo>
                      <a:pt x="24" y="0"/>
                    </a:lnTo>
                    <a:lnTo>
                      <a:pt x="14" y="0"/>
                    </a:lnTo>
                    <a:lnTo>
                      <a:pt x="7" y="0"/>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2" name="Freeform 289"/>
              <p:cNvSpPr>
                <a:spLocks/>
              </p:cNvSpPr>
              <p:nvPr/>
            </p:nvSpPr>
            <p:spPr bwMode="auto">
              <a:xfrm>
                <a:off x="5180" y="2471"/>
                <a:ext cx="6" cy="4"/>
              </a:xfrm>
              <a:custGeom>
                <a:avLst/>
                <a:gdLst>
                  <a:gd name="T0" fmla="*/ 0 w 19"/>
                  <a:gd name="T1" fmla="*/ 0 h 12"/>
                  <a:gd name="T2" fmla="*/ 2 w 19"/>
                  <a:gd name="T3" fmla="*/ 1 h 12"/>
                  <a:gd name="T4" fmla="*/ 1 w 19"/>
                  <a:gd name="T5" fmla="*/ 1 h 12"/>
                  <a:gd name="T6" fmla="*/ 1 w 19"/>
                  <a:gd name="T7" fmla="*/ 1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0" y="0"/>
                    </a:moveTo>
                    <a:lnTo>
                      <a:pt x="19" y="12"/>
                    </a:lnTo>
                    <a:lnTo>
                      <a:pt x="13" y="6"/>
                    </a:lnTo>
                    <a:lnTo>
                      <a:pt x="6" y="6"/>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3" name="Freeform 290"/>
              <p:cNvSpPr>
                <a:spLocks/>
              </p:cNvSpPr>
              <p:nvPr/>
            </p:nvSpPr>
            <p:spPr bwMode="auto">
              <a:xfrm>
                <a:off x="5062" y="2447"/>
                <a:ext cx="42" cy="55"/>
              </a:xfrm>
              <a:custGeom>
                <a:avLst/>
                <a:gdLst>
                  <a:gd name="T0" fmla="*/ 13 w 126"/>
                  <a:gd name="T1" fmla="*/ 0 h 166"/>
                  <a:gd name="T2" fmla="*/ 13 w 126"/>
                  <a:gd name="T3" fmla="*/ 1 h 166"/>
                  <a:gd name="T4" fmla="*/ 13 w 126"/>
                  <a:gd name="T5" fmla="*/ 1 h 166"/>
                  <a:gd name="T6" fmla="*/ 14 w 126"/>
                  <a:gd name="T7" fmla="*/ 1 h 166"/>
                  <a:gd name="T8" fmla="*/ 14 w 126"/>
                  <a:gd name="T9" fmla="*/ 2 h 166"/>
                  <a:gd name="T10" fmla="*/ 14 w 126"/>
                  <a:gd name="T11" fmla="*/ 2 h 166"/>
                  <a:gd name="T12" fmla="*/ 14 w 126"/>
                  <a:gd name="T13" fmla="*/ 3 h 166"/>
                  <a:gd name="T14" fmla="*/ 14 w 126"/>
                  <a:gd name="T15" fmla="*/ 4 h 166"/>
                  <a:gd name="T16" fmla="*/ 13 w 126"/>
                  <a:gd name="T17" fmla="*/ 5 h 166"/>
                  <a:gd name="T18" fmla="*/ 13 w 126"/>
                  <a:gd name="T19" fmla="*/ 6 h 166"/>
                  <a:gd name="T20" fmla="*/ 12 w 126"/>
                  <a:gd name="T21" fmla="*/ 7 h 166"/>
                  <a:gd name="T22" fmla="*/ 10 w 126"/>
                  <a:gd name="T23" fmla="*/ 9 h 166"/>
                  <a:gd name="T24" fmla="*/ 8 w 126"/>
                  <a:gd name="T25" fmla="*/ 11 h 166"/>
                  <a:gd name="T26" fmla="*/ 6 w 126"/>
                  <a:gd name="T27" fmla="*/ 14 h 166"/>
                  <a:gd name="T28" fmla="*/ 4 w 126"/>
                  <a:gd name="T29" fmla="*/ 16 h 166"/>
                  <a:gd name="T30" fmla="*/ 3 w 126"/>
                  <a:gd name="T31" fmla="*/ 17 h 166"/>
                  <a:gd name="T32" fmla="*/ 2 w 126"/>
                  <a:gd name="T33" fmla="*/ 17 h 166"/>
                  <a:gd name="T34" fmla="*/ 1 w 126"/>
                  <a:gd name="T35" fmla="*/ 18 h 166"/>
                  <a:gd name="T36" fmla="*/ 0 w 126"/>
                  <a:gd name="T37" fmla="*/ 18 h 166"/>
                  <a:gd name="T38" fmla="*/ 0 w 126"/>
                  <a:gd name="T39" fmla="*/ 18 h 166"/>
                  <a:gd name="T40" fmla="*/ 0 w 126"/>
                  <a:gd name="T41" fmla="*/ 17 h 166"/>
                  <a:gd name="T42" fmla="*/ 0 w 126"/>
                  <a:gd name="T43" fmla="*/ 16 h 166"/>
                  <a:gd name="T44" fmla="*/ 0 w 126"/>
                  <a:gd name="T45" fmla="*/ 15 h 166"/>
                  <a:gd name="T46" fmla="*/ 0 w 126"/>
                  <a:gd name="T47" fmla="*/ 14 h 166"/>
                  <a:gd name="T48" fmla="*/ 1 w 126"/>
                  <a:gd name="T49" fmla="*/ 14 h 166"/>
                  <a:gd name="T50" fmla="*/ 1 w 126"/>
                  <a:gd name="T51" fmla="*/ 14 h 166"/>
                  <a:gd name="T52" fmla="*/ 2 w 126"/>
                  <a:gd name="T53" fmla="*/ 13 h 166"/>
                  <a:gd name="T54" fmla="*/ 3 w 126"/>
                  <a:gd name="T55" fmla="*/ 13 h 166"/>
                  <a:gd name="T56" fmla="*/ 4 w 126"/>
                  <a:gd name="T57" fmla="*/ 12 h 166"/>
                  <a:gd name="T58" fmla="*/ 4 w 126"/>
                  <a:gd name="T59" fmla="*/ 11 h 166"/>
                  <a:gd name="T60" fmla="*/ 5 w 126"/>
                  <a:gd name="T61" fmla="*/ 11 h 166"/>
                  <a:gd name="T62" fmla="*/ 6 w 126"/>
                  <a:gd name="T63" fmla="*/ 10 h 166"/>
                  <a:gd name="T64" fmla="*/ 6 w 126"/>
                  <a:gd name="T65" fmla="*/ 9 h 166"/>
                  <a:gd name="T66" fmla="*/ 7 w 126"/>
                  <a:gd name="T67" fmla="*/ 7 h 166"/>
                  <a:gd name="T68" fmla="*/ 8 w 126"/>
                  <a:gd name="T69" fmla="*/ 6 h 166"/>
                  <a:gd name="T70" fmla="*/ 9 w 126"/>
                  <a:gd name="T71" fmla="*/ 4 h 166"/>
                  <a:gd name="T72" fmla="*/ 10 w 126"/>
                  <a:gd name="T73" fmla="*/ 3 h 166"/>
                  <a:gd name="T74" fmla="*/ 10 w 126"/>
                  <a:gd name="T75" fmla="*/ 2 h 166"/>
                  <a:gd name="T76" fmla="*/ 11 w 126"/>
                  <a:gd name="T77" fmla="*/ 1 h 166"/>
                  <a:gd name="T78" fmla="*/ 12 w 126"/>
                  <a:gd name="T79" fmla="*/ 1 h 166"/>
                  <a:gd name="T80" fmla="*/ 13 w 126"/>
                  <a:gd name="T81" fmla="*/ 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66"/>
                  <a:gd name="T125" fmla="*/ 126 w 126"/>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4" name="Freeform 291"/>
              <p:cNvSpPr>
                <a:spLocks/>
              </p:cNvSpPr>
              <p:nvPr/>
            </p:nvSpPr>
            <p:spPr bwMode="auto">
              <a:xfrm>
                <a:off x="5154" y="2465"/>
                <a:ext cx="85" cy="86"/>
              </a:xfrm>
              <a:custGeom>
                <a:avLst/>
                <a:gdLst>
                  <a:gd name="T0" fmla="*/ 1 w 259"/>
                  <a:gd name="T1" fmla="*/ 20 h 259"/>
                  <a:gd name="T2" fmla="*/ 0 w 259"/>
                  <a:gd name="T3" fmla="*/ 18 h 259"/>
                  <a:gd name="T4" fmla="*/ 0 w 259"/>
                  <a:gd name="T5" fmla="*/ 16 h 259"/>
                  <a:gd name="T6" fmla="*/ 1 w 259"/>
                  <a:gd name="T7" fmla="*/ 14 h 259"/>
                  <a:gd name="T8" fmla="*/ 2 w 259"/>
                  <a:gd name="T9" fmla="*/ 14 h 259"/>
                  <a:gd name="T10" fmla="*/ 4 w 259"/>
                  <a:gd name="T11" fmla="*/ 13 h 259"/>
                  <a:gd name="T12" fmla="*/ 5 w 259"/>
                  <a:gd name="T13" fmla="*/ 11 h 259"/>
                  <a:gd name="T14" fmla="*/ 7 w 259"/>
                  <a:gd name="T15" fmla="*/ 10 h 259"/>
                  <a:gd name="T16" fmla="*/ 7 w 259"/>
                  <a:gd name="T17" fmla="*/ 10 h 259"/>
                  <a:gd name="T18" fmla="*/ 9 w 259"/>
                  <a:gd name="T19" fmla="*/ 10 h 259"/>
                  <a:gd name="T20" fmla="*/ 10 w 259"/>
                  <a:gd name="T21" fmla="*/ 10 h 259"/>
                  <a:gd name="T22" fmla="*/ 11 w 259"/>
                  <a:gd name="T23" fmla="*/ 12 h 259"/>
                  <a:gd name="T24" fmla="*/ 11 w 259"/>
                  <a:gd name="T25" fmla="*/ 12 h 259"/>
                  <a:gd name="T26" fmla="*/ 13 w 259"/>
                  <a:gd name="T27" fmla="*/ 12 h 259"/>
                  <a:gd name="T28" fmla="*/ 14 w 259"/>
                  <a:gd name="T29" fmla="*/ 12 h 259"/>
                  <a:gd name="T30" fmla="*/ 16 w 259"/>
                  <a:gd name="T31" fmla="*/ 10 h 259"/>
                  <a:gd name="T32" fmla="*/ 17 w 259"/>
                  <a:gd name="T33" fmla="*/ 9 h 259"/>
                  <a:gd name="T34" fmla="*/ 19 w 259"/>
                  <a:gd name="T35" fmla="*/ 6 h 259"/>
                  <a:gd name="T36" fmla="*/ 20 w 259"/>
                  <a:gd name="T37" fmla="*/ 2 h 259"/>
                  <a:gd name="T38" fmla="*/ 21 w 259"/>
                  <a:gd name="T39" fmla="*/ 0 h 259"/>
                  <a:gd name="T40" fmla="*/ 22 w 259"/>
                  <a:gd name="T41" fmla="*/ 1 h 259"/>
                  <a:gd name="T42" fmla="*/ 23 w 259"/>
                  <a:gd name="T43" fmla="*/ 2 h 259"/>
                  <a:gd name="T44" fmla="*/ 24 w 259"/>
                  <a:gd name="T45" fmla="*/ 4 h 259"/>
                  <a:gd name="T46" fmla="*/ 24 w 259"/>
                  <a:gd name="T47" fmla="*/ 6 h 259"/>
                  <a:gd name="T48" fmla="*/ 24 w 259"/>
                  <a:gd name="T49" fmla="*/ 7 h 259"/>
                  <a:gd name="T50" fmla="*/ 25 w 259"/>
                  <a:gd name="T51" fmla="*/ 8 h 259"/>
                  <a:gd name="T52" fmla="*/ 25 w 259"/>
                  <a:gd name="T53" fmla="*/ 10 h 259"/>
                  <a:gd name="T54" fmla="*/ 25 w 259"/>
                  <a:gd name="T55" fmla="*/ 12 h 259"/>
                  <a:gd name="T56" fmla="*/ 26 w 259"/>
                  <a:gd name="T57" fmla="*/ 12 h 259"/>
                  <a:gd name="T58" fmla="*/ 26 w 259"/>
                  <a:gd name="T59" fmla="*/ 13 h 259"/>
                  <a:gd name="T60" fmla="*/ 27 w 259"/>
                  <a:gd name="T61" fmla="*/ 15 h 259"/>
                  <a:gd name="T62" fmla="*/ 27 w 259"/>
                  <a:gd name="T63" fmla="*/ 18 h 259"/>
                  <a:gd name="T64" fmla="*/ 26 w 259"/>
                  <a:gd name="T65" fmla="*/ 26 h 259"/>
                  <a:gd name="T66" fmla="*/ 26 w 259"/>
                  <a:gd name="T67" fmla="*/ 25 h 259"/>
                  <a:gd name="T68" fmla="*/ 26 w 259"/>
                  <a:gd name="T69" fmla="*/ 23 h 259"/>
                  <a:gd name="T70" fmla="*/ 26 w 259"/>
                  <a:gd name="T71" fmla="*/ 21 h 259"/>
                  <a:gd name="T72" fmla="*/ 24 w 259"/>
                  <a:gd name="T73" fmla="*/ 21 h 259"/>
                  <a:gd name="T74" fmla="*/ 22 w 259"/>
                  <a:gd name="T75" fmla="*/ 20 h 259"/>
                  <a:gd name="T76" fmla="*/ 21 w 259"/>
                  <a:gd name="T77" fmla="*/ 22 h 259"/>
                  <a:gd name="T78" fmla="*/ 20 w 259"/>
                  <a:gd name="T79" fmla="*/ 24 h 259"/>
                  <a:gd name="T80" fmla="*/ 20 w 259"/>
                  <a:gd name="T81" fmla="*/ 29 h 259"/>
                  <a:gd name="T82" fmla="*/ 13 w 259"/>
                  <a:gd name="T83" fmla="*/ 27 h 259"/>
                  <a:gd name="T84" fmla="*/ 12 w 259"/>
                  <a:gd name="T85" fmla="*/ 24 h 259"/>
                  <a:gd name="T86" fmla="*/ 11 w 259"/>
                  <a:gd name="T87" fmla="*/ 23 h 259"/>
                  <a:gd name="T88" fmla="*/ 11 w 259"/>
                  <a:gd name="T89" fmla="*/ 22 h 259"/>
                  <a:gd name="T90" fmla="*/ 11 w 259"/>
                  <a:gd name="T91" fmla="*/ 21 h 259"/>
                  <a:gd name="T92" fmla="*/ 12 w 259"/>
                  <a:gd name="T93" fmla="*/ 20 h 259"/>
                  <a:gd name="T94" fmla="*/ 12 w 259"/>
                  <a:gd name="T95" fmla="*/ 19 h 259"/>
                  <a:gd name="T96" fmla="*/ 10 w 259"/>
                  <a:gd name="T97" fmla="*/ 17 h 259"/>
                  <a:gd name="T98" fmla="*/ 3 w 259"/>
                  <a:gd name="T99" fmla="*/ 17 h 259"/>
                  <a:gd name="T100" fmla="*/ 2 w 259"/>
                  <a:gd name="T101" fmla="*/ 18 h 259"/>
                  <a:gd name="T102" fmla="*/ 2 w 259"/>
                  <a:gd name="T103" fmla="*/ 19 h 259"/>
                  <a:gd name="T104" fmla="*/ 1 w 259"/>
                  <a:gd name="T105" fmla="*/ 21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9"/>
                  <a:gd name="T160" fmla="*/ 0 h 259"/>
                  <a:gd name="T161" fmla="*/ 259 w 259"/>
                  <a:gd name="T162" fmla="*/ 259 h 2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5" name="Freeform 292"/>
              <p:cNvSpPr>
                <a:spLocks/>
              </p:cNvSpPr>
              <p:nvPr/>
            </p:nvSpPr>
            <p:spPr bwMode="auto">
              <a:xfrm>
                <a:off x="5104" y="2395"/>
                <a:ext cx="23" cy="31"/>
              </a:xfrm>
              <a:custGeom>
                <a:avLst/>
                <a:gdLst>
                  <a:gd name="T0" fmla="*/ 7 w 72"/>
                  <a:gd name="T1" fmla="*/ 5 h 92"/>
                  <a:gd name="T2" fmla="*/ 7 w 72"/>
                  <a:gd name="T3" fmla="*/ 10 h 92"/>
                  <a:gd name="T4" fmla="*/ 7 w 72"/>
                  <a:gd name="T5" fmla="*/ 10 h 92"/>
                  <a:gd name="T6" fmla="*/ 6 w 72"/>
                  <a:gd name="T7" fmla="*/ 9 h 92"/>
                  <a:gd name="T8" fmla="*/ 5 w 72"/>
                  <a:gd name="T9" fmla="*/ 8 h 92"/>
                  <a:gd name="T10" fmla="*/ 5 w 72"/>
                  <a:gd name="T11" fmla="*/ 8 h 92"/>
                  <a:gd name="T12" fmla="*/ 4 w 72"/>
                  <a:gd name="T13" fmla="*/ 7 h 92"/>
                  <a:gd name="T14" fmla="*/ 3 w 72"/>
                  <a:gd name="T15" fmla="*/ 5 h 92"/>
                  <a:gd name="T16" fmla="*/ 3 w 72"/>
                  <a:gd name="T17" fmla="*/ 4 h 92"/>
                  <a:gd name="T18" fmla="*/ 2 w 72"/>
                  <a:gd name="T19" fmla="*/ 3 h 92"/>
                  <a:gd name="T20" fmla="*/ 1 w 72"/>
                  <a:gd name="T21" fmla="*/ 1 h 92"/>
                  <a:gd name="T22" fmla="*/ 0 w 72"/>
                  <a:gd name="T23" fmla="*/ 0 h 92"/>
                  <a:gd name="T24" fmla="*/ 3 w 72"/>
                  <a:gd name="T25" fmla="*/ 1 h 92"/>
                  <a:gd name="T26" fmla="*/ 4 w 72"/>
                  <a:gd name="T27" fmla="*/ 2 h 92"/>
                  <a:gd name="T28" fmla="*/ 5 w 72"/>
                  <a:gd name="T29" fmla="*/ 3 h 92"/>
                  <a:gd name="T30" fmla="*/ 6 w 72"/>
                  <a:gd name="T31" fmla="*/ 3 h 92"/>
                  <a:gd name="T32" fmla="*/ 7 w 72"/>
                  <a:gd name="T33" fmla="*/ 4 h 92"/>
                  <a:gd name="T34" fmla="*/ 7 w 72"/>
                  <a:gd name="T35" fmla="*/ 5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92"/>
                  <a:gd name="T56" fmla="*/ 72 w 72"/>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6" name="Freeform 293"/>
              <p:cNvSpPr>
                <a:spLocks/>
              </p:cNvSpPr>
              <p:nvPr/>
            </p:nvSpPr>
            <p:spPr bwMode="auto">
              <a:xfrm>
                <a:off x="5143" y="2436"/>
                <a:ext cx="16" cy="21"/>
              </a:xfrm>
              <a:custGeom>
                <a:avLst/>
                <a:gdLst>
                  <a:gd name="T0" fmla="*/ 1 w 46"/>
                  <a:gd name="T1" fmla="*/ 1 h 62"/>
                  <a:gd name="T2" fmla="*/ 2 w 46"/>
                  <a:gd name="T3" fmla="*/ 1 h 62"/>
                  <a:gd name="T4" fmla="*/ 4 w 46"/>
                  <a:gd name="T5" fmla="*/ 0 h 62"/>
                  <a:gd name="T6" fmla="*/ 5 w 46"/>
                  <a:gd name="T7" fmla="*/ 0 h 62"/>
                  <a:gd name="T8" fmla="*/ 6 w 46"/>
                  <a:gd name="T9" fmla="*/ 0 h 62"/>
                  <a:gd name="T10" fmla="*/ 6 w 46"/>
                  <a:gd name="T11" fmla="*/ 1 h 62"/>
                  <a:gd name="T12" fmla="*/ 6 w 46"/>
                  <a:gd name="T13" fmla="*/ 2 h 62"/>
                  <a:gd name="T14" fmla="*/ 6 w 46"/>
                  <a:gd name="T15" fmla="*/ 3 h 62"/>
                  <a:gd name="T16" fmla="*/ 6 w 46"/>
                  <a:gd name="T17" fmla="*/ 4 h 62"/>
                  <a:gd name="T18" fmla="*/ 6 w 46"/>
                  <a:gd name="T19" fmla="*/ 5 h 62"/>
                  <a:gd name="T20" fmla="*/ 5 w 46"/>
                  <a:gd name="T21" fmla="*/ 6 h 62"/>
                  <a:gd name="T22" fmla="*/ 5 w 46"/>
                  <a:gd name="T23" fmla="*/ 6 h 62"/>
                  <a:gd name="T24" fmla="*/ 5 w 46"/>
                  <a:gd name="T25" fmla="*/ 7 h 62"/>
                  <a:gd name="T26" fmla="*/ 4 w 46"/>
                  <a:gd name="T27" fmla="*/ 7 h 62"/>
                  <a:gd name="T28" fmla="*/ 4 w 46"/>
                  <a:gd name="T29" fmla="*/ 7 h 62"/>
                  <a:gd name="T30" fmla="*/ 3 w 46"/>
                  <a:gd name="T31" fmla="*/ 7 h 62"/>
                  <a:gd name="T32" fmla="*/ 3 w 46"/>
                  <a:gd name="T33" fmla="*/ 7 h 62"/>
                  <a:gd name="T34" fmla="*/ 2 w 46"/>
                  <a:gd name="T35" fmla="*/ 7 h 62"/>
                  <a:gd name="T36" fmla="*/ 2 w 46"/>
                  <a:gd name="T37" fmla="*/ 6 h 62"/>
                  <a:gd name="T38" fmla="*/ 1 w 46"/>
                  <a:gd name="T39" fmla="*/ 6 h 62"/>
                  <a:gd name="T40" fmla="*/ 1 w 46"/>
                  <a:gd name="T41" fmla="*/ 6 h 62"/>
                  <a:gd name="T42" fmla="*/ 1 w 46"/>
                  <a:gd name="T43" fmla="*/ 5 h 62"/>
                  <a:gd name="T44" fmla="*/ 0 w 46"/>
                  <a:gd name="T45" fmla="*/ 5 h 62"/>
                  <a:gd name="T46" fmla="*/ 0 w 46"/>
                  <a:gd name="T47" fmla="*/ 4 h 62"/>
                  <a:gd name="T48" fmla="*/ 0 w 46"/>
                  <a:gd name="T49" fmla="*/ 3 h 62"/>
                  <a:gd name="T50" fmla="*/ 0 w 46"/>
                  <a:gd name="T51" fmla="*/ 2 h 62"/>
                  <a:gd name="T52" fmla="*/ 0 w 46"/>
                  <a:gd name="T53" fmla="*/ 1 h 62"/>
                  <a:gd name="T54" fmla="*/ 1 w 46"/>
                  <a:gd name="T55" fmla="*/ 1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
                  <a:gd name="T85" fmla="*/ 0 h 62"/>
                  <a:gd name="T86" fmla="*/ 46 w 4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7" name="Freeform 294"/>
              <p:cNvSpPr>
                <a:spLocks/>
              </p:cNvSpPr>
              <p:nvPr/>
            </p:nvSpPr>
            <p:spPr bwMode="auto">
              <a:xfrm>
                <a:off x="5089" y="2295"/>
                <a:ext cx="50" cy="98"/>
              </a:xfrm>
              <a:custGeom>
                <a:avLst/>
                <a:gdLst>
                  <a:gd name="T0" fmla="*/ 6 w 152"/>
                  <a:gd name="T1" fmla="*/ 0 h 296"/>
                  <a:gd name="T2" fmla="*/ 7 w 152"/>
                  <a:gd name="T3" fmla="*/ 1 h 296"/>
                  <a:gd name="T4" fmla="*/ 8 w 152"/>
                  <a:gd name="T5" fmla="*/ 2 h 296"/>
                  <a:gd name="T6" fmla="*/ 10 w 152"/>
                  <a:gd name="T7" fmla="*/ 3 h 296"/>
                  <a:gd name="T8" fmla="*/ 11 w 152"/>
                  <a:gd name="T9" fmla="*/ 3 h 296"/>
                  <a:gd name="T10" fmla="*/ 12 w 152"/>
                  <a:gd name="T11" fmla="*/ 2 h 296"/>
                  <a:gd name="T12" fmla="*/ 13 w 152"/>
                  <a:gd name="T13" fmla="*/ 1 h 296"/>
                  <a:gd name="T14" fmla="*/ 13 w 152"/>
                  <a:gd name="T15" fmla="*/ 4 h 296"/>
                  <a:gd name="T16" fmla="*/ 14 w 152"/>
                  <a:gd name="T17" fmla="*/ 7 h 296"/>
                  <a:gd name="T18" fmla="*/ 15 w 152"/>
                  <a:gd name="T19" fmla="*/ 9 h 296"/>
                  <a:gd name="T20" fmla="*/ 16 w 152"/>
                  <a:gd name="T21" fmla="*/ 10 h 296"/>
                  <a:gd name="T22" fmla="*/ 16 w 152"/>
                  <a:gd name="T23" fmla="*/ 11 h 296"/>
                  <a:gd name="T24" fmla="*/ 15 w 152"/>
                  <a:gd name="T25" fmla="*/ 13 h 296"/>
                  <a:gd name="T26" fmla="*/ 14 w 152"/>
                  <a:gd name="T27" fmla="*/ 15 h 296"/>
                  <a:gd name="T28" fmla="*/ 13 w 152"/>
                  <a:gd name="T29" fmla="*/ 17 h 296"/>
                  <a:gd name="T30" fmla="*/ 12 w 152"/>
                  <a:gd name="T31" fmla="*/ 19 h 296"/>
                  <a:gd name="T32" fmla="*/ 13 w 152"/>
                  <a:gd name="T33" fmla="*/ 22 h 296"/>
                  <a:gd name="T34" fmla="*/ 13 w 152"/>
                  <a:gd name="T35" fmla="*/ 23 h 296"/>
                  <a:gd name="T36" fmla="*/ 12 w 152"/>
                  <a:gd name="T37" fmla="*/ 24 h 296"/>
                  <a:gd name="T38" fmla="*/ 13 w 152"/>
                  <a:gd name="T39" fmla="*/ 24 h 296"/>
                  <a:gd name="T40" fmla="*/ 16 w 152"/>
                  <a:gd name="T41" fmla="*/ 24 h 296"/>
                  <a:gd name="T42" fmla="*/ 15 w 152"/>
                  <a:gd name="T43" fmla="*/ 27 h 296"/>
                  <a:gd name="T44" fmla="*/ 15 w 152"/>
                  <a:gd name="T45" fmla="*/ 29 h 296"/>
                  <a:gd name="T46" fmla="*/ 16 w 152"/>
                  <a:gd name="T47" fmla="*/ 31 h 296"/>
                  <a:gd name="T48" fmla="*/ 13 w 152"/>
                  <a:gd name="T49" fmla="*/ 32 h 296"/>
                  <a:gd name="T50" fmla="*/ 12 w 152"/>
                  <a:gd name="T51" fmla="*/ 32 h 296"/>
                  <a:gd name="T52" fmla="*/ 9 w 152"/>
                  <a:gd name="T53" fmla="*/ 32 h 296"/>
                  <a:gd name="T54" fmla="*/ 8 w 152"/>
                  <a:gd name="T55" fmla="*/ 31 h 296"/>
                  <a:gd name="T56" fmla="*/ 7 w 152"/>
                  <a:gd name="T57" fmla="*/ 31 h 296"/>
                  <a:gd name="T58" fmla="*/ 7 w 152"/>
                  <a:gd name="T59" fmla="*/ 30 h 296"/>
                  <a:gd name="T60" fmla="*/ 9 w 152"/>
                  <a:gd name="T61" fmla="*/ 28 h 296"/>
                  <a:gd name="T62" fmla="*/ 8 w 152"/>
                  <a:gd name="T63" fmla="*/ 27 h 296"/>
                  <a:gd name="T64" fmla="*/ 6 w 152"/>
                  <a:gd name="T65" fmla="*/ 26 h 296"/>
                  <a:gd name="T66" fmla="*/ 4 w 152"/>
                  <a:gd name="T67" fmla="*/ 25 h 296"/>
                  <a:gd name="T68" fmla="*/ 3 w 152"/>
                  <a:gd name="T69" fmla="*/ 24 h 296"/>
                  <a:gd name="T70" fmla="*/ 2 w 152"/>
                  <a:gd name="T71" fmla="*/ 23 h 296"/>
                  <a:gd name="T72" fmla="*/ 1 w 152"/>
                  <a:gd name="T73" fmla="*/ 21 h 296"/>
                  <a:gd name="T74" fmla="*/ 0 w 152"/>
                  <a:gd name="T75" fmla="*/ 19 h 296"/>
                  <a:gd name="T76" fmla="*/ 0 w 152"/>
                  <a:gd name="T77" fmla="*/ 17 h 296"/>
                  <a:gd name="T78" fmla="*/ 0 w 152"/>
                  <a:gd name="T79" fmla="*/ 14 h 296"/>
                  <a:gd name="T80" fmla="*/ 3 w 152"/>
                  <a:gd name="T81" fmla="*/ 12 h 296"/>
                  <a:gd name="T82" fmla="*/ 4 w 152"/>
                  <a:gd name="T83" fmla="*/ 5 h 296"/>
                  <a:gd name="T84" fmla="*/ 3 w 152"/>
                  <a:gd name="T85" fmla="*/ 2 h 296"/>
                  <a:gd name="T86" fmla="*/ 3 w 152"/>
                  <a:gd name="T87" fmla="*/ 0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2"/>
                  <a:gd name="T133" fmla="*/ 0 h 296"/>
                  <a:gd name="T134" fmla="*/ 152 w 152"/>
                  <a:gd name="T135" fmla="*/ 296 h 2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8" name="Freeform 295"/>
              <p:cNvSpPr>
                <a:spLocks/>
              </p:cNvSpPr>
              <p:nvPr/>
            </p:nvSpPr>
            <p:spPr bwMode="auto">
              <a:xfrm>
                <a:off x="5189" y="2442"/>
                <a:ext cx="8" cy="13"/>
              </a:xfrm>
              <a:custGeom>
                <a:avLst/>
                <a:gdLst>
                  <a:gd name="T0" fmla="*/ 2 w 26"/>
                  <a:gd name="T1" fmla="*/ 4 h 38"/>
                  <a:gd name="T2" fmla="*/ 2 w 26"/>
                  <a:gd name="T3" fmla="*/ 0 h 38"/>
                  <a:gd name="T4" fmla="*/ 2 w 26"/>
                  <a:gd name="T5" fmla="*/ 0 h 38"/>
                  <a:gd name="T6" fmla="*/ 1 w 26"/>
                  <a:gd name="T7" fmla="*/ 0 h 38"/>
                  <a:gd name="T8" fmla="*/ 1 w 26"/>
                  <a:gd name="T9" fmla="*/ 1 h 38"/>
                  <a:gd name="T10" fmla="*/ 0 w 26"/>
                  <a:gd name="T11" fmla="*/ 1 h 38"/>
                  <a:gd name="T12" fmla="*/ 2 w 26"/>
                  <a:gd name="T13" fmla="*/ 3 h 38"/>
                  <a:gd name="T14" fmla="*/ 2 w 26"/>
                  <a:gd name="T15" fmla="*/ 4 h 3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8"/>
                  <a:gd name="T26" fmla="*/ 26 w 2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8">
                    <a:moveTo>
                      <a:pt x="26" y="38"/>
                    </a:moveTo>
                    <a:lnTo>
                      <a:pt x="26" y="0"/>
                    </a:lnTo>
                    <a:lnTo>
                      <a:pt x="21" y="1"/>
                    </a:lnTo>
                    <a:lnTo>
                      <a:pt x="13" y="4"/>
                    </a:lnTo>
                    <a:lnTo>
                      <a:pt x="6" y="8"/>
                    </a:lnTo>
                    <a:lnTo>
                      <a:pt x="0" y="13"/>
                    </a:lnTo>
                    <a:lnTo>
                      <a:pt x="18" y="30"/>
                    </a:lnTo>
                    <a:lnTo>
                      <a:pt x="26" y="3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79" name="Freeform 296"/>
              <p:cNvSpPr>
                <a:spLocks/>
              </p:cNvSpPr>
              <p:nvPr/>
            </p:nvSpPr>
            <p:spPr bwMode="auto">
              <a:xfrm>
                <a:off x="5165" y="2420"/>
                <a:ext cx="10" cy="10"/>
              </a:xfrm>
              <a:custGeom>
                <a:avLst/>
                <a:gdLst>
                  <a:gd name="T0" fmla="*/ 0 w 34"/>
                  <a:gd name="T1" fmla="*/ 2 h 31"/>
                  <a:gd name="T2" fmla="*/ 1 w 34"/>
                  <a:gd name="T3" fmla="*/ 2 h 31"/>
                  <a:gd name="T4" fmla="*/ 1 w 34"/>
                  <a:gd name="T5" fmla="*/ 3 h 31"/>
                  <a:gd name="T6" fmla="*/ 2 w 34"/>
                  <a:gd name="T7" fmla="*/ 3 h 31"/>
                  <a:gd name="T8" fmla="*/ 3 w 34"/>
                  <a:gd name="T9" fmla="*/ 3 h 31"/>
                  <a:gd name="T10" fmla="*/ 3 w 34"/>
                  <a:gd name="T11" fmla="*/ 3 h 31"/>
                  <a:gd name="T12" fmla="*/ 3 w 34"/>
                  <a:gd name="T13" fmla="*/ 2 h 31"/>
                  <a:gd name="T14" fmla="*/ 2 w 34"/>
                  <a:gd name="T15" fmla="*/ 1 h 31"/>
                  <a:gd name="T16" fmla="*/ 2 w 34"/>
                  <a:gd name="T17" fmla="*/ 0 h 31"/>
                  <a:gd name="T18" fmla="*/ 1 w 34"/>
                  <a:gd name="T19" fmla="*/ 1 h 31"/>
                  <a:gd name="T20" fmla="*/ 1 w 34"/>
                  <a:gd name="T21" fmla="*/ 1 h 31"/>
                  <a:gd name="T22" fmla="*/ 1 w 34"/>
                  <a:gd name="T23" fmla="*/ 2 h 31"/>
                  <a:gd name="T24" fmla="*/ 1 w 34"/>
                  <a:gd name="T25" fmla="*/ 2 h 31"/>
                  <a:gd name="T26" fmla="*/ 0 w 34"/>
                  <a:gd name="T27" fmla="*/ 2 h 31"/>
                  <a:gd name="T28" fmla="*/ 0 w 34"/>
                  <a:gd name="T29" fmla="*/ 2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1"/>
                  <a:gd name="T47" fmla="*/ 34 w 34"/>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80" name="Freeform 297"/>
              <p:cNvSpPr>
                <a:spLocks/>
              </p:cNvSpPr>
              <p:nvPr/>
            </p:nvSpPr>
            <p:spPr bwMode="auto">
              <a:xfrm>
                <a:off x="5139" y="2418"/>
                <a:ext cx="6" cy="12"/>
              </a:xfrm>
              <a:custGeom>
                <a:avLst/>
                <a:gdLst>
                  <a:gd name="T0" fmla="*/ 0 w 20"/>
                  <a:gd name="T1" fmla="*/ 1 h 37"/>
                  <a:gd name="T2" fmla="*/ 0 w 20"/>
                  <a:gd name="T3" fmla="*/ 4 h 37"/>
                  <a:gd name="T4" fmla="*/ 1 w 20"/>
                  <a:gd name="T5" fmla="*/ 4 h 37"/>
                  <a:gd name="T6" fmla="*/ 2 w 20"/>
                  <a:gd name="T7" fmla="*/ 3 h 37"/>
                  <a:gd name="T8" fmla="*/ 2 w 20"/>
                  <a:gd name="T9" fmla="*/ 0 h 37"/>
                  <a:gd name="T10" fmla="*/ 0 w 20"/>
                  <a:gd name="T11" fmla="*/ 1 h 37"/>
                  <a:gd name="T12" fmla="*/ 0 60000 65536"/>
                  <a:gd name="T13" fmla="*/ 0 60000 65536"/>
                  <a:gd name="T14" fmla="*/ 0 60000 65536"/>
                  <a:gd name="T15" fmla="*/ 0 60000 65536"/>
                  <a:gd name="T16" fmla="*/ 0 60000 65536"/>
                  <a:gd name="T17" fmla="*/ 0 60000 65536"/>
                  <a:gd name="T18" fmla="*/ 0 w 20"/>
                  <a:gd name="T19" fmla="*/ 0 h 37"/>
                  <a:gd name="T20" fmla="*/ 20 w 20"/>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0" h="37">
                    <a:moveTo>
                      <a:pt x="0" y="6"/>
                    </a:moveTo>
                    <a:lnTo>
                      <a:pt x="0" y="37"/>
                    </a:lnTo>
                    <a:lnTo>
                      <a:pt x="7" y="33"/>
                    </a:lnTo>
                    <a:lnTo>
                      <a:pt x="20" y="30"/>
                    </a:lnTo>
                    <a:lnTo>
                      <a:pt x="20" y="0"/>
                    </a:lnTo>
                    <a:lnTo>
                      <a:pt x="0" y="6"/>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81" name="Line 298"/>
              <p:cNvSpPr>
                <a:spLocks noChangeShapeType="1"/>
              </p:cNvSpPr>
              <p:nvPr/>
            </p:nvSpPr>
            <p:spPr bwMode="auto">
              <a:xfrm>
                <a:off x="5180" y="2449"/>
                <a:ext cx="1" cy="10"/>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482" name="Freeform 299"/>
              <p:cNvSpPr>
                <a:spLocks/>
              </p:cNvSpPr>
              <p:nvPr/>
            </p:nvSpPr>
            <p:spPr bwMode="auto">
              <a:xfrm>
                <a:off x="5180" y="2453"/>
                <a:ext cx="4" cy="6"/>
              </a:xfrm>
              <a:custGeom>
                <a:avLst/>
                <a:gdLst>
                  <a:gd name="T0" fmla="*/ 0 w 13"/>
                  <a:gd name="T1" fmla="*/ 2 h 18"/>
                  <a:gd name="T2" fmla="*/ 0 w 13"/>
                  <a:gd name="T3" fmla="*/ 1 h 18"/>
                  <a:gd name="T4" fmla="*/ 0 w 13"/>
                  <a:gd name="T5" fmla="*/ 1 h 18"/>
                  <a:gd name="T6" fmla="*/ 1 w 13"/>
                  <a:gd name="T7" fmla="*/ 0 h 18"/>
                  <a:gd name="T8" fmla="*/ 1 w 13"/>
                  <a:gd name="T9" fmla="*/ 0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0" y="18"/>
                    </a:moveTo>
                    <a:lnTo>
                      <a:pt x="1" y="13"/>
                    </a:lnTo>
                    <a:lnTo>
                      <a:pt x="3" y="9"/>
                    </a:lnTo>
                    <a:lnTo>
                      <a:pt x="7" y="4"/>
                    </a:lnTo>
                    <a:lnTo>
                      <a:pt x="13"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83" name="Line 300"/>
              <p:cNvSpPr>
                <a:spLocks noChangeShapeType="1"/>
              </p:cNvSpPr>
              <p:nvPr/>
            </p:nvSpPr>
            <p:spPr bwMode="auto">
              <a:xfrm flipH="1" flipV="1">
                <a:off x="5178" y="2447"/>
                <a:ext cx="6" cy="6"/>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484" name="Freeform 301"/>
              <p:cNvSpPr>
                <a:spLocks/>
              </p:cNvSpPr>
              <p:nvPr/>
            </p:nvSpPr>
            <p:spPr bwMode="auto">
              <a:xfrm>
                <a:off x="5116" y="2564"/>
                <a:ext cx="9" cy="10"/>
              </a:xfrm>
              <a:custGeom>
                <a:avLst/>
                <a:gdLst>
                  <a:gd name="T0" fmla="*/ 0 w 27"/>
                  <a:gd name="T1" fmla="*/ 0 h 31"/>
                  <a:gd name="T2" fmla="*/ 2 w 27"/>
                  <a:gd name="T3" fmla="*/ 3 h 31"/>
                  <a:gd name="T4" fmla="*/ 3 w 27"/>
                  <a:gd name="T5" fmla="*/ 1 h 31"/>
                  <a:gd name="T6" fmla="*/ 0 60000 65536"/>
                  <a:gd name="T7" fmla="*/ 0 60000 65536"/>
                  <a:gd name="T8" fmla="*/ 0 60000 65536"/>
                  <a:gd name="T9" fmla="*/ 0 w 27"/>
                  <a:gd name="T10" fmla="*/ 0 h 31"/>
                  <a:gd name="T11" fmla="*/ 27 w 27"/>
                  <a:gd name="T12" fmla="*/ 31 h 31"/>
                </a:gdLst>
                <a:ahLst/>
                <a:cxnLst>
                  <a:cxn ang="T6">
                    <a:pos x="T0" y="T1"/>
                  </a:cxn>
                  <a:cxn ang="T7">
                    <a:pos x="T2" y="T3"/>
                  </a:cxn>
                  <a:cxn ang="T8">
                    <a:pos x="T4" y="T5"/>
                  </a:cxn>
                </a:cxnLst>
                <a:rect l="T9" t="T10" r="T11" b="T12"/>
                <a:pathLst>
                  <a:path w="27" h="31">
                    <a:moveTo>
                      <a:pt x="0" y="0"/>
                    </a:moveTo>
                    <a:lnTo>
                      <a:pt x="20" y="31"/>
                    </a:lnTo>
                    <a:lnTo>
                      <a:pt x="27" y="13"/>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85" name="Freeform 302"/>
              <p:cNvSpPr>
                <a:spLocks/>
              </p:cNvSpPr>
              <p:nvPr/>
            </p:nvSpPr>
            <p:spPr bwMode="auto">
              <a:xfrm>
                <a:off x="5119" y="2568"/>
                <a:ext cx="6" cy="1"/>
              </a:xfrm>
              <a:custGeom>
                <a:avLst/>
                <a:gdLst>
                  <a:gd name="T0" fmla="*/ 2 w 20"/>
                  <a:gd name="T1" fmla="*/ 0 h 1"/>
                  <a:gd name="T2" fmla="*/ 1 w 20"/>
                  <a:gd name="T3" fmla="*/ 0 h 1"/>
                  <a:gd name="T4" fmla="*/ 0 w 20"/>
                  <a:gd name="T5" fmla="*/ 0 h 1"/>
                  <a:gd name="T6" fmla="*/ 0 60000 65536"/>
                  <a:gd name="T7" fmla="*/ 0 60000 65536"/>
                  <a:gd name="T8" fmla="*/ 0 60000 65536"/>
                  <a:gd name="T9" fmla="*/ 0 w 20"/>
                  <a:gd name="T10" fmla="*/ 0 h 1"/>
                  <a:gd name="T11" fmla="*/ 20 w 20"/>
                  <a:gd name="T12" fmla="*/ 1 h 1"/>
                </a:gdLst>
                <a:ahLst/>
                <a:cxnLst>
                  <a:cxn ang="T6">
                    <a:pos x="T0" y="T1"/>
                  </a:cxn>
                  <a:cxn ang="T7">
                    <a:pos x="T2" y="T3"/>
                  </a:cxn>
                  <a:cxn ang="T8">
                    <a:pos x="T4" y="T5"/>
                  </a:cxn>
                </a:cxnLst>
                <a:rect l="T9" t="T10" r="T11" b="T12"/>
                <a:pathLst>
                  <a:path w="20" h="1">
                    <a:moveTo>
                      <a:pt x="20" y="0"/>
                    </a:moveTo>
                    <a:lnTo>
                      <a:pt x="10" y="0"/>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86" name="Freeform 303"/>
              <p:cNvSpPr>
                <a:spLocks/>
              </p:cNvSpPr>
              <p:nvPr/>
            </p:nvSpPr>
            <p:spPr bwMode="auto">
              <a:xfrm>
                <a:off x="5127" y="2557"/>
                <a:ext cx="12" cy="5"/>
              </a:xfrm>
              <a:custGeom>
                <a:avLst/>
                <a:gdLst>
                  <a:gd name="T0" fmla="*/ 0 w 34"/>
                  <a:gd name="T1" fmla="*/ 2 h 13"/>
                  <a:gd name="T2" fmla="*/ 1 w 34"/>
                  <a:gd name="T3" fmla="*/ 2 h 13"/>
                  <a:gd name="T4" fmla="*/ 1 w 34"/>
                  <a:gd name="T5" fmla="*/ 2 h 13"/>
                  <a:gd name="T6" fmla="*/ 2 w 34"/>
                  <a:gd name="T7" fmla="*/ 2 h 13"/>
                  <a:gd name="T8" fmla="*/ 2 w 34"/>
                  <a:gd name="T9" fmla="*/ 1 h 13"/>
                  <a:gd name="T10" fmla="*/ 4 w 34"/>
                  <a:gd name="T11" fmla="*/ 0 h 13"/>
                  <a:gd name="T12" fmla="*/ 4 w 34"/>
                  <a:gd name="T13" fmla="*/ 0 h 13"/>
                  <a:gd name="T14" fmla="*/ 3 w 34"/>
                  <a:gd name="T15" fmla="*/ 0 h 13"/>
                  <a:gd name="T16" fmla="*/ 2 w 3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13"/>
                  <a:gd name="T29" fmla="*/ 34 w 3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13">
                    <a:moveTo>
                      <a:pt x="0" y="13"/>
                    </a:moveTo>
                    <a:lnTo>
                      <a:pt x="6" y="13"/>
                    </a:lnTo>
                    <a:lnTo>
                      <a:pt x="10" y="11"/>
                    </a:lnTo>
                    <a:lnTo>
                      <a:pt x="16" y="10"/>
                    </a:lnTo>
                    <a:lnTo>
                      <a:pt x="20" y="7"/>
                    </a:lnTo>
                    <a:lnTo>
                      <a:pt x="28" y="2"/>
                    </a:lnTo>
                    <a:lnTo>
                      <a:pt x="34" y="0"/>
                    </a:lnTo>
                    <a:lnTo>
                      <a:pt x="25" y="0"/>
                    </a:lnTo>
                    <a:lnTo>
                      <a:pt x="15"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87" name="Freeform 304"/>
              <p:cNvSpPr>
                <a:spLocks/>
              </p:cNvSpPr>
              <p:nvPr/>
            </p:nvSpPr>
            <p:spPr bwMode="auto">
              <a:xfrm>
                <a:off x="5127" y="2547"/>
                <a:ext cx="12" cy="6"/>
              </a:xfrm>
              <a:custGeom>
                <a:avLst/>
                <a:gdLst>
                  <a:gd name="T0" fmla="*/ 4 w 34"/>
                  <a:gd name="T1" fmla="*/ 2 h 18"/>
                  <a:gd name="T2" fmla="*/ 4 w 34"/>
                  <a:gd name="T3" fmla="*/ 0 h 18"/>
                  <a:gd name="T4" fmla="*/ 4 w 34"/>
                  <a:gd name="T5" fmla="*/ 0 h 18"/>
                  <a:gd name="T6" fmla="*/ 2 w 34"/>
                  <a:gd name="T7" fmla="*/ 0 h 18"/>
                  <a:gd name="T8" fmla="*/ 1 w 34"/>
                  <a:gd name="T9" fmla="*/ 0 h 18"/>
                  <a:gd name="T10" fmla="*/ 0 w 34"/>
                  <a:gd name="T11" fmla="*/ 0 h 18"/>
                  <a:gd name="T12" fmla="*/ 4 w 34"/>
                  <a:gd name="T13" fmla="*/ 2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34" y="18"/>
                    </a:moveTo>
                    <a:lnTo>
                      <a:pt x="34" y="0"/>
                    </a:lnTo>
                    <a:lnTo>
                      <a:pt x="28" y="0"/>
                    </a:lnTo>
                    <a:lnTo>
                      <a:pt x="20" y="0"/>
                    </a:lnTo>
                    <a:lnTo>
                      <a:pt x="10" y="0"/>
                    </a:lnTo>
                    <a:lnTo>
                      <a:pt x="0" y="0"/>
                    </a:lnTo>
                    <a:lnTo>
                      <a:pt x="34" y="1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88" name="Freeform 305"/>
              <p:cNvSpPr>
                <a:spLocks/>
              </p:cNvSpPr>
              <p:nvPr/>
            </p:nvSpPr>
            <p:spPr bwMode="auto">
              <a:xfrm>
                <a:off x="5141" y="2535"/>
                <a:ext cx="20" cy="8"/>
              </a:xfrm>
              <a:custGeom>
                <a:avLst/>
                <a:gdLst>
                  <a:gd name="T0" fmla="*/ 6 w 59"/>
                  <a:gd name="T1" fmla="*/ 3 h 25"/>
                  <a:gd name="T2" fmla="*/ 6 w 59"/>
                  <a:gd name="T3" fmla="*/ 1 h 25"/>
                  <a:gd name="T4" fmla="*/ 7 w 59"/>
                  <a:gd name="T5" fmla="*/ 0 h 25"/>
                  <a:gd name="T6" fmla="*/ 5 w 59"/>
                  <a:gd name="T7" fmla="*/ 0 h 25"/>
                  <a:gd name="T8" fmla="*/ 3 w 59"/>
                  <a:gd name="T9" fmla="*/ 0 h 25"/>
                  <a:gd name="T10" fmla="*/ 2 w 59"/>
                  <a:gd name="T11" fmla="*/ 0 h 25"/>
                  <a:gd name="T12" fmla="*/ 1 w 59"/>
                  <a:gd name="T13" fmla="*/ 0 h 25"/>
                  <a:gd name="T14" fmla="*/ 1 w 59"/>
                  <a:gd name="T15" fmla="*/ 0 h 25"/>
                  <a:gd name="T16" fmla="*/ 0 w 59"/>
                  <a:gd name="T17" fmla="*/ 1 h 25"/>
                  <a:gd name="T18" fmla="*/ 1 w 59"/>
                  <a:gd name="T19" fmla="*/ 1 h 25"/>
                  <a:gd name="T20" fmla="*/ 3 w 59"/>
                  <a:gd name="T21" fmla="*/ 2 h 25"/>
                  <a:gd name="T22" fmla="*/ 4 w 59"/>
                  <a:gd name="T23" fmla="*/ 2 h 25"/>
                  <a:gd name="T24" fmla="*/ 4 w 59"/>
                  <a:gd name="T25" fmla="*/ 3 h 25"/>
                  <a:gd name="T26" fmla="*/ 5 w 59"/>
                  <a:gd name="T27" fmla="*/ 3 h 25"/>
                  <a:gd name="T28" fmla="*/ 6 w 59"/>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25"/>
                  <a:gd name="T47" fmla="*/ 59 w 59"/>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89" name="Line 306"/>
              <p:cNvSpPr>
                <a:spLocks noChangeShapeType="1"/>
              </p:cNvSpPr>
              <p:nvPr/>
            </p:nvSpPr>
            <p:spPr bwMode="auto">
              <a:xfrm flipV="1">
                <a:off x="5191" y="2516"/>
                <a:ext cx="6" cy="2"/>
              </a:xfrm>
              <a:prstGeom prst="line">
                <a:avLst/>
              </a:prstGeom>
              <a:grpFill/>
              <a:ln w="3175">
                <a:solidFill>
                  <a:schemeClr val="accent6"/>
                </a:solidFill>
                <a:round/>
                <a:headEnd/>
                <a:tailEnd/>
              </a:ln>
            </p:spPr>
            <p:txBody>
              <a:bodyPr/>
              <a:lstStyle/>
              <a:p>
                <a:pPr>
                  <a:defRPr/>
                </a:pPr>
                <a:endParaRPr lang="en-GB">
                  <a:solidFill>
                    <a:prstClr val="black"/>
                  </a:solidFill>
                </a:endParaRPr>
              </a:p>
            </p:txBody>
          </p:sp>
        </p:grpSp>
        <p:sp>
          <p:nvSpPr>
            <p:cNvPr id="219" name="Freeform 307"/>
            <p:cNvSpPr>
              <a:spLocks/>
            </p:cNvSpPr>
            <p:nvPr>
              <p:custDataLst>
                <p:tags r:id="rId210"/>
              </p:custDataLst>
            </p:nvPr>
          </p:nvSpPr>
          <p:spPr bwMode="auto">
            <a:xfrm>
              <a:off x="8171965" y="3375734"/>
              <a:ext cx="13747" cy="39020"/>
            </a:xfrm>
            <a:custGeom>
              <a:avLst/>
              <a:gdLst>
                <a:gd name="T0" fmla="*/ 0 w 33"/>
                <a:gd name="T1" fmla="*/ 2147483647 h 43"/>
                <a:gd name="T2" fmla="*/ 81171427 w 33"/>
                <a:gd name="T3" fmla="*/ 2147483647 h 43"/>
                <a:gd name="T4" fmla="*/ 162342854 w 33"/>
                <a:gd name="T5" fmla="*/ 2147483647 h 43"/>
                <a:gd name="T6" fmla="*/ 405856702 w 33"/>
                <a:gd name="T7" fmla="*/ 2147483647 h 43"/>
                <a:gd name="T8" fmla="*/ 730542409 w 33"/>
                <a:gd name="T9" fmla="*/ 2147483647 h 43"/>
                <a:gd name="T10" fmla="*/ 1136399111 w 33"/>
                <a:gd name="T11" fmla="*/ 2147483647 h 43"/>
                <a:gd name="T12" fmla="*/ 1623240196 w 33"/>
                <a:gd name="T13" fmla="*/ 2147483647 h 43"/>
                <a:gd name="T14" fmla="*/ 2110267892 w 33"/>
                <a:gd name="T15" fmla="*/ 2147483647 h 43"/>
                <a:gd name="T16" fmla="*/ 2147483647 w 33"/>
                <a:gd name="T17" fmla="*/ 0 h 43"/>
                <a:gd name="T18" fmla="*/ 2147483647 w 33"/>
                <a:gd name="T19" fmla="*/ 2147483647 h 43"/>
                <a:gd name="T20" fmla="*/ 1866754044 w 33"/>
                <a:gd name="T21" fmla="*/ 2147483647 h 43"/>
                <a:gd name="T22" fmla="*/ 1460896910 w 33"/>
                <a:gd name="T23" fmla="*/ 2147483647 h 43"/>
                <a:gd name="T24" fmla="*/ 1298741965 w 33"/>
                <a:gd name="T25" fmla="*/ 2147483647 h 43"/>
                <a:gd name="T26" fmla="*/ 1298741965 w 33"/>
                <a:gd name="T27" fmla="*/ 2147483647 h 43"/>
                <a:gd name="T28" fmla="*/ 1298741965 w 33"/>
                <a:gd name="T29" fmla="*/ 2147483647 h 43"/>
                <a:gd name="T30" fmla="*/ 1136399111 w 33"/>
                <a:gd name="T31" fmla="*/ 2147483647 h 43"/>
                <a:gd name="T32" fmla="*/ 811713836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0" name="Freeform 308"/>
            <p:cNvSpPr>
              <a:spLocks/>
            </p:cNvSpPr>
            <p:nvPr>
              <p:custDataLst>
                <p:tags r:id="rId211"/>
              </p:custDataLst>
            </p:nvPr>
          </p:nvSpPr>
          <p:spPr bwMode="auto">
            <a:xfrm>
              <a:off x="8245283" y="3333370"/>
              <a:ext cx="21384" cy="41250"/>
            </a:xfrm>
            <a:custGeom>
              <a:avLst/>
              <a:gdLst>
                <a:gd name="T0" fmla="*/ 0 w 54"/>
                <a:gd name="T1" fmla="*/ 2147483647 h 92"/>
                <a:gd name="T2" fmla="*/ 69790204 w 54"/>
                <a:gd name="T3" fmla="*/ 2147483647 h 92"/>
                <a:gd name="T4" fmla="*/ 139410428 w 54"/>
                <a:gd name="T5" fmla="*/ 2147483647 h 92"/>
                <a:gd name="T6" fmla="*/ 209200632 w 54"/>
                <a:gd name="T7" fmla="*/ 2147483647 h 92"/>
                <a:gd name="T8" fmla="*/ 418232108 w 54"/>
                <a:gd name="T9" fmla="*/ 2147483647 h 92"/>
                <a:gd name="T10" fmla="*/ 766843169 w 54"/>
                <a:gd name="T11" fmla="*/ 2147483647 h 92"/>
                <a:gd name="T12" fmla="*/ 1254865069 w 54"/>
                <a:gd name="T13" fmla="*/ 2147483647 h 92"/>
                <a:gd name="T14" fmla="*/ 2147483647 w 54"/>
                <a:gd name="T15" fmla="*/ 1821683732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1952087602 w 54"/>
                <a:gd name="T31" fmla="*/ 2147483647 h 92"/>
                <a:gd name="T32" fmla="*/ 1812677174 w 54"/>
                <a:gd name="T33" fmla="*/ 2147483647 h 92"/>
                <a:gd name="T34" fmla="*/ 1812677174 w 54"/>
                <a:gd name="T35" fmla="*/ 2147483647 h 92"/>
                <a:gd name="T36" fmla="*/ 1673266334 w 54"/>
                <a:gd name="T37" fmla="*/ 2147483647 h 92"/>
                <a:gd name="T38" fmla="*/ 1394275909 w 54"/>
                <a:gd name="T39" fmla="*/ 2147483647 h 92"/>
                <a:gd name="T40" fmla="*/ 976043801 w 54"/>
                <a:gd name="T41" fmla="*/ 2147483647 h 92"/>
                <a:gd name="T42" fmla="*/ 557811693 w 54"/>
                <a:gd name="T43" fmla="*/ 2147483647 h 92"/>
                <a:gd name="T44" fmla="*/ 348611472 w 54"/>
                <a:gd name="T45" fmla="*/ 2147483647 h 92"/>
                <a:gd name="T46" fmla="*/ 139410428 w 54"/>
                <a:gd name="T47" fmla="*/ 2147483647 h 92"/>
                <a:gd name="T48" fmla="*/ 69790204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1" name="Freeform 309"/>
            <p:cNvSpPr>
              <a:spLocks/>
            </p:cNvSpPr>
            <p:nvPr>
              <p:custDataLst>
                <p:tags r:id="rId212"/>
              </p:custDataLst>
            </p:nvPr>
          </p:nvSpPr>
          <p:spPr bwMode="auto">
            <a:xfrm>
              <a:off x="8291106" y="3248640"/>
              <a:ext cx="22912" cy="40135"/>
            </a:xfrm>
            <a:custGeom>
              <a:avLst/>
              <a:gdLst>
                <a:gd name="T0" fmla="*/ 0 w 60"/>
                <a:gd name="T1" fmla="*/ 0 h 18"/>
                <a:gd name="T2" fmla="*/ 1187830938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1437809890 w 60"/>
                <a:gd name="T17" fmla="*/ 2147483647 h 18"/>
                <a:gd name="T18" fmla="*/ 625182533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2" name="Freeform 310"/>
            <p:cNvSpPr>
              <a:spLocks/>
            </p:cNvSpPr>
            <p:nvPr>
              <p:custDataLst>
                <p:tags r:id="rId213"/>
              </p:custDataLst>
            </p:nvPr>
          </p:nvSpPr>
          <p:spPr bwMode="auto">
            <a:xfrm>
              <a:off x="8275831" y="3227459"/>
              <a:ext cx="24439" cy="40135"/>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1995019139 w 66"/>
                <a:gd name="T9" fmla="*/ 2147483647 h 18"/>
                <a:gd name="T10" fmla="*/ 1653037003 w 66"/>
                <a:gd name="T11" fmla="*/ 2147483647 h 18"/>
                <a:gd name="T12" fmla="*/ 1424950391 w 66"/>
                <a:gd name="T13" fmla="*/ 2147483647 h 18"/>
                <a:gd name="T14" fmla="*/ 1082968255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3" name="Freeform 311"/>
            <p:cNvSpPr>
              <a:spLocks/>
            </p:cNvSpPr>
            <p:nvPr>
              <p:custDataLst>
                <p:tags r:id="rId214"/>
              </p:custDataLst>
            </p:nvPr>
          </p:nvSpPr>
          <p:spPr bwMode="auto">
            <a:xfrm>
              <a:off x="8107813" y="3154992"/>
              <a:ext cx="7638" cy="40135"/>
            </a:xfrm>
            <a:custGeom>
              <a:avLst/>
              <a:gdLst>
                <a:gd name="T0" fmla="*/ 0 w 17"/>
                <a:gd name="T1" fmla="*/ 2147483647 h 42"/>
                <a:gd name="T2" fmla="*/ 1323466786 w 17"/>
                <a:gd name="T3" fmla="*/ 2147483647 h 42"/>
                <a:gd name="T4" fmla="*/ 1425288445 w 17"/>
                <a:gd name="T5" fmla="*/ 2147483647 h 42"/>
                <a:gd name="T6" fmla="*/ 1628932232 w 17"/>
                <a:gd name="T7" fmla="*/ 2147483647 h 42"/>
                <a:gd name="T8" fmla="*/ 1730753892 w 17"/>
                <a:gd name="T9" fmla="*/ 2147483647 h 42"/>
                <a:gd name="T10" fmla="*/ 1628932232 w 17"/>
                <a:gd name="T11" fmla="*/ 2147483647 h 42"/>
                <a:gd name="T12" fmla="*/ 1628932232 w 17"/>
                <a:gd name="T13" fmla="*/ 2147483647 h 42"/>
                <a:gd name="T14" fmla="*/ 1323466786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4" name="Freeform 312"/>
            <p:cNvSpPr>
              <a:spLocks/>
            </p:cNvSpPr>
            <p:nvPr>
              <p:custDataLst>
                <p:tags r:id="rId215"/>
              </p:custDataLst>
            </p:nvPr>
          </p:nvSpPr>
          <p:spPr bwMode="auto">
            <a:xfrm>
              <a:off x="8037552" y="3249756"/>
              <a:ext cx="29022" cy="41250"/>
            </a:xfrm>
            <a:custGeom>
              <a:avLst/>
              <a:gdLst>
                <a:gd name="T0" fmla="*/ 441213891 w 72"/>
                <a:gd name="T1" fmla="*/ 2147483647 h 29"/>
                <a:gd name="T2" fmla="*/ 1102859404 w 72"/>
                <a:gd name="T3" fmla="*/ 2147483647 h 29"/>
                <a:gd name="T4" fmla="*/ 176450533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1985112073 w 72"/>
                <a:gd name="T25" fmla="*/ 2147483647 h 29"/>
                <a:gd name="T26" fmla="*/ 1544073714 w 72"/>
                <a:gd name="T27" fmla="*/ 2147483647 h 29"/>
                <a:gd name="T28" fmla="*/ 882252669 w 72"/>
                <a:gd name="T29" fmla="*/ 2147483647 h 29"/>
                <a:gd name="T30" fmla="*/ 0 w 72"/>
                <a:gd name="T31" fmla="*/ 2147483647 h 29"/>
                <a:gd name="T32" fmla="*/ 220607155 w 72"/>
                <a:gd name="T33" fmla="*/ 2147483647 h 29"/>
                <a:gd name="T34" fmla="*/ 441213891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5" name="Freeform 313"/>
            <p:cNvSpPr>
              <a:spLocks/>
            </p:cNvSpPr>
            <p:nvPr>
              <p:custDataLst>
                <p:tags r:id="rId216"/>
              </p:custDataLst>
            </p:nvPr>
          </p:nvSpPr>
          <p:spPr bwMode="auto">
            <a:xfrm>
              <a:off x="8045188" y="3380194"/>
              <a:ext cx="18329" cy="39020"/>
            </a:xfrm>
            <a:custGeom>
              <a:avLst/>
              <a:gdLst>
                <a:gd name="T0" fmla="*/ 0 w 46"/>
                <a:gd name="T1" fmla="*/ 0 h 37"/>
                <a:gd name="T2" fmla="*/ 639195417 w 46"/>
                <a:gd name="T3" fmla="*/ 2147483647 h 37"/>
                <a:gd name="T4" fmla="*/ 1420568025 w 46"/>
                <a:gd name="T5" fmla="*/ 2147483647 h 37"/>
                <a:gd name="T6" fmla="*/ 2147483647 w 46"/>
                <a:gd name="T7" fmla="*/ 2147483647 h 37"/>
                <a:gd name="T8" fmla="*/ 2147483647 w 46"/>
                <a:gd name="T9" fmla="*/ 2147483647 h 37"/>
                <a:gd name="T10" fmla="*/ 2147483647 w 46"/>
                <a:gd name="T11" fmla="*/ 2147483647 h 37"/>
                <a:gd name="T12" fmla="*/ 2059763028 w 46"/>
                <a:gd name="T13" fmla="*/ 2147483647 h 37"/>
                <a:gd name="T14" fmla="*/ 1491570688 w 46"/>
                <a:gd name="T15" fmla="*/ 2147483647 h 37"/>
                <a:gd name="T16" fmla="*/ 923377520 w 46"/>
                <a:gd name="T17" fmla="*/ 2147483647 h 37"/>
                <a:gd name="T18" fmla="*/ 639195417 w 46"/>
                <a:gd name="T19" fmla="*/ 2147483647 h 37"/>
                <a:gd name="T20" fmla="*/ 497190091 w 46"/>
                <a:gd name="T21" fmla="*/ 2147483647 h 37"/>
                <a:gd name="T22" fmla="*/ 355184765 w 46"/>
                <a:gd name="T23" fmla="*/ 2147483647 h 37"/>
                <a:gd name="T24" fmla="*/ 213007989 w 46"/>
                <a:gd name="T25" fmla="*/ 2147483647 h 37"/>
                <a:gd name="T26" fmla="*/ 71002663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6" name="Freeform 314"/>
            <p:cNvSpPr>
              <a:spLocks/>
            </p:cNvSpPr>
            <p:nvPr>
              <p:custDataLst>
                <p:tags r:id="rId217"/>
              </p:custDataLst>
            </p:nvPr>
          </p:nvSpPr>
          <p:spPr bwMode="auto">
            <a:xfrm>
              <a:off x="8153637" y="3253099"/>
              <a:ext cx="10693" cy="40135"/>
            </a:xfrm>
            <a:custGeom>
              <a:avLst/>
              <a:gdLst>
                <a:gd name="T0" fmla="*/ 0 w 26"/>
                <a:gd name="T1" fmla="*/ 0 h 19"/>
                <a:gd name="T2" fmla="*/ 2030239527 w 26"/>
                <a:gd name="T3" fmla="*/ 2147483647 h 19"/>
                <a:gd name="T4" fmla="*/ 2030239527 w 26"/>
                <a:gd name="T5" fmla="*/ 2147483647 h 19"/>
                <a:gd name="T6" fmla="*/ 2030239527 w 26"/>
                <a:gd name="T7" fmla="*/ 0 h 19"/>
                <a:gd name="T8" fmla="*/ 1171228562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7" name="Freeform 315"/>
            <p:cNvSpPr>
              <a:spLocks/>
            </p:cNvSpPr>
            <p:nvPr>
              <p:custDataLst>
                <p:tags r:id="rId218"/>
              </p:custDataLst>
            </p:nvPr>
          </p:nvSpPr>
          <p:spPr bwMode="auto">
            <a:xfrm>
              <a:off x="8019221" y="3249756"/>
              <a:ext cx="18329" cy="41250"/>
            </a:xfrm>
            <a:custGeom>
              <a:avLst/>
              <a:gdLst>
                <a:gd name="T0" fmla="*/ 173895045 w 43"/>
                <a:gd name="T1" fmla="*/ 0 h 31"/>
                <a:gd name="T2" fmla="*/ 86947301 w 43"/>
                <a:gd name="T3" fmla="*/ 2147483647 h 31"/>
                <a:gd name="T4" fmla="*/ 0 w 43"/>
                <a:gd name="T5" fmla="*/ 2147483647 h 31"/>
                <a:gd name="T6" fmla="*/ 0 w 43"/>
                <a:gd name="T7" fmla="*/ 2147483647 h 31"/>
                <a:gd name="T8" fmla="*/ 0 w 43"/>
                <a:gd name="T9" fmla="*/ 2147483647 h 31"/>
                <a:gd name="T10" fmla="*/ 0 w 43"/>
                <a:gd name="T11" fmla="*/ 2147483647 h 31"/>
                <a:gd name="T12" fmla="*/ 173895045 w 43"/>
                <a:gd name="T13" fmla="*/ 2147483647 h 31"/>
                <a:gd name="T14" fmla="*/ 1130316687 w 43"/>
                <a:gd name="T15" fmla="*/ 2147483647 h 31"/>
                <a:gd name="T16" fmla="*/ 2147483647 w 43"/>
                <a:gd name="T17" fmla="*/ 2147483647 h 31"/>
                <a:gd name="T18" fmla="*/ 2147483647 w 43"/>
                <a:gd name="T19" fmla="*/ 2147483647 h 31"/>
                <a:gd name="T20" fmla="*/ 2147483647 w 43"/>
                <a:gd name="T21" fmla="*/ 0 h 31"/>
                <a:gd name="T22" fmla="*/ 173895045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8" name="Freeform 316"/>
            <p:cNvSpPr>
              <a:spLocks/>
            </p:cNvSpPr>
            <p:nvPr>
              <p:custDataLst>
                <p:tags r:id="rId219"/>
              </p:custDataLst>
            </p:nvPr>
          </p:nvSpPr>
          <p:spPr bwMode="auto">
            <a:xfrm>
              <a:off x="8061991" y="3283201"/>
              <a:ext cx="29022" cy="40135"/>
            </a:xfrm>
            <a:custGeom>
              <a:avLst/>
              <a:gdLst>
                <a:gd name="T0" fmla="*/ 306637908 w 71"/>
                <a:gd name="T1" fmla="*/ 2147483647 h 49"/>
                <a:gd name="T2" fmla="*/ 306637908 w 71"/>
                <a:gd name="T3" fmla="*/ 2147483647 h 49"/>
                <a:gd name="T4" fmla="*/ 383342417 w 71"/>
                <a:gd name="T5" fmla="*/ 2147483647 h 49"/>
                <a:gd name="T6" fmla="*/ 536751435 w 71"/>
                <a:gd name="T7" fmla="*/ 2147483647 h 49"/>
                <a:gd name="T8" fmla="*/ 689980324 w 71"/>
                <a:gd name="T9" fmla="*/ 2147483647 h 49"/>
                <a:gd name="T10" fmla="*/ 1073502869 w 71"/>
                <a:gd name="T11" fmla="*/ 2147483647 h 49"/>
                <a:gd name="T12" fmla="*/ 1380140777 w 71"/>
                <a:gd name="T13" fmla="*/ 2147483647 h 49"/>
                <a:gd name="T14" fmla="*/ 1763483194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1610074176 w 71"/>
                <a:gd name="T41" fmla="*/ 2147483647 h 49"/>
                <a:gd name="T42" fmla="*/ 1073502869 w 71"/>
                <a:gd name="T43" fmla="*/ 2147483647 h 49"/>
                <a:gd name="T44" fmla="*/ 306637908 w 71"/>
                <a:gd name="T45" fmla="*/ 0 h 49"/>
                <a:gd name="T46" fmla="*/ 229933399 w 71"/>
                <a:gd name="T47" fmla="*/ 1586130603 h 49"/>
                <a:gd name="T48" fmla="*/ 76704509 w 71"/>
                <a:gd name="T49" fmla="*/ 2147483647 h 49"/>
                <a:gd name="T50" fmla="*/ 0 w 71"/>
                <a:gd name="T51" fmla="*/ 2147483647 h 49"/>
                <a:gd name="T52" fmla="*/ 0 w 71"/>
                <a:gd name="T53" fmla="*/ 2147483647 h 49"/>
                <a:gd name="T54" fmla="*/ 76704509 w 71"/>
                <a:gd name="T55" fmla="*/ 2147483647 h 49"/>
                <a:gd name="T56" fmla="*/ 306637908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29" name="Freeform 317"/>
            <p:cNvSpPr>
              <a:spLocks/>
            </p:cNvSpPr>
            <p:nvPr>
              <p:custDataLst>
                <p:tags r:id="rId220"/>
              </p:custDataLst>
            </p:nvPr>
          </p:nvSpPr>
          <p:spPr bwMode="auto">
            <a:xfrm>
              <a:off x="7871061" y="3425903"/>
              <a:ext cx="44295" cy="41250"/>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1111234940 w 112"/>
                <a:gd name="T35" fmla="*/ 2147483647 h 26"/>
                <a:gd name="T36" fmla="*/ 0 w 112"/>
                <a:gd name="T37" fmla="*/ 2147483647 h 26"/>
                <a:gd name="T38" fmla="*/ 347208177 w 112"/>
                <a:gd name="T39" fmla="*/ 2147483647 h 26"/>
                <a:gd name="T40" fmla="*/ 763857824 w 112"/>
                <a:gd name="T41" fmla="*/ 2147483647 h 26"/>
                <a:gd name="T42" fmla="*/ 1250117882 w 112"/>
                <a:gd name="T43" fmla="*/ 2147483647 h 26"/>
                <a:gd name="T44" fmla="*/ 1736209412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6"/>
                <a:gd name="T77" fmla="*/ 112 w 112"/>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0" name="Freeform 318"/>
            <p:cNvSpPr>
              <a:spLocks/>
            </p:cNvSpPr>
            <p:nvPr>
              <p:custDataLst>
                <p:tags r:id="rId221"/>
              </p:custDataLst>
            </p:nvPr>
          </p:nvSpPr>
          <p:spPr bwMode="auto">
            <a:xfrm>
              <a:off x="7965763" y="3452659"/>
              <a:ext cx="13746" cy="41250"/>
            </a:xfrm>
            <a:custGeom>
              <a:avLst/>
              <a:gdLst>
                <a:gd name="T0" fmla="*/ 0 w 41"/>
                <a:gd name="T1" fmla="*/ 0 h 25"/>
                <a:gd name="T2" fmla="*/ 1734823716 w 41"/>
                <a:gd name="T3" fmla="*/ 0 h 25"/>
                <a:gd name="T4" fmla="*/ 1184760974 w 41"/>
                <a:gd name="T5" fmla="*/ 2147483647 h 25"/>
                <a:gd name="T6" fmla="*/ 761588397 w 41"/>
                <a:gd name="T7" fmla="*/ 2147483647 h 25"/>
                <a:gd name="T8" fmla="*/ 380794199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rgbClr val="C40075"/>
            </a:solidFill>
            <a:ln w="3175" cap="flat" cmpd="sng">
              <a:solidFill>
                <a:schemeClr val="accent6"/>
              </a:solidFill>
              <a:prstDash val="solid"/>
              <a:round/>
              <a:headEnd type="none" w="med" len="med"/>
              <a:tailEnd type="none" w="med" len="med"/>
            </a:ln>
            <a:extLst/>
          </p:spPr>
          <p:txBody>
            <a:bodyPr/>
            <a:lstStyle/>
            <a:p>
              <a:endParaRPr lang="en-US"/>
            </a:p>
          </p:txBody>
        </p:sp>
        <p:sp>
          <p:nvSpPr>
            <p:cNvPr id="231" name="Freeform 319"/>
            <p:cNvSpPr>
              <a:spLocks/>
            </p:cNvSpPr>
            <p:nvPr>
              <p:custDataLst>
                <p:tags r:id="rId222"/>
              </p:custDataLst>
            </p:nvPr>
          </p:nvSpPr>
          <p:spPr bwMode="auto">
            <a:xfrm>
              <a:off x="7805381" y="3404720"/>
              <a:ext cx="35132" cy="39020"/>
            </a:xfrm>
            <a:custGeom>
              <a:avLst/>
              <a:gdLst>
                <a:gd name="T0" fmla="*/ 0 w 81"/>
                <a:gd name="T1" fmla="*/ 2147483647 h 31"/>
                <a:gd name="T2" fmla="*/ 0 w 81"/>
                <a:gd name="T3" fmla="*/ 2147483647 h 31"/>
                <a:gd name="T4" fmla="*/ 0 w 81"/>
                <a:gd name="T5" fmla="*/ 2147483647 h 31"/>
                <a:gd name="T6" fmla="*/ 0 w 81"/>
                <a:gd name="T7" fmla="*/ 2147483647 h 31"/>
                <a:gd name="T8" fmla="*/ 183287146 w 81"/>
                <a:gd name="T9" fmla="*/ 2147483647 h 31"/>
                <a:gd name="T10" fmla="*/ 274727418 w 81"/>
                <a:gd name="T11" fmla="*/ 2147483647 h 31"/>
                <a:gd name="T12" fmla="*/ 366370540 w 81"/>
                <a:gd name="T13" fmla="*/ 2147483647 h 31"/>
                <a:gd name="T14" fmla="*/ 732741081 w 81"/>
                <a:gd name="T15" fmla="*/ 2147483647 h 31"/>
                <a:gd name="T16" fmla="*/ 1282398767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31"/>
                <a:gd name="T74" fmla="*/ 81 w 81"/>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2" name="Freeform 320"/>
            <p:cNvSpPr>
              <a:spLocks/>
            </p:cNvSpPr>
            <p:nvPr>
              <p:custDataLst>
                <p:tags r:id="rId223"/>
              </p:custDataLst>
            </p:nvPr>
          </p:nvSpPr>
          <p:spPr bwMode="auto">
            <a:xfrm>
              <a:off x="7848148" y="3394686"/>
              <a:ext cx="38186" cy="39020"/>
            </a:xfrm>
            <a:custGeom>
              <a:avLst/>
              <a:gdLst>
                <a:gd name="T0" fmla="*/ 177379496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1418836635 w 89"/>
                <a:gd name="T17" fmla="*/ 2147483647 h 49"/>
                <a:gd name="T18" fmla="*/ 798008400 w 89"/>
                <a:gd name="T19" fmla="*/ 0 h 49"/>
                <a:gd name="T20" fmla="*/ 354758992 w 89"/>
                <a:gd name="T21" fmla="*/ 2147483647 h 49"/>
                <a:gd name="T22" fmla="*/ 88689748 w 89"/>
                <a:gd name="T23" fmla="*/ 2147483647 h 49"/>
                <a:gd name="T24" fmla="*/ 0 w 89"/>
                <a:gd name="T25" fmla="*/ 2147483647 h 49"/>
                <a:gd name="T26" fmla="*/ 0 w 89"/>
                <a:gd name="T27" fmla="*/ 2147483647 h 49"/>
                <a:gd name="T28" fmla="*/ 0 w 89"/>
                <a:gd name="T29" fmla="*/ 2147483647 h 49"/>
                <a:gd name="T30" fmla="*/ 177379496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49"/>
                <a:gd name="T50" fmla="*/ 89 w 89"/>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3" name="Freeform 321"/>
            <p:cNvSpPr>
              <a:spLocks/>
            </p:cNvSpPr>
            <p:nvPr>
              <p:custDataLst>
                <p:tags r:id="rId224"/>
              </p:custDataLst>
            </p:nvPr>
          </p:nvSpPr>
          <p:spPr bwMode="auto">
            <a:xfrm>
              <a:off x="7898554" y="3401376"/>
              <a:ext cx="35131" cy="41250"/>
            </a:xfrm>
            <a:custGeom>
              <a:avLst/>
              <a:gdLst>
                <a:gd name="T0" fmla="*/ 0 w 86"/>
                <a:gd name="T1" fmla="*/ 2147483647 h 46"/>
                <a:gd name="T2" fmla="*/ 1071403882 w 86"/>
                <a:gd name="T3" fmla="*/ 2147483647 h 46"/>
                <a:gd name="T4" fmla="*/ 1913169362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082086192 h 46"/>
                <a:gd name="T42" fmla="*/ 2147483647 w 86"/>
                <a:gd name="T43" fmla="*/ 0 h 46"/>
                <a:gd name="T44" fmla="*/ 2147483647 w 86"/>
                <a:gd name="T45" fmla="*/ 0 h 46"/>
                <a:gd name="T46" fmla="*/ 1989775359 w 86"/>
                <a:gd name="T47" fmla="*/ 2082086192 h 46"/>
                <a:gd name="T48" fmla="*/ 1454073418 w 86"/>
                <a:gd name="T49" fmla="*/ 2147483647 h 46"/>
                <a:gd name="T50" fmla="*/ 1071403882 w 86"/>
                <a:gd name="T51" fmla="*/ 2147483647 h 46"/>
                <a:gd name="T52" fmla="*/ 612127501 w 86"/>
                <a:gd name="T53" fmla="*/ 2147483647 h 46"/>
                <a:gd name="T54" fmla="*/ 306063963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46"/>
                <a:gd name="T89" fmla="*/ 86 w 8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4" name="Freeform 322"/>
            <p:cNvSpPr>
              <a:spLocks/>
            </p:cNvSpPr>
            <p:nvPr>
              <p:custDataLst>
                <p:tags r:id="rId225"/>
              </p:custDataLst>
            </p:nvPr>
          </p:nvSpPr>
          <p:spPr bwMode="auto">
            <a:xfrm>
              <a:off x="7948959" y="3404720"/>
              <a:ext cx="24439" cy="39020"/>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1755332007 w 59"/>
                <a:gd name="T17" fmla="*/ 2147483647 h 18"/>
                <a:gd name="T18" fmla="*/ 1117029576 w 59"/>
                <a:gd name="T19" fmla="*/ 2147483647 h 18"/>
                <a:gd name="T20" fmla="*/ 558607563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18"/>
                <a:gd name="T38" fmla="*/ 59 w 5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5" name="Freeform 323"/>
            <p:cNvSpPr>
              <a:spLocks/>
            </p:cNvSpPr>
            <p:nvPr>
              <p:custDataLst>
                <p:tags r:id="rId226"/>
              </p:custDataLst>
            </p:nvPr>
          </p:nvSpPr>
          <p:spPr bwMode="auto">
            <a:xfrm>
              <a:off x="8019221" y="3399146"/>
              <a:ext cx="1528" cy="39020"/>
            </a:xfrm>
            <a:custGeom>
              <a:avLst/>
              <a:gdLst>
                <a:gd name="T0" fmla="*/ 250283092 w 4"/>
                <a:gd name="T1" fmla="*/ 2147483647 h 19"/>
                <a:gd name="T2" fmla="*/ 250283092 w 4"/>
                <a:gd name="T3" fmla="*/ 0 h 19"/>
                <a:gd name="T4" fmla="*/ 125141546 w 4"/>
                <a:gd name="T5" fmla="*/ 2147483647 h 19"/>
                <a:gd name="T6" fmla="*/ 62570773 w 4"/>
                <a:gd name="T7" fmla="*/ 2147483647 h 19"/>
                <a:gd name="T8" fmla="*/ 0 w 4"/>
                <a:gd name="T9" fmla="*/ 2147483647 h 19"/>
                <a:gd name="T10" fmla="*/ 0 w 4"/>
                <a:gd name="T11" fmla="*/ 2147483647 h 19"/>
                <a:gd name="T12" fmla="*/ 0 w 4"/>
                <a:gd name="T13" fmla="*/ 2147483647 h 19"/>
                <a:gd name="T14" fmla="*/ 62570773 w 4"/>
                <a:gd name="T15" fmla="*/ 2147483647 h 19"/>
                <a:gd name="T16" fmla="*/ 125141546 w 4"/>
                <a:gd name="T17" fmla="*/ 2147483647 h 19"/>
                <a:gd name="T18" fmla="*/ 250283092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6" name="Freeform 324"/>
            <p:cNvSpPr>
              <a:spLocks/>
            </p:cNvSpPr>
            <p:nvPr>
              <p:custDataLst>
                <p:tags r:id="rId227"/>
              </p:custDataLst>
            </p:nvPr>
          </p:nvSpPr>
          <p:spPr bwMode="auto">
            <a:xfrm>
              <a:off x="7609868" y="3268707"/>
              <a:ext cx="19857" cy="41250"/>
            </a:xfrm>
            <a:custGeom>
              <a:avLst/>
              <a:gdLst>
                <a:gd name="T0" fmla="*/ 0 w 46"/>
                <a:gd name="T1" fmla="*/ 2147483647 h 50"/>
                <a:gd name="T2" fmla="*/ 632247822 w 46"/>
                <a:gd name="T3" fmla="*/ 0 h 50"/>
                <a:gd name="T4" fmla="*/ 2077098948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1896542918 w 46"/>
                <a:gd name="T19" fmla="*/ 2147483647 h 50"/>
                <a:gd name="T20" fmla="*/ 722425563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7" name="Freeform 325"/>
            <p:cNvSpPr>
              <a:spLocks/>
            </p:cNvSpPr>
            <p:nvPr>
              <p:custDataLst>
                <p:tags r:id="rId228"/>
              </p:custDataLst>
            </p:nvPr>
          </p:nvSpPr>
          <p:spPr bwMode="auto">
            <a:xfrm>
              <a:off x="7557936" y="3249756"/>
              <a:ext cx="29022" cy="41250"/>
            </a:xfrm>
            <a:custGeom>
              <a:avLst/>
              <a:gdLst>
                <a:gd name="T0" fmla="*/ 0 w 66"/>
                <a:gd name="T1" fmla="*/ 0 h 80"/>
                <a:gd name="T2" fmla="*/ 954503108 w 66"/>
                <a:gd name="T3" fmla="*/ 0 h 80"/>
                <a:gd name="T4" fmla="*/ 1718105960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8" name="Freeform 326"/>
            <p:cNvSpPr>
              <a:spLocks/>
            </p:cNvSpPr>
            <p:nvPr>
              <p:custDataLst>
                <p:tags r:id="rId229"/>
              </p:custDataLst>
            </p:nvPr>
          </p:nvSpPr>
          <p:spPr bwMode="auto">
            <a:xfrm>
              <a:off x="7399082" y="3238607"/>
              <a:ext cx="7638" cy="40135"/>
            </a:xfrm>
            <a:custGeom>
              <a:avLst/>
              <a:gdLst>
                <a:gd name="T0" fmla="*/ 1250469965 w 20"/>
                <a:gd name="T1" fmla="*/ 2147483647 h 48"/>
                <a:gd name="T2" fmla="*/ 1250469965 w 20"/>
                <a:gd name="T3" fmla="*/ 2147483647 h 48"/>
                <a:gd name="T4" fmla="*/ 1187930829 w 20"/>
                <a:gd name="T5" fmla="*/ 2147483647 h 48"/>
                <a:gd name="T6" fmla="*/ 1000313024 w 20"/>
                <a:gd name="T7" fmla="*/ 2147483647 h 48"/>
                <a:gd name="T8" fmla="*/ 875391924 w 20"/>
                <a:gd name="T9" fmla="*/ 2147483647 h 48"/>
                <a:gd name="T10" fmla="*/ 750313652 w 20"/>
                <a:gd name="T11" fmla="*/ 2147483647 h 48"/>
                <a:gd name="T12" fmla="*/ 562695846 w 20"/>
                <a:gd name="T13" fmla="*/ 2147483647 h 48"/>
                <a:gd name="T14" fmla="*/ 250156941 w 20"/>
                <a:gd name="T15" fmla="*/ 2147483647 h 48"/>
                <a:gd name="T16" fmla="*/ 0 w 20"/>
                <a:gd name="T17" fmla="*/ 0 h 48"/>
                <a:gd name="T18" fmla="*/ 0 w 20"/>
                <a:gd name="T19" fmla="*/ 2147483647 h 48"/>
                <a:gd name="T20" fmla="*/ 125078669 w 20"/>
                <a:gd name="T21" fmla="*/ 2147483647 h 48"/>
                <a:gd name="T22" fmla="*/ 250156941 w 20"/>
                <a:gd name="T23" fmla="*/ 2147483647 h 48"/>
                <a:gd name="T24" fmla="*/ 500156313 w 20"/>
                <a:gd name="T25" fmla="*/ 2147483647 h 48"/>
                <a:gd name="T26" fmla="*/ 875391924 w 20"/>
                <a:gd name="T27" fmla="*/ 2147483647 h 48"/>
                <a:gd name="T28" fmla="*/ 1250469965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39" name="Line 327" descr="Horizontal dunkel"/>
            <p:cNvSpPr>
              <a:spLocks noChangeShapeType="1"/>
            </p:cNvSpPr>
            <p:nvPr>
              <p:custDataLst>
                <p:tags r:id="rId230"/>
              </p:custDataLst>
            </p:nvPr>
          </p:nvSpPr>
          <p:spPr bwMode="auto">
            <a:xfrm>
              <a:off x="7423522" y="3264248"/>
              <a:ext cx="4583" cy="4460"/>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0" name="Freeform 328"/>
            <p:cNvSpPr>
              <a:spLocks/>
            </p:cNvSpPr>
            <p:nvPr>
              <p:custDataLst>
                <p:tags r:id="rId231"/>
              </p:custDataLst>
            </p:nvPr>
          </p:nvSpPr>
          <p:spPr bwMode="auto">
            <a:xfrm>
              <a:off x="7420466" y="3264248"/>
              <a:ext cx="7638" cy="40135"/>
            </a:xfrm>
            <a:custGeom>
              <a:avLst/>
              <a:gdLst>
                <a:gd name="T0" fmla="*/ 1250469965 w 20"/>
                <a:gd name="T1" fmla="*/ 2147483647 h 12"/>
                <a:gd name="T2" fmla="*/ 1250469965 w 20"/>
                <a:gd name="T3" fmla="*/ 2147483647 h 12"/>
                <a:gd name="T4" fmla="*/ 1125391296 w 20"/>
                <a:gd name="T5" fmla="*/ 2147483647 h 12"/>
                <a:gd name="T6" fmla="*/ 937931060 w 20"/>
                <a:gd name="T7" fmla="*/ 2147483647 h 12"/>
                <a:gd name="T8" fmla="*/ 812852788 w 20"/>
                <a:gd name="T9" fmla="*/ 2147483647 h 12"/>
                <a:gd name="T10" fmla="*/ 43761717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1" name="Freeform 329"/>
            <p:cNvSpPr>
              <a:spLocks/>
            </p:cNvSpPr>
            <p:nvPr>
              <p:custDataLst>
                <p:tags r:id="rId232"/>
              </p:custDataLst>
            </p:nvPr>
          </p:nvSpPr>
          <p:spPr bwMode="auto">
            <a:xfrm>
              <a:off x="7325766" y="3154992"/>
              <a:ext cx="21384" cy="40135"/>
            </a:xfrm>
            <a:custGeom>
              <a:avLst/>
              <a:gdLst>
                <a:gd name="T0" fmla="*/ 516107273 w 53"/>
                <a:gd name="T1" fmla="*/ 0 h 30"/>
                <a:gd name="T2" fmla="*/ 811176437 w 53"/>
                <a:gd name="T3" fmla="*/ 2147483647 h 30"/>
                <a:gd name="T4" fmla="*/ 1696032103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1917245915 w 53"/>
                <a:gd name="T17" fmla="*/ 2147483647 h 30"/>
                <a:gd name="T18" fmla="*/ 1548497521 w 53"/>
                <a:gd name="T19" fmla="*/ 2147483647 h 30"/>
                <a:gd name="T20" fmla="*/ 1106069478 w 53"/>
                <a:gd name="T21" fmla="*/ 2147483647 h 30"/>
                <a:gd name="T22" fmla="*/ 663641855 w 53"/>
                <a:gd name="T23" fmla="*/ 2147483647 h 30"/>
                <a:gd name="T24" fmla="*/ 0 w 53"/>
                <a:gd name="T25" fmla="*/ 2147483647 h 30"/>
                <a:gd name="T26" fmla="*/ 516107273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2" name="Freeform 330"/>
            <p:cNvSpPr>
              <a:spLocks/>
            </p:cNvSpPr>
            <p:nvPr>
              <p:custDataLst>
                <p:tags r:id="rId233"/>
              </p:custDataLst>
            </p:nvPr>
          </p:nvSpPr>
          <p:spPr bwMode="auto">
            <a:xfrm>
              <a:off x="7834402" y="3410294"/>
              <a:ext cx="10692" cy="40135"/>
            </a:xfrm>
            <a:custGeom>
              <a:avLst/>
              <a:gdLst>
                <a:gd name="T0" fmla="*/ 0 w 33"/>
                <a:gd name="T1" fmla="*/ 2147483647 h 31"/>
                <a:gd name="T2" fmla="*/ 152730063 w 33"/>
                <a:gd name="T3" fmla="*/ 2147483647 h 31"/>
                <a:gd name="T4" fmla="*/ 267248988 w 33"/>
                <a:gd name="T5" fmla="*/ 2147483647 h 31"/>
                <a:gd name="T6" fmla="*/ 839957764 w 33"/>
                <a:gd name="T7" fmla="*/ 2147483647 h 31"/>
                <a:gd name="T8" fmla="*/ 1259936814 w 33"/>
                <a:gd name="T9" fmla="*/ 2147483647 h 31"/>
                <a:gd name="T10" fmla="*/ 1259936814 w 33"/>
                <a:gd name="T11" fmla="*/ 0 h 31"/>
                <a:gd name="T12" fmla="*/ 1030898627 w 33"/>
                <a:gd name="T13" fmla="*/ 0 h 31"/>
                <a:gd name="T14" fmla="*/ 725438839 w 33"/>
                <a:gd name="T15" fmla="*/ 0 h 31"/>
                <a:gd name="T16" fmla="*/ 381768249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3" name="Freeform 331"/>
            <p:cNvSpPr>
              <a:spLocks/>
            </p:cNvSpPr>
            <p:nvPr>
              <p:custDataLst>
                <p:tags r:id="rId234"/>
              </p:custDataLst>
            </p:nvPr>
          </p:nvSpPr>
          <p:spPr bwMode="auto">
            <a:xfrm>
              <a:off x="8330820" y="3380194"/>
              <a:ext cx="27494" cy="39020"/>
            </a:xfrm>
            <a:custGeom>
              <a:avLst/>
              <a:gdLst>
                <a:gd name="T0" fmla="*/ 1614314731 w 65"/>
                <a:gd name="T1" fmla="*/ 2147483647 h 68"/>
                <a:gd name="T2" fmla="*/ 1359402432 w 65"/>
                <a:gd name="T3" fmla="*/ 2147483647 h 68"/>
                <a:gd name="T4" fmla="*/ 1189525375 w 65"/>
                <a:gd name="T5" fmla="*/ 2147483647 h 68"/>
                <a:gd name="T6" fmla="*/ 934613515 w 65"/>
                <a:gd name="T7" fmla="*/ 2147483647 h 68"/>
                <a:gd name="T8" fmla="*/ 594665972 w 65"/>
                <a:gd name="T9" fmla="*/ 2147483647 h 68"/>
                <a:gd name="T10" fmla="*/ 339754112 w 65"/>
                <a:gd name="T11" fmla="*/ 2147483647 h 68"/>
                <a:gd name="T12" fmla="*/ 169877056 w 65"/>
                <a:gd name="T13" fmla="*/ 2147483647 h 68"/>
                <a:gd name="T14" fmla="*/ 0 w 65"/>
                <a:gd name="T15" fmla="*/ 2147483647 h 68"/>
                <a:gd name="T16" fmla="*/ 0 w 65"/>
                <a:gd name="T17" fmla="*/ 2147483647 h 68"/>
                <a:gd name="T18" fmla="*/ 0 w 65"/>
                <a:gd name="T19" fmla="*/ 2147483647 h 68"/>
                <a:gd name="T20" fmla="*/ 169877056 w 65"/>
                <a:gd name="T21" fmla="*/ 2147483647 h 68"/>
                <a:gd name="T22" fmla="*/ 424789356 w 65"/>
                <a:gd name="T23" fmla="*/ 2147483647 h 68"/>
                <a:gd name="T24" fmla="*/ 764736459 w 65"/>
                <a:gd name="T25" fmla="*/ 2147483647 h 68"/>
                <a:gd name="T26" fmla="*/ 1274367188 w 65"/>
                <a:gd name="T27" fmla="*/ 2147483647 h 68"/>
                <a:gd name="T28" fmla="*/ 1869227031 w 65"/>
                <a:gd name="T29" fmla="*/ 2147483647 h 68"/>
                <a:gd name="T30" fmla="*/ 2147483647 w 65"/>
                <a:gd name="T31" fmla="*/ 1090951724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1614314731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4" name="Freeform 332"/>
            <p:cNvSpPr>
              <a:spLocks/>
            </p:cNvSpPr>
            <p:nvPr>
              <p:custDataLst>
                <p:tags r:id="rId235"/>
              </p:custDataLst>
            </p:nvPr>
          </p:nvSpPr>
          <p:spPr bwMode="auto">
            <a:xfrm>
              <a:off x="7308964" y="3086987"/>
              <a:ext cx="264246" cy="258646"/>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1951552945 w 625"/>
                <a:gd name="T69" fmla="*/ 2147483647 h 694"/>
                <a:gd name="T70" fmla="*/ 424217053 w 625"/>
                <a:gd name="T71" fmla="*/ 2147483647 h 694"/>
                <a:gd name="T72" fmla="*/ 848434107 w 625"/>
                <a:gd name="T73" fmla="*/ 597907985 h 694"/>
                <a:gd name="T74" fmla="*/ 2147483647 w 625"/>
                <a:gd name="T75" fmla="*/ 1942990000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5" name="Freeform 333"/>
            <p:cNvSpPr>
              <a:spLocks/>
            </p:cNvSpPr>
            <p:nvPr>
              <p:custDataLst>
                <p:tags r:id="rId236"/>
              </p:custDataLst>
            </p:nvPr>
          </p:nvSpPr>
          <p:spPr bwMode="auto">
            <a:xfrm>
              <a:off x="7637362" y="3121548"/>
              <a:ext cx="244390" cy="180606"/>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982185436 w 585"/>
                <a:gd name="T61" fmla="*/ 2147483647 h 493"/>
                <a:gd name="T62" fmla="*/ 409275193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851741691 h 493"/>
                <a:gd name="T96" fmla="*/ 2147483647 w 585"/>
                <a:gd name="T97" fmla="*/ 283823129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6" name="Freeform 334"/>
            <p:cNvSpPr>
              <a:spLocks/>
            </p:cNvSpPr>
            <p:nvPr>
              <p:custDataLst>
                <p:tags r:id="rId237"/>
              </p:custDataLst>
            </p:nvPr>
          </p:nvSpPr>
          <p:spPr bwMode="auto">
            <a:xfrm>
              <a:off x="7979509" y="3406950"/>
              <a:ext cx="88591" cy="40135"/>
            </a:xfrm>
            <a:custGeom>
              <a:avLst/>
              <a:gdLst>
                <a:gd name="T0" fmla="*/ 0 w 212"/>
                <a:gd name="T1" fmla="*/ 2147483647 h 105"/>
                <a:gd name="T2" fmla="*/ 1310792729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1289859171 h 105"/>
                <a:gd name="T24" fmla="*/ 2147483647 w 212"/>
                <a:gd name="T25" fmla="*/ 0 h 105"/>
                <a:gd name="T26" fmla="*/ 2147483647 w 212"/>
                <a:gd name="T27" fmla="*/ 0 h 105"/>
                <a:gd name="T28" fmla="*/ 2147483647 w 212"/>
                <a:gd name="T29" fmla="*/ 1451313909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1884229315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05"/>
                <a:gd name="T74" fmla="*/ 212 w 21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7" name="Freeform 335"/>
            <p:cNvSpPr>
              <a:spLocks/>
            </p:cNvSpPr>
            <p:nvPr>
              <p:custDataLst>
                <p:tags r:id="rId238"/>
              </p:custDataLst>
            </p:nvPr>
          </p:nvSpPr>
          <p:spPr bwMode="auto">
            <a:xfrm>
              <a:off x="8091012" y="3172831"/>
              <a:ext cx="41240" cy="62432"/>
            </a:xfrm>
            <a:custGeom>
              <a:avLst/>
              <a:gdLst>
                <a:gd name="T0" fmla="*/ 0 w 92"/>
                <a:gd name="T1" fmla="*/ 2147483647 h 166"/>
                <a:gd name="T2" fmla="*/ 0 w 92"/>
                <a:gd name="T3" fmla="*/ 2147483647 h 166"/>
                <a:gd name="T4" fmla="*/ 505520485 w 92"/>
                <a:gd name="T5" fmla="*/ 2147483647 h 166"/>
                <a:gd name="T6" fmla="*/ 1213552738 w 92"/>
                <a:gd name="T7" fmla="*/ 2147483647 h 166"/>
                <a:gd name="T8" fmla="*/ 1415630762 w 92"/>
                <a:gd name="T9" fmla="*/ 2147483647 h 166"/>
                <a:gd name="T10" fmla="*/ 1719073222 w 92"/>
                <a:gd name="T11" fmla="*/ 2147483647 h 166"/>
                <a:gd name="T12" fmla="*/ 1820221020 w 92"/>
                <a:gd name="T13" fmla="*/ 2147483647 h 166"/>
                <a:gd name="T14" fmla="*/ 1921368352 w 92"/>
                <a:gd name="T15" fmla="*/ 2147483647 h 166"/>
                <a:gd name="T16" fmla="*/ 2022516149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1996738986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1689570742 h 166"/>
                <a:gd name="T84" fmla="*/ 2147483647 w 92"/>
                <a:gd name="T85" fmla="*/ 1075233183 h 166"/>
                <a:gd name="T86" fmla="*/ 1617925891 w 92"/>
                <a:gd name="T87" fmla="*/ 460896159 h 166"/>
                <a:gd name="T88" fmla="*/ 808962945 w 92"/>
                <a:gd name="T89" fmla="*/ 153727915 h 166"/>
                <a:gd name="T90" fmla="*/ 0 w 92"/>
                <a:gd name="T91" fmla="*/ 0 h 166"/>
                <a:gd name="T92" fmla="*/ 0 w 92"/>
                <a:gd name="T93" fmla="*/ 153584282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8" name="Freeform 336"/>
            <p:cNvSpPr>
              <a:spLocks/>
            </p:cNvSpPr>
            <p:nvPr>
              <p:custDataLst>
                <p:tags r:id="rId239"/>
              </p:custDataLst>
            </p:nvPr>
          </p:nvSpPr>
          <p:spPr bwMode="auto">
            <a:xfrm>
              <a:off x="8103232" y="3274282"/>
              <a:ext cx="68734" cy="39020"/>
            </a:xfrm>
            <a:custGeom>
              <a:avLst/>
              <a:gdLst>
                <a:gd name="T0" fmla="*/ 557808499 w 166"/>
                <a:gd name="T1" fmla="*/ 0 h 62"/>
                <a:gd name="T2" fmla="*/ 1115802475 w 166"/>
                <a:gd name="T3" fmla="*/ 2147483647 h 62"/>
                <a:gd name="T4" fmla="*/ 1753430202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719582566 h 62"/>
                <a:gd name="T20" fmla="*/ 2147483647 w 166"/>
                <a:gd name="T21" fmla="*/ 0 h 62"/>
                <a:gd name="T22" fmla="*/ 2147483647 w 166"/>
                <a:gd name="T23" fmla="*/ 719582566 h 62"/>
                <a:gd name="T24" fmla="*/ 2147483647 w 166"/>
                <a:gd name="T25" fmla="*/ 1439164236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072151542 w 166"/>
                <a:gd name="T75" fmla="*/ 2147483647 h 62"/>
                <a:gd name="T76" fmla="*/ 1514342613 w 166"/>
                <a:gd name="T77" fmla="*/ 2147483647 h 62"/>
                <a:gd name="T78" fmla="*/ 956349067 w 166"/>
                <a:gd name="T79" fmla="*/ 2147483647 h 62"/>
                <a:gd name="T80" fmla="*/ 557808499 w 166"/>
                <a:gd name="T81" fmla="*/ 2147483647 h 62"/>
                <a:gd name="T82" fmla="*/ 159453409 w 166"/>
                <a:gd name="T83" fmla="*/ 2147483647 h 62"/>
                <a:gd name="T84" fmla="*/ 79634181 w 166"/>
                <a:gd name="T85" fmla="*/ 2147483647 h 62"/>
                <a:gd name="T86" fmla="*/ 0 w 166"/>
                <a:gd name="T87" fmla="*/ 2147483647 h 62"/>
                <a:gd name="T88" fmla="*/ 79634181 w 166"/>
                <a:gd name="T89" fmla="*/ 2147483647 h 62"/>
                <a:gd name="T90" fmla="*/ 318721340 w 166"/>
                <a:gd name="T91" fmla="*/ 2147483647 h 62"/>
                <a:gd name="T92" fmla="*/ 557808499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49" name="Freeform 337"/>
            <p:cNvSpPr>
              <a:spLocks/>
            </p:cNvSpPr>
            <p:nvPr>
              <p:custDataLst>
                <p:tags r:id="rId240"/>
              </p:custDataLst>
            </p:nvPr>
          </p:nvSpPr>
          <p:spPr bwMode="auto">
            <a:xfrm>
              <a:off x="8176549" y="3220769"/>
              <a:ext cx="82482" cy="44594"/>
            </a:xfrm>
            <a:custGeom>
              <a:avLst/>
              <a:gdLst>
                <a:gd name="T0" fmla="*/ 2147483647 w 193"/>
                <a:gd name="T1" fmla="*/ 2147483647 h 121"/>
                <a:gd name="T2" fmla="*/ 2147483647 w 193"/>
                <a:gd name="T3" fmla="*/ 2147483647 h 121"/>
                <a:gd name="T4" fmla="*/ 2147483647 w 193"/>
                <a:gd name="T5" fmla="*/ 1734520343 h 121"/>
                <a:gd name="T6" fmla="*/ 2147483647 w 193"/>
                <a:gd name="T7" fmla="*/ 578081959 h 121"/>
                <a:gd name="T8" fmla="*/ 2147483647 w 193"/>
                <a:gd name="T9" fmla="*/ 144589500 h 121"/>
                <a:gd name="T10" fmla="*/ 2147483647 w 193"/>
                <a:gd name="T11" fmla="*/ 144589500 h 121"/>
                <a:gd name="T12" fmla="*/ 2147483647 w 193"/>
                <a:gd name="T13" fmla="*/ 433492459 h 121"/>
                <a:gd name="T14" fmla="*/ 2147483647 w 193"/>
                <a:gd name="T15" fmla="*/ 1445341868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1139140006 w 193"/>
                <a:gd name="T55" fmla="*/ 2147483647 h 121"/>
                <a:gd name="T56" fmla="*/ 262984756 w 193"/>
                <a:gd name="T57" fmla="*/ 2147483647 h 121"/>
                <a:gd name="T58" fmla="*/ 0 w 193"/>
                <a:gd name="T59" fmla="*/ 2147483647 h 121"/>
                <a:gd name="T60" fmla="*/ 87595848 w 193"/>
                <a:gd name="T61" fmla="*/ 2147483647 h 121"/>
                <a:gd name="T62" fmla="*/ 613368149 w 193"/>
                <a:gd name="T63" fmla="*/ 2147483647 h 121"/>
                <a:gd name="T64" fmla="*/ 1752508155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50" name="Freeform 338"/>
            <p:cNvSpPr>
              <a:spLocks/>
            </p:cNvSpPr>
            <p:nvPr>
              <p:custDataLst>
                <p:tags r:id="rId241"/>
              </p:custDataLst>
            </p:nvPr>
          </p:nvSpPr>
          <p:spPr bwMode="auto">
            <a:xfrm>
              <a:off x="7877171" y="3177289"/>
              <a:ext cx="160380" cy="161654"/>
            </a:xfrm>
            <a:custGeom>
              <a:avLst/>
              <a:gdLst>
                <a:gd name="T0" fmla="*/ 2147483647 w 379"/>
                <a:gd name="T1" fmla="*/ 2147483647 h 437"/>
                <a:gd name="T2" fmla="*/ 2147483647 w 379"/>
                <a:gd name="T3" fmla="*/ 2147483647 h 437"/>
                <a:gd name="T4" fmla="*/ 2041659342 w 379"/>
                <a:gd name="T5" fmla="*/ 2147483647 h 437"/>
                <a:gd name="T6" fmla="*/ 170218653 w 379"/>
                <a:gd name="T7" fmla="*/ 2147483647 h 437"/>
                <a:gd name="T8" fmla="*/ 1276061113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1022999719 h 437"/>
                <a:gd name="T36" fmla="*/ 2147483647 w 379"/>
                <a:gd name="T37" fmla="*/ 1315444355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51" name="Freeform 339"/>
            <p:cNvSpPr>
              <a:spLocks/>
            </p:cNvSpPr>
            <p:nvPr>
              <p:custDataLst>
                <p:tags r:id="rId242"/>
              </p:custDataLst>
            </p:nvPr>
          </p:nvSpPr>
          <p:spPr bwMode="auto">
            <a:xfrm>
              <a:off x="7554881" y="3346747"/>
              <a:ext cx="241335" cy="66892"/>
            </a:xfrm>
            <a:custGeom>
              <a:avLst/>
              <a:gdLst>
                <a:gd name="T0" fmla="*/ 898829652 w 578"/>
                <a:gd name="T1" fmla="*/ 2147483647 h 184"/>
                <a:gd name="T2" fmla="*/ 1961305258 w 578"/>
                <a:gd name="T3" fmla="*/ 2147483647 h 184"/>
                <a:gd name="T4" fmla="*/ 2147483647 w 578"/>
                <a:gd name="T5" fmla="*/ 971141564 h 184"/>
                <a:gd name="T6" fmla="*/ 2147483647 w 578"/>
                <a:gd name="T7" fmla="*/ 0 h 184"/>
                <a:gd name="T8" fmla="*/ 2147483647 w 578"/>
                <a:gd name="T9" fmla="*/ 277354023 h 184"/>
                <a:gd name="T10" fmla="*/ 2147483647 w 578"/>
                <a:gd name="T11" fmla="*/ 277354023 h 184"/>
                <a:gd name="T12" fmla="*/ 2147483647 w 578"/>
                <a:gd name="T13" fmla="*/ 693519391 h 184"/>
                <a:gd name="T14" fmla="*/ 2147483647 w 578"/>
                <a:gd name="T15" fmla="*/ 2080825806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52" name="Freeform 340"/>
            <p:cNvSpPr>
              <a:spLocks/>
            </p:cNvSpPr>
            <p:nvPr>
              <p:custDataLst>
                <p:tags r:id="rId243"/>
              </p:custDataLst>
            </p:nvPr>
          </p:nvSpPr>
          <p:spPr bwMode="auto">
            <a:xfrm>
              <a:off x="8210152" y="3246411"/>
              <a:ext cx="206204" cy="177262"/>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1995839207 w 491"/>
                <a:gd name="T49" fmla="*/ 2147483647 h 481"/>
                <a:gd name="T50" fmla="*/ 1080984054 w 491"/>
                <a:gd name="T51" fmla="*/ 2147483647 h 481"/>
                <a:gd name="T52" fmla="*/ 1164239246 w 491"/>
                <a:gd name="T53" fmla="*/ 2147483647 h 481"/>
                <a:gd name="T54" fmla="*/ 1912584014 w 491"/>
                <a:gd name="T55" fmla="*/ 2147483647 h 481"/>
                <a:gd name="T56" fmla="*/ 2147483647 w 491"/>
                <a:gd name="T57" fmla="*/ 2147483647 h 481"/>
                <a:gd name="T58" fmla="*/ 2147483647 w 491"/>
                <a:gd name="T59" fmla="*/ 2147483647 h 481"/>
                <a:gd name="T60" fmla="*/ 1413623776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1300622791 h 481"/>
                <a:gd name="T92" fmla="*/ 2147483647 w 491"/>
                <a:gd name="T93" fmla="*/ 144574925 h 481"/>
                <a:gd name="T94" fmla="*/ 2147483647 w 491"/>
                <a:gd name="T95" fmla="*/ 0 h 481"/>
                <a:gd name="T96" fmla="*/ 2147483647 w 491"/>
                <a:gd name="T97" fmla="*/ 1156047867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481"/>
                <a:gd name="T164" fmla="*/ 491 w 491"/>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53" name="Freeform 341"/>
            <p:cNvSpPr>
              <a:spLocks/>
            </p:cNvSpPr>
            <p:nvPr>
              <p:custDataLst>
                <p:tags r:id="rId244"/>
              </p:custDataLst>
            </p:nvPr>
          </p:nvSpPr>
          <p:spPr bwMode="auto">
            <a:xfrm>
              <a:off x="6797272" y="2425878"/>
              <a:ext cx="51933" cy="42365"/>
            </a:xfrm>
            <a:custGeom>
              <a:avLst/>
              <a:gdLst>
                <a:gd name="T0" fmla="*/ 0 w 133"/>
                <a:gd name="T1" fmla="*/ 2147483647 h 117"/>
                <a:gd name="T2" fmla="*/ 2147483647 w 133"/>
                <a:gd name="T3" fmla="*/ 0 h 117"/>
                <a:gd name="T4" fmla="*/ 2147483647 w 133"/>
                <a:gd name="T5" fmla="*/ 822513845 h 117"/>
                <a:gd name="T6" fmla="*/ 2147483647 w 133"/>
                <a:gd name="T7" fmla="*/ 1918844411 h 117"/>
                <a:gd name="T8" fmla="*/ 2147483647 w 133"/>
                <a:gd name="T9" fmla="*/ 2147483647 h 117"/>
                <a:gd name="T10" fmla="*/ 2147483647 w 133"/>
                <a:gd name="T11" fmla="*/ 2147483647 h 117"/>
                <a:gd name="T12" fmla="*/ 2147483647 w 133"/>
                <a:gd name="T13" fmla="*/ 2147483647 h 117"/>
                <a:gd name="T14" fmla="*/ 2147483647 w 133"/>
                <a:gd name="T15" fmla="*/ 2147483647 h 117"/>
                <a:gd name="T16" fmla="*/ 2147483647 w 133"/>
                <a:gd name="T17" fmla="*/ 2147483647 h 117"/>
                <a:gd name="T18" fmla="*/ 2147483647 w 133"/>
                <a:gd name="T19" fmla="*/ 2147483647 h 117"/>
                <a:gd name="T20" fmla="*/ 2147483647 w 133"/>
                <a:gd name="T21" fmla="*/ 2147483647 h 117"/>
                <a:gd name="T22" fmla="*/ 2147483647 w 133"/>
                <a:gd name="T23" fmla="*/ 2147483647 h 117"/>
                <a:gd name="T24" fmla="*/ 2147483647 w 133"/>
                <a:gd name="T25" fmla="*/ 2147483647 h 117"/>
                <a:gd name="T26" fmla="*/ 2147483647 w 133"/>
                <a:gd name="T27" fmla="*/ 2147483647 h 117"/>
                <a:gd name="T28" fmla="*/ 2147483647 w 133"/>
                <a:gd name="T29" fmla="*/ 2147483647 h 117"/>
                <a:gd name="T30" fmla="*/ 2147483647 w 133"/>
                <a:gd name="T31" fmla="*/ 2147483647 h 117"/>
                <a:gd name="T32" fmla="*/ 2147483647 w 133"/>
                <a:gd name="T33" fmla="*/ 2147483647 h 117"/>
                <a:gd name="T34" fmla="*/ 2147483647 w 133"/>
                <a:gd name="T35" fmla="*/ 2147483647 h 117"/>
                <a:gd name="T36" fmla="*/ 2147483647 w 133"/>
                <a:gd name="T37" fmla="*/ 2147483647 h 117"/>
                <a:gd name="T38" fmla="*/ 2147483647 w 133"/>
                <a:gd name="T39" fmla="*/ 2147483647 h 117"/>
                <a:gd name="T40" fmla="*/ 2147483647 w 133"/>
                <a:gd name="T41" fmla="*/ 2147483647 h 117"/>
                <a:gd name="T42" fmla="*/ 2147483647 w 133"/>
                <a:gd name="T43" fmla="*/ 2147483647 h 117"/>
                <a:gd name="T44" fmla="*/ 2138736649 w 133"/>
                <a:gd name="T45" fmla="*/ 2147483647 h 117"/>
                <a:gd name="T46" fmla="*/ 1203101127 w 133"/>
                <a:gd name="T47" fmla="*/ 2147483647 h 117"/>
                <a:gd name="T48" fmla="*/ 534766444 w 133"/>
                <a:gd name="T49" fmla="*/ 2147483647 h 117"/>
                <a:gd name="T50" fmla="*/ 0 w 133"/>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117"/>
                <a:gd name="T80" fmla="*/ 133 w 133"/>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4" name="Freeform 342"/>
            <p:cNvSpPr>
              <a:spLocks/>
            </p:cNvSpPr>
            <p:nvPr>
              <p:custDataLst>
                <p:tags r:id="rId245"/>
              </p:custDataLst>
            </p:nvPr>
          </p:nvSpPr>
          <p:spPr bwMode="auto">
            <a:xfrm>
              <a:off x="5312603" y="2007807"/>
              <a:ext cx="212314" cy="124864"/>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1251361521 w 505"/>
                <a:gd name="T57" fmla="*/ 2147483647 h 339"/>
                <a:gd name="T58" fmla="*/ 166873663 w 505"/>
                <a:gd name="T59" fmla="*/ 2147483647 h 339"/>
                <a:gd name="T60" fmla="*/ 417184157 w 505"/>
                <a:gd name="T61" fmla="*/ 2147483647 h 339"/>
                <a:gd name="T62" fmla="*/ 917805145 w 505"/>
                <a:gd name="T63" fmla="*/ 2147483647 h 339"/>
                <a:gd name="T64" fmla="*/ 917805145 w 505"/>
                <a:gd name="T65" fmla="*/ 2147483647 h 339"/>
                <a:gd name="T66" fmla="*/ 917805145 w 505"/>
                <a:gd name="T67" fmla="*/ 2147483647 h 339"/>
                <a:gd name="T68" fmla="*/ 2147483647 w 505"/>
                <a:gd name="T69" fmla="*/ 2147483647 h 339"/>
                <a:gd name="T70" fmla="*/ 2147483647 w 505"/>
                <a:gd name="T71" fmla="*/ 2147483647 h 339"/>
                <a:gd name="T72" fmla="*/ 2147483647 w 505"/>
                <a:gd name="T73" fmla="*/ 1154249278 h 339"/>
                <a:gd name="T74" fmla="*/ 2147483647 w 505"/>
                <a:gd name="T75" fmla="*/ 1586955211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5"/>
                <a:gd name="T130" fmla="*/ 0 h 339"/>
                <a:gd name="T131" fmla="*/ 505 w 505"/>
                <a:gd name="T132" fmla="*/ 339 h 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55" name="Freeform 343"/>
            <p:cNvSpPr>
              <a:spLocks/>
            </p:cNvSpPr>
            <p:nvPr>
              <p:custDataLst>
                <p:tags r:id="rId246"/>
              </p:custDataLst>
            </p:nvPr>
          </p:nvSpPr>
          <p:spPr bwMode="auto">
            <a:xfrm>
              <a:off x="5373699" y="2151623"/>
              <a:ext cx="140524" cy="50169"/>
            </a:xfrm>
            <a:custGeom>
              <a:avLst/>
              <a:gdLst>
                <a:gd name="T0" fmla="*/ 2147483647 w 338"/>
                <a:gd name="T1" fmla="*/ 0 h 141"/>
                <a:gd name="T2" fmla="*/ 2147483647 w 338"/>
                <a:gd name="T3" fmla="*/ 0 h 141"/>
                <a:gd name="T4" fmla="*/ 2147483647 w 338"/>
                <a:gd name="T5" fmla="*/ 1040391620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1694215000 w 338"/>
                <a:gd name="T39" fmla="*/ 2147483647 h 141"/>
                <a:gd name="T40" fmla="*/ 887436961 w 338"/>
                <a:gd name="T41" fmla="*/ 2147483647 h 141"/>
                <a:gd name="T42" fmla="*/ 0 w 338"/>
                <a:gd name="T43" fmla="*/ 2147483647 h 141"/>
                <a:gd name="T44" fmla="*/ 968096314 w 338"/>
                <a:gd name="T45" fmla="*/ 2147483647 h 141"/>
                <a:gd name="T46" fmla="*/ 1855533275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41"/>
                <a:gd name="T122" fmla="*/ 338 w 338"/>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56" name="Freeform 344"/>
            <p:cNvSpPr>
              <a:spLocks/>
            </p:cNvSpPr>
            <p:nvPr>
              <p:custDataLst>
                <p:tags r:id="rId247"/>
              </p:custDataLst>
            </p:nvPr>
          </p:nvSpPr>
          <p:spPr bwMode="auto">
            <a:xfrm>
              <a:off x="5469929" y="1909701"/>
              <a:ext cx="106921" cy="45708"/>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1541427671 h 129"/>
                <a:gd name="T14" fmla="*/ 2147483647 w 259"/>
                <a:gd name="T15" fmla="*/ 1798289732 h 129"/>
                <a:gd name="T16" fmla="*/ 2147483647 w 259"/>
                <a:gd name="T17" fmla="*/ 2055151793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1926593868 h 129"/>
                <a:gd name="T34" fmla="*/ 2147483647 w 259"/>
                <a:gd name="T35" fmla="*/ 1541427671 h 129"/>
                <a:gd name="T36" fmla="*/ 2147483647 w 259"/>
                <a:gd name="T37" fmla="*/ 1156007180 h 129"/>
                <a:gd name="T38" fmla="*/ 2147483647 w 259"/>
                <a:gd name="T39" fmla="*/ 770586689 h 129"/>
                <a:gd name="T40" fmla="*/ 2147483647 w 259"/>
                <a:gd name="T41" fmla="*/ 385420491 h 129"/>
                <a:gd name="T42" fmla="*/ 2147483647 w 259"/>
                <a:gd name="T43" fmla="*/ 128558430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56862061 h 129"/>
                <a:gd name="T54" fmla="*/ 2132467726 w 259"/>
                <a:gd name="T55" fmla="*/ 513724123 h 129"/>
                <a:gd name="T56" fmla="*/ 1658627294 w 259"/>
                <a:gd name="T57" fmla="*/ 770586689 h 129"/>
                <a:gd name="T58" fmla="*/ 1105812598 w 259"/>
                <a:gd name="T59" fmla="*/ 1156007180 h 129"/>
                <a:gd name="T60" fmla="*/ 789918976 w 259"/>
                <a:gd name="T61" fmla="*/ 1669731302 h 129"/>
                <a:gd name="T62" fmla="*/ 394867456 w 259"/>
                <a:gd name="T63" fmla="*/ 2147483647 h 129"/>
                <a:gd name="T64" fmla="*/ 157946811 w 259"/>
                <a:gd name="T65" fmla="*/ 2147483647 h 129"/>
                <a:gd name="T66" fmla="*/ 0 w 259"/>
                <a:gd name="T67" fmla="*/ 2147483647 h 129"/>
                <a:gd name="T68" fmla="*/ 0 w 259"/>
                <a:gd name="T69" fmla="*/ 2147483647 h 129"/>
                <a:gd name="T70" fmla="*/ 0 w 259"/>
                <a:gd name="T71" fmla="*/ 2147483647 h 129"/>
                <a:gd name="T72" fmla="*/ 236920645 w 259"/>
                <a:gd name="T73" fmla="*/ 2147483647 h 129"/>
                <a:gd name="T74" fmla="*/ 473840861 w 259"/>
                <a:gd name="T75" fmla="*/ 2147483647 h 129"/>
                <a:gd name="T76" fmla="*/ 947865787 w 259"/>
                <a:gd name="T77" fmla="*/ 2147483647 h 129"/>
                <a:gd name="T78" fmla="*/ 1342733243 w 259"/>
                <a:gd name="T79" fmla="*/ 2147483647 h 129"/>
                <a:gd name="T80" fmla="*/ 1895547510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129"/>
                <a:gd name="T179" fmla="*/ 259 w 259"/>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57" name="Freeform 345"/>
            <p:cNvSpPr>
              <a:spLocks/>
            </p:cNvSpPr>
            <p:nvPr>
              <p:custDataLst>
                <p:tags r:id="rId248"/>
              </p:custDataLst>
            </p:nvPr>
          </p:nvSpPr>
          <p:spPr bwMode="auto">
            <a:xfrm>
              <a:off x="5482149" y="2153853"/>
              <a:ext cx="172600" cy="100337"/>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1654370649 w 425"/>
                <a:gd name="T33" fmla="*/ 2147483647 h 272"/>
                <a:gd name="T34" fmla="*/ 827185114 w 425"/>
                <a:gd name="T35" fmla="*/ 2147483647 h 272"/>
                <a:gd name="T36" fmla="*/ 150364716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869682751 h 272"/>
                <a:gd name="T48" fmla="*/ 2147483647 w 425"/>
                <a:gd name="T49" fmla="*/ 1449379154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724551692 h 272"/>
                <a:gd name="T64" fmla="*/ 2147483647 w 425"/>
                <a:gd name="T65" fmla="*/ 289986349 h 272"/>
                <a:gd name="T66" fmla="*/ 2147483647 w 425"/>
                <a:gd name="T67" fmla="*/ 0 h 272"/>
                <a:gd name="T68" fmla="*/ 2147483647 w 425"/>
                <a:gd name="T69" fmla="*/ 289986349 h 272"/>
                <a:gd name="T70" fmla="*/ 2147483647 w 425"/>
                <a:gd name="T71" fmla="*/ 1014538041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272"/>
                <a:gd name="T143" fmla="*/ 425 w 425"/>
                <a:gd name="T144" fmla="*/ 272 h 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8" name="Freeform 346"/>
            <p:cNvSpPr>
              <a:spLocks/>
            </p:cNvSpPr>
            <p:nvPr>
              <p:custDataLst>
                <p:tags r:id="rId249"/>
              </p:custDataLst>
            </p:nvPr>
          </p:nvSpPr>
          <p:spPr bwMode="auto">
            <a:xfrm>
              <a:off x="3557577" y="2882969"/>
              <a:ext cx="13746" cy="39020"/>
            </a:xfrm>
            <a:custGeom>
              <a:avLst/>
              <a:gdLst>
                <a:gd name="T0" fmla="*/ 1054892767 w 33"/>
                <a:gd name="T1" fmla="*/ 2147483647 h 31"/>
                <a:gd name="T2" fmla="*/ 0 w 33"/>
                <a:gd name="T3" fmla="*/ 2147483647 h 31"/>
                <a:gd name="T4" fmla="*/ 405800155 w 33"/>
                <a:gd name="T5" fmla="*/ 2147483647 h 31"/>
                <a:gd name="T6" fmla="*/ 1136052452 w 33"/>
                <a:gd name="T7" fmla="*/ 2147483647 h 31"/>
                <a:gd name="T8" fmla="*/ 1541852607 w 33"/>
                <a:gd name="T9" fmla="*/ 2147483647 h 31"/>
                <a:gd name="T10" fmla="*/ 1866492645 w 33"/>
                <a:gd name="T11" fmla="*/ 2147483647 h 31"/>
                <a:gd name="T12" fmla="*/ 2147483647 w 33"/>
                <a:gd name="T13" fmla="*/ 2147483647 h 31"/>
                <a:gd name="T14" fmla="*/ 2147483647 w 33"/>
                <a:gd name="T15" fmla="*/ 2147483647 h 31"/>
                <a:gd name="T16" fmla="*/ 2147483647 w 33"/>
                <a:gd name="T17" fmla="*/ 0 h 31"/>
                <a:gd name="T18" fmla="*/ 1623012725 w 33"/>
                <a:gd name="T19" fmla="*/ 0 h 31"/>
                <a:gd name="T20" fmla="*/ 1054892767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40075"/>
            </a:solidFill>
            <a:ln w="3175" cmpd="sng">
              <a:solidFill>
                <a:schemeClr val="accent6"/>
              </a:solidFill>
              <a:prstDash val="solid"/>
              <a:round/>
              <a:headEnd/>
              <a:tailEnd/>
            </a:ln>
          </p:spPr>
          <p:txBody>
            <a:bodyPr/>
            <a:lstStyle/>
            <a:p>
              <a:endParaRPr lang="en-US"/>
            </a:p>
          </p:txBody>
        </p:sp>
        <p:sp>
          <p:nvSpPr>
            <p:cNvPr id="259" name="Freeform 347"/>
            <p:cNvSpPr>
              <a:spLocks/>
            </p:cNvSpPr>
            <p:nvPr>
              <p:custDataLst>
                <p:tags r:id="rId250"/>
              </p:custDataLst>
            </p:nvPr>
          </p:nvSpPr>
          <p:spPr bwMode="auto">
            <a:xfrm>
              <a:off x="5582960" y="2148279"/>
              <a:ext cx="82482" cy="55743"/>
            </a:xfrm>
            <a:custGeom>
              <a:avLst/>
              <a:gdLst>
                <a:gd name="T0" fmla="*/ 534054248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36216547 w 192"/>
                <a:gd name="T45" fmla="*/ 2147483647 h 154"/>
                <a:gd name="T46" fmla="*/ 1602162299 w 192"/>
                <a:gd name="T47" fmla="*/ 2147483647 h 154"/>
                <a:gd name="T48" fmla="*/ 1068108050 w 192"/>
                <a:gd name="T49" fmla="*/ 2147483647 h 154"/>
                <a:gd name="T50" fmla="*/ 534054248 w 192"/>
                <a:gd name="T51" fmla="*/ 2147483647 h 154"/>
                <a:gd name="T52" fmla="*/ 0 w 192"/>
                <a:gd name="T53" fmla="*/ 2147483647 h 154"/>
                <a:gd name="T54" fmla="*/ 534054248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
                <a:gd name="T85" fmla="*/ 0 h 154"/>
                <a:gd name="T86" fmla="*/ 192 w 192"/>
                <a:gd name="T87" fmla="*/ 154 h 1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 name="Freeform 348"/>
            <p:cNvSpPr>
              <a:spLocks/>
            </p:cNvSpPr>
            <p:nvPr>
              <p:custDataLst>
                <p:tags r:id="rId251"/>
              </p:custDataLst>
            </p:nvPr>
          </p:nvSpPr>
          <p:spPr bwMode="auto">
            <a:xfrm>
              <a:off x="5503532" y="2065779"/>
              <a:ext cx="366585" cy="173918"/>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31753649 w 877"/>
                <a:gd name="T19" fmla="*/ 2147483647 h 469"/>
                <a:gd name="T20" fmla="*/ 655851749 w 877"/>
                <a:gd name="T21" fmla="*/ 2147483647 h 469"/>
                <a:gd name="T22" fmla="*/ 1065971097 w 877"/>
                <a:gd name="T23" fmla="*/ 2147483647 h 469"/>
                <a:gd name="T24" fmla="*/ 1065971097 w 877"/>
                <a:gd name="T25" fmla="*/ 2147483647 h 469"/>
                <a:gd name="T26" fmla="*/ 1885833137 w 877"/>
                <a:gd name="T27" fmla="*/ 2147483647 h 469"/>
                <a:gd name="T28" fmla="*/ 2147483647 w 877"/>
                <a:gd name="T29" fmla="*/ 2147483647 h 469"/>
                <a:gd name="T30" fmla="*/ 2147483647 w 877"/>
                <a:gd name="T31" fmla="*/ 2147483647 h 469"/>
                <a:gd name="T32" fmla="*/ 2131753649 w 877"/>
                <a:gd name="T33" fmla="*/ 2147483647 h 469"/>
                <a:gd name="T34" fmla="*/ 2147483647 w 877"/>
                <a:gd name="T35" fmla="*/ 2147483647 h 469"/>
                <a:gd name="T36" fmla="*/ 2147483647 w 877"/>
                <a:gd name="T37" fmla="*/ 2147483647 h 469"/>
                <a:gd name="T38" fmla="*/ 2147483647 w 877"/>
                <a:gd name="T39" fmla="*/ 1913851873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469"/>
                <a:gd name="T182" fmla="*/ 877 w 877"/>
                <a:gd name="T183" fmla="*/ 469 h 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1" name="Freeform 349"/>
            <p:cNvSpPr>
              <a:spLocks/>
            </p:cNvSpPr>
            <p:nvPr>
              <p:custDataLst>
                <p:tags r:id="rId252"/>
              </p:custDataLst>
            </p:nvPr>
          </p:nvSpPr>
          <p:spPr bwMode="auto">
            <a:xfrm>
              <a:off x="5995368" y="2306589"/>
              <a:ext cx="45823" cy="44594"/>
            </a:xfrm>
            <a:custGeom>
              <a:avLst/>
              <a:gdLst>
                <a:gd name="T0" fmla="*/ 2147483647 w 107"/>
                <a:gd name="T1" fmla="*/ 0 h 123"/>
                <a:gd name="T2" fmla="*/ 2147483647 w 107"/>
                <a:gd name="T3" fmla="*/ 2147483647 h 123"/>
                <a:gd name="T4" fmla="*/ 2147483647 w 107"/>
                <a:gd name="T5" fmla="*/ 2147483647 h 123"/>
                <a:gd name="T6" fmla="*/ 2147483647 w 107"/>
                <a:gd name="T7" fmla="*/ 2147483647 h 123"/>
                <a:gd name="T8" fmla="*/ 2147483647 w 107"/>
                <a:gd name="T9" fmla="*/ 2147483647 h 123"/>
                <a:gd name="T10" fmla="*/ 2147483647 w 107"/>
                <a:gd name="T11" fmla="*/ 2147483647 h 123"/>
                <a:gd name="T12" fmla="*/ 2147483647 w 107"/>
                <a:gd name="T13" fmla="*/ 2147483647 h 123"/>
                <a:gd name="T14" fmla="*/ 2147483647 w 107"/>
                <a:gd name="T15" fmla="*/ 2147483647 h 123"/>
                <a:gd name="T16" fmla="*/ 2147483647 w 107"/>
                <a:gd name="T17" fmla="*/ 2147483647 h 123"/>
                <a:gd name="T18" fmla="*/ 2147483647 w 107"/>
                <a:gd name="T19" fmla="*/ 2147483647 h 123"/>
                <a:gd name="T20" fmla="*/ 2147483647 w 107"/>
                <a:gd name="T21" fmla="*/ 2147483647 h 123"/>
                <a:gd name="T22" fmla="*/ 2147483647 w 107"/>
                <a:gd name="T23" fmla="*/ 2147483647 h 123"/>
                <a:gd name="T24" fmla="*/ 2147483647 w 107"/>
                <a:gd name="T25" fmla="*/ 2147483647 h 123"/>
                <a:gd name="T26" fmla="*/ 2147483647 w 107"/>
                <a:gd name="T27" fmla="*/ 2147483647 h 123"/>
                <a:gd name="T28" fmla="*/ 2147483647 w 107"/>
                <a:gd name="T29" fmla="*/ 2147483647 h 123"/>
                <a:gd name="T30" fmla="*/ 1851717417 w 107"/>
                <a:gd name="T31" fmla="*/ 2147483647 h 123"/>
                <a:gd name="T32" fmla="*/ 1499084558 w 107"/>
                <a:gd name="T33" fmla="*/ 2147483647 h 123"/>
                <a:gd name="T34" fmla="*/ 1234411959 w 107"/>
                <a:gd name="T35" fmla="*/ 2147483647 h 123"/>
                <a:gd name="T36" fmla="*/ 969937871 w 107"/>
                <a:gd name="T37" fmla="*/ 2147483647 h 123"/>
                <a:gd name="T38" fmla="*/ 793621220 w 107"/>
                <a:gd name="T39" fmla="*/ 2147483647 h 123"/>
                <a:gd name="T40" fmla="*/ 352632414 w 107"/>
                <a:gd name="T41" fmla="*/ 2147483647 h 123"/>
                <a:gd name="T42" fmla="*/ 0 w 107"/>
                <a:gd name="T43" fmla="*/ 825693081 h 123"/>
                <a:gd name="T44" fmla="*/ 2147483647 w 107"/>
                <a:gd name="T45" fmla="*/ 0 h 123"/>
                <a:gd name="T46" fmla="*/ 214748364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3"/>
                <a:gd name="T74" fmla="*/ 107 w 107"/>
                <a:gd name="T75" fmla="*/ 123 h 1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2" name="Freeform 350"/>
            <p:cNvSpPr>
              <a:spLocks/>
            </p:cNvSpPr>
            <p:nvPr>
              <p:custDataLst>
                <p:tags r:id="rId253"/>
              </p:custDataLst>
            </p:nvPr>
          </p:nvSpPr>
          <p:spPr bwMode="auto">
            <a:xfrm>
              <a:off x="6517751" y="2316621"/>
              <a:ext cx="200094" cy="85845"/>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34"/>
                <a:gd name="T134" fmla="*/ 471 w 471"/>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3" name="Freeform 351"/>
            <p:cNvSpPr>
              <a:spLocks/>
            </p:cNvSpPr>
            <p:nvPr>
              <p:custDataLst>
                <p:tags r:id="rId254"/>
              </p:custDataLst>
            </p:nvPr>
          </p:nvSpPr>
          <p:spPr bwMode="auto">
            <a:xfrm>
              <a:off x="6565102" y="2266454"/>
              <a:ext cx="216896" cy="88073"/>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1583352567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5"/>
                <a:gd name="T97" fmla="*/ 0 h 241"/>
                <a:gd name="T98" fmla="*/ 525 w 525"/>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4" name="Freeform 352"/>
            <p:cNvSpPr>
              <a:spLocks/>
            </p:cNvSpPr>
            <p:nvPr>
              <p:custDataLst>
                <p:tags r:id="rId255"/>
              </p:custDataLst>
            </p:nvPr>
          </p:nvSpPr>
          <p:spPr bwMode="auto">
            <a:xfrm>
              <a:off x="6186296" y="2277602"/>
              <a:ext cx="329927" cy="159424"/>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585744054 w 784"/>
                <a:gd name="T67" fmla="*/ 2147483647 h 430"/>
                <a:gd name="T68" fmla="*/ 0 w 784"/>
                <a:gd name="T69" fmla="*/ 2147483647 h 430"/>
                <a:gd name="T70" fmla="*/ 250978745 w 784"/>
                <a:gd name="T71" fmla="*/ 2147483647 h 430"/>
                <a:gd name="T72" fmla="*/ 920318670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430"/>
                <a:gd name="T167" fmla="*/ 784 w 784"/>
                <a:gd name="T168" fmla="*/ 430 h 4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5" name="Freeform 353"/>
            <p:cNvSpPr>
              <a:spLocks/>
            </p:cNvSpPr>
            <p:nvPr>
              <p:custDataLst>
                <p:tags r:id="rId256"/>
              </p:custDataLst>
            </p:nvPr>
          </p:nvSpPr>
          <p:spPr bwMode="auto">
            <a:xfrm>
              <a:off x="5425632" y="2198448"/>
              <a:ext cx="103866" cy="104797"/>
            </a:xfrm>
            <a:custGeom>
              <a:avLst/>
              <a:gdLst>
                <a:gd name="T0" fmla="*/ 2147483647 w 246"/>
                <a:gd name="T1" fmla="*/ 2147483647 h 284"/>
                <a:gd name="T2" fmla="*/ 2147483647 w 246"/>
                <a:gd name="T3" fmla="*/ 2147483647 h 284"/>
                <a:gd name="T4" fmla="*/ 2028084296 w 246"/>
                <a:gd name="T5" fmla="*/ 2147483647 h 284"/>
                <a:gd name="T6" fmla="*/ 2147483647 w 246"/>
                <a:gd name="T7" fmla="*/ 725281315 h 284"/>
                <a:gd name="T8" fmla="*/ 2147483647 w 246"/>
                <a:gd name="T9" fmla="*/ 144945815 h 284"/>
                <a:gd name="T10" fmla="*/ 2147483647 w 246"/>
                <a:gd name="T11" fmla="*/ 1740730643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1436527511 w 246"/>
                <a:gd name="T77" fmla="*/ 2147483647 h 284"/>
                <a:gd name="T78" fmla="*/ 929506547 w 246"/>
                <a:gd name="T79" fmla="*/ 2147483647 h 284"/>
                <a:gd name="T80" fmla="*/ 0 w 246"/>
                <a:gd name="T81" fmla="*/ 2147483647 h 284"/>
                <a:gd name="T82" fmla="*/ 84535382 w 246"/>
                <a:gd name="T83" fmla="*/ 2147483647 h 284"/>
                <a:gd name="T84" fmla="*/ 337949762 w 246"/>
                <a:gd name="T85" fmla="*/ 2147483647 h 284"/>
                <a:gd name="T86" fmla="*/ 1267456309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4"/>
                <a:gd name="T143" fmla="*/ 246 w 246"/>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 name="Freeform 354"/>
            <p:cNvSpPr>
              <a:spLocks/>
            </p:cNvSpPr>
            <p:nvPr>
              <p:custDataLst>
                <p:tags r:id="rId257"/>
              </p:custDataLst>
            </p:nvPr>
          </p:nvSpPr>
          <p:spPr bwMode="auto">
            <a:xfrm>
              <a:off x="5471456" y="2274257"/>
              <a:ext cx="65680" cy="42365"/>
            </a:xfrm>
            <a:custGeom>
              <a:avLst/>
              <a:gdLst>
                <a:gd name="T0" fmla="*/ 2147483647 w 160"/>
                <a:gd name="T1" fmla="*/ 0 h 117"/>
                <a:gd name="T2" fmla="*/ 2147483647 w 160"/>
                <a:gd name="T3" fmla="*/ 1233504976 h 117"/>
                <a:gd name="T4" fmla="*/ 2147483647 w 160"/>
                <a:gd name="T5" fmla="*/ 2147483647 h 117"/>
                <a:gd name="T6" fmla="*/ 2147483647 w 160"/>
                <a:gd name="T7" fmla="*/ 2147483647 h 117"/>
                <a:gd name="T8" fmla="*/ 2147483647 w 160"/>
                <a:gd name="T9" fmla="*/ 2147483647 h 117"/>
                <a:gd name="T10" fmla="*/ 2147483647 w 160"/>
                <a:gd name="T11" fmla="*/ 2147483647 h 117"/>
                <a:gd name="T12" fmla="*/ 2147483647 w 160"/>
                <a:gd name="T13" fmla="*/ 2147483647 h 117"/>
                <a:gd name="T14" fmla="*/ 2147483647 w 160"/>
                <a:gd name="T15" fmla="*/ 2147483647 h 117"/>
                <a:gd name="T16" fmla="*/ 2147483647 w 160"/>
                <a:gd name="T17" fmla="*/ 2147483647 h 117"/>
                <a:gd name="T18" fmla="*/ 2147483647 w 160"/>
                <a:gd name="T19" fmla="*/ 2147483647 h 117"/>
                <a:gd name="T20" fmla="*/ 2147483647 w 160"/>
                <a:gd name="T21" fmla="*/ 2147483647 h 117"/>
                <a:gd name="T22" fmla="*/ 2147483647 w 160"/>
                <a:gd name="T23" fmla="*/ 2147483647 h 117"/>
                <a:gd name="T24" fmla="*/ 2147483647 w 160"/>
                <a:gd name="T25" fmla="*/ 2147483647 h 117"/>
                <a:gd name="T26" fmla="*/ 2147483647 w 160"/>
                <a:gd name="T27" fmla="*/ 2147483647 h 117"/>
                <a:gd name="T28" fmla="*/ 2147483647 w 160"/>
                <a:gd name="T29" fmla="*/ 2147483647 h 117"/>
                <a:gd name="T30" fmla="*/ 2147483647 w 160"/>
                <a:gd name="T31" fmla="*/ 2147483647 h 117"/>
                <a:gd name="T32" fmla="*/ 2147483647 w 160"/>
                <a:gd name="T33" fmla="*/ 2147483647 h 117"/>
                <a:gd name="T34" fmla="*/ 2147483647 w 160"/>
                <a:gd name="T35" fmla="*/ 2147483647 h 117"/>
                <a:gd name="T36" fmla="*/ 2147483647 w 160"/>
                <a:gd name="T37" fmla="*/ 2147483647 h 117"/>
                <a:gd name="T38" fmla="*/ 2147483647 w 160"/>
                <a:gd name="T39" fmla="*/ 2147483647 h 117"/>
                <a:gd name="T40" fmla="*/ 2147483647 w 160"/>
                <a:gd name="T41" fmla="*/ 2147483647 h 117"/>
                <a:gd name="T42" fmla="*/ 2147483647 w 160"/>
                <a:gd name="T43" fmla="*/ 2147483647 h 117"/>
                <a:gd name="T44" fmla="*/ 2147483647 w 160"/>
                <a:gd name="T45" fmla="*/ 2147483647 h 117"/>
                <a:gd name="T46" fmla="*/ 2147483647 w 160"/>
                <a:gd name="T47" fmla="*/ 2147483647 h 117"/>
                <a:gd name="T48" fmla="*/ 1630943009 w 160"/>
                <a:gd name="T49" fmla="*/ 2147483647 h 117"/>
                <a:gd name="T50" fmla="*/ 776518077 w 160"/>
                <a:gd name="T51" fmla="*/ 2147483647 h 117"/>
                <a:gd name="T52" fmla="*/ 0 w 160"/>
                <a:gd name="T53" fmla="*/ 2147483647 h 117"/>
                <a:gd name="T54" fmla="*/ 1009509935 w 160"/>
                <a:gd name="T55" fmla="*/ 2147483647 h 117"/>
                <a:gd name="T56" fmla="*/ 2147483647 w 160"/>
                <a:gd name="T57" fmla="*/ 2147483647 h 117"/>
                <a:gd name="T58" fmla="*/ 2147483647 w 160"/>
                <a:gd name="T59" fmla="*/ 2147483647 h 117"/>
                <a:gd name="T60" fmla="*/ 2147483647 w 160"/>
                <a:gd name="T61" fmla="*/ 1918844411 h 117"/>
                <a:gd name="T62" fmla="*/ 2147483647 w 160"/>
                <a:gd name="T63" fmla="*/ 822513845 h 117"/>
                <a:gd name="T64" fmla="*/ 214748364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17"/>
                <a:gd name="T101" fmla="*/ 160 w 160"/>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7" name="Freeform 355"/>
            <p:cNvSpPr>
              <a:spLocks/>
            </p:cNvSpPr>
            <p:nvPr>
              <p:custDataLst>
                <p:tags r:id="rId258"/>
              </p:custDataLst>
            </p:nvPr>
          </p:nvSpPr>
          <p:spPr bwMode="auto">
            <a:xfrm>
              <a:off x="5552410" y="2712397"/>
              <a:ext cx="395606" cy="429218"/>
            </a:xfrm>
            <a:custGeom>
              <a:avLst/>
              <a:gdLst>
                <a:gd name="T0" fmla="*/ 141060849 w 943"/>
                <a:gd name="T1" fmla="*/ 1359526 h 1172"/>
                <a:gd name="T2" fmla="*/ 145433205 w 943"/>
                <a:gd name="T3" fmla="*/ 6254758 h 1172"/>
                <a:gd name="T4" fmla="*/ 152657533 w 943"/>
                <a:gd name="T5" fmla="*/ 8158719 h 1172"/>
                <a:gd name="T6" fmla="*/ 154748660 w 943"/>
                <a:gd name="T7" fmla="*/ 14957392 h 1172"/>
                <a:gd name="T8" fmla="*/ 158740811 w 943"/>
                <a:gd name="T9" fmla="*/ 29642565 h 1172"/>
                <a:gd name="T10" fmla="*/ 159121015 w 943"/>
                <a:gd name="T11" fmla="*/ 50855238 h 1172"/>
                <a:gd name="T12" fmla="*/ 162923500 w 943"/>
                <a:gd name="T13" fmla="*/ 66084322 h 1172"/>
                <a:gd name="T14" fmla="*/ 175280593 w 943"/>
                <a:gd name="T15" fmla="*/ 79409983 h 1172"/>
                <a:gd name="T16" fmla="*/ 167105753 w 943"/>
                <a:gd name="T17" fmla="*/ 98174772 h 1172"/>
                <a:gd name="T18" fmla="*/ 161782885 w 943"/>
                <a:gd name="T19" fmla="*/ 111500416 h 1172"/>
                <a:gd name="T20" fmla="*/ 153798147 w 943"/>
                <a:gd name="T21" fmla="*/ 172690046 h 1172"/>
                <a:gd name="T22" fmla="*/ 146383717 w 943"/>
                <a:gd name="T23" fmla="*/ 184111728 h 1172"/>
                <a:gd name="T24" fmla="*/ 145053000 w 943"/>
                <a:gd name="T25" fmla="*/ 196077847 h 1172"/>
                <a:gd name="T26" fmla="*/ 141631156 w 943"/>
                <a:gd name="T27" fmla="*/ 199885248 h 1172"/>
                <a:gd name="T28" fmla="*/ 137448903 w 943"/>
                <a:gd name="T29" fmla="*/ 217018294 h 1172"/>
                <a:gd name="T30" fmla="*/ 131555292 w 943"/>
                <a:gd name="T31" fmla="*/ 238502134 h 1172"/>
                <a:gd name="T32" fmla="*/ 125852219 w 943"/>
                <a:gd name="T33" fmla="*/ 245573022 h 1172"/>
                <a:gd name="T34" fmla="*/ 126232424 w 943"/>
                <a:gd name="T35" fmla="*/ 254003436 h 1172"/>
                <a:gd name="T36" fmla="*/ 130414677 w 943"/>
                <a:gd name="T37" fmla="*/ 255363483 h 1172"/>
                <a:gd name="T38" fmla="*/ 134787469 w 943"/>
                <a:gd name="T39" fmla="*/ 258354752 h 1172"/>
                <a:gd name="T40" fmla="*/ 141060849 w 943"/>
                <a:gd name="T41" fmla="*/ 264065593 h 1172"/>
                <a:gd name="T42" fmla="*/ 143722283 w 943"/>
                <a:gd name="T43" fmla="*/ 273856119 h 1172"/>
                <a:gd name="T44" fmla="*/ 147334665 w 943"/>
                <a:gd name="T45" fmla="*/ 283646580 h 1172"/>
                <a:gd name="T46" fmla="*/ 152657533 w 943"/>
                <a:gd name="T47" fmla="*/ 286366152 h 1172"/>
                <a:gd name="T48" fmla="*/ 153798147 w 943"/>
                <a:gd name="T49" fmla="*/ 297516138 h 1172"/>
                <a:gd name="T50" fmla="*/ 136498391 w 943"/>
                <a:gd name="T51" fmla="*/ 303226980 h 1172"/>
                <a:gd name="T52" fmla="*/ 130604780 w 943"/>
                <a:gd name="T53" fmla="*/ 314649184 h 1172"/>
                <a:gd name="T54" fmla="*/ 113685201 w 943"/>
                <a:gd name="T55" fmla="*/ 318184367 h 1172"/>
                <a:gd name="T56" fmla="*/ 97906264 w 943"/>
                <a:gd name="T57" fmla="*/ 314920880 h 1172"/>
                <a:gd name="T58" fmla="*/ 88210604 w 943"/>
                <a:gd name="T59" fmla="*/ 305402638 h 1172"/>
                <a:gd name="T60" fmla="*/ 74142589 w 943"/>
                <a:gd name="T61" fmla="*/ 305946552 h 1172"/>
                <a:gd name="T62" fmla="*/ 60644880 w 943"/>
                <a:gd name="T63" fmla="*/ 304586505 h 1172"/>
                <a:gd name="T64" fmla="*/ 56462178 w 943"/>
                <a:gd name="T65" fmla="*/ 300235711 h 1172"/>
                <a:gd name="T66" fmla="*/ 55891870 w 943"/>
                <a:gd name="T67" fmla="*/ 292348690 h 1172"/>
                <a:gd name="T68" fmla="*/ 52089822 w 943"/>
                <a:gd name="T69" fmla="*/ 279839178 h 1172"/>
                <a:gd name="T70" fmla="*/ 41063445 w 943"/>
                <a:gd name="T71" fmla="*/ 264881726 h 1172"/>
                <a:gd name="T72" fmla="*/ 36691089 w 943"/>
                <a:gd name="T73" fmla="*/ 251556081 h 1172"/>
                <a:gd name="T74" fmla="*/ 28896454 w 943"/>
                <a:gd name="T75" fmla="*/ 245573022 h 1172"/>
                <a:gd name="T76" fmla="*/ 22813170 w 943"/>
                <a:gd name="T77" fmla="*/ 230071720 h 1172"/>
                <a:gd name="T78" fmla="*/ 18440378 w 943"/>
                <a:gd name="T79" fmla="*/ 214298722 h 1172"/>
                <a:gd name="T80" fmla="*/ 12357097 w 943"/>
                <a:gd name="T81" fmla="*/ 206140004 h 1172"/>
                <a:gd name="T82" fmla="*/ 6273382 w 943"/>
                <a:gd name="T83" fmla="*/ 183840032 h 1172"/>
                <a:gd name="T84" fmla="*/ 760410 w 943"/>
                <a:gd name="T85" fmla="*/ 166163072 h 1172"/>
                <a:gd name="T86" fmla="*/ 3421844 w 943"/>
                <a:gd name="T87" fmla="*/ 156916526 h 1172"/>
                <a:gd name="T88" fmla="*/ 5512972 w 943"/>
                <a:gd name="T89" fmla="*/ 141687442 h 1172"/>
                <a:gd name="T90" fmla="*/ 12166995 w 943"/>
                <a:gd name="T91" fmla="*/ 128905679 h 1172"/>
                <a:gd name="T92" fmla="*/ 21482453 w 943"/>
                <a:gd name="T93" fmla="*/ 60373481 h 1172"/>
                <a:gd name="T94" fmla="*/ 23383477 w 943"/>
                <a:gd name="T95" fmla="*/ 48679580 h 1172"/>
                <a:gd name="T96" fmla="*/ 29086556 w 943"/>
                <a:gd name="T97" fmla="*/ 46503922 h 1172"/>
                <a:gd name="T98" fmla="*/ 30417273 w 943"/>
                <a:gd name="T99" fmla="*/ 33178270 h 1172"/>
                <a:gd name="T100" fmla="*/ 30227171 w 943"/>
                <a:gd name="T101" fmla="*/ 18220883 h 1172"/>
                <a:gd name="T102" fmla="*/ 129083960 w 943"/>
                <a:gd name="T103" fmla="*/ 1876479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68" name="Freeform 356"/>
            <p:cNvSpPr>
              <a:spLocks/>
            </p:cNvSpPr>
            <p:nvPr>
              <p:custDataLst>
                <p:tags r:id="rId259"/>
              </p:custDataLst>
            </p:nvPr>
          </p:nvSpPr>
          <p:spPr bwMode="auto">
            <a:xfrm>
              <a:off x="6018279" y="2950975"/>
              <a:ext cx="235225" cy="303240"/>
            </a:xfrm>
            <a:custGeom>
              <a:avLst/>
              <a:gdLst>
                <a:gd name="T0" fmla="*/ 18947251 w 556"/>
                <a:gd name="T1" fmla="*/ 17234039 h 819"/>
                <a:gd name="T2" fmla="*/ 21654063 w 556"/>
                <a:gd name="T3" fmla="*/ 15566416 h 819"/>
                <a:gd name="T4" fmla="*/ 24940843 w 556"/>
                <a:gd name="T5" fmla="*/ 19180042 h 819"/>
                <a:gd name="T6" fmla="*/ 28807592 w 556"/>
                <a:gd name="T7" fmla="*/ 23627211 h 819"/>
                <a:gd name="T8" fmla="*/ 33060846 w 556"/>
                <a:gd name="T9" fmla="*/ 25573211 h 819"/>
                <a:gd name="T10" fmla="*/ 41567781 w 556"/>
                <a:gd name="T11" fmla="*/ 24461286 h 819"/>
                <a:gd name="T12" fmla="*/ 49688217 w 556"/>
                <a:gd name="T13" fmla="*/ 22793664 h 819"/>
                <a:gd name="T14" fmla="*/ 56261777 w 556"/>
                <a:gd name="T15" fmla="*/ 21959589 h 819"/>
                <a:gd name="T16" fmla="*/ 58195165 w 556"/>
                <a:gd name="T17" fmla="*/ 20569815 h 819"/>
                <a:gd name="T18" fmla="*/ 58195165 w 556"/>
                <a:gd name="T19" fmla="*/ 18902193 h 819"/>
                <a:gd name="T20" fmla="*/ 68635474 w 556"/>
                <a:gd name="T21" fmla="*/ 17511892 h 819"/>
                <a:gd name="T22" fmla="*/ 83908999 w 556"/>
                <a:gd name="T23" fmla="*/ 12508492 h 819"/>
                <a:gd name="T24" fmla="*/ 92609403 w 556"/>
                <a:gd name="T25" fmla="*/ 7782944 h 819"/>
                <a:gd name="T26" fmla="*/ 99375993 w 556"/>
                <a:gd name="T27" fmla="*/ 2223849 h 819"/>
                <a:gd name="T28" fmla="*/ 105756524 w 556"/>
                <a:gd name="T29" fmla="*/ 8617019 h 819"/>
                <a:gd name="T30" fmla="*/ 107302960 w 556"/>
                <a:gd name="T31" fmla="*/ 15844265 h 819"/>
                <a:gd name="T32" fmla="*/ 106722992 w 556"/>
                <a:gd name="T33" fmla="*/ 31410681 h 819"/>
                <a:gd name="T34" fmla="*/ 102856243 w 556"/>
                <a:gd name="T35" fmla="*/ 48366874 h 819"/>
                <a:gd name="T36" fmla="*/ 97056120 w 556"/>
                <a:gd name="T37" fmla="*/ 64211135 h 819"/>
                <a:gd name="T38" fmla="*/ 86422342 w 556"/>
                <a:gd name="T39" fmla="*/ 89228128 h 819"/>
                <a:gd name="T40" fmla="*/ 81782156 w 556"/>
                <a:gd name="T41" fmla="*/ 104238842 h 819"/>
                <a:gd name="T42" fmla="*/ 79268813 w 556"/>
                <a:gd name="T43" fmla="*/ 115357557 h 819"/>
                <a:gd name="T44" fmla="*/ 73275660 w 556"/>
                <a:gd name="T45" fmla="*/ 131479667 h 819"/>
                <a:gd name="T46" fmla="*/ 63801819 w 556"/>
                <a:gd name="T47" fmla="*/ 147601810 h 819"/>
                <a:gd name="T48" fmla="*/ 55681809 w 556"/>
                <a:gd name="T49" fmla="*/ 157330751 h 819"/>
                <a:gd name="T50" fmla="*/ 46207967 w 556"/>
                <a:gd name="T51" fmla="*/ 166781844 h 819"/>
                <a:gd name="T52" fmla="*/ 32480878 w 556"/>
                <a:gd name="T53" fmla="*/ 180958482 h 819"/>
                <a:gd name="T54" fmla="*/ 27647655 w 556"/>
                <a:gd name="T55" fmla="*/ 189019273 h 819"/>
                <a:gd name="T56" fmla="*/ 25327342 w 556"/>
                <a:gd name="T57" fmla="*/ 194578894 h 819"/>
                <a:gd name="T58" fmla="*/ 22427500 w 556"/>
                <a:gd name="T59" fmla="*/ 199304440 h 819"/>
                <a:gd name="T60" fmla="*/ 13727093 w 556"/>
                <a:gd name="T61" fmla="*/ 207087383 h 819"/>
                <a:gd name="T62" fmla="*/ 3673281 w 556"/>
                <a:gd name="T63" fmla="*/ 222653794 h 819"/>
                <a:gd name="T64" fmla="*/ 386499 w 556"/>
                <a:gd name="T65" fmla="*/ 156775053 h 819"/>
                <a:gd name="T66" fmla="*/ 579969 w 556"/>
                <a:gd name="T67" fmla="*/ 153994979 h 819"/>
                <a:gd name="T68" fmla="*/ 5220156 w 556"/>
                <a:gd name="T69" fmla="*/ 148158036 h 819"/>
                <a:gd name="T70" fmla="*/ 8120439 w 556"/>
                <a:gd name="T71" fmla="*/ 143432490 h 819"/>
                <a:gd name="T72" fmla="*/ 11600249 w 556"/>
                <a:gd name="T73" fmla="*/ 138150685 h 819"/>
                <a:gd name="T74" fmla="*/ 21460593 w 556"/>
                <a:gd name="T75" fmla="*/ 133425666 h 819"/>
                <a:gd name="T76" fmla="*/ 23007469 w 556"/>
                <a:gd name="T77" fmla="*/ 130645592 h 819"/>
                <a:gd name="T78" fmla="*/ 24940843 w 556"/>
                <a:gd name="T79" fmla="*/ 125642196 h 819"/>
                <a:gd name="T80" fmla="*/ 29387567 w 556"/>
                <a:gd name="T81" fmla="*/ 122306424 h 819"/>
                <a:gd name="T82" fmla="*/ 33640814 w 556"/>
                <a:gd name="T83" fmla="*/ 122028575 h 819"/>
                <a:gd name="T84" fmla="*/ 37894502 w 556"/>
                <a:gd name="T85" fmla="*/ 122028575 h 819"/>
                <a:gd name="T86" fmla="*/ 44081123 w 556"/>
                <a:gd name="T87" fmla="*/ 119249028 h 819"/>
                <a:gd name="T88" fmla="*/ 48528280 w 556"/>
                <a:gd name="T89" fmla="*/ 112577482 h 819"/>
                <a:gd name="T90" fmla="*/ 51234652 w 556"/>
                <a:gd name="T91" fmla="*/ 105350766 h 819"/>
                <a:gd name="T92" fmla="*/ 57228244 w 556"/>
                <a:gd name="T93" fmla="*/ 96455372 h 819"/>
                <a:gd name="T94" fmla="*/ 68442005 w 556"/>
                <a:gd name="T95" fmla="*/ 81445186 h 819"/>
                <a:gd name="T96" fmla="*/ 72888722 w 556"/>
                <a:gd name="T97" fmla="*/ 73940093 h 819"/>
                <a:gd name="T98" fmla="*/ 62641882 w 556"/>
                <a:gd name="T99" fmla="*/ 68380456 h 819"/>
                <a:gd name="T100" fmla="*/ 49688217 w 556"/>
                <a:gd name="T101" fmla="*/ 63377060 h 819"/>
                <a:gd name="T102" fmla="*/ 35574189 w 556"/>
                <a:gd name="T103" fmla="*/ 58095816 h 819"/>
                <a:gd name="T104" fmla="*/ 28807592 w 556"/>
                <a:gd name="T105" fmla="*/ 51980496 h 819"/>
                <a:gd name="T106" fmla="*/ 21654063 w 556"/>
                <a:gd name="T107" fmla="*/ 42807253 h 819"/>
                <a:gd name="T108" fmla="*/ 17207346 w 556"/>
                <a:gd name="T109" fmla="*/ 33634529 h 819"/>
                <a:gd name="T110" fmla="*/ 14887033 w 556"/>
                <a:gd name="T111" fmla="*/ 22237438 h 819"/>
                <a:gd name="T112" fmla="*/ 12567156 w 556"/>
                <a:gd name="T113" fmla="*/ 24183437 h 819"/>
                <a:gd name="T114" fmla="*/ 16240439 w 556"/>
                <a:gd name="T115" fmla="*/ 18902193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819"/>
                <a:gd name="T176" fmla="*/ 556 w 556"/>
                <a:gd name="T177" fmla="*/ 819 h 8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69" name="Freeform 357"/>
            <p:cNvSpPr>
              <a:spLocks/>
            </p:cNvSpPr>
            <p:nvPr>
              <p:custDataLst>
                <p:tags r:id="rId260"/>
              </p:custDataLst>
            </p:nvPr>
          </p:nvSpPr>
          <p:spPr bwMode="auto">
            <a:xfrm>
              <a:off x="6025916" y="2942056"/>
              <a:ext cx="36659" cy="41250"/>
            </a:xfrm>
            <a:custGeom>
              <a:avLst/>
              <a:gdLst>
                <a:gd name="T0" fmla="*/ 11579741 w 86"/>
                <a:gd name="T1" fmla="*/ 0 h 97"/>
                <a:gd name="T2" fmla="*/ 10990964 w 86"/>
                <a:gd name="T3" fmla="*/ 733304 h 97"/>
                <a:gd name="T4" fmla="*/ 10205927 w 86"/>
                <a:gd name="T5" fmla="*/ 1100259 h 97"/>
                <a:gd name="T6" fmla="*/ 9028371 w 86"/>
                <a:gd name="T7" fmla="*/ 1100259 h 97"/>
                <a:gd name="T8" fmla="*/ 7850816 w 86"/>
                <a:gd name="T9" fmla="*/ 1100259 h 97"/>
                <a:gd name="T10" fmla="*/ 6476999 w 86"/>
                <a:gd name="T11" fmla="*/ 1100259 h 97"/>
                <a:gd name="T12" fmla="*/ 5299444 w 86"/>
                <a:gd name="T13" fmla="*/ 1100259 h 97"/>
                <a:gd name="T14" fmla="*/ 4514407 w 86"/>
                <a:gd name="T15" fmla="*/ 1466609 h 97"/>
                <a:gd name="T16" fmla="*/ 3925186 w 86"/>
                <a:gd name="T17" fmla="*/ 2199912 h 97"/>
                <a:gd name="T18" fmla="*/ 3140149 w 86"/>
                <a:gd name="T19" fmla="*/ 3300172 h 97"/>
                <a:gd name="T20" fmla="*/ 2551371 w 86"/>
                <a:gd name="T21" fmla="*/ 4399825 h 97"/>
                <a:gd name="T22" fmla="*/ 2158852 w 86"/>
                <a:gd name="T23" fmla="*/ 5500085 h 97"/>
                <a:gd name="T24" fmla="*/ 1570074 w 86"/>
                <a:gd name="T25" fmla="*/ 7333648 h 97"/>
                <a:gd name="T26" fmla="*/ 785037 w 86"/>
                <a:gd name="T27" fmla="*/ 10633821 h 97"/>
                <a:gd name="T28" fmla="*/ 392519 w 86"/>
                <a:gd name="T29" fmla="*/ 13933386 h 97"/>
                <a:gd name="T30" fmla="*/ 0 w 86"/>
                <a:gd name="T31" fmla="*/ 20900686 h 97"/>
                <a:gd name="T32" fmla="*/ 0 w 86"/>
                <a:gd name="T33" fmla="*/ 27500422 h 97"/>
                <a:gd name="T34" fmla="*/ 0 w 86"/>
                <a:gd name="T35" fmla="*/ 29700334 h 97"/>
                <a:gd name="T36" fmla="*/ 196259 w 86"/>
                <a:gd name="T37" fmla="*/ 31533897 h 97"/>
                <a:gd name="T38" fmla="*/ 588778 w 86"/>
                <a:gd name="T39" fmla="*/ 33000505 h 97"/>
                <a:gd name="T40" fmla="*/ 1373815 w 86"/>
                <a:gd name="T41" fmla="*/ 34100763 h 97"/>
                <a:gd name="T42" fmla="*/ 1962593 w 86"/>
                <a:gd name="T43" fmla="*/ 34834067 h 97"/>
                <a:gd name="T44" fmla="*/ 2551371 w 86"/>
                <a:gd name="T45" fmla="*/ 35200416 h 97"/>
                <a:gd name="T46" fmla="*/ 3532667 w 86"/>
                <a:gd name="T47" fmla="*/ 35567371 h 97"/>
                <a:gd name="T48" fmla="*/ 4121446 w 86"/>
                <a:gd name="T49" fmla="*/ 35567371 h 97"/>
                <a:gd name="T50" fmla="*/ 7850816 w 86"/>
                <a:gd name="T51" fmla="*/ 34834067 h 97"/>
                <a:gd name="T52" fmla="*/ 10402186 w 86"/>
                <a:gd name="T53" fmla="*/ 34100763 h 97"/>
                <a:gd name="T54" fmla="*/ 16879187 w 86"/>
                <a:gd name="T55" fmla="*/ 24933555 h 97"/>
                <a:gd name="T56" fmla="*/ 11579741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97"/>
                <a:gd name="T89" fmla="*/ 86 w 8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70" name="Freeform 358"/>
            <p:cNvSpPr>
              <a:spLocks/>
            </p:cNvSpPr>
            <p:nvPr>
              <p:custDataLst>
                <p:tags r:id="rId261"/>
              </p:custDataLst>
            </p:nvPr>
          </p:nvSpPr>
          <p:spPr bwMode="auto">
            <a:xfrm>
              <a:off x="5831931" y="2879624"/>
              <a:ext cx="349784" cy="264220"/>
            </a:xfrm>
            <a:custGeom>
              <a:avLst/>
              <a:gdLst>
                <a:gd name="T0" fmla="*/ 33686424 w 845"/>
                <a:gd name="T1" fmla="*/ 9830237 h 720"/>
                <a:gd name="T2" fmla="*/ 37943905 w 845"/>
                <a:gd name="T3" fmla="*/ 7645449 h 720"/>
                <a:gd name="T4" fmla="*/ 45717593 w 845"/>
                <a:gd name="T5" fmla="*/ 0 h 720"/>
                <a:gd name="T6" fmla="*/ 50530060 w 845"/>
                <a:gd name="T7" fmla="*/ 3276920 h 720"/>
                <a:gd name="T8" fmla="*/ 60524999 w 845"/>
                <a:gd name="T9" fmla="*/ 10103009 h 720"/>
                <a:gd name="T10" fmla="*/ 70334930 w 845"/>
                <a:gd name="T11" fmla="*/ 18295049 h 720"/>
                <a:gd name="T12" fmla="*/ 78849030 w 845"/>
                <a:gd name="T13" fmla="*/ 26759856 h 720"/>
                <a:gd name="T14" fmla="*/ 81810251 w 845"/>
                <a:gd name="T15" fmla="*/ 34132531 h 720"/>
                <a:gd name="T16" fmla="*/ 81995676 w 845"/>
                <a:gd name="T17" fmla="*/ 38228295 h 720"/>
                <a:gd name="T18" fmla="*/ 84771901 w 845"/>
                <a:gd name="T19" fmla="*/ 40139788 h 720"/>
                <a:gd name="T20" fmla="*/ 92360594 w 845"/>
                <a:gd name="T21" fmla="*/ 48604595 h 720"/>
                <a:gd name="T22" fmla="*/ 93656423 w 845"/>
                <a:gd name="T23" fmla="*/ 46966397 h 720"/>
                <a:gd name="T24" fmla="*/ 90324781 w 845"/>
                <a:gd name="T25" fmla="*/ 50242793 h 720"/>
                <a:gd name="T26" fmla="*/ 89028952 w 845"/>
                <a:gd name="T27" fmla="*/ 55157909 h 720"/>
                <a:gd name="T28" fmla="*/ 89028952 w 845"/>
                <a:gd name="T29" fmla="*/ 68811144 h 720"/>
                <a:gd name="T30" fmla="*/ 91250190 w 845"/>
                <a:gd name="T31" fmla="*/ 72088063 h 720"/>
                <a:gd name="T32" fmla="*/ 97358056 w 845"/>
                <a:gd name="T33" fmla="*/ 72360834 h 720"/>
                <a:gd name="T34" fmla="*/ 100874694 w 845"/>
                <a:gd name="T35" fmla="*/ 87106184 h 720"/>
                <a:gd name="T36" fmla="*/ 107908399 w 845"/>
                <a:gd name="T37" fmla="*/ 98574616 h 720"/>
                <a:gd name="T38" fmla="*/ 119384178 w 845"/>
                <a:gd name="T39" fmla="*/ 109224209 h 720"/>
                <a:gd name="T40" fmla="*/ 136597374 w 845"/>
                <a:gd name="T41" fmla="*/ 117415722 h 720"/>
                <a:gd name="T42" fmla="*/ 156402230 w 845"/>
                <a:gd name="T43" fmla="*/ 122604133 h 720"/>
                <a:gd name="T44" fmla="*/ 150108938 w 845"/>
                <a:gd name="T45" fmla="*/ 131615006 h 720"/>
                <a:gd name="T46" fmla="*/ 135301975 w 845"/>
                <a:gd name="T47" fmla="*/ 149364013 h 720"/>
                <a:gd name="T48" fmla="*/ 131784907 w 845"/>
                <a:gd name="T49" fmla="*/ 158101592 h 720"/>
                <a:gd name="T50" fmla="*/ 129008682 w 845"/>
                <a:gd name="T51" fmla="*/ 168477892 h 720"/>
                <a:gd name="T52" fmla="*/ 124751632 w 845"/>
                <a:gd name="T53" fmla="*/ 171754810 h 720"/>
                <a:gd name="T54" fmla="*/ 107352982 w 845"/>
                <a:gd name="T55" fmla="*/ 178854191 h 720"/>
                <a:gd name="T56" fmla="*/ 103465923 w 845"/>
                <a:gd name="T57" fmla="*/ 183223242 h 720"/>
                <a:gd name="T58" fmla="*/ 97173061 w 845"/>
                <a:gd name="T59" fmla="*/ 185953572 h 720"/>
                <a:gd name="T60" fmla="*/ 89213947 w 845"/>
                <a:gd name="T61" fmla="*/ 189230491 h 720"/>
                <a:gd name="T62" fmla="*/ 85327318 w 845"/>
                <a:gd name="T63" fmla="*/ 185680800 h 720"/>
                <a:gd name="T64" fmla="*/ 79034026 w 845"/>
                <a:gd name="T65" fmla="*/ 185407506 h 720"/>
                <a:gd name="T66" fmla="*/ 74961971 w 845"/>
                <a:gd name="T67" fmla="*/ 190868689 h 720"/>
                <a:gd name="T68" fmla="*/ 72185746 w 845"/>
                <a:gd name="T69" fmla="*/ 194964968 h 720"/>
                <a:gd name="T70" fmla="*/ 66632866 w 845"/>
                <a:gd name="T71" fmla="*/ 196603166 h 720"/>
                <a:gd name="T72" fmla="*/ 58859178 w 845"/>
                <a:gd name="T73" fmla="*/ 194964968 h 720"/>
                <a:gd name="T74" fmla="*/ 53491280 w 845"/>
                <a:gd name="T75" fmla="*/ 190595917 h 720"/>
                <a:gd name="T76" fmla="*/ 45532597 w 845"/>
                <a:gd name="T77" fmla="*/ 183223242 h 720"/>
                <a:gd name="T78" fmla="*/ 33501429 w 845"/>
                <a:gd name="T79" fmla="*/ 180492389 h 720"/>
                <a:gd name="T80" fmla="*/ 25912730 w 845"/>
                <a:gd name="T81" fmla="*/ 178308125 h 720"/>
                <a:gd name="T82" fmla="*/ 27948972 w 845"/>
                <a:gd name="T83" fmla="*/ 167659054 h 720"/>
                <a:gd name="T84" fmla="*/ 23506496 w 845"/>
                <a:gd name="T85" fmla="*/ 162743937 h 720"/>
                <a:gd name="T86" fmla="*/ 19989858 w 845"/>
                <a:gd name="T87" fmla="*/ 159193724 h 720"/>
                <a:gd name="T88" fmla="*/ 17213634 w 845"/>
                <a:gd name="T89" fmla="*/ 150456145 h 720"/>
                <a:gd name="T90" fmla="*/ 14251983 w 845"/>
                <a:gd name="T91" fmla="*/ 139533780 h 720"/>
                <a:gd name="T92" fmla="*/ 9069521 w 845"/>
                <a:gd name="T93" fmla="*/ 133526499 h 720"/>
                <a:gd name="T94" fmla="*/ 2961652 w 845"/>
                <a:gd name="T95" fmla="*/ 130249580 h 720"/>
                <a:gd name="T96" fmla="*/ 925409 w 845"/>
                <a:gd name="T97" fmla="*/ 128884154 h 720"/>
                <a:gd name="T98" fmla="*/ 369991 w 845"/>
                <a:gd name="T99" fmla="*/ 122330839 h 720"/>
                <a:gd name="T100" fmla="*/ 3887061 w 845"/>
                <a:gd name="T101" fmla="*/ 115231458 h 720"/>
                <a:gd name="T102" fmla="*/ 10179925 w 845"/>
                <a:gd name="T103" fmla="*/ 112773900 h 720"/>
                <a:gd name="T104" fmla="*/ 12401163 w 845"/>
                <a:gd name="T105" fmla="*/ 87652250 h 720"/>
                <a:gd name="T106" fmla="*/ 15177391 w 845"/>
                <a:gd name="T107" fmla="*/ 75091687 h 720"/>
                <a:gd name="T108" fmla="*/ 17583625 w 845"/>
                <a:gd name="T109" fmla="*/ 70995408 h 720"/>
                <a:gd name="T110" fmla="*/ 19064450 w 845"/>
                <a:gd name="T111" fmla="*/ 64442077 h 720"/>
                <a:gd name="T112" fmla="*/ 21470684 w 845"/>
                <a:gd name="T113" fmla="*/ 56250564 h 720"/>
                <a:gd name="T114" fmla="*/ 27393555 w 845"/>
                <a:gd name="T115" fmla="*/ 48604595 h 720"/>
                <a:gd name="T116" fmla="*/ 30910199 w 845"/>
                <a:gd name="T117" fmla="*/ 43689478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720"/>
                <a:gd name="T179" fmla="*/ 845 w 845"/>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71" name="Line 359"/>
            <p:cNvSpPr>
              <a:spLocks noChangeShapeType="1"/>
            </p:cNvSpPr>
            <p:nvPr>
              <p:custDataLst>
                <p:tags r:id="rId262"/>
              </p:custDataLst>
            </p:nvPr>
          </p:nvSpPr>
          <p:spPr bwMode="auto">
            <a:xfrm flipH="1">
              <a:off x="2810660" y="3244181"/>
              <a:ext cx="4583" cy="5575"/>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2" name="Freeform 360"/>
            <p:cNvSpPr>
              <a:spLocks/>
            </p:cNvSpPr>
            <p:nvPr>
              <p:custDataLst>
                <p:tags r:id="rId263"/>
              </p:custDataLst>
            </p:nvPr>
          </p:nvSpPr>
          <p:spPr bwMode="auto">
            <a:xfrm>
              <a:off x="2810659" y="3249756"/>
              <a:ext cx="12220" cy="41250"/>
            </a:xfrm>
            <a:custGeom>
              <a:avLst/>
              <a:gdLst>
                <a:gd name="T0" fmla="*/ 0 w 33"/>
                <a:gd name="T1" fmla="*/ 0 h 6"/>
                <a:gd name="T2" fmla="*/ 399003982 w 33"/>
                <a:gd name="T3" fmla="*/ 2147483647 h 6"/>
                <a:gd name="T4" fmla="*/ 855029424 w 33"/>
                <a:gd name="T5" fmla="*/ 2147483647 h 6"/>
                <a:gd name="T6" fmla="*/ 1311055252 w 33"/>
                <a:gd name="T7" fmla="*/ 2147483647 h 6"/>
                <a:gd name="T8" fmla="*/ 1880975833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solidFill>
              <a:srgbClr val="C40075"/>
            </a:solidFill>
            <a:ln w="3175" cmpd="sng">
              <a:solidFill>
                <a:schemeClr val="accent6"/>
              </a:solidFill>
              <a:prstDash val="solid"/>
              <a:round/>
              <a:headEnd/>
              <a:tailEnd/>
            </a:ln>
          </p:spPr>
          <p:txBody>
            <a:bodyPr/>
            <a:lstStyle/>
            <a:p>
              <a:endParaRPr lang="en-US"/>
            </a:p>
          </p:txBody>
        </p:sp>
        <p:sp>
          <p:nvSpPr>
            <p:cNvPr id="273" name="Freeform 361"/>
            <p:cNvSpPr>
              <a:spLocks/>
            </p:cNvSpPr>
            <p:nvPr>
              <p:custDataLst>
                <p:tags r:id="rId264"/>
              </p:custDataLst>
            </p:nvPr>
          </p:nvSpPr>
          <p:spPr bwMode="auto">
            <a:xfrm>
              <a:off x="2818296" y="3240837"/>
              <a:ext cx="4582" cy="40135"/>
            </a:xfrm>
            <a:custGeom>
              <a:avLst/>
              <a:gdLst>
                <a:gd name="T0" fmla="*/ 638971387 w 13"/>
                <a:gd name="T1" fmla="*/ 2147483647 h 30"/>
                <a:gd name="T2" fmla="*/ 638971387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solidFill>
              <a:srgbClr val="C40075"/>
            </a:solidFill>
            <a:ln w="3175" cmpd="sng">
              <a:solidFill>
                <a:schemeClr val="accent6"/>
              </a:solidFill>
              <a:prstDash val="solid"/>
              <a:round/>
              <a:headEnd/>
              <a:tailEnd/>
            </a:ln>
          </p:spPr>
          <p:txBody>
            <a:bodyPr/>
            <a:lstStyle/>
            <a:p>
              <a:endParaRPr lang="en-US"/>
            </a:p>
          </p:txBody>
        </p:sp>
        <p:grpSp>
          <p:nvGrpSpPr>
            <p:cNvPr id="274" name="Group 362"/>
            <p:cNvGrpSpPr>
              <a:grpSpLocks/>
            </p:cNvGrpSpPr>
            <p:nvPr>
              <p:custDataLst>
                <p:tags r:id="rId265"/>
              </p:custDataLst>
            </p:nvPr>
          </p:nvGrpSpPr>
          <p:grpSpPr bwMode="auto">
            <a:xfrm>
              <a:off x="2810660" y="3195128"/>
              <a:ext cx="401717" cy="141587"/>
              <a:chOff x="912" y="2626"/>
              <a:chExt cx="311" cy="127"/>
            </a:xfrm>
            <a:solidFill>
              <a:srgbClr val="C40075"/>
            </a:solidFill>
          </p:grpSpPr>
          <p:sp>
            <p:nvSpPr>
              <p:cNvPr id="463" name="Freeform 363"/>
              <p:cNvSpPr>
                <a:spLocks/>
              </p:cNvSpPr>
              <p:nvPr/>
            </p:nvSpPr>
            <p:spPr bwMode="auto">
              <a:xfrm>
                <a:off x="1110" y="2626"/>
                <a:ext cx="113" cy="127"/>
              </a:xfrm>
              <a:custGeom>
                <a:avLst/>
                <a:gdLst>
                  <a:gd name="T0" fmla="*/ 32 w 352"/>
                  <a:gd name="T1" fmla="*/ 9 h 387"/>
                  <a:gd name="T2" fmla="*/ 30 w 352"/>
                  <a:gd name="T3" fmla="*/ 9 h 387"/>
                  <a:gd name="T4" fmla="*/ 27 w 352"/>
                  <a:gd name="T5" fmla="*/ 9 h 387"/>
                  <a:gd name="T6" fmla="*/ 26 w 352"/>
                  <a:gd name="T7" fmla="*/ 8 h 387"/>
                  <a:gd name="T8" fmla="*/ 23 w 352"/>
                  <a:gd name="T9" fmla="*/ 6 h 387"/>
                  <a:gd name="T10" fmla="*/ 17 w 352"/>
                  <a:gd name="T11" fmla="*/ 2 h 387"/>
                  <a:gd name="T12" fmla="*/ 14 w 352"/>
                  <a:gd name="T13" fmla="*/ 1 h 387"/>
                  <a:gd name="T14" fmla="*/ 13 w 352"/>
                  <a:gd name="T15" fmla="*/ 2 h 387"/>
                  <a:gd name="T16" fmla="*/ 12 w 352"/>
                  <a:gd name="T17" fmla="*/ 3 h 387"/>
                  <a:gd name="T18" fmla="*/ 11 w 352"/>
                  <a:gd name="T19" fmla="*/ 4 h 387"/>
                  <a:gd name="T20" fmla="*/ 9 w 352"/>
                  <a:gd name="T21" fmla="*/ 6 h 387"/>
                  <a:gd name="T22" fmla="*/ 5 w 352"/>
                  <a:gd name="T23" fmla="*/ 11 h 387"/>
                  <a:gd name="T24" fmla="*/ 3 w 352"/>
                  <a:gd name="T25" fmla="*/ 14 h 387"/>
                  <a:gd name="T26" fmla="*/ 2 w 352"/>
                  <a:gd name="T27" fmla="*/ 17 h 387"/>
                  <a:gd name="T28" fmla="*/ 1 w 352"/>
                  <a:gd name="T29" fmla="*/ 19 h 387"/>
                  <a:gd name="T30" fmla="*/ 0 w 352"/>
                  <a:gd name="T31" fmla="*/ 21 h 387"/>
                  <a:gd name="T32" fmla="*/ 0 w 352"/>
                  <a:gd name="T33" fmla="*/ 23 h 387"/>
                  <a:gd name="T34" fmla="*/ 0 w 352"/>
                  <a:gd name="T35" fmla="*/ 24 h 387"/>
                  <a:gd name="T36" fmla="*/ 1 w 352"/>
                  <a:gd name="T37" fmla="*/ 25 h 387"/>
                  <a:gd name="T38" fmla="*/ 3 w 352"/>
                  <a:gd name="T39" fmla="*/ 26 h 387"/>
                  <a:gd name="T40" fmla="*/ 4 w 352"/>
                  <a:gd name="T41" fmla="*/ 26 h 387"/>
                  <a:gd name="T42" fmla="*/ 5 w 352"/>
                  <a:gd name="T43" fmla="*/ 26 h 387"/>
                  <a:gd name="T44" fmla="*/ 6 w 352"/>
                  <a:gd name="T45" fmla="*/ 26 h 387"/>
                  <a:gd name="T46" fmla="*/ 7 w 352"/>
                  <a:gd name="T47" fmla="*/ 25 h 387"/>
                  <a:gd name="T48" fmla="*/ 8 w 352"/>
                  <a:gd name="T49" fmla="*/ 25 h 387"/>
                  <a:gd name="T50" fmla="*/ 8 w 352"/>
                  <a:gd name="T51" fmla="*/ 26 h 387"/>
                  <a:gd name="T52" fmla="*/ 8 w 352"/>
                  <a:gd name="T53" fmla="*/ 28 h 387"/>
                  <a:gd name="T54" fmla="*/ 8 w 352"/>
                  <a:gd name="T55" fmla="*/ 30 h 387"/>
                  <a:gd name="T56" fmla="*/ 7 w 352"/>
                  <a:gd name="T57" fmla="*/ 31 h 387"/>
                  <a:gd name="T58" fmla="*/ 7 w 352"/>
                  <a:gd name="T59" fmla="*/ 33 h 387"/>
                  <a:gd name="T60" fmla="*/ 8 w 352"/>
                  <a:gd name="T61" fmla="*/ 36 h 387"/>
                  <a:gd name="T62" fmla="*/ 9 w 352"/>
                  <a:gd name="T63" fmla="*/ 38 h 387"/>
                  <a:gd name="T64" fmla="*/ 13 w 352"/>
                  <a:gd name="T65" fmla="*/ 40 h 387"/>
                  <a:gd name="T66" fmla="*/ 15 w 352"/>
                  <a:gd name="T67" fmla="*/ 41 h 387"/>
                  <a:gd name="T68" fmla="*/ 16 w 352"/>
                  <a:gd name="T69" fmla="*/ 42 h 387"/>
                  <a:gd name="T70" fmla="*/ 17 w 352"/>
                  <a:gd name="T71" fmla="*/ 41 h 387"/>
                  <a:gd name="T72" fmla="*/ 18 w 352"/>
                  <a:gd name="T73" fmla="*/ 39 h 387"/>
                  <a:gd name="T74" fmla="*/ 18 w 352"/>
                  <a:gd name="T75" fmla="*/ 38 h 387"/>
                  <a:gd name="T76" fmla="*/ 19 w 352"/>
                  <a:gd name="T77" fmla="*/ 36 h 387"/>
                  <a:gd name="T78" fmla="*/ 19 w 352"/>
                  <a:gd name="T79" fmla="*/ 35 h 387"/>
                  <a:gd name="T80" fmla="*/ 20 w 352"/>
                  <a:gd name="T81" fmla="*/ 33 h 387"/>
                  <a:gd name="T82" fmla="*/ 22 w 352"/>
                  <a:gd name="T83" fmla="*/ 30 h 387"/>
                  <a:gd name="T84" fmla="*/ 24 w 352"/>
                  <a:gd name="T85" fmla="*/ 28 h 387"/>
                  <a:gd name="T86" fmla="*/ 27 w 352"/>
                  <a:gd name="T87" fmla="*/ 27 h 387"/>
                  <a:gd name="T88" fmla="*/ 31 w 352"/>
                  <a:gd name="T89" fmla="*/ 25 h 387"/>
                  <a:gd name="T90" fmla="*/ 33 w 352"/>
                  <a:gd name="T91" fmla="*/ 23 h 387"/>
                  <a:gd name="T92" fmla="*/ 35 w 352"/>
                  <a:gd name="T93" fmla="*/ 21 h 387"/>
                  <a:gd name="T94" fmla="*/ 36 w 352"/>
                  <a:gd name="T95" fmla="*/ 20 h 387"/>
                  <a:gd name="T96" fmla="*/ 36 w 352"/>
                  <a:gd name="T97" fmla="*/ 18 h 387"/>
                  <a:gd name="T98" fmla="*/ 36 w 352"/>
                  <a:gd name="T99" fmla="*/ 16 h 387"/>
                  <a:gd name="T100" fmla="*/ 35 w 352"/>
                  <a:gd name="T101" fmla="*/ 13 h 387"/>
                  <a:gd name="T102" fmla="*/ 34 w 352"/>
                  <a:gd name="T103" fmla="*/ 10 h 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2"/>
                  <a:gd name="T157" fmla="*/ 0 h 387"/>
                  <a:gd name="T158" fmla="*/ 352 w 352"/>
                  <a:gd name="T159" fmla="*/ 387 h 3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64" name="Freeform 364"/>
              <p:cNvSpPr>
                <a:spLocks/>
              </p:cNvSpPr>
              <p:nvPr/>
            </p:nvSpPr>
            <p:spPr bwMode="auto">
              <a:xfrm>
                <a:off x="923" y="2662"/>
                <a:ext cx="17" cy="26"/>
              </a:xfrm>
              <a:custGeom>
                <a:avLst/>
                <a:gdLst>
                  <a:gd name="T0" fmla="*/ 2 w 52"/>
                  <a:gd name="T1" fmla="*/ 0 h 78"/>
                  <a:gd name="T2" fmla="*/ 2 w 52"/>
                  <a:gd name="T3" fmla="*/ 0 h 78"/>
                  <a:gd name="T4" fmla="*/ 3 w 52"/>
                  <a:gd name="T5" fmla="*/ 0 h 78"/>
                  <a:gd name="T6" fmla="*/ 3 w 52"/>
                  <a:gd name="T7" fmla="*/ 1 h 78"/>
                  <a:gd name="T8" fmla="*/ 4 w 52"/>
                  <a:gd name="T9" fmla="*/ 1 h 78"/>
                  <a:gd name="T10" fmla="*/ 4 w 52"/>
                  <a:gd name="T11" fmla="*/ 1 h 78"/>
                  <a:gd name="T12" fmla="*/ 5 w 52"/>
                  <a:gd name="T13" fmla="*/ 2 h 78"/>
                  <a:gd name="T14" fmla="*/ 5 w 52"/>
                  <a:gd name="T15" fmla="*/ 2 h 78"/>
                  <a:gd name="T16" fmla="*/ 5 w 52"/>
                  <a:gd name="T17" fmla="*/ 3 h 78"/>
                  <a:gd name="T18" fmla="*/ 6 w 52"/>
                  <a:gd name="T19" fmla="*/ 4 h 78"/>
                  <a:gd name="T20" fmla="*/ 6 w 52"/>
                  <a:gd name="T21" fmla="*/ 5 h 78"/>
                  <a:gd name="T22" fmla="*/ 6 w 52"/>
                  <a:gd name="T23" fmla="*/ 5 h 78"/>
                  <a:gd name="T24" fmla="*/ 5 w 52"/>
                  <a:gd name="T25" fmla="*/ 6 h 78"/>
                  <a:gd name="T26" fmla="*/ 5 w 52"/>
                  <a:gd name="T27" fmla="*/ 6 h 78"/>
                  <a:gd name="T28" fmla="*/ 5 w 52"/>
                  <a:gd name="T29" fmla="*/ 7 h 78"/>
                  <a:gd name="T30" fmla="*/ 4 w 52"/>
                  <a:gd name="T31" fmla="*/ 7 h 78"/>
                  <a:gd name="T32" fmla="*/ 4 w 52"/>
                  <a:gd name="T33" fmla="*/ 8 h 78"/>
                  <a:gd name="T34" fmla="*/ 3 w 52"/>
                  <a:gd name="T35" fmla="*/ 8 h 78"/>
                  <a:gd name="T36" fmla="*/ 2 w 52"/>
                  <a:gd name="T37" fmla="*/ 9 h 78"/>
                  <a:gd name="T38" fmla="*/ 1 w 52"/>
                  <a:gd name="T39" fmla="*/ 9 h 78"/>
                  <a:gd name="T40" fmla="*/ 1 w 52"/>
                  <a:gd name="T41" fmla="*/ 9 h 78"/>
                  <a:gd name="T42" fmla="*/ 0 w 52"/>
                  <a:gd name="T43" fmla="*/ 9 h 78"/>
                  <a:gd name="T44" fmla="*/ 0 w 52"/>
                  <a:gd name="T45" fmla="*/ 9 h 78"/>
                  <a:gd name="T46" fmla="*/ 0 w 52"/>
                  <a:gd name="T47" fmla="*/ 8 h 78"/>
                  <a:gd name="T48" fmla="*/ 0 w 52"/>
                  <a:gd name="T49" fmla="*/ 8 h 78"/>
                  <a:gd name="T50" fmla="*/ 0 w 52"/>
                  <a:gd name="T51" fmla="*/ 8 h 78"/>
                  <a:gd name="T52" fmla="*/ 0 w 52"/>
                  <a:gd name="T53" fmla="*/ 7 h 78"/>
                  <a:gd name="T54" fmla="*/ 0 w 52"/>
                  <a:gd name="T55" fmla="*/ 7 h 78"/>
                  <a:gd name="T56" fmla="*/ 1 w 52"/>
                  <a:gd name="T57" fmla="*/ 6 h 78"/>
                  <a:gd name="T58" fmla="*/ 2 w 52"/>
                  <a:gd name="T59" fmla="*/ 5 h 78"/>
                  <a:gd name="T60" fmla="*/ 3 w 52"/>
                  <a:gd name="T61" fmla="*/ 5 h 78"/>
                  <a:gd name="T62" fmla="*/ 3 w 52"/>
                  <a:gd name="T63" fmla="*/ 4 h 78"/>
                  <a:gd name="T64" fmla="*/ 2 w 52"/>
                  <a:gd name="T65" fmla="*/ 2 h 78"/>
                  <a:gd name="T66" fmla="*/ 2 w 52"/>
                  <a:gd name="T67" fmla="*/ 1 h 78"/>
                  <a:gd name="T68" fmla="*/ 2 w 5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78"/>
                  <a:gd name="T107" fmla="*/ 52 w 5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65" name="Freeform 365"/>
              <p:cNvSpPr>
                <a:spLocks/>
              </p:cNvSpPr>
              <p:nvPr/>
            </p:nvSpPr>
            <p:spPr bwMode="auto">
              <a:xfrm>
                <a:off x="912" y="2666"/>
                <a:ext cx="9" cy="10"/>
              </a:xfrm>
              <a:custGeom>
                <a:avLst/>
                <a:gdLst>
                  <a:gd name="T0" fmla="*/ 1 w 33"/>
                  <a:gd name="T1" fmla="*/ 1 h 30"/>
                  <a:gd name="T2" fmla="*/ 0 w 33"/>
                  <a:gd name="T3" fmla="*/ 3 h 30"/>
                  <a:gd name="T4" fmla="*/ 1 w 33"/>
                  <a:gd name="T5" fmla="*/ 3 h 30"/>
                  <a:gd name="T6" fmla="*/ 1 w 33"/>
                  <a:gd name="T7" fmla="*/ 3 h 30"/>
                  <a:gd name="T8" fmla="*/ 2 w 33"/>
                  <a:gd name="T9" fmla="*/ 3 h 30"/>
                  <a:gd name="T10" fmla="*/ 2 w 33"/>
                  <a:gd name="T11" fmla="*/ 3 h 30"/>
                  <a:gd name="T12" fmla="*/ 2 w 33"/>
                  <a:gd name="T13" fmla="*/ 0 h 30"/>
                  <a:gd name="T14" fmla="*/ 1 w 33"/>
                  <a:gd name="T15" fmla="*/ 0 h 30"/>
                  <a:gd name="T16" fmla="*/ 1 w 33"/>
                  <a:gd name="T17" fmla="*/ 1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0"/>
                  <a:gd name="T29" fmla="*/ 33 w 33"/>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0">
                    <a:moveTo>
                      <a:pt x="13" y="6"/>
                    </a:moveTo>
                    <a:lnTo>
                      <a:pt x="0" y="24"/>
                    </a:lnTo>
                    <a:lnTo>
                      <a:pt x="7" y="25"/>
                    </a:lnTo>
                    <a:lnTo>
                      <a:pt x="15" y="27"/>
                    </a:lnTo>
                    <a:lnTo>
                      <a:pt x="23" y="29"/>
                    </a:lnTo>
                    <a:lnTo>
                      <a:pt x="33" y="30"/>
                    </a:lnTo>
                    <a:lnTo>
                      <a:pt x="33" y="0"/>
                    </a:lnTo>
                    <a:lnTo>
                      <a:pt x="20" y="0"/>
                    </a:lnTo>
                    <a:lnTo>
                      <a:pt x="13" y="6"/>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grpSp>
        <p:sp>
          <p:nvSpPr>
            <p:cNvPr id="275" name="Freeform 366"/>
            <p:cNvSpPr>
              <a:spLocks/>
            </p:cNvSpPr>
            <p:nvPr>
              <p:custDataLst>
                <p:tags r:id="rId266"/>
              </p:custDataLst>
            </p:nvPr>
          </p:nvSpPr>
          <p:spPr bwMode="auto">
            <a:xfrm>
              <a:off x="6320711" y="3699041"/>
              <a:ext cx="18329" cy="41250"/>
            </a:xfrm>
            <a:custGeom>
              <a:avLst/>
              <a:gdLst>
                <a:gd name="T0" fmla="*/ 2135627 w 47"/>
                <a:gd name="T1" fmla="*/ 0 h 28"/>
                <a:gd name="T2" fmla="*/ 4107099 w 47"/>
                <a:gd name="T3" fmla="*/ 0 h 28"/>
                <a:gd name="T4" fmla="*/ 5092835 w 47"/>
                <a:gd name="T5" fmla="*/ 8802311 h 28"/>
                <a:gd name="T6" fmla="*/ 5421549 w 47"/>
                <a:gd name="T7" fmla="*/ 17602523 h 28"/>
                <a:gd name="T8" fmla="*/ 5421549 w 47"/>
                <a:gd name="T9" fmla="*/ 26404830 h 28"/>
                <a:gd name="T10" fmla="*/ 5256989 w 47"/>
                <a:gd name="T11" fmla="*/ 35205047 h 28"/>
                <a:gd name="T12" fmla="*/ 5421549 w 47"/>
                <a:gd name="T13" fmla="*/ 44007353 h 28"/>
                <a:gd name="T14" fmla="*/ 6078571 w 47"/>
                <a:gd name="T15" fmla="*/ 52807562 h 28"/>
                <a:gd name="T16" fmla="*/ 7721330 w 47"/>
                <a:gd name="T17" fmla="*/ 52807562 h 28"/>
                <a:gd name="T18" fmla="*/ 6899749 w 47"/>
                <a:gd name="T19" fmla="*/ 83613553 h 28"/>
                <a:gd name="T20" fmla="*/ 6078571 w 47"/>
                <a:gd name="T21" fmla="*/ 110018375 h 28"/>
                <a:gd name="T22" fmla="*/ 5421549 w 47"/>
                <a:gd name="T23" fmla="*/ 118818583 h 28"/>
                <a:gd name="T24" fmla="*/ 4599967 w 47"/>
                <a:gd name="T25" fmla="*/ 123219736 h 28"/>
                <a:gd name="T26" fmla="*/ 2628495 w 47"/>
                <a:gd name="T27" fmla="*/ 118818583 h 28"/>
                <a:gd name="T28" fmla="*/ 0 w 47"/>
                <a:gd name="T29" fmla="*/ 110018375 h 28"/>
                <a:gd name="T30" fmla="*/ 164154 w 47"/>
                <a:gd name="T31" fmla="*/ 83613553 h 28"/>
                <a:gd name="T32" fmla="*/ 328714 w 47"/>
                <a:gd name="T33" fmla="*/ 66011021 h 28"/>
                <a:gd name="T34" fmla="*/ 657022 w 47"/>
                <a:gd name="T35" fmla="*/ 57208715 h 28"/>
                <a:gd name="T36" fmla="*/ 985736 w 47"/>
                <a:gd name="T37" fmla="*/ 52807562 h 28"/>
                <a:gd name="T38" fmla="*/ 1478604 w 47"/>
                <a:gd name="T39" fmla="*/ 48408506 h 28"/>
                <a:gd name="T40" fmla="*/ 1807318 w 47"/>
                <a:gd name="T41" fmla="*/ 39606200 h 28"/>
                <a:gd name="T42" fmla="*/ 2135627 w 47"/>
                <a:gd name="T43" fmla="*/ 22003677 h 28"/>
                <a:gd name="T44" fmla="*/ 2135627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76" name="Freeform 367"/>
            <p:cNvSpPr>
              <a:spLocks/>
            </p:cNvSpPr>
            <p:nvPr>
              <p:custDataLst>
                <p:tags r:id="rId267"/>
              </p:custDataLst>
            </p:nvPr>
          </p:nvSpPr>
          <p:spPr bwMode="auto">
            <a:xfrm>
              <a:off x="6293218" y="3717995"/>
              <a:ext cx="22912" cy="40135"/>
            </a:xfrm>
            <a:custGeom>
              <a:avLst/>
              <a:gdLst>
                <a:gd name="T0" fmla="*/ 2624372 w 53"/>
                <a:gd name="T1" fmla="*/ 0 h 33"/>
                <a:gd name="T2" fmla="*/ 5248745 w 53"/>
                <a:gd name="T3" fmla="*/ 2999509 h 33"/>
                <a:gd name="T4" fmla="*/ 6863535 w 53"/>
                <a:gd name="T5" fmla="*/ 2999509 h 33"/>
                <a:gd name="T6" fmla="*/ 7469196 w 53"/>
                <a:gd name="T7" fmla="*/ 8996795 h 33"/>
                <a:gd name="T8" fmla="*/ 7469196 w 53"/>
                <a:gd name="T9" fmla="*/ 11996302 h 33"/>
                <a:gd name="T10" fmla="*/ 7469196 w 53"/>
                <a:gd name="T11" fmla="*/ 17995321 h 33"/>
                <a:gd name="T12" fmla="*/ 7873118 w 53"/>
                <a:gd name="T13" fmla="*/ 23994337 h 33"/>
                <a:gd name="T14" fmla="*/ 8882250 w 53"/>
                <a:gd name="T15" fmla="*/ 29991627 h 33"/>
                <a:gd name="T16" fmla="*/ 10699226 w 53"/>
                <a:gd name="T17" fmla="*/ 35990642 h 33"/>
                <a:gd name="T18" fmla="*/ 9689645 w 53"/>
                <a:gd name="T19" fmla="*/ 65982269 h 33"/>
                <a:gd name="T20" fmla="*/ 8882250 w 53"/>
                <a:gd name="T21" fmla="*/ 83977584 h 33"/>
                <a:gd name="T22" fmla="*/ 8478777 w 53"/>
                <a:gd name="T23" fmla="*/ 92974375 h 33"/>
                <a:gd name="T24" fmla="*/ 7670932 w 53"/>
                <a:gd name="T25" fmla="*/ 95973883 h 33"/>
                <a:gd name="T26" fmla="*/ 7267458 w 53"/>
                <a:gd name="T27" fmla="*/ 98973390 h 33"/>
                <a:gd name="T28" fmla="*/ 6863535 w 53"/>
                <a:gd name="T29" fmla="*/ 98973390 h 33"/>
                <a:gd name="T30" fmla="*/ 4037427 w 53"/>
                <a:gd name="T31" fmla="*/ 89976599 h 33"/>
                <a:gd name="T32" fmla="*/ 0 w 53"/>
                <a:gd name="T33" fmla="*/ 71981285 h 33"/>
                <a:gd name="T34" fmla="*/ 0 w 53"/>
                <a:gd name="T35" fmla="*/ 56985478 h 33"/>
                <a:gd name="T36" fmla="*/ 403922 w 53"/>
                <a:gd name="T37" fmla="*/ 47986941 h 33"/>
                <a:gd name="T38" fmla="*/ 807395 w 53"/>
                <a:gd name="T39" fmla="*/ 41987926 h 33"/>
                <a:gd name="T40" fmla="*/ 1413054 w 53"/>
                <a:gd name="T41" fmla="*/ 35990642 h 33"/>
                <a:gd name="T42" fmla="*/ 1816977 w 53"/>
                <a:gd name="T43" fmla="*/ 32991135 h 33"/>
                <a:gd name="T44" fmla="*/ 2220450 w 53"/>
                <a:gd name="T45" fmla="*/ 26992112 h 33"/>
                <a:gd name="T46" fmla="*/ 2422636 w 53"/>
                <a:gd name="T47" fmla="*/ 17995321 h 33"/>
                <a:gd name="T48" fmla="*/ 2624372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33"/>
                <a:gd name="T77" fmla="*/ 53 w 53"/>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grpSp>
          <p:nvGrpSpPr>
            <p:cNvPr id="277" name="Group 368"/>
            <p:cNvGrpSpPr>
              <a:grpSpLocks/>
            </p:cNvGrpSpPr>
            <p:nvPr>
              <p:custDataLst>
                <p:tags r:id="rId268"/>
              </p:custDataLst>
            </p:nvPr>
          </p:nvGrpSpPr>
          <p:grpSpPr bwMode="auto">
            <a:xfrm>
              <a:off x="6140474" y="3361241"/>
              <a:ext cx="161908" cy="72465"/>
              <a:chOff x="3481" y="2773"/>
              <a:chExt cx="125" cy="65"/>
            </a:xfrm>
            <a:solidFill>
              <a:schemeClr val="accent6">
                <a:lumMod val="60000"/>
                <a:lumOff val="40000"/>
              </a:schemeClr>
            </a:solidFill>
          </p:grpSpPr>
          <p:sp>
            <p:nvSpPr>
              <p:cNvPr id="452" name="Freeform 369"/>
              <p:cNvSpPr>
                <a:spLocks/>
              </p:cNvSpPr>
              <p:nvPr/>
            </p:nvSpPr>
            <p:spPr bwMode="auto">
              <a:xfrm>
                <a:off x="3583" y="2798"/>
                <a:ext cx="5" cy="6"/>
              </a:xfrm>
              <a:custGeom>
                <a:avLst/>
                <a:gdLst>
                  <a:gd name="T0" fmla="*/ 2 w 13"/>
                  <a:gd name="T1" fmla="*/ 0 h 18"/>
                  <a:gd name="T2" fmla="*/ 2 w 13"/>
                  <a:gd name="T3" fmla="*/ 1 h 18"/>
                  <a:gd name="T4" fmla="*/ 1 w 13"/>
                  <a:gd name="T5" fmla="*/ 2 h 18"/>
                  <a:gd name="T6" fmla="*/ 1 w 13"/>
                  <a:gd name="T7" fmla="*/ 2 h 18"/>
                  <a:gd name="T8" fmla="*/ 0 w 13"/>
                  <a:gd name="T9" fmla="*/ 2 h 18"/>
                  <a:gd name="T10" fmla="*/ 0 w 13"/>
                  <a:gd name="T11" fmla="*/ 1 h 18"/>
                  <a:gd name="T12" fmla="*/ 0 w 13"/>
                  <a:gd name="T13" fmla="*/ 1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53" name="Line 370"/>
              <p:cNvSpPr>
                <a:spLocks noChangeShapeType="1"/>
              </p:cNvSpPr>
              <p:nvPr/>
            </p:nvSpPr>
            <p:spPr bwMode="auto">
              <a:xfrm>
                <a:off x="3583" y="2800"/>
                <a:ext cx="2" cy="1"/>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454" name="Freeform 371"/>
              <p:cNvSpPr>
                <a:spLocks/>
              </p:cNvSpPr>
              <p:nvPr/>
            </p:nvSpPr>
            <p:spPr bwMode="auto">
              <a:xfrm>
                <a:off x="3554" y="2819"/>
                <a:ext cx="5" cy="6"/>
              </a:xfrm>
              <a:custGeom>
                <a:avLst/>
                <a:gdLst>
                  <a:gd name="T0" fmla="*/ 2 w 14"/>
                  <a:gd name="T1" fmla="*/ 2 h 19"/>
                  <a:gd name="T2" fmla="*/ 0 w 14"/>
                  <a:gd name="T3" fmla="*/ 0 h 19"/>
                  <a:gd name="T4" fmla="*/ 2 w 14"/>
                  <a:gd name="T5" fmla="*/ 2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55" name="Freeform 372"/>
              <p:cNvSpPr>
                <a:spLocks/>
              </p:cNvSpPr>
              <p:nvPr/>
            </p:nvSpPr>
            <p:spPr bwMode="auto">
              <a:xfrm>
                <a:off x="3528" y="2832"/>
                <a:ext cx="2" cy="6"/>
              </a:xfrm>
              <a:custGeom>
                <a:avLst/>
                <a:gdLst>
                  <a:gd name="T0" fmla="*/ 0 w 7"/>
                  <a:gd name="T1" fmla="*/ 1 h 18"/>
                  <a:gd name="T2" fmla="*/ 1 w 7"/>
                  <a:gd name="T3" fmla="*/ 2 h 18"/>
                  <a:gd name="T4" fmla="*/ 0 w 7"/>
                  <a:gd name="T5" fmla="*/ 2 h 18"/>
                  <a:gd name="T6" fmla="*/ 0 w 7"/>
                  <a:gd name="T7" fmla="*/ 0 h 18"/>
                  <a:gd name="T8" fmla="*/ 1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56" name="Freeform 373"/>
              <p:cNvSpPr>
                <a:spLocks/>
              </p:cNvSpPr>
              <p:nvPr/>
            </p:nvSpPr>
            <p:spPr bwMode="auto">
              <a:xfrm>
                <a:off x="3599" y="2773"/>
                <a:ext cx="7" cy="4"/>
              </a:xfrm>
              <a:custGeom>
                <a:avLst/>
                <a:gdLst>
                  <a:gd name="T0" fmla="*/ 2 w 20"/>
                  <a:gd name="T1" fmla="*/ 1 h 12"/>
                  <a:gd name="T2" fmla="*/ 1 w 20"/>
                  <a:gd name="T3" fmla="*/ 1 h 12"/>
                  <a:gd name="T4" fmla="*/ 0 w 20"/>
                  <a:gd name="T5" fmla="*/ 1 h 12"/>
                  <a:gd name="T6" fmla="*/ 0 w 20"/>
                  <a:gd name="T7" fmla="*/ 1 h 12"/>
                  <a:gd name="T8" fmla="*/ 0 w 20"/>
                  <a:gd name="T9" fmla="*/ 0 h 12"/>
                  <a:gd name="T10" fmla="*/ 1 w 20"/>
                  <a:gd name="T11" fmla="*/ 0 h 12"/>
                  <a:gd name="T12" fmla="*/ 2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10" y="9"/>
                    </a:lnTo>
                    <a:lnTo>
                      <a:pt x="0" y="6"/>
                    </a:lnTo>
                    <a:lnTo>
                      <a:pt x="1" y="5"/>
                    </a:lnTo>
                    <a:lnTo>
                      <a:pt x="3" y="3"/>
                    </a:lnTo>
                    <a:lnTo>
                      <a:pt x="8" y="1"/>
                    </a:lnTo>
                    <a:lnTo>
                      <a:pt x="13"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57" name="Line 374"/>
              <p:cNvSpPr>
                <a:spLocks noChangeShapeType="1"/>
              </p:cNvSpPr>
              <p:nvPr/>
            </p:nvSpPr>
            <p:spPr bwMode="auto">
              <a:xfrm>
                <a:off x="3603" y="2773"/>
                <a:ext cx="1" cy="2"/>
              </a:xfrm>
              <a:prstGeom prst="line">
                <a:avLst/>
              </a:prstGeom>
              <a:grpFill/>
              <a:ln w="3175">
                <a:solidFill>
                  <a:schemeClr val="accent6"/>
                </a:solidFill>
                <a:round/>
                <a:headEnd/>
                <a:tailEnd/>
              </a:ln>
            </p:spPr>
            <p:txBody>
              <a:bodyPr/>
              <a:lstStyle/>
              <a:p>
                <a:pPr>
                  <a:defRPr/>
                </a:pPr>
                <a:endParaRPr lang="en-GB">
                  <a:solidFill>
                    <a:prstClr val="black"/>
                  </a:solidFill>
                </a:endParaRPr>
              </a:p>
            </p:txBody>
          </p:sp>
          <p:sp>
            <p:nvSpPr>
              <p:cNvPr id="458" name="Freeform 375"/>
              <p:cNvSpPr>
                <a:spLocks/>
              </p:cNvSpPr>
              <p:nvPr/>
            </p:nvSpPr>
            <p:spPr bwMode="auto">
              <a:xfrm>
                <a:off x="3481" y="2828"/>
                <a:ext cx="7" cy="6"/>
              </a:xfrm>
              <a:custGeom>
                <a:avLst/>
                <a:gdLst>
                  <a:gd name="T0" fmla="*/ 0 w 20"/>
                  <a:gd name="T1" fmla="*/ 0 h 18"/>
                  <a:gd name="T2" fmla="*/ 0 w 20"/>
                  <a:gd name="T3" fmla="*/ 2 h 18"/>
                  <a:gd name="T4" fmla="*/ 2 w 20"/>
                  <a:gd name="T5" fmla="*/ 2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59" name="Freeform 376"/>
              <p:cNvSpPr>
                <a:spLocks/>
              </p:cNvSpPr>
              <p:nvPr/>
            </p:nvSpPr>
            <p:spPr bwMode="auto">
              <a:xfrm>
                <a:off x="3485" y="2830"/>
                <a:ext cx="3" cy="4"/>
              </a:xfrm>
              <a:custGeom>
                <a:avLst/>
                <a:gdLst>
                  <a:gd name="T0" fmla="*/ 1 w 7"/>
                  <a:gd name="T1" fmla="*/ 1 h 12"/>
                  <a:gd name="T2" fmla="*/ 1 w 7"/>
                  <a:gd name="T3" fmla="*/ 1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60" name="Freeform 377"/>
              <p:cNvSpPr>
                <a:spLocks/>
              </p:cNvSpPr>
              <p:nvPr/>
            </p:nvSpPr>
            <p:spPr bwMode="auto">
              <a:xfrm>
                <a:off x="3481" y="2828"/>
                <a:ext cx="7" cy="6"/>
              </a:xfrm>
              <a:custGeom>
                <a:avLst/>
                <a:gdLst>
                  <a:gd name="T0" fmla="*/ 0 w 20"/>
                  <a:gd name="T1" fmla="*/ 0 h 18"/>
                  <a:gd name="T2" fmla="*/ 0 w 20"/>
                  <a:gd name="T3" fmla="*/ 2 h 18"/>
                  <a:gd name="T4" fmla="*/ 2 w 20"/>
                  <a:gd name="T5" fmla="*/ 2 h 18"/>
                  <a:gd name="T6" fmla="*/ 2 w 20"/>
                  <a:gd name="T7" fmla="*/ 1 h 18"/>
                  <a:gd name="T8" fmla="*/ 2 w 20"/>
                  <a:gd name="T9" fmla="*/ 1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17" y="12"/>
                    </a:lnTo>
                    <a:lnTo>
                      <a:pt x="13" y="6"/>
                    </a:lnTo>
                    <a:lnTo>
                      <a:pt x="0"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61" name="Freeform 378"/>
              <p:cNvSpPr>
                <a:spLocks/>
              </p:cNvSpPr>
              <p:nvPr/>
            </p:nvSpPr>
            <p:spPr bwMode="auto">
              <a:xfrm>
                <a:off x="3528" y="2832"/>
                <a:ext cx="2" cy="6"/>
              </a:xfrm>
              <a:custGeom>
                <a:avLst/>
                <a:gdLst>
                  <a:gd name="T0" fmla="*/ 0 w 7"/>
                  <a:gd name="T1" fmla="*/ 1 h 18"/>
                  <a:gd name="T2" fmla="*/ 1 w 7"/>
                  <a:gd name="T3" fmla="*/ 2 h 18"/>
                  <a:gd name="T4" fmla="*/ 0 w 7"/>
                  <a:gd name="T5" fmla="*/ 2 h 18"/>
                  <a:gd name="T6" fmla="*/ 0 w 7"/>
                  <a:gd name="T7" fmla="*/ 0 h 18"/>
                  <a:gd name="T8" fmla="*/ 1 w 7"/>
                  <a:gd name="T9" fmla="*/ 0 h 18"/>
                  <a:gd name="T10" fmla="*/ 0 w 7"/>
                  <a:gd name="T11" fmla="*/ 1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62" name="Freeform 379"/>
              <p:cNvSpPr>
                <a:spLocks/>
              </p:cNvSpPr>
              <p:nvPr/>
            </p:nvSpPr>
            <p:spPr bwMode="auto">
              <a:xfrm>
                <a:off x="3583" y="2798"/>
                <a:ext cx="5" cy="6"/>
              </a:xfrm>
              <a:custGeom>
                <a:avLst/>
                <a:gdLst>
                  <a:gd name="T0" fmla="*/ 2 w 13"/>
                  <a:gd name="T1" fmla="*/ 0 h 18"/>
                  <a:gd name="T2" fmla="*/ 2 w 13"/>
                  <a:gd name="T3" fmla="*/ 1 h 18"/>
                  <a:gd name="T4" fmla="*/ 1 w 13"/>
                  <a:gd name="T5" fmla="*/ 2 h 18"/>
                  <a:gd name="T6" fmla="*/ 1 w 13"/>
                  <a:gd name="T7" fmla="*/ 2 h 18"/>
                  <a:gd name="T8" fmla="*/ 0 w 13"/>
                  <a:gd name="T9" fmla="*/ 2 h 18"/>
                  <a:gd name="T10" fmla="*/ 0 w 13"/>
                  <a:gd name="T11" fmla="*/ 1 h 18"/>
                  <a:gd name="T12" fmla="*/ 0 w 13"/>
                  <a:gd name="T13" fmla="*/ 1 h 18"/>
                  <a:gd name="T14" fmla="*/ 1 w 13"/>
                  <a:gd name="T15" fmla="*/ 1 h 18"/>
                  <a:gd name="T16" fmla="*/ 2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13" y="0"/>
                    </a:moveTo>
                    <a:lnTo>
                      <a:pt x="10" y="9"/>
                    </a:lnTo>
                    <a:lnTo>
                      <a:pt x="6" y="18"/>
                    </a:lnTo>
                    <a:lnTo>
                      <a:pt x="5" y="17"/>
                    </a:lnTo>
                    <a:lnTo>
                      <a:pt x="3" y="14"/>
                    </a:lnTo>
                    <a:lnTo>
                      <a:pt x="1" y="10"/>
                    </a:lnTo>
                    <a:lnTo>
                      <a:pt x="0" y="6"/>
                    </a:lnTo>
                    <a:lnTo>
                      <a:pt x="6" y="6"/>
                    </a:lnTo>
                    <a:lnTo>
                      <a:pt x="13"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grpSp>
        <p:sp>
          <p:nvSpPr>
            <p:cNvPr id="278" name="Freeform 380"/>
            <p:cNvSpPr>
              <a:spLocks/>
            </p:cNvSpPr>
            <p:nvPr>
              <p:custDataLst>
                <p:tags r:id="rId269"/>
              </p:custDataLst>
            </p:nvPr>
          </p:nvSpPr>
          <p:spPr bwMode="auto">
            <a:xfrm>
              <a:off x="5301911" y="3355667"/>
              <a:ext cx="307015" cy="266451"/>
            </a:xfrm>
            <a:custGeom>
              <a:avLst/>
              <a:gdLst>
                <a:gd name="T0" fmla="*/ 11277731 w 736"/>
                <a:gd name="T1" fmla="*/ 189690188 h 721"/>
                <a:gd name="T2" fmla="*/ 17104105 w 736"/>
                <a:gd name="T3" fmla="*/ 184982522 h 721"/>
                <a:gd name="T4" fmla="*/ 23682671 w 736"/>
                <a:gd name="T5" fmla="*/ 184982522 h 721"/>
                <a:gd name="T6" fmla="*/ 36839809 w 736"/>
                <a:gd name="T7" fmla="*/ 191628299 h 721"/>
                <a:gd name="T8" fmla="*/ 46049975 w 736"/>
                <a:gd name="T9" fmla="*/ 195228248 h 721"/>
                <a:gd name="T10" fmla="*/ 54883826 w 736"/>
                <a:gd name="T11" fmla="*/ 194674653 h 721"/>
                <a:gd name="T12" fmla="*/ 114842722 w 736"/>
                <a:gd name="T13" fmla="*/ 198551400 h 721"/>
                <a:gd name="T14" fmla="*/ 122361207 w 736"/>
                <a:gd name="T15" fmla="*/ 195782370 h 721"/>
                <a:gd name="T16" fmla="*/ 117850203 w 736"/>
                <a:gd name="T17" fmla="*/ 181936168 h 721"/>
                <a:gd name="T18" fmla="*/ 124804650 w 736"/>
                <a:gd name="T19" fmla="*/ 119906077 h 721"/>
                <a:gd name="T20" fmla="*/ 133262620 w 736"/>
                <a:gd name="T21" fmla="*/ 118798360 h 721"/>
                <a:gd name="T22" fmla="*/ 135894220 w 736"/>
                <a:gd name="T23" fmla="*/ 115198411 h 721"/>
                <a:gd name="T24" fmla="*/ 137961782 w 736"/>
                <a:gd name="T25" fmla="*/ 99690896 h 721"/>
                <a:gd name="T26" fmla="*/ 135706063 w 736"/>
                <a:gd name="T27" fmla="*/ 83629787 h 721"/>
                <a:gd name="T28" fmla="*/ 133074897 w 736"/>
                <a:gd name="T29" fmla="*/ 84183382 h 721"/>
                <a:gd name="T30" fmla="*/ 127059935 w 736"/>
                <a:gd name="T31" fmla="*/ 83075665 h 721"/>
                <a:gd name="T32" fmla="*/ 119166003 w 736"/>
                <a:gd name="T33" fmla="*/ 82798867 h 721"/>
                <a:gd name="T34" fmla="*/ 117098441 w 736"/>
                <a:gd name="T35" fmla="*/ 80306635 h 721"/>
                <a:gd name="T36" fmla="*/ 115970365 w 736"/>
                <a:gd name="T37" fmla="*/ 70060909 h 721"/>
                <a:gd name="T38" fmla="*/ 114090961 w 736"/>
                <a:gd name="T39" fmla="*/ 60645559 h 721"/>
                <a:gd name="T40" fmla="*/ 112211529 w 736"/>
                <a:gd name="T41" fmla="*/ 51507024 h 721"/>
                <a:gd name="T42" fmla="*/ 114090961 w 736"/>
                <a:gd name="T43" fmla="*/ 46245762 h 721"/>
                <a:gd name="T44" fmla="*/ 115970365 w 736"/>
                <a:gd name="T45" fmla="*/ 40983974 h 721"/>
                <a:gd name="T46" fmla="*/ 114842722 w 736"/>
                <a:gd name="T47" fmla="*/ 27691886 h 721"/>
                <a:gd name="T48" fmla="*/ 102249601 w 736"/>
                <a:gd name="T49" fmla="*/ 19384270 h 721"/>
                <a:gd name="T50" fmla="*/ 89656508 w 736"/>
                <a:gd name="T51" fmla="*/ 18276553 h 721"/>
                <a:gd name="T52" fmla="*/ 88528431 w 736"/>
                <a:gd name="T53" fmla="*/ 22430624 h 721"/>
                <a:gd name="T54" fmla="*/ 87024908 w 736"/>
                <a:gd name="T55" fmla="*/ 27968683 h 721"/>
                <a:gd name="T56" fmla="*/ 82702061 w 736"/>
                <a:gd name="T57" fmla="*/ 33784067 h 721"/>
                <a:gd name="T58" fmla="*/ 73680052 w 736"/>
                <a:gd name="T59" fmla="*/ 35999510 h 721"/>
                <a:gd name="T60" fmla="*/ 68416853 w 736"/>
                <a:gd name="T61" fmla="*/ 31845957 h 721"/>
                <a:gd name="T62" fmla="*/ 63718125 w 736"/>
                <a:gd name="T63" fmla="*/ 22707421 h 721"/>
                <a:gd name="T64" fmla="*/ 59958882 w 736"/>
                <a:gd name="T65" fmla="*/ 10799852 h 721"/>
                <a:gd name="T66" fmla="*/ 58643082 w 736"/>
                <a:gd name="T67" fmla="*/ 0 h 721"/>
                <a:gd name="T68" fmla="*/ 5638649 w 736"/>
                <a:gd name="T69" fmla="*/ 4153546 h 721"/>
                <a:gd name="T70" fmla="*/ 8833855 w 736"/>
                <a:gd name="T71" fmla="*/ 8030820 h 721"/>
                <a:gd name="T72" fmla="*/ 14097054 w 736"/>
                <a:gd name="T73" fmla="*/ 20768785 h 721"/>
                <a:gd name="T74" fmla="*/ 19171666 w 736"/>
                <a:gd name="T75" fmla="*/ 35999510 h 721"/>
                <a:gd name="T76" fmla="*/ 19359824 w 736"/>
                <a:gd name="T77" fmla="*/ 47353479 h 721"/>
                <a:gd name="T78" fmla="*/ 17479986 w 736"/>
                <a:gd name="T79" fmla="*/ 56214691 h 721"/>
                <a:gd name="T80" fmla="*/ 18044024 w 736"/>
                <a:gd name="T81" fmla="*/ 63414589 h 721"/>
                <a:gd name="T82" fmla="*/ 22367304 w 736"/>
                <a:gd name="T83" fmla="*/ 75322171 h 721"/>
                <a:gd name="T84" fmla="*/ 24622590 w 736"/>
                <a:gd name="T85" fmla="*/ 85014301 h 721"/>
                <a:gd name="T86" fmla="*/ 23870828 w 736"/>
                <a:gd name="T87" fmla="*/ 97475988 h 721"/>
                <a:gd name="T88" fmla="*/ 19923428 w 736"/>
                <a:gd name="T89" fmla="*/ 111598462 h 721"/>
                <a:gd name="T90" fmla="*/ 14472939 w 736"/>
                <a:gd name="T91" fmla="*/ 123506027 h 721"/>
                <a:gd name="T92" fmla="*/ 7706212 w 736"/>
                <a:gd name="T93" fmla="*/ 132090440 h 721"/>
                <a:gd name="T94" fmla="*/ 4699163 w 736"/>
                <a:gd name="T95" fmla="*/ 163659624 h 721"/>
                <a:gd name="T96" fmla="*/ 2067563 w 736"/>
                <a:gd name="T97" fmla="*/ 173628552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
                <a:gd name="T148" fmla="*/ 0 h 721"/>
                <a:gd name="T149" fmla="*/ 736 w 736"/>
                <a:gd name="T150" fmla="*/ 721 h 7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79" name="Freeform 381"/>
            <p:cNvSpPr>
              <a:spLocks/>
            </p:cNvSpPr>
            <p:nvPr>
              <p:custDataLst>
                <p:tags r:id="rId270"/>
              </p:custDataLst>
            </p:nvPr>
          </p:nvSpPr>
          <p:spPr bwMode="auto">
            <a:xfrm>
              <a:off x="5312603" y="3336714"/>
              <a:ext cx="15274" cy="42365"/>
            </a:xfrm>
            <a:custGeom>
              <a:avLst/>
              <a:gdLst>
                <a:gd name="T0" fmla="*/ 0 w 39"/>
                <a:gd name="T1" fmla="*/ 117390506 h 31"/>
                <a:gd name="T2" fmla="*/ 1988446 w 39"/>
                <a:gd name="T3" fmla="*/ 106029949 h 31"/>
                <a:gd name="T4" fmla="*/ 3645144 w 39"/>
                <a:gd name="T5" fmla="*/ 106029949 h 31"/>
                <a:gd name="T6" fmla="*/ 4307824 w 39"/>
                <a:gd name="T7" fmla="*/ 106029949 h 31"/>
                <a:gd name="T8" fmla="*/ 4970910 w 39"/>
                <a:gd name="T9" fmla="*/ 106029949 h 31"/>
                <a:gd name="T10" fmla="*/ 5799259 w 39"/>
                <a:gd name="T11" fmla="*/ 102243096 h 31"/>
                <a:gd name="T12" fmla="*/ 6461938 w 39"/>
                <a:gd name="T13" fmla="*/ 94669392 h 31"/>
                <a:gd name="T14" fmla="*/ 6461938 w 39"/>
                <a:gd name="T15" fmla="*/ 0 h 31"/>
                <a:gd name="T16" fmla="*/ 4307824 w 39"/>
                <a:gd name="T17" fmla="*/ 0 h 31"/>
                <a:gd name="T18" fmla="*/ 2816795 w 39"/>
                <a:gd name="T19" fmla="*/ 0 h 31"/>
                <a:gd name="T20" fmla="*/ 1325359 w 39"/>
                <a:gd name="T21" fmla="*/ 0 h 31"/>
                <a:gd name="T22" fmla="*/ 0 w 39"/>
                <a:gd name="T23" fmla="*/ 0 h 31"/>
                <a:gd name="T24" fmla="*/ 0 w 39"/>
                <a:gd name="T25" fmla="*/ 117390506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80" name="Freeform 382"/>
            <p:cNvSpPr>
              <a:spLocks/>
            </p:cNvSpPr>
            <p:nvPr>
              <p:custDataLst>
                <p:tags r:id="rId271"/>
              </p:custDataLst>
            </p:nvPr>
          </p:nvSpPr>
          <p:spPr bwMode="auto">
            <a:xfrm>
              <a:off x="5410359" y="3717995"/>
              <a:ext cx="381859" cy="279829"/>
            </a:xfrm>
            <a:custGeom>
              <a:avLst/>
              <a:gdLst>
                <a:gd name="T0" fmla="*/ 173656774 w 903"/>
                <a:gd name="T1" fmla="*/ 80201640 h 759"/>
                <a:gd name="T2" fmla="*/ 166702893 w 903"/>
                <a:gd name="T3" fmla="*/ 106935335 h 759"/>
                <a:gd name="T4" fmla="*/ 160714609 w 903"/>
                <a:gd name="T5" fmla="*/ 114101349 h 759"/>
                <a:gd name="T6" fmla="*/ 146999790 w 903"/>
                <a:gd name="T7" fmla="*/ 139732612 h 759"/>
                <a:gd name="T8" fmla="*/ 139079873 w 903"/>
                <a:gd name="T9" fmla="*/ 154615346 h 759"/>
                <a:gd name="T10" fmla="*/ 124978728 w 903"/>
                <a:gd name="T11" fmla="*/ 168947374 h 759"/>
                <a:gd name="T12" fmla="*/ 112616245 w 903"/>
                <a:gd name="T13" fmla="*/ 183554493 h 759"/>
                <a:gd name="T14" fmla="*/ 107593998 w 903"/>
                <a:gd name="T15" fmla="*/ 192373677 h 759"/>
                <a:gd name="T16" fmla="*/ 100446733 w 903"/>
                <a:gd name="T17" fmla="*/ 194302989 h 759"/>
                <a:gd name="T18" fmla="*/ 95810813 w 903"/>
                <a:gd name="T19" fmla="*/ 195681068 h 759"/>
                <a:gd name="T20" fmla="*/ 93685796 w 903"/>
                <a:gd name="T21" fmla="*/ 200366539 h 759"/>
                <a:gd name="T22" fmla="*/ 71858116 w 903"/>
                <a:gd name="T23" fmla="*/ 200366539 h 759"/>
                <a:gd name="T24" fmla="*/ 65483506 w 903"/>
                <a:gd name="T25" fmla="*/ 201744094 h 759"/>
                <a:gd name="T26" fmla="*/ 61040529 w 903"/>
                <a:gd name="T27" fmla="*/ 201744094 h 759"/>
                <a:gd name="T28" fmla="*/ 55245614 w 903"/>
                <a:gd name="T29" fmla="*/ 200366539 h 759"/>
                <a:gd name="T30" fmla="*/ 50802637 w 903"/>
                <a:gd name="T31" fmla="*/ 203122173 h 759"/>
                <a:gd name="T32" fmla="*/ 28202297 w 903"/>
                <a:gd name="T33" fmla="*/ 209185724 h 759"/>
                <a:gd name="T34" fmla="*/ 22407396 w 903"/>
                <a:gd name="T35" fmla="*/ 207532028 h 759"/>
                <a:gd name="T36" fmla="*/ 17385149 w 903"/>
                <a:gd name="T37" fmla="*/ 203673405 h 759"/>
                <a:gd name="T38" fmla="*/ 14680862 w 903"/>
                <a:gd name="T39" fmla="*/ 198161612 h 759"/>
                <a:gd name="T40" fmla="*/ 15260132 w 903"/>
                <a:gd name="T41" fmla="*/ 192098062 h 759"/>
                <a:gd name="T42" fmla="*/ 14487479 w 903"/>
                <a:gd name="T43" fmla="*/ 173081088 h 759"/>
                <a:gd name="T44" fmla="*/ 15260132 w 903"/>
                <a:gd name="T45" fmla="*/ 167569295 h 759"/>
                <a:gd name="T46" fmla="*/ 13135112 w 903"/>
                <a:gd name="T47" fmla="*/ 157647122 h 759"/>
                <a:gd name="T48" fmla="*/ 4249596 w 903"/>
                <a:gd name="T49" fmla="*/ 142213155 h 759"/>
                <a:gd name="T50" fmla="*/ 2317961 w 903"/>
                <a:gd name="T51" fmla="*/ 133393938 h 759"/>
                <a:gd name="T52" fmla="*/ 1931634 w 903"/>
                <a:gd name="T53" fmla="*/ 120991222 h 759"/>
                <a:gd name="T54" fmla="*/ 0 w 903"/>
                <a:gd name="T55" fmla="*/ 103904084 h 759"/>
                <a:gd name="T56" fmla="*/ 7533594 w 903"/>
                <a:gd name="T57" fmla="*/ 103904084 h 759"/>
                <a:gd name="T58" fmla="*/ 11010535 w 903"/>
                <a:gd name="T59" fmla="*/ 109140262 h 759"/>
                <a:gd name="T60" fmla="*/ 18157802 w 903"/>
                <a:gd name="T61" fmla="*/ 112998885 h 759"/>
                <a:gd name="T62" fmla="*/ 26077280 w 903"/>
                <a:gd name="T63" fmla="*/ 113274501 h 759"/>
                <a:gd name="T64" fmla="*/ 30906591 w 903"/>
                <a:gd name="T65" fmla="*/ 110242726 h 759"/>
                <a:gd name="T66" fmla="*/ 35156185 w 903"/>
                <a:gd name="T67" fmla="*/ 102526005 h 759"/>
                <a:gd name="T68" fmla="*/ 38053855 w 903"/>
                <a:gd name="T69" fmla="*/ 63113962 h 759"/>
                <a:gd name="T70" fmla="*/ 39405779 w 903"/>
                <a:gd name="T71" fmla="*/ 50711771 h 759"/>
                <a:gd name="T72" fmla="*/ 40565199 w 903"/>
                <a:gd name="T73" fmla="*/ 46301916 h 759"/>
                <a:gd name="T74" fmla="*/ 46166716 w 903"/>
                <a:gd name="T75" fmla="*/ 49058075 h 759"/>
                <a:gd name="T76" fmla="*/ 47325697 w 903"/>
                <a:gd name="T77" fmla="*/ 65594505 h 759"/>
                <a:gd name="T78" fmla="*/ 47712023 w 903"/>
                <a:gd name="T79" fmla="*/ 75516170 h 759"/>
                <a:gd name="T80" fmla="*/ 49450713 w 903"/>
                <a:gd name="T81" fmla="*/ 79099177 h 759"/>
                <a:gd name="T82" fmla="*/ 55438997 w 903"/>
                <a:gd name="T83" fmla="*/ 81304104 h 759"/>
                <a:gd name="T84" fmla="*/ 60267875 w 903"/>
                <a:gd name="T85" fmla="*/ 80752872 h 759"/>
                <a:gd name="T86" fmla="*/ 64324526 w 903"/>
                <a:gd name="T87" fmla="*/ 74964938 h 759"/>
                <a:gd name="T88" fmla="*/ 67608522 w 903"/>
                <a:gd name="T89" fmla="*/ 64492042 h 759"/>
                <a:gd name="T90" fmla="*/ 71085463 w 903"/>
                <a:gd name="T91" fmla="*/ 55397241 h 759"/>
                <a:gd name="T92" fmla="*/ 74755347 w 903"/>
                <a:gd name="T93" fmla="*/ 52641082 h 759"/>
                <a:gd name="T94" fmla="*/ 79970978 w 903"/>
                <a:gd name="T95" fmla="*/ 53192314 h 759"/>
                <a:gd name="T96" fmla="*/ 87118242 w 903"/>
                <a:gd name="T97" fmla="*/ 57326028 h 759"/>
                <a:gd name="T98" fmla="*/ 92333433 w 903"/>
                <a:gd name="T99" fmla="*/ 59530955 h 759"/>
                <a:gd name="T100" fmla="*/ 98901427 w 903"/>
                <a:gd name="T101" fmla="*/ 58704107 h 759"/>
                <a:gd name="T102" fmla="*/ 102571311 w 903"/>
                <a:gd name="T103" fmla="*/ 55121625 h 759"/>
                <a:gd name="T104" fmla="*/ 108945921 w 903"/>
                <a:gd name="T105" fmla="*/ 35002188 h 759"/>
                <a:gd name="T106" fmla="*/ 119763097 w 903"/>
                <a:gd name="T107" fmla="*/ 22048757 h 759"/>
                <a:gd name="T108" fmla="*/ 141397833 w 903"/>
                <a:gd name="T109" fmla="*/ 3031776 h 759"/>
                <a:gd name="T110" fmla="*/ 155692361 w 903"/>
                <a:gd name="T111" fmla="*/ 826848 h 759"/>
                <a:gd name="T112" fmla="*/ 160328282 w 903"/>
                <a:gd name="T113" fmla="*/ 1653696 h 759"/>
                <a:gd name="T114" fmla="*/ 164964203 w 903"/>
                <a:gd name="T115" fmla="*/ 9646036 h 759"/>
                <a:gd name="T116" fmla="*/ 168634526 w 903"/>
                <a:gd name="T117" fmla="*/ 19568213 h 759"/>
                <a:gd name="T118" fmla="*/ 170566160 w 903"/>
                <a:gd name="T119" fmla="*/ 29489862 h 759"/>
                <a:gd name="T120" fmla="*/ 167668490 w 903"/>
                <a:gd name="T121" fmla="*/ 57050412 h 759"/>
                <a:gd name="T122" fmla="*/ 160328282 w 903"/>
                <a:gd name="T123" fmla="*/ 56224089 h 759"/>
                <a:gd name="T124" fmla="*/ 159555628 w 903"/>
                <a:gd name="T125" fmla="*/ 77445481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281" name="Freeform 383"/>
            <p:cNvSpPr>
              <a:spLocks/>
            </p:cNvSpPr>
            <p:nvPr>
              <p:custDataLst>
                <p:tags r:id="rId272"/>
              </p:custDataLst>
            </p:nvPr>
          </p:nvSpPr>
          <p:spPr bwMode="auto">
            <a:xfrm>
              <a:off x="5552410" y="2712397"/>
              <a:ext cx="395606" cy="429218"/>
            </a:xfrm>
            <a:custGeom>
              <a:avLst/>
              <a:gdLst>
                <a:gd name="T0" fmla="*/ 141060849 w 943"/>
                <a:gd name="T1" fmla="*/ 1359526 h 1172"/>
                <a:gd name="T2" fmla="*/ 145433205 w 943"/>
                <a:gd name="T3" fmla="*/ 6254758 h 1172"/>
                <a:gd name="T4" fmla="*/ 152657533 w 943"/>
                <a:gd name="T5" fmla="*/ 8158719 h 1172"/>
                <a:gd name="T6" fmla="*/ 154748660 w 943"/>
                <a:gd name="T7" fmla="*/ 14957392 h 1172"/>
                <a:gd name="T8" fmla="*/ 158740811 w 943"/>
                <a:gd name="T9" fmla="*/ 29642565 h 1172"/>
                <a:gd name="T10" fmla="*/ 159121015 w 943"/>
                <a:gd name="T11" fmla="*/ 50855238 h 1172"/>
                <a:gd name="T12" fmla="*/ 162923500 w 943"/>
                <a:gd name="T13" fmla="*/ 66084322 h 1172"/>
                <a:gd name="T14" fmla="*/ 175280593 w 943"/>
                <a:gd name="T15" fmla="*/ 79409983 h 1172"/>
                <a:gd name="T16" fmla="*/ 167105753 w 943"/>
                <a:gd name="T17" fmla="*/ 98174772 h 1172"/>
                <a:gd name="T18" fmla="*/ 161782885 w 943"/>
                <a:gd name="T19" fmla="*/ 111500416 h 1172"/>
                <a:gd name="T20" fmla="*/ 153798147 w 943"/>
                <a:gd name="T21" fmla="*/ 172690046 h 1172"/>
                <a:gd name="T22" fmla="*/ 146383717 w 943"/>
                <a:gd name="T23" fmla="*/ 184111728 h 1172"/>
                <a:gd name="T24" fmla="*/ 145053000 w 943"/>
                <a:gd name="T25" fmla="*/ 196077847 h 1172"/>
                <a:gd name="T26" fmla="*/ 141631156 w 943"/>
                <a:gd name="T27" fmla="*/ 199885248 h 1172"/>
                <a:gd name="T28" fmla="*/ 137448903 w 943"/>
                <a:gd name="T29" fmla="*/ 217018294 h 1172"/>
                <a:gd name="T30" fmla="*/ 131555292 w 943"/>
                <a:gd name="T31" fmla="*/ 238502134 h 1172"/>
                <a:gd name="T32" fmla="*/ 125852219 w 943"/>
                <a:gd name="T33" fmla="*/ 245573022 h 1172"/>
                <a:gd name="T34" fmla="*/ 126232424 w 943"/>
                <a:gd name="T35" fmla="*/ 254003436 h 1172"/>
                <a:gd name="T36" fmla="*/ 130414677 w 943"/>
                <a:gd name="T37" fmla="*/ 255363483 h 1172"/>
                <a:gd name="T38" fmla="*/ 134787469 w 943"/>
                <a:gd name="T39" fmla="*/ 258354752 h 1172"/>
                <a:gd name="T40" fmla="*/ 141060849 w 943"/>
                <a:gd name="T41" fmla="*/ 264065593 h 1172"/>
                <a:gd name="T42" fmla="*/ 143722283 w 943"/>
                <a:gd name="T43" fmla="*/ 273856119 h 1172"/>
                <a:gd name="T44" fmla="*/ 147334665 w 943"/>
                <a:gd name="T45" fmla="*/ 283646580 h 1172"/>
                <a:gd name="T46" fmla="*/ 152657533 w 943"/>
                <a:gd name="T47" fmla="*/ 286366152 h 1172"/>
                <a:gd name="T48" fmla="*/ 153798147 w 943"/>
                <a:gd name="T49" fmla="*/ 297516138 h 1172"/>
                <a:gd name="T50" fmla="*/ 136498391 w 943"/>
                <a:gd name="T51" fmla="*/ 303226980 h 1172"/>
                <a:gd name="T52" fmla="*/ 130604780 w 943"/>
                <a:gd name="T53" fmla="*/ 314649184 h 1172"/>
                <a:gd name="T54" fmla="*/ 113685201 w 943"/>
                <a:gd name="T55" fmla="*/ 318184367 h 1172"/>
                <a:gd name="T56" fmla="*/ 97906264 w 943"/>
                <a:gd name="T57" fmla="*/ 314920880 h 1172"/>
                <a:gd name="T58" fmla="*/ 88210604 w 943"/>
                <a:gd name="T59" fmla="*/ 305402638 h 1172"/>
                <a:gd name="T60" fmla="*/ 74142589 w 943"/>
                <a:gd name="T61" fmla="*/ 305946552 h 1172"/>
                <a:gd name="T62" fmla="*/ 60644880 w 943"/>
                <a:gd name="T63" fmla="*/ 304586505 h 1172"/>
                <a:gd name="T64" fmla="*/ 56462178 w 943"/>
                <a:gd name="T65" fmla="*/ 300235711 h 1172"/>
                <a:gd name="T66" fmla="*/ 55891870 w 943"/>
                <a:gd name="T67" fmla="*/ 292348690 h 1172"/>
                <a:gd name="T68" fmla="*/ 52089822 w 943"/>
                <a:gd name="T69" fmla="*/ 279839178 h 1172"/>
                <a:gd name="T70" fmla="*/ 41063445 w 943"/>
                <a:gd name="T71" fmla="*/ 264881726 h 1172"/>
                <a:gd name="T72" fmla="*/ 36691089 w 943"/>
                <a:gd name="T73" fmla="*/ 251556081 h 1172"/>
                <a:gd name="T74" fmla="*/ 28896454 w 943"/>
                <a:gd name="T75" fmla="*/ 245573022 h 1172"/>
                <a:gd name="T76" fmla="*/ 22813170 w 943"/>
                <a:gd name="T77" fmla="*/ 230071720 h 1172"/>
                <a:gd name="T78" fmla="*/ 18440378 w 943"/>
                <a:gd name="T79" fmla="*/ 214298722 h 1172"/>
                <a:gd name="T80" fmla="*/ 12357097 w 943"/>
                <a:gd name="T81" fmla="*/ 206140004 h 1172"/>
                <a:gd name="T82" fmla="*/ 6273382 w 943"/>
                <a:gd name="T83" fmla="*/ 183840032 h 1172"/>
                <a:gd name="T84" fmla="*/ 760410 w 943"/>
                <a:gd name="T85" fmla="*/ 166163072 h 1172"/>
                <a:gd name="T86" fmla="*/ 3421844 w 943"/>
                <a:gd name="T87" fmla="*/ 156916526 h 1172"/>
                <a:gd name="T88" fmla="*/ 5512972 w 943"/>
                <a:gd name="T89" fmla="*/ 141687442 h 1172"/>
                <a:gd name="T90" fmla="*/ 12166995 w 943"/>
                <a:gd name="T91" fmla="*/ 128905679 h 1172"/>
                <a:gd name="T92" fmla="*/ 21482453 w 943"/>
                <a:gd name="T93" fmla="*/ 60373481 h 1172"/>
                <a:gd name="T94" fmla="*/ 23383477 w 943"/>
                <a:gd name="T95" fmla="*/ 48679580 h 1172"/>
                <a:gd name="T96" fmla="*/ 29086556 w 943"/>
                <a:gd name="T97" fmla="*/ 46503922 h 1172"/>
                <a:gd name="T98" fmla="*/ 30417273 w 943"/>
                <a:gd name="T99" fmla="*/ 33178270 h 1172"/>
                <a:gd name="T100" fmla="*/ 30227171 w 943"/>
                <a:gd name="T101" fmla="*/ 18220883 h 1172"/>
                <a:gd name="T102" fmla="*/ 129083960 w 943"/>
                <a:gd name="T103" fmla="*/ 1876479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grpSp>
          <p:nvGrpSpPr>
            <p:cNvPr id="282" name="Group 384"/>
            <p:cNvGrpSpPr>
              <a:grpSpLocks/>
            </p:cNvGrpSpPr>
            <p:nvPr>
              <p:custDataLst>
                <p:tags r:id="rId273"/>
              </p:custDataLst>
            </p:nvPr>
          </p:nvGrpSpPr>
          <p:grpSpPr bwMode="auto">
            <a:xfrm>
              <a:off x="4382393" y="2853982"/>
              <a:ext cx="77899" cy="57973"/>
              <a:chOff x="2352" y="2343"/>
              <a:chExt cx="65" cy="53"/>
            </a:xfrm>
            <a:solidFill>
              <a:srgbClr val="C40075"/>
            </a:solidFill>
          </p:grpSpPr>
          <p:sp>
            <p:nvSpPr>
              <p:cNvPr id="446" name="Freeform 385"/>
              <p:cNvSpPr>
                <a:spLocks/>
              </p:cNvSpPr>
              <p:nvPr/>
            </p:nvSpPr>
            <p:spPr bwMode="auto">
              <a:xfrm>
                <a:off x="2352" y="2343"/>
                <a:ext cx="16" cy="11"/>
              </a:xfrm>
              <a:custGeom>
                <a:avLst/>
                <a:gdLst>
                  <a:gd name="T0" fmla="*/ 4 w 51"/>
                  <a:gd name="T1" fmla="*/ 0 h 33"/>
                  <a:gd name="T2" fmla="*/ 0 w 51"/>
                  <a:gd name="T3" fmla="*/ 1 h 33"/>
                  <a:gd name="T4" fmla="*/ 0 w 51"/>
                  <a:gd name="T5" fmla="*/ 3 h 33"/>
                  <a:gd name="T6" fmla="*/ 1 w 51"/>
                  <a:gd name="T7" fmla="*/ 4 h 33"/>
                  <a:gd name="T8" fmla="*/ 3 w 51"/>
                  <a:gd name="T9" fmla="*/ 3 h 33"/>
                  <a:gd name="T10" fmla="*/ 5 w 51"/>
                  <a:gd name="T11" fmla="*/ 2 h 33"/>
                  <a:gd name="T12" fmla="*/ 5 w 51"/>
                  <a:gd name="T13" fmla="*/ 1 h 33"/>
                  <a:gd name="T14" fmla="*/ 4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47" name="Freeform 386"/>
              <p:cNvSpPr>
                <a:spLocks/>
              </p:cNvSpPr>
              <p:nvPr/>
            </p:nvSpPr>
            <p:spPr bwMode="auto">
              <a:xfrm>
                <a:off x="2372" y="2354"/>
                <a:ext cx="20" cy="7"/>
              </a:xfrm>
              <a:custGeom>
                <a:avLst/>
                <a:gdLst>
                  <a:gd name="T0" fmla="*/ 7 w 61"/>
                  <a:gd name="T1" fmla="*/ 1 h 20"/>
                  <a:gd name="T2" fmla="*/ 6 w 61"/>
                  <a:gd name="T3" fmla="*/ 0 h 20"/>
                  <a:gd name="T4" fmla="*/ 0 w 61"/>
                  <a:gd name="T5" fmla="*/ 0 h 20"/>
                  <a:gd name="T6" fmla="*/ 0 w 61"/>
                  <a:gd name="T7" fmla="*/ 2 h 20"/>
                  <a:gd name="T8" fmla="*/ 1 w 61"/>
                  <a:gd name="T9" fmla="*/ 2 h 20"/>
                  <a:gd name="T10" fmla="*/ 2 w 61"/>
                  <a:gd name="T11" fmla="*/ 2 h 20"/>
                  <a:gd name="T12" fmla="*/ 7 w 61"/>
                  <a:gd name="T13" fmla="*/ 1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48" name="Freeform 387"/>
              <p:cNvSpPr>
                <a:spLocks/>
              </p:cNvSpPr>
              <p:nvPr/>
            </p:nvSpPr>
            <p:spPr bwMode="auto">
              <a:xfrm>
                <a:off x="2407" y="2346"/>
                <a:ext cx="5" cy="12"/>
              </a:xfrm>
              <a:custGeom>
                <a:avLst/>
                <a:gdLst>
                  <a:gd name="T0" fmla="*/ 0 w 15"/>
                  <a:gd name="T1" fmla="*/ 0 h 36"/>
                  <a:gd name="T2" fmla="*/ 0 w 15"/>
                  <a:gd name="T3" fmla="*/ 2 h 36"/>
                  <a:gd name="T4" fmla="*/ 0 w 15"/>
                  <a:gd name="T5" fmla="*/ 4 h 36"/>
                  <a:gd name="T6" fmla="*/ 1 w 15"/>
                  <a:gd name="T7" fmla="*/ 4 h 36"/>
                  <a:gd name="T8" fmla="*/ 2 w 15"/>
                  <a:gd name="T9" fmla="*/ 2 h 36"/>
                  <a:gd name="T10" fmla="*/ 0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49" name="Freeform 388"/>
              <p:cNvSpPr>
                <a:spLocks/>
              </p:cNvSpPr>
              <p:nvPr/>
            </p:nvSpPr>
            <p:spPr bwMode="auto">
              <a:xfrm>
                <a:off x="2406" y="2361"/>
                <a:ext cx="11" cy="11"/>
              </a:xfrm>
              <a:custGeom>
                <a:avLst/>
                <a:gdLst>
                  <a:gd name="T0" fmla="*/ 0 w 37"/>
                  <a:gd name="T1" fmla="*/ 0 h 33"/>
                  <a:gd name="T2" fmla="*/ 2 w 37"/>
                  <a:gd name="T3" fmla="*/ 0 h 33"/>
                  <a:gd name="T4" fmla="*/ 3 w 37"/>
                  <a:gd name="T5" fmla="*/ 1 h 33"/>
                  <a:gd name="T6" fmla="*/ 3 w 37"/>
                  <a:gd name="T7" fmla="*/ 2 h 33"/>
                  <a:gd name="T8" fmla="*/ 2 w 37"/>
                  <a:gd name="T9" fmla="*/ 4 h 33"/>
                  <a:gd name="T10" fmla="*/ 1 w 37"/>
                  <a:gd name="T11" fmla="*/ 4 h 33"/>
                  <a:gd name="T12" fmla="*/ 0 w 37"/>
                  <a:gd name="T13" fmla="*/ 3 h 33"/>
                  <a:gd name="T14" fmla="*/ 0 w 37"/>
                  <a:gd name="T15" fmla="*/ 2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50" name="Freeform 389"/>
              <p:cNvSpPr>
                <a:spLocks/>
              </p:cNvSpPr>
              <p:nvPr/>
            </p:nvSpPr>
            <p:spPr bwMode="auto">
              <a:xfrm>
                <a:off x="2388" y="2378"/>
                <a:ext cx="16" cy="18"/>
              </a:xfrm>
              <a:custGeom>
                <a:avLst/>
                <a:gdLst>
                  <a:gd name="T0" fmla="*/ 0 w 49"/>
                  <a:gd name="T1" fmla="*/ 0 h 54"/>
                  <a:gd name="T2" fmla="*/ 0 w 49"/>
                  <a:gd name="T3" fmla="*/ 0 h 54"/>
                  <a:gd name="T4" fmla="*/ 0 w 49"/>
                  <a:gd name="T5" fmla="*/ 6 h 54"/>
                  <a:gd name="T6" fmla="*/ 2 w 49"/>
                  <a:gd name="T7" fmla="*/ 6 h 54"/>
                  <a:gd name="T8" fmla="*/ 5 w 49"/>
                  <a:gd name="T9" fmla="*/ 5 h 54"/>
                  <a:gd name="T10" fmla="*/ 5 w 49"/>
                  <a:gd name="T11" fmla="*/ 3 h 54"/>
                  <a:gd name="T12" fmla="*/ 4 w 49"/>
                  <a:gd name="T13" fmla="*/ 2 h 54"/>
                  <a:gd name="T14" fmla="*/ 2 w 49"/>
                  <a:gd name="T15" fmla="*/ 1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51" name="Freeform 390"/>
              <p:cNvSpPr>
                <a:spLocks/>
              </p:cNvSpPr>
              <p:nvPr/>
            </p:nvSpPr>
            <p:spPr bwMode="auto">
              <a:xfrm>
                <a:off x="2374" y="2388"/>
                <a:ext cx="9" cy="7"/>
              </a:xfrm>
              <a:custGeom>
                <a:avLst/>
                <a:gdLst>
                  <a:gd name="T0" fmla="*/ 2 w 26"/>
                  <a:gd name="T1" fmla="*/ 0 h 22"/>
                  <a:gd name="T2" fmla="*/ 0 w 26"/>
                  <a:gd name="T3" fmla="*/ 0 h 22"/>
                  <a:gd name="T4" fmla="*/ 0 w 26"/>
                  <a:gd name="T5" fmla="*/ 2 h 22"/>
                  <a:gd name="T6" fmla="*/ 1 w 26"/>
                  <a:gd name="T7" fmla="*/ 2 h 22"/>
                  <a:gd name="T8" fmla="*/ 2 w 26"/>
                  <a:gd name="T9" fmla="*/ 2 h 22"/>
                  <a:gd name="T10" fmla="*/ 3 w 26"/>
                  <a:gd name="T11" fmla="*/ 1 h 22"/>
                  <a:gd name="T12" fmla="*/ 2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grpSp>
        <p:grpSp>
          <p:nvGrpSpPr>
            <p:cNvPr id="283" name="Group 391"/>
            <p:cNvGrpSpPr>
              <a:grpSpLocks/>
            </p:cNvGrpSpPr>
            <p:nvPr>
              <p:custDataLst>
                <p:tags r:id="rId274"/>
              </p:custDataLst>
            </p:nvPr>
          </p:nvGrpSpPr>
          <p:grpSpPr bwMode="auto">
            <a:xfrm>
              <a:off x="2309660" y="1491630"/>
              <a:ext cx="1825289" cy="796006"/>
              <a:chOff x="527" y="1110"/>
              <a:chExt cx="1410" cy="709"/>
            </a:xfrm>
            <a:solidFill>
              <a:srgbClr val="C40075"/>
            </a:solidFill>
          </p:grpSpPr>
          <p:sp>
            <p:nvSpPr>
              <p:cNvPr id="404" name="Freeform 392"/>
              <p:cNvSpPr>
                <a:spLocks/>
              </p:cNvSpPr>
              <p:nvPr/>
            </p:nvSpPr>
            <p:spPr bwMode="auto">
              <a:xfrm>
                <a:off x="1401" y="1427"/>
                <a:ext cx="31" cy="17"/>
              </a:xfrm>
              <a:custGeom>
                <a:avLst/>
                <a:gdLst>
                  <a:gd name="T0" fmla="*/ 0 w 98"/>
                  <a:gd name="T1" fmla="*/ 4 h 54"/>
                  <a:gd name="T2" fmla="*/ 1 w 98"/>
                  <a:gd name="T3" fmla="*/ 4 h 54"/>
                  <a:gd name="T4" fmla="*/ 1 w 98"/>
                  <a:gd name="T5" fmla="*/ 5 h 54"/>
                  <a:gd name="T6" fmla="*/ 2 w 98"/>
                  <a:gd name="T7" fmla="*/ 5 h 54"/>
                  <a:gd name="T8" fmla="*/ 3 w 98"/>
                  <a:gd name="T9" fmla="*/ 5 h 54"/>
                  <a:gd name="T10" fmla="*/ 4 w 98"/>
                  <a:gd name="T11" fmla="*/ 5 h 54"/>
                  <a:gd name="T12" fmla="*/ 4 w 98"/>
                  <a:gd name="T13" fmla="*/ 5 h 54"/>
                  <a:gd name="T14" fmla="*/ 5 w 98"/>
                  <a:gd name="T15" fmla="*/ 5 h 54"/>
                  <a:gd name="T16" fmla="*/ 6 w 98"/>
                  <a:gd name="T17" fmla="*/ 5 h 54"/>
                  <a:gd name="T18" fmla="*/ 7 w 98"/>
                  <a:gd name="T19" fmla="*/ 4 h 54"/>
                  <a:gd name="T20" fmla="*/ 8 w 98"/>
                  <a:gd name="T21" fmla="*/ 3 h 54"/>
                  <a:gd name="T22" fmla="*/ 9 w 98"/>
                  <a:gd name="T23" fmla="*/ 3 h 54"/>
                  <a:gd name="T24" fmla="*/ 9 w 98"/>
                  <a:gd name="T25" fmla="*/ 2 h 54"/>
                  <a:gd name="T26" fmla="*/ 9 w 98"/>
                  <a:gd name="T27" fmla="*/ 1 h 54"/>
                  <a:gd name="T28" fmla="*/ 10 w 98"/>
                  <a:gd name="T29" fmla="*/ 0 h 54"/>
                  <a:gd name="T30" fmla="*/ 9 w 98"/>
                  <a:gd name="T31" fmla="*/ 0 h 54"/>
                  <a:gd name="T32" fmla="*/ 8 w 98"/>
                  <a:gd name="T33" fmla="*/ 0 h 54"/>
                  <a:gd name="T34" fmla="*/ 8 w 98"/>
                  <a:gd name="T35" fmla="*/ 0 h 54"/>
                  <a:gd name="T36" fmla="*/ 7 w 98"/>
                  <a:gd name="T37" fmla="*/ 0 h 54"/>
                  <a:gd name="T38" fmla="*/ 6 w 98"/>
                  <a:gd name="T39" fmla="*/ 0 h 54"/>
                  <a:gd name="T40" fmla="*/ 5 w 98"/>
                  <a:gd name="T41" fmla="*/ 0 h 54"/>
                  <a:gd name="T42" fmla="*/ 4 w 98"/>
                  <a:gd name="T43" fmla="*/ 1 h 54"/>
                  <a:gd name="T44" fmla="*/ 4 w 98"/>
                  <a:gd name="T45" fmla="*/ 1 h 54"/>
                  <a:gd name="T46" fmla="*/ 2 w 98"/>
                  <a:gd name="T47" fmla="*/ 2 h 54"/>
                  <a:gd name="T48" fmla="*/ 1 w 98"/>
                  <a:gd name="T49" fmla="*/ 3 h 54"/>
                  <a:gd name="T50" fmla="*/ 1 w 98"/>
                  <a:gd name="T51" fmla="*/ 3 h 54"/>
                  <a:gd name="T52" fmla="*/ 0 w 98"/>
                  <a:gd name="T53" fmla="*/ 3 h 54"/>
                  <a:gd name="T54" fmla="*/ 0 w 98"/>
                  <a:gd name="T55" fmla="*/ 4 h 54"/>
                  <a:gd name="T56" fmla="*/ 0 w 98"/>
                  <a:gd name="T57" fmla="*/ 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
                  <a:gd name="T88" fmla="*/ 0 h 54"/>
                  <a:gd name="T89" fmla="*/ 98 w 98"/>
                  <a:gd name="T90" fmla="*/ 54 h 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05" name="Freeform 393"/>
              <p:cNvSpPr>
                <a:spLocks/>
              </p:cNvSpPr>
              <p:nvPr/>
            </p:nvSpPr>
            <p:spPr bwMode="auto">
              <a:xfrm>
                <a:off x="1387" y="1551"/>
                <a:ext cx="21" cy="8"/>
              </a:xfrm>
              <a:custGeom>
                <a:avLst/>
                <a:gdLst>
                  <a:gd name="T0" fmla="*/ 0 w 67"/>
                  <a:gd name="T1" fmla="*/ 2 h 28"/>
                  <a:gd name="T2" fmla="*/ 1 w 67"/>
                  <a:gd name="T3" fmla="*/ 2 h 28"/>
                  <a:gd name="T4" fmla="*/ 2 w 67"/>
                  <a:gd name="T5" fmla="*/ 2 h 28"/>
                  <a:gd name="T6" fmla="*/ 3 w 67"/>
                  <a:gd name="T7" fmla="*/ 2 h 28"/>
                  <a:gd name="T8" fmla="*/ 4 w 67"/>
                  <a:gd name="T9" fmla="*/ 2 h 28"/>
                  <a:gd name="T10" fmla="*/ 5 w 67"/>
                  <a:gd name="T11" fmla="*/ 1 h 28"/>
                  <a:gd name="T12" fmla="*/ 6 w 67"/>
                  <a:gd name="T13" fmla="*/ 1 h 28"/>
                  <a:gd name="T14" fmla="*/ 6 w 67"/>
                  <a:gd name="T15" fmla="*/ 1 h 28"/>
                  <a:gd name="T16" fmla="*/ 7 w 67"/>
                  <a:gd name="T17" fmla="*/ 0 h 28"/>
                  <a:gd name="T18" fmla="*/ 6 w 67"/>
                  <a:gd name="T19" fmla="*/ 0 h 28"/>
                  <a:gd name="T20" fmla="*/ 4 w 67"/>
                  <a:gd name="T21" fmla="*/ 0 h 28"/>
                  <a:gd name="T22" fmla="*/ 3 w 67"/>
                  <a:gd name="T23" fmla="*/ 0 h 28"/>
                  <a:gd name="T24" fmla="*/ 3 w 67"/>
                  <a:gd name="T25" fmla="*/ 0 h 28"/>
                  <a:gd name="T26" fmla="*/ 2 w 67"/>
                  <a:gd name="T27" fmla="*/ 1 h 28"/>
                  <a:gd name="T28" fmla="*/ 1 w 67"/>
                  <a:gd name="T29" fmla="*/ 1 h 28"/>
                  <a:gd name="T30" fmla="*/ 1 w 67"/>
                  <a:gd name="T31" fmla="*/ 1 h 28"/>
                  <a:gd name="T32" fmla="*/ 0 w 67"/>
                  <a:gd name="T33" fmla="*/ 1 h 28"/>
                  <a:gd name="T34" fmla="*/ 0 w 67"/>
                  <a:gd name="T35" fmla="*/ 2 h 28"/>
                  <a:gd name="T36" fmla="*/ 0 w 67"/>
                  <a:gd name="T37" fmla="*/ 2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8"/>
                  <a:gd name="T59" fmla="*/ 67 w 67"/>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06" name="Freeform 394"/>
              <p:cNvSpPr>
                <a:spLocks/>
              </p:cNvSpPr>
              <p:nvPr/>
            </p:nvSpPr>
            <p:spPr bwMode="auto">
              <a:xfrm>
                <a:off x="1332" y="1608"/>
                <a:ext cx="11" cy="11"/>
              </a:xfrm>
              <a:custGeom>
                <a:avLst/>
                <a:gdLst>
                  <a:gd name="T0" fmla="*/ 0 w 32"/>
                  <a:gd name="T1" fmla="*/ 2 h 36"/>
                  <a:gd name="T2" fmla="*/ 0 w 32"/>
                  <a:gd name="T3" fmla="*/ 2 h 36"/>
                  <a:gd name="T4" fmla="*/ 0 w 32"/>
                  <a:gd name="T5" fmla="*/ 3 h 36"/>
                  <a:gd name="T6" fmla="*/ 1 w 32"/>
                  <a:gd name="T7" fmla="*/ 3 h 36"/>
                  <a:gd name="T8" fmla="*/ 1 w 32"/>
                  <a:gd name="T9" fmla="*/ 3 h 36"/>
                  <a:gd name="T10" fmla="*/ 1 w 32"/>
                  <a:gd name="T11" fmla="*/ 3 h 36"/>
                  <a:gd name="T12" fmla="*/ 1 w 32"/>
                  <a:gd name="T13" fmla="*/ 3 h 36"/>
                  <a:gd name="T14" fmla="*/ 4 w 32"/>
                  <a:gd name="T15" fmla="*/ 3 h 36"/>
                  <a:gd name="T16" fmla="*/ 4 w 32"/>
                  <a:gd name="T17" fmla="*/ 2 h 36"/>
                  <a:gd name="T18" fmla="*/ 4 w 32"/>
                  <a:gd name="T19" fmla="*/ 1 h 36"/>
                  <a:gd name="T20" fmla="*/ 3 w 32"/>
                  <a:gd name="T21" fmla="*/ 1 h 36"/>
                  <a:gd name="T22" fmla="*/ 3 w 32"/>
                  <a:gd name="T23" fmla="*/ 0 h 36"/>
                  <a:gd name="T24" fmla="*/ 2 w 32"/>
                  <a:gd name="T25" fmla="*/ 0 h 36"/>
                  <a:gd name="T26" fmla="*/ 1 w 32"/>
                  <a:gd name="T27" fmla="*/ 1 h 36"/>
                  <a:gd name="T28" fmla="*/ 1 w 32"/>
                  <a:gd name="T29" fmla="*/ 1 h 36"/>
                  <a:gd name="T30" fmla="*/ 0 w 32"/>
                  <a:gd name="T31" fmla="*/ 1 h 36"/>
                  <a:gd name="T32" fmla="*/ 0 w 32"/>
                  <a:gd name="T33" fmla="*/ 2 h 36"/>
                  <a:gd name="T34" fmla="*/ 0 w 32"/>
                  <a:gd name="T35" fmla="*/ 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6"/>
                  <a:gd name="T56" fmla="*/ 32 w 3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07" name="Freeform 395"/>
              <p:cNvSpPr>
                <a:spLocks/>
              </p:cNvSpPr>
              <p:nvPr/>
            </p:nvSpPr>
            <p:spPr bwMode="auto">
              <a:xfrm>
                <a:off x="1279" y="1314"/>
                <a:ext cx="46" cy="17"/>
              </a:xfrm>
              <a:custGeom>
                <a:avLst/>
                <a:gdLst>
                  <a:gd name="T0" fmla="*/ 0 w 146"/>
                  <a:gd name="T1" fmla="*/ 5 h 52"/>
                  <a:gd name="T2" fmla="*/ 1 w 146"/>
                  <a:gd name="T3" fmla="*/ 5 h 52"/>
                  <a:gd name="T4" fmla="*/ 2 w 146"/>
                  <a:gd name="T5" fmla="*/ 5 h 52"/>
                  <a:gd name="T6" fmla="*/ 3 w 146"/>
                  <a:gd name="T7" fmla="*/ 6 h 52"/>
                  <a:gd name="T8" fmla="*/ 4 w 146"/>
                  <a:gd name="T9" fmla="*/ 6 h 52"/>
                  <a:gd name="T10" fmla="*/ 6 w 146"/>
                  <a:gd name="T11" fmla="*/ 6 h 52"/>
                  <a:gd name="T12" fmla="*/ 8 w 146"/>
                  <a:gd name="T13" fmla="*/ 6 h 52"/>
                  <a:gd name="T14" fmla="*/ 12 w 146"/>
                  <a:gd name="T15" fmla="*/ 5 h 52"/>
                  <a:gd name="T16" fmla="*/ 14 w 146"/>
                  <a:gd name="T17" fmla="*/ 5 h 52"/>
                  <a:gd name="T18" fmla="*/ 14 w 146"/>
                  <a:gd name="T19" fmla="*/ 4 h 52"/>
                  <a:gd name="T20" fmla="*/ 14 w 146"/>
                  <a:gd name="T21" fmla="*/ 3 h 52"/>
                  <a:gd name="T22" fmla="*/ 14 w 146"/>
                  <a:gd name="T23" fmla="*/ 3 h 52"/>
                  <a:gd name="T24" fmla="*/ 14 w 146"/>
                  <a:gd name="T25" fmla="*/ 2 h 52"/>
                  <a:gd name="T26" fmla="*/ 13 w 146"/>
                  <a:gd name="T27" fmla="*/ 2 h 52"/>
                  <a:gd name="T28" fmla="*/ 13 w 146"/>
                  <a:gd name="T29" fmla="*/ 1 h 52"/>
                  <a:gd name="T30" fmla="*/ 12 w 146"/>
                  <a:gd name="T31" fmla="*/ 1 h 52"/>
                  <a:gd name="T32" fmla="*/ 12 w 146"/>
                  <a:gd name="T33" fmla="*/ 1 h 52"/>
                  <a:gd name="T34" fmla="*/ 11 w 146"/>
                  <a:gd name="T35" fmla="*/ 0 h 52"/>
                  <a:gd name="T36" fmla="*/ 10 w 146"/>
                  <a:gd name="T37" fmla="*/ 0 h 52"/>
                  <a:gd name="T38" fmla="*/ 9 w 146"/>
                  <a:gd name="T39" fmla="*/ 0 h 52"/>
                  <a:gd name="T40" fmla="*/ 8 w 146"/>
                  <a:gd name="T41" fmla="*/ 0 h 52"/>
                  <a:gd name="T42" fmla="*/ 7 w 146"/>
                  <a:gd name="T43" fmla="*/ 1 h 52"/>
                  <a:gd name="T44" fmla="*/ 5 w 146"/>
                  <a:gd name="T45" fmla="*/ 1 h 52"/>
                  <a:gd name="T46" fmla="*/ 4 w 146"/>
                  <a:gd name="T47" fmla="*/ 2 h 52"/>
                  <a:gd name="T48" fmla="*/ 3 w 146"/>
                  <a:gd name="T49" fmla="*/ 2 h 52"/>
                  <a:gd name="T50" fmla="*/ 2 w 146"/>
                  <a:gd name="T51" fmla="*/ 3 h 52"/>
                  <a:gd name="T52" fmla="*/ 1 w 146"/>
                  <a:gd name="T53" fmla="*/ 3 h 52"/>
                  <a:gd name="T54" fmla="*/ 1 w 146"/>
                  <a:gd name="T55" fmla="*/ 4 h 52"/>
                  <a:gd name="T56" fmla="*/ 0 w 146"/>
                  <a:gd name="T57" fmla="*/ 5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52"/>
                  <a:gd name="T89" fmla="*/ 146 w 146"/>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08" name="Freeform 396"/>
              <p:cNvSpPr>
                <a:spLocks/>
              </p:cNvSpPr>
              <p:nvPr/>
            </p:nvSpPr>
            <p:spPr bwMode="auto">
              <a:xfrm>
                <a:off x="1261" y="1252"/>
                <a:ext cx="20" cy="10"/>
              </a:xfrm>
              <a:custGeom>
                <a:avLst/>
                <a:gdLst>
                  <a:gd name="T0" fmla="*/ 7 w 60"/>
                  <a:gd name="T1" fmla="*/ 0 h 31"/>
                  <a:gd name="T2" fmla="*/ 5 w 60"/>
                  <a:gd name="T3" fmla="*/ 0 h 31"/>
                  <a:gd name="T4" fmla="*/ 4 w 60"/>
                  <a:gd name="T5" fmla="*/ 0 h 31"/>
                  <a:gd name="T6" fmla="*/ 3 w 60"/>
                  <a:gd name="T7" fmla="*/ 0 h 31"/>
                  <a:gd name="T8" fmla="*/ 3 w 60"/>
                  <a:gd name="T9" fmla="*/ 0 h 31"/>
                  <a:gd name="T10" fmla="*/ 2 w 60"/>
                  <a:gd name="T11" fmla="*/ 0 h 31"/>
                  <a:gd name="T12" fmla="*/ 1 w 60"/>
                  <a:gd name="T13" fmla="*/ 0 h 31"/>
                  <a:gd name="T14" fmla="*/ 1 w 60"/>
                  <a:gd name="T15" fmla="*/ 0 h 31"/>
                  <a:gd name="T16" fmla="*/ 0 w 60"/>
                  <a:gd name="T17" fmla="*/ 1 h 31"/>
                  <a:gd name="T18" fmla="*/ 0 w 60"/>
                  <a:gd name="T19" fmla="*/ 1 h 31"/>
                  <a:gd name="T20" fmla="*/ 0 w 60"/>
                  <a:gd name="T21" fmla="*/ 1 h 31"/>
                  <a:gd name="T22" fmla="*/ 0 w 60"/>
                  <a:gd name="T23" fmla="*/ 2 h 31"/>
                  <a:gd name="T24" fmla="*/ 0 w 60"/>
                  <a:gd name="T25" fmla="*/ 2 h 31"/>
                  <a:gd name="T26" fmla="*/ 1 w 60"/>
                  <a:gd name="T27" fmla="*/ 2 h 31"/>
                  <a:gd name="T28" fmla="*/ 1 w 60"/>
                  <a:gd name="T29" fmla="*/ 3 h 31"/>
                  <a:gd name="T30" fmla="*/ 1 w 60"/>
                  <a:gd name="T31" fmla="*/ 3 h 31"/>
                  <a:gd name="T32" fmla="*/ 2 w 60"/>
                  <a:gd name="T33" fmla="*/ 3 h 31"/>
                  <a:gd name="T34" fmla="*/ 2 w 60"/>
                  <a:gd name="T35" fmla="*/ 3 h 31"/>
                  <a:gd name="T36" fmla="*/ 3 w 60"/>
                  <a:gd name="T37" fmla="*/ 3 h 31"/>
                  <a:gd name="T38" fmla="*/ 4 w 60"/>
                  <a:gd name="T39" fmla="*/ 3 h 31"/>
                  <a:gd name="T40" fmla="*/ 4 w 60"/>
                  <a:gd name="T41" fmla="*/ 3 h 31"/>
                  <a:gd name="T42" fmla="*/ 5 w 60"/>
                  <a:gd name="T43" fmla="*/ 3 h 31"/>
                  <a:gd name="T44" fmla="*/ 5 w 60"/>
                  <a:gd name="T45" fmla="*/ 2 h 31"/>
                  <a:gd name="T46" fmla="*/ 6 w 60"/>
                  <a:gd name="T47" fmla="*/ 1 h 31"/>
                  <a:gd name="T48" fmla="*/ 7 w 60"/>
                  <a:gd name="T49" fmla="*/ 1 h 31"/>
                  <a:gd name="T50" fmla="*/ 7 w 60"/>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31"/>
                  <a:gd name="T80" fmla="*/ 60 w 60"/>
                  <a:gd name="T81" fmla="*/ 31 h 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09" name="Freeform 397"/>
              <p:cNvSpPr>
                <a:spLocks/>
              </p:cNvSpPr>
              <p:nvPr/>
            </p:nvSpPr>
            <p:spPr bwMode="auto">
              <a:xfrm>
                <a:off x="1730" y="1713"/>
                <a:ext cx="26" cy="20"/>
              </a:xfrm>
              <a:custGeom>
                <a:avLst/>
                <a:gdLst>
                  <a:gd name="T0" fmla="*/ 0 w 80"/>
                  <a:gd name="T1" fmla="*/ 5 h 62"/>
                  <a:gd name="T2" fmla="*/ 0 w 80"/>
                  <a:gd name="T3" fmla="*/ 5 h 62"/>
                  <a:gd name="T4" fmla="*/ 0 w 80"/>
                  <a:gd name="T5" fmla="*/ 5 h 62"/>
                  <a:gd name="T6" fmla="*/ 0 w 80"/>
                  <a:gd name="T7" fmla="*/ 5 h 62"/>
                  <a:gd name="T8" fmla="*/ 0 w 80"/>
                  <a:gd name="T9" fmla="*/ 5 h 62"/>
                  <a:gd name="T10" fmla="*/ 1 w 80"/>
                  <a:gd name="T11" fmla="*/ 6 h 62"/>
                  <a:gd name="T12" fmla="*/ 2 w 80"/>
                  <a:gd name="T13" fmla="*/ 6 h 62"/>
                  <a:gd name="T14" fmla="*/ 3 w 80"/>
                  <a:gd name="T15" fmla="*/ 6 h 62"/>
                  <a:gd name="T16" fmla="*/ 4 w 80"/>
                  <a:gd name="T17" fmla="*/ 6 h 62"/>
                  <a:gd name="T18" fmla="*/ 5 w 80"/>
                  <a:gd name="T19" fmla="*/ 6 h 62"/>
                  <a:gd name="T20" fmla="*/ 5 w 80"/>
                  <a:gd name="T21" fmla="*/ 6 h 62"/>
                  <a:gd name="T22" fmla="*/ 6 w 80"/>
                  <a:gd name="T23" fmla="*/ 6 h 62"/>
                  <a:gd name="T24" fmla="*/ 6 w 80"/>
                  <a:gd name="T25" fmla="*/ 5 h 62"/>
                  <a:gd name="T26" fmla="*/ 7 w 80"/>
                  <a:gd name="T27" fmla="*/ 5 h 62"/>
                  <a:gd name="T28" fmla="*/ 7 w 80"/>
                  <a:gd name="T29" fmla="*/ 4 h 62"/>
                  <a:gd name="T30" fmla="*/ 8 w 80"/>
                  <a:gd name="T31" fmla="*/ 3 h 62"/>
                  <a:gd name="T32" fmla="*/ 8 w 80"/>
                  <a:gd name="T33" fmla="*/ 2 h 62"/>
                  <a:gd name="T34" fmla="*/ 8 w 80"/>
                  <a:gd name="T35" fmla="*/ 1 h 62"/>
                  <a:gd name="T36" fmla="*/ 8 w 80"/>
                  <a:gd name="T37" fmla="*/ 0 h 62"/>
                  <a:gd name="T38" fmla="*/ 7 w 80"/>
                  <a:gd name="T39" fmla="*/ 0 h 62"/>
                  <a:gd name="T40" fmla="*/ 6 w 80"/>
                  <a:gd name="T41" fmla="*/ 0 h 62"/>
                  <a:gd name="T42" fmla="*/ 5 w 80"/>
                  <a:gd name="T43" fmla="*/ 1 h 62"/>
                  <a:gd name="T44" fmla="*/ 4 w 80"/>
                  <a:gd name="T45" fmla="*/ 1 h 62"/>
                  <a:gd name="T46" fmla="*/ 2 w 80"/>
                  <a:gd name="T47" fmla="*/ 2 h 62"/>
                  <a:gd name="T48" fmla="*/ 1 w 80"/>
                  <a:gd name="T49" fmla="*/ 3 h 62"/>
                  <a:gd name="T50" fmla="*/ 1 w 80"/>
                  <a:gd name="T51" fmla="*/ 3 h 62"/>
                  <a:gd name="T52" fmla="*/ 0 w 80"/>
                  <a:gd name="T53" fmla="*/ 4 h 62"/>
                  <a:gd name="T54" fmla="*/ 0 w 80"/>
                  <a:gd name="T55" fmla="*/ 4 h 62"/>
                  <a:gd name="T56" fmla="*/ 0 w 80"/>
                  <a:gd name="T57" fmla="*/ 5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2"/>
                  <a:gd name="T89" fmla="*/ 80 w 80"/>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0" name="Freeform 398"/>
              <p:cNvSpPr>
                <a:spLocks/>
              </p:cNvSpPr>
              <p:nvPr/>
            </p:nvSpPr>
            <p:spPr bwMode="auto">
              <a:xfrm>
                <a:off x="1583" y="1674"/>
                <a:ext cx="33" cy="16"/>
              </a:xfrm>
              <a:custGeom>
                <a:avLst/>
                <a:gdLst>
                  <a:gd name="T0" fmla="*/ 8 w 106"/>
                  <a:gd name="T1" fmla="*/ 1 h 49"/>
                  <a:gd name="T2" fmla="*/ 7 w 106"/>
                  <a:gd name="T3" fmla="*/ 1 h 49"/>
                  <a:gd name="T4" fmla="*/ 7 w 106"/>
                  <a:gd name="T5" fmla="*/ 1 h 49"/>
                  <a:gd name="T6" fmla="*/ 6 w 106"/>
                  <a:gd name="T7" fmla="*/ 1 h 49"/>
                  <a:gd name="T8" fmla="*/ 5 w 106"/>
                  <a:gd name="T9" fmla="*/ 1 h 49"/>
                  <a:gd name="T10" fmla="*/ 5 w 106"/>
                  <a:gd name="T11" fmla="*/ 0 h 49"/>
                  <a:gd name="T12" fmla="*/ 4 w 106"/>
                  <a:gd name="T13" fmla="*/ 0 h 49"/>
                  <a:gd name="T14" fmla="*/ 3 w 106"/>
                  <a:gd name="T15" fmla="*/ 0 h 49"/>
                  <a:gd name="T16" fmla="*/ 2 w 106"/>
                  <a:gd name="T17" fmla="*/ 0 h 49"/>
                  <a:gd name="T18" fmla="*/ 2 w 106"/>
                  <a:gd name="T19" fmla="*/ 0 h 49"/>
                  <a:gd name="T20" fmla="*/ 0 w 106"/>
                  <a:gd name="T21" fmla="*/ 0 h 49"/>
                  <a:gd name="T22" fmla="*/ 1 w 106"/>
                  <a:gd name="T23" fmla="*/ 1 h 49"/>
                  <a:gd name="T24" fmla="*/ 2 w 106"/>
                  <a:gd name="T25" fmla="*/ 2 h 49"/>
                  <a:gd name="T26" fmla="*/ 2 w 106"/>
                  <a:gd name="T27" fmla="*/ 3 h 49"/>
                  <a:gd name="T28" fmla="*/ 3 w 106"/>
                  <a:gd name="T29" fmla="*/ 4 h 49"/>
                  <a:gd name="T30" fmla="*/ 4 w 106"/>
                  <a:gd name="T31" fmla="*/ 5 h 49"/>
                  <a:gd name="T32" fmla="*/ 5 w 106"/>
                  <a:gd name="T33" fmla="*/ 5 h 49"/>
                  <a:gd name="T34" fmla="*/ 6 w 106"/>
                  <a:gd name="T35" fmla="*/ 5 h 49"/>
                  <a:gd name="T36" fmla="*/ 7 w 106"/>
                  <a:gd name="T37" fmla="*/ 5 h 49"/>
                  <a:gd name="T38" fmla="*/ 8 w 106"/>
                  <a:gd name="T39" fmla="*/ 5 h 49"/>
                  <a:gd name="T40" fmla="*/ 8 w 106"/>
                  <a:gd name="T41" fmla="*/ 5 h 49"/>
                  <a:gd name="T42" fmla="*/ 9 w 106"/>
                  <a:gd name="T43" fmla="*/ 4 h 49"/>
                  <a:gd name="T44" fmla="*/ 10 w 106"/>
                  <a:gd name="T45" fmla="*/ 3 h 49"/>
                  <a:gd name="T46" fmla="*/ 10 w 106"/>
                  <a:gd name="T47" fmla="*/ 3 h 49"/>
                  <a:gd name="T48" fmla="*/ 10 w 106"/>
                  <a:gd name="T49" fmla="*/ 3 h 49"/>
                  <a:gd name="T50" fmla="*/ 9 w 106"/>
                  <a:gd name="T51" fmla="*/ 3 h 49"/>
                  <a:gd name="T52" fmla="*/ 9 w 106"/>
                  <a:gd name="T53" fmla="*/ 2 h 49"/>
                  <a:gd name="T54" fmla="*/ 8 w 106"/>
                  <a:gd name="T55" fmla="*/ 2 h 49"/>
                  <a:gd name="T56" fmla="*/ 8 w 106"/>
                  <a:gd name="T57" fmla="*/ 2 h 49"/>
                  <a:gd name="T58" fmla="*/ 8 w 106"/>
                  <a:gd name="T59" fmla="*/ 2 h 49"/>
                  <a:gd name="T60" fmla="*/ 8 w 106"/>
                  <a:gd name="T61" fmla="*/ 1 h 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
                  <a:gd name="T94" fmla="*/ 0 h 49"/>
                  <a:gd name="T95" fmla="*/ 106 w 106"/>
                  <a:gd name="T96" fmla="*/ 49 h 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1" name="Freeform 399"/>
              <p:cNvSpPr>
                <a:spLocks/>
              </p:cNvSpPr>
              <p:nvPr/>
            </p:nvSpPr>
            <p:spPr bwMode="auto">
              <a:xfrm>
                <a:off x="1599" y="1713"/>
                <a:ext cx="15" cy="7"/>
              </a:xfrm>
              <a:custGeom>
                <a:avLst/>
                <a:gdLst>
                  <a:gd name="T0" fmla="*/ 0 w 47"/>
                  <a:gd name="T1" fmla="*/ 2 h 22"/>
                  <a:gd name="T2" fmla="*/ 1 w 47"/>
                  <a:gd name="T3" fmla="*/ 2 h 22"/>
                  <a:gd name="T4" fmla="*/ 1 w 47"/>
                  <a:gd name="T5" fmla="*/ 2 h 22"/>
                  <a:gd name="T6" fmla="*/ 2 w 47"/>
                  <a:gd name="T7" fmla="*/ 2 h 22"/>
                  <a:gd name="T8" fmla="*/ 3 w 47"/>
                  <a:gd name="T9" fmla="*/ 2 h 22"/>
                  <a:gd name="T10" fmla="*/ 4 w 47"/>
                  <a:gd name="T11" fmla="*/ 2 h 22"/>
                  <a:gd name="T12" fmla="*/ 4 w 47"/>
                  <a:gd name="T13" fmla="*/ 2 h 22"/>
                  <a:gd name="T14" fmla="*/ 4 w 47"/>
                  <a:gd name="T15" fmla="*/ 1 h 22"/>
                  <a:gd name="T16" fmla="*/ 4 w 47"/>
                  <a:gd name="T17" fmla="*/ 1 h 22"/>
                  <a:gd name="T18" fmla="*/ 4 w 47"/>
                  <a:gd name="T19" fmla="*/ 1 h 22"/>
                  <a:gd name="T20" fmla="*/ 5 w 47"/>
                  <a:gd name="T21" fmla="*/ 0 h 22"/>
                  <a:gd name="T22" fmla="*/ 0 w 47"/>
                  <a:gd name="T23" fmla="*/ 2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22"/>
                  <a:gd name="T38" fmla="*/ 47 w 47"/>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2" name="Freeform 400"/>
              <p:cNvSpPr>
                <a:spLocks/>
              </p:cNvSpPr>
              <p:nvPr/>
            </p:nvSpPr>
            <p:spPr bwMode="auto">
              <a:xfrm>
                <a:off x="1608" y="1742"/>
                <a:ext cx="17" cy="11"/>
              </a:xfrm>
              <a:custGeom>
                <a:avLst/>
                <a:gdLst>
                  <a:gd name="T0" fmla="*/ 5 w 53"/>
                  <a:gd name="T1" fmla="*/ 0 h 32"/>
                  <a:gd name="T2" fmla="*/ 4 w 53"/>
                  <a:gd name="T3" fmla="*/ 1 h 32"/>
                  <a:gd name="T4" fmla="*/ 2 w 53"/>
                  <a:gd name="T5" fmla="*/ 2 h 32"/>
                  <a:gd name="T6" fmla="*/ 1 w 53"/>
                  <a:gd name="T7" fmla="*/ 3 h 32"/>
                  <a:gd name="T8" fmla="*/ 0 w 53"/>
                  <a:gd name="T9" fmla="*/ 4 h 32"/>
                  <a:gd name="T10" fmla="*/ 1 w 53"/>
                  <a:gd name="T11" fmla="*/ 4 h 32"/>
                  <a:gd name="T12" fmla="*/ 3 w 53"/>
                  <a:gd name="T13" fmla="*/ 4 h 32"/>
                  <a:gd name="T14" fmla="*/ 4 w 53"/>
                  <a:gd name="T15" fmla="*/ 4 h 32"/>
                  <a:gd name="T16" fmla="*/ 5 w 53"/>
                  <a:gd name="T17" fmla="*/ 4 h 32"/>
                  <a:gd name="T18" fmla="*/ 5 w 53"/>
                  <a:gd name="T19" fmla="*/ 3 h 32"/>
                  <a:gd name="T20" fmla="*/ 5 w 53"/>
                  <a:gd name="T21" fmla="*/ 2 h 32"/>
                  <a:gd name="T22" fmla="*/ 5 w 53"/>
                  <a:gd name="T23" fmla="*/ 1 h 32"/>
                  <a:gd name="T24" fmla="*/ 5 w 53"/>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32"/>
                  <a:gd name="T41" fmla="*/ 53 w 5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3" name="Freeform 401"/>
              <p:cNvSpPr>
                <a:spLocks/>
              </p:cNvSpPr>
              <p:nvPr/>
            </p:nvSpPr>
            <p:spPr bwMode="auto">
              <a:xfrm>
                <a:off x="1450" y="1438"/>
                <a:ext cx="14" cy="12"/>
              </a:xfrm>
              <a:custGeom>
                <a:avLst/>
                <a:gdLst>
                  <a:gd name="T0" fmla="*/ 2 w 46"/>
                  <a:gd name="T1" fmla="*/ 0 h 34"/>
                  <a:gd name="T2" fmla="*/ 0 w 46"/>
                  <a:gd name="T3" fmla="*/ 2 h 34"/>
                  <a:gd name="T4" fmla="*/ 0 w 46"/>
                  <a:gd name="T5" fmla="*/ 4 h 34"/>
                  <a:gd name="T6" fmla="*/ 2 w 46"/>
                  <a:gd name="T7" fmla="*/ 4 h 34"/>
                  <a:gd name="T8" fmla="*/ 3 w 46"/>
                  <a:gd name="T9" fmla="*/ 4 h 34"/>
                  <a:gd name="T10" fmla="*/ 3 w 46"/>
                  <a:gd name="T11" fmla="*/ 4 h 34"/>
                  <a:gd name="T12" fmla="*/ 4 w 46"/>
                  <a:gd name="T13" fmla="*/ 3 h 34"/>
                  <a:gd name="T14" fmla="*/ 4 w 46"/>
                  <a:gd name="T15" fmla="*/ 2 h 34"/>
                  <a:gd name="T16" fmla="*/ 4 w 46"/>
                  <a:gd name="T17" fmla="*/ 2 h 34"/>
                  <a:gd name="T18" fmla="*/ 4 w 46"/>
                  <a:gd name="T19" fmla="*/ 2 h 34"/>
                  <a:gd name="T20" fmla="*/ 4 w 46"/>
                  <a:gd name="T21" fmla="*/ 1 h 34"/>
                  <a:gd name="T22" fmla="*/ 4 w 46"/>
                  <a:gd name="T23" fmla="*/ 0 h 34"/>
                  <a:gd name="T24" fmla="*/ 4 w 46"/>
                  <a:gd name="T25" fmla="*/ 0 h 34"/>
                  <a:gd name="T26" fmla="*/ 4 w 46"/>
                  <a:gd name="T27" fmla="*/ 0 h 34"/>
                  <a:gd name="T28" fmla="*/ 4 w 46"/>
                  <a:gd name="T29" fmla="*/ 0 h 34"/>
                  <a:gd name="T30" fmla="*/ 4 w 46"/>
                  <a:gd name="T31" fmla="*/ 0 h 34"/>
                  <a:gd name="T32" fmla="*/ 3 w 46"/>
                  <a:gd name="T33" fmla="*/ 0 h 34"/>
                  <a:gd name="T34" fmla="*/ 2 w 46"/>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4"/>
                  <a:gd name="T56" fmla="*/ 46 w 4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4" name="Freeform 402"/>
              <p:cNvSpPr>
                <a:spLocks/>
              </p:cNvSpPr>
              <p:nvPr/>
            </p:nvSpPr>
            <p:spPr bwMode="auto">
              <a:xfrm>
                <a:off x="1305" y="1224"/>
                <a:ext cx="16" cy="8"/>
              </a:xfrm>
              <a:custGeom>
                <a:avLst/>
                <a:gdLst>
                  <a:gd name="T0" fmla="*/ 0 w 48"/>
                  <a:gd name="T1" fmla="*/ 3 h 25"/>
                  <a:gd name="T2" fmla="*/ 2 w 48"/>
                  <a:gd name="T3" fmla="*/ 3 h 25"/>
                  <a:gd name="T4" fmla="*/ 3 w 48"/>
                  <a:gd name="T5" fmla="*/ 3 h 25"/>
                  <a:gd name="T6" fmla="*/ 3 w 48"/>
                  <a:gd name="T7" fmla="*/ 3 h 25"/>
                  <a:gd name="T8" fmla="*/ 4 w 48"/>
                  <a:gd name="T9" fmla="*/ 2 h 25"/>
                  <a:gd name="T10" fmla="*/ 4 w 48"/>
                  <a:gd name="T11" fmla="*/ 2 h 25"/>
                  <a:gd name="T12" fmla="*/ 4 w 48"/>
                  <a:gd name="T13" fmla="*/ 2 h 25"/>
                  <a:gd name="T14" fmla="*/ 5 w 48"/>
                  <a:gd name="T15" fmla="*/ 1 h 25"/>
                  <a:gd name="T16" fmla="*/ 5 w 48"/>
                  <a:gd name="T17" fmla="*/ 0 h 25"/>
                  <a:gd name="T18" fmla="*/ 4 w 48"/>
                  <a:gd name="T19" fmla="*/ 0 h 25"/>
                  <a:gd name="T20" fmla="*/ 4 w 48"/>
                  <a:gd name="T21" fmla="*/ 0 h 25"/>
                  <a:gd name="T22" fmla="*/ 3 w 48"/>
                  <a:gd name="T23" fmla="*/ 1 h 25"/>
                  <a:gd name="T24" fmla="*/ 2 w 48"/>
                  <a:gd name="T25" fmla="*/ 1 h 25"/>
                  <a:gd name="T26" fmla="*/ 1 w 48"/>
                  <a:gd name="T27" fmla="*/ 2 h 25"/>
                  <a:gd name="T28" fmla="*/ 0 w 4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25"/>
                  <a:gd name="T47" fmla="*/ 48 w 4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5" name="Freeform 403"/>
              <p:cNvSpPr>
                <a:spLocks/>
              </p:cNvSpPr>
              <p:nvPr/>
            </p:nvSpPr>
            <p:spPr bwMode="auto">
              <a:xfrm>
                <a:off x="1343" y="1188"/>
                <a:ext cx="8" cy="11"/>
              </a:xfrm>
              <a:custGeom>
                <a:avLst/>
                <a:gdLst>
                  <a:gd name="T0" fmla="*/ 0 w 30"/>
                  <a:gd name="T1" fmla="*/ 0 h 37"/>
                  <a:gd name="T2" fmla="*/ 0 w 30"/>
                  <a:gd name="T3" fmla="*/ 3 h 37"/>
                  <a:gd name="T4" fmla="*/ 1 w 30"/>
                  <a:gd name="T5" fmla="*/ 3 h 37"/>
                  <a:gd name="T6" fmla="*/ 1 w 30"/>
                  <a:gd name="T7" fmla="*/ 3 h 37"/>
                  <a:gd name="T8" fmla="*/ 2 w 30"/>
                  <a:gd name="T9" fmla="*/ 3 h 37"/>
                  <a:gd name="T10" fmla="*/ 2 w 30"/>
                  <a:gd name="T11" fmla="*/ 3 h 37"/>
                  <a:gd name="T12" fmla="*/ 2 w 30"/>
                  <a:gd name="T13" fmla="*/ 3 h 37"/>
                  <a:gd name="T14" fmla="*/ 2 w 30"/>
                  <a:gd name="T15" fmla="*/ 2 h 37"/>
                  <a:gd name="T16" fmla="*/ 2 w 30"/>
                  <a:gd name="T17" fmla="*/ 2 h 37"/>
                  <a:gd name="T18" fmla="*/ 2 w 30"/>
                  <a:gd name="T19" fmla="*/ 1 h 37"/>
                  <a:gd name="T20" fmla="*/ 2 w 30"/>
                  <a:gd name="T21" fmla="*/ 1 h 37"/>
                  <a:gd name="T22" fmla="*/ 2 w 30"/>
                  <a:gd name="T23" fmla="*/ 0 h 37"/>
                  <a:gd name="T24" fmla="*/ 0 w 30"/>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6" name="Freeform 404"/>
              <p:cNvSpPr>
                <a:spLocks/>
              </p:cNvSpPr>
              <p:nvPr/>
            </p:nvSpPr>
            <p:spPr bwMode="auto">
              <a:xfrm>
                <a:off x="1334" y="1208"/>
                <a:ext cx="36" cy="16"/>
              </a:xfrm>
              <a:custGeom>
                <a:avLst/>
                <a:gdLst>
                  <a:gd name="T0" fmla="*/ 4 w 113"/>
                  <a:gd name="T1" fmla="*/ 0 h 46"/>
                  <a:gd name="T2" fmla="*/ 2 w 113"/>
                  <a:gd name="T3" fmla="*/ 0 h 46"/>
                  <a:gd name="T4" fmla="*/ 1 w 113"/>
                  <a:gd name="T5" fmla="*/ 1 h 46"/>
                  <a:gd name="T6" fmla="*/ 1 w 113"/>
                  <a:gd name="T7" fmla="*/ 1 h 46"/>
                  <a:gd name="T8" fmla="*/ 0 w 113"/>
                  <a:gd name="T9" fmla="*/ 1 h 46"/>
                  <a:gd name="T10" fmla="*/ 0 w 113"/>
                  <a:gd name="T11" fmla="*/ 2 h 46"/>
                  <a:gd name="T12" fmla="*/ 0 w 113"/>
                  <a:gd name="T13" fmla="*/ 2 h 46"/>
                  <a:gd name="T14" fmla="*/ 1 w 113"/>
                  <a:gd name="T15" fmla="*/ 3 h 46"/>
                  <a:gd name="T16" fmla="*/ 1 w 113"/>
                  <a:gd name="T17" fmla="*/ 4 h 46"/>
                  <a:gd name="T18" fmla="*/ 2 w 113"/>
                  <a:gd name="T19" fmla="*/ 5 h 46"/>
                  <a:gd name="T20" fmla="*/ 2 w 113"/>
                  <a:gd name="T21" fmla="*/ 5 h 46"/>
                  <a:gd name="T22" fmla="*/ 3 w 113"/>
                  <a:gd name="T23" fmla="*/ 5 h 46"/>
                  <a:gd name="T24" fmla="*/ 3 w 113"/>
                  <a:gd name="T25" fmla="*/ 6 h 46"/>
                  <a:gd name="T26" fmla="*/ 4 w 113"/>
                  <a:gd name="T27" fmla="*/ 6 h 46"/>
                  <a:gd name="T28" fmla="*/ 4 w 113"/>
                  <a:gd name="T29" fmla="*/ 6 h 46"/>
                  <a:gd name="T30" fmla="*/ 6 w 113"/>
                  <a:gd name="T31" fmla="*/ 6 h 46"/>
                  <a:gd name="T32" fmla="*/ 7 w 113"/>
                  <a:gd name="T33" fmla="*/ 5 h 46"/>
                  <a:gd name="T34" fmla="*/ 8 w 113"/>
                  <a:gd name="T35" fmla="*/ 5 h 46"/>
                  <a:gd name="T36" fmla="*/ 8 w 113"/>
                  <a:gd name="T37" fmla="*/ 5 h 46"/>
                  <a:gd name="T38" fmla="*/ 9 w 113"/>
                  <a:gd name="T39" fmla="*/ 5 h 46"/>
                  <a:gd name="T40" fmla="*/ 9 w 113"/>
                  <a:gd name="T41" fmla="*/ 4 h 46"/>
                  <a:gd name="T42" fmla="*/ 10 w 113"/>
                  <a:gd name="T43" fmla="*/ 3 h 46"/>
                  <a:gd name="T44" fmla="*/ 11 w 113"/>
                  <a:gd name="T45" fmla="*/ 2 h 46"/>
                  <a:gd name="T46" fmla="*/ 11 w 113"/>
                  <a:gd name="T47" fmla="*/ 1 h 46"/>
                  <a:gd name="T48" fmla="*/ 11 w 113"/>
                  <a:gd name="T49" fmla="*/ 0 h 46"/>
                  <a:gd name="T50" fmla="*/ 10 w 113"/>
                  <a:gd name="T51" fmla="*/ 0 h 46"/>
                  <a:gd name="T52" fmla="*/ 9 w 113"/>
                  <a:gd name="T53" fmla="*/ 0 h 46"/>
                  <a:gd name="T54" fmla="*/ 8 w 113"/>
                  <a:gd name="T55" fmla="*/ 0 h 46"/>
                  <a:gd name="T56" fmla="*/ 7 w 113"/>
                  <a:gd name="T57" fmla="*/ 0 h 46"/>
                  <a:gd name="T58" fmla="*/ 5 w 113"/>
                  <a:gd name="T59" fmla="*/ 0 h 46"/>
                  <a:gd name="T60" fmla="*/ 4 w 113"/>
                  <a:gd name="T61" fmla="*/ 0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3"/>
                  <a:gd name="T94" fmla="*/ 0 h 46"/>
                  <a:gd name="T95" fmla="*/ 113 w 113"/>
                  <a:gd name="T96" fmla="*/ 46 h 4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7" name="Freeform 405"/>
              <p:cNvSpPr>
                <a:spLocks/>
              </p:cNvSpPr>
              <p:nvPr/>
            </p:nvSpPr>
            <p:spPr bwMode="auto">
              <a:xfrm>
                <a:off x="1365" y="1201"/>
                <a:ext cx="49" cy="28"/>
              </a:xfrm>
              <a:custGeom>
                <a:avLst/>
                <a:gdLst>
                  <a:gd name="T0" fmla="*/ 0 w 153"/>
                  <a:gd name="T1" fmla="*/ 9 h 82"/>
                  <a:gd name="T2" fmla="*/ 0 w 153"/>
                  <a:gd name="T3" fmla="*/ 10 h 82"/>
                  <a:gd name="T4" fmla="*/ 1 w 153"/>
                  <a:gd name="T5" fmla="*/ 10 h 82"/>
                  <a:gd name="T6" fmla="*/ 1 w 153"/>
                  <a:gd name="T7" fmla="*/ 10 h 82"/>
                  <a:gd name="T8" fmla="*/ 1 w 153"/>
                  <a:gd name="T9" fmla="*/ 10 h 82"/>
                  <a:gd name="T10" fmla="*/ 2 w 153"/>
                  <a:gd name="T11" fmla="*/ 9 h 82"/>
                  <a:gd name="T12" fmla="*/ 4 w 153"/>
                  <a:gd name="T13" fmla="*/ 9 h 82"/>
                  <a:gd name="T14" fmla="*/ 4 w 153"/>
                  <a:gd name="T15" fmla="*/ 9 h 82"/>
                  <a:gd name="T16" fmla="*/ 5 w 153"/>
                  <a:gd name="T17" fmla="*/ 9 h 82"/>
                  <a:gd name="T18" fmla="*/ 6 w 153"/>
                  <a:gd name="T19" fmla="*/ 9 h 82"/>
                  <a:gd name="T20" fmla="*/ 7 w 153"/>
                  <a:gd name="T21" fmla="*/ 9 h 82"/>
                  <a:gd name="T22" fmla="*/ 9 w 153"/>
                  <a:gd name="T23" fmla="*/ 8 h 82"/>
                  <a:gd name="T24" fmla="*/ 11 w 153"/>
                  <a:gd name="T25" fmla="*/ 7 h 82"/>
                  <a:gd name="T26" fmla="*/ 12 w 153"/>
                  <a:gd name="T27" fmla="*/ 6 h 82"/>
                  <a:gd name="T28" fmla="*/ 12 w 153"/>
                  <a:gd name="T29" fmla="*/ 6 h 82"/>
                  <a:gd name="T30" fmla="*/ 13 w 153"/>
                  <a:gd name="T31" fmla="*/ 5 h 82"/>
                  <a:gd name="T32" fmla="*/ 14 w 153"/>
                  <a:gd name="T33" fmla="*/ 4 h 82"/>
                  <a:gd name="T34" fmla="*/ 14 w 153"/>
                  <a:gd name="T35" fmla="*/ 4 h 82"/>
                  <a:gd name="T36" fmla="*/ 15 w 153"/>
                  <a:gd name="T37" fmla="*/ 3 h 82"/>
                  <a:gd name="T38" fmla="*/ 15 w 153"/>
                  <a:gd name="T39" fmla="*/ 2 h 82"/>
                  <a:gd name="T40" fmla="*/ 16 w 153"/>
                  <a:gd name="T41" fmla="*/ 1 h 82"/>
                  <a:gd name="T42" fmla="*/ 14 w 153"/>
                  <a:gd name="T43" fmla="*/ 1 h 82"/>
                  <a:gd name="T44" fmla="*/ 12 w 153"/>
                  <a:gd name="T45" fmla="*/ 0 h 82"/>
                  <a:gd name="T46" fmla="*/ 10 w 153"/>
                  <a:gd name="T47" fmla="*/ 0 h 82"/>
                  <a:gd name="T48" fmla="*/ 8 w 153"/>
                  <a:gd name="T49" fmla="*/ 0 h 82"/>
                  <a:gd name="T50" fmla="*/ 7 w 153"/>
                  <a:gd name="T51" fmla="*/ 0 h 82"/>
                  <a:gd name="T52" fmla="*/ 6 w 153"/>
                  <a:gd name="T53" fmla="*/ 0 h 82"/>
                  <a:gd name="T54" fmla="*/ 5 w 153"/>
                  <a:gd name="T55" fmla="*/ 0 h 82"/>
                  <a:gd name="T56" fmla="*/ 4 w 153"/>
                  <a:gd name="T57" fmla="*/ 0 h 82"/>
                  <a:gd name="T58" fmla="*/ 4 w 153"/>
                  <a:gd name="T59" fmla="*/ 1 h 82"/>
                  <a:gd name="T60" fmla="*/ 4 w 153"/>
                  <a:gd name="T61" fmla="*/ 1 h 82"/>
                  <a:gd name="T62" fmla="*/ 3 w 153"/>
                  <a:gd name="T63" fmla="*/ 2 h 82"/>
                  <a:gd name="T64" fmla="*/ 3 w 153"/>
                  <a:gd name="T65" fmla="*/ 2 h 82"/>
                  <a:gd name="T66" fmla="*/ 3 w 153"/>
                  <a:gd name="T67" fmla="*/ 3 h 82"/>
                  <a:gd name="T68" fmla="*/ 4 w 153"/>
                  <a:gd name="T69" fmla="*/ 3 h 82"/>
                  <a:gd name="T70" fmla="*/ 4 w 153"/>
                  <a:gd name="T71" fmla="*/ 4 h 82"/>
                  <a:gd name="T72" fmla="*/ 4 w 153"/>
                  <a:gd name="T73" fmla="*/ 4 h 82"/>
                  <a:gd name="T74" fmla="*/ 4 w 153"/>
                  <a:gd name="T75" fmla="*/ 4 h 82"/>
                  <a:gd name="T76" fmla="*/ 5 w 153"/>
                  <a:gd name="T77" fmla="*/ 4 h 82"/>
                  <a:gd name="T78" fmla="*/ 4 w 153"/>
                  <a:gd name="T79" fmla="*/ 5 h 82"/>
                  <a:gd name="T80" fmla="*/ 4 w 153"/>
                  <a:gd name="T81" fmla="*/ 5 h 82"/>
                  <a:gd name="T82" fmla="*/ 3 w 153"/>
                  <a:gd name="T83" fmla="*/ 6 h 82"/>
                  <a:gd name="T84" fmla="*/ 2 w 153"/>
                  <a:gd name="T85" fmla="*/ 6 h 82"/>
                  <a:gd name="T86" fmla="*/ 2 w 153"/>
                  <a:gd name="T87" fmla="*/ 8 h 82"/>
                  <a:gd name="T88" fmla="*/ 1 w 153"/>
                  <a:gd name="T89" fmla="*/ 8 h 82"/>
                  <a:gd name="T90" fmla="*/ 1 w 153"/>
                  <a:gd name="T91" fmla="*/ 9 h 82"/>
                  <a:gd name="T92" fmla="*/ 0 w 153"/>
                  <a:gd name="T93" fmla="*/ 9 h 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3"/>
                  <a:gd name="T142" fmla="*/ 0 h 82"/>
                  <a:gd name="T143" fmla="*/ 153 w 153"/>
                  <a:gd name="T144" fmla="*/ 82 h 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8" name="Freeform 406"/>
              <p:cNvSpPr>
                <a:spLocks/>
              </p:cNvSpPr>
              <p:nvPr/>
            </p:nvSpPr>
            <p:spPr bwMode="auto">
              <a:xfrm>
                <a:off x="1414" y="1217"/>
                <a:ext cx="29" cy="17"/>
              </a:xfrm>
              <a:custGeom>
                <a:avLst/>
                <a:gdLst>
                  <a:gd name="T0" fmla="*/ 0 w 86"/>
                  <a:gd name="T1" fmla="*/ 4 h 50"/>
                  <a:gd name="T2" fmla="*/ 1 w 86"/>
                  <a:gd name="T3" fmla="*/ 5 h 50"/>
                  <a:gd name="T4" fmla="*/ 1 w 86"/>
                  <a:gd name="T5" fmla="*/ 5 h 50"/>
                  <a:gd name="T6" fmla="*/ 2 w 86"/>
                  <a:gd name="T7" fmla="*/ 5 h 50"/>
                  <a:gd name="T8" fmla="*/ 3 w 86"/>
                  <a:gd name="T9" fmla="*/ 5 h 50"/>
                  <a:gd name="T10" fmla="*/ 4 w 86"/>
                  <a:gd name="T11" fmla="*/ 6 h 50"/>
                  <a:gd name="T12" fmla="*/ 5 w 86"/>
                  <a:gd name="T13" fmla="*/ 6 h 50"/>
                  <a:gd name="T14" fmla="*/ 7 w 86"/>
                  <a:gd name="T15" fmla="*/ 6 h 50"/>
                  <a:gd name="T16" fmla="*/ 8 w 86"/>
                  <a:gd name="T17" fmla="*/ 5 h 50"/>
                  <a:gd name="T18" fmla="*/ 8 w 86"/>
                  <a:gd name="T19" fmla="*/ 5 h 50"/>
                  <a:gd name="T20" fmla="*/ 9 w 86"/>
                  <a:gd name="T21" fmla="*/ 5 h 50"/>
                  <a:gd name="T22" fmla="*/ 9 w 86"/>
                  <a:gd name="T23" fmla="*/ 5 h 50"/>
                  <a:gd name="T24" fmla="*/ 9 w 86"/>
                  <a:gd name="T25" fmla="*/ 4 h 50"/>
                  <a:gd name="T26" fmla="*/ 10 w 86"/>
                  <a:gd name="T27" fmla="*/ 4 h 50"/>
                  <a:gd name="T28" fmla="*/ 10 w 86"/>
                  <a:gd name="T29" fmla="*/ 3 h 50"/>
                  <a:gd name="T30" fmla="*/ 10 w 86"/>
                  <a:gd name="T31" fmla="*/ 2 h 50"/>
                  <a:gd name="T32" fmla="*/ 9 w 86"/>
                  <a:gd name="T33" fmla="*/ 1 h 50"/>
                  <a:gd name="T34" fmla="*/ 9 w 86"/>
                  <a:gd name="T35" fmla="*/ 1 h 50"/>
                  <a:gd name="T36" fmla="*/ 9 w 86"/>
                  <a:gd name="T37" fmla="*/ 1 h 50"/>
                  <a:gd name="T38" fmla="*/ 9 w 86"/>
                  <a:gd name="T39" fmla="*/ 0 h 50"/>
                  <a:gd name="T40" fmla="*/ 8 w 86"/>
                  <a:gd name="T41" fmla="*/ 0 h 50"/>
                  <a:gd name="T42" fmla="*/ 0 w 86"/>
                  <a:gd name="T43" fmla="*/ 4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50"/>
                  <a:gd name="T68" fmla="*/ 86 w 86"/>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19" name="Freeform 407"/>
              <p:cNvSpPr>
                <a:spLocks/>
              </p:cNvSpPr>
              <p:nvPr/>
            </p:nvSpPr>
            <p:spPr bwMode="auto">
              <a:xfrm>
                <a:off x="1379" y="1163"/>
                <a:ext cx="55" cy="25"/>
              </a:xfrm>
              <a:custGeom>
                <a:avLst/>
                <a:gdLst>
                  <a:gd name="T0" fmla="*/ 12 w 172"/>
                  <a:gd name="T1" fmla="*/ 7 h 74"/>
                  <a:gd name="T2" fmla="*/ 11 w 172"/>
                  <a:gd name="T3" fmla="*/ 7 h 74"/>
                  <a:gd name="T4" fmla="*/ 10 w 172"/>
                  <a:gd name="T5" fmla="*/ 7 h 74"/>
                  <a:gd name="T6" fmla="*/ 9 w 172"/>
                  <a:gd name="T7" fmla="*/ 7 h 74"/>
                  <a:gd name="T8" fmla="*/ 8 w 172"/>
                  <a:gd name="T9" fmla="*/ 7 h 74"/>
                  <a:gd name="T10" fmla="*/ 6 w 172"/>
                  <a:gd name="T11" fmla="*/ 8 h 74"/>
                  <a:gd name="T12" fmla="*/ 4 w 172"/>
                  <a:gd name="T13" fmla="*/ 8 h 74"/>
                  <a:gd name="T14" fmla="*/ 4 w 172"/>
                  <a:gd name="T15" fmla="*/ 7 h 74"/>
                  <a:gd name="T16" fmla="*/ 4 w 172"/>
                  <a:gd name="T17" fmla="*/ 6 h 74"/>
                  <a:gd name="T18" fmla="*/ 3 w 172"/>
                  <a:gd name="T19" fmla="*/ 6 h 74"/>
                  <a:gd name="T20" fmla="*/ 2 w 172"/>
                  <a:gd name="T21" fmla="*/ 5 h 74"/>
                  <a:gd name="T22" fmla="*/ 2 w 172"/>
                  <a:gd name="T23" fmla="*/ 5 h 74"/>
                  <a:gd name="T24" fmla="*/ 1 w 172"/>
                  <a:gd name="T25" fmla="*/ 5 h 74"/>
                  <a:gd name="T26" fmla="*/ 1 w 172"/>
                  <a:gd name="T27" fmla="*/ 5 h 74"/>
                  <a:gd name="T28" fmla="*/ 0 w 172"/>
                  <a:gd name="T29" fmla="*/ 4 h 74"/>
                  <a:gd name="T30" fmla="*/ 0 w 172"/>
                  <a:gd name="T31" fmla="*/ 4 h 74"/>
                  <a:gd name="T32" fmla="*/ 0 w 172"/>
                  <a:gd name="T33" fmla="*/ 3 h 74"/>
                  <a:gd name="T34" fmla="*/ 0 w 172"/>
                  <a:gd name="T35" fmla="*/ 3 h 74"/>
                  <a:gd name="T36" fmla="*/ 0 w 172"/>
                  <a:gd name="T37" fmla="*/ 2 h 74"/>
                  <a:gd name="T38" fmla="*/ 1 w 172"/>
                  <a:gd name="T39" fmla="*/ 2 h 74"/>
                  <a:gd name="T40" fmla="*/ 1 w 172"/>
                  <a:gd name="T41" fmla="*/ 2 h 74"/>
                  <a:gd name="T42" fmla="*/ 1 w 172"/>
                  <a:gd name="T43" fmla="*/ 1 h 74"/>
                  <a:gd name="T44" fmla="*/ 2 w 172"/>
                  <a:gd name="T45" fmla="*/ 1 h 74"/>
                  <a:gd name="T46" fmla="*/ 3 w 172"/>
                  <a:gd name="T47" fmla="*/ 1 h 74"/>
                  <a:gd name="T48" fmla="*/ 3 w 172"/>
                  <a:gd name="T49" fmla="*/ 0 h 74"/>
                  <a:gd name="T50" fmla="*/ 4 w 172"/>
                  <a:gd name="T51" fmla="*/ 0 h 74"/>
                  <a:gd name="T52" fmla="*/ 6 w 172"/>
                  <a:gd name="T53" fmla="*/ 0 h 74"/>
                  <a:gd name="T54" fmla="*/ 7 w 172"/>
                  <a:gd name="T55" fmla="*/ 0 h 74"/>
                  <a:gd name="T56" fmla="*/ 8 w 172"/>
                  <a:gd name="T57" fmla="*/ 0 h 74"/>
                  <a:gd name="T58" fmla="*/ 10 w 172"/>
                  <a:gd name="T59" fmla="*/ 0 h 74"/>
                  <a:gd name="T60" fmla="*/ 11 w 172"/>
                  <a:gd name="T61" fmla="*/ 0 h 74"/>
                  <a:gd name="T62" fmla="*/ 12 w 172"/>
                  <a:gd name="T63" fmla="*/ 1 h 74"/>
                  <a:gd name="T64" fmla="*/ 13 w 172"/>
                  <a:gd name="T65" fmla="*/ 1 h 74"/>
                  <a:gd name="T66" fmla="*/ 14 w 172"/>
                  <a:gd name="T67" fmla="*/ 2 h 74"/>
                  <a:gd name="T68" fmla="*/ 15 w 172"/>
                  <a:gd name="T69" fmla="*/ 2 h 74"/>
                  <a:gd name="T70" fmla="*/ 16 w 172"/>
                  <a:gd name="T71" fmla="*/ 3 h 74"/>
                  <a:gd name="T72" fmla="*/ 18 w 172"/>
                  <a:gd name="T73" fmla="*/ 3 h 74"/>
                  <a:gd name="T74" fmla="*/ 18 w 172"/>
                  <a:gd name="T75" fmla="*/ 5 h 74"/>
                  <a:gd name="T76" fmla="*/ 17 w 172"/>
                  <a:gd name="T77" fmla="*/ 5 h 74"/>
                  <a:gd name="T78" fmla="*/ 17 w 172"/>
                  <a:gd name="T79" fmla="*/ 6 h 74"/>
                  <a:gd name="T80" fmla="*/ 16 w 172"/>
                  <a:gd name="T81" fmla="*/ 6 h 74"/>
                  <a:gd name="T82" fmla="*/ 16 w 172"/>
                  <a:gd name="T83" fmla="*/ 7 h 74"/>
                  <a:gd name="T84" fmla="*/ 16 w 172"/>
                  <a:gd name="T85" fmla="*/ 7 h 74"/>
                  <a:gd name="T86" fmla="*/ 15 w 172"/>
                  <a:gd name="T87" fmla="*/ 7 h 74"/>
                  <a:gd name="T88" fmla="*/ 15 w 172"/>
                  <a:gd name="T89" fmla="*/ 7 h 74"/>
                  <a:gd name="T90" fmla="*/ 14 w 172"/>
                  <a:gd name="T91" fmla="*/ 7 h 74"/>
                  <a:gd name="T92" fmla="*/ 13 w 172"/>
                  <a:gd name="T93" fmla="*/ 7 h 74"/>
                  <a:gd name="T94" fmla="*/ 12 w 172"/>
                  <a:gd name="T95" fmla="*/ 7 h 74"/>
                  <a:gd name="T96" fmla="*/ 12 w 172"/>
                  <a:gd name="T97" fmla="*/ 7 h 74"/>
                  <a:gd name="T98" fmla="*/ 10 w 172"/>
                  <a:gd name="T99" fmla="*/ 6 h 74"/>
                  <a:gd name="T100" fmla="*/ 11 w 172"/>
                  <a:gd name="T101" fmla="*/ 6 h 74"/>
                  <a:gd name="T102" fmla="*/ 12 w 172"/>
                  <a:gd name="T103" fmla="*/ 7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
                  <a:gd name="T157" fmla="*/ 0 h 74"/>
                  <a:gd name="T158" fmla="*/ 172 w 172"/>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0" name="Freeform 408"/>
              <p:cNvSpPr>
                <a:spLocks/>
              </p:cNvSpPr>
              <p:nvPr/>
            </p:nvSpPr>
            <p:spPr bwMode="auto">
              <a:xfrm>
                <a:off x="1450" y="1171"/>
                <a:ext cx="38" cy="17"/>
              </a:xfrm>
              <a:custGeom>
                <a:avLst/>
                <a:gdLst>
                  <a:gd name="T0" fmla="*/ 3 w 120"/>
                  <a:gd name="T1" fmla="*/ 6 h 49"/>
                  <a:gd name="T2" fmla="*/ 5 w 120"/>
                  <a:gd name="T3" fmla="*/ 6 h 49"/>
                  <a:gd name="T4" fmla="*/ 6 w 120"/>
                  <a:gd name="T5" fmla="*/ 6 h 49"/>
                  <a:gd name="T6" fmla="*/ 8 w 120"/>
                  <a:gd name="T7" fmla="*/ 6 h 49"/>
                  <a:gd name="T8" fmla="*/ 9 w 120"/>
                  <a:gd name="T9" fmla="*/ 5 h 49"/>
                  <a:gd name="T10" fmla="*/ 10 w 120"/>
                  <a:gd name="T11" fmla="*/ 5 h 49"/>
                  <a:gd name="T12" fmla="*/ 10 w 120"/>
                  <a:gd name="T13" fmla="*/ 5 h 49"/>
                  <a:gd name="T14" fmla="*/ 10 w 120"/>
                  <a:gd name="T15" fmla="*/ 4 h 49"/>
                  <a:gd name="T16" fmla="*/ 11 w 120"/>
                  <a:gd name="T17" fmla="*/ 4 h 49"/>
                  <a:gd name="T18" fmla="*/ 11 w 120"/>
                  <a:gd name="T19" fmla="*/ 3 h 49"/>
                  <a:gd name="T20" fmla="*/ 12 w 120"/>
                  <a:gd name="T21" fmla="*/ 1 h 49"/>
                  <a:gd name="T22" fmla="*/ 10 w 120"/>
                  <a:gd name="T23" fmla="*/ 1 h 49"/>
                  <a:gd name="T24" fmla="*/ 9 w 120"/>
                  <a:gd name="T25" fmla="*/ 0 h 49"/>
                  <a:gd name="T26" fmla="*/ 7 w 120"/>
                  <a:gd name="T27" fmla="*/ 0 h 49"/>
                  <a:gd name="T28" fmla="*/ 5 w 120"/>
                  <a:gd name="T29" fmla="*/ 0 h 49"/>
                  <a:gd name="T30" fmla="*/ 3 w 120"/>
                  <a:gd name="T31" fmla="*/ 0 h 49"/>
                  <a:gd name="T32" fmla="*/ 2 w 120"/>
                  <a:gd name="T33" fmla="*/ 0 h 49"/>
                  <a:gd name="T34" fmla="*/ 1 w 120"/>
                  <a:gd name="T35" fmla="*/ 0 h 49"/>
                  <a:gd name="T36" fmla="*/ 0 w 120"/>
                  <a:gd name="T37" fmla="*/ 1 h 49"/>
                  <a:gd name="T38" fmla="*/ 0 w 120"/>
                  <a:gd name="T39" fmla="*/ 3 h 49"/>
                  <a:gd name="T40" fmla="*/ 0 w 120"/>
                  <a:gd name="T41" fmla="*/ 4 h 49"/>
                  <a:gd name="T42" fmla="*/ 1 w 120"/>
                  <a:gd name="T43" fmla="*/ 5 h 49"/>
                  <a:gd name="T44" fmla="*/ 1 w 120"/>
                  <a:gd name="T45" fmla="*/ 5 h 49"/>
                  <a:gd name="T46" fmla="*/ 1 w 120"/>
                  <a:gd name="T47" fmla="*/ 6 h 49"/>
                  <a:gd name="T48" fmla="*/ 2 w 120"/>
                  <a:gd name="T49" fmla="*/ 6 h 49"/>
                  <a:gd name="T50" fmla="*/ 3 w 120"/>
                  <a:gd name="T51" fmla="*/ 6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49"/>
                  <a:gd name="T80" fmla="*/ 120 w 120"/>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1" name="Freeform 409"/>
              <p:cNvSpPr>
                <a:spLocks/>
              </p:cNvSpPr>
              <p:nvPr/>
            </p:nvSpPr>
            <p:spPr bwMode="auto">
              <a:xfrm>
                <a:off x="1441" y="1194"/>
                <a:ext cx="26" cy="19"/>
              </a:xfrm>
              <a:custGeom>
                <a:avLst/>
                <a:gdLst>
                  <a:gd name="T0" fmla="*/ 3 w 85"/>
                  <a:gd name="T1" fmla="*/ 0 h 61"/>
                  <a:gd name="T2" fmla="*/ 2 w 85"/>
                  <a:gd name="T3" fmla="*/ 1 h 61"/>
                  <a:gd name="T4" fmla="*/ 1 w 85"/>
                  <a:gd name="T5" fmla="*/ 1 h 61"/>
                  <a:gd name="T6" fmla="*/ 1 w 85"/>
                  <a:gd name="T7" fmla="*/ 2 h 61"/>
                  <a:gd name="T8" fmla="*/ 0 w 85"/>
                  <a:gd name="T9" fmla="*/ 2 h 61"/>
                  <a:gd name="T10" fmla="*/ 0 w 85"/>
                  <a:gd name="T11" fmla="*/ 2 h 61"/>
                  <a:gd name="T12" fmla="*/ 0 w 85"/>
                  <a:gd name="T13" fmla="*/ 3 h 61"/>
                  <a:gd name="T14" fmla="*/ 0 w 85"/>
                  <a:gd name="T15" fmla="*/ 3 h 61"/>
                  <a:gd name="T16" fmla="*/ 0 w 85"/>
                  <a:gd name="T17" fmla="*/ 4 h 61"/>
                  <a:gd name="T18" fmla="*/ 0 w 85"/>
                  <a:gd name="T19" fmla="*/ 4 h 61"/>
                  <a:gd name="T20" fmla="*/ 1 w 85"/>
                  <a:gd name="T21" fmla="*/ 4 h 61"/>
                  <a:gd name="T22" fmla="*/ 1 w 85"/>
                  <a:gd name="T23" fmla="*/ 5 h 61"/>
                  <a:gd name="T24" fmla="*/ 2 w 85"/>
                  <a:gd name="T25" fmla="*/ 5 h 61"/>
                  <a:gd name="T26" fmla="*/ 2 w 85"/>
                  <a:gd name="T27" fmla="*/ 5 h 61"/>
                  <a:gd name="T28" fmla="*/ 3 w 85"/>
                  <a:gd name="T29" fmla="*/ 6 h 61"/>
                  <a:gd name="T30" fmla="*/ 4 w 85"/>
                  <a:gd name="T31" fmla="*/ 6 h 61"/>
                  <a:gd name="T32" fmla="*/ 5 w 85"/>
                  <a:gd name="T33" fmla="*/ 6 h 61"/>
                  <a:gd name="T34" fmla="*/ 5 w 85"/>
                  <a:gd name="T35" fmla="*/ 6 h 61"/>
                  <a:gd name="T36" fmla="*/ 6 w 85"/>
                  <a:gd name="T37" fmla="*/ 6 h 61"/>
                  <a:gd name="T38" fmla="*/ 6 w 85"/>
                  <a:gd name="T39" fmla="*/ 6 h 61"/>
                  <a:gd name="T40" fmla="*/ 6 w 85"/>
                  <a:gd name="T41" fmla="*/ 6 h 61"/>
                  <a:gd name="T42" fmla="*/ 7 w 85"/>
                  <a:gd name="T43" fmla="*/ 5 h 61"/>
                  <a:gd name="T44" fmla="*/ 7 w 85"/>
                  <a:gd name="T45" fmla="*/ 5 h 61"/>
                  <a:gd name="T46" fmla="*/ 7 w 85"/>
                  <a:gd name="T47" fmla="*/ 4 h 61"/>
                  <a:gd name="T48" fmla="*/ 8 w 85"/>
                  <a:gd name="T49" fmla="*/ 3 h 61"/>
                  <a:gd name="T50" fmla="*/ 8 w 85"/>
                  <a:gd name="T51" fmla="*/ 2 h 61"/>
                  <a:gd name="T52" fmla="*/ 8 w 85"/>
                  <a:gd name="T53" fmla="*/ 2 h 61"/>
                  <a:gd name="T54" fmla="*/ 3 w 85"/>
                  <a:gd name="T55" fmla="*/ 0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61"/>
                  <a:gd name="T86" fmla="*/ 85 w 85"/>
                  <a:gd name="T87" fmla="*/ 61 h 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2" name="Freeform 410"/>
              <p:cNvSpPr>
                <a:spLocks/>
              </p:cNvSpPr>
              <p:nvPr/>
            </p:nvSpPr>
            <p:spPr bwMode="auto">
              <a:xfrm>
                <a:off x="1254" y="1188"/>
                <a:ext cx="31" cy="6"/>
              </a:xfrm>
              <a:custGeom>
                <a:avLst/>
                <a:gdLst>
                  <a:gd name="T0" fmla="*/ 0 w 100"/>
                  <a:gd name="T1" fmla="*/ 1 h 19"/>
                  <a:gd name="T2" fmla="*/ 1 w 100"/>
                  <a:gd name="T3" fmla="*/ 1 h 19"/>
                  <a:gd name="T4" fmla="*/ 1 w 100"/>
                  <a:gd name="T5" fmla="*/ 2 h 19"/>
                  <a:gd name="T6" fmla="*/ 2 w 100"/>
                  <a:gd name="T7" fmla="*/ 2 h 19"/>
                  <a:gd name="T8" fmla="*/ 2 w 100"/>
                  <a:gd name="T9" fmla="*/ 2 h 19"/>
                  <a:gd name="T10" fmla="*/ 10 w 100"/>
                  <a:gd name="T11" fmla="*/ 1 h 19"/>
                  <a:gd name="T12" fmla="*/ 7 w 100"/>
                  <a:gd name="T13" fmla="*/ 0 h 19"/>
                  <a:gd name="T14" fmla="*/ 5 w 100"/>
                  <a:gd name="T15" fmla="*/ 0 h 19"/>
                  <a:gd name="T16" fmla="*/ 3 w 100"/>
                  <a:gd name="T17" fmla="*/ 0 h 19"/>
                  <a:gd name="T18" fmla="*/ 2 w 100"/>
                  <a:gd name="T19" fmla="*/ 0 h 19"/>
                  <a:gd name="T20" fmla="*/ 1 w 100"/>
                  <a:gd name="T21" fmla="*/ 0 h 19"/>
                  <a:gd name="T22" fmla="*/ 0 w 100"/>
                  <a:gd name="T23" fmla="*/ 1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
                  <a:gd name="T38" fmla="*/ 100 w 100"/>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3" name="Freeform 411"/>
              <p:cNvSpPr>
                <a:spLocks/>
              </p:cNvSpPr>
              <p:nvPr/>
            </p:nvSpPr>
            <p:spPr bwMode="auto">
              <a:xfrm>
                <a:off x="1272" y="1168"/>
                <a:ext cx="53" cy="15"/>
              </a:xfrm>
              <a:custGeom>
                <a:avLst/>
                <a:gdLst>
                  <a:gd name="T0" fmla="*/ 0 w 166"/>
                  <a:gd name="T1" fmla="*/ 3 h 45"/>
                  <a:gd name="T2" fmla="*/ 0 w 166"/>
                  <a:gd name="T3" fmla="*/ 3 h 45"/>
                  <a:gd name="T4" fmla="*/ 0 w 166"/>
                  <a:gd name="T5" fmla="*/ 3 h 45"/>
                  <a:gd name="T6" fmla="*/ 1 w 166"/>
                  <a:gd name="T7" fmla="*/ 4 h 45"/>
                  <a:gd name="T8" fmla="*/ 1 w 166"/>
                  <a:gd name="T9" fmla="*/ 4 h 45"/>
                  <a:gd name="T10" fmla="*/ 3 w 166"/>
                  <a:gd name="T11" fmla="*/ 4 h 45"/>
                  <a:gd name="T12" fmla="*/ 4 w 166"/>
                  <a:gd name="T13" fmla="*/ 5 h 45"/>
                  <a:gd name="T14" fmla="*/ 8 w 166"/>
                  <a:gd name="T15" fmla="*/ 5 h 45"/>
                  <a:gd name="T16" fmla="*/ 9 w 166"/>
                  <a:gd name="T17" fmla="*/ 5 h 45"/>
                  <a:gd name="T18" fmla="*/ 17 w 166"/>
                  <a:gd name="T19" fmla="*/ 3 h 45"/>
                  <a:gd name="T20" fmla="*/ 16 w 166"/>
                  <a:gd name="T21" fmla="*/ 3 h 45"/>
                  <a:gd name="T22" fmla="*/ 14 w 166"/>
                  <a:gd name="T23" fmla="*/ 2 h 45"/>
                  <a:gd name="T24" fmla="*/ 11 w 166"/>
                  <a:gd name="T25" fmla="*/ 1 h 45"/>
                  <a:gd name="T26" fmla="*/ 8 w 166"/>
                  <a:gd name="T27" fmla="*/ 0 h 45"/>
                  <a:gd name="T28" fmla="*/ 7 w 166"/>
                  <a:gd name="T29" fmla="*/ 0 h 45"/>
                  <a:gd name="T30" fmla="*/ 5 w 166"/>
                  <a:gd name="T31" fmla="*/ 0 h 45"/>
                  <a:gd name="T32" fmla="*/ 4 w 166"/>
                  <a:gd name="T33" fmla="*/ 0 h 45"/>
                  <a:gd name="T34" fmla="*/ 3 w 166"/>
                  <a:gd name="T35" fmla="*/ 0 h 45"/>
                  <a:gd name="T36" fmla="*/ 2 w 166"/>
                  <a:gd name="T37" fmla="*/ 0 h 45"/>
                  <a:gd name="T38" fmla="*/ 1 w 166"/>
                  <a:gd name="T39" fmla="*/ 1 h 45"/>
                  <a:gd name="T40" fmla="*/ 1 w 166"/>
                  <a:gd name="T41" fmla="*/ 1 h 45"/>
                  <a:gd name="T42" fmla="*/ 1 w 166"/>
                  <a:gd name="T43" fmla="*/ 1 h 45"/>
                  <a:gd name="T44" fmla="*/ 0 w 166"/>
                  <a:gd name="T45" fmla="*/ 1 h 45"/>
                  <a:gd name="T46" fmla="*/ 0 w 166"/>
                  <a:gd name="T47" fmla="*/ 2 h 45"/>
                  <a:gd name="T48" fmla="*/ 0 w 166"/>
                  <a:gd name="T49" fmla="*/ 2 h 45"/>
                  <a:gd name="T50" fmla="*/ 0 w 166"/>
                  <a:gd name="T51" fmla="*/ 3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6"/>
                  <a:gd name="T79" fmla="*/ 0 h 45"/>
                  <a:gd name="T80" fmla="*/ 166 w 166"/>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4" name="Freeform 412"/>
              <p:cNvSpPr>
                <a:spLocks/>
              </p:cNvSpPr>
              <p:nvPr/>
            </p:nvSpPr>
            <p:spPr bwMode="auto">
              <a:xfrm>
                <a:off x="1488" y="1422"/>
                <a:ext cx="11" cy="8"/>
              </a:xfrm>
              <a:custGeom>
                <a:avLst/>
                <a:gdLst>
                  <a:gd name="T0" fmla="*/ 0 w 33"/>
                  <a:gd name="T1" fmla="*/ 0 h 25"/>
                  <a:gd name="T2" fmla="*/ 0 w 33"/>
                  <a:gd name="T3" fmla="*/ 1 h 25"/>
                  <a:gd name="T4" fmla="*/ 0 w 33"/>
                  <a:gd name="T5" fmla="*/ 2 h 25"/>
                  <a:gd name="T6" fmla="*/ 1 w 33"/>
                  <a:gd name="T7" fmla="*/ 2 h 25"/>
                  <a:gd name="T8" fmla="*/ 1 w 33"/>
                  <a:gd name="T9" fmla="*/ 2 h 25"/>
                  <a:gd name="T10" fmla="*/ 2 w 33"/>
                  <a:gd name="T11" fmla="*/ 3 h 25"/>
                  <a:gd name="T12" fmla="*/ 2 w 33"/>
                  <a:gd name="T13" fmla="*/ 3 h 25"/>
                  <a:gd name="T14" fmla="*/ 3 w 33"/>
                  <a:gd name="T15" fmla="*/ 3 h 25"/>
                  <a:gd name="T16" fmla="*/ 4 w 33"/>
                  <a:gd name="T17" fmla="*/ 3 h 25"/>
                  <a:gd name="T18" fmla="*/ 4 w 33"/>
                  <a:gd name="T19" fmla="*/ 0 h 25"/>
                  <a:gd name="T20" fmla="*/ 3 w 33"/>
                  <a:gd name="T21" fmla="*/ 0 h 25"/>
                  <a:gd name="T22" fmla="*/ 2 w 33"/>
                  <a:gd name="T23" fmla="*/ 0 h 25"/>
                  <a:gd name="T24" fmla="*/ 1 w 33"/>
                  <a:gd name="T25" fmla="*/ 0 h 25"/>
                  <a:gd name="T26" fmla="*/ 0 w 3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25"/>
                  <a:gd name="T44" fmla="*/ 33 w 33"/>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5" name="Freeform 413"/>
              <p:cNvSpPr>
                <a:spLocks/>
              </p:cNvSpPr>
              <p:nvPr/>
            </p:nvSpPr>
            <p:spPr bwMode="auto">
              <a:xfrm>
                <a:off x="1605" y="1729"/>
                <a:ext cx="16" cy="20"/>
              </a:xfrm>
              <a:custGeom>
                <a:avLst/>
                <a:gdLst>
                  <a:gd name="T0" fmla="*/ 0 w 48"/>
                  <a:gd name="T1" fmla="*/ 6 h 62"/>
                  <a:gd name="T2" fmla="*/ 1 w 48"/>
                  <a:gd name="T3" fmla="*/ 6 h 62"/>
                  <a:gd name="T4" fmla="*/ 2 w 48"/>
                  <a:gd name="T5" fmla="*/ 5 h 62"/>
                  <a:gd name="T6" fmla="*/ 3 w 48"/>
                  <a:gd name="T7" fmla="*/ 5 h 62"/>
                  <a:gd name="T8" fmla="*/ 4 w 48"/>
                  <a:gd name="T9" fmla="*/ 4 h 62"/>
                  <a:gd name="T10" fmla="*/ 5 w 48"/>
                  <a:gd name="T11" fmla="*/ 3 h 62"/>
                  <a:gd name="T12" fmla="*/ 5 w 48"/>
                  <a:gd name="T13" fmla="*/ 2 h 62"/>
                  <a:gd name="T14" fmla="*/ 5 w 48"/>
                  <a:gd name="T15" fmla="*/ 1 h 62"/>
                  <a:gd name="T16" fmla="*/ 5 w 48"/>
                  <a:gd name="T17" fmla="*/ 0 h 62"/>
                  <a:gd name="T18" fmla="*/ 4 w 48"/>
                  <a:gd name="T19" fmla="*/ 0 h 62"/>
                  <a:gd name="T20" fmla="*/ 4 w 48"/>
                  <a:gd name="T21" fmla="*/ 1 h 62"/>
                  <a:gd name="T22" fmla="*/ 3 w 48"/>
                  <a:gd name="T23" fmla="*/ 1 h 62"/>
                  <a:gd name="T24" fmla="*/ 2 w 48"/>
                  <a:gd name="T25" fmla="*/ 2 h 62"/>
                  <a:gd name="T26" fmla="*/ 1 w 48"/>
                  <a:gd name="T27" fmla="*/ 2 h 62"/>
                  <a:gd name="T28" fmla="*/ 1 w 48"/>
                  <a:gd name="T29" fmla="*/ 3 h 62"/>
                  <a:gd name="T30" fmla="*/ 0 w 48"/>
                  <a:gd name="T31" fmla="*/ 3 h 62"/>
                  <a:gd name="T32" fmla="*/ 0 w 48"/>
                  <a:gd name="T33" fmla="*/ 4 h 62"/>
                  <a:gd name="T34" fmla="*/ 0 w 48"/>
                  <a:gd name="T35" fmla="*/ 4 h 62"/>
                  <a:gd name="T36" fmla="*/ 0 w 48"/>
                  <a:gd name="T37" fmla="*/ 5 h 62"/>
                  <a:gd name="T38" fmla="*/ 0 w 48"/>
                  <a:gd name="T39" fmla="*/ 5 h 62"/>
                  <a:gd name="T40" fmla="*/ 0 w 48"/>
                  <a:gd name="T41" fmla="*/ 6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62"/>
                  <a:gd name="T65" fmla="*/ 48 w 48"/>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6" name="Freeform 414"/>
              <p:cNvSpPr>
                <a:spLocks/>
              </p:cNvSpPr>
              <p:nvPr/>
            </p:nvSpPr>
            <p:spPr bwMode="auto">
              <a:xfrm>
                <a:off x="1554" y="1729"/>
                <a:ext cx="36" cy="20"/>
              </a:xfrm>
              <a:custGeom>
                <a:avLst/>
                <a:gdLst>
                  <a:gd name="T0" fmla="*/ 5 w 113"/>
                  <a:gd name="T1" fmla="*/ 0 h 62"/>
                  <a:gd name="T2" fmla="*/ 4 w 113"/>
                  <a:gd name="T3" fmla="*/ 1 h 62"/>
                  <a:gd name="T4" fmla="*/ 2 w 113"/>
                  <a:gd name="T5" fmla="*/ 2 h 62"/>
                  <a:gd name="T6" fmla="*/ 1 w 113"/>
                  <a:gd name="T7" fmla="*/ 3 h 62"/>
                  <a:gd name="T8" fmla="*/ 0 w 113"/>
                  <a:gd name="T9" fmla="*/ 4 h 62"/>
                  <a:gd name="T10" fmla="*/ 2 w 113"/>
                  <a:gd name="T11" fmla="*/ 5 h 62"/>
                  <a:gd name="T12" fmla="*/ 4 w 113"/>
                  <a:gd name="T13" fmla="*/ 5 h 62"/>
                  <a:gd name="T14" fmla="*/ 5 w 113"/>
                  <a:gd name="T15" fmla="*/ 6 h 62"/>
                  <a:gd name="T16" fmla="*/ 6 w 113"/>
                  <a:gd name="T17" fmla="*/ 6 h 62"/>
                  <a:gd name="T18" fmla="*/ 7 w 113"/>
                  <a:gd name="T19" fmla="*/ 6 h 62"/>
                  <a:gd name="T20" fmla="*/ 9 w 113"/>
                  <a:gd name="T21" fmla="*/ 6 h 62"/>
                  <a:gd name="T22" fmla="*/ 10 w 113"/>
                  <a:gd name="T23" fmla="*/ 6 h 62"/>
                  <a:gd name="T24" fmla="*/ 11 w 113"/>
                  <a:gd name="T25" fmla="*/ 6 h 62"/>
                  <a:gd name="T26" fmla="*/ 11 w 113"/>
                  <a:gd name="T27" fmla="*/ 6 h 62"/>
                  <a:gd name="T28" fmla="*/ 11 w 113"/>
                  <a:gd name="T29" fmla="*/ 5 h 62"/>
                  <a:gd name="T30" fmla="*/ 11 w 113"/>
                  <a:gd name="T31" fmla="*/ 5 h 62"/>
                  <a:gd name="T32" fmla="*/ 11 w 113"/>
                  <a:gd name="T33" fmla="*/ 5 h 62"/>
                  <a:gd name="T34" fmla="*/ 9 w 113"/>
                  <a:gd name="T35" fmla="*/ 4 h 62"/>
                  <a:gd name="T36" fmla="*/ 7 w 113"/>
                  <a:gd name="T37" fmla="*/ 3 h 62"/>
                  <a:gd name="T38" fmla="*/ 7 w 113"/>
                  <a:gd name="T39" fmla="*/ 3 h 62"/>
                  <a:gd name="T40" fmla="*/ 6 w 113"/>
                  <a:gd name="T41" fmla="*/ 3 h 62"/>
                  <a:gd name="T42" fmla="*/ 6 w 113"/>
                  <a:gd name="T43" fmla="*/ 2 h 62"/>
                  <a:gd name="T44" fmla="*/ 5 w 113"/>
                  <a:gd name="T45" fmla="*/ 2 h 62"/>
                  <a:gd name="T46" fmla="*/ 5 w 113"/>
                  <a:gd name="T47" fmla="*/ 2 h 62"/>
                  <a:gd name="T48" fmla="*/ 5 w 113"/>
                  <a:gd name="T49" fmla="*/ 1 h 62"/>
                  <a:gd name="T50" fmla="*/ 5 w 113"/>
                  <a:gd name="T51" fmla="*/ 1 h 62"/>
                  <a:gd name="T52" fmla="*/ 5 w 113"/>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3"/>
                  <a:gd name="T82" fmla="*/ 0 h 62"/>
                  <a:gd name="T83" fmla="*/ 113 w 113"/>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7" name="Freeform 415"/>
              <p:cNvSpPr>
                <a:spLocks/>
              </p:cNvSpPr>
              <p:nvPr/>
            </p:nvSpPr>
            <p:spPr bwMode="auto">
              <a:xfrm>
                <a:off x="1748" y="1188"/>
                <a:ext cx="29" cy="15"/>
              </a:xfrm>
              <a:custGeom>
                <a:avLst/>
                <a:gdLst>
                  <a:gd name="T0" fmla="*/ 0 w 93"/>
                  <a:gd name="T1" fmla="*/ 0 h 50"/>
                  <a:gd name="T2" fmla="*/ 2 w 93"/>
                  <a:gd name="T3" fmla="*/ 0 h 50"/>
                  <a:gd name="T4" fmla="*/ 3 w 93"/>
                  <a:gd name="T5" fmla="*/ 0 h 50"/>
                  <a:gd name="T6" fmla="*/ 4 w 93"/>
                  <a:gd name="T7" fmla="*/ 0 h 50"/>
                  <a:gd name="T8" fmla="*/ 6 w 93"/>
                  <a:gd name="T9" fmla="*/ 1 h 50"/>
                  <a:gd name="T10" fmla="*/ 6 w 93"/>
                  <a:gd name="T11" fmla="*/ 1 h 50"/>
                  <a:gd name="T12" fmla="*/ 7 w 93"/>
                  <a:gd name="T13" fmla="*/ 1 h 50"/>
                  <a:gd name="T14" fmla="*/ 7 w 93"/>
                  <a:gd name="T15" fmla="*/ 1 h 50"/>
                  <a:gd name="T16" fmla="*/ 8 w 93"/>
                  <a:gd name="T17" fmla="*/ 2 h 50"/>
                  <a:gd name="T18" fmla="*/ 8 w 93"/>
                  <a:gd name="T19" fmla="*/ 2 h 50"/>
                  <a:gd name="T20" fmla="*/ 9 w 93"/>
                  <a:gd name="T21" fmla="*/ 2 h 50"/>
                  <a:gd name="T22" fmla="*/ 9 w 93"/>
                  <a:gd name="T23" fmla="*/ 3 h 50"/>
                  <a:gd name="T24" fmla="*/ 9 w 93"/>
                  <a:gd name="T25" fmla="*/ 3 h 50"/>
                  <a:gd name="T26" fmla="*/ 8 w 93"/>
                  <a:gd name="T27" fmla="*/ 3 h 50"/>
                  <a:gd name="T28" fmla="*/ 7 w 93"/>
                  <a:gd name="T29" fmla="*/ 4 h 50"/>
                  <a:gd name="T30" fmla="*/ 6 w 93"/>
                  <a:gd name="T31" fmla="*/ 4 h 50"/>
                  <a:gd name="T32" fmla="*/ 5 w 93"/>
                  <a:gd name="T33" fmla="*/ 4 h 50"/>
                  <a:gd name="T34" fmla="*/ 4 w 93"/>
                  <a:gd name="T35" fmla="*/ 4 h 50"/>
                  <a:gd name="T36" fmla="*/ 3 w 93"/>
                  <a:gd name="T37" fmla="*/ 4 h 50"/>
                  <a:gd name="T38" fmla="*/ 3 w 93"/>
                  <a:gd name="T39" fmla="*/ 4 h 50"/>
                  <a:gd name="T40" fmla="*/ 3 w 93"/>
                  <a:gd name="T41" fmla="*/ 4 h 50"/>
                  <a:gd name="T42" fmla="*/ 2 w 93"/>
                  <a:gd name="T43" fmla="*/ 4 h 50"/>
                  <a:gd name="T44" fmla="*/ 2 w 93"/>
                  <a:gd name="T45" fmla="*/ 4 h 50"/>
                  <a:gd name="T46" fmla="*/ 2 w 93"/>
                  <a:gd name="T47" fmla="*/ 4 h 50"/>
                  <a:gd name="T48" fmla="*/ 2 w 93"/>
                  <a:gd name="T49" fmla="*/ 3 h 50"/>
                  <a:gd name="T50" fmla="*/ 2 w 93"/>
                  <a:gd name="T51" fmla="*/ 3 h 50"/>
                  <a:gd name="T52" fmla="*/ 2 w 93"/>
                  <a:gd name="T53" fmla="*/ 2 h 50"/>
                  <a:gd name="T54" fmla="*/ 2 w 93"/>
                  <a:gd name="T55" fmla="*/ 2 h 50"/>
                  <a:gd name="T56" fmla="*/ 2 w 93"/>
                  <a:gd name="T57" fmla="*/ 2 h 50"/>
                  <a:gd name="T58" fmla="*/ 0 w 93"/>
                  <a:gd name="T59" fmla="*/ 2 h 50"/>
                  <a:gd name="T60" fmla="*/ 0 w 93"/>
                  <a:gd name="T61" fmla="*/ 0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3"/>
                  <a:gd name="T94" fmla="*/ 0 h 50"/>
                  <a:gd name="T95" fmla="*/ 93 w 93"/>
                  <a:gd name="T96" fmla="*/ 50 h 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8" name="Freeform 416"/>
              <p:cNvSpPr>
                <a:spLocks/>
              </p:cNvSpPr>
              <p:nvPr/>
            </p:nvSpPr>
            <p:spPr bwMode="auto">
              <a:xfrm>
                <a:off x="1436" y="1246"/>
                <a:ext cx="331" cy="198"/>
              </a:xfrm>
              <a:custGeom>
                <a:avLst/>
                <a:gdLst>
                  <a:gd name="T0" fmla="*/ 2 w 1029"/>
                  <a:gd name="T1" fmla="*/ 12 h 604"/>
                  <a:gd name="T2" fmla="*/ 7 w 1029"/>
                  <a:gd name="T3" fmla="*/ 7 h 604"/>
                  <a:gd name="T4" fmla="*/ 28 w 1029"/>
                  <a:gd name="T5" fmla="*/ 0 h 604"/>
                  <a:gd name="T6" fmla="*/ 21 w 1029"/>
                  <a:gd name="T7" fmla="*/ 5 h 604"/>
                  <a:gd name="T8" fmla="*/ 19 w 1029"/>
                  <a:gd name="T9" fmla="*/ 11 h 604"/>
                  <a:gd name="T10" fmla="*/ 28 w 1029"/>
                  <a:gd name="T11" fmla="*/ 7 h 604"/>
                  <a:gd name="T12" fmla="*/ 41 w 1029"/>
                  <a:gd name="T13" fmla="*/ 2 h 604"/>
                  <a:gd name="T14" fmla="*/ 45 w 1029"/>
                  <a:gd name="T15" fmla="*/ 3 h 604"/>
                  <a:gd name="T16" fmla="*/ 45 w 1029"/>
                  <a:gd name="T17" fmla="*/ 8 h 604"/>
                  <a:gd name="T18" fmla="*/ 60 w 1029"/>
                  <a:gd name="T19" fmla="*/ 9 h 604"/>
                  <a:gd name="T20" fmla="*/ 70 w 1029"/>
                  <a:gd name="T21" fmla="*/ 10 h 604"/>
                  <a:gd name="T22" fmla="*/ 78 w 1029"/>
                  <a:gd name="T23" fmla="*/ 12 h 604"/>
                  <a:gd name="T24" fmla="*/ 78 w 1029"/>
                  <a:gd name="T25" fmla="*/ 14 h 604"/>
                  <a:gd name="T26" fmla="*/ 74 w 1029"/>
                  <a:gd name="T27" fmla="*/ 20 h 604"/>
                  <a:gd name="T28" fmla="*/ 83 w 1029"/>
                  <a:gd name="T29" fmla="*/ 18 h 604"/>
                  <a:gd name="T30" fmla="*/ 90 w 1029"/>
                  <a:gd name="T31" fmla="*/ 21 h 604"/>
                  <a:gd name="T32" fmla="*/ 88 w 1029"/>
                  <a:gd name="T33" fmla="*/ 26 h 604"/>
                  <a:gd name="T34" fmla="*/ 81 w 1029"/>
                  <a:gd name="T35" fmla="*/ 27 h 604"/>
                  <a:gd name="T36" fmla="*/ 89 w 1029"/>
                  <a:gd name="T37" fmla="*/ 30 h 604"/>
                  <a:gd name="T38" fmla="*/ 93 w 1029"/>
                  <a:gd name="T39" fmla="*/ 35 h 604"/>
                  <a:gd name="T40" fmla="*/ 101 w 1029"/>
                  <a:gd name="T41" fmla="*/ 35 h 604"/>
                  <a:gd name="T42" fmla="*/ 106 w 1029"/>
                  <a:gd name="T43" fmla="*/ 38 h 604"/>
                  <a:gd name="T44" fmla="*/ 97 w 1029"/>
                  <a:gd name="T45" fmla="*/ 44 h 604"/>
                  <a:gd name="T46" fmla="*/ 93 w 1029"/>
                  <a:gd name="T47" fmla="*/ 45 h 604"/>
                  <a:gd name="T48" fmla="*/ 90 w 1029"/>
                  <a:gd name="T49" fmla="*/ 48 h 604"/>
                  <a:gd name="T50" fmla="*/ 86 w 1029"/>
                  <a:gd name="T51" fmla="*/ 45 h 604"/>
                  <a:gd name="T52" fmla="*/ 88 w 1029"/>
                  <a:gd name="T53" fmla="*/ 42 h 604"/>
                  <a:gd name="T54" fmla="*/ 82 w 1029"/>
                  <a:gd name="T55" fmla="*/ 41 h 604"/>
                  <a:gd name="T56" fmla="*/ 78 w 1029"/>
                  <a:gd name="T57" fmla="*/ 39 h 604"/>
                  <a:gd name="T58" fmla="*/ 77 w 1029"/>
                  <a:gd name="T59" fmla="*/ 42 h 604"/>
                  <a:gd name="T60" fmla="*/ 77 w 1029"/>
                  <a:gd name="T61" fmla="*/ 48 h 604"/>
                  <a:gd name="T62" fmla="*/ 82 w 1029"/>
                  <a:gd name="T63" fmla="*/ 56 h 604"/>
                  <a:gd name="T64" fmla="*/ 80 w 1029"/>
                  <a:gd name="T65" fmla="*/ 59 h 604"/>
                  <a:gd name="T66" fmla="*/ 73 w 1029"/>
                  <a:gd name="T67" fmla="*/ 60 h 604"/>
                  <a:gd name="T68" fmla="*/ 64 w 1029"/>
                  <a:gd name="T69" fmla="*/ 55 h 604"/>
                  <a:gd name="T70" fmla="*/ 69 w 1029"/>
                  <a:gd name="T71" fmla="*/ 61 h 604"/>
                  <a:gd name="T72" fmla="*/ 69 w 1029"/>
                  <a:gd name="T73" fmla="*/ 65 h 604"/>
                  <a:gd name="T74" fmla="*/ 54 w 1029"/>
                  <a:gd name="T75" fmla="*/ 61 h 604"/>
                  <a:gd name="T76" fmla="*/ 49 w 1029"/>
                  <a:gd name="T77" fmla="*/ 56 h 604"/>
                  <a:gd name="T78" fmla="*/ 42 w 1029"/>
                  <a:gd name="T79" fmla="*/ 51 h 604"/>
                  <a:gd name="T80" fmla="*/ 38 w 1029"/>
                  <a:gd name="T81" fmla="*/ 49 h 604"/>
                  <a:gd name="T82" fmla="*/ 41 w 1029"/>
                  <a:gd name="T83" fmla="*/ 47 h 604"/>
                  <a:gd name="T84" fmla="*/ 48 w 1029"/>
                  <a:gd name="T85" fmla="*/ 43 h 604"/>
                  <a:gd name="T86" fmla="*/ 52 w 1029"/>
                  <a:gd name="T87" fmla="*/ 41 h 604"/>
                  <a:gd name="T88" fmla="*/ 60 w 1029"/>
                  <a:gd name="T89" fmla="*/ 41 h 604"/>
                  <a:gd name="T90" fmla="*/ 64 w 1029"/>
                  <a:gd name="T91" fmla="*/ 42 h 604"/>
                  <a:gd name="T92" fmla="*/ 71 w 1029"/>
                  <a:gd name="T93" fmla="*/ 42 h 604"/>
                  <a:gd name="T94" fmla="*/ 60 w 1029"/>
                  <a:gd name="T95" fmla="*/ 38 h 604"/>
                  <a:gd name="T96" fmla="*/ 56 w 1029"/>
                  <a:gd name="T97" fmla="*/ 39 h 604"/>
                  <a:gd name="T98" fmla="*/ 56 w 1029"/>
                  <a:gd name="T99" fmla="*/ 38 h 604"/>
                  <a:gd name="T100" fmla="*/ 60 w 1029"/>
                  <a:gd name="T101" fmla="*/ 33 h 604"/>
                  <a:gd name="T102" fmla="*/ 60 w 1029"/>
                  <a:gd name="T103" fmla="*/ 30 h 604"/>
                  <a:gd name="T104" fmla="*/ 54 w 1029"/>
                  <a:gd name="T105" fmla="*/ 27 h 604"/>
                  <a:gd name="T106" fmla="*/ 49 w 1029"/>
                  <a:gd name="T107" fmla="*/ 21 h 604"/>
                  <a:gd name="T108" fmla="*/ 45 w 1029"/>
                  <a:gd name="T109" fmla="*/ 18 h 604"/>
                  <a:gd name="T110" fmla="*/ 42 w 1029"/>
                  <a:gd name="T111" fmla="*/ 17 h 604"/>
                  <a:gd name="T112" fmla="*/ 39 w 1029"/>
                  <a:gd name="T113" fmla="*/ 22 h 604"/>
                  <a:gd name="T114" fmla="*/ 22 w 1029"/>
                  <a:gd name="T115" fmla="*/ 19 h 604"/>
                  <a:gd name="T116" fmla="*/ 12 w 1029"/>
                  <a:gd name="T117" fmla="*/ 20 h 604"/>
                  <a:gd name="T118" fmla="*/ 8 w 1029"/>
                  <a:gd name="T119" fmla="*/ 20 h 604"/>
                  <a:gd name="T120" fmla="*/ 2 w 1029"/>
                  <a:gd name="T121" fmla="*/ 19 h 604"/>
                  <a:gd name="T122" fmla="*/ 1 w 1029"/>
                  <a:gd name="T123" fmla="*/ 17 h 604"/>
                  <a:gd name="T124" fmla="*/ 8 w 1029"/>
                  <a:gd name="T125" fmla="*/ 16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9"/>
                  <a:gd name="T190" fmla="*/ 0 h 604"/>
                  <a:gd name="T191" fmla="*/ 1029 w 1029"/>
                  <a:gd name="T192" fmla="*/ 604 h 6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29" name="Freeform 417"/>
              <p:cNvSpPr>
                <a:spLocks/>
              </p:cNvSpPr>
              <p:nvPr/>
            </p:nvSpPr>
            <p:spPr bwMode="auto">
              <a:xfrm>
                <a:off x="1528" y="1110"/>
                <a:ext cx="409" cy="105"/>
              </a:xfrm>
              <a:custGeom>
                <a:avLst/>
                <a:gdLst>
                  <a:gd name="T0" fmla="*/ 83 w 1268"/>
                  <a:gd name="T1" fmla="*/ 4 h 321"/>
                  <a:gd name="T2" fmla="*/ 85 w 1268"/>
                  <a:gd name="T3" fmla="*/ 2 h 321"/>
                  <a:gd name="T4" fmla="*/ 88 w 1268"/>
                  <a:gd name="T5" fmla="*/ 1 h 321"/>
                  <a:gd name="T6" fmla="*/ 90 w 1268"/>
                  <a:gd name="T7" fmla="*/ 3 h 321"/>
                  <a:gd name="T8" fmla="*/ 98 w 1268"/>
                  <a:gd name="T9" fmla="*/ 2 h 321"/>
                  <a:gd name="T10" fmla="*/ 106 w 1268"/>
                  <a:gd name="T11" fmla="*/ 0 h 321"/>
                  <a:gd name="T12" fmla="*/ 113 w 1268"/>
                  <a:gd name="T13" fmla="*/ 2 h 321"/>
                  <a:gd name="T14" fmla="*/ 118 w 1268"/>
                  <a:gd name="T15" fmla="*/ 2 h 321"/>
                  <a:gd name="T16" fmla="*/ 132 w 1268"/>
                  <a:gd name="T17" fmla="*/ 3 h 321"/>
                  <a:gd name="T18" fmla="*/ 129 w 1268"/>
                  <a:gd name="T19" fmla="*/ 5 h 321"/>
                  <a:gd name="T20" fmla="*/ 121 w 1268"/>
                  <a:gd name="T21" fmla="*/ 7 h 321"/>
                  <a:gd name="T22" fmla="*/ 110 w 1268"/>
                  <a:gd name="T23" fmla="*/ 8 h 321"/>
                  <a:gd name="T24" fmla="*/ 107 w 1268"/>
                  <a:gd name="T25" fmla="*/ 10 h 321"/>
                  <a:gd name="T26" fmla="*/ 104 w 1268"/>
                  <a:gd name="T27" fmla="*/ 11 h 321"/>
                  <a:gd name="T28" fmla="*/ 98 w 1268"/>
                  <a:gd name="T29" fmla="*/ 11 h 321"/>
                  <a:gd name="T30" fmla="*/ 97 w 1268"/>
                  <a:gd name="T31" fmla="*/ 13 h 321"/>
                  <a:gd name="T32" fmla="*/ 78 w 1268"/>
                  <a:gd name="T33" fmla="*/ 14 h 321"/>
                  <a:gd name="T34" fmla="*/ 69 w 1268"/>
                  <a:gd name="T35" fmla="*/ 17 h 321"/>
                  <a:gd name="T36" fmla="*/ 66 w 1268"/>
                  <a:gd name="T37" fmla="*/ 19 h 321"/>
                  <a:gd name="T38" fmla="*/ 62 w 1268"/>
                  <a:gd name="T39" fmla="*/ 18 h 321"/>
                  <a:gd name="T40" fmla="*/ 59 w 1268"/>
                  <a:gd name="T41" fmla="*/ 19 h 321"/>
                  <a:gd name="T42" fmla="*/ 61 w 1268"/>
                  <a:gd name="T43" fmla="*/ 22 h 321"/>
                  <a:gd name="T44" fmla="*/ 57 w 1268"/>
                  <a:gd name="T45" fmla="*/ 26 h 321"/>
                  <a:gd name="T46" fmla="*/ 50 w 1268"/>
                  <a:gd name="T47" fmla="*/ 25 h 321"/>
                  <a:gd name="T48" fmla="*/ 42 w 1268"/>
                  <a:gd name="T49" fmla="*/ 26 h 321"/>
                  <a:gd name="T50" fmla="*/ 42 w 1268"/>
                  <a:gd name="T51" fmla="*/ 27 h 321"/>
                  <a:gd name="T52" fmla="*/ 41 w 1268"/>
                  <a:gd name="T53" fmla="*/ 31 h 321"/>
                  <a:gd name="T54" fmla="*/ 35 w 1268"/>
                  <a:gd name="T55" fmla="*/ 34 h 321"/>
                  <a:gd name="T56" fmla="*/ 30 w 1268"/>
                  <a:gd name="T57" fmla="*/ 32 h 321"/>
                  <a:gd name="T58" fmla="*/ 26 w 1268"/>
                  <a:gd name="T59" fmla="*/ 30 h 321"/>
                  <a:gd name="T60" fmla="*/ 10 w 1268"/>
                  <a:gd name="T61" fmla="*/ 29 h 321"/>
                  <a:gd name="T62" fmla="*/ 0 w 1268"/>
                  <a:gd name="T63" fmla="*/ 30 h 321"/>
                  <a:gd name="T64" fmla="*/ 1 w 1268"/>
                  <a:gd name="T65" fmla="*/ 28 h 321"/>
                  <a:gd name="T66" fmla="*/ 6 w 1268"/>
                  <a:gd name="T67" fmla="*/ 26 h 321"/>
                  <a:gd name="T68" fmla="*/ 15 w 1268"/>
                  <a:gd name="T69" fmla="*/ 25 h 321"/>
                  <a:gd name="T70" fmla="*/ 18 w 1268"/>
                  <a:gd name="T71" fmla="*/ 24 h 321"/>
                  <a:gd name="T72" fmla="*/ 20 w 1268"/>
                  <a:gd name="T73" fmla="*/ 23 h 321"/>
                  <a:gd name="T74" fmla="*/ 23 w 1268"/>
                  <a:gd name="T75" fmla="*/ 25 h 321"/>
                  <a:gd name="T76" fmla="*/ 26 w 1268"/>
                  <a:gd name="T77" fmla="*/ 26 h 321"/>
                  <a:gd name="T78" fmla="*/ 22 w 1268"/>
                  <a:gd name="T79" fmla="*/ 22 h 321"/>
                  <a:gd name="T80" fmla="*/ 20 w 1268"/>
                  <a:gd name="T81" fmla="*/ 21 h 321"/>
                  <a:gd name="T82" fmla="*/ 21 w 1268"/>
                  <a:gd name="T83" fmla="*/ 19 h 321"/>
                  <a:gd name="T84" fmla="*/ 25 w 1268"/>
                  <a:gd name="T85" fmla="*/ 19 h 321"/>
                  <a:gd name="T86" fmla="*/ 38 w 1268"/>
                  <a:gd name="T87" fmla="*/ 20 h 321"/>
                  <a:gd name="T88" fmla="*/ 44 w 1268"/>
                  <a:gd name="T89" fmla="*/ 19 h 321"/>
                  <a:gd name="T90" fmla="*/ 34 w 1268"/>
                  <a:gd name="T91" fmla="*/ 18 h 321"/>
                  <a:gd name="T92" fmla="*/ 31 w 1268"/>
                  <a:gd name="T93" fmla="*/ 16 h 321"/>
                  <a:gd name="T94" fmla="*/ 39 w 1268"/>
                  <a:gd name="T95" fmla="*/ 15 h 321"/>
                  <a:gd name="T96" fmla="*/ 45 w 1268"/>
                  <a:gd name="T97" fmla="*/ 17 h 321"/>
                  <a:gd name="T98" fmla="*/ 50 w 1268"/>
                  <a:gd name="T99" fmla="*/ 13 h 321"/>
                  <a:gd name="T100" fmla="*/ 69 w 1268"/>
                  <a:gd name="T101" fmla="*/ 9 h 321"/>
                  <a:gd name="T102" fmla="*/ 61 w 1268"/>
                  <a:gd name="T103" fmla="*/ 12 h 321"/>
                  <a:gd name="T104" fmla="*/ 47 w 1268"/>
                  <a:gd name="T105" fmla="*/ 12 h 321"/>
                  <a:gd name="T106" fmla="*/ 33 w 1268"/>
                  <a:gd name="T107" fmla="*/ 12 h 321"/>
                  <a:gd name="T108" fmla="*/ 26 w 1268"/>
                  <a:gd name="T109" fmla="*/ 11 h 321"/>
                  <a:gd name="T110" fmla="*/ 23 w 1268"/>
                  <a:gd name="T111" fmla="*/ 9 h 321"/>
                  <a:gd name="T112" fmla="*/ 26 w 1268"/>
                  <a:gd name="T113" fmla="*/ 8 h 321"/>
                  <a:gd name="T114" fmla="*/ 46 w 1268"/>
                  <a:gd name="T115" fmla="*/ 5 h 321"/>
                  <a:gd name="T116" fmla="*/ 64 w 1268"/>
                  <a:gd name="T117" fmla="*/ 3 h 321"/>
                  <a:gd name="T118" fmla="*/ 70 w 1268"/>
                  <a:gd name="T119" fmla="*/ 2 h 321"/>
                  <a:gd name="T120" fmla="*/ 79 w 1268"/>
                  <a:gd name="T121" fmla="*/ 3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8"/>
                  <a:gd name="T184" fmla="*/ 0 h 321"/>
                  <a:gd name="T185" fmla="*/ 1268 w 1268"/>
                  <a:gd name="T186" fmla="*/ 321 h 3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0" name="Freeform 418"/>
              <p:cNvSpPr>
                <a:spLocks/>
              </p:cNvSpPr>
              <p:nvPr/>
            </p:nvSpPr>
            <p:spPr bwMode="auto">
              <a:xfrm>
                <a:off x="553" y="1660"/>
                <a:ext cx="51" cy="38"/>
              </a:xfrm>
              <a:custGeom>
                <a:avLst/>
                <a:gdLst>
                  <a:gd name="T0" fmla="*/ 0 w 160"/>
                  <a:gd name="T1" fmla="*/ 0 h 117"/>
                  <a:gd name="T2" fmla="*/ 0 w 160"/>
                  <a:gd name="T3" fmla="*/ 1 h 117"/>
                  <a:gd name="T4" fmla="*/ 0 w 160"/>
                  <a:gd name="T5" fmla="*/ 2 h 117"/>
                  <a:gd name="T6" fmla="*/ 1 w 160"/>
                  <a:gd name="T7" fmla="*/ 3 h 117"/>
                  <a:gd name="T8" fmla="*/ 2 w 160"/>
                  <a:gd name="T9" fmla="*/ 4 h 117"/>
                  <a:gd name="T10" fmla="*/ 2 w 160"/>
                  <a:gd name="T11" fmla="*/ 5 h 117"/>
                  <a:gd name="T12" fmla="*/ 3 w 160"/>
                  <a:gd name="T13" fmla="*/ 6 h 117"/>
                  <a:gd name="T14" fmla="*/ 4 w 160"/>
                  <a:gd name="T15" fmla="*/ 7 h 117"/>
                  <a:gd name="T16" fmla="*/ 5 w 160"/>
                  <a:gd name="T17" fmla="*/ 8 h 117"/>
                  <a:gd name="T18" fmla="*/ 6 w 160"/>
                  <a:gd name="T19" fmla="*/ 9 h 117"/>
                  <a:gd name="T20" fmla="*/ 7 w 160"/>
                  <a:gd name="T21" fmla="*/ 10 h 117"/>
                  <a:gd name="T22" fmla="*/ 9 w 160"/>
                  <a:gd name="T23" fmla="*/ 10 h 117"/>
                  <a:gd name="T24" fmla="*/ 10 w 160"/>
                  <a:gd name="T25" fmla="*/ 11 h 117"/>
                  <a:gd name="T26" fmla="*/ 11 w 160"/>
                  <a:gd name="T27" fmla="*/ 12 h 117"/>
                  <a:gd name="T28" fmla="*/ 12 w 160"/>
                  <a:gd name="T29" fmla="*/ 12 h 117"/>
                  <a:gd name="T30" fmla="*/ 13 w 160"/>
                  <a:gd name="T31" fmla="*/ 12 h 117"/>
                  <a:gd name="T32" fmla="*/ 13 w 160"/>
                  <a:gd name="T33" fmla="*/ 12 h 117"/>
                  <a:gd name="T34" fmla="*/ 14 w 160"/>
                  <a:gd name="T35" fmla="*/ 12 h 117"/>
                  <a:gd name="T36" fmla="*/ 15 w 160"/>
                  <a:gd name="T37" fmla="*/ 12 h 117"/>
                  <a:gd name="T38" fmla="*/ 16 w 160"/>
                  <a:gd name="T39" fmla="*/ 12 h 117"/>
                  <a:gd name="T40" fmla="*/ 16 w 160"/>
                  <a:gd name="T41" fmla="*/ 11 h 117"/>
                  <a:gd name="T42" fmla="*/ 15 w 160"/>
                  <a:gd name="T43" fmla="*/ 10 h 117"/>
                  <a:gd name="T44" fmla="*/ 14 w 160"/>
                  <a:gd name="T45" fmla="*/ 8 h 117"/>
                  <a:gd name="T46" fmla="*/ 14 w 160"/>
                  <a:gd name="T47" fmla="*/ 8 h 117"/>
                  <a:gd name="T48" fmla="*/ 14 w 160"/>
                  <a:gd name="T49" fmla="*/ 7 h 117"/>
                  <a:gd name="T50" fmla="*/ 13 w 160"/>
                  <a:gd name="T51" fmla="*/ 6 h 117"/>
                  <a:gd name="T52" fmla="*/ 13 w 160"/>
                  <a:gd name="T53" fmla="*/ 5 h 117"/>
                  <a:gd name="T54" fmla="*/ 13 w 160"/>
                  <a:gd name="T55" fmla="*/ 5 h 117"/>
                  <a:gd name="T56" fmla="*/ 12 w 160"/>
                  <a:gd name="T57" fmla="*/ 5 h 117"/>
                  <a:gd name="T58" fmla="*/ 11 w 160"/>
                  <a:gd name="T59" fmla="*/ 4 h 117"/>
                  <a:gd name="T60" fmla="*/ 10 w 160"/>
                  <a:gd name="T61" fmla="*/ 4 h 117"/>
                  <a:gd name="T62" fmla="*/ 9 w 160"/>
                  <a:gd name="T63" fmla="*/ 3 h 117"/>
                  <a:gd name="T64" fmla="*/ 8 w 160"/>
                  <a:gd name="T65" fmla="*/ 2 h 117"/>
                  <a:gd name="T66" fmla="*/ 8 w 160"/>
                  <a:gd name="T67" fmla="*/ 2 h 117"/>
                  <a:gd name="T68" fmla="*/ 7 w 160"/>
                  <a:gd name="T69" fmla="*/ 1 h 117"/>
                  <a:gd name="T70" fmla="*/ 7 w 160"/>
                  <a:gd name="T71" fmla="*/ 1 h 117"/>
                  <a:gd name="T72" fmla="*/ 7 w 160"/>
                  <a:gd name="T73" fmla="*/ 1 h 117"/>
                  <a:gd name="T74" fmla="*/ 6 w 160"/>
                  <a:gd name="T75" fmla="*/ 1 h 117"/>
                  <a:gd name="T76" fmla="*/ 5 w 160"/>
                  <a:gd name="T77" fmla="*/ 1 h 117"/>
                  <a:gd name="T78" fmla="*/ 4 w 160"/>
                  <a:gd name="T79" fmla="*/ 0 h 117"/>
                  <a:gd name="T80" fmla="*/ 4 w 160"/>
                  <a:gd name="T81" fmla="*/ 0 h 117"/>
                  <a:gd name="T82" fmla="*/ 0 w 160"/>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117"/>
                  <a:gd name="T128" fmla="*/ 160 w 160"/>
                  <a:gd name="T129" fmla="*/ 117 h 1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1" name="Freeform 419"/>
              <p:cNvSpPr>
                <a:spLocks/>
              </p:cNvSpPr>
              <p:nvPr/>
            </p:nvSpPr>
            <p:spPr bwMode="auto">
              <a:xfrm>
                <a:off x="527" y="1592"/>
                <a:ext cx="26" cy="46"/>
              </a:xfrm>
              <a:custGeom>
                <a:avLst/>
                <a:gdLst>
                  <a:gd name="T0" fmla="*/ 4 w 80"/>
                  <a:gd name="T1" fmla="*/ 13 h 141"/>
                  <a:gd name="T2" fmla="*/ 8 w 80"/>
                  <a:gd name="T3" fmla="*/ 4 h 141"/>
                  <a:gd name="T4" fmla="*/ 8 w 80"/>
                  <a:gd name="T5" fmla="*/ 2 h 141"/>
                  <a:gd name="T6" fmla="*/ 7 w 80"/>
                  <a:gd name="T7" fmla="*/ 2 h 141"/>
                  <a:gd name="T8" fmla="*/ 6 w 80"/>
                  <a:gd name="T9" fmla="*/ 2 h 141"/>
                  <a:gd name="T10" fmla="*/ 6 w 80"/>
                  <a:gd name="T11" fmla="*/ 2 h 141"/>
                  <a:gd name="T12" fmla="*/ 5 w 80"/>
                  <a:gd name="T13" fmla="*/ 1 h 141"/>
                  <a:gd name="T14" fmla="*/ 5 w 80"/>
                  <a:gd name="T15" fmla="*/ 1 h 141"/>
                  <a:gd name="T16" fmla="*/ 5 w 80"/>
                  <a:gd name="T17" fmla="*/ 1 h 141"/>
                  <a:gd name="T18" fmla="*/ 4 w 80"/>
                  <a:gd name="T19" fmla="*/ 0 h 141"/>
                  <a:gd name="T20" fmla="*/ 4 w 80"/>
                  <a:gd name="T21" fmla="*/ 0 h 141"/>
                  <a:gd name="T22" fmla="*/ 0 w 80"/>
                  <a:gd name="T23" fmla="*/ 0 h 141"/>
                  <a:gd name="T24" fmla="*/ 0 w 80"/>
                  <a:gd name="T25" fmla="*/ 3 h 141"/>
                  <a:gd name="T26" fmla="*/ 0 w 80"/>
                  <a:gd name="T27" fmla="*/ 4 h 141"/>
                  <a:gd name="T28" fmla="*/ 0 w 80"/>
                  <a:gd name="T29" fmla="*/ 6 h 141"/>
                  <a:gd name="T30" fmla="*/ 0 w 80"/>
                  <a:gd name="T31" fmla="*/ 7 h 141"/>
                  <a:gd name="T32" fmla="*/ 0 w 80"/>
                  <a:gd name="T33" fmla="*/ 8 h 141"/>
                  <a:gd name="T34" fmla="*/ 0 w 80"/>
                  <a:gd name="T35" fmla="*/ 8 h 141"/>
                  <a:gd name="T36" fmla="*/ 1 w 80"/>
                  <a:gd name="T37" fmla="*/ 9 h 141"/>
                  <a:gd name="T38" fmla="*/ 1 w 80"/>
                  <a:gd name="T39" fmla="*/ 10 h 141"/>
                  <a:gd name="T40" fmla="*/ 2 w 80"/>
                  <a:gd name="T41" fmla="*/ 13 h 141"/>
                  <a:gd name="T42" fmla="*/ 3 w 80"/>
                  <a:gd name="T43" fmla="*/ 15 h 141"/>
                  <a:gd name="T44" fmla="*/ 3 w 80"/>
                  <a:gd name="T45" fmla="*/ 14 h 141"/>
                  <a:gd name="T46" fmla="*/ 4 w 80"/>
                  <a:gd name="T47" fmla="*/ 14 h 141"/>
                  <a:gd name="T48" fmla="*/ 4 w 80"/>
                  <a:gd name="T49" fmla="*/ 13 h 141"/>
                  <a:gd name="T50" fmla="*/ 4 w 80"/>
                  <a:gd name="T51" fmla="*/ 13 h 141"/>
                  <a:gd name="T52" fmla="*/ 4 w 80"/>
                  <a:gd name="T53" fmla="*/ 13 h 141"/>
                  <a:gd name="T54" fmla="*/ 4 w 80"/>
                  <a:gd name="T55" fmla="*/ 13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41"/>
                  <a:gd name="T86" fmla="*/ 80 w 80"/>
                  <a:gd name="T87" fmla="*/ 141 h 1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2" name="Freeform 420"/>
              <p:cNvSpPr>
                <a:spLocks/>
              </p:cNvSpPr>
              <p:nvPr/>
            </p:nvSpPr>
            <p:spPr bwMode="auto">
              <a:xfrm>
                <a:off x="1379" y="1383"/>
                <a:ext cx="83" cy="41"/>
              </a:xfrm>
              <a:custGeom>
                <a:avLst/>
                <a:gdLst>
                  <a:gd name="T0" fmla="*/ 0 w 259"/>
                  <a:gd name="T1" fmla="*/ 10 h 124"/>
                  <a:gd name="T2" fmla="*/ 0 w 259"/>
                  <a:gd name="T3" fmla="*/ 11 h 124"/>
                  <a:gd name="T4" fmla="*/ 0 w 259"/>
                  <a:gd name="T5" fmla="*/ 11 h 124"/>
                  <a:gd name="T6" fmla="*/ 0 w 259"/>
                  <a:gd name="T7" fmla="*/ 11 h 124"/>
                  <a:gd name="T8" fmla="*/ 1 w 259"/>
                  <a:gd name="T9" fmla="*/ 12 h 124"/>
                  <a:gd name="T10" fmla="*/ 1 w 259"/>
                  <a:gd name="T11" fmla="*/ 12 h 124"/>
                  <a:gd name="T12" fmla="*/ 2 w 259"/>
                  <a:gd name="T13" fmla="*/ 13 h 124"/>
                  <a:gd name="T14" fmla="*/ 3 w 259"/>
                  <a:gd name="T15" fmla="*/ 13 h 124"/>
                  <a:gd name="T16" fmla="*/ 4 w 259"/>
                  <a:gd name="T17" fmla="*/ 13 h 124"/>
                  <a:gd name="T18" fmla="*/ 5 w 259"/>
                  <a:gd name="T19" fmla="*/ 14 h 124"/>
                  <a:gd name="T20" fmla="*/ 6 w 259"/>
                  <a:gd name="T21" fmla="*/ 14 h 124"/>
                  <a:gd name="T22" fmla="*/ 7 w 259"/>
                  <a:gd name="T23" fmla="*/ 14 h 124"/>
                  <a:gd name="T24" fmla="*/ 8 w 259"/>
                  <a:gd name="T25" fmla="*/ 14 h 124"/>
                  <a:gd name="T26" fmla="*/ 8 w 259"/>
                  <a:gd name="T27" fmla="*/ 13 h 124"/>
                  <a:gd name="T28" fmla="*/ 9 w 259"/>
                  <a:gd name="T29" fmla="*/ 13 h 124"/>
                  <a:gd name="T30" fmla="*/ 10 w 259"/>
                  <a:gd name="T31" fmla="*/ 13 h 124"/>
                  <a:gd name="T32" fmla="*/ 11 w 259"/>
                  <a:gd name="T33" fmla="*/ 12 h 124"/>
                  <a:gd name="T34" fmla="*/ 12 w 259"/>
                  <a:gd name="T35" fmla="*/ 11 h 124"/>
                  <a:gd name="T36" fmla="*/ 13 w 259"/>
                  <a:gd name="T37" fmla="*/ 11 h 124"/>
                  <a:gd name="T38" fmla="*/ 13 w 259"/>
                  <a:gd name="T39" fmla="*/ 11 h 124"/>
                  <a:gd name="T40" fmla="*/ 14 w 259"/>
                  <a:gd name="T41" fmla="*/ 10 h 124"/>
                  <a:gd name="T42" fmla="*/ 15 w 259"/>
                  <a:gd name="T43" fmla="*/ 10 h 124"/>
                  <a:gd name="T44" fmla="*/ 16 w 259"/>
                  <a:gd name="T45" fmla="*/ 10 h 124"/>
                  <a:gd name="T46" fmla="*/ 17 w 259"/>
                  <a:gd name="T47" fmla="*/ 10 h 124"/>
                  <a:gd name="T48" fmla="*/ 18 w 259"/>
                  <a:gd name="T49" fmla="*/ 11 h 124"/>
                  <a:gd name="T50" fmla="*/ 19 w 259"/>
                  <a:gd name="T51" fmla="*/ 11 h 124"/>
                  <a:gd name="T52" fmla="*/ 19 w 259"/>
                  <a:gd name="T53" fmla="*/ 11 h 124"/>
                  <a:gd name="T54" fmla="*/ 21 w 259"/>
                  <a:gd name="T55" fmla="*/ 12 h 124"/>
                  <a:gd name="T56" fmla="*/ 22 w 259"/>
                  <a:gd name="T57" fmla="*/ 13 h 124"/>
                  <a:gd name="T58" fmla="*/ 27 w 259"/>
                  <a:gd name="T59" fmla="*/ 13 h 124"/>
                  <a:gd name="T60" fmla="*/ 27 w 259"/>
                  <a:gd name="T61" fmla="*/ 11 h 124"/>
                  <a:gd name="T62" fmla="*/ 26 w 259"/>
                  <a:gd name="T63" fmla="*/ 11 h 124"/>
                  <a:gd name="T64" fmla="*/ 25 w 259"/>
                  <a:gd name="T65" fmla="*/ 11 h 124"/>
                  <a:gd name="T66" fmla="*/ 24 w 259"/>
                  <a:gd name="T67" fmla="*/ 10 h 124"/>
                  <a:gd name="T68" fmla="*/ 23 w 259"/>
                  <a:gd name="T69" fmla="*/ 10 h 124"/>
                  <a:gd name="T70" fmla="*/ 24 w 259"/>
                  <a:gd name="T71" fmla="*/ 9 h 124"/>
                  <a:gd name="T72" fmla="*/ 24 w 259"/>
                  <a:gd name="T73" fmla="*/ 9 h 124"/>
                  <a:gd name="T74" fmla="*/ 25 w 259"/>
                  <a:gd name="T75" fmla="*/ 8 h 124"/>
                  <a:gd name="T76" fmla="*/ 25 w 259"/>
                  <a:gd name="T77" fmla="*/ 8 h 124"/>
                  <a:gd name="T78" fmla="*/ 24 w 259"/>
                  <a:gd name="T79" fmla="*/ 7 h 124"/>
                  <a:gd name="T80" fmla="*/ 24 w 259"/>
                  <a:gd name="T81" fmla="*/ 6 h 124"/>
                  <a:gd name="T82" fmla="*/ 23 w 259"/>
                  <a:gd name="T83" fmla="*/ 6 h 124"/>
                  <a:gd name="T84" fmla="*/ 22 w 259"/>
                  <a:gd name="T85" fmla="*/ 5 h 124"/>
                  <a:gd name="T86" fmla="*/ 20 w 259"/>
                  <a:gd name="T87" fmla="*/ 4 h 124"/>
                  <a:gd name="T88" fmla="*/ 19 w 259"/>
                  <a:gd name="T89" fmla="*/ 3 h 124"/>
                  <a:gd name="T90" fmla="*/ 17 w 259"/>
                  <a:gd name="T91" fmla="*/ 3 h 124"/>
                  <a:gd name="T92" fmla="*/ 16 w 259"/>
                  <a:gd name="T93" fmla="*/ 2 h 124"/>
                  <a:gd name="T94" fmla="*/ 15 w 259"/>
                  <a:gd name="T95" fmla="*/ 1 h 124"/>
                  <a:gd name="T96" fmla="*/ 14 w 259"/>
                  <a:gd name="T97" fmla="*/ 1 h 124"/>
                  <a:gd name="T98" fmla="*/ 14 w 259"/>
                  <a:gd name="T99" fmla="*/ 1 h 124"/>
                  <a:gd name="T100" fmla="*/ 13 w 259"/>
                  <a:gd name="T101" fmla="*/ 0 h 124"/>
                  <a:gd name="T102" fmla="*/ 13 w 259"/>
                  <a:gd name="T103" fmla="*/ 0 h 124"/>
                  <a:gd name="T104" fmla="*/ 12 w 259"/>
                  <a:gd name="T105" fmla="*/ 1 h 124"/>
                  <a:gd name="T106" fmla="*/ 11 w 259"/>
                  <a:gd name="T107" fmla="*/ 1 h 124"/>
                  <a:gd name="T108" fmla="*/ 10 w 259"/>
                  <a:gd name="T109" fmla="*/ 2 h 124"/>
                  <a:gd name="T110" fmla="*/ 8 w 259"/>
                  <a:gd name="T111" fmla="*/ 3 h 124"/>
                  <a:gd name="T112" fmla="*/ 6 w 259"/>
                  <a:gd name="T113" fmla="*/ 5 h 124"/>
                  <a:gd name="T114" fmla="*/ 4 w 259"/>
                  <a:gd name="T115" fmla="*/ 6 h 124"/>
                  <a:gd name="T116" fmla="*/ 2 w 259"/>
                  <a:gd name="T117" fmla="*/ 8 h 124"/>
                  <a:gd name="T118" fmla="*/ 1 w 259"/>
                  <a:gd name="T119" fmla="*/ 9 h 124"/>
                  <a:gd name="T120" fmla="*/ 0 w 259"/>
                  <a:gd name="T121" fmla="*/ 10 h 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9"/>
                  <a:gd name="T184" fmla="*/ 0 h 124"/>
                  <a:gd name="T185" fmla="*/ 259 w 259"/>
                  <a:gd name="T186" fmla="*/ 124 h 1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3" name="Freeform 421"/>
              <p:cNvSpPr>
                <a:spLocks/>
              </p:cNvSpPr>
              <p:nvPr/>
            </p:nvSpPr>
            <p:spPr bwMode="auto">
              <a:xfrm>
                <a:off x="1509" y="1389"/>
                <a:ext cx="38" cy="19"/>
              </a:xfrm>
              <a:custGeom>
                <a:avLst/>
                <a:gdLst>
                  <a:gd name="T0" fmla="*/ 0 w 119"/>
                  <a:gd name="T1" fmla="*/ 4 h 57"/>
                  <a:gd name="T2" fmla="*/ 1 w 119"/>
                  <a:gd name="T3" fmla="*/ 4 h 57"/>
                  <a:gd name="T4" fmla="*/ 1 w 119"/>
                  <a:gd name="T5" fmla="*/ 4 h 57"/>
                  <a:gd name="T6" fmla="*/ 2 w 119"/>
                  <a:gd name="T7" fmla="*/ 5 h 57"/>
                  <a:gd name="T8" fmla="*/ 3 w 119"/>
                  <a:gd name="T9" fmla="*/ 5 h 57"/>
                  <a:gd name="T10" fmla="*/ 3 w 119"/>
                  <a:gd name="T11" fmla="*/ 6 h 57"/>
                  <a:gd name="T12" fmla="*/ 4 w 119"/>
                  <a:gd name="T13" fmla="*/ 6 h 57"/>
                  <a:gd name="T14" fmla="*/ 4 w 119"/>
                  <a:gd name="T15" fmla="*/ 6 h 57"/>
                  <a:gd name="T16" fmla="*/ 5 w 119"/>
                  <a:gd name="T17" fmla="*/ 6 h 57"/>
                  <a:gd name="T18" fmla="*/ 6 w 119"/>
                  <a:gd name="T19" fmla="*/ 6 h 57"/>
                  <a:gd name="T20" fmla="*/ 6 w 119"/>
                  <a:gd name="T21" fmla="*/ 6 h 57"/>
                  <a:gd name="T22" fmla="*/ 7 w 119"/>
                  <a:gd name="T23" fmla="*/ 6 h 57"/>
                  <a:gd name="T24" fmla="*/ 8 w 119"/>
                  <a:gd name="T25" fmla="*/ 6 h 57"/>
                  <a:gd name="T26" fmla="*/ 9 w 119"/>
                  <a:gd name="T27" fmla="*/ 6 h 57"/>
                  <a:gd name="T28" fmla="*/ 9 w 119"/>
                  <a:gd name="T29" fmla="*/ 5 h 57"/>
                  <a:gd name="T30" fmla="*/ 10 w 119"/>
                  <a:gd name="T31" fmla="*/ 5 h 57"/>
                  <a:gd name="T32" fmla="*/ 10 w 119"/>
                  <a:gd name="T33" fmla="*/ 4 h 57"/>
                  <a:gd name="T34" fmla="*/ 11 w 119"/>
                  <a:gd name="T35" fmla="*/ 4 h 57"/>
                  <a:gd name="T36" fmla="*/ 11 w 119"/>
                  <a:gd name="T37" fmla="*/ 3 h 57"/>
                  <a:gd name="T38" fmla="*/ 12 w 119"/>
                  <a:gd name="T39" fmla="*/ 1 h 57"/>
                  <a:gd name="T40" fmla="*/ 12 w 119"/>
                  <a:gd name="T41" fmla="*/ 0 h 57"/>
                  <a:gd name="T42" fmla="*/ 10 w 119"/>
                  <a:gd name="T43" fmla="*/ 0 h 57"/>
                  <a:gd name="T44" fmla="*/ 8 w 119"/>
                  <a:gd name="T45" fmla="*/ 0 h 57"/>
                  <a:gd name="T46" fmla="*/ 6 w 119"/>
                  <a:gd name="T47" fmla="*/ 0 h 57"/>
                  <a:gd name="T48" fmla="*/ 4 w 119"/>
                  <a:gd name="T49" fmla="*/ 1 h 57"/>
                  <a:gd name="T50" fmla="*/ 4 w 119"/>
                  <a:gd name="T51" fmla="*/ 1 h 57"/>
                  <a:gd name="T52" fmla="*/ 3 w 119"/>
                  <a:gd name="T53" fmla="*/ 1 h 57"/>
                  <a:gd name="T54" fmla="*/ 2 w 119"/>
                  <a:gd name="T55" fmla="*/ 1 h 57"/>
                  <a:gd name="T56" fmla="*/ 2 w 119"/>
                  <a:gd name="T57" fmla="*/ 2 h 57"/>
                  <a:gd name="T58" fmla="*/ 1 w 119"/>
                  <a:gd name="T59" fmla="*/ 2 h 57"/>
                  <a:gd name="T60" fmla="*/ 1 w 119"/>
                  <a:gd name="T61" fmla="*/ 3 h 57"/>
                  <a:gd name="T62" fmla="*/ 0 w 119"/>
                  <a:gd name="T63" fmla="*/ 3 h 57"/>
                  <a:gd name="T64" fmla="*/ 0 w 119"/>
                  <a:gd name="T65" fmla="*/ 4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57"/>
                  <a:gd name="T101" fmla="*/ 119 w 119"/>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4" name="Freeform 422"/>
              <p:cNvSpPr>
                <a:spLocks/>
              </p:cNvSpPr>
              <p:nvPr/>
            </p:nvSpPr>
            <p:spPr bwMode="auto">
              <a:xfrm>
                <a:off x="1554" y="1335"/>
                <a:ext cx="34" cy="17"/>
              </a:xfrm>
              <a:custGeom>
                <a:avLst/>
                <a:gdLst>
                  <a:gd name="T0" fmla="*/ 0 w 107"/>
                  <a:gd name="T1" fmla="*/ 5 h 52"/>
                  <a:gd name="T2" fmla="*/ 1 w 107"/>
                  <a:gd name="T3" fmla="*/ 6 h 52"/>
                  <a:gd name="T4" fmla="*/ 1 w 107"/>
                  <a:gd name="T5" fmla="*/ 6 h 52"/>
                  <a:gd name="T6" fmla="*/ 1 w 107"/>
                  <a:gd name="T7" fmla="*/ 6 h 52"/>
                  <a:gd name="T8" fmla="*/ 2 w 107"/>
                  <a:gd name="T9" fmla="*/ 6 h 52"/>
                  <a:gd name="T10" fmla="*/ 3 w 107"/>
                  <a:gd name="T11" fmla="*/ 5 h 52"/>
                  <a:gd name="T12" fmla="*/ 3 w 107"/>
                  <a:gd name="T13" fmla="*/ 5 h 52"/>
                  <a:gd name="T14" fmla="*/ 4 w 107"/>
                  <a:gd name="T15" fmla="*/ 5 h 52"/>
                  <a:gd name="T16" fmla="*/ 5 w 107"/>
                  <a:gd name="T17" fmla="*/ 5 h 52"/>
                  <a:gd name="T18" fmla="*/ 6 w 107"/>
                  <a:gd name="T19" fmla="*/ 5 h 52"/>
                  <a:gd name="T20" fmla="*/ 7 w 107"/>
                  <a:gd name="T21" fmla="*/ 5 h 52"/>
                  <a:gd name="T22" fmla="*/ 8 w 107"/>
                  <a:gd name="T23" fmla="*/ 4 h 52"/>
                  <a:gd name="T24" fmla="*/ 9 w 107"/>
                  <a:gd name="T25" fmla="*/ 4 h 52"/>
                  <a:gd name="T26" fmla="*/ 10 w 107"/>
                  <a:gd name="T27" fmla="*/ 3 h 52"/>
                  <a:gd name="T28" fmla="*/ 11 w 107"/>
                  <a:gd name="T29" fmla="*/ 3 h 52"/>
                  <a:gd name="T30" fmla="*/ 11 w 107"/>
                  <a:gd name="T31" fmla="*/ 0 h 52"/>
                  <a:gd name="T32" fmla="*/ 10 w 107"/>
                  <a:gd name="T33" fmla="*/ 0 h 52"/>
                  <a:gd name="T34" fmla="*/ 9 w 107"/>
                  <a:gd name="T35" fmla="*/ 0 h 52"/>
                  <a:gd name="T36" fmla="*/ 7 w 107"/>
                  <a:gd name="T37" fmla="*/ 1 h 52"/>
                  <a:gd name="T38" fmla="*/ 6 w 107"/>
                  <a:gd name="T39" fmla="*/ 1 h 52"/>
                  <a:gd name="T40" fmla="*/ 4 w 107"/>
                  <a:gd name="T41" fmla="*/ 2 h 52"/>
                  <a:gd name="T42" fmla="*/ 3 w 107"/>
                  <a:gd name="T43" fmla="*/ 3 h 52"/>
                  <a:gd name="T44" fmla="*/ 2 w 107"/>
                  <a:gd name="T45" fmla="*/ 4 h 52"/>
                  <a:gd name="T46" fmla="*/ 1 w 107"/>
                  <a:gd name="T47" fmla="*/ 4 h 52"/>
                  <a:gd name="T48" fmla="*/ 1 w 107"/>
                  <a:gd name="T49" fmla="*/ 5 h 52"/>
                  <a:gd name="T50" fmla="*/ 0 w 107"/>
                  <a:gd name="T51" fmla="*/ 5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
                  <a:gd name="T79" fmla="*/ 0 h 52"/>
                  <a:gd name="T80" fmla="*/ 107 w 107"/>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5" name="Freeform 423"/>
              <p:cNvSpPr>
                <a:spLocks/>
              </p:cNvSpPr>
              <p:nvPr/>
            </p:nvSpPr>
            <p:spPr bwMode="auto">
              <a:xfrm>
                <a:off x="1381" y="1244"/>
                <a:ext cx="79" cy="32"/>
              </a:xfrm>
              <a:custGeom>
                <a:avLst/>
                <a:gdLst>
                  <a:gd name="T0" fmla="*/ 3 w 246"/>
                  <a:gd name="T1" fmla="*/ 10 h 99"/>
                  <a:gd name="T2" fmla="*/ 2 w 246"/>
                  <a:gd name="T3" fmla="*/ 10 h 99"/>
                  <a:gd name="T4" fmla="*/ 2 w 246"/>
                  <a:gd name="T5" fmla="*/ 10 h 99"/>
                  <a:gd name="T6" fmla="*/ 1 w 246"/>
                  <a:gd name="T7" fmla="*/ 10 h 99"/>
                  <a:gd name="T8" fmla="*/ 1 w 246"/>
                  <a:gd name="T9" fmla="*/ 9 h 99"/>
                  <a:gd name="T10" fmla="*/ 1 w 246"/>
                  <a:gd name="T11" fmla="*/ 9 h 99"/>
                  <a:gd name="T12" fmla="*/ 0 w 246"/>
                  <a:gd name="T13" fmla="*/ 9 h 99"/>
                  <a:gd name="T14" fmla="*/ 0 w 246"/>
                  <a:gd name="T15" fmla="*/ 8 h 99"/>
                  <a:gd name="T16" fmla="*/ 0 w 246"/>
                  <a:gd name="T17" fmla="*/ 8 h 99"/>
                  <a:gd name="T18" fmla="*/ 0 w 246"/>
                  <a:gd name="T19" fmla="*/ 7 h 99"/>
                  <a:gd name="T20" fmla="*/ 0 w 246"/>
                  <a:gd name="T21" fmla="*/ 7 h 99"/>
                  <a:gd name="T22" fmla="*/ 0 w 246"/>
                  <a:gd name="T23" fmla="*/ 6 h 99"/>
                  <a:gd name="T24" fmla="*/ 1 w 246"/>
                  <a:gd name="T25" fmla="*/ 6 h 99"/>
                  <a:gd name="T26" fmla="*/ 1 w 246"/>
                  <a:gd name="T27" fmla="*/ 5 h 99"/>
                  <a:gd name="T28" fmla="*/ 2 w 246"/>
                  <a:gd name="T29" fmla="*/ 4 h 99"/>
                  <a:gd name="T30" fmla="*/ 3 w 246"/>
                  <a:gd name="T31" fmla="*/ 4 h 99"/>
                  <a:gd name="T32" fmla="*/ 4 w 246"/>
                  <a:gd name="T33" fmla="*/ 3 h 99"/>
                  <a:gd name="T34" fmla="*/ 5 w 246"/>
                  <a:gd name="T35" fmla="*/ 2 h 99"/>
                  <a:gd name="T36" fmla="*/ 6 w 246"/>
                  <a:gd name="T37" fmla="*/ 2 h 99"/>
                  <a:gd name="T38" fmla="*/ 7 w 246"/>
                  <a:gd name="T39" fmla="*/ 2 h 99"/>
                  <a:gd name="T40" fmla="*/ 8 w 246"/>
                  <a:gd name="T41" fmla="*/ 1 h 99"/>
                  <a:gd name="T42" fmla="*/ 10 w 246"/>
                  <a:gd name="T43" fmla="*/ 1 h 99"/>
                  <a:gd name="T44" fmla="*/ 11 w 246"/>
                  <a:gd name="T45" fmla="*/ 0 h 99"/>
                  <a:gd name="T46" fmla="*/ 13 w 246"/>
                  <a:gd name="T47" fmla="*/ 0 h 99"/>
                  <a:gd name="T48" fmla="*/ 14 w 246"/>
                  <a:gd name="T49" fmla="*/ 0 h 99"/>
                  <a:gd name="T50" fmla="*/ 17 w 246"/>
                  <a:gd name="T51" fmla="*/ 0 h 99"/>
                  <a:gd name="T52" fmla="*/ 20 w 246"/>
                  <a:gd name="T53" fmla="*/ 0 h 99"/>
                  <a:gd name="T54" fmla="*/ 22 w 246"/>
                  <a:gd name="T55" fmla="*/ 0 h 99"/>
                  <a:gd name="T56" fmla="*/ 25 w 246"/>
                  <a:gd name="T57" fmla="*/ 1 h 99"/>
                  <a:gd name="T58" fmla="*/ 25 w 246"/>
                  <a:gd name="T59" fmla="*/ 1 h 99"/>
                  <a:gd name="T60" fmla="*/ 25 w 246"/>
                  <a:gd name="T61" fmla="*/ 2 h 99"/>
                  <a:gd name="T62" fmla="*/ 24 w 246"/>
                  <a:gd name="T63" fmla="*/ 2 h 99"/>
                  <a:gd name="T64" fmla="*/ 24 w 246"/>
                  <a:gd name="T65" fmla="*/ 3 h 99"/>
                  <a:gd name="T66" fmla="*/ 22 w 246"/>
                  <a:gd name="T67" fmla="*/ 4 h 99"/>
                  <a:gd name="T68" fmla="*/ 21 w 246"/>
                  <a:gd name="T69" fmla="*/ 5 h 99"/>
                  <a:gd name="T70" fmla="*/ 19 w 246"/>
                  <a:gd name="T71" fmla="*/ 6 h 99"/>
                  <a:gd name="T72" fmla="*/ 17 w 246"/>
                  <a:gd name="T73" fmla="*/ 6 h 99"/>
                  <a:gd name="T74" fmla="*/ 16 w 246"/>
                  <a:gd name="T75" fmla="*/ 7 h 99"/>
                  <a:gd name="T76" fmla="*/ 15 w 246"/>
                  <a:gd name="T77" fmla="*/ 7 h 99"/>
                  <a:gd name="T78" fmla="*/ 14 w 246"/>
                  <a:gd name="T79" fmla="*/ 7 h 99"/>
                  <a:gd name="T80" fmla="*/ 13 w 246"/>
                  <a:gd name="T81" fmla="*/ 7 h 99"/>
                  <a:gd name="T82" fmla="*/ 13 w 246"/>
                  <a:gd name="T83" fmla="*/ 7 h 99"/>
                  <a:gd name="T84" fmla="*/ 11 w 246"/>
                  <a:gd name="T85" fmla="*/ 7 h 99"/>
                  <a:gd name="T86" fmla="*/ 10 w 246"/>
                  <a:gd name="T87" fmla="*/ 7 h 99"/>
                  <a:gd name="T88" fmla="*/ 10 w 246"/>
                  <a:gd name="T89" fmla="*/ 7 h 99"/>
                  <a:gd name="T90" fmla="*/ 9 w 246"/>
                  <a:gd name="T91" fmla="*/ 7 h 99"/>
                  <a:gd name="T92" fmla="*/ 8 w 246"/>
                  <a:gd name="T93" fmla="*/ 7 h 99"/>
                  <a:gd name="T94" fmla="*/ 7 w 246"/>
                  <a:gd name="T95" fmla="*/ 8 h 99"/>
                  <a:gd name="T96" fmla="*/ 6 w 246"/>
                  <a:gd name="T97" fmla="*/ 9 h 99"/>
                  <a:gd name="T98" fmla="*/ 5 w 246"/>
                  <a:gd name="T99" fmla="*/ 9 h 99"/>
                  <a:gd name="T100" fmla="*/ 4 w 246"/>
                  <a:gd name="T101" fmla="*/ 10 h 99"/>
                  <a:gd name="T102" fmla="*/ 4 w 246"/>
                  <a:gd name="T103" fmla="*/ 10 h 99"/>
                  <a:gd name="T104" fmla="*/ 3 w 246"/>
                  <a:gd name="T105" fmla="*/ 10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99"/>
                  <a:gd name="T161" fmla="*/ 246 w 246"/>
                  <a:gd name="T162" fmla="*/ 99 h 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6" name="Freeform 424"/>
              <p:cNvSpPr>
                <a:spLocks/>
              </p:cNvSpPr>
              <p:nvPr/>
            </p:nvSpPr>
            <p:spPr bwMode="auto">
              <a:xfrm>
                <a:off x="1294" y="1248"/>
                <a:ext cx="76" cy="40"/>
              </a:xfrm>
              <a:custGeom>
                <a:avLst/>
                <a:gdLst>
                  <a:gd name="T0" fmla="*/ 4 w 233"/>
                  <a:gd name="T1" fmla="*/ 9 h 123"/>
                  <a:gd name="T2" fmla="*/ 1 w 233"/>
                  <a:gd name="T3" fmla="*/ 8 h 123"/>
                  <a:gd name="T4" fmla="*/ 0 w 233"/>
                  <a:gd name="T5" fmla="*/ 6 h 123"/>
                  <a:gd name="T6" fmla="*/ 2 w 233"/>
                  <a:gd name="T7" fmla="*/ 4 h 123"/>
                  <a:gd name="T8" fmla="*/ 4 w 233"/>
                  <a:gd name="T9" fmla="*/ 4 h 123"/>
                  <a:gd name="T10" fmla="*/ 7 w 233"/>
                  <a:gd name="T11" fmla="*/ 4 h 123"/>
                  <a:gd name="T12" fmla="*/ 8 w 233"/>
                  <a:gd name="T13" fmla="*/ 4 h 123"/>
                  <a:gd name="T14" fmla="*/ 9 w 233"/>
                  <a:gd name="T15" fmla="*/ 4 h 123"/>
                  <a:gd name="T16" fmla="*/ 11 w 233"/>
                  <a:gd name="T17" fmla="*/ 2 h 123"/>
                  <a:gd name="T18" fmla="*/ 13 w 233"/>
                  <a:gd name="T19" fmla="*/ 1 h 123"/>
                  <a:gd name="T20" fmla="*/ 16 w 233"/>
                  <a:gd name="T21" fmla="*/ 0 h 123"/>
                  <a:gd name="T22" fmla="*/ 17 w 233"/>
                  <a:gd name="T23" fmla="*/ 1 h 123"/>
                  <a:gd name="T24" fmla="*/ 19 w 233"/>
                  <a:gd name="T25" fmla="*/ 1 h 123"/>
                  <a:gd name="T26" fmla="*/ 20 w 233"/>
                  <a:gd name="T27" fmla="*/ 1 h 123"/>
                  <a:gd name="T28" fmla="*/ 22 w 233"/>
                  <a:gd name="T29" fmla="*/ 1 h 123"/>
                  <a:gd name="T30" fmla="*/ 23 w 233"/>
                  <a:gd name="T31" fmla="*/ 0 h 123"/>
                  <a:gd name="T32" fmla="*/ 25 w 233"/>
                  <a:gd name="T33" fmla="*/ 1 h 123"/>
                  <a:gd name="T34" fmla="*/ 24 w 233"/>
                  <a:gd name="T35" fmla="*/ 2 h 123"/>
                  <a:gd name="T36" fmla="*/ 23 w 233"/>
                  <a:gd name="T37" fmla="*/ 3 h 123"/>
                  <a:gd name="T38" fmla="*/ 22 w 233"/>
                  <a:gd name="T39" fmla="*/ 3 h 123"/>
                  <a:gd name="T40" fmla="*/ 22 w 233"/>
                  <a:gd name="T41" fmla="*/ 5 h 123"/>
                  <a:gd name="T42" fmla="*/ 22 w 233"/>
                  <a:gd name="T43" fmla="*/ 7 h 123"/>
                  <a:gd name="T44" fmla="*/ 20 w 233"/>
                  <a:gd name="T45" fmla="*/ 9 h 123"/>
                  <a:gd name="T46" fmla="*/ 17 w 233"/>
                  <a:gd name="T47" fmla="*/ 10 h 123"/>
                  <a:gd name="T48" fmla="*/ 15 w 233"/>
                  <a:gd name="T49" fmla="*/ 10 h 123"/>
                  <a:gd name="T50" fmla="*/ 12 w 233"/>
                  <a:gd name="T51" fmla="*/ 11 h 123"/>
                  <a:gd name="T52" fmla="*/ 10 w 233"/>
                  <a:gd name="T53" fmla="*/ 11 h 123"/>
                  <a:gd name="T54" fmla="*/ 9 w 233"/>
                  <a:gd name="T55" fmla="*/ 12 h 123"/>
                  <a:gd name="T56" fmla="*/ 7 w 233"/>
                  <a:gd name="T57" fmla="*/ 13 h 123"/>
                  <a:gd name="T58" fmla="*/ 6 w 233"/>
                  <a:gd name="T59" fmla="*/ 13 h 123"/>
                  <a:gd name="T60" fmla="*/ 6 w 233"/>
                  <a:gd name="T61" fmla="*/ 12 h 123"/>
                  <a:gd name="T62" fmla="*/ 5 w 233"/>
                  <a:gd name="T63" fmla="*/ 11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3"/>
                  <a:gd name="T97" fmla="*/ 0 h 123"/>
                  <a:gd name="T98" fmla="*/ 233 w 233"/>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7" name="Freeform 425"/>
              <p:cNvSpPr>
                <a:spLocks/>
              </p:cNvSpPr>
              <p:nvPr/>
            </p:nvSpPr>
            <p:spPr bwMode="auto">
              <a:xfrm>
                <a:off x="983" y="1236"/>
                <a:ext cx="157" cy="56"/>
              </a:xfrm>
              <a:custGeom>
                <a:avLst/>
                <a:gdLst>
                  <a:gd name="T0" fmla="*/ 0 w 484"/>
                  <a:gd name="T1" fmla="*/ 16 h 172"/>
                  <a:gd name="T2" fmla="*/ 0 w 484"/>
                  <a:gd name="T3" fmla="*/ 17 h 172"/>
                  <a:gd name="T4" fmla="*/ 1 w 484"/>
                  <a:gd name="T5" fmla="*/ 17 h 172"/>
                  <a:gd name="T6" fmla="*/ 2 w 484"/>
                  <a:gd name="T7" fmla="*/ 18 h 172"/>
                  <a:gd name="T8" fmla="*/ 3 w 484"/>
                  <a:gd name="T9" fmla="*/ 18 h 172"/>
                  <a:gd name="T10" fmla="*/ 6 w 484"/>
                  <a:gd name="T11" fmla="*/ 18 h 172"/>
                  <a:gd name="T12" fmla="*/ 8 w 484"/>
                  <a:gd name="T13" fmla="*/ 18 h 172"/>
                  <a:gd name="T14" fmla="*/ 10 w 484"/>
                  <a:gd name="T15" fmla="*/ 18 h 172"/>
                  <a:gd name="T16" fmla="*/ 15 w 484"/>
                  <a:gd name="T17" fmla="*/ 17 h 172"/>
                  <a:gd name="T18" fmla="*/ 20 w 484"/>
                  <a:gd name="T19" fmla="*/ 14 h 172"/>
                  <a:gd name="T20" fmla="*/ 25 w 484"/>
                  <a:gd name="T21" fmla="*/ 12 h 172"/>
                  <a:gd name="T22" fmla="*/ 30 w 484"/>
                  <a:gd name="T23" fmla="*/ 11 h 172"/>
                  <a:gd name="T24" fmla="*/ 37 w 484"/>
                  <a:gd name="T25" fmla="*/ 9 h 172"/>
                  <a:gd name="T26" fmla="*/ 42 w 484"/>
                  <a:gd name="T27" fmla="*/ 8 h 172"/>
                  <a:gd name="T28" fmla="*/ 46 w 484"/>
                  <a:gd name="T29" fmla="*/ 7 h 172"/>
                  <a:gd name="T30" fmla="*/ 49 w 484"/>
                  <a:gd name="T31" fmla="*/ 6 h 172"/>
                  <a:gd name="T32" fmla="*/ 50 w 484"/>
                  <a:gd name="T33" fmla="*/ 5 h 172"/>
                  <a:gd name="T34" fmla="*/ 51 w 484"/>
                  <a:gd name="T35" fmla="*/ 4 h 172"/>
                  <a:gd name="T36" fmla="*/ 47 w 484"/>
                  <a:gd name="T37" fmla="*/ 3 h 172"/>
                  <a:gd name="T38" fmla="*/ 41 w 484"/>
                  <a:gd name="T39" fmla="*/ 2 h 172"/>
                  <a:gd name="T40" fmla="*/ 35 w 484"/>
                  <a:gd name="T41" fmla="*/ 1 h 172"/>
                  <a:gd name="T42" fmla="*/ 29 w 484"/>
                  <a:gd name="T43" fmla="*/ 0 h 172"/>
                  <a:gd name="T44" fmla="*/ 24 w 484"/>
                  <a:gd name="T45" fmla="*/ 0 h 172"/>
                  <a:gd name="T46" fmla="*/ 21 w 484"/>
                  <a:gd name="T47" fmla="*/ 0 h 172"/>
                  <a:gd name="T48" fmla="*/ 19 w 484"/>
                  <a:gd name="T49" fmla="*/ 1 h 172"/>
                  <a:gd name="T50" fmla="*/ 18 w 484"/>
                  <a:gd name="T51" fmla="*/ 1 h 172"/>
                  <a:gd name="T52" fmla="*/ 18 w 484"/>
                  <a:gd name="T53" fmla="*/ 0 h 172"/>
                  <a:gd name="T54" fmla="*/ 18 w 484"/>
                  <a:gd name="T55" fmla="*/ 1 h 172"/>
                  <a:gd name="T56" fmla="*/ 17 w 484"/>
                  <a:gd name="T57" fmla="*/ 3 h 172"/>
                  <a:gd name="T58" fmla="*/ 16 w 484"/>
                  <a:gd name="T59" fmla="*/ 4 h 172"/>
                  <a:gd name="T60" fmla="*/ 15 w 484"/>
                  <a:gd name="T61" fmla="*/ 5 h 172"/>
                  <a:gd name="T62" fmla="*/ 13 w 484"/>
                  <a:gd name="T63" fmla="*/ 6 h 172"/>
                  <a:gd name="T64" fmla="*/ 10 w 484"/>
                  <a:gd name="T65" fmla="*/ 7 h 172"/>
                  <a:gd name="T66" fmla="*/ 7 w 484"/>
                  <a:gd name="T67" fmla="*/ 8 h 172"/>
                  <a:gd name="T68" fmla="*/ 4 w 484"/>
                  <a:gd name="T69" fmla="*/ 9 h 172"/>
                  <a:gd name="T70" fmla="*/ 2 w 484"/>
                  <a:gd name="T71" fmla="*/ 10 h 172"/>
                  <a:gd name="T72" fmla="*/ 1 w 484"/>
                  <a:gd name="T73" fmla="*/ 11 h 172"/>
                  <a:gd name="T74" fmla="*/ 0 w 484"/>
                  <a:gd name="T75" fmla="*/ 13 h 172"/>
                  <a:gd name="T76" fmla="*/ 0 w 484"/>
                  <a:gd name="T77" fmla="*/ 14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4"/>
                  <a:gd name="T118" fmla="*/ 0 h 172"/>
                  <a:gd name="T119" fmla="*/ 484 w 484"/>
                  <a:gd name="T120" fmla="*/ 172 h 1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8" name="Freeform 426"/>
              <p:cNvSpPr>
                <a:spLocks/>
              </p:cNvSpPr>
              <p:nvPr/>
            </p:nvSpPr>
            <p:spPr bwMode="auto">
              <a:xfrm>
                <a:off x="1043" y="1255"/>
                <a:ext cx="221" cy="79"/>
              </a:xfrm>
              <a:custGeom>
                <a:avLst/>
                <a:gdLst>
                  <a:gd name="T0" fmla="*/ 33 w 684"/>
                  <a:gd name="T1" fmla="*/ 1 h 240"/>
                  <a:gd name="T2" fmla="*/ 32 w 684"/>
                  <a:gd name="T3" fmla="*/ 3 h 240"/>
                  <a:gd name="T4" fmla="*/ 31 w 684"/>
                  <a:gd name="T5" fmla="*/ 4 h 240"/>
                  <a:gd name="T6" fmla="*/ 31 w 684"/>
                  <a:gd name="T7" fmla="*/ 5 h 240"/>
                  <a:gd name="T8" fmla="*/ 35 w 684"/>
                  <a:gd name="T9" fmla="*/ 4 h 240"/>
                  <a:gd name="T10" fmla="*/ 39 w 684"/>
                  <a:gd name="T11" fmla="*/ 2 h 240"/>
                  <a:gd name="T12" fmla="*/ 39 w 684"/>
                  <a:gd name="T13" fmla="*/ 4 h 240"/>
                  <a:gd name="T14" fmla="*/ 39 w 684"/>
                  <a:gd name="T15" fmla="*/ 6 h 240"/>
                  <a:gd name="T16" fmla="*/ 42 w 684"/>
                  <a:gd name="T17" fmla="*/ 8 h 240"/>
                  <a:gd name="T18" fmla="*/ 53 w 684"/>
                  <a:gd name="T19" fmla="*/ 6 h 240"/>
                  <a:gd name="T20" fmla="*/ 54 w 684"/>
                  <a:gd name="T21" fmla="*/ 8 h 240"/>
                  <a:gd name="T22" fmla="*/ 57 w 684"/>
                  <a:gd name="T23" fmla="*/ 7 h 240"/>
                  <a:gd name="T24" fmla="*/ 58 w 684"/>
                  <a:gd name="T25" fmla="*/ 5 h 240"/>
                  <a:gd name="T26" fmla="*/ 58 w 684"/>
                  <a:gd name="T27" fmla="*/ 2 h 240"/>
                  <a:gd name="T28" fmla="*/ 59 w 684"/>
                  <a:gd name="T29" fmla="*/ 1 h 240"/>
                  <a:gd name="T30" fmla="*/ 60 w 684"/>
                  <a:gd name="T31" fmla="*/ 0 h 240"/>
                  <a:gd name="T32" fmla="*/ 65 w 684"/>
                  <a:gd name="T33" fmla="*/ 0 h 240"/>
                  <a:gd name="T34" fmla="*/ 67 w 684"/>
                  <a:gd name="T35" fmla="*/ 0 h 240"/>
                  <a:gd name="T36" fmla="*/ 68 w 684"/>
                  <a:gd name="T37" fmla="*/ 4 h 240"/>
                  <a:gd name="T38" fmla="*/ 68 w 684"/>
                  <a:gd name="T39" fmla="*/ 8 h 240"/>
                  <a:gd name="T40" fmla="*/ 67 w 684"/>
                  <a:gd name="T41" fmla="*/ 11 h 240"/>
                  <a:gd name="T42" fmla="*/ 65 w 684"/>
                  <a:gd name="T43" fmla="*/ 13 h 240"/>
                  <a:gd name="T44" fmla="*/ 68 w 684"/>
                  <a:gd name="T45" fmla="*/ 15 h 240"/>
                  <a:gd name="T46" fmla="*/ 70 w 684"/>
                  <a:gd name="T47" fmla="*/ 16 h 240"/>
                  <a:gd name="T48" fmla="*/ 71 w 684"/>
                  <a:gd name="T49" fmla="*/ 19 h 240"/>
                  <a:gd name="T50" fmla="*/ 67 w 684"/>
                  <a:gd name="T51" fmla="*/ 20 h 240"/>
                  <a:gd name="T52" fmla="*/ 63 w 684"/>
                  <a:gd name="T53" fmla="*/ 20 h 240"/>
                  <a:gd name="T54" fmla="*/ 60 w 684"/>
                  <a:gd name="T55" fmla="*/ 19 h 240"/>
                  <a:gd name="T56" fmla="*/ 59 w 684"/>
                  <a:gd name="T57" fmla="*/ 20 h 240"/>
                  <a:gd name="T58" fmla="*/ 57 w 684"/>
                  <a:gd name="T59" fmla="*/ 22 h 240"/>
                  <a:gd name="T60" fmla="*/ 55 w 684"/>
                  <a:gd name="T61" fmla="*/ 23 h 240"/>
                  <a:gd name="T62" fmla="*/ 51 w 684"/>
                  <a:gd name="T63" fmla="*/ 23 h 240"/>
                  <a:gd name="T64" fmla="*/ 47 w 684"/>
                  <a:gd name="T65" fmla="*/ 22 h 240"/>
                  <a:gd name="T66" fmla="*/ 44 w 684"/>
                  <a:gd name="T67" fmla="*/ 21 h 240"/>
                  <a:gd name="T68" fmla="*/ 35 w 684"/>
                  <a:gd name="T69" fmla="*/ 23 h 240"/>
                  <a:gd name="T70" fmla="*/ 24 w 684"/>
                  <a:gd name="T71" fmla="*/ 25 h 240"/>
                  <a:gd name="T72" fmla="*/ 18 w 684"/>
                  <a:gd name="T73" fmla="*/ 26 h 240"/>
                  <a:gd name="T74" fmla="*/ 13 w 684"/>
                  <a:gd name="T75" fmla="*/ 26 h 240"/>
                  <a:gd name="T76" fmla="*/ 10 w 684"/>
                  <a:gd name="T77" fmla="*/ 25 h 240"/>
                  <a:gd name="T78" fmla="*/ 7 w 684"/>
                  <a:gd name="T79" fmla="*/ 22 h 240"/>
                  <a:gd name="T80" fmla="*/ 3 w 684"/>
                  <a:gd name="T81" fmla="*/ 21 h 240"/>
                  <a:gd name="T82" fmla="*/ 0 w 684"/>
                  <a:gd name="T83" fmla="*/ 19 h 240"/>
                  <a:gd name="T84" fmla="*/ 7 w 684"/>
                  <a:gd name="T85" fmla="*/ 17 h 240"/>
                  <a:gd name="T86" fmla="*/ 10 w 684"/>
                  <a:gd name="T87" fmla="*/ 17 h 240"/>
                  <a:gd name="T88" fmla="*/ 16 w 684"/>
                  <a:gd name="T89" fmla="*/ 17 h 240"/>
                  <a:gd name="T90" fmla="*/ 21 w 684"/>
                  <a:gd name="T91" fmla="*/ 18 h 240"/>
                  <a:gd name="T92" fmla="*/ 23 w 684"/>
                  <a:gd name="T93" fmla="*/ 17 h 240"/>
                  <a:gd name="T94" fmla="*/ 3 w 684"/>
                  <a:gd name="T95" fmla="*/ 15 h 240"/>
                  <a:gd name="T96" fmla="*/ 5 w 684"/>
                  <a:gd name="T97" fmla="*/ 14 h 240"/>
                  <a:gd name="T98" fmla="*/ 11 w 684"/>
                  <a:gd name="T99" fmla="*/ 13 h 240"/>
                  <a:gd name="T100" fmla="*/ 17 w 684"/>
                  <a:gd name="T101" fmla="*/ 12 h 240"/>
                  <a:gd name="T102" fmla="*/ 19 w 684"/>
                  <a:gd name="T103" fmla="*/ 11 h 240"/>
                  <a:gd name="T104" fmla="*/ 17 w 684"/>
                  <a:gd name="T105" fmla="*/ 10 h 240"/>
                  <a:gd name="T106" fmla="*/ 13 w 684"/>
                  <a:gd name="T107" fmla="*/ 11 h 240"/>
                  <a:gd name="T108" fmla="*/ 7 w 684"/>
                  <a:gd name="T109" fmla="*/ 12 h 240"/>
                  <a:gd name="T110" fmla="*/ 5 w 684"/>
                  <a:gd name="T111" fmla="*/ 12 h 240"/>
                  <a:gd name="T112" fmla="*/ 6 w 684"/>
                  <a:gd name="T113" fmla="*/ 10 h 240"/>
                  <a:gd name="T114" fmla="*/ 5 w 684"/>
                  <a:gd name="T115" fmla="*/ 9 h 240"/>
                  <a:gd name="T116" fmla="*/ 6 w 684"/>
                  <a:gd name="T117" fmla="*/ 9 h 2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4"/>
                  <a:gd name="T178" fmla="*/ 0 h 240"/>
                  <a:gd name="T179" fmla="*/ 684 w 684"/>
                  <a:gd name="T180" fmla="*/ 240 h 2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39" name="Freeform 427"/>
              <p:cNvSpPr>
                <a:spLocks/>
              </p:cNvSpPr>
              <p:nvPr/>
            </p:nvSpPr>
            <p:spPr bwMode="auto">
              <a:xfrm>
                <a:off x="1645" y="1643"/>
                <a:ext cx="108" cy="93"/>
              </a:xfrm>
              <a:custGeom>
                <a:avLst/>
                <a:gdLst>
                  <a:gd name="T0" fmla="*/ 19 w 332"/>
                  <a:gd name="T1" fmla="*/ 4 h 287"/>
                  <a:gd name="T2" fmla="*/ 21 w 332"/>
                  <a:gd name="T3" fmla="*/ 3 h 287"/>
                  <a:gd name="T4" fmla="*/ 24 w 332"/>
                  <a:gd name="T5" fmla="*/ 1 h 287"/>
                  <a:gd name="T6" fmla="*/ 25 w 332"/>
                  <a:gd name="T7" fmla="*/ 0 h 287"/>
                  <a:gd name="T8" fmla="*/ 26 w 332"/>
                  <a:gd name="T9" fmla="*/ 0 h 287"/>
                  <a:gd name="T10" fmla="*/ 26 w 332"/>
                  <a:gd name="T11" fmla="*/ 1 h 287"/>
                  <a:gd name="T12" fmla="*/ 25 w 332"/>
                  <a:gd name="T13" fmla="*/ 4 h 287"/>
                  <a:gd name="T14" fmla="*/ 23 w 332"/>
                  <a:gd name="T15" fmla="*/ 6 h 287"/>
                  <a:gd name="T16" fmla="*/ 21 w 332"/>
                  <a:gd name="T17" fmla="*/ 7 h 287"/>
                  <a:gd name="T18" fmla="*/ 20 w 332"/>
                  <a:gd name="T19" fmla="*/ 7 h 287"/>
                  <a:gd name="T20" fmla="*/ 20 w 332"/>
                  <a:gd name="T21" fmla="*/ 8 h 287"/>
                  <a:gd name="T22" fmla="*/ 21 w 332"/>
                  <a:gd name="T23" fmla="*/ 8 h 287"/>
                  <a:gd name="T24" fmla="*/ 23 w 332"/>
                  <a:gd name="T25" fmla="*/ 7 h 287"/>
                  <a:gd name="T26" fmla="*/ 24 w 332"/>
                  <a:gd name="T27" fmla="*/ 8 h 287"/>
                  <a:gd name="T28" fmla="*/ 23 w 332"/>
                  <a:gd name="T29" fmla="*/ 9 h 287"/>
                  <a:gd name="T30" fmla="*/ 23 w 332"/>
                  <a:gd name="T31" fmla="*/ 10 h 287"/>
                  <a:gd name="T32" fmla="*/ 23 w 332"/>
                  <a:gd name="T33" fmla="*/ 11 h 287"/>
                  <a:gd name="T34" fmla="*/ 26 w 332"/>
                  <a:gd name="T35" fmla="*/ 12 h 287"/>
                  <a:gd name="T36" fmla="*/ 33 w 332"/>
                  <a:gd name="T37" fmla="*/ 13 h 287"/>
                  <a:gd name="T38" fmla="*/ 34 w 332"/>
                  <a:gd name="T39" fmla="*/ 14 h 287"/>
                  <a:gd name="T40" fmla="*/ 33 w 332"/>
                  <a:gd name="T41" fmla="*/ 15 h 287"/>
                  <a:gd name="T42" fmla="*/ 32 w 332"/>
                  <a:gd name="T43" fmla="*/ 16 h 287"/>
                  <a:gd name="T44" fmla="*/ 32 w 332"/>
                  <a:gd name="T45" fmla="*/ 16 h 287"/>
                  <a:gd name="T46" fmla="*/ 32 w 332"/>
                  <a:gd name="T47" fmla="*/ 17 h 287"/>
                  <a:gd name="T48" fmla="*/ 33 w 332"/>
                  <a:gd name="T49" fmla="*/ 17 h 287"/>
                  <a:gd name="T50" fmla="*/ 34 w 332"/>
                  <a:gd name="T51" fmla="*/ 18 h 287"/>
                  <a:gd name="T52" fmla="*/ 35 w 332"/>
                  <a:gd name="T53" fmla="*/ 19 h 287"/>
                  <a:gd name="T54" fmla="*/ 31 w 332"/>
                  <a:gd name="T55" fmla="*/ 22 h 287"/>
                  <a:gd name="T56" fmla="*/ 25 w 332"/>
                  <a:gd name="T57" fmla="*/ 25 h 287"/>
                  <a:gd name="T58" fmla="*/ 22 w 332"/>
                  <a:gd name="T59" fmla="*/ 28 h 287"/>
                  <a:gd name="T60" fmla="*/ 18 w 332"/>
                  <a:gd name="T61" fmla="*/ 26 h 287"/>
                  <a:gd name="T62" fmla="*/ 19 w 332"/>
                  <a:gd name="T63" fmla="*/ 26 h 287"/>
                  <a:gd name="T64" fmla="*/ 20 w 332"/>
                  <a:gd name="T65" fmla="*/ 25 h 287"/>
                  <a:gd name="T66" fmla="*/ 21 w 332"/>
                  <a:gd name="T67" fmla="*/ 24 h 287"/>
                  <a:gd name="T68" fmla="*/ 16 w 332"/>
                  <a:gd name="T69" fmla="*/ 24 h 287"/>
                  <a:gd name="T70" fmla="*/ 11 w 332"/>
                  <a:gd name="T71" fmla="*/ 24 h 287"/>
                  <a:gd name="T72" fmla="*/ 6 w 332"/>
                  <a:gd name="T73" fmla="*/ 24 h 287"/>
                  <a:gd name="T74" fmla="*/ 3 w 332"/>
                  <a:gd name="T75" fmla="*/ 24 h 287"/>
                  <a:gd name="T76" fmla="*/ 1 w 332"/>
                  <a:gd name="T77" fmla="*/ 24 h 287"/>
                  <a:gd name="T78" fmla="*/ 0 w 332"/>
                  <a:gd name="T79" fmla="*/ 23 h 287"/>
                  <a:gd name="T80" fmla="*/ 0 w 332"/>
                  <a:gd name="T81" fmla="*/ 22 h 287"/>
                  <a:gd name="T82" fmla="*/ 0 w 332"/>
                  <a:gd name="T83" fmla="*/ 21 h 287"/>
                  <a:gd name="T84" fmla="*/ 1 w 332"/>
                  <a:gd name="T85" fmla="*/ 21 h 287"/>
                  <a:gd name="T86" fmla="*/ 4 w 332"/>
                  <a:gd name="T87" fmla="*/ 19 h 287"/>
                  <a:gd name="T88" fmla="*/ 8 w 332"/>
                  <a:gd name="T89" fmla="*/ 17 h 287"/>
                  <a:gd name="T90" fmla="*/ 9 w 332"/>
                  <a:gd name="T91" fmla="*/ 16 h 287"/>
                  <a:gd name="T92" fmla="*/ 10 w 332"/>
                  <a:gd name="T93" fmla="*/ 15 h 287"/>
                  <a:gd name="T94" fmla="*/ 11 w 332"/>
                  <a:gd name="T95" fmla="*/ 14 h 287"/>
                  <a:gd name="T96" fmla="*/ 12 w 332"/>
                  <a:gd name="T97" fmla="*/ 12 h 287"/>
                  <a:gd name="T98" fmla="*/ 14 w 332"/>
                  <a:gd name="T99" fmla="*/ 8 h 287"/>
                  <a:gd name="T100" fmla="*/ 15 w 332"/>
                  <a:gd name="T101" fmla="*/ 7 h 287"/>
                  <a:gd name="T102" fmla="*/ 16 w 332"/>
                  <a:gd name="T103" fmla="*/ 6 h 287"/>
                  <a:gd name="T104" fmla="*/ 17 w 332"/>
                  <a:gd name="T105" fmla="*/ 5 h 287"/>
                  <a:gd name="T106" fmla="*/ 18 w 332"/>
                  <a:gd name="T107" fmla="*/ 4 h 2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2"/>
                  <a:gd name="T163" fmla="*/ 0 h 287"/>
                  <a:gd name="T164" fmla="*/ 332 w 332"/>
                  <a:gd name="T165" fmla="*/ 287 h 2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40" name="Freeform 428"/>
              <p:cNvSpPr>
                <a:spLocks/>
              </p:cNvSpPr>
              <p:nvPr/>
            </p:nvSpPr>
            <p:spPr bwMode="auto">
              <a:xfrm>
                <a:off x="1102" y="1190"/>
                <a:ext cx="111" cy="27"/>
              </a:xfrm>
              <a:custGeom>
                <a:avLst/>
                <a:gdLst>
                  <a:gd name="T0" fmla="*/ 11 w 345"/>
                  <a:gd name="T1" fmla="*/ 8 h 86"/>
                  <a:gd name="T2" fmla="*/ 12 w 345"/>
                  <a:gd name="T3" fmla="*/ 8 h 86"/>
                  <a:gd name="T4" fmla="*/ 14 w 345"/>
                  <a:gd name="T5" fmla="*/ 8 h 86"/>
                  <a:gd name="T6" fmla="*/ 15 w 345"/>
                  <a:gd name="T7" fmla="*/ 7 h 86"/>
                  <a:gd name="T8" fmla="*/ 17 w 345"/>
                  <a:gd name="T9" fmla="*/ 7 h 86"/>
                  <a:gd name="T10" fmla="*/ 20 w 345"/>
                  <a:gd name="T11" fmla="*/ 6 h 86"/>
                  <a:gd name="T12" fmla="*/ 24 w 345"/>
                  <a:gd name="T13" fmla="*/ 6 h 86"/>
                  <a:gd name="T14" fmla="*/ 25 w 345"/>
                  <a:gd name="T15" fmla="*/ 5 h 86"/>
                  <a:gd name="T16" fmla="*/ 27 w 345"/>
                  <a:gd name="T17" fmla="*/ 5 h 86"/>
                  <a:gd name="T18" fmla="*/ 29 w 345"/>
                  <a:gd name="T19" fmla="*/ 4 h 86"/>
                  <a:gd name="T20" fmla="*/ 31 w 345"/>
                  <a:gd name="T21" fmla="*/ 4 h 86"/>
                  <a:gd name="T22" fmla="*/ 32 w 345"/>
                  <a:gd name="T23" fmla="*/ 3 h 86"/>
                  <a:gd name="T24" fmla="*/ 33 w 345"/>
                  <a:gd name="T25" fmla="*/ 3 h 86"/>
                  <a:gd name="T26" fmla="*/ 34 w 345"/>
                  <a:gd name="T27" fmla="*/ 2 h 86"/>
                  <a:gd name="T28" fmla="*/ 36 w 345"/>
                  <a:gd name="T29" fmla="*/ 1 h 86"/>
                  <a:gd name="T30" fmla="*/ 35 w 345"/>
                  <a:gd name="T31" fmla="*/ 1 h 86"/>
                  <a:gd name="T32" fmla="*/ 34 w 345"/>
                  <a:gd name="T33" fmla="*/ 1 h 86"/>
                  <a:gd name="T34" fmla="*/ 33 w 345"/>
                  <a:gd name="T35" fmla="*/ 1 h 86"/>
                  <a:gd name="T36" fmla="*/ 32 w 345"/>
                  <a:gd name="T37" fmla="*/ 1 h 86"/>
                  <a:gd name="T38" fmla="*/ 31 w 345"/>
                  <a:gd name="T39" fmla="*/ 0 h 86"/>
                  <a:gd name="T40" fmla="*/ 30 w 345"/>
                  <a:gd name="T41" fmla="*/ 0 h 86"/>
                  <a:gd name="T42" fmla="*/ 29 w 345"/>
                  <a:gd name="T43" fmla="*/ 0 h 86"/>
                  <a:gd name="T44" fmla="*/ 28 w 345"/>
                  <a:gd name="T45" fmla="*/ 0 h 86"/>
                  <a:gd name="T46" fmla="*/ 27 w 345"/>
                  <a:gd name="T47" fmla="*/ 0 h 86"/>
                  <a:gd name="T48" fmla="*/ 25 w 345"/>
                  <a:gd name="T49" fmla="*/ 0 h 86"/>
                  <a:gd name="T50" fmla="*/ 23 w 345"/>
                  <a:gd name="T51" fmla="*/ 1 h 86"/>
                  <a:gd name="T52" fmla="*/ 22 w 345"/>
                  <a:gd name="T53" fmla="*/ 1 h 86"/>
                  <a:gd name="T54" fmla="*/ 17 w 345"/>
                  <a:gd name="T55" fmla="*/ 2 h 86"/>
                  <a:gd name="T56" fmla="*/ 13 w 345"/>
                  <a:gd name="T57" fmla="*/ 3 h 86"/>
                  <a:gd name="T58" fmla="*/ 11 w 345"/>
                  <a:gd name="T59" fmla="*/ 3 h 86"/>
                  <a:gd name="T60" fmla="*/ 9 w 345"/>
                  <a:gd name="T61" fmla="*/ 4 h 86"/>
                  <a:gd name="T62" fmla="*/ 7 w 345"/>
                  <a:gd name="T63" fmla="*/ 5 h 86"/>
                  <a:gd name="T64" fmla="*/ 5 w 345"/>
                  <a:gd name="T65" fmla="*/ 6 h 86"/>
                  <a:gd name="T66" fmla="*/ 3 w 345"/>
                  <a:gd name="T67" fmla="*/ 6 h 86"/>
                  <a:gd name="T68" fmla="*/ 2 w 345"/>
                  <a:gd name="T69" fmla="*/ 7 h 86"/>
                  <a:gd name="T70" fmla="*/ 1 w 345"/>
                  <a:gd name="T71" fmla="*/ 8 h 86"/>
                  <a:gd name="T72" fmla="*/ 0 w 345"/>
                  <a:gd name="T73" fmla="*/ 8 h 86"/>
                  <a:gd name="T74" fmla="*/ 11 w 345"/>
                  <a:gd name="T75" fmla="*/ 8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86"/>
                  <a:gd name="T116" fmla="*/ 345 w 345"/>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41" name="Freeform 429"/>
              <p:cNvSpPr>
                <a:spLocks/>
              </p:cNvSpPr>
              <p:nvPr/>
            </p:nvSpPr>
            <p:spPr bwMode="auto">
              <a:xfrm>
                <a:off x="1158" y="1199"/>
                <a:ext cx="149" cy="43"/>
              </a:xfrm>
              <a:custGeom>
                <a:avLst/>
                <a:gdLst>
                  <a:gd name="T0" fmla="*/ 2 w 464"/>
                  <a:gd name="T1" fmla="*/ 9 h 130"/>
                  <a:gd name="T2" fmla="*/ 8 w 464"/>
                  <a:gd name="T3" fmla="*/ 9 h 130"/>
                  <a:gd name="T4" fmla="*/ 11 w 464"/>
                  <a:gd name="T5" fmla="*/ 9 h 130"/>
                  <a:gd name="T6" fmla="*/ 10 w 464"/>
                  <a:gd name="T7" fmla="*/ 10 h 130"/>
                  <a:gd name="T8" fmla="*/ 8 w 464"/>
                  <a:gd name="T9" fmla="*/ 11 h 130"/>
                  <a:gd name="T10" fmla="*/ 7 w 464"/>
                  <a:gd name="T11" fmla="*/ 12 h 130"/>
                  <a:gd name="T12" fmla="*/ 7 w 464"/>
                  <a:gd name="T13" fmla="*/ 13 h 130"/>
                  <a:gd name="T14" fmla="*/ 8 w 464"/>
                  <a:gd name="T15" fmla="*/ 14 h 130"/>
                  <a:gd name="T16" fmla="*/ 10 w 464"/>
                  <a:gd name="T17" fmla="*/ 14 h 130"/>
                  <a:gd name="T18" fmla="*/ 11 w 464"/>
                  <a:gd name="T19" fmla="*/ 14 h 130"/>
                  <a:gd name="T20" fmla="*/ 13 w 464"/>
                  <a:gd name="T21" fmla="*/ 14 h 130"/>
                  <a:gd name="T22" fmla="*/ 16 w 464"/>
                  <a:gd name="T23" fmla="*/ 13 h 130"/>
                  <a:gd name="T24" fmla="*/ 20 w 464"/>
                  <a:gd name="T25" fmla="*/ 12 h 130"/>
                  <a:gd name="T26" fmla="*/ 23 w 464"/>
                  <a:gd name="T27" fmla="*/ 11 h 130"/>
                  <a:gd name="T28" fmla="*/ 26 w 464"/>
                  <a:gd name="T29" fmla="*/ 11 h 130"/>
                  <a:gd name="T30" fmla="*/ 27 w 464"/>
                  <a:gd name="T31" fmla="*/ 11 h 130"/>
                  <a:gd name="T32" fmla="*/ 31 w 464"/>
                  <a:gd name="T33" fmla="*/ 11 h 130"/>
                  <a:gd name="T34" fmla="*/ 34 w 464"/>
                  <a:gd name="T35" fmla="*/ 11 h 130"/>
                  <a:gd name="T36" fmla="*/ 39 w 464"/>
                  <a:gd name="T37" fmla="*/ 10 h 130"/>
                  <a:gd name="T38" fmla="*/ 43 w 464"/>
                  <a:gd name="T39" fmla="*/ 9 h 130"/>
                  <a:gd name="T40" fmla="*/ 46 w 464"/>
                  <a:gd name="T41" fmla="*/ 7 h 130"/>
                  <a:gd name="T42" fmla="*/ 47 w 464"/>
                  <a:gd name="T43" fmla="*/ 6 h 130"/>
                  <a:gd name="T44" fmla="*/ 45 w 464"/>
                  <a:gd name="T45" fmla="*/ 5 h 130"/>
                  <a:gd name="T46" fmla="*/ 43 w 464"/>
                  <a:gd name="T47" fmla="*/ 5 h 130"/>
                  <a:gd name="T48" fmla="*/ 41 w 464"/>
                  <a:gd name="T49" fmla="*/ 5 h 130"/>
                  <a:gd name="T50" fmla="*/ 42 w 464"/>
                  <a:gd name="T51" fmla="*/ 4 h 130"/>
                  <a:gd name="T52" fmla="*/ 43 w 464"/>
                  <a:gd name="T53" fmla="*/ 2 h 130"/>
                  <a:gd name="T54" fmla="*/ 43 w 464"/>
                  <a:gd name="T55" fmla="*/ 1 h 130"/>
                  <a:gd name="T56" fmla="*/ 39 w 464"/>
                  <a:gd name="T57" fmla="*/ 0 h 130"/>
                  <a:gd name="T58" fmla="*/ 37 w 464"/>
                  <a:gd name="T59" fmla="*/ 2 h 130"/>
                  <a:gd name="T60" fmla="*/ 35 w 464"/>
                  <a:gd name="T61" fmla="*/ 5 h 130"/>
                  <a:gd name="T62" fmla="*/ 33 w 464"/>
                  <a:gd name="T63" fmla="*/ 7 h 130"/>
                  <a:gd name="T64" fmla="*/ 32 w 464"/>
                  <a:gd name="T65" fmla="*/ 7 h 130"/>
                  <a:gd name="T66" fmla="*/ 31 w 464"/>
                  <a:gd name="T67" fmla="*/ 7 h 130"/>
                  <a:gd name="T68" fmla="*/ 29 w 464"/>
                  <a:gd name="T69" fmla="*/ 7 h 130"/>
                  <a:gd name="T70" fmla="*/ 27 w 464"/>
                  <a:gd name="T71" fmla="*/ 7 h 130"/>
                  <a:gd name="T72" fmla="*/ 25 w 464"/>
                  <a:gd name="T73" fmla="*/ 6 h 130"/>
                  <a:gd name="T74" fmla="*/ 21 w 464"/>
                  <a:gd name="T75" fmla="*/ 3 h 130"/>
                  <a:gd name="T76" fmla="*/ 19 w 464"/>
                  <a:gd name="T77" fmla="*/ 3 h 130"/>
                  <a:gd name="T78" fmla="*/ 15 w 464"/>
                  <a:gd name="T79" fmla="*/ 3 h 130"/>
                  <a:gd name="T80" fmla="*/ 12 w 464"/>
                  <a:gd name="T81" fmla="*/ 4 h 130"/>
                  <a:gd name="T82" fmla="*/ 9 w 464"/>
                  <a:gd name="T83" fmla="*/ 5 h 130"/>
                  <a:gd name="T84" fmla="*/ 5 w 464"/>
                  <a:gd name="T85" fmla="*/ 6 h 130"/>
                  <a:gd name="T86" fmla="*/ 3 w 464"/>
                  <a:gd name="T87" fmla="*/ 7 h 130"/>
                  <a:gd name="T88" fmla="*/ 1 w 464"/>
                  <a:gd name="T89" fmla="*/ 8 h 130"/>
                  <a:gd name="T90" fmla="*/ 0 w 464"/>
                  <a:gd name="T91" fmla="*/ 9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4"/>
                  <a:gd name="T139" fmla="*/ 0 h 130"/>
                  <a:gd name="T140" fmla="*/ 464 w 464"/>
                  <a:gd name="T141" fmla="*/ 130 h 1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42" name="Freeform 430"/>
              <p:cNvSpPr>
                <a:spLocks/>
              </p:cNvSpPr>
              <p:nvPr/>
            </p:nvSpPr>
            <p:spPr bwMode="auto">
              <a:xfrm>
                <a:off x="1472" y="1205"/>
                <a:ext cx="153" cy="31"/>
              </a:xfrm>
              <a:custGeom>
                <a:avLst/>
                <a:gdLst>
                  <a:gd name="T0" fmla="*/ 6 w 472"/>
                  <a:gd name="T1" fmla="*/ 0 h 92"/>
                  <a:gd name="T2" fmla="*/ 5 w 472"/>
                  <a:gd name="T3" fmla="*/ 0 h 92"/>
                  <a:gd name="T4" fmla="*/ 3 w 472"/>
                  <a:gd name="T5" fmla="*/ 0 h 92"/>
                  <a:gd name="T6" fmla="*/ 1 w 472"/>
                  <a:gd name="T7" fmla="*/ 0 h 92"/>
                  <a:gd name="T8" fmla="*/ 1 w 472"/>
                  <a:gd name="T9" fmla="*/ 1 h 92"/>
                  <a:gd name="T10" fmla="*/ 1 w 472"/>
                  <a:gd name="T11" fmla="*/ 2 h 92"/>
                  <a:gd name="T12" fmla="*/ 1 w 472"/>
                  <a:gd name="T13" fmla="*/ 3 h 92"/>
                  <a:gd name="T14" fmla="*/ 2 w 472"/>
                  <a:gd name="T15" fmla="*/ 4 h 92"/>
                  <a:gd name="T16" fmla="*/ 2 w 472"/>
                  <a:gd name="T17" fmla="*/ 5 h 92"/>
                  <a:gd name="T18" fmla="*/ 0 w 472"/>
                  <a:gd name="T19" fmla="*/ 6 h 92"/>
                  <a:gd name="T20" fmla="*/ 0 w 472"/>
                  <a:gd name="T21" fmla="*/ 6 h 92"/>
                  <a:gd name="T22" fmla="*/ 0 w 472"/>
                  <a:gd name="T23" fmla="*/ 7 h 92"/>
                  <a:gd name="T24" fmla="*/ 2 w 472"/>
                  <a:gd name="T25" fmla="*/ 8 h 92"/>
                  <a:gd name="T26" fmla="*/ 5 w 472"/>
                  <a:gd name="T27" fmla="*/ 9 h 92"/>
                  <a:gd name="T28" fmla="*/ 11 w 472"/>
                  <a:gd name="T29" fmla="*/ 10 h 92"/>
                  <a:gd name="T30" fmla="*/ 18 w 472"/>
                  <a:gd name="T31" fmla="*/ 10 h 92"/>
                  <a:gd name="T32" fmla="*/ 38 w 472"/>
                  <a:gd name="T33" fmla="*/ 10 h 92"/>
                  <a:gd name="T34" fmla="*/ 39 w 472"/>
                  <a:gd name="T35" fmla="*/ 9 h 92"/>
                  <a:gd name="T36" fmla="*/ 41 w 472"/>
                  <a:gd name="T37" fmla="*/ 8 h 92"/>
                  <a:gd name="T38" fmla="*/ 42 w 472"/>
                  <a:gd name="T39" fmla="*/ 8 h 92"/>
                  <a:gd name="T40" fmla="*/ 43 w 472"/>
                  <a:gd name="T41" fmla="*/ 8 h 92"/>
                  <a:gd name="T42" fmla="*/ 46 w 472"/>
                  <a:gd name="T43" fmla="*/ 9 h 92"/>
                  <a:gd name="T44" fmla="*/ 48 w 472"/>
                  <a:gd name="T45" fmla="*/ 9 h 92"/>
                  <a:gd name="T46" fmla="*/ 50 w 472"/>
                  <a:gd name="T47" fmla="*/ 8 h 92"/>
                  <a:gd name="T48" fmla="*/ 49 w 472"/>
                  <a:gd name="T49" fmla="*/ 4 h 92"/>
                  <a:gd name="T50" fmla="*/ 48 w 472"/>
                  <a:gd name="T51" fmla="*/ 3 h 92"/>
                  <a:gd name="T52" fmla="*/ 47 w 472"/>
                  <a:gd name="T53" fmla="*/ 2 h 92"/>
                  <a:gd name="T54" fmla="*/ 45 w 472"/>
                  <a:gd name="T55" fmla="*/ 1 h 92"/>
                  <a:gd name="T56" fmla="*/ 44 w 472"/>
                  <a:gd name="T57" fmla="*/ 1 h 92"/>
                  <a:gd name="T58" fmla="*/ 41 w 472"/>
                  <a:gd name="T59" fmla="*/ 2 h 92"/>
                  <a:gd name="T60" fmla="*/ 39 w 472"/>
                  <a:gd name="T61" fmla="*/ 2 h 92"/>
                  <a:gd name="T62" fmla="*/ 34 w 472"/>
                  <a:gd name="T63" fmla="*/ 4 h 92"/>
                  <a:gd name="T64" fmla="*/ 31 w 472"/>
                  <a:gd name="T65" fmla="*/ 4 h 92"/>
                  <a:gd name="T66" fmla="*/ 29 w 472"/>
                  <a:gd name="T67" fmla="*/ 5 h 92"/>
                  <a:gd name="T68" fmla="*/ 25 w 472"/>
                  <a:gd name="T69" fmla="*/ 5 h 92"/>
                  <a:gd name="T70" fmla="*/ 20 w 472"/>
                  <a:gd name="T71" fmla="*/ 5 h 92"/>
                  <a:gd name="T72" fmla="*/ 17 w 472"/>
                  <a:gd name="T73" fmla="*/ 5 h 92"/>
                  <a:gd name="T74" fmla="*/ 13 w 472"/>
                  <a:gd name="T75" fmla="*/ 5 h 92"/>
                  <a:gd name="T76" fmla="*/ 9 w 472"/>
                  <a:gd name="T77" fmla="*/ 5 h 92"/>
                  <a:gd name="T78" fmla="*/ 8 w 472"/>
                  <a:gd name="T79" fmla="*/ 4 h 92"/>
                  <a:gd name="T80" fmla="*/ 7 w 472"/>
                  <a:gd name="T81" fmla="*/ 3 h 92"/>
                  <a:gd name="T82" fmla="*/ 7 w 472"/>
                  <a:gd name="T83" fmla="*/ 2 h 92"/>
                  <a:gd name="T84" fmla="*/ 7 w 472"/>
                  <a:gd name="T85" fmla="*/ 1 h 92"/>
                  <a:gd name="T86" fmla="*/ 8 w 472"/>
                  <a:gd name="T87" fmla="*/ 0 h 92"/>
                  <a:gd name="T88" fmla="*/ 8 w 472"/>
                  <a:gd name="T89" fmla="*/ 0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2"/>
                  <a:gd name="T136" fmla="*/ 0 h 92"/>
                  <a:gd name="T137" fmla="*/ 472 w 472"/>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43" name="Freeform 431"/>
              <p:cNvSpPr>
                <a:spLocks/>
              </p:cNvSpPr>
              <p:nvPr/>
            </p:nvSpPr>
            <p:spPr bwMode="auto">
              <a:xfrm>
                <a:off x="1513" y="1136"/>
                <a:ext cx="106" cy="45"/>
              </a:xfrm>
              <a:custGeom>
                <a:avLst/>
                <a:gdLst>
                  <a:gd name="T0" fmla="*/ 15 w 326"/>
                  <a:gd name="T1" fmla="*/ 12 h 135"/>
                  <a:gd name="T2" fmla="*/ 21 w 326"/>
                  <a:gd name="T3" fmla="*/ 11 h 135"/>
                  <a:gd name="T4" fmla="*/ 28 w 326"/>
                  <a:gd name="T5" fmla="*/ 9 h 135"/>
                  <a:gd name="T6" fmla="*/ 32 w 326"/>
                  <a:gd name="T7" fmla="*/ 8 h 135"/>
                  <a:gd name="T8" fmla="*/ 33 w 326"/>
                  <a:gd name="T9" fmla="*/ 7 h 135"/>
                  <a:gd name="T10" fmla="*/ 34 w 326"/>
                  <a:gd name="T11" fmla="*/ 6 h 135"/>
                  <a:gd name="T12" fmla="*/ 33 w 326"/>
                  <a:gd name="T13" fmla="*/ 5 h 135"/>
                  <a:gd name="T14" fmla="*/ 32 w 326"/>
                  <a:gd name="T15" fmla="*/ 5 h 135"/>
                  <a:gd name="T16" fmla="*/ 30 w 326"/>
                  <a:gd name="T17" fmla="*/ 4 h 135"/>
                  <a:gd name="T18" fmla="*/ 28 w 326"/>
                  <a:gd name="T19" fmla="*/ 4 h 135"/>
                  <a:gd name="T20" fmla="*/ 24 w 326"/>
                  <a:gd name="T21" fmla="*/ 3 h 135"/>
                  <a:gd name="T22" fmla="*/ 22 w 326"/>
                  <a:gd name="T23" fmla="*/ 3 h 135"/>
                  <a:gd name="T24" fmla="*/ 21 w 326"/>
                  <a:gd name="T25" fmla="*/ 3 h 135"/>
                  <a:gd name="T26" fmla="*/ 21 w 326"/>
                  <a:gd name="T27" fmla="*/ 2 h 135"/>
                  <a:gd name="T28" fmla="*/ 20 w 326"/>
                  <a:gd name="T29" fmla="*/ 1 h 135"/>
                  <a:gd name="T30" fmla="*/ 19 w 326"/>
                  <a:gd name="T31" fmla="*/ 1 h 135"/>
                  <a:gd name="T32" fmla="*/ 17 w 326"/>
                  <a:gd name="T33" fmla="*/ 0 h 135"/>
                  <a:gd name="T34" fmla="*/ 14 w 326"/>
                  <a:gd name="T35" fmla="*/ 0 h 135"/>
                  <a:gd name="T36" fmla="*/ 9 w 326"/>
                  <a:gd name="T37" fmla="*/ 1 h 135"/>
                  <a:gd name="T38" fmla="*/ 5 w 326"/>
                  <a:gd name="T39" fmla="*/ 2 h 135"/>
                  <a:gd name="T40" fmla="*/ 3 w 326"/>
                  <a:gd name="T41" fmla="*/ 3 h 135"/>
                  <a:gd name="T42" fmla="*/ 1 w 326"/>
                  <a:gd name="T43" fmla="*/ 4 h 135"/>
                  <a:gd name="T44" fmla="*/ 0 w 326"/>
                  <a:gd name="T45" fmla="*/ 5 h 135"/>
                  <a:gd name="T46" fmla="*/ 0 w 326"/>
                  <a:gd name="T47" fmla="*/ 6 h 135"/>
                  <a:gd name="T48" fmla="*/ 4 w 326"/>
                  <a:gd name="T49" fmla="*/ 8 h 135"/>
                  <a:gd name="T50" fmla="*/ 6 w 326"/>
                  <a:gd name="T51" fmla="*/ 9 h 135"/>
                  <a:gd name="T52" fmla="*/ 4 w 326"/>
                  <a:gd name="T53" fmla="*/ 10 h 135"/>
                  <a:gd name="T54" fmla="*/ 4 w 326"/>
                  <a:gd name="T55" fmla="*/ 11 h 135"/>
                  <a:gd name="T56" fmla="*/ 5 w 326"/>
                  <a:gd name="T57" fmla="*/ 13 h 135"/>
                  <a:gd name="T58" fmla="*/ 5 w 326"/>
                  <a:gd name="T59" fmla="*/ 14 h 135"/>
                  <a:gd name="T60" fmla="*/ 6 w 326"/>
                  <a:gd name="T61" fmla="*/ 15 h 135"/>
                  <a:gd name="T62" fmla="*/ 7 w 326"/>
                  <a:gd name="T63" fmla="*/ 15 h 135"/>
                  <a:gd name="T64" fmla="*/ 9 w 326"/>
                  <a:gd name="T65" fmla="*/ 15 h 135"/>
                  <a:gd name="T66" fmla="*/ 11 w 326"/>
                  <a:gd name="T67" fmla="*/ 14 h 135"/>
                  <a:gd name="T68" fmla="*/ 12 w 326"/>
                  <a:gd name="T69" fmla="*/ 14 h 135"/>
                  <a:gd name="T70" fmla="*/ 13 w 326"/>
                  <a:gd name="T71" fmla="*/ 12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6"/>
                  <a:gd name="T109" fmla="*/ 0 h 135"/>
                  <a:gd name="T110" fmla="*/ 326 w 326"/>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44" name="Freeform 432"/>
              <p:cNvSpPr>
                <a:spLocks/>
              </p:cNvSpPr>
              <p:nvPr/>
            </p:nvSpPr>
            <p:spPr bwMode="auto">
              <a:xfrm>
                <a:off x="1584" y="1245"/>
                <a:ext cx="51" cy="18"/>
              </a:xfrm>
              <a:custGeom>
                <a:avLst/>
                <a:gdLst>
                  <a:gd name="T0" fmla="*/ 5 w 159"/>
                  <a:gd name="T1" fmla="*/ 5 h 56"/>
                  <a:gd name="T2" fmla="*/ 4 w 159"/>
                  <a:gd name="T3" fmla="*/ 5 h 56"/>
                  <a:gd name="T4" fmla="*/ 4 w 159"/>
                  <a:gd name="T5" fmla="*/ 5 h 56"/>
                  <a:gd name="T6" fmla="*/ 3 w 159"/>
                  <a:gd name="T7" fmla="*/ 5 h 56"/>
                  <a:gd name="T8" fmla="*/ 2 w 159"/>
                  <a:gd name="T9" fmla="*/ 4 h 56"/>
                  <a:gd name="T10" fmla="*/ 1 w 159"/>
                  <a:gd name="T11" fmla="*/ 3 h 56"/>
                  <a:gd name="T12" fmla="*/ 1 w 159"/>
                  <a:gd name="T13" fmla="*/ 3 h 56"/>
                  <a:gd name="T14" fmla="*/ 0 w 159"/>
                  <a:gd name="T15" fmla="*/ 2 h 56"/>
                  <a:gd name="T16" fmla="*/ 0 w 159"/>
                  <a:gd name="T17" fmla="*/ 2 h 56"/>
                  <a:gd name="T18" fmla="*/ 0 w 159"/>
                  <a:gd name="T19" fmla="*/ 1 h 56"/>
                  <a:gd name="T20" fmla="*/ 0 w 159"/>
                  <a:gd name="T21" fmla="*/ 1 h 56"/>
                  <a:gd name="T22" fmla="*/ 2 w 159"/>
                  <a:gd name="T23" fmla="*/ 1 h 56"/>
                  <a:gd name="T24" fmla="*/ 4 w 159"/>
                  <a:gd name="T25" fmla="*/ 1 h 56"/>
                  <a:gd name="T26" fmla="*/ 5 w 159"/>
                  <a:gd name="T27" fmla="*/ 1 h 56"/>
                  <a:gd name="T28" fmla="*/ 6 w 159"/>
                  <a:gd name="T29" fmla="*/ 1 h 56"/>
                  <a:gd name="T30" fmla="*/ 9 w 159"/>
                  <a:gd name="T31" fmla="*/ 1 h 56"/>
                  <a:gd name="T32" fmla="*/ 12 w 159"/>
                  <a:gd name="T33" fmla="*/ 0 h 56"/>
                  <a:gd name="T34" fmla="*/ 13 w 159"/>
                  <a:gd name="T35" fmla="*/ 0 h 56"/>
                  <a:gd name="T36" fmla="*/ 13 w 159"/>
                  <a:gd name="T37" fmla="*/ 0 h 56"/>
                  <a:gd name="T38" fmla="*/ 14 w 159"/>
                  <a:gd name="T39" fmla="*/ 0 h 56"/>
                  <a:gd name="T40" fmla="*/ 15 w 159"/>
                  <a:gd name="T41" fmla="*/ 0 h 56"/>
                  <a:gd name="T42" fmla="*/ 15 w 159"/>
                  <a:gd name="T43" fmla="*/ 1 h 56"/>
                  <a:gd name="T44" fmla="*/ 16 w 159"/>
                  <a:gd name="T45" fmla="*/ 1 h 56"/>
                  <a:gd name="T46" fmla="*/ 16 w 159"/>
                  <a:gd name="T47" fmla="*/ 2 h 56"/>
                  <a:gd name="T48" fmla="*/ 16 w 159"/>
                  <a:gd name="T49" fmla="*/ 2 h 56"/>
                  <a:gd name="T50" fmla="*/ 16 w 159"/>
                  <a:gd name="T51" fmla="*/ 3 h 56"/>
                  <a:gd name="T52" fmla="*/ 16 w 159"/>
                  <a:gd name="T53" fmla="*/ 4 h 56"/>
                  <a:gd name="T54" fmla="*/ 15 w 159"/>
                  <a:gd name="T55" fmla="*/ 5 h 56"/>
                  <a:gd name="T56" fmla="*/ 15 w 159"/>
                  <a:gd name="T57" fmla="*/ 5 h 56"/>
                  <a:gd name="T58" fmla="*/ 14 w 159"/>
                  <a:gd name="T59" fmla="*/ 5 h 56"/>
                  <a:gd name="T60" fmla="*/ 13 w 159"/>
                  <a:gd name="T61" fmla="*/ 5 h 56"/>
                  <a:gd name="T62" fmla="*/ 13 w 159"/>
                  <a:gd name="T63" fmla="*/ 6 h 56"/>
                  <a:gd name="T64" fmla="*/ 12 w 159"/>
                  <a:gd name="T65" fmla="*/ 6 h 56"/>
                  <a:gd name="T66" fmla="*/ 8 w 159"/>
                  <a:gd name="T67" fmla="*/ 6 h 56"/>
                  <a:gd name="T68" fmla="*/ 5 w 159"/>
                  <a:gd name="T69" fmla="*/ 5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9"/>
                  <a:gd name="T106" fmla="*/ 0 h 56"/>
                  <a:gd name="T107" fmla="*/ 159 w 159"/>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45" name="Freeform 433"/>
              <p:cNvSpPr>
                <a:spLocks/>
              </p:cNvSpPr>
              <p:nvPr/>
            </p:nvSpPr>
            <p:spPr bwMode="auto">
              <a:xfrm>
                <a:off x="534" y="1280"/>
                <a:ext cx="1205" cy="539"/>
              </a:xfrm>
              <a:custGeom>
                <a:avLst/>
                <a:gdLst>
                  <a:gd name="T0" fmla="*/ 305 w 3734"/>
                  <a:gd name="T1" fmla="*/ 147 h 1644"/>
                  <a:gd name="T2" fmla="*/ 266 w 3734"/>
                  <a:gd name="T3" fmla="*/ 164 h 1644"/>
                  <a:gd name="T4" fmla="*/ 241 w 3734"/>
                  <a:gd name="T5" fmla="*/ 171 h 1644"/>
                  <a:gd name="T6" fmla="*/ 239 w 3734"/>
                  <a:gd name="T7" fmla="*/ 176 h 1644"/>
                  <a:gd name="T8" fmla="*/ 227 w 3734"/>
                  <a:gd name="T9" fmla="*/ 173 h 1644"/>
                  <a:gd name="T10" fmla="*/ 237 w 3734"/>
                  <a:gd name="T11" fmla="*/ 163 h 1644"/>
                  <a:gd name="T12" fmla="*/ 226 w 3734"/>
                  <a:gd name="T13" fmla="*/ 152 h 1644"/>
                  <a:gd name="T14" fmla="*/ 218 w 3734"/>
                  <a:gd name="T15" fmla="*/ 139 h 1644"/>
                  <a:gd name="T16" fmla="*/ 203 w 3734"/>
                  <a:gd name="T17" fmla="*/ 142 h 1644"/>
                  <a:gd name="T18" fmla="*/ 185 w 3734"/>
                  <a:gd name="T19" fmla="*/ 138 h 1644"/>
                  <a:gd name="T20" fmla="*/ 27 w 3734"/>
                  <a:gd name="T21" fmla="*/ 133 h 1644"/>
                  <a:gd name="T22" fmla="*/ 13 w 3734"/>
                  <a:gd name="T23" fmla="*/ 121 h 1644"/>
                  <a:gd name="T24" fmla="*/ 16 w 3734"/>
                  <a:gd name="T25" fmla="*/ 112 h 1644"/>
                  <a:gd name="T26" fmla="*/ 15 w 3734"/>
                  <a:gd name="T27" fmla="*/ 100 h 1644"/>
                  <a:gd name="T28" fmla="*/ 27 w 3734"/>
                  <a:gd name="T29" fmla="*/ 92 h 1644"/>
                  <a:gd name="T30" fmla="*/ 26 w 3734"/>
                  <a:gd name="T31" fmla="*/ 80 h 1644"/>
                  <a:gd name="T32" fmla="*/ 13 w 3734"/>
                  <a:gd name="T33" fmla="*/ 71 h 1644"/>
                  <a:gd name="T34" fmla="*/ 63 w 3734"/>
                  <a:gd name="T35" fmla="*/ 12 h 1644"/>
                  <a:gd name="T36" fmla="*/ 119 w 3734"/>
                  <a:gd name="T37" fmla="*/ 11 h 1644"/>
                  <a:gd name="T38" fmla="*/ 135 w 3734"/>
                  <a:gd name="T39" fmla="*/ 12 h 1644"/>
                  <a:gd name="T40" fmla="*/ 171 w 3734"/>
                  <a:gd name="T41" fmla="*/ 18 h 1644"/>
                  <a:gd name="T42" fmla="*/ 185 w 3734"/>
                  <a:gd name="T43" fmla="*/ 22 h 1644"/>
                  <a:gd name="T44" fmla="*/ 216 w 3734"/>
                  <a:gd name="T45" fmla="*/ 21 h 1644"/>
                  <a:gd name="T46" fmla="*/ 238 w 3734"/>
                  <a:gd name="T47" fmla="*/ 23 h 1644"/>
                  <a:gd name="T48" fmla="*/ 246 w 3734"/>
                  <a:gd name="T49" fmla="*/ 23 h 1644"/>
                  <a:gd name="T50" fmla="*/ 262 w 3734"/>
                  <a:gd name="T51" fmla="*/ 13 h 1644"/>
                  <a:gd name="T52" fmla="*/ 269 w 3734"/>
                  <a:gd name="T53" fmla="*/ 0 h 1644"/>
                  <a:gd name="T54" fmla="*/ 275 w 3734"/>
                  <a:gd name="T55" fmla="*/ 11 h 1644"/>
                  <a:gd name="T56" fmla="*/ 278 w 3734"/>
                  <a:gd name="T57" fmla="*/ 18 h 1644"/>
                  <a:gd name="T58" fmla="*/ 283 w 3734"/>
                  <a:gd name="T59" fmla="*/ 21 h 1644"/>
                  <a:gd name="T60" fmla="*/ 301 w 3734"/>
                  <a:gd name="T61" fmla="*/ 13 h 1644"/>
                  <a:gd name="T62" fmla="*/ 316 w 3734"/>
                  <a:gd name="T63" fmla="*/ 14 h 1644"/>
                  <a:gd name="T64" fmla="*/ 300 w 3734"/>
                  <a:gd name="T65" fmla="*/ 29 h 1644"/>
                  <a:gd name="T66" fmla="*/ 290 w 3734"/>
                  <a:gd name="T67" fmla="*/ 31 h 1644"/>
                  <a:gd name="T68" fmla="*/ 268 w 3734"/>
                  <a:gd name="T69" fmla="*/ 33 h 1644"/>
                  <a:gd name="T70" fmla="*/ 260 w 3734"/>
                  <a:gd name="T71" fmla="*/ 43 h 1644"/>
                  <a:gd name="T72" fmla="*/ 243 w 3734"/>
                  <a:gd name="T73" fmla="*/ 50 h 1644"/>
                  <a:gd name="T74" fmla="*/ 217 w 3734"/>
                  <a:gd name="T75" fmla="*/ 67 h 1644"/>
                  <a:gd name="T76" fmla="*/ 219 w 3734"/>
                  <a:gd name="T77" fmla="*/ 85 h 1644"/>
                  <a:gd name="T78" fmla="*/ 246 w 3734"/>
                  <a:gd name="T79" fmla="*/ 97 h 1644"/>
                  <a:gd name="T80" fmla="*/ 254 w 3734"/>
                  <a:gd name="T81" fmla="*/ 114 h 1644"/>
                  <a:gd name="T82" fmla="*/ 272 w 3734"/>
                  <a:gd name="T83" fmla="*/ 106 h 1644"/>
                  <a:gd name="T84" fmla="*/ 297 w 3734"/>
                  <a:gd name="T85" fmla="*/ 84 h 1644"/>
                  <a:gd name="T86" fmla="*/ 302 w 3734"/>
                  <a:gd name="T87" fmla="*/ 64 h 1644"/>
                  <a:gd name="T88" fmla="*/ 329 w 3734"/>
                  <a:gd name="T89" fmla="*/ 54 h 1644"/>
                  <a:gd name="T90" fmla="*/ 341 w 3734"/>
                  <a:gd name="T91" fmla="*/ 64 h 1644"/>
                  <a:gd name="T92" fmla="*/ 336 w 3734"/>
                  <a:gd name="T93" fmla="*/ 79 h 1644"/>
                  <a:gd name="T94" fmla="*/ 364 w 3734"/>
                  <a:gd name="T95" fmla="*/ 66 h 1644"/>
                  <a:gd name="T96" fmla="*/ 369 w 3734"/>
                  <a:gd name="T97" fmla="*/ 83 h 1644"/>
                  <a:gd name="T98" fmla="*/ 381 w 3734"/>
                  <a:gd name="T99" fmla="*/ 99 h 1644"/>
                  <a:gd name="T100" fmla="*/ 377 w 3734"/>
                  <a:gd name="T101" fmla="*/ 103 h 1644"/>
                  <a:gd name="T102" fmla="*/ 385 w 3734"/>
                  <a:gd name="T103" fmla="*/ 110 h 1644"/>
                  <a:gd name="T104" fmla="*/ 370 w 3734"/>
                  <a:gd name="T105" fmla="*/ 119 h 1644"/>
                  <a:gd name="T106" fmla="*/ 328 w 3734"/>
                  <a:gd name="T107" fmla="*/ 126 h 1644"/>
                  <a:gd name="T108" fmla="*/ 297 w 3734"/>
                  <a:gd name="T109" fmla="*/ 144 h 1644"/>
                  <a:gd name="T110" fmla="*/ 302 w 3734"/>
                  <a:gd name="T111" fmla="*/ 144 h 1644"/>
                  <a:gd name="T112" fmla="*/ 335 w 3734"/>
                  <a:gd name="T113" fmla="*/ 135 h 1644"/>
                  <a:gd name="T114" fmla="*/ 319 w 3734"/>
                  <a:gd name="T115" fmla="*/ 140 h 1644"/>
                  <a:gd name="T116" fmla="*/ 327 w 3734"/>
                  <a:gd name="T117" fmla="*/ 150 h 1644"/>
                  <a:gd name="T118" fmla="*/ 338 w 3734"/>
                  <a:gd name="T119" fmla="*/ 158 h 1644"/>
                  <a:gd name="T120" fmla="*/ 314 w 3734"/>
                  <a:gd name="T121" fmla="*/ 168 h 1644"/>
                  <a:gd name="T122" fmla="*/ 332 w 3734"/>
                  <a:gd name="T123" fmla="*/ 158 h 1644"/>
                  <a:gd name="T124" fmla="*/ 314 w 3734"/>
                  <a:gd name="T125" fmla="*/ 160 h 16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34"/>
                  <a:gd name="T190" fmla="*/ 0 h 1644"/>
                  <a:gd name="T191" fmla="*/ 3734 w 3734"/>
                  <a:gd name="T192" fmla="*/ 1644 h 16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grpSp>
        <p:sp>
          <p:nvSpPr>
            <p:cNvPr id="284" name="Freeform 434"/>
            <p:cNvSpPr>
              <a:spLocks/>
            </p:cNvSpPr>
            <p:nvPr>
              <p:custDataLst>
                <p:tags r:id="rId275"/>
              </p:custDataLst>
            </p:nvPr>
          </p:nvSpPr>
          <p:spPr bwMode="auto">
            <a:xfrm>
              <a:off x="5744867" y="3138270"/>
              <a:ext cx="122195" cy="111486"/>
            </a:xfrm>
            <a:custGeom>
              <a:avLst/>
              <a:gdLst>
                <a:gd name="T0" fmla="*/ 50128893 w 292"/>
                <a:gd name="T1" fmla="*/ 2656485 h 308"/>
                <a:gd name="T2" fmla="*/ 52209605 w 292"/>
                <a:gd name="T3" fmla="*/ 9829615 h 308"/>
                <a:gd name="T4" fmla="*/ 54101121 w 292"/>
                <a:gd name="T5" fmla="*/ 24174840 h 308"/>
                <a:gd name="T6" fmla="*/ 55236292 w 292"/>
                <a:gd name="T7" fmla="*/ 38255143 h 308"/>
                <a:gd name="T8" fmla="*/ 55047097 w 292"/>
                <a:gd name="T9" fmla="*/ 42771269 h 308"/>
                <a:gd name="T10" fmla="*/ 54101121 w 292"/>
                <a:gd name="T11" fmla="*/ 47553354 h 308"/>
                <a:gd name="T12" fmla="*/ 50885674 w 292"/>
                <a:gd name="T13" fmla="*/ 54725964 h 308"/>
                <a:gd name="T14" fmla="*/ 43697129 w 292"/>
                <a:gd name="T15" fmla="*/ 49147038 h 308"/>
                <a:gd name="T16" fmla="*/ 31212425 w 292"/>
                <a:gd name="T17" fmla="*/ 68540318 h 308"/>
                <a:gd name="T18" fmla="*/ 24969849 w 292"/>
                <a:gd name="T19" fmla="*/ 73853286 h 308"/>
                <a:gd name="T20" fmla="*/ 11160776 w 292"/>
                <a:gd name="T21" fmla="*/ 78635370 h 308"/>
                <a:gd name="T22" fmla="*/ 6053376 w 292"/>
                <a:gd name="T23" fmla="*/ 81823255 h 308"/>
                <a:gd name="T24" fmla="*/ 1135171 w 292"/>
                <a:gd name="T25" fmla="*/ 81823255 h 308"/>
                <a:gd name="T26" fmla="*/ 1702322 w 292"/>
                <a:gd name="T27" fmla="*/ 78900813 h 308"/>
                <a:gd name="T28" fmla="*/ 2080712 w 292"/>
                <a:gd name="T29" fmla="*/ 75978886 h 308"/>
                <a:gd name="T30" fmla="*/ 1324366 w 292"/>
                <a:gd name="T31" fmla="*/ 70399960 h 308"/>
                <a:gd name="T32" fmla="*/ 378390 w 292"/>
                <a:gd name="T33" fmla="*/ 65352417 h 308"/>
                <a:gd name="T34" fmla="*/ 0 w 292"/>
                <a:gd name="T35" fmla="*/ 60570333 h 308"/>
                <a:gd name="T36" fmla="*/ 567586 w 292"/>
                <a:gd name="T37" fmla="*/ 54460522 h 308"/>
                <a:gd name="T38" fmla="*/ 2269907 w 292"/>
                <a:gd name="T39" fmla="*/ 49943880 h 308"/>
                <a:gd name="T40" fmla="*/ 4918205 w 292"/>
                <a:gd name="T41" fmla="*/ 46224596 h 308"/>
                <a:gd name="T42" fmla="*/ 7944894 w 292"/>
                <a:gd name="T43" fmla="*/ 42771269 h 308"/>
                <a:gd name="T44" fmla="*/ 14565857 w 292"/>
                <a:gd name="T45" fmla="*/ 35864101 h 308"/>
                <a:gd name="T46" fmla="*/ 17592544 w 292"/>
                <a:gd name="T47" fmla="*/ 31613409 h 308"/>
                <a:gd name="T48" fmla="*/ 19862451 w 292"/>
                <a:gd name="T49" fmla="*/ 26034482 h 308"/>
                <a:gd name="T50" fmla="*/ 18538085 w 292"/>
                <a:gd name="T51" fmla="*/ 25503598 h 308"/>
                <a:gd name="T52" fmla="*/ 17403349 w 292"/>
                <a:gd name="T53" fmla="*/ 24174840 h 308"/>
                <a:gd name="T54" fmla="*/ 15511398 w 292"/>
                <a:gd name="T55" fmla="*/ 19393271 h 308"/>
                <a:gd name="T56" fmla="*/ 13998268 w 292"/>
                <a:gd name="T57" fmla="*/ 13282941 h 308"/>
                <a:gd name="T58" fmla="*/ 13619878 w 292"/>
                <a:gd name="T59" fmla="*/ 6375771 h 308"/>
                <a:gd name="T60" fmla="*/ 17024959 w 292"/>
                <a:gd name="T61" fmla="*/ 5047528 h 308"/>
                <a:gd name="T62" fmla="*/ 19862451 w 292"/>
                <a:gd name="T63" fmla="*/ 5312971 h 308"/>
                <a:gd name="T64" fmla="*/ 24969849 w 292"/>
                <a:gd name="T65" fmla="*/ 6375771 h 308"/>
                <a:gd name="T66" fmla="*/ 31968771 w 292"/>
                <a:gd name="T67" fmla="*/ 5578928 h 308"/>
                <a:gd name="T68" fmla="*/ 39724901 w 292"/>
                <a:gd name="T69" fmla="*/ 3187885 h 308"/>
                <a:gd name="T70" fmla="*/ 48993723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85" name="Freeform 435"/>
            <p:cNvSpPr>
              <a:spLocks/>
            </p:cNvSpPr>
            <p:nvPr>
              <p:custDataLst>
                <p:tags r:id="rId276"/>
              </p:custDataLst>
            </p:nvPr>
          </p:nvSpPr>
          <p:spPr bwMode="auto">
            <a:xfrm>
              <a:off x="5847205" y="3244181"/>
              <a:ext cx="6110" cy="40135"/>
            </a:xfrm>
            <a:custGeom>
              <a:avLst/>
              <a:gdLst>
                <a:gd name="T0" fmla="*/ 2262868 w 14"/>
                <a:gd name="T1" fmla="*/ 0 h 7"/>
                <a:gd name="T2" fmla="*/ 2674257 w 14"/>
                <a:gd name="T3" fmla="*/ 199967859 h 7"/>
                <a:gd name="T4" fmla="*/ 2880179 w 14"/>
                <a:gd name="T5" fmla="*/ 466588929 h 7"/>
                <a:gd name="T6" fmla="*/ 0 w 14"/>
                <a:gd name="T7" fmla="*/ 466588929 h 7"/>
                <a:gd name="T8" fmla="*/ 2262868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86" name="Freeform 436"/>
            <p:cNvSpPr>
              <a:spLocks/>
            </p:cNvSpPr>
            <p:nvPr>
              <p:custDataLst>
                <p:tags r:id="rId277"/>
              </p:custDataLst>
            </p:nvPr>
          </p:nvSpPr>
          <p:spPr bwMode="auto">
            <a:xfrm>
              <a:off x="5356899" y="2707936"/>
              <a:ext cx="239807" cy="351179"/>
            </a:xfrm>
            <a:custGeom>
              <a:avLst/>
              <a:gdLst>
                <a:gd name="T0" fmla="*/ 14905746 w 581"/>
                <a:gd name="T1" fmla="*/ 31531135 h 955"/>
                <a:gd name="T2" fmla="*/ 19138483 w 581"/>
                <a:gd name="T3" fmla="*/ 41675854 h 955"/>
                <a:gd name="T4" fmla="*/ 20426708 w 581"/>
                <a:gd name="T5" fmla="*/ 49353243 h 955"/>
                <a:gd name="T6" fmla="*/ 17482195 w 581"/>
                <a:gd name="T7" fmla="*/ 64158740 h 955"/>
                <a:gd name="T8" fmla="*/ 17666227 w 581"/>
                <a:gd name="T9" fmla="*/ 89109487 h 955"/>
                <a:gd name="T10" fmla="*/ 17114131 w 581"/>
                <a:gd name="T11" fmla="*/ 99528578 h 955"/>
                <a:gd name="T12" fmla="*/ 15089778 w 581"/>
                <a:gd name="T13" fmla="*/ 108576818 h 955"/>
                <a:gd name="T14" fmla="*/ 10857466 w 581"/>
                <a:gd name="T15" fmla="*/ 117624534 h 955"/>
                <a:gd name="T16" fmla="*/ 5704567 w 581"/>
                <a:gd name="T17" fmla="*/ 126398394 h 955"/>
                <a:gd name="T18" fmla="*/ 3128546 w 581"/>
                <a:gd name="T19" fmla="*/ 131882319 h 955"/>
                <a:gd name="T20" fmla="*/ 368064 w 581"/>
                <a:gd name="T21" fmla="*/ 148607458 h 955"/>
                <a:gd name="T22" fmla="*/ 12697787 w 581"/>
                <a:gd name="T23" fmla="*/ 168896879 h 955"/>
                <a:gd name="T24" fmla="*/ 12697787 w 581"/>
                <a:gd name="T25" fmla="*/ 173832045 h 955"/>
                <a:gd name="T26" fmla="*/ 13617518 w 581"/>
                <a:gd name="T27" fmla="*/ 182332049 h 955"/>
                <a:gd name="T28" fmla="*/ 13617518 w 581"/>
                <a:gd name="T29" fmla="*/ 190831530 h 955"/>
                <a:gd name="T30" fmla="*/ 14353650 w 581"/>
                <a:gd name="T31" fmla="*/ 200976241 h 955"/>
                <a:gd name="T32" fmla="*/ 17298163 w 581"/>
                <a:gd name="T33" fmla="*/ 213314417 h 955"/>
                <a:gd name="T34" fmla="*/ 19322515 w 581"/>
                <a:gd name="T35" fmla="*/ 217153112 h 955"/>
                <a:gd name="T36" fmla="*/ 12513755 w 581"/>
                <a:gd name="T37" fmla="*/ 217701347 h 955"/>
                <a:gd name="T38" fmla="*/ 7728921 w 581"/>
                <a:gd name="T39" fmla="*/ 219894812 h 955"/>
                <a:gd name="T40" fmla="*/ 6624727 w 581"/>
                <a:gd name="T41" fmla="*/ 222637036 h 955"/>
                <a:gd name="T42" fmla="*/ 7728921 w 581"/>
                <a:gd name="T43" fmla="*/ 230862138 h 955"/>
                <a:gd name="T44" fmla="*/ 12697787 w 581"/>
                <a:gd name="T45" fmla="*/ 240184757 h 955"/>
                <a:gd name="T46" fmla="*/ 16009938 w 581"/>
                <a:gd name="T47" fmla="*/ 246490773 h 955"/>
                <a:gd name="T48" fmla="*/ 18402355 w 581"/>
                <a:gd name="T49" fmla="*/ 254167639 h 955"/>
                <a:gd name="T50" fmla="*/ 28707728 w 581"/>
                <a:gd name="T51" fmla="*/ 261845029 h 955"/>
                <a:gd name="T52" fmla="*/ 34780357 w 581"/>
                <a:gd name="T53" fmla="*/ 258280713 h 955"/>
                <a:gd name="T54" fmla="*/ 45637820 w 581"/>
                <a:gd name="T55" fmla="*/ 254716398 h 955"/>
                <a:gd name="T56" fmla="*/ 51342385 w 581"/>
                <a:gd name="T57" fmla="*/ 252522933 h 955"/>
                <a:gd name="T58" fmla="*/ 54654962 w 581"/>
                <a:gd name="T59" fmla="*/ 247861623 h 955"/>
                <a:gd name="T60" fmla="*/ 55575122 w 581"/>
                <a:gd name="T61" fmla="*/ 244571687 h 955"/>
                <a:gd name="T62" fmla="*/ 55575122 w 581"/>
                <a:gd name="T63" fmla="*/ 237991292 h 955"/>
                <a:gd name="T64" fmla="*/ 62199861 w 581"/>
                <a:gd name="T65" fmla="*/ 238813383 h 955"/>
                <a:gd name="T66" fmla="*/ 67536362 w 581"/>
                <a:gd name="T67" fmla="*/ 237442533 h 955"/>
                <a:gd name="T68" fmla="*/ 71585067 w 581"/>
                <a:gd name="T69" fmla="*/ 234700832 h 955"/>
                <a:gd name="T70" fmla="*/ 74529580 w 581"/>
                <a:gd name="T71" fmla="*/ 230862138 h 955"/>
                <a:gd name="T72" fmla="*/ 79498017 w 581"/>
                <a:gd name="T73" fmla="*/ 221265662 h 955"/>
                <a:gd name="T74" fmla="*/ 84650486 w 581"/>
                <a:gd name="T75" fmla="*/ 211943567 h 955"/>
                <a:gd name="T76" fmla="*/ 87779031 w 581"/>
                <a:gd name="T77" fmla="*/ 208379251 h 955"/>
                <a:gd name="T78" fmla="*/ 92379832 w 581"/>
                <a:gd name="T79" fmla="*/ 206185786 h 955"/>
                <a:gd name="T80" fmla="*/ 95876012 w 581"/>
                <a:gd name="T81" fmla="*/ 204266700 h 955"/>
                <a:gd name="T82" fmla="*/ 91827736 w 581"/>
                <a:gd name="T83" fmla="*/ 191105910 h 955"/>
                <a:gd name="T84" fmla="*/ 89067255 w 581"/>
                <a:gd name="T85" fmla="*/ 179041590 h 955"/>
                <a:gd name="T86" fmla="*/ 86858870 w 581"/>
                <a:gd name="T87" fmla="*/ 170815965 h 955"/>
                <a:gd name="T88" fmla="*/ 88515159 w 581"/>
                <a:gd name="T89" fmla="*/ 167251649 h 955"/>
                <a:gd name="T90" fmla="*/ 89619351 w 581"/>
                <a:gd name="T91" fmla="*/ 158752168 h 955"/>
                <a:gd name="T92" fmla="*/ 90907576 w 581"/>
                <a:gd name="T93" fmla="*/ 148333078 h 955"/>
                <a:gd name="T94" fmla="*/ 92931928 w 581"/>
                <a:gd name="T95" fmla="*/ 142300918 h 955"/>
                <a:gd name="T96" fmla="*/ 97900365 w 581"/>
                <a:gd name="T97" fmla="*/ 133253169 h 955"/>
                <a:gd name="T98" fmla="*/ 104893154 w 581"/>
                <a:gd name="T99" fmla="*/ 126398394 h 955"/>
                <a:gd name="T100" fmla="*/ 23738856 w 581"/>
                <a:gd name="T101" fmla="*/ 0 h 955"/>
                <a:gd name="T102" fmla="*/ 18034291 w 581"/>
                <a:gd name="T103" fmla="*/ 1370851 h 955"/>
                <a:gd name="T104" fmla="*/ 12697787 w 581"/>
                <a:gd name="T105" fmla="*/ 658039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1"/>
                <a:gd name="T160" fmla="*/ 0 h 955"/>
                <a:gd name="T161" fmla="*/ 581 w 581"/>
                <a:gd name="T162" fmla="*/ 955 h 9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87" name="Freeform 437"/>
            <p:cNvSpPr>
              <a:spLocks/>
            </p:cNvSpPr>
            <p:nvPr>
              <p:custDataLst>
                <p:tags r:id="rId278"/>
              </p:custDataLst>
            </p:nvPr>
          </p:nvSpPr>
          <p:spPr bwMode="auto">
            <a:xfrm>
              <a:off x="5045302" y="2274257"/>
              <a:ext cx="15274" cy="40135"/>
            </a:xfrm>
            <a:custGeom>
              <a:avLst/>
              <a:gdLst>
                <a:gd name="T0" fmla="*/ 1141475294 w 45"/>
                <a:gd name="T1" fmla="*/ 0 h 36"/>
                <a:gd name="T2" fmla="*/ 0 w 45"/>
                <a:gd name="T3" fmla="*/ 2147483647 h 36"/>
                <a:gd name="T4" fmla="*/ 1009804869 w 45"/>
                <a:gd name="T5" fmla="*/ 2147483647 h 36"/>
                <a:gd name="T6" fmla="*/ 1975677969 w 45"/>
                <a:gd name="T7" fmla="*/ 2147483647 h 36"/>
                <a:gd name="T8" fmla="*/ 1141475294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grpSp>
          <p:nvGrpSpPr>
            <p:cNvPr id="288" name="Group 438"/>
            <p:cNvGrpSpPr>
              <a:grpSpLocks/>
            </p:cNvGrpSpPr>
            <p:nvPr>
              <p:custDataLst>
                <p:tags r:id="rId279"/>
              </p:custDataLst>
            </p:nvPr>
          </p:nvGrpSpPr>
          <p:grpSpPr bwMode="auto">
            <a:xfrm>
              <a:off x="3409415" y="3721340"/>
              <a:ext cx="369640" cy="724655"/>
              <a:chOff x="1589" y="3126"/>
              <a:chExt cx="290" cy="657"/>
            </a:xfrm>
            <a:solidFill>
              <a:srgbClr val="C40075"/>
            </a:solidFill>
          </p:grpSpPr>
          <p:sp>
            <p:nvSpPr>
              <p:cNvPr id="401" name="Freeform 439"/>
              <p:cNvSpPr>
                <a:spLocks/>
              </p:cNvSpPr>
              <p:nvPr/>
            </p:nvSpPr>
            <p:spPr bwMode="auto">
              <a:xfrm>
                <a:off x="1748" y="3531"/>
                <a:ext cx="15" cy="17"/>
              </a:xfrm>
              <a:custGeom>
                <a:avLst/>
                <a:gdLst>
                  <a:gd name="T0" fmla="*/ 5 w 46"/>
                  <a:gd name="T1" fmla="*/ 1 h 51"/>
                  <a:gd name="T2" fmla="*/ 2 w 46"/>
                  <a:gd name="T3" fmla="*/ 0 h 51"/>
                  <a:gd name="T4" fmla="*/ 1 w 46"/>
                  <a:gd name="T5" fmla="*/ 1 h 51"/>
                  <a:gd name="T6" fmla="*/ 1 w 46"/>
                  <a:gd name="T7" fmla="*/ 1 h 51"/>
                  <a:gd name="T8" fmla="*/ 0 w 46"/>
                  <a:gd name="T9" fmla="*/ 1 h 51"/>
                  <a:gd name="T10" fmla="*/ 0 w 46"/>
                  <a:gd name="T11" fmla="*/ 2 h 51"/>
                  <a:gd name="T12" fmla="*/ 0 w 46"/>
                  <a:gd name="T13" fmla="*/ 2 h 51"/>
                  <a:gd name="T14" fmla="*/ 0 w 46"/>
                  <a:gd name="T15" fmla="*/ 2 h 51"/>
                  <a:gd name="T16" fmla="*/ 0 w 46"/>
                  <a:gd name="T17" fmla="*/ 3 h 51"/>
                  <a:gd name="T18" fmla="*/ 0 w 46"/>
                  <a:gd name="T19" fmla="*/ 3 h 51"/>
                  <a:gd name="T20" fmla="*/ 0 w 46"/>
                  <a:gd name="T21" fmla="*/ 4 h 51"/>
                  <a:gd name="T22" fmla="*/ 1 w 46"/>
                  <a:gd name="T23" fmla="*/ 5 h 51"/>
                  <a:gd name="T24" fmla="*/ 1 w 46"/>
                  <a:gd name="T25" fmla="*/ 5 h 51"/>
                  <a:gd name="T26" fmla="*/ 1 w 46"/>
                  <a:gd name="T27" fmla="*/ 5 h 51"/>
                  <a:gd name="T28" fmla="*/ 2 w 46"/>
                  <a:gd name="T29" fmla="*/ 6 h 51"/>
                  <a:gd name="T30" fmla="*/ 2 w 46"/>
                  <a:gd name="T31" fmla="*/ 6 h 51"/>
                  <a:gd name="T32" fmla="*/ 2 w 46"/>
                  <a:gd name="T33" fmla="*/ 6 h 51"/>
                  <a:gd name="T34" fmla="*/ 2 w 46"/>
                  <a:gd name="T35" fmla="*/ 6 h 51"/>
                  <a:gd name="T36" fmla="*/ 4 w 46"/>
                  <a:gd name="T37" fmla="*/ 6 h 51"/>
                  <a:gd name="T38" fmla="*/ 5 w 46"/>
                  <a:gd name="T39" fmla="*/ 6 h 51"/>
                  <a:gd name="T40" fmla="*/ 5 w 46"/>
                  <a:gd name="T41" fmla="*/ 4 h 51"/>
                  <a:gd name="T42" fmla="*/ 5 w 46"/>
                  <a:gd name="T43" fmla="*/ 3 h 51"/>
                  <a:gd name="T44" fmla="*/ 5 w 46"/>
                  <a:gd name="T45" fmla="*/ 2 h 51"/>
                  <a:gd name="T46" fmla="*/ 5 w 46"/>
                  <a:gd name="T47" fmla="*/ 1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51"/>
                  <a:gd name="T74" fmla="*/ 46 w 46"/>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02" name="Freeform 440"/>
              <p:cNvSpPr>
                <a:spLocks/>
              </p:cNvSpPr>
              <p:nvPr/>
            </p:nvSpPr>
            <p:spPr bwMode="auto">
              <a:xfrm>
                <a:off x="1759" y="3730"/>
                <a:ext cx="63" cy="53"/>
              </a:xfrm>
              <a:custGeom>
                <a:avLst/>
                <a:gdLst>
                  <a:gd name="T0" fmla="*/ 0 w 192"/>
                  <a:gd name="T1" fmla="*/ 0 h 158"/>
                  <a:gd name="T2" fmla="*/ 0 w 192"/>
                  <a:gd name="T3" fmla="*/ 2 h 158"/>
                  <a:gd name="T4" fmla="*/ 0 w 192"/>
                  <a:gd name="T5" fmla="*/ 3 h 158"/>
                  <a:gd name="T6" fmla="*/ 0 w 192"/>
                  <a:gd name="T7" fmla="*/ 4 h 158"/>
                  <a:gd name="T8" fmla="*/ 1 w 192"/>
                  <a:gd name="T9" fmla="*/ 6 h 158"/>
                  <a:gd name="T10" fmla="*/ 1 w 192"/>
                  <a:gd name="T11" fmla="*/ 7 h 158"/>
                  <a:gd name="T12" fmla="*/ 2 w 192"/>
                  <a:gd name="T13" fmla="*/ 8 h 158"/>
                  <a:gd name="T14" fmla="*/ 2 w 192"/>
                  <a:gd name="T15" fmla="*/ 9 h 158"/>
                  <a:gd name="T16" fmla="*/ 3 w 192"/>
                  <a:gd name="T17" fmla="*/ 10 h 158"/>
                  <a:gd name="T18" fmla="*/ 5 w 192"/>
                  <a:gd name="T19" fmla="*/ 14 h 158"/>
                  <a:gd name="T20" fmla="*/ 7 w 192"/>
                  <a:gd name="T21" fmla="*/ 17 h 158"/>
                  <a:gd name="T22" fmla="*/ 8 w 192"/>
                  <a:gd name="T23" fmla="*/ 17 h 158"/>
                  <a:gd name="T24" fmla="*/ 9 w 192"/>
                  <a:gd name="T25" fmla="*/ 17 h 158"/>
                  <a:gd name="T26" fmla="*/ 9 w 192"/>
                  <a:gd name="T27" fmla="*/ 17 h 158"/>
                  <a:gd name="T28" fmla="*/ 10 w 192"/>
                  <a:gd name="T29" fmla="*/ 17 h 158"/>
                  <a:gd name="T30" fmla="*/ 11 w 192"/>
                  <a:gd name="T31" fmla="*/ 18 h 158"/>
                  <a:gd name="T32" fmla="*/ 13 w 192"/>
                  <a:gd name="T33" fmla="*/ 18 h 158"/>
                  <a:gd name="T34" fmla="*/ 16 w 192"/>
                  <a:gd name="T35" fmla="*/ 17 h 158"/>
                  <a:gd name="T36" fmla="*/ 21 w 192"/>
                  <a:gd name="T37" fmla="*/ 17 h 158"/>
                  <a:gd name="T38" fmla="*/ 20 w 192"/>
                  <a:gd name="T39" fmla="*/ 17 h 158"/>
                  <a:gd name="T40" fmla="*/ 19 w 192"/>
                  <a:gd name="T41" fmla="*/ 17 h 158"/>
                  <a:gd name="T42" fmla="*/ 18 w 192"/>
                  <a:gd name="T43" fmla="*/ 17 h 158"/>
                  <a:gd name="T44" fmla="*/ 17 w 192"/>
                  <a:gd name="T45" fmla="*/ 17 h 158"/>
                  <a:gd name="T46" fmla="*/ 16 w 192"/>
                  <a:gd name="T47" fmla="*/ 16 h 158"/>
                  <a:gd name="T48" fmla="*/ 14 w 192"/>
                  <a:gd name="T49" fmla="*/ 15 h 158"/>
                  <a:gd name="T50" fmla="*/ 12 w 192"/>
                  <a:gd name="T51" fmla="*/ 15 h 158"/>
                  <a:gd name="T52" fmla="*/ 11 w 192"/>
                  <a:gd name="T53" fmla="*/ 13 h 158"/>
                  <a:gd name="T54" fmla="*/ 10 w 192"/>
                  <a:gd name="T55" fmla="*/ 12 h 158"/>
                  <a:gd name="T56" fmla="*/ 8 w 192"/>
                  <a:gd name="T57" fmla="*/ 11 h 158"/>
                  <a:gd name="T58" fmla="*/ 7 w 192"/>
                  <a:gd name="T59" fmla="*/ 10 h 158"/>
                  <a:gd name="T60" fmla="*/ 6 w 192"/>
                  <a:gd name="T61" fmla="*/ 8 h 158"/>
                  <a:gd name="T62" fmla="*/ 5 w 192"/>
                  <a:gd name="T63" fmla="*/ 7 h 158"/>
                  <a:gd name="T64" fmla="*/ 4 w 192"/>
                  <a:gd name="T65" fmla="*/ 6 h 158"/>
                  <a:gd name="T66" fmla="*/ 3 w 192"/>
                  <a:gd name="T67" fmla="*/ 4 h 158"/>
                  <a:gd name="T68" fmla="*/ 2 w 192"/>
                  <a:gd name="T69" fmla="*/ 3 h 158"/>
                  <a:gd name="T70" fmla="*/ 2 w 192"/>
                  <a:gd name="T71" fmla="*/ 2 h 158"/>
                  <a:gd name="T72" fmla="*/ 1 w 192"/>
                  <a:gd name="T73" fmla="*/ 1 h 158"/>
                  <a:gd name="T74" fmla="*/ 0 w 192"/>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158"/>
                  <a:gd name="T116" fmla="*/ 192 w 192"/>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403" name="Freeform 441"/>
              <p:cNvSpPr>
                <a:spLocks/>
              </p:cNvSpPr>
              <p:nvPr/>
            </p:nvSpPr>
            <p:spPr bwMode="auto">
              <a:xfrm>
                <a:off x="1589" y="3126"/>
                <a:ext cx="290" cy="606"/>
              </a:xfrm>
              <a:custGeom>
                <a:avLst/>
                <a:gdLst>
                  <a:gd name="T0" fmla="*/ 83 w 884"/>
                  <a:gd name="T1" fmla="*/ 46 h 1818"/>
                  <a:gd name="T2" fmla="*/ 94 w 884"/>
                  <a:gd name="T3" fmla="*/ 38 h 1818"/>
                  <a:gd name="T4" fmla="*/ 95 w 884"/>
                  <a:gd name="T5" fmla="*/ 26 h 1818"/>
                  <a:gd name="T6" fmla="*/ 91 w 884"/>
                  <a:gd name="T7" fmla="*/ 21 h 1818"/>
                  <a:gd name="T8" fmla="*/ 91 w 884"/>
                  <a:gd name="T9" fmla="*/ 29 h 1818"/>
                  <a:gd name="T10" fmla="*/ 83 w 884"/>
                  <a:gd name="T11" fmla="*/ 36 h 1818"/>
                  <a:gd name="T12" fmla="*/ 72 w 884"/>
                  <a:gd name="T13" fmla="*/ 37 h 1818"/>
                  <a:gd name="T14" fmla="*/ 67 w 884"/>
                  <a:gd name="T15" fmla="*/ 32 h 1818"/>
                  <a:gd name="T16" fmla="*/ 71 w 884"/>
                  <a:gd name="T17" fmla="*/ 24 h 1818"/>
                  <a:gd name="T18" fmla="*/ 58 w 884"/>
                  <a:gd name="T19" fmla="*/ 16 h 1818"/>
                  <a:gd name="T20" fmla="*/ 46 w 884"/>
                  <a:gd name="T21" fmla="*/ 10 h 1818"/>
                  <a:gd name="T22" fmla="*/ 40 w 884"/>
                  <a:gd name="T23" fmla="*/ 1 h 1818"/>
                  <a:gd name="T24" fmla="*/ 31 w 884"/>
                  <a:gd name="T25" fmla="*/ 2 h 1818"/>
                  <a:gd name="T26" fmla="*/ 25 w 884"/>
                  <a:gd name="T27" fmla="*/ 3 h 1818"/>
                  <a:gd name="T28" fmla="*/ 18 w 884"/>
                  <a:gd name="T29" fmla="*/ 1 h 1818"/>
                  <a:gd name="T30" fmla="*/ 10 w 884"/>
                  <a:gd name="T31" fmla="*/ 6 h 1818"/>
                  <a:gd name="T32" fmla="*/ 7 w 884"/>
                  <a:gd name="T33" fmla="*/ 13 h 1818"/>
                  <a:gd name="T34" fmla="*/ 3 w 884"/>
                  <a:gd name="T35" fmla="*/ 20 h 1818"/>
                  <a:gd name="T36" fmla="*/ 6 w 884"/>
                  <a:gd name="T37" fmla="*/ 28 h 1818"/>
                  <a:gd name="T38" fmla="*/ 6 w 884"/>
                  <a:gd name="T39" fmla="*/ 35 h 1818"/>
                  <a:gd name="T40" fmla="*/ 0 w 884"/>
                  <a:gd name="T41" fmla="*/ 48 h 1818"/>
                  <a:gd name="T42" fmla="*/ 1 w 884"/>
                  <a:gd name="T43" fmla="*/ 68 h 1818"/>
                  <a:gd name="T44" fmla="*/ 8 w 884"/>
                  <a:gd name="T45" fmla="*/ 77 h 1818"/>
                  <a:gd name="T46" fmla="*/ 7 w 884"/>
                  <a:gd name="T47" fmla="*/ 84 h 1818"/>
                  <a:gd name="T48" fmla="*/ 7 w 884"/>
                  <a:gd name="T49" fmla="*/ 90 h 1818"/>
                  <a:gd name="T50" fmla="*/ 9 w 884"/>
                  <a:gd name="T51" fmla="*/ 94 h 1818"/>
                  <a:gd name="T52" fmla="*/ 6 w 884"/>
                  <a:gd name="T53" fmla="*/ 100 h 1818"/>
                  <a:gd name="T54" fmla="*/ 9 w 884"/>
                  <a:gd name="T55" fmla="*/ 109 h 1818"/>
                  <a:gd name="T56" fmla="*/ 9 w 884"/>
                  <a:gd name="T57" fmla="*/ 117 h 1818"/>
                  <a:gd name="T58" fmla="*/ 9 w 884"/>
                  <a:gd name="T59" fmla="*/ 128 h 1818"/>
                  <a:gd name="T60" fmla="*/ 15 w 884"/>
                  <a:gd name="T61" fmla="*/ 141 h 1818"/>
                  <a:gd name="T62" fmla="*/ 21 w 884"/>
                  <a:gd name="T63" fmla="*/ 155 h 1818"/>
                  <a:gd name="T64" fmla="*/ 23 w 884"/>
                  <a:gd name="T65" fmla="*/ 163 h 1818"/>
                  <a:gd name="T66" fmla="*/ 25 w 884"/>
                  <a:gd name="T67" fmla="*/ 170 h 1818"/>
                  <a:gd name="T68" fmla="*/ 23 w 884"/>
                  <a:gd name="T69" fmla="*/ 177 h 1818"/>
                  <a:gd name="T70" fmla="*/ 22 w 884"/>
                  <a:gd name="T71" fmla="*/ 183 h 1818"/>
                  <a:gd name="T72" fmla="*/ 25 w 884"/>
                  <a:gd name="T73" fmla="*/ 191 h 1818"/>
                  <a:gd name="T74" fmla="*/ 33 w 884"/>
                  <a:gd name="T75" fmla="*/ 197 h 1818"/>
                  <a:gd name="T76" fmla="*/ 42 w 884"/>
                  <a:gd name="T77" fmla="*/ 200 h 1818"/>
                  <a:gd name="T78" fmla="*/ 49 w 884"/>
                  <a:gd name="T79" fmla="*/ 198 h 1818"/>
                  <a:gd name="T80" fmla="*/ 49 w 884"/>
                  <a:gd name="T81" fmla="*/ 189 h 1818"/>
                  <a:gd name="T82" fmla="*/ 51 w 884"/>
                  <a:gd name="T83" fmla="*/ 179 h 1818"/>
                  <a:gd name="T84" fmla="*/ 53 w 884"/>
                  <a:gd name="T85" fmla="*/ 168 h 1818"/>
                  <a:gd name="T86" fmla="*/ 45 w 884"/>
                  <a:gd name="T87" fmla="*/ 165 h 1818"/>
                  <a:gd name="T88" fmla="*/ 43 w 884"/>
                  <a:gd name="T89" fmla="*/ 159 h 1818"/>
                  <a:gd name="T90" fmla="*/ 49 w 884"/>
                  <a:gd name="T91" fmla="*/ 155 h 1818"/>
                  <a:gd name="T92" fmla="*/ 52 w 884"/>
                  <a:gd name="T93" fmla="*/ 148 h 1818"/>
                  <a:gd name="T94" fmla="*/ 49 w 884"/>
                  <a:gd name="T95" fmla="*/ 136 h 1818"/>
                  <a:gd name="T96" fmla="*/ 46 w 884"/>
                  <a:gd name="T97" fmla="*/ 127 h 1818"/>
                  <a:gd name="T98" fmla="*/ 56 w 884"/>
                  <a:gd name="T99" fmla="*/ 130 h 1818"/>
                  <a:gd name="T100" fmla="*/ 61 w 884"/>
                  <a:gd name="T101" fmla="*/ 128 h 1818"/>
                  <a:gd name="T102" fmla="*/ 60 w 884"/>
                  <a:gd name="T103" fmla="*/ 120 h 1818"/>
                  <a:gd name="T104" fmla="*/ 61 w 884"/>
                  <a:gd name="T105" fmla="*/ 114 h 1818"/>
                  <a:gd name="T106" fmla="*/ 73 w 884"/>
                  <a:gd name="T107" fmla="*/ 114 h 1818"/>
                  <a:gd name="T108" fmla="*/ 86 w 884"/>
                  <a:gd name="T109" fmla="*/ 108 h 1818"/>
                  <a:gd name="T110" fmla="*/ 88 w 884"/>
                  <a:gd name="T111" fmla="*/ 98 h 1818"/>
                  <a:gd name="T112" fmla="*/ 84 w 884"/>
                  <a:gd name="T113" fmla="*/ 95 h 1818"/>
                  <a:gd name="T114" fmla="*/ 82 w 884"/>
                  <a:gd name="T115" fmla="*/ 90 h 1818"/>
                  <a:gd name="T116" fmla="*/ 74 w 884"/>
                  <a:gd name="T117" fmla="*/ 84 h 1818"/>
                  <a:gd name="T118" fmla="*/ 75 w 884"/>
                  <a:gd name="T119" fmla="*/ 59 h 18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4"/>
                  <a:gd name="T181" fmla="*/ 0 h 1818"/>
                  <a:gd name="T182" fmla="*/ 884 w 884"/>
                  <a:gd name="T183" fmla="*/ 1818 h 18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grpSp>
        <p:sp>
          <p:nvSpPr>
            <p:cNvPr id="289" name="Freeform 442"/>
            <p:cNvSpPr>
              <a:spLocks/>
            </p:cNvSpPr>
            <p:nvPr>
              <p:custDataLst>
                <p:tags r:id="rId280"/>
              </p:custDataLst>
            </p:nvPr>
          </p:nvSpPr>
          <p:spPr bwMode="auto">
            <a:xfrm>
              <a:off x="6016752" y="2283176"/>
              <a:ext cx="119140" cy="76926"/>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1857622188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4"/>
                <a:gd name="T101" fmla="*/ 279 w 279"/>
                <a:gd name="T102" fmla="*/ 204 h 2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0" name="Freeform 443"/>
            <p:cNvSpPr>
              <a:spLocks/>
            </p:cNvSpPr>
            <p:nvPr>
              <p:custDataLst>
                <p:tags r:id="rId281"/>
              </p:custDataLst>
            </p:nvPr>
          </p:nvSpPr>
          <p:spPr bwMode="auto">
            <a:xfrm>
              <a:off x="5503532" y="1983280"/>
              <a:ext cx="201622" cy="105911"/>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1209856584 w 485"/>
                <a:gd name="T25" fmla="*/ 2147483647 h 291"/>
                <a:gd name="T26" fmla="*/ 645157355 w 485"/>
                <a:gd name="T27" fmla="*/ 2147483647 h 291"/>
                <a:gd name="T28" fmla="*/ 241933900 w 485"/>
                <a:gd name="T29" fmla="*/ 2147483647 h 291"/>
                <a:gd name="T30" fmla="*/ 0 w 485"/>
                <a:gd name="T31" fmla="*/ 2147483647 h 291"/>
                <a:gd name="T32" fmla="*/ 403223455 w 485"/>
                <a:gd name="T33" fmla="*/ 2147483647 h 291"/>
                <a:gd name="T34" fmla="*/ 1129211806 w 485"/>
                <a:gd name="T35" fmla="*/ 2147483647 h 291"/>
                <a:gd name="T36" fmla="*/ 1855013939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5"/>
                <a:gd name="T115" fmla="*/ 0 h 291"/>
                <a:gd name="T116" fmla="*/ 485 w 485"/>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1" name="Freeform 444"/>
            <p:cNvSpPr>
              <a:spLocks/>
            </p:cNvSpPr>
            <p:nvPr>
              <p:custDataLst>
                <p:tags r:id="rId282"/>
              </p:custDataLst>
            </p:nvPr>
          </p:nvSpPr>
          <p:spPr bwMode="auto">
            <a:xfrm>
              <a:off x="5366063" y="2216285"/>
              <a:ext cx="79427" cy="61318"/>
            </a:xfrm>
            <a:custGeom>
              <a:avLst/>
              <a:gdLst>
                <a:gd name="T0" fmla="*/ 2147483647 w 186"/>
                <a:gd name="T1" fmla="*/ 2147483647 h 166"/>
                <a:gd name="T2" fmla="*/ 2147483647 w 186"/>
                <a:gd name="T3" fmla="*/ 2147483647 h 166"/>
                <a:gd name="T4" fmla="*/ 2147483647 w 186"/>
                <a:gd name="T5" fmla="*/ 2147483647 h 166"/>
                <a:gd name="T6" fmla="*/ 2147483647 w 186"/>
                <a:gd name="T7" fmla="*/ 2147483647 h 166"/>
                <a:gd name="T8" fmla="*/ 2147483647 w 186"/>
                <a:gd name="T9" fmla="*/ 2147483647 h 166"/>
                <a:gd name="T10" fmla="*/ 2147483647 w 186"/>
                <a:gd name="T11" fmla="*/ 2147483647 h 166"/>
                <a:gd name="T12" fmla="*/ 2147483647 w 186"/>
                <a:gd name="T13" fmla="*/ 2147483647 h 166"/>
                <a:gd name="T14" fmla="*/ 2147483647 w 186"/>
                <a:gd name="T15" fmla="*/ 2147483647 h 166"/>
                <a:gd name="T16" fmla="*/ 2147483647 w 186"/>
                <a:gd name="T17" fmla="*/ 2147483647 h 166"/>
                <a:gd name="T18" fmla="*/ 1136538192 w 186"/>
                <a:gd name="T19" fmla="*/ 2147483647 h 166"/>
                <a:gd name="T20" fmla="*/ 0 w 186"/>
                <a:gd name="T21" fmla="*/ 2147483647 h 166"/>
                <a:gd name="T22" fmla="*/ 0 w 186"/>
                <a:gd name="T23" fmla="*/ 0 h 166"/>
                <a:gd name="T24" fmla="*/ 611997296 w 186"/>
                <a:gd name="T25" fmla="*/ 291043158 h 166"/>
                <a:gd name="T26" fmla="*/ 1223797537 w 186"/>
                <a:gd name="T27" fmla="*/ 436564474 h 166"/>
                <a:gd name="T28" fmla="*/ 1748338877 w 186"/>
                <a:gd name="T29" fmla="*/ 582086316 h 166"/>
                <a:gd name="T30" fmla="*/ 2147483647 w 186"/>
                <a:gd name="T31" fmla="*/ 582086316 h 166"/>
                <a:gd name="T32" fmla="*/ 2147483647 w 186"/>
                <a:gd name="T33" fmla="*/ 582086316 h 166"/>
                <a:gd name="T34" fmla="*/ 2147483647 w 186"/>
                <a:gd name="T35" fmla="*/ 436564474 h 166"/>
                <a:gd name="T36" fmla="*/ 2147483647 w 186"/>
                <a:gd name="T37" fmla="*/ 291043158 h 166"/>
                <a:gd name="T38" fmla="*/ 2147483647 w 186"/>
                <a:gd name="T39" fmla="*/ 0 h 166"/>
                <a:gd name="T40" fmla="*/ 2147483647 w 186"/>
                <a:gd name="T41" fmla="*/ 1746258948 h 166"/>
                <a:gd name="T42" fmla="*/ 2147483647 w 186"/>
                <a:gd name="T43" fmla="*/ 2147483647 h 166"/>
                <a:gd name="T44" fmla="*/ 2147483647 w 186"/>
                <a:gd name="T45" fmla="*/ 2147483647 h 166"/>
                <a:gd name="T46" fmla="*/ 2147483647 w 186"/>
                <a:gd name="T47" fmla="*/ 2147483647 h 166"/>
                <a:gd name="T48" fmla="*/ 2147483647 w 186"/>
                <a:gd name="T49" fmla="*/ 2147483647 h 166"/>
                <a:gd name="T50" fmla="*/ 2147483647 w 186"/>
                <a:gd name="T51" fmla="*/ 2147483647 h 166"/>
                <a:gd name="T52" fmla="*/ 2147483647 w 186"/>
                <a:gd name="T53" fmla="*/ 2147483647 h 166"/>
                <a:gd name="T54" fmla="*/ 2147483647 w 186"/>
                <a:gd name="T55" fmla="*/ 2147483647 h 166"/>
                <a:gd name="T56" fmla="*/ 2147483647 w 186"/>
                <a:gd name="T57" fmla="*/ 2147483647 h 166"/>
                <a:gd name="T58" fmla="*/ 2147483647 w 186"/>
                <a:gd name="T59" fmla="*/ 2147483647 h 166"/>
                <a:gd name="T60" fmla="*/ 2147483647 w 186"/>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6"/>
                <a:gd name="T94" fmla="*/ 0 h 166"/>
                <a:gd name="T95" fmla="*/ 186 w 186"/>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 name="Freeform 445"/>
            <p:cNvSpPr>
              <a:spLocks/>
            </p:cNvSpPr>
            <p:nvPr>
              <p:custDataLst>
                <p:tags r:id="rId283"/>
              </p:custDataLst>
            </p:nvPr>
          </p:nvSpPr>
          <p:spPr bwMode="auto">
            <a:xfrm>
              <a:off x="3792802" y="3225228"/>
              <a:ext cx="79427" cy="40135"/>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1825417160 h 104"/>
                <a:gd name="T14" fmla="*/ 2147483647 w 186"/>
                <a:gd name="T15" fmla="*/ 1659332665 h 104"/>
                <a:gd name="T16" fmla="*/ 2147483647 w 186"/>
                <a:gd name="T17" fmla="*/ 1493550407 h 104"/>
                <a:gd name="T18" fmla="*/ 2147483647 w 186"/>
                <a:gd name="T19" fmla="*/ 1327466462 h 104"/>
                <a:gd name="T20" fmla="*/ 2147483647 w 186"/>
                <a:gd name="T21" fmla="*/ 995599709 h 104"/>
                <a:gd name="T22" fmla="*/ 2147483647 w 186"/>
                <a:gd name="T23" fmla="*/ 497950698 h 104"/>
                <a:gd name="T24" fmla="*/ 2147483647 w 186"/>
                <a:gd name="T25" fmla="*/ 166084494 h 104"/>
                <a:gd name="T26" fmla="*/ 2147483647 w 186"/>
                <a:gd name="T27" fmla="*/ 0 h 104"/>
                <a:gd name="T28" fmla="*/ 2147483647 w 186"/>
                <a:gd name="T29" fmla="*/ 0 h 104"/>
                <a:gd name="T30" fmla="*/ 2147483647 w 186"/>
                <a:gd name="T31" fmla="*/ 166084494 h 104"/>
                <a:gd name="T32" fmla="*/ 2147483647 w 186"/>
                <a:gd name="T33" fmla="*/ 331866753 h 104"/>
                <a:gd name="T34" fmla="*/ 2147483647 w 186"/>
                <a:gd name="T35" fmla="*/ 663732956 h 104"/>
                <a:gd name="T36" fmla="*/ 2147483647 w 186"/>
                <a:gd name="T37" fmla="*/ 995599709 h 104"/>
                <a:gd name="T38" fmla="*/ 2147483647 w 186"/>
                <a:gd name="T39" fmla="*/ 1659332665 h 104"/>
                <a:gd name="T40" fmla="*/ 2147483647 w 186"/>
                <a:gd name="T41" fmla="*/ 2147483647 h 104"/>
                <a:gd name="T42" fmla="*/ 2147483647 w 186"/>
                <a:gd name="T43" fmla="*/ 2147483647 h 104"/>
                <a:gd name="T44" fmla="*/ 1748338877 w 186"/>
                <a:gd name="T45" fmla="*/ 2147483647 h 104"/>
                <a:gd name="T46" fmla="*/ 611997296 w 186"/>
                <a:gd name="T47" fmla="*/ 2147483647 h 104"/>
                <a:gd name="T48" fmla="*/ 0 w 186"/>
                <a:gd name="T49" fmla="*/ 2147483647 h 104"/>
                <a:gd name="T50" fmla="*/ 699453695 w 186"/>
                <a:gd name="T51" fmla="*/ 2147483647 h 104"/>
                <a:gd name="T52" fmla="*/ 1398710335 w 186"/>
                <a:gd name="T53" fmla="*/ 2147483647 h 104"/>
                <a:gd name="T54" fmla="*/ 1835795276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93" name="Freeform 446"/>
            <p:cNvSpPr>
              <a:spLocks/>
            </p:cNvSpPr>
            <p:nvPr>
              <p:custDataLst>
                <p:tags r:id="rId284"/>
              </p:custDataLst>
            </p:nvPr>
          </p:nvSpPr>
          <p:spPr bwMode="auto">
            <a:xfrm>
              <a:off x="5518806" y="2240811"/>
              <a:ext cx="128305" cy="68007"/>
            </a:xfrm>
            <a:custGeom>
              <a:avLst/>
              <a:gdLst>
                <a:gd name="T0" fmla="*/ 2147483647 w 311"/>
                <a:gd name="T1" fmla="*/ 2147483647 h 179"/>
                <a:gd name="T2" fmla="*/ 2147483647 w 311"/>
                <a:gd name="T3" fmla="*/ 2147483647 h 179"/>
                <a:gd name="T4" fmla="*/ 2147483647 w 311"/>
                <a:gd name="T5" fmla="*/ 2147483647 h 179"/>
                <a:gd name="T6" fmla="*/ 2147483647 w 311"/>
                <a:gd name="T7" fmla="*/ 633348652 h 179"/>
                <a:gd name="T8" fmla="*/ 2147483647 w 311"/>
                <a:gd name="T9" fmla="*/ 0 h 179"/>
                <a:gd name="T10" fmla="*/ 2147483647 w 311"/>
                <a:gd name="T11" fmla="*/ 316674326 h 179"/>
                <a:gd name="T12" fmla="*/ 2147483647 w 311"/>
                <a:gd name="T13" fmla="*/ 950022978 h 179"/>
                <a:gd name="T14" fmla="*/ 2147483647 w 311"/>
                <a:gd name="T15" fmla="*/ 1900045955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1655391464 w 311"/>
                <a:gd name="T67" fmla="*/ 2147483647 h 179"/>
                <a:gd name="T68" fmla="*/ 1024783602 w 311"/>
                <a:gd name="T69" fmla="*/ 2147483647 h 179"/>
                <a:gd name="T70" fmla="*/ 551735839 w 311"/>
                <a:gd name="T71" fmla="*/ 2147483647 h 179"/>
                <a:gd name="T72" fmla="*/ 236432123 w 311"/>
                <a:gd name="T73" fmla="*/ 2147483647 h 179"/>
                <a:gd name="T74" fmla="*/ 0 w 311"/>
                <a:gd name="T75" fmla="*/ 2147483647 h 179"/>
                <a:gd name="T76" fmla="*/ 0 w 311"/>
                <a:gd name="T77" fmla="*/ 2147483647 h 179"/>
                <a:gd name="T78" fmla="*/ 236432123 w 311"/>
                <a:gd name="T79" fmla="*/ 2147483647 h 179"/>
                <a:gd name="T80" fmla="*/ 1024783602 w 311"/>
                <a:gd name="T81" fmla="*/ 2147483647 h 179"/>
                <a:gd name="T82" fmla="*/ 1655391464 w 311"/>
                <a:gd name="T83" fmla="*/ 2147483647 h 179"/>
                <a:gd name="T84" fmla="*/ 1970695609 w 311"/>
                <a:gd name="T85" fmla="*/ 2147483647 h 179"/>
                <a:gd name="T86" fmla="*/ 2049567204 w 311"/>
                <a:gd name="T87" fmla="*/ 2147483647 h 179"/>
                <a:gd name="T88" fmla="*/ 1892007532 w 311"/>
                <a:gd name="T89" fmla="*/ 2147483647 h 179"/>
                <a:gd name="T90" fmla="*/ 1497831364 w 311"/>
                <a:gd name="T91" fmla="*/ 2147483647 h 179"/>
                <a:gd name="T92" fmla="*/ 630607862 w 311"/>
                <a:gd name="T93" fmla="*/ 2147483647 h 179"/>
                <a:gd name="T94" fmla="*/ 78872023 w 311"/>
                <a:gd name="T95" fmla="*/ 2147483647 h 179"/>
                <a:gd name="T96" fmla="*/ 78872023 w 311"/>
                <a:gd name="T97" fmla="*/ 2058382577 h 179"/>
                <a:gd name="T98" fmla="*/ 473047762 w 311"/>
                <a:gd name="T99" fmla="*/ 950022978 h 179"/>
                <a:gd name="T100" fmla="*/ 0 w 311"/>
                <a:gd name="T101" fmla="*/ 950022978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
                <a:gd name="T154" fmla="*/ 0 h 179"/>
                <a:gd name="T155" fmla="*/ 311 w 311"/>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 name="Freeform 447"/>
            <p:cNvSpPr>
              <a:spLocks/>
            </p:cNvSpPr>
            <p:nvPr>
              <p:custDataLst>
                <p:tags r:id="rId285"/>
              </p:custDataLst>
            </p:nvPr>
          </p:nvSpPr>
          <p:spPr bwMode="auto">
            <a:xfrm>
              <a:off x="4898667" y="2891887"/>
              <a:ext cx="171073" cy="115945"/>
            </a:xfrm>
            <a:custGeom>
              <a:avLst/>
              <a:gdLst>
                <a:gd name="T0" fmla="*/ 1156359 w 405"/>
                <a:gd name="T1" fmla="*/ 71880023 h 314"/>
                <a:gd name="T2" fmla="*/ 2505444 w 405"/>
                <a:gd name="T3" fmla="*/ 65521556 h 314"/>
                <a:gd name="T4" fmla="*/ 3276349 w 405"/>
                <a:gd name="T5" fmla="*/ 55845333 h 314"/>
                <a:gd name="T6" fmla="*/ 4432708 w 405"/>
                <a:gd name="T7" fmla="*/ 47827996 h 314"/>
                <a:gd name="T8" fmla="*/ 6167245 w 405"/>
                <a:gd name="T9" fmla="*/ 44786792 h 314"/>
                <a:gd name="T10" fmla="*/ 9251308 w 405"/>
                <a:gd name="T11" fmla="*/ 41469019 h 314"/>
                <a:gd name="T12" fmla="*/ 13876740 w 405"/>
                <a:gd name="T13" fmla="*/ 38980953 h 314"/>
                <a:gd name="T14" fmla="*/ 17923998 w 405"/>
                <a:gd name="T15" fmla="*/ 37046023 h 314"/>
                <a:gd name="T16" fmla="*/ 20043987 w 405"/>
                <a:gd name="T17" fmla="*/ 34557957 h 314"/>
                <a:gd name="T18" fmla="*/ 21778525 w 405"/>
                <a:gd name="T19" fmla="*/ 31516745 h 314"/>
                <a:gd name="T20" fmla="*/ 23706227 w 405"/>
                <a:gd name="T21" fmla="*/ 25710906 h 314"/>
                <a:gd name="T22" fmla="*/ 26211670 w 405"/>
                <a:gd name="T23" fmla="*/ 19075886 h 314"/>
                <a:gd name="T24" fmla="*/ 28331660 w 405"/>
                <a:gd name="T25" fmla="*/ 15205498 h 314"/>
                <a:gd name="T26" fmla="*/ 29873478 w 405"/>
                <a:gd name="T27" fmla="*/ 14099749 h 314"/>
                <a:gd name="T28" fmla="*/ 32764373 w 405"/>
                <a:gd name="T29" fmla="*/ 14099749 h 314"/>
                <a:gd name="T30" fmla="*/ 36426174 w 405"/>
                <a:gd name="T31" fmla="*/ 13270043 h 314"/>
                <a:gd name="T32" fmla="*/ 41052046 w 405"/>
                <a:gd name="T33" fmla="*/ 9676227 h 314"/>
                <a:gd name="T34" fmla="*/ 45677478 w 405"/>
                <a:gd name="T35" fmla="*/ 5529273 h 314"/>
                <a:gd name="T36" fmla="*/ 49532006 w 405"/>
                <a:gd name="T37" fmla="*/ 3041205 h 314"/>
                <a:gd name="T38" fmla="*/ 54350165 w 405"/>
                <a:gd name="T39" fmla="*/ 1105749 h 314"/>
                <a:gd name="T40" fmla="*/ 60517861 w 405"/>
                <a:gd name="T41" fmla="*/ 0 h 314"/>
                <a:gd name="T42" fmla="*/ 63986936 w 405"/>
                <a:gd name="T43" fmla="*/ 3870385 h 314"/>
                <a:gd name="T44" fmla="*/ 64950567 w 405"/>
                <a:gd name="T45" fmla="*/ 9399659 h 314"/>
                <a:gd name="T46" fmla="*/ 66106926 w 405"/>
                <a:gd name="T47" fmla="*/ 13823180 h 314"/>
                <a:gd name="T48" fmla="*/ 67841463 w 405"/>
                <a:gd name="T49" fmla="*/ 17140427 h 314"/>
                <a:gd name="T50" fmla="*/ 70925524 w 405"/>
                <a:gd name="T51" fmla="*/ 20458204 h 314"/>
                <a:gd name="T52" fmla="*/ 73623693 w 405"/>
                <a:gd name="T53" fmla="*/ 23499408 h 314"/>
                <a:gd name="T54" fmla="*/ 75165504 w 405"/>
                <a:gd name="T55" fmla="*/ 25710906 h 314"/>
                <a:gd name="T56" fmla="*/ 76321862 w 405"/>
                <a:gd name="T57" fmla="*/ 31793313 h 314"/>
                <a:gd name="T58" fmla="*/ 76707314 w 405"/>
                <a:gd name="T59" fmla="*/ 39534090 h 314"/>
                <a:gd name="T60" fmla="*/ 76707314 w 405"/>
                <a:gd name="T61" fmla="*/ 46998290 h 314"/>
                <a:gd name="T62" fmla="*/ 77478220 w 405"/>
                <a:gd name="T63" fmla="*/ 54186446 h 314"/>
                <a:gd name="T64" fmla="*/ 76707314 w 405"/>
                <a:gd name="T65" fmla="*/ 59992285 h 314"/>
                <a:gd name="T66" fmla="*/ 73623693 w 405"/>
                <a:gd name="T67" fmla="*/ 62480352 h 314"/>
                <a:gd name="T68" fmla="*/ 70347345 w 405"/>
                <a:gd name="T69" fmla="*/ 66627305 h 314"/>
                <a:gd name="T70" fmla="*/ 69961453 w 405"/>
                <a:gd name="T71" fmla="*/ 65521556 h 314"/>
                <a:gd name="T72" fmla="*/ 68997821 w 405"/>
                <a:gd name="T73" fmla="*/ 64415807 h 314"/>
                <a:gd name="T74" fmla="*/ 65914199 w 405"/>
                <a:gd name="T75" fmla="*/ 62756921 h 314"/>
                <a:gd name="T76" fmla="*/ 61481493 w 405"/>
                <a:gd name="T77" fmla="*/ 61651172 h 314"/>
                <a:gd name="T78" fmla="*/ 29295299 w 405"/>
                <a:gd name="T79" fmla="*/ 66627305 h 314"/>
                <a:gd name="T80" fmla="*/ 28909846 w 405"/>
                <a:gd name="T81" fmla="*/ 71050843 h 314"/>
                <a:gd name="T82" fmla="*/ 28909846 w 405"/>
                <a:gd name="T83" fmla="*/ 75750407 h 314"/>
                <a:gd name="T84" fmla="*/ 29295299 w 405"/>
                <a:gd name="T85" fmla="*/ 86808948 h 314"/>
                <a:gd name="T86" fmla="*/ 26789849 w 405"/>
                <a:gd name="T87" fmla="*/ 86255811 h 314"/>
                <a:gd name="T88" fmla="*/ 24284406 w 405"/>
                <a:gd name="T89" fmla="*/ 84320882 h 314"/>
                <a:gd name="T90" fmla="*/ 19273082 w 405"/>
                <a:gd name="T91" fmla="*/ 80173929 h 314"/>
                <a:gd name="T92" fmla="*/ 17153092 w 405"/>
                <a:gd name="T93" fmla="*/ 84873493 h 314"/>
                <a:gd name="T94" fmla="*/ 15804008 w 405"/>
                <a:gd name="T95" fmla="*/ 86255811 h 314"/>
                <a:gd name="T96" fmla="*/ 14069467 w 405"/>
                <a:gd name="T97" fmla="*/ 86808948 h 314"/>
                <a:gd name="T98" fmla="*/ 11564024 w 405"/>
                <a:gd name="T99" fmla="*/ 85979768 h 314"/>
                <a:gd name="T100" fmla="*/ 9058581 w 405"/>
                <a:gd name="T101" fmla="*/ 83491176 h 314"/>
                <a:gd name="T102" fmla="*/ 5396340 w 405"/>
                <a:gd name="T103" fmla="*/ 80450497 h 314"/>
                <a:gd name="T104" fmla="*/ 0 w 405"/>
                <a:gd name="T105" fmla="*/ 78515042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314"/>
                <a:gd name="T161" fmla="*/ 405 w 405"/>
                <a:gd name="T162" fmla="*/ 314 h 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95" name="Freeform 448"/>
            <p:cNvSpPr>
              <a:spLocks/>
            </p:cNvSpPr>
            <p:nvPr>
              <p:custDataLst>
                <p:tags r:id="rId286"/>
              </p:custDataLst>
            </p:nvPr>
          </p:nvSpPr>
          <p:spPr bwMode="auto">
            <a:xfrm>
              <a:off x="5233176" y="2939826"/>
              <a:ext cx="186347" cy="245269"/>
            </a:xfrm>
            <a:custGeom>
              <a:avLst/>
              <a:gdLst>
                <a:gd name="T0" fmla="*/ 61234231 w 453"/>
                <a:gd name="T1" fmla="*/ 10050052 h 661"/>
                <a:gd name="T2" fmla="*/ 58675413 w 453"/>
                <a:gd name="T3" fmla="*/ 27358795 h 661"/>
                <a:gd name="T4" fmla="*/ 50632545 w 453"/>
                <a:gd name="T5" fmla="*/ 45225497 h 661"/>
                <a:gd name="T6" fmla="*/ 46245572 w 453"/>
                <a:gd name="T7" fmla="*/ 61138293 h 661"/>
                <a:gd name="T8" fmla="*/ 42407131 w 453"/>
                <a:gd name="T9" fmla="*/ 75934669 h 661"/>
                <a:gd name="T10" fmla="*/ 38203145 w 453"/>
                <a:gd name="T11" fmla="*/ 91846937 h 661"/>
                <a:gd name="T12" fmla="*/ 35826886 w 453"/>
                <a:gd name="T13" fmla="*/ 101060054 h 661"/>
                <a:gd name="T14" fmla="*/ 32902095 w 453"/>
                <a:gd name="T15" fmla="*/ 106084813 h 661"/>
                <a:gd name="T16" fmla="*/ 30525836 w 453"/>
                <a:gd name="T17" fmla="*/ 108876699 h 661"/>
                <a:gd name="T18" fmla="*/ 25773311 w 453"/>
                <a:gd name="T19" fmla="*/ 106643296 h 661"/>
                <a:gd name="T20" fmla="*/ 22117429 w 453"/>
                <a:gd name="T21" fmla="*/ 103292928 h 661"/>
                <a:gd name="T22" fmla="*/ 17182352 w 453"/>
                <a:gd name="T23" fmla="*/ 102455468 h 661"/>
                <a:gd name="T24" fmla="*/ 11698312 w 453"/>
                <a:gd name="T25" fmla="*/ 106084813 h 661"/>
                <a:gd name="T26" fmla="*/ 8042858 w 453"/>
                <a:gd name="T27" fmla="*/ 112506044 h 661"/>
                <a:gd name="T28" fmla="*/ 3838442 w 453"/>
                <a:gd name="T29" fmla="*/ 126743392 h 661"/>
                <a:gd name="T30" fmla="*/ 1279623 w 453"/>
                <a:gd name="T31" fmla="*/ 134560038 h 661"/>
                <a:gd name="T32" fmla="*/ 182987 w 453"/>
                <a:gd name="T33" fmla="*/ 139585359 h 661"/>
                <a:gd name="T34" fmla="*/ 1462182 w 453"/>
                <a:gd name="T35" fmla="*/ 144331142 h 661"/>
                <a:gd name="T36" fmla="*/ 3655884 w 453"/>
                <a:gd name="T37" fmla="*/ 146844050 h 661"/>
                <a:gd name="T38" fmla="*/ 10053572 w 453"/>
                <a:gd name="T39" fmla="*/ 146844050 h 661"/>
                <a:gd name="T40" fmla="*/ 12977935 w 453"/>
                <a:gd name="T41" fmla="*/ 152985775 h 661"/>
                <a:gd name="T42" fmla="*/ 13343480 w 453"/>
                <a:gd name="T43" fmla="*/ 164710743 h 661"/>
                <a:gd name="T44" fmla="*/ 12246844 w 453"/>
                <a:gd name="T45" fmla="*/ 175877757 h 661"/>
                <a:gd name="T46" fmla="*/ 79147667 w 453"/>
                <a:gd name="T47" fmla="*/ 184531862 h 661"/>
                <a:gd name="T48" fmla="*/ 80792835 w 453"/>
                <a:gd name="T49" fmla="*/ 162477341 h 661"/>
                <a:gd name="T50" fmla="*/ 75857758 w 453"/>
                <a:gd name="T51" fmla="*/ 158569018 h 661"/>
                <a:gd name="T52" fmla="*/ 68180449 w 453"/>
                <a:gd name="T53" fmla="*/ 155498155 h 661"/>
                <a:gd name="T54" fmla="*/ 64524567 w 453"/>
                <a:gd name="T55" fmla="*/ 153264753 h 661"/>
                <a:gd name="T56" fmla="*/ 62148308 w 453"/>
                <a:gd name="T57" fmla="*/ 149914913 h 661"/>
                <a:gd name="T58" fmla="*/ 60868685 w 453"/>
                <a:gd name="T59" fmla="*/ 143773187 h 661"/>
                <a:gd name="T60" fmla="*/ 60868685 w 453"/>
                <a:gd name="T61" fmla="*/ 129535278 h 661"/>
                <a:gd name="T62" fmla="*/ 61600204 w 453"/>
                <a:gd name="T63" fmla="*/ 119485230 h 661"/>
                <a:gd name="T64" fmla="*/ 64159022 w 453"/>
                <a:gd name="T65" fmla="*/ 110830596 h 661"/>
                <a:gd name="T66" fmla="*/ 68180449 w 453"/>
                <a:gd name="T67" fmla="*/ 101618008 h 661"/>
                <a:gd name="T68" fmla="*/ 71653344 w 453"/>
                <a:gd name="T69" fmla="*/ 92126443 h 661"/>
                <a:gd name="T70" fmla="*/ 72932967 w 453"/>
                <a:gd name="T71" fmla="*/ 82913855 h 661"/>
                <a:gd name="T72" fmla="*/ 71105240 w 453"/>
                <a:gd name="T73" fmla="*/ 74538726 h 661"/>
                <a:gd name="T74" fmla="*/ 68180449 w 453"/>
                <a:gd name="T75" fmla="*/ 68675962 h 661"/>
                <a:gd name="T76" fmla="*/ 62696840 w 453"/>
                <a:gd name="T77" fmla="*/ 60579811 h 661"/>
                <a:gd name="T78" fmla="*/ 60868685 w 453"/>
                <a:gd name="T79" fmla="*/ 53600625 h 661"/>
                <a:gd name="T80" fmla="*/ 61234231 w 453"/>
                <a:gd name="T81" fmla="*/ 48296360 h 661"/>
                <a:gd name="T82" fmla="*/ 64524567 w 453"/>
                <a:gd name="T83" fmla="*/ 45783980 h 661"/>
                <a:gd name="T84" fmla="*/ 74212590 w 453"/>
                <a:gd name="T85" fmla="*/ 45225497 h 661"/>
                <a:gd name="T86" fmla="*/ 72201876 w 453"/>
                <a:gd name="T87" fmla="*/ 42154634 h 661"/>
                <a:gd name="T88" fmla="*/ 69277085 w 453"/>
                <a:gd name="T89" fmla="*/ 32663061 h 661"/>
                <a:gd name="T90" fmla="*/ 67814904 w 453"/>
                <a:gd name="T91" fmla="*/ 20379610 h 661"/>
                <a:gd name="T92" fmla="*/ 68180449 w 453"/>
                <a:gd name="T93" fmla="*/ 12562432 h 661"/>
                <a:gd name="T94" fmla="*/ 67083813 w 453"/>
                <a:gd name="T95" fmla="*/ 3070864 h 661"/>
                <a:gd name="T96" fmla="*/ 63427931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661"/>
                <a:gd name="T149" fmla="*/ 453 w 453"/>
                <a:gd name="T150" fmla="*/ 661 h 6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96" name="Freeform 449"/>
            <p:cNvSpPr>
              <a:spLocks/>
            </p:cNvSpPr>
            <p:nvPr>
              <p:custDataLst>
                <p:tags r:id="rId287"/>
              </p:custDataLst>
            </p:nvPr>
          </p:nvSpPr>
          <p:spPr bwMode="auto">
            <a:xfrm>
              <a:off x="7591540" y="2770368"/>
              <a:ext cx="53461" cy="40135"/>
            </a:xfrm>
            <a:custGeom>
              <a:avLst/>
              <a:gdLst>
                <a:gd name="T0" fmla="*/ 0 w 126"/>
                <a:gd name="T1" fmla="*/ 16589828 h 105"/>
                <a:gd name="T2" fmla="*/ 777882 w 126"/>
                <a:gd name="T3" fmla="*/ 14516100 h 105"/>
                <a:gd name="T4" fmla="*/ 1944705 w 126"/>
                <a:gd name="T5" fmla="*/ 12146281 h 105"/>
                <a:gd name="T6" fmla="*/ 3111528 w 126"/>
                <a:gd name="T7" fmla="*/ 9775917 h 105"/>
                <a:gd name="T8" fmla="*/ 4666852 w 126"/>
                <a:gd name="T9" fmla="*/ 7406096 h 105"/>
                <a:gd name="T10" fmla="*/ 7194968 w 126"/>
                <a:gd name="T11" fmla="*/ 3258639 h 105"/>
                <a:gd name="T12" fmla="*/ 9139674 w 126"/>
                <a:gd name="T13" fmla="*/ 0 h 105"/>
                <a:gd name="T14" fmla="*/ 21973845 w 126"/>
                <a:gd name="T15" fmla="*/ 0 h 105"/>
                <a:gd name="T16" fmla="*/ 22168316 w 126"/>
                <a:gd name="T17" fmla="*/ 1184910 h 105"/>
                <a:gd name="T18" fmla="*/ 22362786 w 126"/>
                <a:gd name="T19" fmla="*/ 2369820 h 105"/>
                <a:gd name="T20" fmla="*/ 22751727 w 126"/>
                <a:gd name="T21" fmla="*/ 3554730 h 105"/>
                <a:gd name="T22" fmla="*/ 23140668 w 126"/>
                <a:gd name="T23" fmla="*/ 4147457 h 105"/>
                <a:gd name="T24" fmla="*/ 24113020 w 126"/>
                <a:gd name="T25" fmla="*/ 5925095 h 105"/>
                <a:gd name="T26" fmla="*/ 24501961 w 126"/>
                <a:gd name="T27" fmla="*/ 7110004 h 105"/>
                <a:gd name="T28" fmla="*/ 24501961 w 126"/>
                <a:gd name="T29" fmla="*/ 9479826 h 105"/>
                <a:gd name="T30" fmla="*/ 24307491 w 126"/>
                <a:gd name="T31" fmla="*/ 12146281 h 105"/>
                <a:gd name="T32" fmla="*/ 24113020 w 126"/>
                <a:gd name="T33" fmla="*/ 14220009 h 105"/>
                <a:gd name="T34" fmla="*/ 23724079 w 126"/>
                <a:gd name="T35" fmla="*/ 16293737 h 105"/>
                <a:gd name="T36" fmla="*/ 23140668 w 126"/>
                <a:gd name="T37" fmla="*/ 18367469 h 105"/>
                <a:gd name="T38" fmla="*/ 22557256 w 126"/>
                <a:gd name="T39" fmla="*/ 20441197 h 105"/>
                <a:gd name="T40" fmla="*/ 21779375 w 126"/>
                <a:gd name="T41" fmla="*/ 22218289 h 105"/>
                <a:gd name="T42" fmla="*/ 21001493 w 126"/>
                <a:gd name="T43" fmla="*/ 23995926 h 105"/>
                <a:gd name="T44" fmla="*/ 20224052 w 126"/>
                <a:gd name="T45" fmla="*/ 25477471 h 105"/>
                <a:gd name="T46" fmla="*/ 19251700 w 126"/>
                <a:gd name="T47" fmla="*/ 26662381 h 105"/>
                <a:gd name="T48" fmla="*/ 18084877 w 126"/>
                <a:gd name="T49" fmla="*/ 27847290 h 105"/>
                <a:gd name="T50" fmla="*/ 17112525 w 126"/>
                <a:gd name="T51" fmla="*/ 29328291 h 105"/>
                <a:gd name="T52" fmla="*/ 15751232 w 126"/>
                <a:gd name="T53" fmla="*/ 29921018 h 105"/>
                <a:gd name="T54" fmla="*/ 14389935 w 126"/>
                <a:gd name="T55" fmla="*/ 30513201 h 105"/>
                <a:gd name="T56" fmla="*/ 13028642 w 126"/>
                <a:gd name="T57" fmla="*/ 31105928 h 105"/>
                <a:gd name="T58" fmla="*/ 11667790 w 126"/>
                <a:gd name="T59" fmla="*/ 31105928 h 105"/>
                <a:gd name="T60" fmla="*/ 9334144 w 126"/>
                <a:gd name="T61" fmla="*/ 30809837 h 105"/>
                <a:gd name="T62" fmla="*/ 7389440 w 126"/>
                <a:gd name="T63" fmla="*/ 30217110 h 105"/>
                <a:gd name="T64" fmla="*/ 6028145 w 126"/>
                <a:gd name="T65" fmla="*/ 29032200 h 105"/>
                <a:gd name="T66" fmla="*/ 4666852 w 126"/>
                <a:gd name="T67" fmla="*/ 27254563 h 105"/>
                <a:gd name="T68" fmla="*/ 3889411 w 126"/>
                <a:gd name="T69" fmla="*/ 25477471 h 105"/>
                <a:gd name="T70" fmla="*/ 3111528 w 126"/>
                <a:gd name="T71" fmla="*/ 23107108 h 105"/>
                <a:gd name="T72" fmla="*/ 2722587 w 126"/>
                <a:gd name="T73" fmla="*/ 20737288 h 105"/>
                <a:gd name="T74" fmla="*/ 2528117 w 126"/>
                <a:gd name="T75" fmla="*/ 18367469 h 105"/>
                <a:gd name="T76" fmla="*/ 0 w 126"/>
                <a:gd name="T77" fmla="*/ 16589828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105"/>
                <a:gd name="T119" fmla="*/ 126 w 126"/>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97" name="Freeform 450"/>
            <p:cNvSpPr>
              <a:spLocks/>
            </p:cNvSpPr>
            <p:nvPr>
              <p:custDataLst>
                <p:tags r:id="rId288"/>
              </p:custDataLst>
            </p:nvPr>
          </p:nvSpPr>
          <p:spPr bwMode="auto">
            <a:xfrm>
              <a:off x="3122256" y="2955435"/>
              <a:ext cx="287158" cy="367902"/>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1591003126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913844301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298" name="Freeform 451"/>
            <p:cNvSpPr>
              <a:spLocks/>
            </p:cNvSpPr>
            <p:nvPr>
              <p:custDataLst>
                <p:tags r:id="rId289"/>
              </p:custDataLst>
            </p:nvPr>
          </p:nvSpPr>
          <p:spPr bwMode="auto">
            <a:xfrm>
              <a:off x="5289692" y="3143844"/>
              <a:ext cx="180238" cy="192871"/>
            </a:xfrm>
            <a:custGeom>
              <a:avLst/>
              <a:gdLst>
                <a:gd name="T0" fmla="*/ 81796404 w 429"/>
                <a:gd name="T1" fmla="*/ 6043608 h 524"/>
                <a:gd name="T2" fmla="*/ 81605586 w 429"/>
                <a:gd name="T3" fmla="*/ 11812053 h 524"/>
                <a:gd name="T4" fmla="*/ 80843186 w 429"/>
                <a:gd name="T5" fmla="*/ 14833594 h 524"/>
                <a:gd name="T6" fmla="*/ 79127133 w 429"/>
                <a:gd name="T7" fmla="*/ 18404939 h 524"/>
                <a:gd name="T8" fmla="*/ 78745933 w 429"/>
                <a:gd name="T9" fmla="*/ 22250917 h 524"/>
                <a:gd name="T10" fmla="*/ 78936315 w 429"/>
                <a:gd name="T11" fmla="*/ 43952034 h 524"/>
                <a:gd name="T12" fmla="*/ 77792279 w 429"/>
                <a:gd name="T13" fmla="*/ 56862635 h 524"/>
                <a:gd name="T14" fmla="*/ 75504207 w 429"/>
                <a:gd name="T15" fmla="*/ 66202943 h 524"/>
                <a:gd name="T16" fmla="*/ 70928501 w 429"/>
                <a:gd name="T17" fmla="*/ 76366657 h 524"/>
                <a:gd name="T18" fmla="*/ 64445485 w 429"/>
                <a:gd name="T19" fmla="*/ 84882528 h 524"/>
                <a:gd name="T20" fmla="*/ 60822997 w 429"/>
                <a:gd name="T21" fmla="*/ 91474885 h 524"/>
                <a:gd name="T22" fmla="*/ 59488143 w 429"/>
                <a:gd name="T23" fmla="*/ 113176518 h 524"/>
                <a:gd name="T24" fmla="*/ 57962907 w 429"/>
                <a:gd name="T25" fmla="*/ 120593313 h 524"/>
                <a:gd name="T26" fmla="*/ 55293622 w 429"/>
                <a:gd name="T27" fmla="*/ 123065578 h 524"/>
                <a:gd name="T28" fmla="*/ 51289497 w 429"/>
                <a:gd name="T29" fmla="*/ 124988567 h 524"/>
                <a:gd name="T30" fmla="*/ 48239026 w 429"/>
                <a:gd name="T31" fmla="*/ 129658459 h 524"/>
                <a:gd name="T32" fmla="*/ 44616100 w 429"/>
                <a:gd name="T33" fmla="*/ 137349892 h 524"/>
                <a:gd name="T34" fmla="*/ 42518847 w 429"/>
                <a:gd name="T35" fmla="*/ 138723638 h 524"/>
                <a:gd name="T36" fmla="*/ 38324340 w 429"/>
                <a:gd name="T37" fmla="*/ 138449000 h 524"/>
                <a:gd name="T38" fmla="*/ 36036268 w 429"/>
                <a:gd name="T39" fmla="*/ 136800616 h 524"/>
                <a:gd name="T40" fmla="*/ 27646811 w 429"/>
                <a:gd name="T41" fmla="*/ 137349892 h 524"/>
                <a:gd name="T42" fmla="*/ 23452304 w 429"/>
                <a:gd name="T43" fmla="*/ 137349892 h 524"/>
                <a:gd name="T44" fmla="*/ 21545432 w 429"/>
                <a:gd name="T45" fmla="*/ 135701540 h 524"/>
                <a:gd name="T46" fmla="*/ 18113325 w 429"/>
                <a:gd name="T47" fmla="*/ 135426903 h 524"/>
                <a:gd name="T48" fmla="*/ 14872036 w 429"/>
                <a:gd name="T49" fmla="*/ 137899200 h 524"/>
                <a:gd name="T50" fmla="*/ 11821561 w 429"/>
                <a:gd name="T51" fmla="*/ 142569092 h 524"/>
                <a:gd name="T52" fmla="*/ 5148163 w 429"/>
                <a:gd name="T53" fmla="*/ 134877627 h 524"/>
                <a:gd name="T54" fmla="*/ 1144036 w 429"/>
                <a:gd name="T55" fmla="*/ 122790940 h 524"/>
                <a:gd name="T56" fmla="*/ 4766526 w 429"/>
                <a:gd name="T57" fmla="*/ 118121048 h 524"/>
                <a:gd name="T58" fmla="*/ 8008254 w 429"/>
                <a:gd name="T59" fmla="*/ 116472696 h 524"/>
                <a:gd name="T60" fmla="*/ 11630743 w 429"/>
                <a:gd name="T61" fmla="*/ 117571772 h 524"/>
                <a:gd name="T62" fmla="*/ 11058725 w 429"/>
                <a:gd name="T63" fmla="*/ 114824345 h 524"/>
                <a:gd name="T64" fmla="*/ 8579835 w 429"/>
                <a:gd name="T65" fmla="*/ 106034361 h 524"/>
                <a:gd name="T66" fmla="*/ 8961472 w 429"/>
                <a:gd name="T67" fmla="*/ 100540031 h 524"/>
                <a:gd name="T68" fmla="*/ 10867907 w 429"/>
                <a:gd name="T69" fmla="*/ 97793128 h 524"/>
                <a:gd name="T70" fmla="*/ 13537615 w 429"/>
                <a:gd name="T71" fmla="*/ 96694577 h 524"/>
                <a:gd name="T72" fmla="*/ 16969289 w 429"/>
                <a:gd name="T73" fmla="*/ 92573960 h 524"/>
                <a:gd name="T74" fmla="*/ 19829379 w 429"/>
                <a:gd name="T75" fmla="*/ 91474885 h 524"/>
                <a:gd name="T76" fmla="*/ 21926632 w 429"/>
                <a:gd name="T77" fmla="*/ 93947150 h 524"/>
                <a:gd name="T78" fmla="*/ 25739939 w 429"/>
                <a:gd name="T79" fmla="*/ 98617042 h 524"/>
                <a:gd name="T80" fmla="*/ 29362872 w 429"/>
                <a:gd name="T81" fmla="*/ 96419939 h 524"/>
                <a:gd name="T82" fmla="*/ 34511033 w 429"/>
                <a:gd name="T83" fmla="*/ 96969215 h 524"/>
                <a:gd name="T84" fmla="*/ 37942703 w 429"/>
                <a:gd name="T85" fmla="*/ 93397874 h 524"/>
                <a:gd name="T86" fmla="*/ 40040394 w 429"/>
                <a:gd name="T87" fmla="*/ 86530355 h 524"/>
                <a:gd name="T88" fmla="*/ 40612411 w 429"/>
                <a:gd name="T89" fmla="*/ 79662836 h 524"/>
                <a:gd name="T90" fmla="*/ 40993611 w 429"/>
                <a:gd name="T91" fmla="*/ 73894392 h 524"/>
                <a:gd name="T92" fmla="*/ 38324340 w 429"/>
                <a:gd name="T93" fmla="*/ 64829229 h 524"/>
                <a:gd name="T94" fmla="*/ 35845450 w 429"/>
                <a:gd name="T95" fmla="*/ 55764083 h 524"/>
                <a:gd name="T96" fmla="*/ 39468376 w 429"/>
                <a:gd name="T97" fmla="*/ 48621926 h 524"/>
                <a:gd name="T98" fmla="*/ 40040394 w 429"/>
                <a:gd name="T99" fmla="*/ 45050586 h 524"/>
                <a:gd name="T100" fmla="*/ 38133522 w 429"/>
                <a:gd name="T101" fmla="*/ 42578321 h 524"/>
                <a:gd name="T102" fmla="*/ 37561504 w 429"/>
                <a:gd name="T103" fmla="*/ 37633791 h 524"/>
                <a:gd name="T104" fmla="*/ 35845450 w 429"/>
                <a:gd name="T105" fmla="*/ 35436164 h 524"/>
                <a:gd name="T106" fmla="*/ 30697289 w 429"/>
                <a:gd name="T107" fmla="*/ 36260601 h 524"/>
                <a:gd name="T108" fmla="*/ 26121575 w 429"/>
                <a:gd name="T109" fmla="*/ 35985964 h 524"/>
                <a:gd name="T110" fmla="*/ 23833504 w 429"/>
                <a:gd name="T111" fmla="*/ 32689253 h 524"/>
                <a:gd name="T112" fmla="*/ 23452304 w 429"/>
                <a:gd name="T113" fmla="*/ 28293998 h 524"/>
                <a:gd name="T114" fmla="*/ 25167921 w 429"/>
                <a:gd name="T115" fmla="*/ 20877204 h 524"/>
                <a:gd name="T116" fmla="*/ 58344107 w 429"/>
                <a:gd name="T117" fmla="*/ 10438340 h 524"/>
                <a:gd name="T118" fmla="*/ 61585833 w 429"/>
                <a:gd name="T119" fmla="*/ 4669894 h 524"/>
                <a:gd name="T120" fmla="*/ 65399140 w 429"/>
                <a:gd name="T121" fmla="*/ 1922990 h 524"/>
                <a:gd name="T122" fmla="*/ 71309700 w 429"/>
                <a:gd name="T123" fmla="*/ 1373714 h 524"/>
                <a:gd name="T124" fmla="*/ 77792279 w 429"/>
                <a:gd name="T125" fmla="*/ 1098552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524"/>
                <a:gd name="T191" fmla="*/ 429 w 429"/>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299" name="Freeform 452"/>
            <p:cNvSpPr>
              <a:spLocks/>
            </p:cNvSpPr>
            <p:nvPr>
              <p:custDataLst>
                <p:tags r:id="rId290"/>
              </p:custDataLst>
            </p:nvPr>
          </p:nvSpPr>
          <p:spPr bwMode="auto">
            <a:xfrm>
              <a:off x="5320239" y="2190644"/>
              <a:ext cx="122195" cy="80270"/>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1069541373 w 292"/>
                <a:gd name="T47" fmla="*/ 2147483647 h 223"/>
                <a:gd name="T48" fmla="*/ 329147901 w 292"/>
                <a:gd name="T49" fmla="*/ 2147483647 h 223"/>
                <a:gd name="T50" fmla="*/ 82286866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1211898297 h 223"/>
                <a:gd name="T66" fmla="*/ 2147483647 w 292"/>
                <a:gd name="T67" fmla="*/ 0 h 223"/>
                <a:gd name="T68" fmla="*/ 2147483647 w 292"/>
                <a:gd name="T69" fmla="*/ 1885233447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2"/>
                <a:gd name="T130" fmla="*/ 0 h 223"/>
                <a:gd name="T131" fmla="*/ 292 w 29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0" name="Freeform 453"/>
            <p:cNvSpPr>
              <a:spLocks/>
            </p:cNvSpPr>
            <p:nvPr>
              <p:custDataLst>
                <p:tags r:id="rId291"/>
              </p:custDataLst>
            </p:nvPr>
          </p:nvSpPr>
          <p:spPr bwMode="auto">
            <a:xfrm>
              <a:off x="5272889" y="2091422"/>
              <a:ext cx="161908" cy="54628"/>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1400437386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1185328781 h 147"/>
                <a:gd name="T60" fmla="*/ 2147483647 w 379"/>
                <a:gd name="T61" fmla="*/ 296262213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9"/>
                <a:gd name="T115" fmla="*/ 0 h 147"/>
                <a:gd name="T116" fmla="*/ 379 w 37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01" name="Freeform 454"/>
            <p:cNvSpPr>
              <a:spLocks/>
            </p:cNvSpPr>
            <p:nvPr>
              <p:custDataLst>
                <p:tags r:id="rId292"/>
              </p:custDataLst>
            </p:nvPr>
          </p:nvSpPr>
          <p:spPr bwMode="auto">
            <a:xfrm>
              <a:off x="5237758" y="1989970"/>
              <a:ext cx="29021" cy="42365"/>
            </a:xfrm>
            <a:custGeom>
              <a:avLst/>
              <a:gdLst>
                <a:gd name="T0" fmla="*/ 0 w 61"/>
                <a:gd name="T1" fmla="*/ 0 h 67"/>
                <a:gd name="T2" fmla="*/ 0 w 61"/>
                <a:gd name="T3" fmla="*/ 2147483647 h 67"/>
                <a:gd name="T4" fmla="*/ 0 w 61"/>
                <a:gd name="T5" fmla="*/ 2147483647 h 67"/>
                <a:gd name="T6" fmla="*/ 120778043 w 61"/>
                <a:gd name="T7" fmla="*/ 2147483647 h 67"/>
                <a:gd name="T8" fmla="*/ 241800348 w 61"/>
                <a:gd name="T9" fmla="*/ 2147483647 h 67"/>
                <a:gd name="T10" fmla="*/ 362578391 w 61"/>
                <a:gd name="T11" fmla="*/ 2147483647 h 67"/>
                <a:gd name="T12" fmla="*/ 725401045 w 61"/>
                <a:gd name="T13" fmla="*/ 2147483647 h 67"/>
                <a:gd name="T14" fmla="*/ 1450802089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1571580132 w 61"/>
                <a:gd name="T43" fmla="*/ 2147483647 h 67"/>
                <a:gd name="T44" fmla="*/ 1209001741 w 61"/>
                <a:gd name="T45" fmla="*/ 2147483647 h 67"/>
                <a:gd name="T46" fmla="*/ 725401045 w 61"/>
                <a:gd name="T47" fmla="*/ 1460019864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67"/>
                <a:gd name="T77" fmla="*/ 61 w 6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02" name="Freeform 455"/>
            <p:cNvSpPr>
              <a:spLocks/>
            </p:cNvSpPr>
            <p:nvPr>
              <p:custDataLst>
                <p:tags r:id="rId293"/>
              </p:custDataLst>
            </p:nvPr>
          </p:nvSpPr>
          <p:spPr bwMode="auto">
            <a:xfrm>
              <a:off x="5210264" y="1993313"/>
              <a:ext cx="24439" cy="41250"/>
            </a:xfrm>
            <a:custGeom>
              <a:avLst/>
              <a:gdLst>
                <a:gd name="T0" fmla="*/ 0 w 60"/>
                <a:gd name="T1" fmla="*/ 2147483647 h 55"/>
                <a:gd name="T2" fmla="*/ 0 w 60"/>
                <a:gd name="T3" fmla="*/ 2147483647 h 55"/>
                <a:gd name="T4" fmla="*/ 379390063 w 60"/>
                <a:gd name="T5" fmla="*/ 2147483647 h 55"/>
                <a:gd name="T6" fmla="*/ 758600633 w 60"/>
                <a:gd name="T7" fmla="*/ 2147483647 h 55"/>
                <a:gd name="T8" fmla="*/ 1213796997 w 60"/>
                <a:gd name="T9" fmla="*/ 2147483647 h 55"/>
                <a:gd name="T10" fmla="*/ 1593187060 w 60"/>
                <a:gd name="T11" fmla="*/ 2147483647 h 55"/>
                <a:gd name="T12" fmla="*/ 2048383000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1744978730 w 60"/>
                <a:gd name="T37" fmla="*/ 1218103304 h 55"/>
                <a:gd name="T38" fmla="*/ 1137990697 w 60"/>
                <a:gd name="T39" fmla="*/ 2147483647 h 55"/>
                <a:gd name="T40" fmla="*/ 531002663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40075"/>
            </a:solidFill>
            <a:ln w="3175" cmpd="sng">
              <a:solidFill>
                <a:schemeClr val="accent6"/>
              </a:solidFill>
              <a:prstDash val="solid"/>
              <a:round/>
              <a:headEnd/>
              <a:tailEnd/>
            </a:ln>
          </p:spPr>
          <p:txBody>
            <a:bodyPr/>
            <a:lstStyle/>
            <a:p>
              <a:endParaRPr lang="en-US"/>
            </a:p>
          </p:txBody>
        </p:sp>
        <p:sp>
          <p:nvSpPr>
            <p:cNvPr id="303" name="Freeform 456"/>
            <p:cNvSpPr>
              <a:spLocks/>
            </p:cNvSpPr>
            <p:nvPr>
              <p:custDataLst>
                <p:tags r:id="rId294"/>
              </p:custDataLst>
            </p:nvPr>
          </p:nvSpPr>
          <p:spPr bwMode="auto">
            <a:xfrm>
              <a:off x="5181242" y="1955409"/>
              <a:ext cx="50406" cy="54628"/>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1580948038 w 120"/>
                <a:gd name="T25" fmla="*/ 2147483647 h 148"/>
                <a:gd name="T26" fmla="*/ 915215304 w 120"/>
                <a:gd name="T27" fmla="*/ 2147483647 h 148"/>
                <a:gd name="T28" fmla="*/ 499156357 w 120"/>
                <a:gd name="T29" fmla="*/ 2147483647 h 148"/>
                <a:gd name="T30" fmla="*/ 249673350 w 120"/>
                <a:gd name="T31" fmla="*/ 2147483647 h 148"/>
                <a:gd name="T32" fmla="*/ 166385598 w 120"/>
                <a:gd name="T33" fmla="*/ 2147483647 h 148"/>
                <a:gd name="T34" fmla="*/ 83288189 w 120"/>
                <a:gd name="T35" fmla="*/ 2147483647 h 148"/>
                <a:gd name="T36" fmla="*/ 0 w 120"/>
                <a:gd name="T37" fmla="*/ 2147483647 h 148"/>
                <a:gd name="T38" fmla="*/ 166385598 w 120"/>
                <a:gd name="T39" fmla="*/ 2147483647 h 148"/>
                <a:gd name="T40" fmla="*/ 665732297 w 120"/>
                <a:gd name="T41" fmla="*/ 2147483647 h 148"/>
                <a:gd name="T42" fmla="*/ 1164889090 w 120"/>
                <a:gd name="T43" fmla="*/ 2147483647 h 148"/>
                <a:gd name="T44" fmla="*/ 1664045447 w 120"/>
                <a:gd name="T45" fmla="*/ 2147483647 h 148"/>
                <a:gd name="T46" fmla="*/ 2147483647 w 120"/>
                <a:gd name="T47" fmla="*/ 2147483647 h 148"/>
                <a:gd name="T48" fmla="*/ 2147483647 w 120"/>
                <a:gd name="T49" fmla="*/ 2147483647 h 148"/>
                <a:gd name="T50" fmla="*/ 2147483647 w 120"/>
                <a:gd name="T51" fmla="*/ 2032644590 h 148"/>
                <a:gd name="T52" fmla="*/ 2147483647 w 120"/>
                <a:gd name="T53" fmla="*/ 1597275666 h 148"/>
                <a:gd name="T54" fmla="*/ 2147483647 w 120"/>
                <a:gd name="T55" fmla="*/ 725984367 h 148"/>
                <a:gd name="T56" fmla="*/ 2147483647 w 120"/>
                <a:gd name="T57" fmla="*/ 0 h 148"/>
                <a:gd name="T58" fmla="*/ 2147483647 w 120"/>
                <a:gd name="T59" fmla="*/ 290338454 h 148"/>
                <a:gd name="T60" fmla="*/ 2147483647 w 120"/>
                <a:gd name="T61" fmla="*/ 1016322295 h 148"/>
                <a:gd name="T62" fmla="*/ 2147483647 w 120"/>
                <a:gd name="T63" fmla="*/ 1451968207 h 148"/>
                <a:gd name="T64" fmla="*/ 2147483647 w 120"/>
                <a:gd name="T65" fmla="*/ 1887613594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48"/>
                <a:gd name="T182" fmla="*/ 120 w 120"/>
                <a:gd name="T183" fmla="*/ 148 h 1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04" name="Freeform 457"/>
            <p:cNvSpPr>
              <a:spLocks/>
            </p:cNvSpPr>
            <p:nvPr>
              <p:custDataLst>
                <p:tags r:id="rId295"/>
              </p:custDataLst>
            </p:nvPr>
          </p:nvSpPr>
          <p:spPr bwMode="auto">
            <a:xfrm>
              <a:off x="5596705" y="2520641"/>
              <a:ext cx="262719" cy="216282"/>
            </a:xfrm>
            <a:custGeom>
              <a:avLst/>
              <a:gdLst>
                <a:gd name="T0" fmla="*/ 3932180 w 631"/>
                <a:gd name="T1" fmla="*/ 541037 h 592"/>
                <a:gd name="T2" fmla="*/ 5991954 w 631"/>
                <a:gd name="T3" fmla="*/ 1082595 h 592"/>
                <a:gd name="T4" fmla="*/ 10111504 w 631"/>
                <a:gd name="T5" fmla="*/ 2165189 h 592"/>
                <a:gd name="T6" fmla="*/ 14605796 w 631"/>
                <a:gd name="T7" fmla="*/ 2977265 h 592"/>
                <a:gd name="T8" fmla="*/ 19473960 w 631"/>
                <a:gd name="T9" fmla="*/ 5141934 h 592"/>
                <a:gd name="T10" fmla="*/ 24342556 w 631"/>
                <a:gd name="T11" fmla="*/ 8660237 h 592"/>
                <a:gd name="T12" fmla="*/ 27338749 w 631"/>
                <a:gd name="T13" fmla="*/ 10825425 h 592"/>
                <a:gd name="T14" fmla="*/ 29772837 w 631"/>
                <a:gd name="T15" fmla="*/ 11637501 h 592"/>
                <a:gd name="T16" fmla="*/ 35390482 w 631"/>
                <a:gd name="T17" fmla="*/ 11637501 h 592"/>
                <a:gd name="T18" fmla="*/ 42506223 w 631"/>
                <a:gd name="T19" fmla="*/ 10013349 h 592"/>
                <a:gd name="T20" fmla="*/ 51868675 w 631"/>
                <a:gd name="T21" fmla="*/ 6224528 h 592"/>
                <a:gd name="T22" fmla="*/ 74713575 w 631"/>
                <a:gd name="T23" fmla="*/ 10284388 h 592"/>
                <a:gd name="T24" fmla="*/ 75462623 w 631"/>
                <a:gd name="T25" fmla="*/ 18674106 h 592"/>
                <a:gd name="T26" fmla="*/ 76773349 w 631"/>
                <a:gd name="T27" fmla="*/ 25710708 h 592"/>
                <a:gd name="T28" fmla="*/ 78084075 w 631"/>
                <a:gd name="T29" fmla="*/ 32205752 h 592"/>
                <a:gd name="T30" fmla="*/ 79956479 w 631"/>
                <a:gd name="T31" fmla="*/ 37889249 h 592"/>
                <a:gd name="T32" fmla="*/ 84263398 w 631"/>
                <a:gd name="T33" fmla="*/ 47361558 h 592"/>
                <a:gd name="T34" fmla="*/ 88382946 w 631"/>
                <a:gd name="T35" fmla="*/ 55210235 h 592"/>
                <a:gd name="T36" fmla="*/ 90255350 w 631"/>
                <a:gd name="T37" fmla="*/ 60081648 h 592"/>
                <a:gd name="T38" fmla="*/ 90817028 w 631"/>
                <a:gd name="T39" fmla="*/ 64953061 h 592"/>
                <a:gd name="T40" fmla="*/ 91940384 w 631"/>
                <a:gd name="T41" fmla="*/ 69012415 h 592"/>
                <a:gd name="T42" fmla="*/ 92876802 w 631"/>
                <a:gd name="T43" fmla="*/ 70636567 h 592"/>
                <a:gd name="T44" fmla="*/ 94562268 w 631"/>
                <a:gd name="T45" fmla="*/ 71989679 h 592"/>
                <a:gd name="T46" fmla="*/ 96059932 w 631"/>
                <a:gd name="T47" fmla="*/ 73072273 h 592"/>
                <a:gd name="T48" fmla="*/ 97183720 w 631"/>
                <a:gd name="T49" fmla="*/ 75236941 h 592"/>
                <a:gd name="T50" fmla="*/ 99805173 w 631"/>
                <a:gd name="T51" fmla="*/ 82003024 h 592"/>
                <a:gd name="T52" fmla="*/ 101303269 w 631"/>
                <a:gd name="T53" fmla="*/ 89580663 h 592"/>
                <a:gd name="T54" fmla="*/ 102052317 w 631"/>
                <a:gd name="T55" fmla="*/ 96888303 h 592"/>
                <a:gd name="T56" fmla="*/ 102613995 w 631"/>
                <a:gd name="T57" fmla="*/ 99594528 h 592"/>
                <a:gd name="T58" fmla="*/ 104299029 w 631"/>
                <a:gd name="T59" fmla="*/ 103112829 h 592"/>
                <a:gd name="T60" fmla="*/ 109167625 w 631"/>
                <a:gd name="T61" fmla="*/ 112314619 h 592"/>
                <a:gd name="T62" fmla="*/ 114597926 w 631"/>
                <a:gd name="T63" fmla="*/ 120974852 h 592"/>
                <a:gd name="T64" fmla="*/ 118155797 w 631"/>
                <a:gd name="T65" fmla="*/ 125305228 h 592"/>
                <a:gd name="T66" fmla="*/ 114597926 w 631"/>
                <a:gd name="T67" fmla="*/ 130176641 h 592"/>
                <a:gd name="T68" fmla="*/ 116845071 w 631"/>
                <a:gd name="T69" fmla="*/ 134235979 h 592"/>
                <a:gd name="T70" fmla="*/ 117219378 w 631"/>
                <a:gd name="T71" fmla="*/ 137213276 h 592"/>
                <a:gd name="T72" fmla="*/ 117219378 w 631"/>
                <a:gd name="T73" fmla="*/ 139648982 h 592"/>
                <a:gd name="T74" fmla="*/ 118155797 w 631"/>
                <a:gd name="T75" fmla="*/ 143708320 h 592"/>
                <a:gd name="T76" fmla="*/ 117219378 w 631"/>
                <a:gd name="T77" fmla="*/ 145873508 h 592"/>
                <a:gd name="T78" fmla="*/ 115534345 w 631"/>
                <a:gd name="T79" fmla="*/ 148309215 h 592"/>
                <a:gd name="T80" fmla="*/ 110853091 w 631"/>
                <a:gd name="T81" fmla="*/ 153992704 h 592"/>
                <a:gd name="T82" fmla="*/ 104486399 w 631"/>
                <a:gd name="T83" fmla="*/ 160217230 h 592"/>
                <a:gd name="T84" fmla="*/ 8613408 w 631"/>
                <a:gd name="T85" fmla="*/ 47091039 h 592"/>
                <a:gd name="T86" fmla="*/ 4681228 w 631"/>
                <a:gd name="T87" fmla="*/ 42490144 h 592"/>
                <a:gd name="T88" fmla="*/ 2059775 w 631"/>
                <a:gd name="T89" fmla="*/ 37347692 h 592"/>
                <a:gd name="T90" fmla="*/ 374308 w 631"/>
                <a:gd name="T91" fmla="*/ 31664715 h 592"/>
                <a:gd name="T92" fmla="*/ 0 w 631"/>
                <a:gd name="T93" fmla="*/ 25169151 h 592"/>
                <a:gd name="T94" fmla="*/ 561678 w 631"/>
                <a:gd name="T95" fmla="*/ 24086556 h 592"/>
                <a:gd name="T96" fmla="*/ 1872405 w 631"/>
                <a:gd name="T97" fmla="*/ 22462925 h 592"/>
                <a:gd name="T98" fmla="*/ 3183131 w 631"/>
                <a:gd name="T99" fmla="*/ 20839294 h 592"/>
                <a:gd name="T100" fmla="*/ 3745242 w 631"/>
                <a:gd name="T101" fmla="*/ 18674106 h 592"/>
                <a:gd name="T102" fmla="*/ 3370501 w 631"/>
                <a:gd name="T103" fmla="*/ 14343726 h 592"/>
                <a:gd name="T104" fmla="*/ 2434083 w 631"/>
                <a:gd name="T105" fmla="*/ 11366982 h 592"/>
                <a:gd name="T106" fmla="*/ 1685467 w 631"/>
                <a:gd name="T107" fmla="*/ 9201794 h 592"/>
                <a:gd name="T108" fmla="*/ 1310726 w 631"/>
                <a:gd name="T109" fmla="*/ 7036604 h 592"/>
                <a:gd name="T110" fmla="*/ 2434083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1"/>
                <a:gd name="T169" fmla="*/ 0 h 592"/>
                <a:gd name="T170" fmla="*/ 631 w 631"/>
                <a:gd name="T171" fmla="*/ 592 h 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05" name="Freeform 458"/>
            <p:cNvSpPr>
              <a:spLocks/>
            </p:cNvSpPr>
            <p:nvPr>
              <p:custDataLst>
                <p:tags r:id="rId296"/>
              </p:custDataLst>
            </p:nvPr>
          </p:nvSpPr>
          <p:spPr bwMode="auto">
            <a:xfrm>
              <a:off x="5207209" y="2264223"/>
              <a:ext cx="16801" cy="40135"/>
            </a:xfrm>
            <a:custGeom>
              <a:avLst/>
              <a:gdLst>
                <a:gd name="T0" fmla="*/ 582400045 w 40"/>
                <a:gd name="T1" fmla="*/ 2147483647 h 93"/>
                <a:gd name="T2" fmla="*/ 832054259 w 40"/>
                <a:gd name="T3" fmla="*/ 2147483647 h 93"/>
                <a:gd name="T4" fmla="*/ 1164799654 w 40"/>
                <a:gd name="T5" fmla="*/ 2147483647 h 93"/>
                <a:gd name="T6" fmla="*/ 1663918183 w 40"/>
                <a:gd name="T7" fmla="*/ 2147483647 h 93"/>
                <a:gd name="T8" fmla="*/ 2079945531 w 40"/>
                <a:gd name="T9" fmla="*/ 2147483647 h 93"/>
                <a:gd name="T10" fmla="*/ 2147483647 w 40"/>
                <a:gd name="T11" fmla="*/ 92821493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1081518138 w 40"/>
                <a:gd name="T33" fmla="*/ 2147483647 h 93"/>
                <a:gd name="T34" fmla="*/ 915145440 w 40"/>
                <a:gd name="T35" fmla="*/ 2147483647 h 93"/>
                <a:gd name="T36" fmla="*/ 665490790 w 40"/>
                <a:gd name="T37" fmla="*/ 2147483647 h 93"/>
                <a:gd name="T38" fmla="*/ 499118092 w 40"/>
                <a:gd name="T39" fmla="*/ 2147483647 h 93"/>
                <a:gd name="T40" fmla="*/ 332745395 w 40"/>
                <a:gd name="T41" fmla="*/ 2147483647 h 93"/>
                <a:gd name="T42" fmla="*/ 83281517 w 40"/>
                <a:gd name="T43" fmla="*/ 2147483647 h 93"/>
                <a:gd name="T44" fmla="*/ 0 w 40"/>
                <a:gd name="T45" fmla="*/ 2147483647 h 93"/>
                <a:gd name="T46" fmla="*/ 83281517 w 40"/>
                <a:gd name="T47" fmla="*/ 2147483647 h 93"/>
                <a:gd name="T48" fmla="*/ 249654214 w 40"/>
                <a:gd name="T49" fmla="*/ 2147483647 h 93"/>
                <a:gd name="T50" fmla="*/ 499118092 w 40"/>
                <a:gd name="T51" fmla="*/ 2147483647 h 93"/>
                <a:gd name="T52" fmla="*/ 582400045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06" name="Freeform 459"/>
            <p:cNvSpPr>
              <a:spLocks/>
            </p:cNvSpPr>
            <p:nvPr>
              <p:custDataLst>
                <p:tags r:id="rId297"/>
              </p:custDataLst>
            </p:nvPr>
          </p:nvSpPr>
          <p:spPr bwMode="auto">
            <a:xfrm>
              <a:off x="4912414" y="2089191"/>
              <a:ext cx="284103" cy="191755"/>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1758791307 w 664"/>
                <a:gd name="T15" fmla="*/ 2147483647 h 518"/>
                <a:gd name="T16" fmla="*/ 2110589235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1757459442 h 518"/>
                <a:gd name="T44" fmla="*/ 2147483647 w 664"/>
                <a:gd name="T45" fmla="*/ 585727040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07" name="Freeform 460"/>
            <p:cNvSpPr>
              <a:spLocks/>
            </p:cNvSpPr>
            <p:nvPr>
              <p:custDataLst>
                <p:tags r:id="rId298"/>
              </p:custDataLst>
            </p:nvPr>
          </p:nvSpPr>
          <p:spPr bwMode="auto">
            <a:xfrm>
              <a:off x="5900666" y="2254190"/>
              <a:ext cx="145106" cy="57973"/>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1179762859 w 352"/>
                <a:gd name="T53" fmla="*/ 1099507729 h 153"/>
                <a:gd name="T54" fmla="*/ 0 w 352"/>
                <a:gd name="T55" fmla="*/ 0 h 153"/>
                <a:gd name="T56" fmla="*/ 550507073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
                <a:gd name="T115" fmla="*/ 0 h 153"/>
                <a:gd name="T116" fmla="*/ 352 w 352"/>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 name="Freeform 461"/>
            <p:cNvSpPr>
              <a:spLocks/>
            </p:cNvSpPr>
            <p:nvPr>
              <p:custDataLst>
                <p:tags r:id="rId299"/>
              </p:custDataLst>
            </p:nvPr>
          </p:nvSpPr>
          <p:spPr bwMode="auto">
            <a:xfrm>
              <a:off x="5466874" y="2296554"/>
              <a:ext cx="142051" cy="121520"/>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1153486989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074380602 h 327"/>
                <a:gd name="T82" fmla="*/ 2147483647 w 331"/>
                <a:gd name="T83" fmla="*/ 1037190301 h 327"/>
                <a:gd name="T84" fmla="*/ 2147483647 w 331"/>
                <a:gd name="T85" fmla="*/ 2074380602 h 327"/>
                <a:gd name="T86" fmla="*/ 2147483647 w 331"/>
                <a:gd name="T87" fmla="*/ 2147483647 h 327"/>
                <a:gd name="T88" fmla="*/ 2147483647 w 331"/>
                <a:gd name="T89" fmla="*/ 2147483647 h 327"/>
                <a:gd name="T90" fmla="*/ 2147483647 w 331"/>
                <a:gd name="T91" fmla="*/ 2147483647 h 327"/>
                <a:gd name="T92" fmla="*/ 2147483647 w 331"/>
                <a:gd name="T93" fmla="*/ 889060248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1"/>
                <a:gd name="T145" fmla="*/ 0 h 327"/>
                <a:gd name="T146" fmla="*/ 331 w 331"/>
                <a:gd name="T147" fmla="*/ 327 h 3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C40075"/>
            </a:solidFill>
            <a:ln w="3175" cmpd="sng">
              <a:solidFill>
                <a:schemeClr val="accent6"/>
              </a:solidFill>
              <a:prstDash val="solid"/>
              <a:round/>
              <a:headEnd/>
              <a:tailEnd/>
            </a:ln>
          </p:spPr>
          <p:txBody>
            <a:bodyPr/>
            <a:lstStyle/>
            <a:p>
              <a:endParaRPr lang="en-US"/>
            </a:p>
          </p:txBody>
        </p:sp>
        <p:sp>
          <p:nvSpPr>
            <p:cNvPr id="309" name="Freeform 462"/>
            <p:cNvSpPr>
              <a:spLocks/>
            </p:cNvSpPr>
            <p:nvPr>
              <p:custDataLst>
                <p:tags r:id="rId300"/>
              </p:custDataLst>
            </p:nvPr>
          </p:nvSpPr>
          <p:spPr bwMode="auto">
            <a:xfrm>
              <a:off x="5547827" y="2431452"/>
              <a:ext cx="67207" cy="40135"/>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093421392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49"/>
                <a:gd name="T80" fmla="*/ 153 w 15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10" name="Freeform 463"/>
            <p:cNvSpPr>
              <a:spLocks/>
            </p:cNvSpPr>
            <p:nvPr>
              <p:custDataLst>
                <p:tags r:id="rId301"/>
              </p:custDataLst>
            </p:nvPr>
          </p:nvSpPr>
          <p:spPr bwMode="auto">
            <a:xfrm>
              <a:off x="4661914" y="2945400"/>
              <a:ext cx="180238" cy="111486"/>
            </a:xfrm>
            <a:custGeom>
              <a:avLst/>
              <a:gdLst>
                <a:gd name="T0" fmla="*/ 37512494 w 426"/>
                <a:gd name="T1" fmla="*/ 4510305 h 299"/>
                <a:gd name="T2" fmla="*/ 41766441 w 426"/>
                <a:gd name="T3" fmla="*/ 6201868 h 299"/>
                <a:gd name="T4" fmla="*/ 44473418 w 426"/>
                <a:gd name="T5" fmla="*/ 8174827 h 299"/>
                <a:gd name="T6" fmla="*/ 48920847 w 426"/>
                <a:gd name="T7" fmla="*/ 9866392 h 299"/>
                <a:gd name="T8" fmla="*/ 53948279 w 426"/>
                <a:gd name="T9" fmla="*/ 10430247 h 299"/>
                <a:gd name="T10" fmla="*/ 58008759 w 426"/>
                <a:gd name="T11" fmla="*/ 10430247 h 299"/>
                <a:gd name="T12" fmla="*/ 61682702 w 426"/>
                <a:gd name="T13" fmla="*/ 9584465 h 299"/>
                <a:gd name="T14" fmla="*/ 63616195 w 426"/>
                <a:gd name="T15" fmla="*/ 8174827 h 299"/>
                <a:gd name="T16" fmla="*/ 70577120 w 426"/>
                <a:gd name="T17" fmla="*/ 7047119 h 299"/>
                <a:gd name="T18" fmla="*/ 71931048 w 426"/>
                <a:gd name="T19" fmla="*/ 13812841 h 299"/>
                <a:gd name="T20" fmla="*/ 74058022 w 426"/>
                <a:gd name="T21" fmla="*/ 20859962 h 299"/>
                <a:gd name="T22" fmla="*/ 75604552 w 426"/>
                <a:gd name="T23" fmla="*/ 23679234 h 299"/>
                <a:gd name="T24" fmla="*/ 77345003 w 426"/>
                <a:gd name="T25" fmla="*/ 25934120 h 299"/>
                <a:gd name="T26" fmla="*/ 79665458 w 426"/>
                <a:gd name="T27" fmla="*/ 27343755 h 299"/>
                <a:gd name="T28" fmla="*/ 82178954 w 426"/>
                <a:gd name="T29" fmla="*/ 27907610 h 299"/>
                <a:gd name="T30" fmla="*/ 82178954 w 426"/>
                <a:gd name="T31" fmla="*/ 33827018 h 299"/>
                <a:gd name="T32" fmla="*/ 82178954 w 426"/>
                <a:gd name="T33" fmla="*/ 40028892 h 299"/>
                <a:gd name="T34" fmla="*/ 80438942 w 426"/>
                <a:gd name="T35" fmla="*/ 44539196 h 299"/>
                <a:gd name="T36" fmla="*/ 79665458 w 426"/>
                <a:gd name="T37" fmla="*/ 47921791 h 299"/>
                <a:gd name="T38" fmla="*/ 79665458 w 426"/>
                <a:gd name="T39" fmla="*/ 51022458 h 299"/>
                <a:gd name="T40" fmla="*/ 80245461 w 426"/>
                <a:gd name="T41" fmla="*/ 53559802 h 299"/>
                <a:gd name="T42" fmla="*/ 81792431 w 426"/>
                <a:gd name="T43" fmla="*/ 59479741 h 299"/>
                <a:gd name="T44" fmla="*/ 82372435 w 426"/>
                <a:gd name="T45" fmla="*/ 63708118 h 299"/>
                <a:gd name="T46" fmla="*/ 82178954 w 426"/>
                <a:gd name="T47" fmla="*/ 69627542 h 299"/>
                <a:gd name="T48" fmla="*/ 82372435 w 426"/>
                <a:gd name="T49" fmla="*/ 77239044 h 299"/>
                <a:gd name="T50" fmla="*/ 81792431 w 426"/>
                <a:gd name="T51" fmla="*/ 80339712 h 299"/>
                <a:gd name="T52" fmla="*/ 79665458 w 426"/>
                <a:gd name="T53" fmla="*/ 83440380 h 299"/>
                <a:gd name="T54" fmla="*/ 73477578 w 426"/>
                <a:gd name="T55" fmla="*/ 84004234 h 299"/>
                <a:gd name="T56" fmla="*/ 71544086 w 426"/>
                <a:gd name="T57" fmla="*/ 84286161 h 299"/>
                <a:gd name="T58" fmla="*/ 69610593 w 426"/>
                <a:gd name="T59" fmla="*/ 83440380 h 299"/>
                <a:gd name="T60" fmla="*/ 67870142 w 426"/>
                <a:gd name="T61" fmla="*/ 81749348 h 299"/>
                <a:gd name="T62" fmla="*/ 65356646 w 426"/>
                <a:gd name="T63" fmla="*/ 78366222 h 299"/>
                <a:gd name="T64" fmla="*/ 62649669 w 426"/>
                <a:gd name="T65" fmla="*/ 73573991 h 299"/>
                <a:gd name="T66" fmla="*/ 60135733 w 426"/>
                <a:gd name="T67" fmla="*/ 71319105 h 299"/>
                <a:gd name="T68" fmla="*/ 56848738 w 426"/>
                <a:gd name="T69" fmla="*/ 70755251 h 299"/>
                <a:gd name="T70" fmla="*/ 53754798 w 426"/>
                <a:gd name="T71" fmla="*/ 65399150 h 299"/>
                <a:gd name="T72" fmla="*/ 52981313 w 426"/>
                <a:gd name="T73" fmla="*/ 59197814 h 299"/>
                <a:gd name="T74" fmla="*/ 52014347 w 426"/>
                <a:gd name="T75" fmla="*/ 55532761 h 299"/>
                <a:gd name="T76" fmla="*/ 50467817 w 426"/>
                <a:gd name="T77" fmla="*/ 51868240 h 299"/>
                <a:gd name="T78" fmla="*/ 48533885 w 426"/>
                <a:gd name="T79" fmla="*/ 48767572 h 299"/>
                <a:gd name="T80" fmla="*/ 46020388 w 426"/>
                <a:gd name="T81" fmla="*/ 46512686 h 299"/>
                <a:gd name="T82" fmla="*/ 42926449 w 426"/>
                <a:gd name="T83" fmla="*/ 45384977 h 299"/>
                <a:gd name="T84" fmla="*/ 39445986 w 426"/>
                <a:gd name="T85" fmla="*/ 45384977 h 299"/>
                <a:gd name="T86" fmla="*/ 36352047 w 426"/>
                <a:gd name="T87" fmla="*/ 45948831 h 299"/>
                <a:gd name="T88" fmla="*/ 33451588 w 426"/>
                <a:gd name="T89" fmla="*/ 47357936 h 299"/>
                <a:gd name="T90" fmla="*/ 30938092 w 426"/>
                <a:gd name="T91" fmla="*/ 49613353 h 299"/>
                <a:gd name="T92" fmla="*/ 27264141 w 426"/>
                <a:gd name="T93" fmla="*/ 53841730 h 299"/>
                <a:gd name="T94" fmla="*/ 22816713 w 426"/>
                <a:gd name="T95" fmla="*/ 60606919 h 299"/>
                <a:gd name="T96" fmla="*/ 20303217 w 426"/>
                <a:gd name="T97" fmla="*/ 61452701 h 299"/>
                <a:gd name="T98" fmla="*/ 19336251 w 426"/>
                <a:gd name="T99" fmla="*/ 56660470 h 299"/>
                <a:gd name="T100" fmla="*/ 17402758 w 426"/>
                <a:gd name="T101" fmla="*/ 52432094 h 299"/>
                <a:gd name="T102" fmla="*/ 14695341 w 426"/>
                <a:gd name="T103" fmla="*/ 48203718 h 299"/>
                <a:gd name="T104" fmla="*/ 9668345 w 426"/>
                <a:gd name="T105" fmla="*/ 43129560 h 299"/>
                <a:gd name="T106" fmla="*/ 4640911 w 426"/>
                <a:gd name="T107" fmla="*/ 37773475 h 299"/>
                <a:gd name="T108" fmla="*/ 1546970 w 426"/>
                <a:gd name="T109" fmla="*/ 33545091 h 299"/>
                <a:gd name="T110" fmla="*/ 2900459 w 426"/>
                <a:gd name="T111" fmla="*/ 28471464 h 299"/>
                <a:gd name="T112" fmla="*/ 8894860 w 426"/>
                <a:gd name="T113" fmla="*/ 21705744 h 299"/>
                <a:gd name="T114" fmla="*/ 14502300 w 426"/>
                <a:gd name="T115" fmla="*/ 13530914 h 299"/>
                <a:gd name="T116" fmla="*/ 18949728 w 426"/>
                <a:gd name="T117" fmla="*/ 4792233 h 299"/>
                <a:gd name="T118" fmla="*/ 34612035 w 426"/>
                <a:gd name="T119" fmla="*/ 3664523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6"/>
                <a:gd name="T181" fmla="*/ 0 h 299"/>
                <a:gd name="T182" fmla="*/ 426 w 426"/>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11" name="Freeform 464"/>
            <p:cNvSpPr>
              <a:spLocks/>
            </p:cNvSpPr>
            <p:nvPr>
              <p:custDataLst>
                <p:tags r:id="rId302"/>
              </p:custDataLst>
            </p:nvPr>
          </p:nvSpPr>
          <p:spPr bwMode="auto">
            <a:xfrm>
              <a:off x="6629253" y="2428108"/>
              <a:ext cx="665963" cy="614286"/>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 name="Freeform 465"/>
            <p:cNvSpPr>
              <a:spLocks/>
            </p:cNvSpPr>
            <p:nvPr>
              <p:custDataLst>
                <p:tags r:id="rId303"/>
              </p:custDataLst>
            </p:nvPr>
          </p:nvSpPr>
          <p:spPr bwMode="auto">
            <a:xfrm>
              <a:off x="4822295" y="2986650"/>
              <a:ext cx="152744" cy="144931"/>
            </a:xfrm>
            <a:custGeom>
              <a:avLst/>
              <a:gdLst>
                <a:gd name="T0" fmla="*/ 10363854 w 359"/>
                <a:gd name="T1" fmla="*/ 104805501 h 394"/>
                <a:gd name="T2" fmla="*/ 10363854 w 359"/>
                <a:gd name="T3" fmla="*/ 98220884 h 394"/>
                <a:gd name="T4" fmla="*/ 10363854 w 359"/>
                <a:gd name="T5" fmla="*/ 91362322 h 394"/>
                <a:gd name="T6" fmla="*/ 9777054 w 359"/>
                <a:gd name="T7" fmla="*/ 85600585 h 394"/>
                <a:gd name="T8" fmla="*/ 8408444 w 359"/>
                <a:gd name="T9" fmla="*/ 80387784 h 394"/>
                <a:gd name="T10" fmla="*/ 6843937 w 359"/>
                <a:gd name="T11" fmla="*/ 75997865 h 394"/>
                <a:gd name="T12" fmla="*/ 2542211 w 359"/>
                <a:gd name="T13" fmla="*/ 67218533 h 394"/>
                <a:gd name="T14" fmla="*/ 0 w 359"/>
                <a:gd name="T15" fmla="*/ 50756727 h 394"/>
                <a:gd name="T16" fmla="*/ 6453032 w 359"/>
                <a:gd name="T17" fmla="*/ 49659378 h 394"/>
                <a:gd name="T18" fmla="*/ 7821644 w 359"/>
                <a:gd name="T19" fmla="*/ 46366808 h 394"/>
                <a:gd name="T20" fmla="*/ 8017097 w 359"/>
                <a:gd name="T21" fmla="*/ 41154007 h 394"/>
                <a:gd name="T22" fmla="*/ 7430739 w 359"/>
                <a:gd name="T23" fmla="*/ 29356581 h 394"/>
                <a:gd name="T24" fmla="*/ 6061685 w 359"/>
                <a:gd name="T25" fmla="*/ 17833631 h 394"/>
                <a:gd name="T26" fmla="*/ 6257137 w 359"/>
                <a:gd name="T27" fmla="*/ 12894771 h 394"/>
                <a:gd name="T28" fmla="*/ 7039390 w 359"/>
                <a:gd name="T29" fmla="*/ 9877192 h 394"/>
                <a:gd name="T30" fmla="*/ 23464929 w 359"/>
                <a:gd name="T31" fmla="*/ 8505373 h 394"/>
                <a:gd name="T32" fmla="*/ 23855834 w 359"/>
                <a:gd name="T33" fmla="*/ 6035683 h 394"/>
                <a:gd name="T34" fmla="*/ 25029434 w 359"/>
                <a:gd name="T35" fmla="*/ 3840984 h 394"/>
                <a:gd name="T36" fmla="*/ 27375750 w 359"/>
                <a:gd name="T37" fmla="*/ 0 h 394"/>
                <a:gd name="T38" fmla="*/ 27766655 w 359"/>
                <a:gd name="T39" fmla="*/ 4938334 h 394"/>
                <a:gd name="T40" fmla="*/ 27766655 w 359"/>
                <a:gd name="T41" fmla="*/ 7133556 h 394"/>
                <a:gd name="T42" fmla="*/ 27375750 w 359"/>
                <a:gd name="T43" fmla="*/ 8505373 h 394"/>
                <a:gd name="T44" fmla="*/ 32851082 w 359"/>
                <a:gd name="T45" fmla="*/ 8505373 h 394"/>
                <a:gd name="T46" fmla="*/ 36370555 w 359"/>
                <a:gd name="T47" fmla="*/ 8505373 h 394"/>
                <a:gd name="T48" fmla="*/ 41845881 w 359"/>
                <a:gd name="T49" fmla="*/ 10425605 h 394"/>
                <a:gd name="T50" fmla="*/ 45561248 w 359"/>
                <a:gd name="T51" fmla="*/ 13443707 h 394"/>
                <a:gd name="T52" fmla="*/ 48103016 w 359"/>
                <a:gd name="T53" fmla="*/ 15912874 h 394"/>
                <a:gd name="T54" fmla="*/ 50645226 w 359"/>
                <a:gd name="T55" fmla="*/ 16735754 h 394"/>
                <a:gd name="T56" fmla="*/ 52405184 w 359"/>
                <a:gd name="T57" fmla="*/ 16187342 h 394"/>
                <a:gd name="T58" fmla="*/ 53773794 w 359"/>
                <a:gd name="T59" fmla="*/ 14815525 h 394"/>
                <a:gd name="T60" fmla="*/ 55924657 w 359"/>
                <a:gd name="T61" fmla="*/ 10151137 h 394"/>
                <a:gd name="T62" fmla="*/ 61009091 w 359"/>
                <a:gd name="T63" fmla="*/ 14266588 h 394"/>
                <a:gd name="T64" fmla="*/ 63550859 w 359"/>
                <a:gd name="T65" fmla="*/ 16187342 h 394"/>
                <a:gd name="T66" fmla="*/ 66093069 w 359"/>
                <a:gd name="T67" fmla="*/ 16735754 h 394"/>
                <a:gd name="T68" fmla="*/ 69026185 w 359"/>
                <a:gd name="T69" fmla="*/ 44172110 h 394"/>
                <a:gd name="T70" fmla="*/ 66093069 w 359"/>
                <a:gd name="T71" fmla="*/ 50756727 h 394"/>
                <a:gd name="T72" fmla="*/ 63159954 w 359"/>
                <a:gd name="T73" fmla="*/ 56518464 h 394"/>
                <a:gd name="T74" fmla="*/ 61595449 w 359"/>
                <a:gd name="T75" fmla="*/ 61456796 h 394"/>
                <a:gd name="T76" fmla="*/ 61204544 w 359"/>
                <a:gd name="T77" fmla="*/ 65572248 h 394"/>
                <a:gd name="T78" fmla="*/ 61204544 w 359"/>
                <a:gd name="T79" fmla="*/ 69962184 h 394"/>
                <a:gd name="T80" fmla="*/ 62768607 w 359"/>
                <a:gd name="T81" fmla="*/ 74900516 h 394"/>
                <a:gd name="T82" fmla="*/ 64724017 w 359"/>
                <a:gd name="T83" fmla="*/ 80387784 h 394"/>
                <a:gd name="T84" fmla="*/ 65897617 w 359"/>
                <a:gd name="T85" fmla="*/ 84777180 h 394"/>
                <a:gd name="T86" fmla="*/ 65897617 w 359"/>
                <a:gd name="T87" fmla="*/ 88069751 h 394"/>
                <a:gd name="T88" fmla="*/ 64528564 w 359"/>
                <a:gd name="T89" fmla="*/ 92459671 h 394"/>
                <a:gd name="T90" fmla="*/ 63746312 w 359"/>
                <a:gd name="T91" fmla="*/ 96300654 h 394"/>
                <a:gd name="T92" fmla="*/ 62377701 w 359"/>
                <a:gd name="T93" fmla="*/ 98220884 h 394"/>
                <a:gd name="T94" fmla="*/ 60226839 w 359"/>
                <a:gd name="T95" fmla="*/ 97672471 h 394"/>
                <a:gd name="T96" fmla="*/ 58271428 w 359"/>
                <a:gd name="T97" fmla="*/ 96026186 h 394"/>
                <a:gd name="T98" fmla="*/ 56120552 w 359"/>
                <a:gd name="T99" fmla="*/ 93282551 h 394"/>
                <a:gd name="T100" fmla="*/ 54165142 w 359"/>
                <a:gd name="T101" fmla="*/ 91910734 h 394"/>
                <a:gd name="T102" fmla="*/ 52013837 w 359"/>
                <a:gd name="T103" fmla="*/ 91362322 h 394"/>
                <a:gd name="T104" fmla="*/ 48103016 w 359"/>
                <a:gd name="T105" fmla="*/ 91362322 h 394"/>
                <a:gd name="T106" fmla="*/ 43214491 w 359"/>
                <a:gd name="T107" fmla="*/ 92185202 h 394"/>
                <a:gd name="T108" fmla="*/ 35392850 w 359"/>
                <a:gd name="T109" fmla="*/ 94105432 h 394"/>
                <a:gd name="T110" fmla="*/ 25615792 w 359"/>
                <a:gd name="T111" fmla="*/ 98495352 h 394"/>
                <a:gd name="T112" fmla="*/ 16816446 w 359"/>
                <a:gd name="T113" fmla="*/ 102885271 h 394"/>
                <a:gd name="T114" fmla="*/ 10363854 w 359"/>
                <a:gd name="T115" fmla="*/ 108098072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9"/>
                <a:gd name="T175" fmla="*/ 0 h 394"/>
                <a:gd name="T176" fmla="*/ 359 w 359"/>
                <a:gd name="T177" fmla="*/ 394 h 3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13" name="Freeform 466"/>
            <p:cNvSpPr>
              <a:spLocks/>
            </p:cNvSpPr>
            <p:nvPr>
              <p:custDataLst>
                <p:tags r:id="rId304"/>
              </p:custDataLst>
            </p:nvPr>
          </p:nvSpPr>
          <p:spPr bwMode="auto">
            <a:xfrm>
              <a:off x="5850260" y="3123777"/>
              <a:ext cx="184820" cy="190640"/>
            </a:xfrm>
            <a:custGeom>
              <a:avLst/>
              <a:gdLst>
                <a:gd name="T0" fmla="*/ 75039676 w 449"/>
                <a:gd name="T1" fmla="*/ 28288204 h 523"/>
                <a:gd name="T2" fmla="*/ 74124584 w 449"/>
                <a:gd name="T3" fmla="*/ 26402498 h 523"/>
                <a:gd name="T4" fmla="*/ 74673896 w 449"/>
                <a:gd name="T5" fmla="*/ 24786177 h 523"/>
                <a:gd name="T6" fmla="*/ 77236066 w 449"/>
                <a:gd name="T7" fmla="*/ 20744858 h 523"/>
                <a:gd name="T8" fmla="*/ 80713329 w 449"/>
                <a:gd name="T9" fmla="*/ 16164762 h 523"/>
                <a:gd name="T10" fmla="*/ 81811524 w 449"/>
                <a:gd name="T11" fmla="*/ 13470376 h 523"/>
                <a:gd name="T12" fmla="*/ 82177732 w 449"/>
                <a:gd name="T13" fmla="*/ 9968349 h 523"/>
                <a:gd name="T14" fmla="*/ 79066250 w 449"/>
                <a:gd name="T15" fmla="*/ 9160189 h 523"/>
                <a:gd name="T16" fmla="*/ 77236066 w 449"/>
                <a:gd name="T17" fmla="*/ 7273961 h 523"/>
                <a:gd name="T18" fmla="*/ 75222779 w 449"/>
                <a:gd name="T19" fmla="*/ 5657641 h 523"/>
                <a:gd name="T20" fmla="*/ 71379309 w 449"/>
                <a:gd name="T21" fmla="*/ 4849481 h 523"/>
                <a:gd name="T22" fmla="*/ 68999814 w 449"/>
                <a:gd name="T23" fmla="*/ 5388255 h 523"/>
                <a:gd name="T24" fmla="*/ 67352735 w 449"/>
                <a:gd name="T25" fmla="*/ 6465801 h 523"/>
                <a:gd name="T26" fmla="*/ 64973668 w 449"/>
                <a:gd name="T27" fmla="*/ 9968349 h 523"/>
                <a:gd name="T28" fmla="*/ 62227966 w 449"/>
                <a:gd name="T29" fmla="*/ 13470376 h 523"/>
                <a:gd name="T30" fmla="*/ 59665795 w 449"/>
                <a:gd name="T31" fmla="*/ 14548442 h 523"/>
                <a:gd name="T32" fmla="*/ 56737416 w 449"/>
                <a:gd name="T33" fmla="*/ 14817828 h 523"/>
                <a:gd name="T34" fmla="*/ 52527725 w 449"/>
                <a:gd name="T35" fmla="*/ 14548442 h 523"/>
                <a:gd name="T36" fmla="*/ 48867358 w 449"/>
                <a:gd name="T37" fmla="*/ 13470376 h 523"/>
                <a:gd name="T38" fmla="*/ 43010601 w 449"/>
                <a:gd name="T39" fmla="*/ 9698962 h 523"/>
                <a:gd name="T40" fmla="*/ 37702728 w 449"/>
                <a:gd name="T41" fmla="*/ 5118868 h 523"/>
                <a:gd name="T42" fmla="*/ 34591673 w 449"/>
                <a:gd name="T43" fmla="*/ 3233160 h 523"/>
                <a:gd name="T44" fmla="*/ 31113983 w 449"/>
                <a:gd name="T45" fmla="*/ 1616321 h 523"/>
                <a:gd name="T46" fmla="*/ 24525231 w 449"/>
                <a:gd name="T47" fmla="*/ 2155094 h 523"/>
                <a:gd name="T48" fmla="*/ 21779956 w 449"/>
                <a:gd name="T49" fmla="*/ 1616321 h 523"/>
                <a:gd name="T50" fmla="*/ 18851578 w 449"/>
                <a:gd name="T51" fmla="*/ 0 h 523"/>
                <a:gd name="T52" fmla="*/ 9517127 w 449"/>
                <a:gd name="T53" fmla="*/ 0 h 523"/>
                <a:gd name="T54" fmla="*/ 915092 w 449"/>
                <a:gd name="T55" fmla="*/ 0 h 523"/>
                <a:gd name="T56" fmla="*/ 915092 w 449"/>
                <a:gd name="T57" fmla="*/ 4849481 h 523"/>
                <a:gd name="T58" fmla="*/ 915092 w 449"/>
                <a:gd name="T59" fmla="*/ 9968349 h 523"/>
                <a:gd name="T60" fmla="*/ 2745276 w 449"/>
                <a:gd name="T61" fmla="*/ 16164762 h 523"/>
                <a:gd name="T62" fmla="*/ 4209680 w 449"/>
                <a:gd name="T63" fmla="*/ 24516791 h 523"/>
                <a:gd name="T64" fmla="*/ 5673655 w 449"/>
                <a:gd name="T65" fmla="*/ 34484625 h 523"/>
                <a:gd name="T66" fmla="*/ 6954954 w 449"/>
                <a:gd name="T67" fmla="*/ 46339196 h 523"/>
                <a:gd name="T68" fmla="*/ 6771851 w 449"/>
                <a:gd name="T69" fmla="*/ 55498862 h 523"/>
                <a:gd name="T70" fmla="*/ 5307875 w 449"/>
                <a:gd name="T71" fmla="*/ 61964661 h 523"/>
                <a:gd name="T72" fmla="*/ 1281300 w 449"/>
                <a:gd name="T73" fmla="*/ 72471796 h 523"/>
                <a:gd name="T74" fmla="*/ 1830184 w 449"/>
                <a:gd name="T75" fmla="*/ 86481460 h 523"/>
                <a:gd name="T76" fmla="*/ 5124771 w 449"/>
                <a:gd name="T77" fmla="*/ 91330939 h 523"/>
                <a:gd name="T78" fmla="*/ 15373888 w 449"/>
                <a:gd name="T79" fmla="*/ 98874285 h 523"/>
                <a:gd name="T80" fmla="*/ 24891439 w 449"/>
                <a:gd name="T81" fmla="*/ 106687537 h 523"/>
                <a:gd name="T82" fmla="*/ 31113983 w 449"/>
                <a:gd name="T83" fmla="*/ 113153336 h 523"/>
                <a:gd name="T84" fmla="*/ 34591673 w 449"/>
                <a:gd name="T85" fmla="*/ 117464042 h 523"/>
                <a:gd name="T86" fmla="*/ 36238752 w 449"/>
                <a:gd name="T87" fmla="*/ 121504842 h 523"/>
                <a:gd name="T88" fmla="*/ 36787636 w 449"/>
                <a:gd name="T89" fmla="*/ 125007388 h 523"/>
                <a:gd name="T90" fmla="*/ 38252039 w 449"/>
                <a:gd name="T91" fmla="*/ 129048707 h 523"/>
                <a:gd name="T92" fmla="*/ 40265326 w 449"/>
                <a:gd name="T93" fmla="*/ 132550734 h 523"/>
                <a:gd name="T94" fmla="*/ 42644393 w 449"/>
                <a:gd name="T95" fmla="*/ 135514506 h 523"/>
                <a:gd name="T96" fmla="*/ 45206992 w 449"/>
                <a:gd name="T97" fmla="*/ 137939019 h 523"/>
                <a:gd name="T98" fmla="*/ 48318475 w 449"/>
                <a:gd name="T99" fmla="*/ 139825245 h 523"/>
                <a:gd name="T100" fmla="*/ 51429529 w 449"/>
                <a:gd name="T101" fmla="*/ 140902791 h 523"/>
                <a:gd name="T102" fmla="*/ 55639207 w 449"/>
                <a:gd name="T103" fmla="*/ 135245120 h 523"/>
                <a:gd name="T104" fmla="*/ 61312874 w 449"/>
                <a:gd name="T105" fmla="*/ 124468615 h 523"/>
                <a:gd name="T106" fmla="*/ 66803851 w 449"/>
                <a:gd name="T107" fmla="*/ 115039043 h 523"/>
                <a:gd name="T108" fmla="*/ 72111297 w 449"/>
                <a:gd name="T109" fmla="*/ 105070698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14" name="Freeform 467"/>
            <p:cNvSpPr>
              <a:spLocks/>
            </p:cNvSpPr>
            <p:nvPr>
              <p:custDataLst>
                <p:tags r:id="rId305"/>
              </p:custDataLst>
            </p:nvPr>
          </p:nvSpPr>
          <p:spPr bwMode="auto">
            <a:xfrm>
              <a:off x="5833459" y="2481621"/>
              <a:ext cx="97756" cy="91418"/>
            </a:xfrm>
            <a:custGeom>
              <a:avLst/>
              <a:gdLst>
                <a:gd name="T0" fmla="*/ 2425363 w 226"/>
                <a:gd name="T1" fmla="*/ 63843959 h 246"/>
                <a:gd name="T2" fmla="*/ 7275639 w 226"/>
                <a:gd name="T3" fmla="*/ 67204167 h 246"/>
                <a:gd name="T4" fmla="*/ 10711608 w 226"/>
                <a:gd name="T5" fmla="*/ 68604341 h 246"/>
                <a:gd name="T6" fmla="*/ 13742973 w 226"/>
                <a:gd name="T7" fmla="*/ 68604341 h 246"/>
                <a:gd name="T8" fmla="*/ 17178494 w 226"/>
                <a:gd name="T9" fmla="*/ 67484096 h 246"/>
                <a:gd name="T10" fmla="*/ 22231070 w 226"/>
                <a:gd name="T11" fmla="*/ 63843959 h 246"/>
                <a:gd name="T12" fmla="*/ 28496552 w 226"/>
                <a:gd name="T13" fmla="*/ 57403473 h 246"/>
                <a:gd name="T14" fmla="*/ 32538529 w 226"/>
                <a:gd name="T15" fmla="*/ 51523375 h 246"/>
                <a:gd name="T16" fmla="*/ 32134377 w 226"/>
                <a:gd name="T17" fmla="*/ 48443096 h 246"/>
                <a:gd name="T18" fmla="*/ 30113167 w 226"/>
                <a:gd name="T19" fmla="*/ 44802960 h 246"/>
                <a:gd name="T20" fmla="*/ 28900704 w 226"/>
                <a:gd name="T21" fmla="*/ 40602436 h 246"/>
                <a:gd name="T22" fmla="*/ 28496552 w 226"/>
                <a:gd name="T23" fmla="*/ 36402441 h 246"/>
                <a:gd name="T24" fmla="*/ 28496552 w 226"/>
                <a:gd name="T25" fmla="*/ 32481838 h 246"/>
                <a:gd name="T26" fmla="*/ 29506714 w 226"/>
                <a:gd name="T27" fmla="*/ 29401559 h 246"/>
                <a:gd name="T28" fmla="*/ 31527924 w 226"/>
                <a:gd name="T29" fmla="*/ 26321810 h 246"/>
                <a:gd name="T30" fmla="*/ 33953286 w 226"/>
                <a:gd name="T31" fmla="*/ 24081319 h 246"/>
                <a:gd name="T32" fmla="*/ 41228923 w 226"/>
                <a:gd name="T33" fmla="*/ 19881324 h 246"/>
                <a:gd name="T34" fmla="*/ 45472745 w 226"/>
                <a:gd name="T35" fmla="*/ 13720763 h 246"/>
                <a:gd name="T36" fmla="*/ 44664441 w 226"/>
                <a:gd name="T37" fmla="*/ 8400521 h 246"/>
                <a:gd name="T38" fmla="*/ 43249684 w 226"/>
                <a:gd name="T39" fmla="*/ 4760384 h 246"/>
                <a:gd name="T40" fmla="*/ 42845532 w 226"/>
                <a:gd name="T41" fmla="*/ 1680104 h 246"/>
                <a:gd name="T42" fmla="*/ 40824771 w 226"/>
                <a:gd name="T43" fmla="*/ 279929 h 246"/>
                <a:gd name="T44" fmla="*/ 36580500 w 226"/>
                <a:gd name="T45" fmla="*/ 1960033 h 246"/>
                <a:gd name="T46" fmla="*/ 31123772 w 226"/>
                <a:gd name="T47" fmla="*/ 5600172 h 246"/>
                <a:gd name="T48" fmla="*/ 24454131 w 226"/>
                <a:gd name="T49" fmla="*/ 10640485 h 246"/>
                <a:gd name="T50" fmla="*/ 20210310 w 226"/>
                <a:gd name="T51" fmla="*/ 14280621 h 246"/>
                <a:gd name="T52" fmla="*/ 17583096 w 226"/>
                <a:gd name="T53" fmla="*/ 15400867 h 246"/>
                <a:gd name="T54" fmla="*/ 15157734 w 226"/>
                <a:gd name="T55" fmla="*/ 15120938 h 246"/>
                <a:gd name="T56" fmla="*/ 11924064 w 226"/>
                <a:gd name="T57" fmla="*/ 13160905 h 246"/>
                <a:gd name="T58" fmla="*/ 7275639 w 226"/>
                <a:gd name="T59" fmla="*/ 8680452 h 246"/>
                <a:gd name="T60" fmla="*/ 4850277 w 226"/>
                <a:gd name="T61" fmla="*/ 10920943 h 246"/>
                <a:gd name="T62" fmla="*/ 3637819 w 226"/>
                <a:gd name="T63" fmla="*/ 26601739 h 246"/>
                <a:gd name="T64" fmla="*/ 2021211 w 226"/>
                <a:gd name="T65" fmla="*/ 45642747 h 246"/>
                <a:gd name="T66" fmla="*/ 606453 w 226"/>
                <a:gd name="T67" fmla="*/ 59363506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246"/>
                <a:gd name="T104" fmla="*/ 226 w 226"/>
                <a:gd name="T105" fmla="*/ 246 h 2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15" name="Freeform 468"/>
            <p:cNvSpPr>
              <a:spLocks/>
            </p:cNvSpPr>
            <p:nvPr>
              <p:custDataLst>
                <p:tags r:id="rId306"/>
              </p:custDataLst>
            </p:nvPr>
          </p:nvSpPr>
          <p:spPr bwMode="auto">
            <a:xfrm>
              <a:off x="6120618" y="2554086"/>
              <a:ext cx="21384" cy="39020"/>
            </a:xfrm>
            <a:custGeom>
              <a:avLst/>
              <a:gdLst>
                <a:gd name="T0" fmla="*/ 1372222618 w 60"/>
                <a:gd name="T1" fmla="*/ 0 h 81"/>
                <a:gd name="T2" fmla="*/ 1473893843 w 60"/>
                <a:gd name="T3" fmla="*/ 645564589 h 81"/>
                <a:gd name="T4" fmla="*/ 1626332525 w 60"/>
                <a:gd name="T5" fmla="*/ 968347569 h 81"/>
                <a:gd name="T6" fmla="*/ 1829675348 w 60"/>
                <a:gd name="T7" fmla="*/ 968347569 h 81"/>
                <a:gd name="T8" fmla="*/ 2033018540 w 60"/>
                <a:gd name="T9" fmla="*/ 645564589 h 81"/>
                <a:gd name="T10" fmla="*/ 2147483647 w 60"/>
                <a:gd name="T11" fmla="*/ 322782294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1016440743 w 60"/>
                <a:gd name="T27" fmla="*/ 2147483647 h 81"/>
                <a:gd name="T28" fmla="*/ 711563379 w 60"/>
                <a:gd name="T29" fmla="*/ 2147483647 h 81"/>
                <a:gd name="T30" fmla="*/ 355781875 w 60"/>
                <a:gd name="T31" fmla="*/ 2147483647 h 81"/>
                <a:gd name="T32" fmla="*/ 254110278 w 60"/>
                <a:gd name="T33" fmla="*/ 2147483647 h 81"/>
                <a:gd name="T34" fmla="*/ 101671596 w 60"/>
                <a:gd name="T35" fmla="*/ 2147483647 h 81"/>
                <a:gd name="T36" fmla="*/ 50767086 w 60"/>
                <a:gd name="T37" fmla="*/ 2147483647 h 81"/>
                <a:gd name="T38" fmla="*/ 0 w 60"/>
                <a:gd name="T39" fmla="*/ 2147483647 h 81"/>
                <a:gd name="T40" fmla="*/ 355781875 w 60"/>
                <a:gd name="T41" fmla="*/ 2147483647 h 81"/>
                <a:gd name="T42" fmla="*/ 1016440743 w 60"/>
                <a:gd name="T43" fmla="*/ 1936694452 h 81"/>
                <a:gd name="T44" fmla="*/ 1728004122 w 60"/>
                <a:gd name="T45" fmla="*/ 0 h 81"/>
                <a:gd name="T46" fmla="*/ 1372222618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 name="Freeform 469"/>
            <p:cNvSpPr>
              <a:spLocks/>
            </p:cNvSpPr>
            <p:nvPr>
              <p:custDataLst>
                <p:tags r:id="rId307"/>
              </p:custDataLst>
            </p:nvPr>
          </p:nvSpPr>
          <p:spPr bwMode="auto">
            <a:xfrm>
              <a:off x="5434798" y="1946491"/>
              <a:ext cx="155799" cy="46824"/>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071172559 h 129"/>
                <a:gd name="T22" fmla="*/ 2147483647 w 370"/>
                <a:gd name="T23" fmla="*/ 1242757392 h 129"/>
                <a:gd name="T24" fmla="*/ 2147483647 w 370"/>
                <a:gd name="T25" fmla="*/ 276227806 h 129"/>
                <a:gd name="T26" fmla="*/ 2147483647 w 370"/>
                <a:gd name="T27" fmla="*/ 0 h 129"/>
                <a:gd name="T28" fmla="*/ 2147483647 w 370"/>
                <a:gd name="T29" fmla="*/ 0 h 129"/>
                <a:gd name="T30" fmla="*/ 2147483647 w 370"/>
                <a:gd name="T31" fmla="*/ 138113903 h 129"/>
                <a:gd name="T32" fmla="*/ 2147483647 w 370"/>
                <a:gd name="T33" fmla="*/ 276227806 h 129"/>
                <a:gd name="T34" fmla="*/ 2147483647 w 370"/>
                <a:gd name="T35" fmla="*/ 414341192 h 129"/>
                <a:gd name="T36" fmla="*/ 2147483647 w 370"/>
                <a:gd name="T37" fmla="*/ 966529587 h 129"/>
                <a:gd name="T38" fmla="*/ 2147483647 w 370"/>
                <a:gd name="T39" fmla="*/ 1656831367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1760110308 w 370"/>
                <a:gd name="T63" fmla="*/ 2147483647 h 129"/>
                <a:gd name="T64" fmla="*/ 1341054535 w 370"/>
                <a:gd name="T65" fmla="*/ 2147483647 h 129"/>
                <a:gd name="T66" fmla="*/ 1005886853 w 370"/>
                <a:gd name="T67" fmla="*/ 2147483647 h 129"/>
                <a:gd name="T68" fmla="*/ 754415140 w 370"/>
                <a:gd name="T69" fmla="*/ 2147483647 h 129"/>
                <a:gd name="T70" fmla="*/ 419055773 w 370"/>
                <a:gd name="T71" fmla="*/ 2147483647 h 129"/>
                <a:gd name="T72" fmla="*/ 251471713 w 370"/>
                <a:gd name="T73" fmla="*/ 2147483647 h 129"/>
                <a:gd name="T74" fmla="*/ 83887653 w 370"/>
                <a:gd name="T75" fmla="*/ 2147483647 h 129"/>
                <a:gd name="T76" fmla="*/ 0 w 370"/>
                <a:gd name="T77" fmla="*/ 2147483647 h 129"/>
                <a:gd name="T78" fmla="*/ 0 w 370"/>
                <a:gd name="T79" fmla="*/ 2147483647 h 129"/>
                <a:gd name="T80" fmla="*/ 83887653 w 370"/>
                <a:gd name="T81" fmla="*/ 2147483647 h 129"/>
                <a:gd name="T82" fmla="*/ 251471713 w 370"/>
                <a:gd name="T83" fmla="*/ 2147483647 h 129"/>
                <a:gd name="T84" fmla="*/ 502943426 w 370"/>
                <a:gd name="T85" fmla="*/ 2147483647 h 129"/>
                <a:gd name="T86" fmla="*/ 921999199 w 370"/>
                <a:gd name="T87" fmla="*/ 2147483647 h 129"/>
                <a:gd name="T88" fmla="*/ 1676414339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
                <a:gd name="T181" fmla="*/ 0 h 129"/>
                <a:gd name="T182" fmla="*/ 370 w 37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17" name="Freeform 470"/>
            <p:cNvSpPr>
              <a:spLocks/>
            </p:cNvSpPr>
            <p:nvPr>
              <p:custDataLst>
                <p:tags r:id="rId308"/>
              </p:custDataLst>
            </p:nvPr>
          </p:nvSpPr>
          <p:spPr bwMode="auto">
            <a:xfrm>
              <a:off x="5830404" y="2452634"/>
              <a:ext cx="29021" cy="40135"/>
            </a:xfrm>
            <a:custGeom>
              <a:avLst/>
              <a:gdLst>
                <a:gd name="T0" fmla="*/ 3838115 w 80"/>
                <a:gd name="T1" fmla="*/ 369651 h 94"/>
                <a:gd name="T2" fmla="*/ 4833083 w 80"/>
                <a:gd name="T3" fmla="*/ 0 h 94"/>
                <a:gd name="T4" fmla="*/ 5828052 w 80"/>
                <a:gd name="T5" fmla="*/ 0 h 94"/>
                <a:gd name="T6" fmla="*/ 6680883 w 80"/>
                <a:gd name="T7" fmla="*/ 739302 h 94"/>
                <a:gd name="T8" fmla="*/ 7675852 w 80"/>
                <a:gd name="T9" fmla="*/ 1478604 h 94"/>
                <a:gd name="T10" fmla="*/ 8529059 w 80"/>
                <a:gd name="T11" fmla="*/ 2217906 h 94"/>
                <a:gd name="T12" fmla="*/ 9381889 w 80"/>
                <a:gd name="T13" fmla="*/ 2957209 h 94"/>
                <a:gd name="T14" fmla="*/ 10376858 w 80"/>
                <a:gd name="T15" fmla="*/ 2957209 h 94"/>
                <a:gd name="T16" fmla="*/ 11371827 w 80"/>
                <a:gd name="T17" fmla="*/ 2587558 h 94"/>
                <a:gd name="T18" fmla="*/ 11371827 w 80"/>
                <a:gd name="T19" fmla="*/ 14046133 h 94"/>
                <a:gd name="T20" fmla="*/ 10661135 w 80"/>
                <a:gd name="T21" fmla="*/ 16264038 h 94"/>
                <a:gd name="T22" fmla="*/ 9808305 w 80"/>
                <a:gd name="T23" fmla="*/ 18851595 h 94"/>
                <a:gd name="T24" fmla="*/ 9097613 w 80"/>
                <a:gd name="T25" fmla="*/ 21808807 h 94"/>
                <a:gd name="T26" fmla="*/ 8244405 w 80"/>
                <a:gd name="T27" fmla="*/ 25135666 h 94"/>
                <a:gd name="T28" fmla="*/ 7249437 w 80"/>
                <a:gd name="T29" fmla="*/ 31049473 h 94"/>
                <a:gd name="T30" fmla="*/ 6680883 w 80"/>
                <a:gd name="T31" fmla="*/ 34745982 h 94"/>
                <a:gd name="T32" fmla="*/ 6112328 w 80"/>
                <a:gd name="T33" fmla="*/ 34376331 h 94"/>
                <a:gd name="T34" fmla="*/ 5685913 w 80"/>
                <a:gd name="T35" fmla="*/ 34006680 h 94"/>
                <a:gd name="T36" fmla="*/ 5259498 w 80"/>
                <a:gd name="T37" fmla="*/ 33637029 h 94"/>
                <a:gd name="T38" fmla="*/ 4833083 w 80"/>
                <a:gd name="T39" fmla="*/ 32897728 h 94"/>
                <a:gd name="T40" fmla="*/ 4122391 w 80"/>
                <a:gd name="T41" fmla="*/ 31049473 h 94"/>
                <a:gd name="T42" fmla="*/ 3269561 w 80"/>
                <a:gd name="T43" fmla="*/ 28831567 h 94"/>
                <a:gd name="T44" fmla="*/ 2700630 w 80"/>
                <a:gd name="T45" fmla="*/ 26613661 h 94"/>
                <a:gd name="T46" fmla="*/ 1847800 w 80"/>
                <a:gd name="T47" fmla="*/ 24026713 h 94"/>
                <a:gd name="T48" fmla="*/ 994969 w 80"/>
                <a:gd name="T49" fmla="*/ 22178458 h 94"/>
                <a:gd name="T50" fmla="*/ 0 w 80"/>
                <a:gd name="T51" fmla="*/ 20699854 h 94"/>
                <a:gd name="T52" fmla="*/ 1137107 w 80"/>
                <a:gd name="T53" fmla="*/ 15155085 h 94"/>
                <a:gd name="T54" fmla="*/ 1847800 w 80"/>
                <a:gd name="T55" fmla="*/ 10719274 h 94"/>
                <a:gd name="T56" fmla="*/ 2700630 w 80"/>
                <a:gd name="T57" fmla="*/ 6284068 h 94"/>
                <a:gd name="T58" fmla="*/ 3838115 w 80"/>
                <a:gd name="T59" fmla="*/ 369651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4"/>
                <a:gd name="T92" fmla="*/ 80 w 80"/>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18" name="Freeform 471"/>
            <p:cNvSpPr>
              <a:spLocks/>
            </p:cNvSpPr>
            <p:nvPr>
              <p:custDataLst>
                <p:tags r:id="rId309"/>
              </p:custDataLst>
            </p:nvPr>
          </p:nvSpPr>
          <p:spPr bwMode="auto">
            <a:xfrm>
              <a:off x="5653221" y="3865155"/>
              <a:ext cx="59570" cy="40135"/>
            </a:xfrm>
            <a:custGeom>
              <a:avLst/>
              <a:gdLst>
                <a:gd name="T0" fmla="*/ 631044 w 135"/>
                <a:gd name="T1" fmla="*/ 18704377 h 98"/>
                <a:gd name="T2" fmla="*/ 2313674 w 135"/>
                <a:gd name="T3" fmla="*/ 18364393 h 98"/>
                <a:gd name="T4" fmla="*/ 3785804 w 135"/>
                <a:gd name="T5" fmla="*/ 18024409 h 98"/>
                <a:gd name="T6" fmla="*/ 5047891 w 135"/>
                <a:gd name="T7" fmla="*/ 17003874 h 98"/>
                <a:gd name="T8" fmla="*/ 6520020 w 135"/>
                <a:gd name="T9" fmla="*/ 15983922 h 98"/>
                <a:gd name="T10" fmla="*/ 8833695 w 135"/>
                <a:gd name="T11" fmla="*/ 12922898 h 98"/>
                <a:gd name="T12" fmla="*/ 10936868 w 135"/>
                <a:gd name="T13" fmla="*/ 9522472 h 98"/>
                <a:gd name="T14" fmla="*/ 12829540 w 135"/>
                <a:gd name="T15" fmla="*/ 6121465 h 98"/>
                <a:gd name="T16" fmla="*/ 14932713 w 135"/>
                <a:gd name="T17" fmla="*/ 2720457 h 98"/>
                <a:gd name="T18" fmla="*/ 15984303 w 135"/>
                <a:gd name="T19" fmla="*/ 1700504 h 98"/>
                <a:gd name="T20" fmla="*/ 17246390 w 135"/>
                <a:gd name="T21" fmla="*/ 679968 h 98"/>
                <a:gd name="T22" fmla="*/ 18508018 w 135"/>
                <a:gd name="T23" fmla="*/ 0 h 98"/>
                <a:gd name="T24" fmla="*/ 20190648 w 135"/>
                <a:gd name="T25" fmla="*/ 0 h 98"/>
                <a:gd name="T26" fmla="*/ 21452735 w 135"/>
                <a:gd name="T27" fmla="*/ 0 h 98"/>
                <a:gd name="T28" fmla="*/ 23135365 w 135"/>
                <a:gd name="T29" fmla="*/ 1019953 h 98"/>
                <a:gd name="T30" fmla="*/ 24607494 w 135"/>
                <a:gd name="T31" fmla="*/ 2040488 h 98"/>
                <a:gd name="T32" fmla="*/ 25869581 w 135"/>
                <a:gd name="T33" fmla="*/ 3740992 h 98"/>
                <a:gd name="T34" fmla="*/ 26921167 w 135"/>
                <a:gd name="T35" fmla="*/ 5441497 h 98"/>
                <a:gd name="T36" fmla="*/ 27762253 w 135"/>
                <a:gd name="T37" fmla="*/ 8161953 h 98"/>
                <a:gd name="T38" fmla="*/ 28182795 w 135"/>
                <a:gd name="T39" fmla="*/ 10202443 h 98"/>
                <a:gd name="T40" fmla="*/ 28393296 w 135"/>
                <a:gd name="T41" fmla="*/ 12582914 h 98"/>
                <a:gd name="T42" fmla="*/ 28182795 w 135"/>
                <a:gd name="T43" fmla="*/ 13603450 h 98"/>
                <a:gd name="T44" fmla="*/ 27762253 w 135"/>
                <a:gd name="T45" fmla="*/ 14623402 h 98"/>
                <a:gd name="T46" fmla="*/ 27131209 w 135"/>
                <a:gd name="T47" fmla="*/ 15983922 h 98"/>
                <a:gd name="T48" fmla="*/ 26079623 w 135"/>
                <a:gd name="T49" fmla="*/ 17343858 h 98"/>
                <a:gd name="T50" fmla="*/ 23766408 w 135"/>
                <a:gd name="T51" fmla="*/ 20744869 h 98"/>
                <a:gd name="T52" fmla="*/ 21032192 w 135"/>
                <a:gd name="T53" fmla="*/ 24485861 h 98"/>
                <a:gd name="T54" fmla="*/ 18297976 w 135"/>
                <a:gd name="T55" fmla="*/ 27886285 h 98"/>
                <a:gd name="T56" fmla="*/ 15563760 w 135"/>
                <a:gd name="T57" fmla="*/ 30947308 h 98"/>
                <a:gd name="T58" fmla="*/ 13250083 w 135"/>
                <a:gd name="T59" fmla="*/ 32647811 h 98"/>
                <a:gd name="T60" fmla="*/ 11567453 w 135"/>
                <a:gd name="T61" fmla="*/ 33327779 h 98"/>
                <a:gd name="T62" fmla="*/ 10726367 w 135"/>
                <a:gd name="T63" fmla="*/ 32987795 h 98"/>
                <a:gd name="T64" fmla="*/ 9043738 w 135"/>
                <a:gd name="T65" fmla="*/ 31287292 h 98"/>
                <a:gd name="T66" fmla="*/ 6730062 w 135"/>
                <a:gd name="T67" fmla="*/ 28906820 h 98"/>
                <a:gd name="T68" fmla="*/ 4416848 w 135"/>
                <a:gd name="T69" fmla="*/ 26186364 h 98"/>
                <a:gd name="T70" fmla="*/ 2313674 w 135"/>
                <a:gd name="T71" fmla="*/ 23125341 h 98"/>
                <a:gd name="T72" fmla="*/ 1051587 w 135"/>
                <a:gd name="T73" fmla="*/ 21084854 h 98"/>
                <a:gd name="T74" fmla="*/ 210501 w 135"/>
                <a:gd name="T75" fmla="*/ 20064901 h 98"/>
                <a:gd name="T76" fmla="*/ 0 w 135"/>
                <a:gd name="T77" fmla="*/ 19384350 h 98"/>
                <a:gd name="T78" fmla="*/ 0 w 135"/>
                <a:gd name="T79" fmla="*/ 19044361 h 98"/>
                <a:gd name="T80" fmla="*/ 631044 w 135"/>
                <a:gd name="T81" fmla="*/ 1870437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19" name="Freeform 472"/>
            <p:cNvSpPr>
              <a:spLocks/>
            </p:cNvSpPr>
            <p:nvPr>
              <p:custDataLst>
                <p:tags r:id="rId310"/>
              </p:custDataLst>
            </p:nvPr>
          </p:nvSpPr>
          <p:spPr bwMode="auto">
            <a:xfrm>
              <a:off x="5433270" y="1979936"/>
              <a:ext cx="126777" cy="59088"/>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079414216 h 155"/>
                <a:gd name="T62" fmla="*/ 2147483647 w 312"/>
                <a:gd name="T63" fmla="*/ 1439413362 h 155"/>
                <a:gd name="T64" fmla="*/ 2147483647 w 312"/>
                <a:gd name="T65" fmla="*/ 959706798 h 155"/>
                <a:gd name="T66" fmla="*/ 2147483647 w 312"/>
                <a:gd name="T67" fmla="*/ 479706022 h 155"/>
                <a:gd name="T68" fmla="*/ 2147483647 w 312"/>
                <a:gd name="T69" fmla="*/ 160000078 h 155"/>
                <a:gd name="T70" fmla="*/ 2147483647 w 312"/>
                <a:gd name="T71" fmla="*/ 0 h 155"/>
                <a:gd name="T72" fmla="*/ 2147483647 w 312"/>
                <a:gd name="T73" fmla="*/ 160000078 h 155"/>
                <a:gd name="T74" fmla="*/ 2147483647 w 312"/>
                <a:gd name="T75" fmla="*/ 639706642 h 155"/>
                <a:gd name="T76" fmla="*/ 2147483647 w 312"/>
                <a:gd name="T77" fmla="*/ 959706798 h 155"/>
                <a:gd name="T78" fmla="*/ 2147483647 w 312"/>
                <a:gd name="T79" fmla="*/ 1279708039 h 155"/>
                <a:gd name="T80" fmla="*/ 1355810287 w 312"/>
                <a:gd name="T81" fmla="*/ 1599413440 h 155"/>
                <a:gd name="T82" fmla="*/ 527200033 w 312"/>
                <a:gd name="T83" fmla="*/ 1919414138 h 155"/>
                <a:gd name="T84" fmla="*/ 677905354 w 312"/>
                <a:gd name="T85" fmla="*/ 2147483647 h 155"/>
                <a:gd name="T86" fmla="*/ 828432037 w 312"/>
                <a:gd name="T87" fmla="*/ 2147483647 h 155"/>
                <a:gd name="T88" fmla="*/ 979136936 w 312"/>
                <a:gd name="T89" fmla="*/ 2147483647 h 155"/>
                <a:gd name="T90" fmla="*/ 1129842257 w 312"/>
                <a:gd name="T91" fmla="*/ 2147483647 h 155"/>
                <a:gd name="T92" fmla="*/ 1355810287 w 312"/>
                <a:gd name="T93" fmla="*/ 2147483647 h 155"/>
                <a:gd name="T94" fmla="*/ 1431073839 w 312"/>
                <a:gd name="T95" fmla="*/ 2147483647 h 155"/>
                <a:gd name="T96" fmla="*/ 1506337391 w 312"/>
                <a:gd name="T97" fmla="*/ 2147483647 h 155"/>
                <a:gd name="T98" fmla="*/ 1506337391 w 312"/>
                <a:gd name="T99" fmla="*/ 2147483647 h 155"/>
                <a:gd name="T100" fmla="*/ 1506337391 w 312"/>
                <a:gd name="T101" fmla="*/ 2147483647 h 155"/>
                <a:gd name="T102" fmla="*/ 1431073839 w 312"/>
                <a:gd name="T103" fmla="*/ 2147483647 h 155"/>
                <a:gd name="T104" fmla="*/ 1355810287 w 312"/>
                <a:gd name="T105" fmla="*/ 2147483647 h 155"/>
                <a:gd name="T106" fmla="*/ 1129842257 w 312"/>
                <a:gd name="T107" fmla="*/ 2147483647 h 155"/>
                <a:gd name="T108" fmla="*/ 903873806 w 312"/>
                <a:gd name="T109" fmla="*/ 2147483647 h 155"/>
                <a:gd name="T110" fmla="*/ 677905354 w 312"/>
                <a:gd name="T111" fmla="*/ 2147483647 h 155"/>
                <a:gd name="T112" fmla="*/ 301231582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155"/>
                <a:gd name="T188" fmla="*/ 312 w 312"/>
                <a:gd name="T189" fmla="*/ 155 h 1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20" name="Freeform 473"/>
            <p:cNvSpPr>
              <a:spLocks/>
            </p:cNvSpPr>
            <p:nvPr>
              <p:custDataLst>
                <p:tags r:id="rId311"/>
              </p:custDataLst>
            </p:nvPr>
          </p:nvSpPr>
          <p:spPr bwMode="auto">
            <a:xfrm>
              <a:off x="5150693" y="2110375"/>
              <a:ext cx="18329" cy="42365"/>
            </a:xfrm>
            <a:custGeom>
              <a:avLst/>
              <a:gdLst>
                <a:gd name="T0" fmla="*/ 0 w 46"/>
                <a:gd name="T1" fmla="*/ 2147483647 h 50"/>
                <a:gd name="T2" fmla="*/ 142005326 w 46"/>
                <a:gd name="T3" fmla="*/ 2147483647 h 50"/>
                <a:gd name="T4" fmla="*/ 71002663 w 46"/>
                <a:gd name="T5" fmla="*/ 2147483647 h 50"/>
                <a:gd name="T6" fmla="*/ 142005326 w 46"/>
                <a:gd name="T7" fmla="*/ 2147483647 h 50"/>
                <a:gd name="T8" fmla="*/ 213007989 w 46"/>
                <a:gd name="T9" fmla="*/ 2147483647 h 50"/>
                <a:gd name="T10" fmla="*/ 426187428 w 46"/>
                <a:gd name="T11" fmla="*/ 2147483647 h 50"/>
                <a:gd name="T12" fmla="*/ 923377520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1775581340 w 46"/>
                <a:gd name="T23" fmla="*/ 2147483647 h 50"/>
                <a:gd name="T24" fmla="*/ 1207388172 w 46"/>
                <a:gd name="T25" fmla="*/ 2147483647 h 50"/>
                <a:gd name="T26" fmla="*/ 355184765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21" name="Freeform 474"/>
            <p:cNvSpPr>
              <a:spLocks/>
            </p:cNvSpPr>
            <p:nvPr>
              <p:custDataLst>
                <p:tags r:id="rId312"/>
              </p:custDataLst>
            </p:nvPr>
          </p:nvSpPr>
          <p:spPr bwMode="auto">
            <a:xfrm>
              <a:off x="5821239" y="3433706"/>
              <a:ext cx="67207" cy="169458"/>
            </a:xfrm>
            <a:custGeom>
              <a:avLst/>
              <a:gdLst>
                <a:gd name="T0" fmla="*/ 1770656 w 166"/>
                <a:gd name="T1" fmla="*/ 78964908 h 456"/>
                <a:gd name="T2" fmla="*/ 3364161 w 166"/>
                <a:gd name="T3" fmla="*/ 81204870 h 456"/>
                <a:gd name="T4" fmla="*/ 6551172 w 166"/>
                <a:gd name="T5" fmla="*/ 84005219 h 456"/>
                <a:gd name="T6" fmla="*/ 10269212 w 166"/>
                <a:gd name="T7" fmla="*/ 85685323 h 456"/>
                <a:gd name="T8" fmla="*/ 12394166 w 166"/>
                <a:gd name="T9" fmla="*/ 87365426 h 456"/>
                <a:gd name="T10" fmla="*/ 14164824 w 166"/>
                <a:gd name="T11" fmla="*/ 89605388 h 456"/>
                <a:gd name="T12" fmla="*/ 15226880 w 166"/>
                <a:gd name="T13" fmla="*/ 92685667 h 456"/>
                <a:gd name="T14" fmla="*/ 15226880 w 166"/>
                <a:gd name="T15" fmla="*/ 97166120 h 456"/>
                <a:gd name="T16" fmla="*/ 13810525 w 166"/>
                <a:gd name="T17" fmla="*/ 101646573 h 456"/>
                <a:gd name="T18" fmla="*/ 12039867 w 166"/>
                <a:gd name="T19" fmla="*/ 105006780 h 456"/>
                <a:gd name="T20" fmla="*/ 10977810 w 166"/>
                <a:gd name="T21" fmla="*/ 108646916 h 456"/>
                <a:gd name="T22" fmla="*/ 10623511 w 166"/>
                <a:gd name="T23" fmla="*/ 112007124 h 456"/>
                <a:gd name="T24" fmla="*/ 11331689 w 166"/>
                <a:gd name="T25" fmla="*/ 115086873 h 456"/>
                <a:gd name="T26" fmla="*/ 13456643 w 166"/>
                <a:gd name="T27" fmla="*/ 118727539 h 456"/>
                <a:gd name="T28" fmla="*/ 18413890 w 166"/>
                <a:gd name="T29" fmla="*/ 124607637 h 456"/>
                <a:gd name="T30" fmla="*/ 21247022 w 166"/>
                <a:gd name="T31" fmla="*/ 124047779 h 456"/>
                <a:gd name="T32" fmla="*/ 21247022 w 166"/>
                <a:gd name="T33" fmla="*/ 118447081 h 456"/>
                <a:gd name="T34" fmla="*/ 23194827 w 166"/>
                <a:gd name="T35" fmla="*/ 115647260 h 456"/>
                <a:gd name="T36" fmla="*/ 25673659 w 166"/>
                <a:gd name="T37" fmla="*/ 113967157 h 456"/>
                <a:gd name="T38" fmla="*/ 27090015 w 166"/>
                <a:gd name="T39" fmla="*/ 112566982 h 456"/>
                <a:gd name="T40" fmla="*/ 28329227 w 166"/>
                <a:gd name="T41" fmla="*/ 110046562 h 456"/>
                <a:gd name="T42" fmla="*/ 29391704 w 166"/>
                <a:gd name="T43" fmla="*/ 105006780 h 456"/>
                <a:gd name="T44" fmla="*/ 29214555 w 166"/>
                <a:gd name="T45" fmla="*/ 98005907 h 456"/>
                <a:gd name="T46" fmla="*/ 27975349 w 166"/>
                <a:gd name="T47" fmla="*/ 91845879 h 456"/>
                <a:gd name="T48" fmla="*/ 26204687 w 166"/>
                <a:gd name="T49" fmla="*/ 85965252 h 456"/>
                <a:gd name="T50" fmla="*/ 24965061 w 166"/>
                <a:gd name="T51" fmla="*/ 79524766 h 456"/>
                <a:gd name="T52" fmla="*/ 23903004 w 166"/>
                <a:gd name="T53" fmla="*/ 75324771 h 456"/>
                <a:gd name="T54" fmla="*/ 20892723 w 166"/>
                <a:gd name="T55" fmla="*/ 70284460 h 456"/>
                <a:gd name="T56" fmla="*/ 17174685 w 166"/>
                <a:gd name="T57" fmla="*/ 62723712 h 456"/>
                <a:gd name="T58" fmla="*/ 15050151 w 166"/>
                <a:gd name="T59" fmla="*/ 57683401 h 456"/>
                <a:gd name="T60" fmla="*/ 14164824 w 166"/>
                <a:gd name="T61" fmla="*/ 54603123 h 456"/>
                <a:gd name="T62" fmla="*/ 14341553 w 166"/>
                <a:gd name="T63" fmla="*/ 49563341 h 456"/>
                <a:gd name="T64" fmla="*/ 15581179 w 166"/>
                <a:gd name="T65" fmla="*/ 41162822 h 456"/>
                <a:gd name="T66" fmla="*/ 16997535 w 166"/>
                <a:gd name="T67" fmla="*/ 36122511 h 456"/>
                <a:gd name="T68" fmla="*/ 17351834 w 166"/>
                <a:gd name="T69" fmla="*/ 31642050 h 456"/>
                <a:gd name="T70" fmla="*/ 16820385 w 166"/>
                <a:gd name="T71" fmla="*/ 22961602 h 456"/>
                <a:gd name="T72" fmla="*/ 16289357 w 166"/>
                <a:gd name="T73" fmla="*/ 12601047 h 456"/>
                <a:gd name="T74" fmla="*/ 15758329 w 166"/>
                <a:gd name="T75" fmla="*/ 5040313 h 456"/>
                <a:gd name="T76" fmla="*/ 12571316 w 166"/>
                <a:gd name="T77" fmla="*/ 2239963 h 456"/>
                <a:gd name="T78" fmla="*/ 5842994 w 166"/>
                <a:gd name="T79" fmla="*/ 1120246 h 456"/>
                <a:gd name="T80" fmla="*/ 2124534 w 166"/>
                <a:gd name="T81" fmla="*/ 2800350 h 456"/>
                <a:gd name="T82" fmla="*/ 3895190 w 166"/>
                <a:gd name="T83" fmla="*/ 7000346 h 456"/>
                <a:gd name="T84" fmla="*/ 5842994 w 166"/>
                <a:gd name="T85" fmla="*/ 8400521 h 456"/>
                <a:gd name="T86" fmla="*/ 7082202 w 166"/>
                <a:gd name="T87" fmla="*/ 12320588 h 456"/>
                <a:gd name="T88" fmla="*/ 7082202 w 166"/>
                <a:gd name="T89" fmla="*/ 17921291 h 456"/>
                <a:gd name="T90" fmla="*/ 7082202 w 166"/>
                <a:gd name="T91" fmla="*/ 21841357 h 456"/>
                <a:gd name="T92" fmla="*/ 6374022 w 166"/>
                <a:gd name="T93" fmla="*/ 23801389 h 456"/>
                <a:gd name="T94" fmla="*/ 5134816 w 166"/>
                <a:gd name="T95" fmla="*/ 26601739 h 456"/>
                <a:gd name="T96" fmla="*/ 2655983 w 166"/>
                <a:gd name="T97" fmla="*/ 30521804 h 456"/>
                <a:gd name="T98" fmla="*/ 531028 w 166"/>
                <a:gd name="T99" fmla="*/ 34161941 h 456"/>
                <a:gd name="T100" fmla="*/ 1239206 w 166"/>
                <a:gd name="T101" fmla="*/ 77564733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456"/>
                <a:gd name="T155" fmla="*/ 166 w 166"/>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22" name="Freeform 475"/>
            <p:cNvSpPr>
              <a:spLocks/>
            </p:cNvSpPr>
            <p:nvPr>
              <p:custDataLst>
                <p:tags r:id="rId313"/>
              </p:custDataLst>
            </p:nvPr>
          </p:nvSpPr>
          <p:spPr bwMode="auto">
            <a:xfrm>
              <a:off x="5332460" y="2430337"/>
              <a:ext cx="13746" cy="40135"/>
            </a:xfrm>
            <a:custGeom>
              <a:avLst/>
              <a:gdLst>
                <a:gd name="T0" fmla="*/ 2147483647 w 27"/>
                <a:gd name="T1" fmla="*/ 0 h 19"/>
                <a:gd name="T2" fmla="*/ 2147483647 w 27"/>
                <a:gd name="T3" fmla="*/ 2147483647 h 19"/>
                <a:gd name="T4" fmla="*/ 2147483647 w 27"/>
                <a:gd name="T5" fmla="*/ 2147483647 h 19"/>
                <a:gd name="T6" fmla="*/ 1333349620 w 27"/>
                <a:gd name="T7" fmla="*/ 2147483647 h 19"/>
                <a:gd name="T8" fmla="*/ 0 w 27"/>
                <a:gd name="T9" fmla="*/ 2147483647 h 19"/>
                <a:gd name="T10" fmla="*/ 1333349620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40075"/>
            </a:solidFill>
            <a:ln w="3175" cmpd="sng">
              <a:solidFill>
                <a:schemeClr val="accent6"/>
              </a:solidFill>
              <a:prstDash val="solid"/>
              <a:round/>
              <a:headEnd/>
              <a:tailEnd/>
            </a:ln>
          </p:spPr>
          <p:txBody>
            <a:bodyPr/>
            <a:lstStyle/>
            <a:p>
              <a:endParaRPr lang="en-US"/>
            </a:p>
          </p:txBody>
        </p:sp>
        <p:sp>
          <p:nvSpPr>
            <p:cNvPr id="323" name="Freeform 476"/>
            <p:cNvSpPr>
              <a:spLocks/>
            </p:cNvSpPr>
            <p:nvPr>
              <p:custDataLst>
                <p:tags r:id="rId314"/>
              </p:custDataLst>
            </p:nvPr>
          </p:nvSpPr>
          <p:spPr bwMode="auto">
            <a:xfrm>
              <a:off x="5639474" y="3568605"/>
              <a:ext cx="181766" cy="152735"/>
            </a:xfrm>
            <a:custGeom>
              <a:avLst/>
              <a:gdLst>
                <a:gd name="T0" fmla="*/ 52831805 w 438"/>
                <a:gd name="T1" fmla="*/ 2295399 h 406"/>
                <a:gd name="T2" fmla="*/ 59528739 w 438"/>
                <a:gd name="T3" fmla="*/ 7747572 h 406"/>
                <a:gd name="T4" fmla="*/ 67527779 w 438"/>
                <a:gd name="T5" fmla="*/ 13486873 h 406"/>
                <a:gd name="T6" fmla="*/ 73480694 w 438"/>
                <a:gd name="T7" fmla="*/ 16643647 h 406"/>
                <a:gd name="T8" fmla="*/ 77387051 w 438"/>
                <a:gd name="T9" fmla="*/ 17504488 h 406"/>
                <a:gd name="T10" fmla="*/ 79061389 w 438"/>
                <a:gd name="T11" fmla="*/ 23243255 h 406"/>
                <a:gd name="T12" fmla="*/ 79805396 w 438"/>
                <a:gd name="T13" fmla="*/ 34434725 h 406"/>
                <a:gd name="T14" fmla="*/ 80735727 w 438"/>
                <a:gd name="T15" fmla="*/ 45051953 h 406"/>
                <a:gd name="T16" fmla="*/ 81479734 w 438"/>
                <a:gd name="T17" fmla="*/ 55956298 h 406"/>
                <a:gd name="T18" fmla="*/ 81479734 w 438"/>
                <a:gd name="T19" fmla="*/ 63990994 h 406"/>
                <a:gd name="T20" fmla="*/ 80921621 w 438"/>
                <a:gd name="T21" fmla="*/ 68008610 h 406"/>
                <a:gd name="T22" fmla="*/ 79061389 w 438"/>
                <a:gd name="T23" fmla="*/ 74321640 h 406"/>
                <a:gd name="T24" fmla="*/ 75712713 w 438"/>
                <a:gd name="T25" fmla="*/ 82356336 h 406"/>
                <a:gd name="T26" fmla="*/ 72736687 w 438"/>
                <a:gd name="T27" fmla="*/ 88095098 h 406"/>
                <a:gd name="T28" fmla="*/ 70876024 w 438"/>
                <a:gd name="T29" fmla="*/ 91825589 h 406"/>
                <a:gd name="T30" fmla="*/ 69573905 w 438"/>
                <a:gd name="T31" fmla="*/ 95269489 h 406"/>
                <a:gd name="T32" fmla="*/ 69202118 w 438"/>
                <a:gd name="T33" fmla="*/ 101008251 h 406"/>
                <a:gd name="T34" fmla="*/ 66783773 w 438"/>
                <a:gd name="T35" fmla="*/ 106747549 h 406"/>
                <a:gd name="T36" fmla="*/ 59714633 w 438"/>
                <a:gd name="T37" fmla="*/ 115069371 h 406"/>
                <a:gd name="T38" fmla="*/ 38135413 w 438"/>
                <a:gd name="T39" fmla="*/ 111338881 h 406"/>
                <a:gd name="T40" fmla="*/ 33856837 w 438"/>
                <a:gd name="T41" fmla="*/ 108756357 h 406"/>
                <a:gd name="T42" fmla="*/ 30694486 w 438"/>
                <a:gd name="T43" fmla="*/ 106173298 h 406"/>
                <a:gd name="T44" fmla="*/ 27903916 w 438"/>
                <a:gd name="T45" fmla="*/ 103017059 h 406"/>
                <a:gd name="T46" fmla="*/ 25857790 w 438"/>
                <a:gd name="T47" fmla="*/ 99286569 h 406"/>
                <a:gd name="T48" fmla="*/ 23067226 w 438"/>
                <a:gd name="T49" fmla="*/ 92399840 h 406"/>
                <a:gd name="T50" fmla="*/ 20090769 w 438"/>
                <a:gd name="T51" fmla="*/ 84938859 h 406"/>
                <a:gd name="T52" fmla="*/ 17486531 w 438"/>
                <a:gd name="T53" fmla="*/ 80060402 h 406"/>
                <a:gd name="T54" fmla="*/ 13393845 w 438"/>
                <a:gd name="T55" fmla="*/ 74321640 h 406"/>
                <a:gd name="T56" fmla="*/ 8185368 w 438"/>
                <a:gd name="T57" fmla="*/ 67147769 h 406"/>
                <a:gd name="T58" fmla="*/ 4464472 w 438"/>
                <a:gd name="T59" fmla="*/ 61121345 h 406"/>
                <a:gd name="T60" fmla="*/ 2418345 w 438"/>
                <a:gd name="T61" fmla="*/ 55956298 h 406"/>
                <a:gd name="T62" fmla="*/ 744007 w 438"/>
                <a:gd name="T63" fmla="*/ 50504126 h 406"/>
                <a:gd name="T64" fmla="*/ 0 w 438"/>
                <a:gd name="T65" fmla="*/ 44191112 h 406"/>
                <a:gd name="T66" fmla="*/ 3348677 w 438"/>
                <a:gd name="T67" fmla="*/ 40460622 h 406"/>
                <a:gd name="T68" fmla="*/ 7440931 w 438"/>
                <a:gd name="T69" fmla="*/ 40460622 h 406"/>
                <a:gd name="T70" fmla="*/ 9859275 w 438"/>
                <a:gd name="T71" fmla="*/ 40460622 h 406"/>
                <a:gd name="T72" fmla="*/ 11719507 w 438"/>
                <a:gd name="T73" fmla="*/ 39599781 h 406"/>
                <a:gd name="T74" fmla="*/ 14324180 w 438"/>
                <a:gd name="T75" fmla="*/ 37590973 h 406"/>
                <a:gd name="T76" fmla="*/ 18416863 w 438"/>
                <a:gd name="T77" fmla="*/ 30991361 h 406"/>
                <a:gd name="T78" fmla="*/ 21765107 w 438"/>
                <a:gd name="T79" fmla="*/ 24964937 h 406"/>
                <a:gd name="T80" fmla="*/ 24183452 w 438"/>
                <a:gd name="T81" fmla="*/ 22956665 h 406"/>
                <a:gd name="T82" fmla="*/ 27903916 w 438"/>
                <a:gd name="T83" fmla="*/ 20373606 h 406"/>
                <a:gd name="T84" fmla="*/ 33298724 w 438"/>
                <a:gd name="T85" fmla="*/ 17217363 h 406"/>
                <a:gd name="T86" fmla="*/ 37763625 w 438"/>
                <a:gd name="T87" fmla="*/ 14347714 h 406"/>
                <a:gd name="T88" fmla="*/ 39251638 w 438"/>
                <a:gd name="T89" fmla="*/ 12338906 h 406"/>
                <a:gd name="T90" fmla="*/ 39065745 w 438"/>
                <a:gd name="T91" fmla="*/ 10904349 h 406"/>
                <a:gd name="T92" fmla="*/ 39251638 w 438"/>
                <a:gd name="T93" fmla="*/ 8608414 h 406"/>
                <a:gd name="T94" fmla="*/ 39623857 w 438"/>
                <a:gd name="T95" fmla="*/ 4878459 h 406"/>
                <a:gd name="T96" fmla="*/ 40367864 w 438"/>
                <a:gd name="T97" fmla="*/ 3443366 h 406"/>
                <a:gd name="T98" fmla="*/ 41855877 w 438"/>
                <a:gd name="T99" fmla="*/ 3443366 h 406"/>
                <a:gd name="T100" fmla="*/ 43158427 w 438"/>
                <a:gd name="T101" fmla="*/ 2582524 h 406"/>
                <a:gd name="T102" fmla="*/ 43902434 w 438"/>
                <a:gd name="T103" fmla="*/ 1147967 h 406"/>
                <a:gd name="T104" fmla="*/ 45390447 w 438"/>
                <a:gd name="T105" fmla="*/ 573716 h 406"/>
                <a:gd name="T106" fmla="*/ 46692566 w 438"/>
                <a:gd name="T107" fmla="*/ 860841 h 406"/>
                <a:gd name="T108" fmla="*/ 49110910 w 438"/>
                <a:gd name="T109" fmla="*/ 287126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406"/>
                <a:gd name="T167" fmla="*/ 438 w 438"/>
                <a:gd name="T168" fmla="*/ 406 h 4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24" name="Freeform 477"/>
            <p:cNvSpPr>
              <a:spLocks/>
            </p:cNvSpPr>
            <p:nvPr>
              <p:custDataLst>
                <p:tags r:id="rId315"/>
              </p:custDataLst>
            </p:nvPr>
          </p:nvSpPr>
          <p:spPr bwMode="auto">
            <a:xfrm>
              <a:off x="5555466" y="3411409"/>
              <a:ext cx="282576" cy="210708"/>
            </a:xfrm>
            <a:custGeom>
              <a:avLst/>
              <a:gdLst>
                <a:gd name="T0" fmla="*/ 96256123 w 678"/>
                <a:gd name="T1" fmla="*/ 2185991 h 574"/>
                <a:gd name="T2" fmla="*/ 103573605 w 678"/>
                <a:gd name="T3" fmla="*/ 7104209 h 574"/>
                <a:gd name="T4" fmla="*/ 121023745 w 678"/>
                <a:gd name="T5" fmla="*/ 17213505 h 574"/>
                <a:gd name="T6" fmla="*/ 123838028 w 678"/>
                <a:gd name="T7" fmla="*/ 24044332 h 574"/>
                <a:gd name="T8" fmla="*/ 127215427 w 678"/>
                <a:gd name="T9" fmla="*/ 25683564 h 574"/>
                <a:gd name="T10" fmla="*/ 127215427 w 678"/>
                <a:gd name="T11" fmla="*/ 34700389 h 574"/>
                <a:gd name="T12" fmla="*/ 127027866 w 678"/>
                <a:gd name="T13" fmla="*/ 39345227 h 574"/>
                <a:gd name="T14" fmla="*/ 125151389 w 678"/>
                <a:gd name="T15" fmla="*/ 43170448 h 574"/>
                <a:gd name="T16" fmla="*/ 121398867 w 678"/>
                <a:gd name="T17" fmla="*/ 48634901 h 574"/>
                <a:gd name="T18" fmla="*/ 119709951 w 678"/>
                <a:gd name="T19" fmla="*/ 94537575 h 574"/>
                <a:gd name="T20" fmla="*/ 86499048 w 678"/>
                <a:gd name="T21" fmla="*/ 106013240 h 574"/>
                <a:gd name="T22" fmla="*/ 86499048 w 678"/>
                <a:gd name="T23" fmla="*/ 113390304 h 574"/>
                <a:gd name="T24" fmla="*/ 85373248 w 678"/>
                <a:gd name="T25" fmla="*/ 118855279 h 574"/>
                <a:gd name="T26" fmla="*/ 83309209 w 678"/>
                <a:gd name="T27" fmla="*/ 118855279 h 574"/>
                <a:gd name="T28" fmla="*/ 81432732 w 678"/>
                <a:gd name="T29" fmla="*/ 120221131 h 574"/>
                <a:gd name="T30" fmla="*/ 79744249 w 678"/>
                <a:gd name="T31" fmla="*/ 121587506 h 574"/>
                <a:gd name="T32" fmla="*/ 77680211 w 678"/>
                <a:gd name="T33" fmla="*/ 122133742 h 574"/>
                <a:gd name="T34" fmla="*/ 77117527 w 678"/>
                <a:gd name="T35" fmla="*/ 126505722 h 574"/>
                <a:gd name="T36" fmla="*/ 76929533 w 678"/>
                <a:gd name="T37" fmla="*/ 129511328 h 574"/>
                <a:gd name="T38" fmla="*/ 75616172 w 678"/>
                <a:gd name="T39" fmla="*/ 131970175 h 574"/>
                <a:gd name="T40" fmla="*/ 68486251 w 678"/>
                <a:gd name="T41" fmla="*/ 136068776 h 574"/>
                <a:gd name="T42" fmla="*/ 61919014 w 678"/>
                <a:gd name="T43" fmla="*/ 140166887 h 574"/>
                <a:gd name="T44" fmla="*/ 58729176 w 678"/>
                <a:gd name="T45" fmla="*/ 143445872 h 574"/>
                <a:gd name="T46" fmla="*/ 51974364 w 678"/>
                <a:gd name="T47" fmla="*/ 154101921 h 574"/>
                <a:gd name="T48" fmla="*/ 48409403 w 678"/>
                <a:gd name="T49" fmla="*/ 156560768 h 574"/>
                <a:gd name="T50" fmla="*/ 44656882 w 678"/>
                <a:gd name="T51" fmla="*/ 156834147 h 574"/>
                <a:gd name="T52" fmla="*/ 36213167 w 678"/>
                <a:gd name="T53" fmla="*/ 156834147 h 574"/>
                <a:gd name="T54" fmla="*/ 34899806 w 678"/>
                <a:gd name="T55" fmla="*/ 152735547 h 574"/>
                <a:gd name="T56" fmla="*/ 30959724 w 678"/>
                <a:gd name="T57" fmla="*/ 149457084 h 574"/>
                <a:gd name="T58" fmla="*/ 24955163 w 678"/>
                <a:gd name="T59" fmla="*/ 148910325 h 574"/>
                <a:gd name="T60" fmla="*/ 17450120 w 678"/>
                <a:gd name="T61" fmla="*/ 151915931 h 574"/>
                <a:gd name="T62" fmla="*/ 6192117 w 678"/>
                <a:gd name="T63" fmla="*/ 143992108 h 574"/>
                <a:gd name="T64" fmla="*/ 0 w 678"/>
                <a:gd name="T65" fmla="*/ 77870838 h 574"/>
                <a:gd name="T66" fmla="*/ 13697162 w 678"/>
                <a:gd name="T67" fmla="*/ 78143694 h 574"/>
                <a:gd name="T68" fmla="*/ 19326164 w 678"/>
                <a:gd name="T69" fmla="*/ 77050699 h 574"/>
                <a:gd name="T70" fmla="*/ 22328441 w 678"/>
                <a:gd name="T71" fmla="*/ 75138088 h 574"/>
                <a:gd name="T72" fmla="*/ 24204918 w 678"/>
                <a:gd name="T73" fmla="*/ 69947015 h 574"/>
                <a:gd name="T74" fmla="*/ 24580040 w 678"/>
                <a:gd name="T75" fmla="*/ 62569935 h 574"/>
                <a:gd name="T76" fmla="*/ 23641802 w 678"/>
                <a:gd name="T77" fmla="*/ 50547512 h 574"/>
                <a:gd name="T78" fmla="*/ 24392479 w 678"/>
                <a:gd name="T79" fmla="*/ 45083059 h 574"/>
                <a:gd name="T80" fmla="*/ 26268523 w 678"/>
                <a:gd name="T81" fmla="*/ 46722290 h 574"/>
                <a:gd name="T82" fmla="*/ 32648207 w 678"/>
                <a:gd name="T83" fmla="*/ 47815285 h 574"/>
                <a:gd name="T84" fmla="*/ 35274928 w 678"/>
                <a:gd name="T85" fmla="*/ 50820891 h 574"/>
                <a:gd name="T86" fmla="*/ 36588722 w 678"/>
                <a:gd name="T87" fmla="*/ 54919492 h 574"/>
                <a:gd name="T88" fmla="*/ 39027883 w 678"/>
                <a:gd name="T89" fmla="*/ 57378339 h 574"/>
                <a:gd name="T90" fmla="*/ 45219565 w 678"/>
                <a:gd name="T91" fmla="*/ 59290950 h 574"/>
                <a:gd name="T92" fmla="*/ 50473442 w 678"/>
                <a:gd name="T93" fmla="*/ 58471334 h 574"/>
                <a:gd name="T94" fmla="*/ 56477563 w 678"/>
                <a:gd name="T95" fmla="*/ 54372733 h 574"/>
                <a:gd name="T96" fmla="*/ 59854976 w 678"/>
                <a:gd name="T97" fmla="*/ 53553118 h 574"/>
                <a:gd name="T98" fmla="*/ 62106575 w 678"/>
                <a:gd name="T99" fmla="*/ 52733502 h 574"/>
                <a:gd name="T100" fmla="*/ 64358175 w 678"/>
                <a:gd name="T101" fmla="*/ 51913886 h 574"/>
                <a:gd name="T102" fmla="*/ 66985329 w 678"/>
                <a:gd name="T103" fmla="*/ 49727896 h 574"/>
                <a:gd name="T104" fmla="*/ 69048935 w 678"/>
                <a:gd name="T105" fmla="*/ 45902675 h 574"/>
                <a:gd name="T106" fmla="*/ 71863651 w 678"/>
                <a:gd name="T107" fmla="*/ 34427010 h 574"/>
                <a:gd name="T108" fmla="*/ 75616172 w 678"/>
                <a:gd name="T109" fmla="*/ 12842043 h 574"/>
                <a:gd name="T110" fmla="*/ 77680211 w 678"/>
                <a:gd name="T111" fmla="*/ 2732227 h 574"/>
                <a:gd name="T112" fmla="*/ 80870049 w 678"/>
                <a:gd name="T113" fmla="*/ 1639232 h 574"/>
                <a:gd name="T114" fmla="*/ 84998126 w 678"/>
                <a:gd name="T115" fmla="*/ 2185991 h 574"/>
                <a:gd name="T116" fmla="*/ 90439130 w 678"/>
                <a:gd name="T117" fmla="*/ 273380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25" name="Freeform 478"/>
            <p:cNvSpPr>
              <a:spLocks/>
            </p:cNvSpPr>
            <p:nvPr>
              <p:custDataLst>
                <p:tags r:id="rId316"/>
              </p:custDataLst>
            </p:nvPr>
          </p:nvSpPr>
          <p:spPr bwMode="auto">
            <a:xfrm>
              <a:off x="5301911" y="3603164"/>
              <a:ext cx="337563" cy="267565"/>
            </a:xfrm>
            <a:custGeom>
              <a:avLst/>
              <a:gdLst>
                <a:gd name="T0" fmla="*/ 149519808 w 810"/>
                <a:gd name="T1" fmla="*/ 11535339 h 727"/>
                <a:gd name="T2" fmla="*/ 143704145 w 810"/>
                <a:gd name="T3" fmla="*/ 7140998 h 727"/>
                <a:gd name="T4" fmla="*/ 134699332 w 810"/>
                <a:gd name="T5" fmla="*/ 9063294 h 727"/>
                <a:gd name="T6" fmla="*/ 118940691 w 810"/>
                <a:gd name="T7" fmla="*/ 12084565 h 727"/>
                <a:gd name="T8" fmla="*/ 113312548 w 810"/>
                <a:gd name="T9" fmla="*/ 15105837 h 727"/>
                <a:gd name="T10" fmla="*/ 52528959 w 810"/>
                <a:gd name="T11" fmla="*/ 10986112 h 727"/>
                <a:gd name="T12" fmla="*/ 43524146 w 810"/>
                <a:gd name="T13" fmla="*/ 10162272 h 727"/>
                <a:gd name="T14" fmla="*/ 32267912 w 810"/>
                <a:gd name="T15" fmla="*/ 4668954 h 727"/>
                <a:gd name="T16" fmla="*/ 21761856 w 810"/>
                <a:gd name="T17" fmla="*/ 0 h 727"/>
                <a:gd name="T18" fmla="*/ 15571101 w 810"/>
                <a:gd name="T19" fmla="*/ 1373067 h 727"/>
                <a:gd name="T20" fmla="*/ 9942981 w 810"/>
                <a:gd name="T21" fmla="*/ 6591771 h 727"/>
                <a:gd name="T22" fmla="*/ 0 w 810"/>
                <a:gd name="T23" fmla="*/ 15105837 h 727"/>
                <a:gd name="T24" fmla="*/ 1313257 w 810"/>
                <a:gd name="T25" fmla="*/ 18676339 h 727"/>
                <a:gd name="T26" fmla="*/ 4877501 w 810"/>
                <a:gd name="T27" fmla="*/ 20324019 h 727"/>
                <a:gd name="T28" fmla="*/ 6753828 w 810"/>
                <a:gd name="T29" fmla="*/ 35429860 h 727"/>
                <a:gd name="T30" fmla="*/ 11256237 w 810"/>
                <a:gd name="T31" fmla="*/ 52733124 h 727"/>
                <a:gd name="T32" fmla="*/ 20448600 w 810"/>
                <a:gd name="T33" fmla="*/ 75803809 h 727"/>
                <a:gd name="T34" fmla="*/ 24951440 w 810"/>
                <a:gd name="T35" fmla="*/ 82395055 h 727"/>
                <a:gd name="T36" fmla="*/ 29828946 w 810"/>
                <a:gd name="T37" fmla="*/ 82944805 h 727"/>
                <a:gd name="T38" fmla="*/ 29828946 w 810"/>
                <a:gd name="T39" fmla="*/ 91184255 h 727"/>
                <a:gd name="T40" fmla="*/ 28515690 w 810"/>
                <a:gd name="T41" fmla="*/ 98599865 h 727"/>
                <a:gd name="T42" fmla="*/ 27389973 w 810"/>
                <a:gd name="T43" fmla="*/ 108212382 h 727"/>
                <a:gd name="T44" fmla="*/ 28140591 w 810"/>
                <a:gd name="T45" fmla="*/ 116726445 h 727"/>
                <a:gd name="T46" fmla="*/ 32455458 w 810"/>
                <a:gd name="T47" fmla="*/ 132931255 h 727"/>
                <a:gd name="T48" fmla="*/ 33581168 w 810"/>
                <a:gd name="T49" fmla="*/ 142269191 h 727"/>
                <a:gd name="T50" fmla="*/ 35081970 w 810"/>
                <a:gd name="T51" fmla="*/ 166438314 h 727"/>
                <a:gd name="T52" fmla="*/ 38271121 w 810"/>
                <a:gd name="T53" fmla="*/ 177699035 h 727"/>
                <a:gd name="T54" fmla="*/ 43336599 w 810"/>
                <a:gd name="T55" fmla="*/ 189508983 h 727"/>
                <a:gd name="T56" fmla="*/ 45962679 w 810"/>
                <a:gd name="T57" fmla="*/ 192255641 h 727"/>
                <a:gd name="T58" fmla="*/ 48589191 w 810"/>
                <a:gd name="T59" fmla="*/ 196375365 h 727"/>
                <a:gd name="T60" fmla="*/ 49714901 w 810"/>
                <a:gd name="T61" fmla="*/ 186213098 h 727"/>
                <a:gd name="T62" fmla="*/ 57781997 w 810"/>
                <a:gd name="T63" fmla="*/ 191157187 h 727"/>
                <a:gd name="T64" fmla="*/ 61533786 w 810"/>
                <a:gd name="T65" fmla="*/ 195826139 h 727"/>
                <a:gd name="T66" fmla="*/ 69788415 w 810"/>
                <a:gd name="T67" fmla="*/ 199396637 h 727"/>
                <a:gd name="T68" fmla="*/ 76354696 w 810"/>
                <a:gd name="T69" fmla="*/ 198572797 h 727"/>
                <a:gd name="T70" fmla="*/ 80482011 w 810"/>
                <a:gd name="T71" fmla="*/ 195002299 h 727"/>
                <a:gd name="T72" fmla="*/ 84796871 w 810"/>
                <a:gd name="T73" fmla="*/ 185389258 h 727"/>
                <a:gd name="T74" fmla="*/ 86860312 w 810"/>
                <a:gd name="T75" fmla="*/ 145290462 h 727"/>
                <a:gd name="T76" fmla="*/ 87235404 w 810"/>
                <a:gd name="T77" fmla="*/ 131832277 h 727"/>
                <a:gd name="T78" fmla="*/ 88361114 w 810"/>
                <a:gd name="T79" fmla="*/ 128811530 h 727"/>
                <a:gd name="T80" fmla="*/ 86860312 w 810"/>
                <a:gd name="T81" fmla="*/ 117001058 h 727"/>
                <a:gd name="T82" fmla="*/ 87986022 w 810"/>
                <a:gd name="T83" fmla="*/ 101071385 h 727"/>
                <a:gd name="T84" fmla="*/ 93801685 w 810"/>
                <a:gd name="T85" fmla="*/ 90635028 h 727"/>
                <a:gd name="T86" fmla="*/ 98491638 w 810"/>
                <a:gd name="T87" fmla="*/ 87888371 h 727"/>
                <a:gd name="T88" fmla="*/ 100930604 w 810"/>
                <a:gd name="T89" fmla="*/ 63719232 h 727"/>
                <a:gd name="T90" fmla="*/ 103369570 w 810"/>
                <a:gd name="T91" fmla="*/ 40648563 h 727"/>
                <a:gd name="T92" fmla="*/ 101493242 w 810"/>
                <a:gd name="T93" fmla="*/ 34056785 h 727"/>
                <a:gd name="T94" fmla="*/ 99617348 w 810"/>
                <a:gd name="T95" fmla="*/ 27190402 h 727"/>
                <a:gd name="T96" fmla="*/ 101118150 w 810"/>
                <a:gd name="T97" fmla="*/ 23619904 h 727"/>
                <a:gd name="T98" fmla="*/ 115751541 w 810"/>
                <a:gd name="T99" fmla="*/ 21972224 h 727"/>
                <a:gd name="T100" fmla="*/ 132823437 w 810"/>
                <a:gd name="T101" fmla="*/ 17303272 h 727"/>
                <a:gd name="T102" fmla="*/ 150645518 w 810"/>
                <a:gd name="T103" fmla="*/ 1675351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0"/>
                <a:gd name="T157" fmla="*/ 0 h 727"/>
                <a:gd name="T158" fmla="*/ 810 w 810"/>
                <a:gd name="T159" fmla="*/ 727 h 7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26" name="Freeform 479"/>
            <p:cNvSpPr>
              <a:spLocks/>
            </p:cNvSpPr>
            <p:nvPr>
              <p:custDataLst>
                <p:tags r:id="rId317"/>
              </p:custDataLst>
            </p:nvPr>
          </p:nvSpPr>
          <p:spPr bwMode="auto">
            <a:xfrm>
              <a:off x="4608454" y="2851752"/>
              <a:ext cx="155799" cy="99222"/>
            </a:xfrm>
            <a:custGeom>
              <a:avLst/>
              <a:gdLst>
                <a:gd name="T0" fmla="*/ 39952000 w 365"/>
                <a:gd name="T1" fmla="*/ 67953257 h 271"/>
                <a:gd name="T2" fmla="*/ 32079786 w 365"/>
                <a:gd name="T3" fmla="*/ 66866227 h 271"/>
                <a:gd name="T4" fmla="*/ 23813621 w 365"/>
                <a:gd name="T5" fmla="*/ 67137854 h 271"/>
                <a:gd name="T6" fmla="*/ 18106321 w 365"/>
                <a:gd name="T7" fmla="*/ 67953257 h 271"/>
                <a:gd name="T8" fmla="*/ 14563936 w 365"/>
                <a:gd name="T9" fmla="*/ 69312453 h 271"/>
                <a:gd name="T10" fmla="*/ 5116830 w 365"/>
                <a:gd name="T11" fmla="*/ 73661619 h 271"/>
                <a:gd name="T12" fmla="*/ 3936331 w 365"/>
                <a:gd name="T13" fmla="*/ 73389992 h 271"/>
                <a:gd name="T14" fmla="*/ 3345858 w 365"/>
                <a:gd name="T15" fmla="*/ 72302440 h 271"/>
                <a:gd name="T16" fmla="*/ 3542386 w 365"/>
                <a:gd name="T17" fmla="*/ 69040826 h 271"/>
                <a:gd name="T18" fmla="*/ 5116830 w 365"/>
                <a:gd name="T19" fmla="*/ 61973806 h 271"/>
                <a:gd name="T20" fmla="*/ 12005075 w 365"/>
                <a:gd name="T21" fmla="*/ 61430030 h 271"/>
                <a:gd name="T22" fmla="*/ 17515850 w 365"/>
                <a:gd name="T23" fmla="*/ 60342478 h 271"/>
                <a:gd name="T24" fmla="*/ 22632678 w 365"/>
                <a:gd name="T25" fmla="*/ 59255447 h 271"/>
                <a:gd name="T26" fmla="*/ 28733921 w 365"/>
                <a:gd name="T27" fmla="*/ 58711671 h 271"/>
                <a:gd name="T28" fmla="*/ 35819143 w 365"/>
                <a:gd name="T29" fmla="*/ 59255447 h 271"/>
                <a:gd name="T30" fmla="*/ 39164557 w 365"/>
                <a:gd name="T31" fmla="*/ 59255447 h 271"/>
                <a:gd name="T32" fmla="*/ 43100885 w 365"/>
                <a:gd name="T33" fmla="*/ 58711671 h 271"/>
                <a:gd name="T34" fmla="*/ 42313442 w 365"/>
                <a:gd name="T35" fmla="*/ 56537088 h 271"/>
                <a:gd name="T36" fmla="*/ 41329471 w 365"/>
                <a:gd name="T37" fmla="*/ 54634654 h 271"/>
                <a:gd name="T38" fmla="*/ 38377557 w 365"/>
                <a:gd name="T39" fmla="*/ 52731698 h 271"/>
                <a:gd name="T40" fmla="*/ 34441228 w 365"/>
                <a:gd name="T41" fmla="*/ 51916295 h 271"/>
                <a:gd name="T42" fmla="*/ 29914871 w 365"/>
                <a:gd name="T43" fmla="*/ 51644667 h 271"/>
                <a:gd name="T44" fmla="*/ 18303293 w 365"/>
                <a:gd name="T45" fmla="*/ 52188443 h 271"/>
                <a:gd name="T46" fmla="*/ 12595546 w 365"/>
                <a:gd name="T47" fmla="*/ 53275474 h 271"/>
                <a:gd name="T48" fmla="*/ 6494745 w 365"/>
                <a:gd name="T49" fmla="*/ 55178430 h 271"/>
                <a:gd name="T50" fmla="*/ 7478718 w 365"/>
                <a:gd name="T51" fmla="*/ 49742233 h 271"/>
                <a:gd name="T52" fmla="*/ 7675690 w 365"/>
                <a:gd name="T53" fmla="*/ 46752247 h 271"/>
                <a:gd name="T54" fmla="*/ 5116830 w 365"/>
                <a:gd name="T55" fmla="*/ 44577664 h 271"/>
                <a:gd name="T56" fmla="*/ 2558415 w 365"/>
                <a:gd name="T57" fmla="*/ 43490111 h 271"/>
                <a:gd name="T58" fmla="*/ 2164915 w 365"/>
                <a:gd name="T59" fmla="*/ 39956870 h 271"/>
                <a:gd name="T60" fmla="*/ 1180943 w 365"/>
                <a:gd name="T61" fmla="*/ 38869318 h 271"/>
                <a:gd name="T62" fmla="*/ 393500 w 365"/>
                <a:gd name="T63" fmla="*/ 38325542 h 271"/>
                <a:gd name="T64" fmla="*/ 0 w 365"/>
                <a:gd name="T65" fmla="*/ 36694735 h 271"/>
                <a:gd name="T66" fmla="*/ 983972 w 365"/>
                <a:gd name="T67" fmla="*/ 31258530 h 271"/>
                <a:gd name="T68" fmla="*/ 3345858 w 365"/>
                <a:gd name="T69" fmla="*/ 25006930 h 271"/>
                <a:gd name="T70" fmla="*/ 5904273 w 365"/>
                <a:gd name="T71" fmla="*/ 18755330 h 271"/>
                <a:gd name="T72" fmla="*/ 7675690 w 365"/>
                <a:gd name="T73" fmla="*/ 13319129 h 271"/>
                <a:gd name="T74" fmla="*/ 9446660 w 365"/>
                <a:gd name="T75" fmla="*/ 11416174 h 271"/>
                <a:gd name="T76" fmla="*/ 9643632 w 365"/>
                <a:gd name="T77" fmla="*/ 13046980 h 271"/>
                <a:gd name="T78" fmla="*/ 10234104 w 365"/>
                <a:gd name="T79" fmla="*/ 9785367 h 271"/>
                <a:gd name="T80" fmla="*/ 14760464 w 365"/>
                <a:gd name="T81" fmla="*/ 8426185 h 271"/>
                <a:gd name="T82" fmla="*/ 22436150 w 365"/>
                <a:gd name="T83" fmla="*/ 4892423 h 271"/>
                <a:gd name="T84" fmla="*/ 32473285 w 365"/>
                <a:gd name="T85" fmla="*/ 0 h 271"/>
                <a:gd name="T86" fmla="*/ 36212643 w 365"/>
                <a:gd name="T87" fmla="*/ 4077018 h 271"/>
                <a:gd name="T88" fmla="*/ 39755028 w 365"/>
                <a:gd name="T89" fmla="*/ 6523751 h 271"/>
                <a:gd name="T90" fmla="*/ 43297857 w 365"/>
                <a:gd name="T91" fmla="*/ 7882409 h 271"/>
                <a:gd name="T92" fmla="*/ 47037214 w 365"/>
                <a:gd name="T93" fmla="*/ 8154558 h 271"/>
                <a:gd name="T94" fmla="*/ 47430714 w 365"/>
                <a:gd name="T95" fmla="*/ 14134533 h 271"/>
                <a:gd name="T96" fmla="*/ 48611657 w 365"/>
                <a:gd name="T97" fmla="*/ 18755330 h 271"/>
                <a:gd name="T98" fmla="*/ 49989128 w 365"/>
                <a:gd name="T99" fmla="*/ 22832347 h 271"/>
                <a:gd name="T100" fmla="*/ 51957071 w 365"/>
                <a:gd name="T101" fmla="*/ 25822334 h 271"/>
                <a:gd name="T102" fmla="*/ 60026271 w 365"/>
                <a:gd name="T103" fmla="*/ 35063928 h 271"/>
                <a:gd name="T104" fmla="*/ 69276399 w 365"/>
                <a:gd name="T105" fmla="*/ 63604613 h 271"/>
                <a:gd name="T106" fmla="*/ 70653871 w 365"/>
                <a:gd name="T107" fmla="*/ 69856229 h 271"/>
                <a:gd name="T108" fmla="*/ 71834814 w 365"/>
                <a:gd name="T109" fmla="*/ 73661619 h 271"/>
                <a:gd name="T110" fmla="*/ 63175156 w 365"/>
                <a:gd name="T111" fmla="*/ 70400005 h 271"/>
                <a:gd name="T112" fmla="*/ 54121985 w 365"/>
                <a:gd name="T113" fmla="*/ 68497050 h 271"/>
                <a:gd name="T114" fmla="*/ 48808185 w 365"/>
                <a:gd name="T115" fmla="*/ 68225406 h 271"/>
                <a:gd name="T116" fmla="*/ 43100885 w 365"/>
                <a:gd name="T117" fmla="*/ 68497050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27" name="Freeform 480"/>
            <p:cNvSpPr>
              <a:spLocks/>
            </p:cNvSpPr>
            <p:nvPr>
              <p:custDataLst>
                <p:tags r:id="rId318"/>
              </p:custDataLst>
            </p:nvPr>
          </p:nvSpPr>
          <p:spPr bwMode="auto">
            <a:xfrm>
              <a:off x="5737230" y="3246412"/>
              <a:ext cx="259664" cy="235234"/>
            </a:xfrm>
            <a:custGeom>
              <a:avLst/>
              <a:gdLst>
                <a:gd name="T0" fmla="*/ 27309270 w 624"/>
                <a:gd name="T1" fmla="*/ 3287348 h 640"/>
                <a:gd name="T2" fmla="*/ 44704963 w 624"/>
                <a:gd name="T3" fmla="*/ 3287348 h 640"/>
                <a:gd name="T4" fmla="*/ 53683060 w 624"/>
                <a:gd name="T5" fmla="*/ 1369685 h 640"/>
                <a:gd name="T6" fmla="*/ 60977913 w 624"/>
                <a:gd name="T7" fmla="*/ 6026193 h 640"/>
                <a:gd name="T8" fmla="*/ 74071603 w 624"/>
                <a:gd name="T9" fmla="*/ 18079106 h 640"/>
                <a:gd name="T10" fmla="*/ 86978024 w 624"/>
                <a:gd name="T11" fmla="*/ 30405740 h 640"/>
                <a:gd name="T12" fmla="*/ 87726235 w 624"/>
                <a:gd name="T13" fmla="*/ 35884484 h 640"/>
                <a:gd name="T14" fmla="*/ 89783598 w 624"/>
                <a:gd name="T15" fmla="*/ 41910676 h 640"/>
                <a:gd name="T16" fmla="*/ 92963711 w 624"/>
                <a:gd name="T17" fmla="*/ 46567706 h 640"/>
                <a:gd name="T18" fmla="*/ 97078438 w 624"/>
                <a:gd name="T19" fmla="*/ 50128257 h 640"/>
                <a:gd name="T20" fmla="*/ 101567703 w 624"/>
                <a:gd name="T21" fmla="*/ 52045919 h 640"/>
                <a:gd name="T22" fmla="*/ 103625499 w 624"/>
                <a:gd name="T23" fmla="*/ 53415604 h 640"/>
                <a:gd name="T24" fmla="*/ 105682863 w 624"/>
                <a:gd name="T25" fmla="*/ 56154972 h 640"/>
                <a:gd name="T26" fmla="*/ 104934652 w 624"/>
                <a:gd name="T27" fmla="*/ 62181163 h 640"/>
                <a:gd name="T28" fmla="*/ 100445387 w 624"/>
                <a:gd name="T29" fmla="*/ 69029600 h 640"/>
                <a:gd name="T30" fmla="*/ 98200754 w 624"/>
                <a:gd name="T31" fmla="*/ 74234086 h 640"/>
                <a:gd name="T32" fmla="*/ 99697176 w 624"/>
                <a:gd name="T33" fmla="*/ 78616866 h 640"/>
                <a:gd name="T34" fmla="*/ 102315914 w 624"/>
                <a:gd name="T35" fmla="*/ 81904212 h 640"/>
                <a:gd name="T36" fmla="*/ 103251394 w 624"/>
                <a:gd name="T37" fmla="*/ 116418472 h 640"/>
                <a:gd name="T38" fmla="*/ 102877288 w 624"/>
                <a:gd name="T39" fmla="*/ 120253797 h 640"/>
                <a:gd name="T40" fmla="*/ 104373710 w 624"/>
                <a:gd name="T41" fmla="*/ 126553716 h 640"/>
                <a:gd name="T42" fmla="*/ 104373710 w 624"/>
                <a:gd name="T43" fmla="*/ 133950115 h 640"/>
                <a:gd name="T44" fmla="*/ 104934652 w 624"/>
                <a:gd name="T45" fmla="*/ 141072296 h 640"/>
                <a:gd name="T46" fmla="*/ 111107175 w 624"/>
                <a:gd name="T47" fmla="*/ 150385311 h 640"/>
                <a:gd name="T48" fmla="*/ 115222362 w 624"/>
                <a:gd name="T49" fmla="*/ 158603415 h 640"/>
                <a:gd name="T50" fmla="*/ 107553390 w 624"/>
                <a:gd name="T51" fmla="*/ 164355879 h 640"/>
                <a:gd name="T52" fmla="*/ 91841395 w 624"/>
                <a:gd name="T53" fmla="*/ 172847711 h 640"/>
                <a:gd name="T54" fmla="*/ 82862864 w 624"/>
                <a:gd name="T55" fmla="*/ 174764850 h 640"/>
                <a:gd name="T56" fmla="*/ 73323392 w 624"/>
                <a:gd name="T57" fmla="*/ 172025482 h 640"/>
                <a:gd name="T58" fmla="*/ 63409815 w 624"/>
                <a:gd name="T59" fmla="*/ 173395166 h 640"/>
                <a:gd name="T60" fmla="*/ 57237292 w 624"/>
                <a:gd name="T61" fmla="*/ 172025482 h 640"/>
                <a:gd name="T62" fmla="*/ 55927693 w 624"/>
                <a:gd name="T63" fmla="*/ 168190681 h 640"/>
                <a:gd name="T64" fmla="*/ 54992646 w 624"/>
                <a:gd name="T65" fmla="*/ 156960004 h 640"/>
                <a:gd name="T66" fmla="*/ 53870329 w 624"/>
                <a:gd name="T67" fmla="*/ 144907097 h 640"/>
                <a:gd name="T68" fmla="*/ 47323268 w 624"/>
                <a:gd name="T69" fmla="*/ 141619751 h 640"/>
                <a:gd name="T70" fmla="*/ 34604116 w 624"/>
                <a:gd name="T71" fmla="*/ 137511222 h 640"/>
                <a:gd name="T72" fmla="*/ 16834318 w 624"/>
                <a:gd name="T73" fmla="*/ 125732010 h 640"/>
                <a:gd name="T74" fmla="*/ 12719155 w 624"/>
                <a:gd name="T75" fmla="*/ 122170936 h 640"/>
                <a:gd name="T76" fmla="*/ 12345050 w 624"/>
                <a:gd name="T77" fmla="*/ 117240702 h 640"/>
                <a:gd name="T78" fmla="*/ 12158213 w 624"/>
                <a:gd name="T79" fmla="*/ 110118554 h 640"/>
                <a:gd name="T80" fmla="*/ 9913581 w 624"/>
                <a:gd name="T81" fmla="*/ 103270133 h 640"/>
                <a:gd name="T82" fmla="*/ 7668948 w 624"/>
                <a:gd name="T83" fmla="*/ 97791920 h 640"/>
                <a:gd name="T84" fmla="*/ 5050209 w 624"/>
                <a:gd name="T85" fmla="*/ 95052552 h 640"/>
                <a:gd name="T86" fmla="*/ 2244633 w 624"/>
                <a:gd name="T87" fmla="*/ 90943499 h 640"/>
                <a:gd name="T88" fmla="*/ 935048 w 624"/>
                <a:gd name="T89" fmla="*/ 84369330 h 640"/>
                <a:gd name="T90" fmla="*/ 0 w 624"/>
                <a:gd name="T91" fmla="*/ 71768445 h 640"/>
                <a:gd name="T92" fmla="*/ 0 w 624"/>
                <a:gd name="T93" fmla="*/ 64098826 h 640"/>
                <a:gd name="T94" fmla="*/ 1870528 w 624"/>
                <a:gd name="T95" fmla="*/ 58072111 h 640"/>
                <a:gd name="T96" fmla="*/ 7108006 w 624"/>
                <a:gd name="T97" fmla="*/ 53415604 h 640"/>
                <a:gd name="T98" fmla="*/ 11410003 w 624"/>
                <a:gd name="T99" fmla="*/ 47389412 h 640"/>
                <a:gd name="T100" fmla="*/ 14402849 w 624"/>
                <a:gd name="T101" fmla="*/ 21092202 h 640"/>
                <a:gd name="T102" fmla="*/ 15712002 w 624"/>
                <a:gd name="T103" fmla="*/ 11778659 h 640"/>
                <a:gd name="T104" fmla="*/ 15337897 w 624"/>
                <a:gd name="T105" fmla="*/ 2191391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4"/>
                <a:gd name="T160" fmla="*/ 0 h 640"/>
                <a:gd name="T161" fmla="*/ 624 w 624"/>
                <a:gd name="T162" fmla="*/ 640 h 6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28" name="Freeform 481"/>
            <p:cNvSpPr>
              <a:spLocks/>
            </p:cNvSpPr>
            <p:nvPr>
              <p:custDataLst>
                <p:tags r:id="rId319"/>
              </p:custDataLst>
            </p:nvPr>
          </p:nvSpPr>
          <p:spPr bwMode="auto">
            <a:xfrm>
              <a:off x="8204042" y="2202907"/>
              <a:ext cx="18329" cy="40135"/>
            </a:xfrm>
            <a:custGeom>
              <a:avLst/>
              <a:gdLst>
                <a:gd name="T0" fmla="*/ 639239968 w 52"/>
                <a:gd name="T1" fmla="*/ 2147483647 h 50"/>
                <a:gd name="T2" fmla="*/ 0 w 52"/>
                <a:gd name="T3" fmla="*/ 2147483647 h 50"/>
                <a:gd name="T4" fmla="*/ 98375665 w 52"/>
                <a:gd name="T5" fmla="*/ 2147483647 h 50"/>
                <a:gd name="T6" fmla="*/ 294992547 w 52"/>
                <a:gd name="T7" fmla="*/ 2147483647 h 50"/>
                <a:gd name="T8" fmla="*/ 589985094 w 52"/>
                <a:gd name="T9" fmla="*/ 2147483647 h 50"/>
                <a:gd name="T10" fmla="*/ 884977641 w 52"/>
                <a:gd name="T11" fmla="*/ 2147483647 h 50"/>
                <a:gd name="T12" fmla="*/ 1278345854 w 52"/>
                <a:gd name="T13" fmla="*/ 2147483647 h 50"/>
                <a:gd name="T14" fmla="*/ 1671713700 w 52"/>
                <a:gd name="T15" fmla="*/ 2147483647 h 50"/>
                <a:gd name="T16" fmla="*/ 2114202338 w 52"/>
                <a:gd name="T17" fmla="*/ 1493271207 h 50"/>
                <a:gd name="T18" fmla="*/ 2147483647 w 52"/>
                <a:gd name="T19" fmla="*/ 0 h 50"/>
                <a:gd name="T20" fmla="*/ 1966705881 w 52"/>
                <a:gd name="T21" fmla="*/ 2147483647 h 50"/>
                <a:gd name="T22" fmla="*/ 1327466279 w 52"/>
                <a:gd name="T23" fmla="*/ 2147483647 h 50"/>
                <a:gd name="T24" fmla="*/ 1081728606 w 52"/>
                <a:gd name="T25" fmla="*/ 2147483647 h 50"/>
                <a:gd name="T26" fmla="*/ 835856850 w 52"/>
                <a:gd name="T27" fmla="*/ 2147483647 h 50"/>
                <a:gd name="T28" fmla="*/ 688360760 w 52"/>
                <a:gd name="T29" fmla="*/ 2147483647 h 50"/>
                <a:gd name="T30" fmla="*/ 639239968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 name="Freeform 482"/>
            <p:cNvSpPr>
              <a:spLocks/>
            </p:cNvSpPr>
            <p:nvPr>
              <p:custDataLst>
                <p:tags r:id="rId320"/>
              </p:custDataLst>
            </p:nvPr>
          </p:nvSpPr>
          <p:spPr bwMode="auto">
            <a:xfrm>
              <a:off x="8068100" y="2204022"/>
              <a:ext cx="135942" cy="88073"/>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1721553660 w 320"/>
                <a:gd name="T41" fmla="*/ 2147483647 h 234"/>
                <a:gd name="T42" fmla="*/ 602573010 w 320"/>
                <a:gd name="T43" fmla="*/ 1539324574 h 234"/>
                <a:gd name="T44" fmla="*/ 774708596 w 320"/>
                <a:gd name="T45" fmla="*/ 0 h 234"/>
                <a:gd name="T46" fmla="*/ 2065824831 w 320"/>
                <a:gd name="T47" fmla="*/ 0 h 234"/>
                <a:gd name="T48" fmla="*/ 2147483647 w 320"/>
                <a:gd name="T49" fmla="*/ 461883821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0"/>
                <a:gd name="T178" fmla="*/ 0 h 234"/>
                <a:gd name="T179" fmla="*/ 320 w 320"/>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 name="Freeform 483"/>
            <p:cNvSpPr>
              <a:spLocks/>
            </p:cNvSpPr>
            <p:nvPr>
              <p:custDataLst>
                <p:tags r:id="rId321"/>
              </p:custDataLst>
            </p:nvPr>
          </p:nvSpPr>
          <p:spPr bwMode="auto">
            <a:xfrm>
              <a:off x="8039080" y="2452634"/>
              <a:ext cx="50405" cy="40135"/>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1856429260 h 93"/>
                <a:gd name="T16" fmla="*/ 2147483647 w 125"/>
                <a:gd name="T17" fmla="*/ 1160457174 h 93"/>
                <a:gd name="T18" fmla="*/ 2147483647 w 125"/>
                <a:gd name="T19" fmla="*/ 696350013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1987559008 w 125"/>
                <a:gd name="T59" fmla="*/ 2147483647 h 93"/>
                <a:gd name="T60" fmla="*/ 1177851706 w 125"/>
                <a:gd name="T61" fmla="*/ 2147483647 h 93"/>
                <a:gd name="T62" fmla="*/ 515332176 w 125"/>
                <a:gd name="T63" fmla="*/ 2147483647 h 93"/>
                <a:gd name="T64" fmla="*/ 294375126 w 125"/>
                <a:gd name="T65" fmla="*/ 2147483647 h 93"/>
                <a:gd name="T66" fmla="*/ 147187353 w 125"/>
                <a:gd name="T67" fmla="*/ 2147483647 h 93"/>
                <a:gd name="T68" fmla="*/ 0 w 125"/>
                <a:gd name="T69" fmla="*/ 2147483647 h 93"/>
                <a:gd name="T70" fmla="*/ 0 w 125"/>
                <a:gd name="T71" fmla="*/ 2147483647 h 93"/>
                <a:gd name="T72" fmla="*/ 515332176 w 125"/>
                <a:gd name="T73" fmla="*/ 2147483647 h 93"/>
                <a:gd name="T74" fmla="*/ 1104082428 w 125"/>
                <a:gd name="T75" fmla="*/ 2147483647 h 93"/>
                <a:gd name="T76" fmla="*/ 1472226832 w 125"/>
                <a:gd name="T77" fmla="*/ 2147483647 h 93"/>
                <a:gd name="T78" fmla="*/ 1693008281 w 125"/>
                <a:gd name="T79" fmla="*/ 2147483647 h 93"/>
                <a:gd name="T80" fmla="*/ 2061152685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93"/>
                <a:gd name="T128" fmla="*/ 125 w 125"/>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 name="Freeform 484"/>
            <p:cNvSpPr>
              <a:spLocks/>
            </p:cNvSpPr>
            <p:nvPr>
              <p:custDataLst>
                <p:tags r:id="rId322"/>
              </p:custDataLst>
            </p:nvPr>
          </p:nvSpPr>
          <p:spPr bwMode="auto">
            <a:xfrm>
              <a:off x="7987146" y="2462668"/>
              <a:ext cx="58043" cy="59087"/>
            </a:xfrm>
            <a:custGeom>
              <a:avLst/>
              <a:gdLst>
                <a:gd name="T0" fmla="*/ 1866149793 w 133"/>
                <a:gd name="T1" fmla="*/ 1956912980 h 154"/>
                <a:gd name="T2" fmla="*/ 2147483647 w 133"/>
                <a:gd name="T3" fmla="*/ 1630661382 h 154"/>
                <a:gd name="T4" fmla="*/ 2147483647 w 133"/>
                <a:gd name="T5" fmla="*/ 978456490 h 154"/>
                <a:gd name="T6" fmla="*/ 2147483647 w 133"/>
                <a:gd name="T7" fmla="*/ 652204892 h 154"/>
                <a:gd name="T8" fmla="*/ 2147483647 w 133"/>
                <a:gd name="T9" fmla="*/ 326251598 h 154"/>
                <a:gd name="T10" fmla="*/ 2147483647 w 133"/>
                <a:gd name="T11" fmla="*/ 162976647 h 154"/>
                <a:gd name="T12" fmla="*/ 2147483647 w 133"/>
                <a:gd name="T13" fmla="*/ 0 h 154"/>
                <a:gd name="T14" fmla="*/ 2147483647 w 133"/>
                <a:gd name="T15" fmla="*/ 162976647 h 154"/>
                <a:gd name="T16" fmla="*/ 2147483647 w 133"/>
                <a:gd name="T17" fmla="*/ 652204892 h 154"/>
                <a:gd name="T18" fmla="*/ 2147483647 w 133"/>
                <a:gd name="T19" fmla="*/ 1304708088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1586361082 w 133"/>
                <a:gd name="T89" fmla="*/ 2147483647 h 154"/>
                <a:gd name="T90" fmla="*/ 1212966568 w 133"/>
                <a:gd name="T91" fmla="*/ 2147483647 h 154"/>
                <a:gd name="T92" fmla="*/ 933177857 w 133"/>
                <a:gd name="T93" fmla="*/ 2147483647 h 154"/>
                <a:gd name="T94" fmla="*/ 653183225 w 133"/>
                <a:gd name="T95" fmla="*/ 2147483647 h 154"/>
                <a:gd name="T96" fmla="*/ 373188593 w 133"/>
                <a:gd name="T97" fmla="*/ 2147483647 h 154"/>
                <a:gd name="T98" fmla="*/ 186594296 w 133"/>
                <a:gd name="T99" fmla="*/ 2147483647 h 154"/>
                <a:gd name="T100" fmla="*/ 93399882 w 133"/>
                <a:gd name="T101" fmla="*/ 2147483647 h 154"/>
                <a:gd name="T102" fmla="*/ 0 w 133"/>
                <a:gd name="T103" fmla="*/ 2147483647 h 154"/>
                <a:gd name="T104" fmla="*/ 0 w 133"/>
                <a:gd name="T105" fmla="*/ 2147483647 h 154"/>
                <a:gd name="T106" fmla="*/ 653183225 w 133"/>
                <a:gd name="T107" fmla="*/ 2147483647 h 154"/>
                <a:gd name="T108" fmla="*/ 1866149793 w 133"/>
                <a:gd name="T109" fmla="*/ 1956912980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54"/>
                <a:gd name="T167" fmla="*/ 133 w 133"/>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 name="Freeform 485"/>
            <p:cNvSpPr>
              <a:spLocks/>
            </p:cNvSpPr>
            <p:nvPr>
              <p:custDataLst>
                <p:tags r:id="rId323"/>
              </p:custDataLst>
            </p:nvPr>
          </p:nvSpPr>
          <p:spPr bwMode="auto">
            <a:xfrm>
              <a:off x="8002420" y="2295441"/>
              <a:ext cx="201622" cy="171687"/>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142445344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564512578 w 485"/>
                <a:gd name="T113" fmla="*/ 2147483647 h 468"/>
                <a:gd name="T114" fmla="*/ 0 w 485"/>
                <a:gd name="T115" fmla="*/ 2147483647 h 468"/>
                <a:gd name="T116" fmla="*/ 564512578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468"/>
                <a:gd name="T191" fmla="*/ 485 w 48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 name="Freeform 486"/>
            <p:cNvSpPr>
              <a:spLocks/>
            </p:cNvSpPr>
            <p:nvPr>
              <p:custDataLst>
                <p:tags r:id="rId324"/>
              </p:custDataLst>
            </p:nvPr>
          </p:nvSpPr>
          <p:spPr bwMode="auto">
            <a:xfrm>
              <a:off x="5677660" y="1516156"/>
              <a:ext cx="103866" cy="4236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1182920488 w 246"/>
                <a:gd name="T91" fmla="*/ 2147483647 h 42"/>
                <a:gd name="T92" fmla="*/ 0 w 246"/>
                <a:gd name="T93" fmla="*/ 2147483647 h 42"/>
                <a:gd name="T94" fmla="*/ 84535382 w 246"/>
                <a:gd name="T95" fmla="*/ 2147483647 h 42"/>
                <a:gd name="T96" fmla="*/ 253414380 w 246"/>
                <a:gd name="T97" fmla="*/ 2147483647 h 42"/>
                <a:gd name="T98" fmla="*/ 422485583 w 246"/>
                <a:gd name="T99" fmla="*/ 2147483647 h 42"/>
                <a:gd name="T100" fmla="*/ 760435345 w 246"/>
                <a:gd name="T101" fmla="*/ 2147483647 h 42"/>
                <a:gd name="T102" fmla="*/ 1436527511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 name="Freeform 487"/>
            <p:cNvSpPr>
              <a:spLocks/>
            </p:cNvSpPr>
            <p:nvPr>
              <p:custDataLst>
                <p:tags r:id="rId325"/>
              </p:custDataLst>
            </p:nvPr>
          </p:nvSpPr>
          <p:spPr bwMode="auto">
            <a:xfrm>
              <a:off x="5815129" y="1503893"/>
              <a:ext cx="61098" cy="40135"/>
            </a:xfrm>
            <a:custGeom>
              <a:avLst/>
              <a:gdLst>
                <a:gd name="T0" fmla="*/ 2147483647 w 149"/>
                <a:gd name="T1" fmla="*/ 0 h 61"/>
                <a:gd name="T2" fmla="*/ 2147483647 w 149"/>
                <a:gd name="T3" fmla="*/ 822455019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1935029534 w 149"/>
                <a:gd name="T57" fmla="*/ 2147483647 h 61"/>
                <a:gd name="T58" fmla="*/ 928828564 w 149"/>
                <a:gd name="T59" fmla="*/ 2147483647 h 61"/>
                <a:gd name="T60" fmla="*/ 232297916 w 149"/>
                <a:gd name="T61" fmla="*/ 2147483647 h 61"/>
                <a:gd name="T62" fmla="*/ 77371980 w 149"/>
                <a:gd name="T63" fmla="*/ 2147483647 h 61"/>
                <a:gd name="T64" fmla="*/ 0 w 149"/>
                <a:gd name="T65" fmla="*/ 2147483647 h 61"/>
                <a:gd name="T66" fmla="*/ 0 w 149"/>
                <a:gd name="T67" fmla="*/ 2147483647 h 61"/>
                <a:gd name="T68" fmla="*/ 232297916 w 149"/>
                <a:gd name="T69" fmla="*/ 2147483647 h 61"/>
                <a:gd name="T70" fmla="*/ 1470614826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 name="Freeform 488"/>
            <p:cNvSpPr>
              <a:spLocks/>
            </p:cNvSpPr>
            <p:nvPr>
              <p:custDataLst>
                <p:tags r:id="rId326"/>
              </p:custDataLst>
            </p:nvPr>
          </p:nvSpPr>
          <p:spPr bwMode="auto">
            <a:xfrm>
              <a:off x="5850261" y="1509467"/>
              <a:ext cx="125250" cy="40135"/>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1381958824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990184192 w 299"/>
                <a:gd name="T63" fmla="*/ 2147483647 h 74"/>
                <a:gd name="T64" fmla="*/ 165093682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 name="Freeform 489"/>
            <p:cNvSpPr>
              <a:spLocks/>
            </p:cNvSpPr>
            <p:nvPr>
              <p:custDataLst>
                <p:tags r:id="rId327"/>
              </p:custDataLst>
            </p:nvPr>
          </p:nvSpPr>
          <p:spPr bwMode="auto">
            <a:xfrm>
              <a:off x="6363480" y="1639906"/>
              <a:ext cx="39713" cy="40135"/>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1898520397 w 100"/>
                <a:gd name="T23" fmla="*/ 2147483647 h 42"/>
                <a:gd name="T24" fmla="*/ 843805875 w 100"/>
                <a:gd name="T25" fmla="*/ 2147483647 h 42"/>
                <a:gd name="T26" fmla="*/ 70359842 w 100"/>
                <a:gd name="T27" fmla="*/ 2147483647 h 42"/>
                <a:gd name="T28" fmla="*/ 0 w 100"/>
                <a:gd name="T29" fmla="*/ 2147483647 h 42"/>
                <a:gd name="T30" fmla="*/ 421988171 w 100"/>
                <a:gd name="T31" fmla="*/ 2147483647 h 42"/>
                <a:gd name="T32" fmla="*/ 843805875 w 100"/>
                <a:gd name="T33" fmla="*/ 2147483647 h 42"/>
                <a:gd name="T34" fmla="*/ 1265793633 w 100"/>
                <a:gd name="T35" fmla="*/ 2147483647 h 42"/>
                <a:gd name="T36" fmla="*/ 1617251909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42"/>
                <a:gd name="T83" fmla="*/ 100 w 10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 name="Freeform 490"/>
            <p:cNvSpPr>
              <a:spLocks/>
            </p:cNvSpPr>
            <p:nvPr>
              <p:custDataLst>
                <p:tags r:id="rId328"/>
              </p:custDataLst>
            </p:nvPr>
          </p:nvSpPr>
          <p:spPr bwMode="auto">
            <a:xfrm>
              <a:off x="6276416" y="1540683"/>
              <a:ext cx="15274" cy="41250"/>
            </a:xfrm>
            <a:custGeom>
              <a:avLst/>
              <a:gdLst>
                <a:gd name="T0" fmla="*/ 2147483647 w 40"/>
                <a:gd name="T1" fmla="*/ 2147483647 h 5"/>
                <a:gd name="T2" fmla="*/ 0 w 40"/>
                <a:gd name="T3" fmla="*/ 2147483647 h 5"/>
                <a:gd name="T4" fmla="*/ 312499375 w 40"/>
                <a:gd name="T5" fmla="*/ 2147483647 h 5"/>
                <a:gd name="T6" fmla="*/ 562624684 w 40"/>
                <a:gd name="T7" fmla="*/ 2147483647 h 5"/>
                <a:gd name="T8" fmla="*/ 937655684 w 40"/>
                <a:gd name="T9" fmla="*/ 0 h 5"/>
                <a:gd name="T10" fmla="*/ 1250312222 w 40"/>
                <a:gd name="T11" fmla="*/ 0 h 5"/>
                <a:gd name="T12" fmla="*/ 1562811994 w 40"/>
                <a:gd name="T13" fmla="*/ 0 h 5"/>
                <a:gd name="T14" fmla="*/ 1875310972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 name="Freeform 491"/>
            <p:cNvSpPr>
              <a:spLocks/>
            </p:cNvSpPr>
            <p:nvPr>
              <p:custDataLst>
                <p:tags r:id="rId329"/>
              </p:custDataLst>
            </p:nvPr>
          </p:nvSpPr>
          <p:spPr bwMode="auto">
            <a:xfrm>
              <a:off x="6297801" y="1511697"/>
              <a:ext cx="13746" cy="42365"/>
            </a:xfrm>
            <a:custGeom>
              <a:avLst/>
              <a:gdLst>
                <a:gd name="T0" fmla="*/ 0 w 33"/>
                <a:gd name="T1" fmla="*/ 2147483647 h 31"/>
                <a:gd name="T2" fmla="*/ 1623012725 w 33"/>
                <a:gd name="T3" fmla="*/ 0 h 31"/>
                <a:gd name="T4" fmla="*/ 1623012725 w 33"/>
                <a:gd name="T5" fmla="*/ 2147483647 h 31"/>
                <a:gd name="T6" fmla="*/ 1785332960 w 33"/>
                <a:gd name="T7" fmla="*/ 2147483647 h 31"/>
                <a:gd name="T8" fmla="*/ 202862541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 name="Freeform 492"/>
            <p:cNvSpPr>
              <a:spLocks/>
            </p:cNvSpPr>
            <p:nvPr>
              <p:custDataLst>
                <p:tags r:id="rId330"/>
              </p:custDataLst>
            </p:nvPr>
          </p:nvSpPr>
          <p:spPr bwMode="auto">
            <a:xfrm>
              <a:off x="6436797" y="1593081"/>
              <a:ext cx="16802" cy="40135"/>
            </a:xfrm>
            <a:custGeom>
              <a:avLst/>
              <a:gdLst>
                <a:gd name="T0" fmla="*/ 2147483647 w 41"/>
                <a:gd name="T1" fmla="*/ 0 h 43"/>
                <a:gd name="T2" fmla="*/ 2147483647 w 41"/>
                <a:gd name="T3" fmla="*/ 2147483647 h 43"/>
                <a:gd name="T4" fmla="*/ 2147483647 w 41"/>
                <a:gd name="T5" fmla="*/ 2147483647 h 43"/>
                <a:gd name="T6" fmla="*/ 1854410452 w 41"/>
                <a:gd name="T7" fmla="*/ 2147483647 h 43"/>
                <a:gd name="T8" fmla="*/ 1390898561 w 41"/>
                <a:gd name="T9" fmla="*/ 2147483647 h 43"/>
                <a:gd name="T10" fmla="*/ 1004487519 w 41"/>
                <a:gd name="T11" fmla="*/ 2147483647 h 43"/>
                <a:gd name="T12" fmla="*/ 386411042 w 41"/>
                <a:gd name="T13" fmla="*/ 2147483647 h 43"/>
                <a:gd name="T14" fmla="*/ 0 w 41"/>
                <a:gd name="T15" fmla="*/ 2147483647 h 43"/>
                <a:gd name="T16" fmla="*/ 927205226 w 41"/>
                <a:gd name="T17" fmla="*/ 2147483647 h 43"/>
                <a:gd name="T18" fmla="*/ 1931692745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 name="Freeform 493"/>
            <p:cNvSpPr>
              <a:spLocks/>
            </p:cNvSpPr>
            <p:nvPr>
              <p:custDataLst>
                <p:tags r:id="rId331"/>
              </p:custDataLst>
            </p:nvPr>
          </p:nvSpPr>
          <p:spPr bwMode="auto">
            <a:xfrm>
              <a:off x="6488730" y="1511697"/>
              <a:ext cx="90119" cy="42365"/>
            </a:xfrm>
            <a:custGeom>
              <a:avLst/>
              <a:gdLst>
                <a:gd name="T0" fmla="*/ 2147483647 w 213"/>
                <a:gd name="T1" fmla="*/ 0 h 62"/>
                <a:gd name="T2" fmla="*/ 2147483647 w 213"/>
                <a:gd name="T3" fmla="*/ 0 h 62"/>
                <a:gd name="T4" fmla="*/ 2147483647 w 213"/>
                <a:gd name="T5" fmla="*/ 921136479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1955689596 w 213"/>
                <a:gd name="T49" fmla="*/ 2147483647 h 62"/>
                <a:gd name="T50" fmla="*/ 1020384950 w 213"/>
                <a:gd name="T51" fmla="*/ 2147483647 h 62"/>
                <a:gd name="T52" fmla="*/ 0 w 213"/>
                <a:gd name="T53" fmla="*/ 2147483647 h 62"/>
                <a:gd name="T54" fmla="*/ 510095734 w 213"/>
                <a:gd name="T55" fmla="*/ 2147483647 h 62"/>
                <a:gd name="T56" fmla="*/ 935304647 w 213"/>
                <a:gd name="T57" fmla="*/ 2147483647 h 62"/>
                <a:gd name="T58" fmla="*/ 1445400380 w 213"/>
                <a:gd name="T59" fmla="*/ 2147483647 h 62"/>
                <a:gd name="T60" fmla="*/ 1955689596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921136479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62"/>
                <a:gd name="T119" fmla="*/ 213 w 21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 name="Freeform 494"/>
            <p:cNvSpPr>
              <a:spLocks/>
            </p:cNvSpPr>
            <p:nvPr>
              <p:custDataLst>
                <p:tags r:id="rId332"/>
              </p:custDataLst>
            </p:nvPr>
          </p:nvSpPr>
          <p:spPr bwMode="auto">
            <a:xfrm>
              <a:off x="6546772" y="1529535"/>
              <a:ext cx="99284" cy="42365"/>
            </a:xfrm>
            <a:custGeom>
              <a:avLst/>
              <a:gdLst>
                <a:gd name="T0" fmla="*/ 2147483647 w 239"/>
                <a:gd name="T1" fmla="*/ 0 h 56"/>
                <a:gd name="T2" fmla="*/ 2147483647 w 239"/>
                <a:gd name="T3" fmla="*/ 2147483647 h 56"/>
                <a:gd name="T4" fmla="*/ 1851023474 w 239"/>
                <a:gd name="T5" fmla="*/ 2147483647 h 56"/>
                <a:gd name="T6" fmla="*/ 1529098070 w 239"/>
                <a:gd name="T7" fmla="*/ 2147483647 h 56"/>
                <a:gd name="T8" fmla="*/ 1207172666 w 239"/>
                <a:gd name="T9" fmla="*/ 2147483647 h 56"/>
                <a:gd name="T10" fmla="*/ 1046303437 w 239"/>
                <a:gd name="T11" fmla="*/ 2147483647 h 56"/>
                <a:gd name="T12" fmla="*/ 804720037 w 239"/>
                <a:gd name="T13" fmla="*/ 2147483647 h 56"/>
                <a:gd name="T14" fmla="*/ 563322289 w 239"/>
                <a:gd name="T15" fmla="*/ 2147483647 h 56"/>
                <a:gd name="T16" fmla="*/ 0 w 239"/>
                <a:gd name="T17" fmla="*/ 2147483647 h 56"/>
                <a:gd name="T18" fmla="*/ 160869229 w 239"/>
                <a:gd name="T19" fmla="*/ 2147483647 h 56"/>
                <a:gd name="T20" fmla="*/ 402453060 w 239"/>
                <a:gd name="T21" fmla="*/ 2147483647 h 56"/>
                <a:gd name="T22" fmla="*/ 563322289 w 239"/>
                <a:gd name="T23" fmla="*/ 2147483647 h 56"/>
                <a:gd name="T24" fmla="*/ 804720037 w 239"/>
                <a:gd name="T25" fmla="*/ 2147483647 h 56"/>
                <a:gd name="T26" fmla="*/ 1368228410 w 239"/>
                <a:gd name="T27" fmla="*/ 2147483647 h 56"/>
                <a:gd name="T28" fmla="*/ 1931551131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1249782110 h 56"/>
                <a:gd name="T86" fmla="*/ 2147483647 w 239"/>
                <a:gd name="T87" fmla="*/ 0 h 56"/>
                <a:gd name="T88" fmla="*/ 2147483647 w 239"/>
                <a:gd name="T89" fmla="*/ 1249782110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1249782110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6"/>
                <a:gd name="T164" fmla="*/ 239 w 239"/>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 name="Freeform 495"/>
            <p:cNvSpPr>
              <a:spLocks/>
            </p:cNvSpPr>
            <p:nvPr>
              <p:custDataLst>
                <p:tags r:id="rId333"/>
              </p:custDataLst>
            </p:nvPr>
          </p:nvSpPr>
          <p:spPr bwMode="auto">
            <a:xfrm>
              <a:off x="6659802" y="1539568"/>
              <a:ext cx="79427" cy="40135"/>
            </a:xfrm>
            <a:custGeom>
              <a:avLst/>
              <a:gdLst>
                <a:gd name="T0" fmla="*/ 1204313121 w 187"/>
                <a:gd name="T1" fmla="*/ 2147483647 h 80"/>
                <a:gd name="T2" fmla="*/ 2147483647 w 187"/>
                <a:gd name="T3" fmla="*/ 0 h 80"/>
                <a:gd name="T4" fmla="*/ 2147483647 w 187"/>
                <a:gd name="T5" fmla="*/ 1093640974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1892603544 w 187"/>
                <a:gd name="T53" fmla="*/ 2147483647 h 80"/>
                <a:gd name="T54" fmla="*/ 1548458332 w 187"/>
                <a:gd name="T55" fmla="*/ 2147483647 h 80"/>
                <a:gd name="T56" fmla="*/ 1204313121 w 187"/>
                <a:gd name="T57" fmla="*/ 2147483647 h 80"/>
                <a:gd name="T58" fmla="*/ 774228945 w 187"/>
                <a:gd name="T59" fmla="*/ 2147483647 h 80"/>
                <a:gd name="T60" fmla="*/ 516217817 w 187"/>
                <a:gd name="T61" fmla="*/ 2147483647 h 80"/>
                <a:gd name="T62" fmla="*/ 258011570 w 187"/>
                <a:gd name="T63" fmla="*/ 2147483647 h 80"/>
                <a:gd name="T64" fmla="*/ 172072606 w 187"/>
                <a:gd name="T65" fmla="*/ 2147483647 h 80"/>
                <a:gd name="T66" fmla="*/ 0 w 187"/>
                <a:gd name="T67" fmla="*/ 2147483647 h 80"/>
                <a:gd name="T68" fmla="*/ 172072606 w 187"/>
                <a:gd name="T69" fmla="*/ 2147483647 h 80"/>
                <a:gd name="T70" fmla="*/ 258011570 w 187"/>
                <a:gd name="T71" fmla="*/ 2147483647 h 80"/>
                <a:gd name="T72" fmla="*/ 430084176 w 187"/>
                <a:gd name="T73" fmla="*/ 2147483647 h 80"/>
                <a:gd name="T74" fmla="*/ 602156340 w 187"/>
                <a:gd name="T75" fmla="*/ 2147483647 h 80"/>
                <a:gd name="T76" fmla="*/ 1118374157 w 187"/>
                <a:gd name="T77" fmla="*/ 2147483647 h 80"/>
                <a:gd name="T78" fmla="*/ 1204313121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80"/>
                <a:gd name="T122" fmla="*/ 187 w 187"/>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 name="Freeform 496"/>
            <p:cNvSpPr>
              <a:spLocks/>
            </p:cNvSpPr>
            <p:nvPr>
              <p:custDataLst>
                <p:tags r:id="rId334"/>
              </p:custDataLst>
            </p:nvPr>
          </p:nvSpPr>
          <p:spPr bwMode="auto">
            <a:xfrm>
              <a:off x="7166912" y="1627641"/>
              <a:ext cx="76372" cy="41250"/>
            </a:xfrm>
            <a:custGeom>
              <a:avLst/>
              <a:gdLst>
                <a:gd name="T0" fmla="*/ 2147483647 w 183"/>
                <a:gd name="T1" fmla="*/ 0 h 73"/>
                <a:gd name="T2" fmla="*/ 2147483647 w 183"/>
                <a:gd name="T3" fmla="*/ 0 h 73"/>
                <a:gd name="T4" fmla="*/ 2147483647 w 183"/>
                <a:gd name="T5" fmla="*/ 521180665 h 73"/>
                <a:gd name="T6" fmla="*/ 2147483647 w 183"/>
                <a:gd name="T7" fmla="*/ 2084075736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1305643712 w 183"/>
                <a:gd name="T41" fmla="*/ 2147483647 h 73"/>
                <a:gd name="T42" fmla="*/ 571172090 w 183"/>
                <a:gd name="T43" fmla="*/ 2147483647 h 73"/>
                <a:gd name="T44" fmla="*/ 326410820 w 183"/>
                <a:gd name="T45" fmla="*/ 2147483647 h 73"/>
                <a:gd name="T46" fmla="*/ 163111288 w 183"/>
                <a:gd name="T47" fmla="*/ 2147483647 h 73"/>
                <a:gd name="T48" fmla="*/ 81649983 w 183"/>
                <a:gd name="T49" fmla="*/ 2147483647 h 73"/>
                <a:gd name="T50" fmla="*/ 0 w 183"/>
                <a:gd name="T51" fmla="*/ 2147483647 h 73"/>
                <a:gd name="T52" fmla="*/ 81649983 w 183"/>
                <a:gd name="T53" fmla="*/ 2147483647 h 73"/>
                <a:gd name="T54" fmla="*/ 244761270 w 183"/>
                <a:gd name="T55" fmla="*/ 2147483647 h 73"/>
                <a:gd name="T56" fmla="*/ 571172090 w 183"/>
                <a:gd name="T57" fmla="*/ 2084075736 h 73"/>
                <a:gd name="T58" fmla="*/ 1060882876 w 183"/>
                <a:gd name="T59" fmla="*/ 1562895072 h 73"/>
                <a:gd name="T60" fmla="*/ 1550405417 w 183"/>
                <a:gd name="T61" fmla="*/ 521180665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73"/>
                <a:gd name="T104" fmla="*/ 183 w 18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 name="Freeform 497"/>
            <p:cNvSpPr>
              <a:spLocks/>
            </p:cNvSpPr>
            <p:nvPr>
              <p:custDataLst>
                <p:tags r:id="rId335"/>
              </p:custDataLst>
            </p:nvPr>
          </p:nvSpPr>
          <p:spPr bwMode="auto">
            <a:xfrm>
              <a:off x="7231064" y="1639906"/>
              <a:ext cx="32077" cy="40135"/>
            </a:xfrm>
            <a:custGeom>
              <a:avLst/>
              <a:gdLst>
                <a:gd name="T0" fmla="*/ 0 w 79"/>
                <a:gd name="T1" fmla="*/ 2147483647 h 42"/>
                <a:gd name="T2" fmla="*/ 1728483304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1878786200 w 79"/>
                <a:gd name="T37" fmla="*/ 2147483647 h 42"/>
                <a:gd name="T38" fmla="*/ 1202423168 w 79"/>
                <a:gd name="T39" fmla="*/ 2147483647 h 42"/>
                <a:gd name="T40" fmla="*/ 826665928 w 79"/>
                <a:gd name="T41" fmla="*/ 2147483647 h 42"/>
                <a:gd name="T42" fmla="*/ 375757240 w 79"/>
                <a:gd name="T43" fmla="*/ 2147483647 h 42"/>
                <a:gd name="T44" fmla="*/ 150302896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2"/>
                <a:gd name="T77" fmla="*/ 79 w 79"/>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 name="Freeform 498"/>
            <p:cNvSpPr>
              <a:spLocks/>
            </p:cNvSpPr>
            <p:nvPr>
              <p:custDataLst>
                <p:tags r:id="rId336"/>
              </p:custDataLst>
            </p:nvPr>
          </p:nvSpPr>
          <p:spPr bwMode="auto">
            <a:xfrm>
              <a:off x="7260086" y="1647709"/>
              <a:ext cx="50405" cy="41250"/>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092525466 w 113"/>
                <a:gd name="T25" fmla="*/ 2147483647 h 52"/>
                <a:gd name="T26" fmla="*/ 1295362686 w 113"/>
                <a:gd name="T27" fmla="*/ 2147483647 h 52"/>
                <a:gd name="T28" fmla="*/ 597925747 w 113"/>
                <a:gd name="T29" fmla="*/ 2147483647 h 52"/>
                <a:gd name="T30" fmla="*/ 398474066 w 113"/>
                <a:gd name="T31" fmla="*/ 2147483647 h 52"/>
                <a:gd name="T32" fmla="*/ 199237033 w 113"/>
                <a:gd name="T33" fmla="*/ 2147483647 h 52"/>
                <a:gd name="T34" fmla="*/ 99725840 w 113"/>
                <a:gd name="T35" fmla="*/ 2147483647 h 52"/>
                <a:gd name="T36" fmla="*/ 0 w 113"/>
                <a:gd name="T37" fmla="*/ 2147483647 h 52"/>
                <a:gd name="T38" fmla="*/ 99725840 w 113"/>
                <a:gd name="T39" fmla="*/ 2147483647 h 52"/>
                <a:gd name="T40" fmla="*/ 99725840 w 113"/>
                <a:gd name="T41" fmla="*/ 2147483647 h 52"/>
                <a:gd name="T42" fmla="*/ 298962873 w 113"/>
                <a:gd name="T43" fmla="*/ 2147483647 h 52"/>
                <a:gd name="T44" fmla="*/ 498199906 w 113"/>
                <a:gd name="T45" fmla="*/ 2147483647 h 52"/>
                <a:gd name="T46" fmla="*/ 697436939 w 113"/>
                <a:gd name="T47" fmla="*/ 2147483647 h 52"/>
                <a:gd name="T48" fmla="*/ 996399813 w 113"/>
                <a:gd name="T49" fmla="*/ 2147483647 h 52"/>
                <a:gd name="T50" fmla="*/ 1394873879 w 113"/>
                <a:gd name="T51" fmla="*/ 1441816835 h 52"/>
                <a:gd name="T52" fmla="*/ 1693836289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52"/>
                <a:gd name="T107" fmla="*/ 113 w 113"/>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 name="Freeform 499"/>
            <p:cNvSpPr>
              <a:spLocks/>
            </p:cNvSpPr>
            <p:nvPr>
              <p:custDataLst>
                <p:tags r:id="rId337"/>
              </p:custDataLst>
            </p:nvPr>
          </p:nvSpPr>
          <p:spPr bwMode="auto">
            <a:xfrm>
              <a:off x="7040134" y="1628757"/>
              <a:ext cx="59570" cy="41250"/>
            </a:xfrm>
            <a:custGeom>
              <a:avLst/>
              <a:gdLst>
                <a:gd name="T0" fmla="*/ 0 w 139"/>
                <a:gd name="T1" fmla="*/ 2147483647 h 40"/>
                <a:gd name="T2" fmla="*/ 706864003 w 139"/>
                <a:gd name="T3" fmla="*/ 2147483647 h 40"/>
                <a:gd name="T4" fmla="*/ 1678975939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1502209607 w 139"/>
                <a:gd name="T37" fmla="*/ 2147483647 h 40"/>
                <a:gd name="T38" fmla="*/ 972111491 w 139"/>
                <a:gd name="T39" fmla="*/ 2147483647 h 40"/>
                <a:gd name="T40" fmla="*/ 353531328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40"/>
                <a:gd name="T68" fmla="*/ 139 w 13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 name="Freeform 500"/>
            <p:cNvSpPr>
              <a:spLocks/>
            </p:cNvSpPr>
            <p:nvPr>
              <p:custDataLst>
                <p:tags r:id="rId338"/>
              </p:custDataLst>
            </p:nvPr>
          </p:nvSpPr>
          <p:spPr bwMode="auto">
            <a:xfrm>
              <a:off x="7328820" y="1587507"/>
              <a:ext cx="134415" cy="40135"/>
            </a:xfrm>
            <a:custGeom>
              <a:avLst/>
              <a:gdLst>
                <a:gd name="T0" fmla="*/ 794131742 w 325"/>
                <a:gd name="T1" fmla="*/ 2147483647 h 71"/>
                <a:gd name="T2" fmla="*/ 2147483647 w 325"/>
                <a:gd name="T3" fmla="*/ 521568608 h 71"/>
                <a:gd name="T4" fmla="*/ 2147483647 w 325"/>
                <a:gd name="T5" fmla="*/ 0 h 71"/>
                <a:gd name="T6" fmla="*/ 2147483647 w 325"/>
                <a:gd name="T7" fmla="*/ 2086275239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1985513975 w 325"/>
                <a:gd name="T57" fmla="*/ 2147483647 h 71"/>
                <a:gd name="T58" fmla="*/ 1270832417 w 325"/>
                <a:gd name="T59" fmla="*/ 2147483647 h 71"/>
                <a:gd name="T60" fmla="*/ 476515840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71"/>
                <a:gd name="T98" fmla="*/ 325 w 32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 name="Freeform 501"/>
            <p:cNvSpPr>
              <a:spLocks/>
            </p:cNvSpPr>
            <p:nvPr>
              <p:custDataLst>
                <p:tags r:id="rId339"/>
              </p:custDataLst>
            </p:nvPr>
          </p:nvSpPr>
          <p:spPr bwMode="auto">
            <a:xfrm>
              <a:off x="7483091" y="1593081"/>
              <a:ext cx="91646" cy="40135"/>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1785458219 w 220"/>
                <a:gd name="T89" fmla="*/ 2147483647 h 72"/>
                <a:gd name="T90" fmla="*/ 1460795131 w 220"/>
                <a:gd name="T91" fmla="*/ 2147483647 h 72"/>
                <a:gd name="T92" fmla="*/ 1054966486 w 220"/>
                <a:gd name="T93" fmla="*/ 2147483647 h 72"/>
                <a:gd name="T94" fmla="*/ 730491300 w 220"/>
                <a:gd name="T95" fmla="*/ 2147483647 h 72"/>
                <a:gd name="T96" fmla="*/ 568159756 w 220"/>
                <a:gd name="T97" fmla="*/ 2147483647 h 72"/>
                <a:gd name="T98" fmla="*/ 243497100 w 220"/>
                <a:gd name="T99" fmla="*/ 2147483647 h 72"/>
                <a:gd name="T100" fmla="*/ 162331544 w 220"/>
                <a:gd name="T101" fmla="*/ 2147483647 h 72"/>
                <a:gd name="T102" fmla="*/ 81165556 w 220"/>
                <a:gd name="T103" fmla="*/ 2147483647 h 72"/>
                <a:gd name="T104" fmla="*/ 0 w 220"/>
                <a:gd name="T105" fmla="*/ 2147483647 h 72"/>
                <a:gd name="T106" fmla="*/ 1866623775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2"/>
                <a:gd name="T173" fmla="*/ 220 w 220"/>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9" name="Freeform 502"/>
            <p:cNvSpPr>
              <a:spLocks/>
            </p:cNvSpPr>
            <p:nvPr>
              <p:custDataLst>
                <p:tags r:id="rId340"/>
              </p:custDataLst>
            </p:nvPr>
          </p:nvSpPr>
          <p:spPr bwMode="auto">
            <a:xfrm>
              <a:off x="7444905" y="1626528"/>
              <a:ext cx="61098" cy="41250"/>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1563263007 w 146"/>
                <a:gd name="T35" fmla="*/ 0 h 30"/>
                <a:gd name="T36" fmla="*/ 1151828240 w 146"/>
                <a:gd name="T37" fmla="*/ 2147483647 h 30"/>
                <a:gd name="T38" fmla="*/ 822680339 w 146"/>
                <a:gd name="T39" fmla="*/ 2147483647 h 30"/>
                <a:gd name="T40" fmla="*/ 329147901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30"/>
                <a:gd name="T98" fmla="*/ 146 w 14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0" name="Freeform 503"/>
            <p:cNvSpPr>
              <a:spLocks/>
            </p:cNvSpPr>
            <p:nvPr>
              <p:custDataLst>
                <p:tags r:id="rId341"/>
              </p:custDataLst>
            </p:nvPr>
          </p:nvSpPr>
          <p:spPr bwMode="auto">
            <a:xfrm>
              <a:off x="7425050" y="1624297"/>
              <a:ext cx="19856" cy="41250"/>
            </a:xfrm>
            <a:custGeom>
              <a:avLst/>
              <a:gdLst>
                <a:gd name="T0" fmla="*/ 0 w 53"/>
                <a:gd name="T1" fmla="*/ 2147483647 h 9"/>
                <a:gd name="T2" fmla="*/ 1003537983 w 53"/>
                <a:gd name="T3" fmla="*/ 2147483647 h 9"/>
                <a:gd name="T4" fmla="*/ 1712033449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1830141337 w 53"/>
                <a:gd name="T15" fmla="*/ 2147483647 h 9"/>
                <a:gd name="T16" fmla="*/ 1475818064 w 53"/>
                <a:gd name="T17" fmla="*/ 0 h 9"/>
                <a:gd name="T18" fmla="*/ 1121645870 w 53"/>
                <a:gd name="T19" fmla="*/ 0 h 9"/>
                <a:gd name="T20" fmla="*/ 826451886 w 53"/>
                <a:gd name="T21" fmla="*/ 0 h 9"/>
                <a:gd name="T22" fmla="*/ 531257902 w 53"/>
                <a:gd name="T23" fmla="*/ 2147483647 h 9"/>
                <a:gd name="T24" fmla="*/ 354172194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9"/>
                <a:gd name="T41" fmla="*/ 53 w 5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1" name="Line 504"/>
            <p:cNvSpPr>
              <a:spLocks noChangeShapeType="1"/>
            </p:cNvSpPr>
            <p:nvPr>
              <p:custDataLst>
                <p:tags r:id="rId342"/>
              </p:custDataLst>
            </p:nvPr>
          </p:nvSpPr>
          <p:spPr bwMode="auto">
            <a:xfrm flipV="1">
              <a:off x="7426576" y="1623182"/>
              <a:ext cx="0" cy="1115"/>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Freeform 505"/>
            <p:cNvSpPr>
              <a:spLocks/>
            </p:cNvSpPr>
            <p:nvPr>
              <p:custDataLst>
                <p:tags r:id="rId343"/>
              </p:custDataLst>
            </p:nvPr>
          </p:nvSpPr>
          <p:spPr bwMode="auto">
            <a:xfrm>
              <a:off x="6627726" y="1573014"/>
              <a:ext cx="10692" cy="39020"/>
            </a:xfrm>
            <a:custGeom>
              <a:avLst/>
              <a:gdLst>
                <a:gd name="T0" fmla="*/ 0 w 26"/>
                <a:gd name="T1" fmla="*/ 2147483647 h 25"/>
                <a:gd name="T2" fmla="*/ 390339344 w 26"/>
                <a:gd name="T3" fmla="*/ 2147483647 h 25"/>
                <a:gd name="T4" fmla="*/ 1014845711 w 26"/>
                <a:gd name="T5" fmla="*/ 2147483647 h 25"/>
                <a:gd name="T6" fmla="*/ 1249012734 w 26"/>
                <a:gd name="T7" fmla="*/ 2147483647 h 25"/>
                <a:gd name="T8" fmla="*/ 1561357377 w 26"/>
                <a:gd name="T9" fmla="*/ 2147483647 h 25"/>
                <a:gd name="T10" fmla="*/ 1795524400 w 26"/>
                <a:gd name="T11" fmla="*/ 2147483647 h 25"/>
                <a:gd name="T12" fmla="*/ 2029691422 w 26"/>
                <a:gd name="T13" fmla="*/ 0 h 25"/>
                <a:gd name="T14" fmla="*/ 2029691422 w 26"/>
                <a:gd name="T15" fmla="*/ 2147483647 h 25"/>
                <a:gd name="T16" fmla="*/ 1561357377 w 26"/>
                <a:gd name="T17" fmla="*/ 2147483647 h 25"/>
                <a:gd name="T18" fmla="*/ 1014845711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 name="Freeform 506"/>
            <p:cNvSpPr>
              <a:spLocks/>
            </p:cNvSpPr>
            <p:nvPr>
              <p:custDataLst>
                <p:tags r:id="rId344"/>
              </p:custDataLst>
            </p:nvPr>
          </p:nvSpPr>
          <p:spPr bwMode="auto">
            <a:xfrm>
              <a:off x="7348678" y="1623182"/>
              <a:ext cx="9165" cy="40135"/>
            </a:xfrm>
            <a:custGeom>
              <a:avLst/>
              <a:gdLst>
                <a:gd name="T0" fmla="*/ 793536698 w 33"/>
                <a:gd name="T1" fmla="*/ 2147483647 h 25"/>
                <a:gd name="T2" fmla="*/ 793536698 w 33"/>
                <a:gd name="T3" fmla="*/ 2147483647 h 25"/>
                <a:gd name="T4" fmla="*/ 793536698 w 33"/>
                <a:gd name="T5" fmla="*/ 0 h 25"/>
                <a:gd name="T6" fmla="*/ 0 w 33"/>
                <a:gd name="T7" fmla="*/ 0 h 25"/>
                <a:gd name="T8" fmla="*/ 216441770 w 33"/>
                <a:gd name="T9" fmla="*/ 2147483647 h 25"/>
                <a:gd name="T10" fmla="*/ 384730048 w 33"/>
                <a:gd name="T11" fmla="*/ 2147483647 h 25"/>
                <a:gd name="T12" fmla="*/ 480954195 w 33"/>
                <a:gd name="T13" fmla="*/ 2147483647 h 25"/>
                <a:gd name="T14" fmla="*/ 577094927 w 33"/>
                <a:gd name="T15" fmla="*/ 2147483647 h 25"/>
                <a:gd name="T16" fmla="*/ 673319075 w 33"/>
                <a:gd name="T17" fmla="*/ 2147483647 h 25"/>
                <a:gd name="T18" fmla="*/ 793536698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4" name="Freeform 507"/>
            <p:cNvSpPr>
              <a:spLocks/>
            </p:cNvSpPr>
            <p:nvPr>
              <p:custDataLst>
                <p:tags r:id="rId345"/>
              </p:custDataLst>
            </p:nvPr>
          </p:nvSpPr>
          <p:spPr bwMode="auto">
            <a:xfrm>
              <a:off x="7304382" y="1597541"/>
              <a:ext cx="9165" cy="40135"/>
            </a:xfrm>
            <a:custGeom>
              <a:avLst/>
              <a:gdLst>
                <a:gd name="T0" fmla="*/ 0 w 20"/>
                <a:gd name="T1" fmla="*/ 0 h 18"/>
                <a:gd name="T2" fmla="*/ 1404205980 w 20"/>
                <a:gd name="T3" fmla="*/ 2147483647 h 18"/>
                <a:gd name="T4" fmla="*/ 1728323156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5" name="Freeform 508"/>
            <p:cNvSpPr>
              <a:spLocks/>
            </p:cNvSpPr>
            <p:nvPr>
              <p:custDataLst>
                <p:tags r:id="rId346"/>
              </p:custDataLst>
            </p:nvPr>
          </p:nvSpPr>
          <p:spPr bwMode="auto">
            <a:xfrm>
              <a:off x="7785524" y="1997773"/>
              <a:ext cx="12220" cy="41250"/>
            </a:xfrm>
            <a:custGeom>
              <a:avLst/>
              <a:gdLst>
                <a:gd name="T0" fmla="*/ 0 w 33"/>
                <a:gd name="T1" fmla="*/ 2147483647 h 31"/>
                <a:gd name="T2" fmla="*/ 0 w 33"/>
                <a:gd name="T3" fmla="*/ 0 h 31"/>
                <a:gd name="T4" fmla="*/ 513047288 w 33"/>
                <a:gd name="T5" fmla="*/ 0 h 31"/>
                <a:gd name="T6" fmla="*/ 912051270 w 33"/>
                <a:gd name="T7" fmla="*/ 0 h 31"/>
                <a:gd name="T8" fmla="*/ 1367928545 w 33"/>
                <a:gd name="T9" fmla="*/ 0 h 31"/>
                <a:gd name="T10" fmla="*/ 1880975833 w 33"/>
                <a:gd name="T11" fmla="*/ 0 h 31"/>
                <a:gd name="T12" fmla="*/ 1709910682 w 33"/>
                <a:gd name="T13" fmla="*/ 2147483647 h 31"/>
                <a:gd name="T14" fmla="*/ 1653037003 w 33"/>
                <a:gd name="T15" fmla="*/ 2147483647 h 31"/>
                <a:gd name="T16" fmla="*/ 1596015542 w 33"/>
                <a:gd name="T17" fmla="*/ 2147483647 h 31"/>
                <a:gd name="T18" fmla="*/ 1596015542 w 33"/>
                <a:gd name="T19" fmla="*/ 2147483647 h 31"/>
                <a:gd name="T20" fmla="*/ 1596015542 w 33"/>
                <a:gd name="T21" fmla="*/ 2147483647 h 31"/>
                <a:gd name="T22" fmla="*/ 1653037003 w 33"/>
                <a:gd name="T23" fmla="*/ 2147483647 h 31"/>
                <a:gd name="T24" fmla="*/ 1709910682 w 33"/>
                <a:gd name="T25" fmla="*/ 2147483647 h 31"/>
                <a:gd name="T26" fmla="*/ 1880975833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6" name="Freeform 509"/>
            <p:cNvSpPr>
              <a:spLocks/>
            </p:cNvSpPr>
            <p:nvPr>
              <p:custDataLst>
                <p:tags r:id="rId347"/>
              </p:custDataLst>
            </p:nvPr>
          </p:nvSpPr>
          <p:spPr bwMode="auto">
            <a:xfrm>
              <a:off x="8068100" y="1662203"/>
              <a:ext cx="53461" cy="41250"/>
            </a:xfrm>
            <a:custGeom>
              <a:avLst/>
              <a:gdLst>
                <a:gd name="T0" fmla="*/ 239692321 w 129"/>
                <a:gd name="T1" fmla="*/ 2147483647 h 56"/>
                <a:gd name="T2" fmla="*/ 79959464 w 129"/>
                <a:gd name="T3" fmla="*/ 2147483647 h 56"/>
                <a:gd name="T4" fmla="*/ 79959464 w 129"/>
                <a:gd name="T5" fmla="*/ 2147483647 h 56"/>
                <a:gd name="T6" fmla="*/ 0 w 129"/>
                <a:gd name="T7" fmla="*/ 2147483647 h 56"/>
                <a:gd name="T8" fmla="*/ 79959464 w 129"/>
                <a:gd name="T9" fmla="*/ 2147483647 h 56"/>
                <a:gd name="T10" fmla="*/ 159733288 w 129"/>
                <a:gd name="T11" fmla="*/ 2147483647 h 56"/>
                <a:gd name="T12" fmla="*/ 239692321 w 129"/>
                <a:gd name="T13" fmla="*/ 2147483647 h 56"/>
                <a:gd name="T14" fmla="*/ 719077394 w 129"/>
                <a:gd name="T15" fmla="*/ 2147483647 h 56"/>
                <a:gd name="T16" fmla="*/ 1278607142 w 129"/>
                <a:gd name="T17" fmla="*/ 2147483647 h 56"/>
                <a:gd name="T18" fmla="*/ 1678033181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1837951679 w 129"/>
                <a:gd name="T67" fmla="*/ 2147483647 h 56"/>
                <a:gd name="T68" fmla="*/ 1278607142 w 129"/>
                <a:gd name="T69" fmla="*/ 2147483647 h 56"/>
                <a:gd name="T70" fmla="*/ 479385073 w 129"/>
                <a:gd name="T71" fmla="*/ 2147483647 h 56"/>
                <a:gd name="T72" fmla="*/ 239692321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56"/>
                <a:gd name="T113" fmla="*/ 129 w 12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7" name="Freeform 510"/>
            <p:cNvSpPr>
              <a:spLocks/>
            </p:cNvSpPr>
            <p:nvPr>
              <p:custDataLst>
                <p:tags r:id="rId348"/>
              </p:custDataLst>
            </p:nvPr>
          </p:nvSpPr>
          <p:spPr bwMode="auto">
            <a:xfrm>
              <a:off x="8199459" y="1909700"/>
              <a:ext cx="13747" cy="40135"/>
            </a:xfrm>
            <a:custGeom>
              <a:avLst/>
              <a:gdLst>
                <a:gd name="T0" fmla="*/ 888725100 w 41"/>
                <a:gd name="T1" fmla="*/ 2147483647 h 42"/>
                <a:gd name="T2" fmla="*/ 0 w 41"/>
                <a:gd name="T3" fmla="*/ 2147483647 h 42"/>
                <a:gd name="T4" fmla="*/ 0 w 41"/>
                <a:gd name="T5" fmla="*/ 2147483647 h 42"/>
                <a:gd name="T6" fmla="*/ 296201392 w 41"/>
                <a:gd name="T7" fmla="*/ 2147483647 h 42"/>
                <a:gd name="T8" fmla="*/ 592524057 w 41"/>
                <a:gd name="T9" fmla="*/ 2147483647 h 42"/>
                <a:gd name="T10" fmla="*/ 1015755526 w 41"/>
                <a:gd name="T11" fmla="*/ 2147483647 h 42"/>
                <a:gd name="T12" fmla="*/ 1438986996 w 41"/>
                <a:gd name="T13" fmla="*/ 0 h 42"/>
                <a:gd name="T14" fmla="*/ 1438986996 w 41"/>
                <a:gd name="T15" fmla="*/ 2147483647 h 42"/>
                <a:gd name="T16" fmla="*/ 1735188039 w 41"/>
                <a:gd name="T17" fmla="*/ 2147483647 h 42"/>
                <a:gd name="T18" fmla="*/ 888725100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 name="Freeform 511"/>
            <p:cNvSpPr>
              <a:spLocks/>
            </p:cNvSpPr>
            <p:nvPr>
              <p:custDataLst>
                <p:tags r:id="rId349"/>
              </p:custDataLst>
            </p:nvPr>
          </p:nvSpPr>
          <p:spPr bwMode="auto">
            <a:xfrm>
              <a:off x="8343039" y="1988855"/>
              <a:ext cx="41241" cy="42365"/>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1566398838 w 93"/>
                <a:gd name="T27" fmla="*/ 2147483647 h 39"/>
                <a:gd name="T28" fmla="*/ 881125934 w 93"/>
                <a:gd name="T29" fmla="*/ 2147483647 h 39"/>
                <a:gd name="T30" fmla="*/ 0 w 93"/>
                <a:gd name="T31" fmla="*/ 2147483647 h 39"/>
                <a:gd name="T32" fmla="*/ 1076978964 w 93"/>
                <a:gd name="T33" fmla="*/ 2147483647 h 39"/>
                <a:gd name="T34" fmla="*/ 1958104898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9"/>
                <a:gd name="T68" fmla="*/ 93 w 93"/>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9" name="Freeform 512"/>
            <p:cNvSpPr>
              <a:spLocks/>
            </p:cNvSpPr>
            <p:nvPr>
              <p:custDataLst>
                <p:tags r:id="rId350"/>
              </p:custDataLst>
            </p:nvPr>
          </p:nvSpPr>
          <p:spPr bwMode="auto">
            <a:xfrm>
              <a:off x="8391916" y="2000003"/>
              <a:ext cx="18329" cy="41250"/>
            </a:xfrm>
            <a:custGeom>
              <a:avLst/>
              <a:gdLst>
                <a:gd name="T0" fmla="*/ 2147483647 w 39"/>
                <a:gd name="T1" fmla="*/ 2147483647 h 19"/>
                <a:gd name="T2" fmla="*/ 1515076296 w 39"/>
                <a:gd name="T3" fmla="*/ 2147483647 h 19"/>
                <a:gd name="T4" fmla="*/ 932427650 w 39"/>
                <a:gd name="T5" fmla="*/ 2147483647 h 19"/>
                <a:gd name="T6" fmla="*/ 582648158 w 39"/>
                <a:gd name="T7" fmla="*/ 2147483647 h 19"/>
                <a:gd name="T8" fmla="*/ 349541123 w 39"/>
                <a:gd name="T9" fmla="*/ 2147483647 h 19"/>
                <a:gd name="T10" fmla="*/ 233107035 w 39"/>
                <a:gd name="T11" fmla="*/ 2147483647 h 19"/>
                <a:gd name="T12" fmla="*/ 0 w 39"/>
                <a:gd name="T13" fmla="*/ 2147483647 h 19"/>
                <a:gd name="T14" fmla="*/ 0 w 39"/>
                <a:gd name="T15" fmla="*/ 0 h 19"/>
                <a:gd name="T16" fmla="*/ 1515076296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0" name="Freeform 513"/>
            <p:cNvSpPr>
              <a:spLocks/>
            </p:cNvSpPr>
            <p:nvPr>
              <p:custDataLst>
                <p:tags r:id="rId351"/>
              </p:custDataLst>
            </p:nvPr>
          </p:nvSpPr>
          <p:spPr bwMode="auto">
            <a:xfrm>
              <a:off x="8262086" y="2089191"/>
              <a:ext cx="13746" cy="40135"/>
            </a:xfrm>
            <a:custGeom>
              <a:avLst/>
              <a:gdLst>
                <a:gd name="T0" fmla="*/ 0 w 26"/>
                <a:gd name="T1" fmla="*/ 2147483647 h 36"/>
                <a:gd name="T2" fmla="*/ 497916237 w 26"/>
                <a:gd name="T3" fmla="*/ 2147483647 h 36"/>
                <a:gd name="T4" fmla="*/ 1659216899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1659216899 w 26"/>
                <a:gd name="T25" fmla="*/ 2147483647 h 36"/>
                <a:gd name="T26" fmla="*/ 663686650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1" name="Freeform 514"/>
            <p:cNvSpPr>
              <a:spLocks/>
            </p:cNvSpPr>
            <p:nvPr>
              <p:custDataLst>
                <p:tags r:id="rId352"/>
              </p:custDataLst>
            </p:nvPr>
          </p:nvSpPr>
          <p:spPr bwMode="auto">
            <a:xfrm>
              <a:off x="8272777" y="2109259"/>
              <a:ext cx="3055" cy="42365"/>
            </a:xfrm>
            <a:custGeom>
              <a:avLst/>
              <a:gdLst>
                <a:gd name="T0" fmla="*/ 0 w 6"/>
                <a:gd name="T1" fmla="*/ 2147483647 h 37"/>
                <a:gd name="T2" fmla="*/ 0 w 6"/>
                <a:gd name="T3" fmla="*/ 0 h 37"/>
                <a:gd name="T4" fmla="*/ 889055033 w 6"/>
                <a:gd name="T5" fmla="*/ 0 h 37"/>
                <a:gd name="T6" fmla="*/ 889055033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2" name="Freeform 515"/>
            <p:cNvSpPr>
              <a:spLocks/>
            </p:cNvSpPr>
            <p:nvPr>
              <p:custDataLst>
                <p:tags r:id="rId353"/>
              </p:custDataLst>
            </p:nvPr>
          </p:nvSpPr>
          <p:spPr bwMode="auto">
            <a:xfrm>
              <a:off x="8260558" y="2167232"/>
              <a:ext cx="9165" cy="39020"/>
            </a:xfrm>
            <a:custGeom>
              <a:avLst/>
              <a:gdLst>
                <a:gd name="T0" fmla="*/ 0 w 20"/>
                <a:gd name="T1" fmla="*/ 2147483647 h 43"/>
                <a:gd name="T2" fmla="*/ 0 w 20"/>
                <a:gd name="T3" fmla="*/ 2147483647 h 43"/>
                <a:gd name="T4" fmla="*/ 0 w 20"/>
                <a:gd name="T5" fmla="*/ 2147483647 h 43"/>
                <a:gd name="T6" fmla="*/ 216153683 w 20"/>
                <a:gd name="T7" fmla="*/ 2147483647 h 43"/>
                <a:gd name="T8" fmla="*/ 756197846 w 20"/>
                <a:gd name="T9" fmla="*/ 0 h 43"/>
                <a:gd name="T10" fmla="*/ 1188278993 w 20"/>
                <a:gd name="T11" fmla="*/ 2147483647 h 43"/>
                <a:gd name="T12" fmla="*/ 1728323156 w 20"/>
                <a:gd name="T13" fmla="*/ 2147483647 h 43"/>
                <a:gd name="T14" fmla="*/ 1836286174 w 20"/>
                <a:gd name="T15" fmla="*/ 2147483647 h 43"/>
                <a:gd name="T16" fmla="*/ 2052440333 w 20"/>
                <a:gd name="T17" fmla="*/ 2147483647 h 43"/>
                <a:gd name="T18" fmla="*/ 2052440333 w 20"/>
                <a:gd name="T19" fmla="*/ 2147483647 h 43"/>
                <a:gd name="T20" fmla="*/ 2147483647 w 20"/>
                <a:gd name="T21" fmla="*/ 2147483647 h 43"/>
                <a:gd name="T22" fmla="*/ 2052440333 w 20"/>
                <a:gd name="T23" fmla="*/ 2147483647 h 43"/>
                <a:gd name="T24" fmla="*/ 1944477315 w 20"/>
                <a:gd name="T25" fmla="*/ 2147483647 h 43"/>
                <a:gd name="T26" fmla="*/ 1728323156 w 20"/>
                <a:gd name="T27" fmla="*/ 2147483647 h 43"/>
                <a:gd name="T28" fmla="*/ 1296242486 w 20"/>
                <a:gd name="T29" fmla="*/ 2147483647 h 43"/>
                <a:gd name="T30" fmla="*/ 972125310 w 20"/>
                <a:gd name="T31" fmla="*/ 2147483647 h 43"/>
                <a:gd name="T32" fmla="*/ 648234353 w 20"/>
                <a:gd name="T33" fmla="*/ 2147483647 h 43"/>
                <a:gd name="T34" fmla="*/ 216153683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3" name="Freeform 516"/>
            <p:cNvSpPr>
              <a:spLocks/>
            </p:cNvSpPr>
            <p:nvPr>
              <p:custDataLst>
                <p:tags r:id="rId354"/>
              </p:custDataLst>
            </p:nvPr>
          </p:nvSpPr>
          <p:spPr bwMode="auto">
            <a:xfrm>
              <a:off x="8239173" y="2191757"/>
              <a:ext cx="0" cy="41250"/>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4" name="Freeform 517"/>
            <p:cNvSpPr>
              <a:spLocks/>
            </p:cNvSpPr>
            <p:nvPr>
              <p:custDataLst>
                <p:tags r:id="rId355"/>
              </p:custDataLst>
            </p:nvPr>
          </p:nvSpPr>
          <p:spPr bwMode="auto">
            <a:xfrm>
              <a:off x="8239173" y="2191757"/>
              <a:ext cx="7638" cy="41250"/>
            </a:xfrm>
            <a:custGeom>
              <a:avLst/>
              <a:gdLst>
                <a:gd name="T0" fmla="*/ 0 w 20"/>
                <a:gd name="T1" fmla="*/ 0 h 24"/>
                <a:gd name="T2" fmla="*/ 1250469965 w 20"/>
                <a:gd name="T3" fmla="*/ 0 h 24"/>
                <a:gd name="T4" fmla="*/ 0 w 20"/>
                <a:gd name="T5" fmla="*/ 2147483647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5" name="Freeform 518"/>
            <p:cNvSpPr>
              <a:spLocks/>
            </p:cNvSpPr>
            <p:nvPr>
              <p:custDataLst>
                <p:tags r:id="rId356"/>
              </p:custDataLst>
            </p:nvPr>
          </p:nvSpPr>
          <p:spPr bwMode="auto">
            <a:xfrm>
              <a:off x="8002420" y="1901897"/>
              <a:ext cx="16801" cy="42365"/>
            </a:xfrm>
            <a:custGeom>
              <a:avLst/>
              <a:gdLst>
                <a:gd name="T0" fmla="*/ 0 w 46"/>
                <a:gd name="T1" fmla="*/ 0 h 19"/>
                <a:gd name="T2" fmla="*/ 492254919 w 46"/>
                <a:gd name="T3" fmla="*/ 2147483647 h 19"/>
                <a:gd name="T4" fmla="*/ 765906097 w 46"/>
                <a:gd name="T5" fmla="*/ 2147483647 h 19"/>
                <a:gd name="T6" fmla="*/ 1039413023 w 46"/>
                <a:gd name="T7" fmla="*/ 2147483647 h 19"/>
                <a:gd name="T8" fmla="*/ 1258161395 w 46"/>
                <a:gd name="T9" fmla="*/ 2147483647 h 19"/>
                <a:gd name="T10" fmla="*/ 1422294325 w 46"/>
                <a:gd name="T11" fmla="*/ 2147483647 h 19"/>
                <a:gd name="T12" fmla="*/ 1750416314 w 46"/>
                <a:gd name="T13" fmla="*/ 2147483647 h 19"/>
                <a:gd name="T14" fmla="*/ 2024067112 w 46"/>
                <a:gd name="T15" fmla="*/ 2147483647 h 19"/>
                <a:gd name="T16" fmla="*/ 2147483647 w 46"/>
                <a:gd name="T17" fmla="*/ 2147483647 h 19"/>
                <a:gd name="T18" fmla="*/ 1805175248 w 46"/>
                <a:gd name="T19" fmla="*/ 2147483647 h 19"/>
                <a:gd name="T20" fmla="*/ 1312920329 w 46"/>
                <a:gd name="T21" fmla="*/ 2147483647 h 19"/>
                <a:gd name="T22" fmla="*/ 984654089 w 46"/>
                <a:gd name="T23" fmla="*/ 2147483647 h 19"/>
                <a:gd name="T24" fmla="*/ 711147163 w 46"/>
                <a:gd name="T25" fmla="*/ 2147483647 h 19"/>
                <a:gd name="T26" fmla="*/ 547014232 w 46"/>
                <a:gd name="T27" fmla="*/ 2147483647 h 19"/>
                <a:gd name="T28" fmla="*/ 382880923 w 46"/>
                <a:gd name="T29" fmla="*/ 2147483647 h 19"/>
                <a:gd name="T30" fmla="*/ 218747992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6" name="Freeform 519"/>
            <p:cNvSpPr>
              <a:spLocks/>
            </p:cNvSpPr>
            <p:nvPr>
              <p:custDataLst>
                <p:tags r:id="rId357"/>
              </p:custDataLst>
            </p:nvPr>
          </p:nvSpPr>
          <p:spPr bwMode="auto">
            <a:xfrm>
              <a:off x="5419523" y="2000003"/>
              <a:ext cx="45823" cy="41250"/>
            </a:xfrm>
            <a:custGeom>
              <a:avLst/>
              <a:gdLst>
                <a:gd name="T0" fmla="*/ 2147483647 w 100"/>
                <a:gd name="T1" fmla="*/ 0 h 55"/>
                <a:gd name="T2" fmla="*/ 2147483647 w 100"/>
                <a:gd name="T3" fmla="*/ 2147483647 h 55"/>
                <a:gd name="T4" fmla="*/ 2147483647 w 100"/>
                <a:gd name="T5" fmla="*/ 2147483647 h 55"/>
                <a:gd name="T6" fmla="*/ 1404205980 w 100"/>
                <a:gd name="T7" fmla="*/ 2147483647 h 55"/>
                <a:gd name="T8" fmla="*/ 0 w 100"/>
                <a:gd name="T9" fmla="*/ 2147483647 h 55"/>
                <a:gd name="T10" fmla="*/ 107963494 w 100"/>
                <a:gd name="T11" fmla="*/ 2147483647 h 55"/>
                <a:gd name="T12" fmla="*/ 432080670 w 100"/>
                <a:gd name="T13" fmla="*/ 2147483647 h 55"/>
                <a:gd name="T14" fmla="*/ 1080315499 w 100"/>
                <a:gd name="T15" fmla="*/ 2147483647 h 55"/>
                <a:gd name="T16" fmla="*/ 1728323156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5"/>
                <a:gd name="T35" fmla="*/ 100 w 10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7" name="Freeform 520"/>
            <p:cNvSpPr>
              <a:spLocks/>
            </p:cNvSpPr>
            <p:nvPr>
              <p:custDataLst>
                <p:tags r:id="rId358"/>
              </p:custDataLst>
            </p:nvPr>
          </p:nvSpPr>
          <p:spPr bwMode="auto">
            <a:xfrm>
              <a:off x="5851788" y="1713486"/>
              <a:ext cx="41240" cy="41250"/>
            </a:xfrm>
            <a:custGeom>
              <a:avLst/>
              <a:gdLst>
                <a:gd name="T0" fmla="*/ 2147483647 w 99"/>
                <a:gd name="T1" fmla="*/ 2147483647 h 51"/>
                <a:gd name="T2" fmla="*/ 2147483647 w 99"/>
                <a:gd name="T3" fmla="*/ 1528043055 h 51"/>
                <a:gd name="T4" fmla="*/ 2147483647 w 99"/>
                <a:gd name="T5" fmla="*/ 0 h 51"/>
                <a:gd name="T6" fmla="*/ 2147483647 w 99"/>
                <a:gd name="T7" fmla="*/ 0 h 51"/>
                <a:gd name="T8" fmla="*/ 2147483647 w 99"/>
                <a:gd name="T9" fmla="*/ 1528043055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1460760772 w 99"/>
                <a:gd name="T49" fmla="*/ 2147483647 h 51"/>
                <a:gd name="T50" fmla="*/ 730474120 w 99"/>
                <a:gd name="T51" fmla="*/ 2147483647 h 51"/>
                <a:gd name="T52" fmla="*/ 81163743 w 99"/>
                <a:gd name="T53" fmla="*/ 2147483647 h 51"/>
                <a:gd name="T54" fmla="*/ 0 w 99"/>
                <a:gd name="T55" fmla="*/ 2147483647 h 51"/>
                <a:gd name="T56" fmla="*/ 81163743 w 99"/>
                <a:gd name="T57" fmla="*/ 2147483647 h 51"/>
                <a:gd name="T58" fmla="*/ 243491229 w 99"/>
                <a:gd name="T59" fmla="*/ 2147483647 h 51"/>
                <a:gd name="T60" fmla="*/ 486982891 w 99"/>
                <a:gd name="T61" fmla="*/ 2147483647 h 51"/>
                <a:gd name="T62" fmla="*/ 1136105800 w 99"/>
                <a:gd name="T63" fmla="*/ 2147483647 h 51"/>
                <a:gd name="T64" fmla="*/ 2028907839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1"/>
                <a:gd name="T119" fmla="*/ 99 w 9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 name="Freeform 521"/>
            <p:cNvSpPr>
              <a:spLocks/>
            </p:cNvSpPr>
            <p:nvPr>
              <p:custDataLst>
                <p:tags r:id="rId359"/>
              </p:custDataLst>
            </p:nvPr>
          </p:nvSpPr>
          <p:spPr bwMode="auto">
            <a:xfrm>
              <a:off x="5885391" y="1581933"/>
              <a:ext cx="219951" cy="114830"/>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1017246533 h 311"/>
                <a:gd name="T10" fmla="*/ 2147483647 w 525"/>
                <a:gd name="T11" fmla="*/ 872123061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1486068946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5"/>
                <a:gd name="T169" fmla="*/ 0 h 311"/>
                <a:gd name="T170" fmla="*/ 525 w 525"/>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9" name="Freeform 522"/>
            <p:cNvSpPr>
              <a:spLocks/>
            </p:cNvSpPr>
            <p:nvPr>
              <p:custDataLst>
                <p:tags r:id="rId360"/>
              </p:custDataLst>
            </p:nvPr>
          </p:nvSpPr>
          <p:spPr bwMode="auto">
            <a:xfrm>
              <a:off x="5685297" y="1800445"/>
              <a:ext cx="30549" cy="39020"/>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1947477883 w 79"/>
                <a:gd name="T33" fmla="*/ 2147483647 h 38"/>
                <a:gd name="T34" fmla="*/ 1363250956 w 79"/>
                <a:gd name="T35" fmla="*/ 2147483647 h 38"/>
                <a:gd name="T36" fmla="*/ 973657959 w 79"/>
                <a:gd name="T37" fmla="*/ 2147483647 h 38"/>
                <a:gd name="T38" fmla="*/ 519294962 w 79"/>
                <a:gd name="T39" fmla="*/ 2147483647 h 38"/>
                <a:gd name="T40" fmla="*/ 259728263 w 79"/>
                <a:gd name="T41" fmla="*/ 2147483647 h 38"/>
                <a:gd name="T42" fmla="*/ 129864332 w 79"/>
                <a:gd name="T43" fmla="*/ 2147483647 h 38"/>
                <a:gd name="T44" fmla="*/ 64931965 w 79"/>
                <a:gd name="T45" fmla="*/ 2147483647 h 38"/>
                <a:gd name="T46" fmla="*/ 0 w 79"/>
                <a:gd name="T47" fmla="*/ 2147483647 h 38"/>
                <a:gd name="T48" fmla="*/ 0 w 79"/>
                <a:gd name="T49" fmla="*/ 2147483647 h 38"/>
                <a:gd name="T50" fmla="*/ 64931965 w 79"/>
                <a:gd name="T51" fmla="*/ 2147483647 h 38"/>
                <a:gd name="T52" fmla="*/ 259728263 w 79"/>
                <a:gd name="T53" fmla="*/ 2147483647 h 38"/>
                <a:gd name="T54" fmla="*/ 649159294 w 79"/>
                <a:gd name="T55" fmla="*/ 2147483647 h 38"/>
                <a:gd name="T56" fmla="*/ 1103522291 w 79"/>
                <a:gd name="T57" fmla="*/ 2147483647 h 38"/>
                <a:gd name="T58" fmla="*/ 2077341813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8"/>
                <a:gd name="T95" fmla="*/ 79 w 79"/>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0" name="Freeform 523"/>
            <p:cNvSpPr>
              <a:spLocks/>
            </p:cNvSpPr>
            <p:nvPr>
              <p:custDataLst>
                <p:tags r:id="rId361"/>
              </p:custDataLst>
            </p:nvPr>
          </p:nvSpPr>
          <p:spPr bwMode="auto">
            <a:xfrm>
              <a:off x="7903136" y="2008922"/>
              <a:ext cx="189402" cy="188411"/>
            </a:xfrm>
            <a:custGeom>
              <a:avLst/>
              <a:gdLst>
                <a:gd name="T0" fmla="*/ 2050969857 w 459"/>
                <a:gd name="T1" fmla="*/ 2147483647 h 511"/>
                <a:gd name="T2" fmla="*/ 946488252 w 459"/>
                <a:gd name="T3" fmla="*/ 2147483647 h 511"/>
                <a:gd name="T4" fmla="*/ 0 w 459"/>
                <a:gd name="T5" fmla="*/ 0 h 511"/>
                <a:gd name="T6" fmla="*/ 1735351546 w 459"/>
                <a:gd name="T7" fmla="*/ 1013020311 h 511"/>
                <a:gd name="T8" fmla="*/ 2147483647 w 459"/>
                <a:gd name="T9" fmla="*/ 868302824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9"/>
                <a:gd name="T142" fmla="*/ 0 h 511"/>
                <a:gd name="T143" fmla="*/ 459 w 459"/>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71" name="Group 524"/>
            <p:cNvGrpSpPr>
              <a:grpSpLocks/>
            </p:cNvGrpSpPr>
            <p:nvPr>
              <p:custDataLst>
                <p:tags r:id="rId362"/>
              </p:custDataLst>
            </p:nvPr>
          </p:nvGrpSpPr>
          <p:grpSpPr bwMode="auto">
            <a:xfrm>
              <a:off x="6739229" y="1977706"/>
              <a:ext cx="646107" cy="269795"/>
              <a:chOff x="4115" y="1551"/>
              <a:chExt cx="504" cy="244"/>
            </a:xfrm>
            <a:noFill/>
          </p:grpSpPr>
          <p:sp>
            <p:nvSpPr>
              <p:cNvPr id="399" name="Freeform 525"/>
              <p:cNvSpPr>
                <a:spLocks/>
              </p:cNvSpPr>
              <p:nvPr/>
            </p:nvSpPr>
            <p:spPr bwMode="auto">
              <a:xfrm>
                <a:off x="4540" y="1551"/>
                <a:ext cx="79" cy="86"/>
              </a:xfrm>
              <a:custGeom>
                <a:avLst/>
                <a:gdLst>
                  <a:gd name="T0" fmla="*/ 1 w 240"/>
                  <a:gd name="T1" fmla="*/ 27 h 259"/>
                  <a:gd name="T2" fmla="*/ 9 w 240"/>
                  <a:gd name="T3" fmla="*/ 29 h 259"/>
                  <a:gd name="T4" fmla="*/ 13 w 240"/>
                  <a:gd name="T5" fmla="*/ 27 h 259"/>
                  <a:gd name="T6" fmla="*/ 14 w 240"/>
                  <a:gd name="T7" fmla="*/ 23 h 259"/>
                  <a:gd name="T8" fmla="*/ 21 w 240"/>
                  <a:gd name="T9" fmla="*/ 18 h 259"/>
                  <a:gd name="T10" fmla="*/ 23 w 240"/>
                  <a:gd name="T11" fmla="*/ 12 h 259"/>
                  <a:gd name="T12" fmla="*/ 26 w 240"/>
                  <a:gd name="T13" fmla="*/ 3 h 259"/>
                  <a:gd name="T14" fmla="*/ 23 w 240"/>
                  <a:gd name="T15" fmla="*/ 0 h 259"/>
                  <a:gd name="T16" fmla="*/ 22 w 240"/>
                  <a:gd name="T17" fmla="*/ 4 h 259"/>
                  <a:gd name="T18" fmla="*/ 22 w 240"/>
                  <a:gd name="T19" fmla="*/ 8 h 259"/>
                  <a:gd name="T20" fmla="*/ 18 w 240"/>
                  <a:gd name="T21" fmla="*/ 12 h 259"/>
                  <a:gd name="T22" fmla="*/ 14 w 240"/>
                  <a:gd name="T23" fmla="*/ 16 h 259"/>
                  <a:gd name="T24" fmla="*/ 12 w 240"/>
                  <a:gd name="T25" fmla="*/ 20 h 259"/>
                  <a:gd name="T26" fmla="*/ 10 w 240"/>
                  <a:gd name="T27" fmla="*/ 24 h 259"/>
                  <a:gd name="T28" fmla="*/ 2 w 240"/>
                  <a:gd name="T29" fmla="*/ 25 h 259"/>
                  <a:gd name="T30" fmla="*/ 0 w 240"/>
                  <a:gd name="T31" fmla="*/ 25 h 259"/>
                  <a:gd name="T32" fmla="*/ 1 w 240"/>
                  <a:gd name="T33" fmla="*/ 27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9"/>
                  <a:gd name="T53" fmla="*/ 240 w 240"/>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sp>
            <p:nvSpPr>
              <p:cNvPr id="400" name="Freeform 526"/>
              <p:cNvSpPr>
                <a:spLocks/>
              </p:cNvSpPr>
              <p:nvPr/>
            </p:nvSpPr>
            <p:spPr bwMode="auto">
              <a:xfrm>
                <a:off x="4115" y="1761"/>
                <a:ext cx="84" cy="34"/>
              </a:xfrm>
              <a:custGeom>
                <a:avLst/>
                <a:gdLst>
                  <a:gd name="T0" fmla="*/ 4 w 259"/>
                  <a:gd name="T1" fmla="*/ 11 h 104"/>
                  <a:gd name="T2" fmla="*/ 3 w 259"/>
                  <a:gd name="T3" fmla="*/ 9 h 104"/>
                  <a:gd name="T4" fmla="*/ 6 w 259"/>
                  <a:gd name="T5" fmla="*/ 7 h 104"/>
                  <a:gd name="T6" fmla="*/ 7 w 259"/>
                  <a:gd name="T7" fmla="*/ 5 h 104"/>
                  <a:gd name="T8" fmla="*/ 13 w 259"/>
                  <a:gd name="T9" fmla="*/ 5 h 104"/>
                  <a:gd name="T10" fmla="*/ 18 w 259"/>
                  <a:gd name="T11" fmla="*/ 5 h 104"/>
                  <a:gd name="T12" fmla="*/ 26 w 259"/>
                  <a:gd name="T13" fmla="*/ 3 h 104"/>
                  <a:gd name="T14" fmla="*/ 27 w 259"/>
                  <a:gd name="T15" fmla="*/ 1 h 104"/>
                  <a:gd name="T16" fmla="*/ 26 w 259"/>
                  <a:gd name="T17" fmla="*/ 0 h 104"/>
                  <a:gd name="T18" fmla="*/ 21 w 259"/>
                  <a:gd name="T19" fmla="*/ 1 h 104"/>
                  <a:gd name="T20" fmla="*/ 16 w 259"/>
                  <a:gd name="T21" fmla="*/ 1 h 104"/>
                  <a:gd name="T22" fmla="*/ 11 w 259"/>
                  <a:gd name="T23" fmla="*/ 1 h 104"/>
                  <a:gd name="T24" fmla="*/ 6 w 259"/>
                  <a:gd name="T25" fmla="*/ 2 h 104"/>
                  <a:gd name="T26" fmla="*/ 3 w 259"/>
                  <a:gd name="T27" fmla="*/ 5 h 104"/>
                  <a:gd name="T28" fmla="*/ 0 w 259"/>
                  <a:gd name="T29" fmla="*/ 7 h 104"/>
                  <a:gd name="T30" fmla="*/ 0 w 259"/>
                  <a:gd name="T31" fmla="*/ 11 h 104"/>
                  <a:gd name="T32" fmla="*/ 4 w 259"/>
                  <a:gd name="T33" fmla="*/ 11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04"/>
                  <a:gd name="T53" fmla="*/ 259 w 25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3175" cmpd="sng">
                <a:solidFill>
                  <a:schemeClr val="accent6"/>
                </a:solidFill>
                <a:prstDash val="solid"/>
                <a:round/>
                <a:headEnd/>
                <a:tailEnd/>
              </a:ln>
            </p:spPr>
            <p:txBody>
              <a:bodyPr/>
              <a:lstStyle/>
              <a:p>
                <a:pPr>
                  <a:defRPr/>
                </a:pPr>
                <a:endParaRPr lang="en-GB">
                  <a:solidFill>
                    <a:prstClr val="black"/>
                  </a:solidFill>
                </a:endParaRPr>
              </a:p>
            </p:txBody>
          </p:sp>
        </p:grpSp>
        <p:sp>
          <p:nvSpPr>
            <p:cNvPr id="372" name="Freeform 527"/>
            <p:cNvSpPr>
              <a:spLocks/>
            </p:cNvSpPr>
            <p:nvPr>
              <p:custDataLst>
                <p:tags r:id="rId363"/>
              </p:custDataLst>
            </p:nvPr>
          </p:nvSpPr>
          <p:spPr bwMode="auto">
            <a:xfrm>
              <a:off x="5831932" y="2503918"/>
              <a:ext cx="510164" cy="358983"/>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1423402032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726221569 w 1227"/>
                <a:gd name="T57" fmla="*/ 2147483647 h 979"/>
                <a:gd name="T58" fmla="*/ 0 w 1227"/>
                <a:gd name="T59" fmla="*/ 2147483647 h 979"/>
                <a:gd name="T60" fmla="*/ 726221569 w 1227"/>
                <a:gd name="T61" fmla="*/ 2147483647 h 979"/>
                <a:gd name="T62" fmla="*/ 2017323766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3" name="Freeform 528"/>
            <p:cNvSpPr>
              <a:spLocks/>
            </p:cNvSpPr>
            <p:nvPr>
              <p:custDataLst>
                <p:tags r:id="rId364"/>
              </p:custDataLst>
            </p:nvPr>
          </p:nvSpPr>
          <p:spPr bwMode="auto">
            <a:xfrm>
              <a:off x="5326349" y="2183955"/>
              <a:ext cx="54988" cy="40135"/>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1259501058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839667372 w 146"/>
                <a:gd name="T39" fmla="*/ 2147483647 h 81"/>
                <a:gd name="T40" fmla="*/ 1319564925 w 146"/>
                <a:gd name="T41" fmla="*/ 2147483647 h 81"/>
                <a:gd name="T42" fmla="*/ 1859372901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1756268889 h 81"/>
                <a:gd name="T56" fmla="*/ 2147483647 w 146"/>
                <a:gd name="T57" fmla="*/ 0 h 81"/>
                <a:gd name="T58" fmla="*/ 2147483647 w 146"/>
                <a:gd name="T59" fmla="*/ 1404816144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81"/>
                <a:gd name="T101" fmla="*/ 146 w 14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74" name="Freeform 529"/>
            <p:cNvSpPr>
              <a:spLocks/>
            </p:cNvSpPr>
            <p:nvPr>
              <p:custDataLst>
                <p:tags r:id="rId365"/>
              </p:custDataLst>
            </p:nvPr>
          </p:nvSpPr>
          <p:spPr bwMode="auto">
            <a:xfrm>
              <a:off x="5075850" y="2333345"/>
              <a:ext cx="15274" cy="40135"/>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37554743 w 34"/>
                <a:gd name="T17" fmla="*/ 0 h 49"/>
                <a:gd name="T18" fmla="*/ 814254430 w 34"/>
                <a:gd name="T19" fmla="*/ 0 h 49"/>
                <a:gd name="T20" fmla="*/ 0 w 34"/>
                <a:gd name="T21" fmla="*/ 0 h 49"/>
                <a:gd name="T22" fmla="*/ 305427063 w 34"/>
                <a:gd name="T23" fmla="*/ 2147483647 h 49"/>
                <a:gd name="T24" fmla="*/ 712445254 w 34"/>
                <a:gd name="T25" fmla="*/ 2147483647 h 49"/>
                <a:gd name="T26" fmla="*/ 1017872783 w 34"/>
                <a:gd name="T27" fmla="*/ 2147483647 h 49"/>
                <a:gd name="T28" fmla="*/ 1425109022 w 34"/>
                <a:gd name="T29" fmla="*/ 2147483647 h 49"/>
                <a:gd name="T30" fmla="*/ 1933936390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75" name="Freeform 530"/>
            <p:cNvSpPr>
              <a:spLocks/>
            </p:cNvSpPr>
            <p:nvPr>
              <p:custDataLst>
                <p:tags r:id="rId366"/>
              </p:custDataLst>
            </p:nvPr>
          </p:nvSpPr>
          <p:spPr bwMode="auto">
            <a:xfrm>
              <a:off x="4683298" y="2576384"/>
              <a:ext cx="27494" cy="40135"/>
            </a:xfrm>
            <a:custGeom>
              <a:avLst/>
              <a:gdLst>
                <a:gd name="T0" fmla="*/ 13608844 w 60"/>
                <a:gd name="T1" fmla="*/ 0 h 74"/>
                <a:gd name="T2" fmla="*/ 12701588 w 60"/>
                <a:gd name="T3" fmla="*/ 2385626 h 74"/>
                <a:gd name="T4" fmla="*/ 11567637 w 60"/>
                <a:gd name="T5" fmla="*/ 5964451 h 74"/>
                <a:gd name="T6" fmla="*/ 10887076 w 60"/>
                <a:gd name="T7" fmla="*/ 8946291 h 74"/>
                <a:gd name="T8" fmla="*/ 10433686 w 60"/>
                <a:gd name="T9" fmla="*/ 12525115 h 74"/>
                <a:gd name="T10" fmla="*/ 9299259 w 60"/>
                <a:gd name="T11" fmla="*/ 18489568 h 74"/>
                <a:gd name="T12" fmla="*/ 8392003 w 60"/>
                <a:gd name="T13" fmla="*/ 25050231 h 74"/>
                <a:gd name="T14" fmla="*/ 7938613 w 60"/>
                <a:gd name="T15" fmla="*/ 28032848 h 74"/>
                <a:gd name="T16" fmla="*/ 7258050 w 60"/>
                <a:gd name="T17" fmla="*/ 30418473 h 74"/>
                <a:gd name="T18" fmla="*/ 6577489 w 60"/>
                <a:gd name="T19" fmla="*/ 33401084 h 74"/>
                <a:gd name="T20" fmla="*/ 5670233 w 60"/>
                <a:gd name="T21" fmla="*/ 35786709 h 74"/>
                <a:gd name="T22" fmla="*/ 4536282 w 60"/>
                <a:gd name="T23" fmla="*/ 38768548 h 74"/>
                <a:gd name="T24" fmla="*/ 3402330 w 60"/>
                <a:gd name="T25" fmla="*/ 41154946 h 74"/>
                <a:gd name="T26" fmla="*/ 1814513 w 60"/>
                <a:gd name="T27" fmla="*/ 42943586 h 74"/>
                <a:gd name="T28" fmla="*/ 0 w 60"/>
                <a:gd name="T29" fmla="*/ 44136784 h 74"/>
                <a:gd name="T30" fmla="*/ 1133951 w 60"/>
                <a:gd name="T31" fmla="*/ 35786709 h 74"/>
                <a:gd name="T32" fmla="*/ 2721769 w 60"/>
                <a:gd name="T33" fmla="*/ 28032848 h 74"/>
                <a:gd name="T34" fmla="*/ 4309587 w 60"/>
                <a:gd name="T35" fmla="*/ 20278980 h 74"/>
                <a:gd name="T36" fmla="*/ 6124099 w 60"/>
                <a:gd name="T37" fmla="*/ 13718317 h 74"/>
                <a:gd name="T38" fmla="*/ 8165308 w 60"/>
                <a:gd name="T39" fmla="*/ 8350078 h 74"/>
                <a:gd name="T40" fmla="*/ 9753125 w 60"/>
                <a:gd name="T41" fmla="*/ 3578826 h 74"/>
                <a:gd name="T42" fmla="*/ 10887076 w 60"/>
                <a:gd name="T43" fmla="*/ 1789413 h 74"/>
                <a:gd name="T44" fmla="*/ 11794332 w 60"/>
                <a:gd name="T45" fmla="*/ 596213 h 74"/>
                <a:gd name="T46" fmla="*/ 12701588 w 60"/>
                <a:gd name="T47" fmla="*/ 0 h 74"/>
                <a:gd name="T48" fmla="*/ 13608844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76" name="Freeform 531"/>
            <p:cNvSpPr>
              <a:spLocks/>
            </p:cNvSpPr>
            <p:nvPr>
              <p:custDataLst>
                <p:tags r:id="rId367"/>
              </p:custDataLst>
            </p:nvPr>
          </p:nvSpPr>
          <p:spPr bwMode="auto">
            <a:xfrm>
              <a:off x="4626783" y="2587532"/>
              <a:ext cx="22911" cy="42365"/>
            </a:xfrm>
            <a:custGeom>
              <a:avLst/>
              <a:gdLst>
                <a:gd name="T0" fmla="*/ 3336720 w 47"/>
                <a:gd name="T1" fmla="*/ 14376118 h 45"/>
                <a:gd name="T2" fmla="*/ 5646991 w 47"/>
                <a:gd name="T3" fmla="*/ 14376118 h 45"/>
                <a:gd name="T4" fmla="*/ 7187171 w 47"/>
                <a:gd name="T5" fmla="*/ 10782087 h 45"/>
                <a:gd name="T6" fmla="*/ 8213619 w 47"/>
                <a:gd name="T7" fmla="*/ 8985743 h 45"/>
                <a:gd name="T8" fmla="*/ 8983711 w 47"/>
                <a:gd name="T9" fmla="*/ 5391714 h 45"/>
                <a:gd name="T10" fmla="*/ 9497442 w 47"/>
                <a:gd name="T11" fmla="*/ 1797685 h 45"/>
                <a:gd name="T12" fmla="*/ 10010667 w 47"/>
                <a:gd name="T13" fmla="*/ 0 h 45"/>
                <a:gd name="T14" fmla="*/ 11037116 w 47"/>
                <a:gd name="T15" fmla="*/ 1797685 h 45"/>
                <a:gd name="T16" fmla="*/ 12064071 w 47"/>
                <a:gd name="T17" fmla="*/ 3594030 h 45"/>
                <a:gd name="T18" fmla="*/ 11807206 w 47"/>
                <a:gd name="T19" fmla="*/ 12579774 h 45"/>
                <a:gd name="T20" fmla="*/ 11807206 w 47"/>
                <a:gd name="T21" fmla="*/ 19767831 h 45"/>
                <a:gd name="T22" fmla="*/ 11293981 w 47"/>
                <a:gd name="T23" fmla="*/ 26955892 h 45"/>
                <a:gd name="T24" fmla="*/ 11037116 w 47"/>
                <a:gd name="T25" fmla="*/ 34145289 h 45"/>
                <a:gd name="T26" fmla="*/ 9497442 w 47"/>
                <a:gd name="T27" fmla="*/ 46723728 h 45"/>
                <a:gd name="T28" fmla="*/ 7700395 w 47"/>
                <a:gd name="T29" fmla="*/ 57507154 h 45"/>
                <a:gd name="T30" fmla="*/ 6160215 w 47"/>
                <a:gd name="T31" fmla="*/ 68289238 h 45"/>
                <a:gd name="T32" fmla="*/ 4106810 w 47"/>
                <a:gd name="T33" fmla="*/ 75477295 h 45"/>
                <a:gd name="T34" fmla="*/ 1796539 w 47"/>
                <a:gd name="T35" fmla="*/ 80869007 h 45"/>
                <a:gd name="T36" fmla="*/ 0 w 47"/>
                <a:gd name="T37" fmla="*/ 80869007 h 45"/>
                <a:gd name="T38" fmla="*/ 513225 w 47"/>
                <a:gd name="T39" fmla="*/ 68289238 h 45"/>
                <a:gd name="T40" fmla="*/ 1540180 w 47"/>
                <a:gd name="T41" fmla="*/ 46723728 h 45"/>
                <a:gd name="T42" fmla="*/ 2823495 w 47"/>
                <a:gd name="T43" fmla="*/ 26955892 h 45"/>
                <a:gd name="T44" fmla="*/ 3336720 w 47"/>
                <a:gd name="T45" fmla="*/ 14376118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77" name="Freeform 532"/>
            <p:cNvSpPr>
              <a:spLocks/>
            </p:cNvSpPr>
            <p:nvPr>
              <p:custDataLst>
                <p:tags r:id="rId368"/>
              </p:custDataLst>
            </p:nvPr>
          </p:nvSpPr>
          <p:spPr bwMode="auto">
            <a:xfrm>
              <a:off x="4602344" y="2583072"/>
              <a:ext cx="6110" cy="40135"/>
            </a:xfrm>
            <a:custGeom>
              <a:avLst/>
              <a:gdLst>
                <a:gd name="T0" fmla="*/ 357798 w 26"/>
                <a:gd name="T1" fmla="*/ 90725611 h 36"/>
                <a:gd name="T2" fmla="*/ 298206 w 26"/>
                <a:gd name="T3" fmla="*/ 75604680 h 36"/>
                <a:gd name="T4" fmla="*/ 179021 w 26"/>
                <a:gd name="T5" fmla="*/ 50403116 h 36"/>
                <a:gd name="T6" fmla="*/ 59592 w 26"/>
                <a:gd name="T7" fmla="*/ 25201558 h 36"/>
                <a:gd name="T8" fmla="*/ 0 w 26"/>
                <a:gd name="T9" fmla="*/ 0 h 36"/>
                <a:gd name="T10" fmla="*/ 1550865 w 26"/>
                <a:gd name="T11" fmla="*/ 0 h 36"/>
                <a:gd name="T12" fmla="*/ 1491273 w 26"/>
                <a:gd name="T13" fmla="*/ 30241875 h 36"/>
                <a:gd name="T14" fmla="*/ 1431681 w 26"/>
                <a:gd name="T15" fmla="*/ 57964388 h 36"/>
                <a:gd name="T16" fmla="*/ 1371844 w 26"/>
                <a:gd name="T17" fmla="*/ 68045008 h 36"/>
                <a:gd name="T18" fmla="*/ 1371844 w 26"/>
                <a:gd name="T19" fmla="*/ 78125629 h 36"/>
                <a:gd name="T20" fmla="*/ 1431681 w 26"/>
                <a:gd name="T21" fmla="*/ 85685301 h 36"/>
                <a:gd name="T22" fmla="*/ 1550865 w 26"/>
                <a:gd name="T23" fmla="*/ 90725611 h 36"/>
                <a:gd name="T24" fmla="*/ 357798 w 26"/>
                <a:gd name="T25" fmla="*/ 90725611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78" name="Freeform 533"/>
            <p:cNvSpPr>
              <a:spLocks/>
            </p:cNvSpPr>
            <p:nvPr>
              <p:custDataLst>
                <p:tags r:id="rId369"/>
              </p:custDataLst>
            </p:nvPr>
          </p:nvSpPr>
          <p:spPr bwMode="auto">
            <a:xfrm>
              <a:off x="5825822" y="2392432"/>
              <a:ext cx="168018" cy="111486"/>
            </a:xfrm>
            <a:custGeom>
              <a:avLst/>
              <a:gdLst>
                <a:gd name="T0" fmla="*/ 4833448 w 405"/>
                <a:gd name="T1" fmla="*/ 44763819 h 302"/>
                <a:gd name="T2" fmla="*/ 5205550 w 405"/>
                <a:gd name="T3" fmla="*/ 43105881 h 302"/>
                <a:gd name="T4" fmla="*/ 5577221 w 405"/>
                <a:gd name="T5" fmla="*/ 42553410 h 302"/>
                <a:gd name="T6" fmla="*/ 5205550 w 405"/>
                <a:gd name="T7" fmla="*/ 41724441 h 302"/>
                <a:gd name="T8" fmla="*/ 3346332 w 405"/>
                <a:gd name="T9" fmla="*/ 39514032 h 302"/>
                <a:gd name="T10" fmla="*/ 1115444 w 405"/>
                <a:gd name="T11" fmla="*/ 35092689 h 302"/>
                <a:gd name="T12" fmla="*/ 371671 w 405"/>
                <a:gd name="T13" fmla="*/ 32053302 h 302"/>
                <a:gd name="T14" fmla="*/ 929609 w 405"/>
                <a:gd name="T15" fmla="*/ 30947835 h 302"/>
                <a:gd name="T16" fmla="*/ 1115444 w 405"/>
                <a:gd name="T17" fmla="*/ 28737426 h 302"/>
                <a:gd name="T18" fmla="*/ 3160497 w 405"/>
                <a:gd name="T19" fmla="*/ 26802990 h 302"/>
                <a:gd name="T20" fmla="*/ 6320994 w 405"/>
                <a:gd name="T21" fmla="*/ 25698048 h 302"/>
                <a:gd name="T22" fmla="*/ 8737718 w 405"/>
                <a:gd name="T23" fmla="*/ 24316083 h 302"/>
                <a:gd name="T24" fmla="*/ 10596935 w 405"/>
                <a:gd name="T25" fmla="*/ 22658145 h 302"/>
                <a:gd name="T26" fmla="*/ 12456152 w 405"/>
                <a:gd name="T27" fmla="*/ 19342269 h 302"/>
                <a:gd name="T28" fmla="*/ 13943266 w 405"/>
                <a:gd name="T29" fmla="*/ 14368450 h 302"/>
                <a:gd name="T30" fmla="*/ 15616651 w 405"/>
                <a:gd name="T31" fmla="*/ 12987010 h 302"/>
                <a:gd name="T32" fmla="*/ 17661272 w 405"/>
                <a:gd name="T33" fmla="*/ 14368450 h 302"/>
                <a:gd name="T34" fmla="*/ 21751376 w 405"/>
                <a:gd name="T35" fmla="*/ 14921447 h 302"/>
                <a:gd name="T36" fmla="*/ 31418706 w 405"/>
                <a:gd name="T37" fmla="*/ 12710512 h 302"/>
                <a:gd name="T38" fmla="*/ 39413080 w 405"/>
                <a:gd name="T39" fmla="*/ 11881543 h 302"/>
                <a:gd name="T40" fmla="*/ 43502753 w 405"/>
                <a:gd name="T41" fmla="*/ 11329072 h 302"/>
                <a:gd name="T42" fmla="*/ 49080403 w 405"/>
                <a:gd name="T43" fmla="*/ 9671134 h 302"/>
                <a:gd name="T44" fmla="*/ 59119411 w 405"/>
                <a:gd name="T45" fmla="*/ 4697318 h 302"/>
                <a:gd name="T46" fmla="*/ 66741682 w 405"/>
                <a:gd name="T47" fmla="*/ 1105468 h 302"/>
                <a:gd name="T48" fmla="*/ 69158405 w 405"/>
                <a:gd name="T49" fmla="*/ 828969 h 302"/>
                <a:gd name="T50" fmla="*/ 71575559 w 405"/>
                <a:gd name="T51" fmla="*/ 828969 h 302"/>
                <a:gd name="T52" fmla="*/ 73992282 w 405"/>
                <a:gd name="T53" fmla="*/ 276498 h 302"/>
                <a:gd name="T54" fmla="*/ 73434345 w 405"/>
                <a:gd name="T55" fmla="*/ 2210410 h 302"/>
                <a:gd name="T56" fmla="*/ 66927517 w 405"/>
                <a:gd name="T57" fmla="*/ 11329072 h 302"/>
                <a:gd name="T58" fmla="*/ 63952857 w 405"/>
                <a:gd name="T59" fmla="*/ 15750416 h 302"/>
                <a:gd name="T60" fmla="*/ 63023680 w 405"/>
                <a:gd name="T61" fmla="*/ 17684331 h 302"/>
                <a:gd name="T62" fmla="*/ 63023680 w 405"/>
                <a:gd name="T63" fmla="*/ 26527017 h 302"/>
                <a:gd name="T64" fmla="*/ 62651578 w 405"/>
                <a:gd name="T65" fmla="*/ 41171970 h 302"/>
                <a:gd name="T66" fmla="*/ 62279907 w 405"/>
                <a:gd name="T67" fmla="*/ 49737633 h 302"/>
                <a:gd name="T68" fmla="*/ 60606525 w 405"/>
                <a:gd name="T69" fmla="*/ 54711447 h 302"/>
                <a:gd name="T70" fmla="*/ 56702688 w 405"/>
                <a:gd name="T71" fmla="*/ 58027323 h 302"/>
                <a:gd name="T72" fmla="*/ 49266238 w 405"/>
                <a:gd name="T73" fmla="*/ 62724639 h 302"/>
                <a:gd name="T74" fmla="*/ 19706324 w 405"/>
                <a:gd name="T75" fmla="*/ 83448882 h 302"/>
                <a:gd name="T76" fmla="*/ 10596935 w 405"/>
                <a:gd name="T77" fmla="*/ 71843315 h 302"/>
                <a:gd name="T78" fmla="*/ 13013658 w 405"/>
                <a:gd name="T79" fmla="*/ 63001137 h 302"/>
                <a:gd name="T80" fmla="*/ 15058714 w 405"/>
                <a:gd name="T81" fmla="*/ 57750825 h 302"/>
                <a:gd name="T82" fmla="*/ 15988322 w 405"/>
                <a:gd name="T83" fmla="*/ 47527224 h 302"/>
                <a:gd name="T84" fmla="*/ 13199494 w 405"/>
                <a:gd name="T85" fmla="*/ 47803722 h 302"/>
                <a:gd name="T86" fmla="*/ 10596935 w 405"/>
                <a:gd name="T87" fmla="*/ 46698255 h 302"/>
                <a:gd name="T88" fmla="*/ 7622275 w 405"/>
                <a:gd name="T89" fmla="*/ 45592788 h 302"/>
                <a:gd name="T90" fmla="*/ 4833448 w 405"/>
                <a:gd name="T91" fmla="*/ 45869286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5"/>
                <a:gd name="T139" fmla="*/ 0 h 302"/>
                <a:gd name="T140" fmla="*/ 405 w 405"/>
                <a:gd name="T141" fmla="*/ 302 h 3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79" name="Freeform 534"/>
            <p:cNvSpPr>
              <a:spLocks/>
            </p:cNvSpPr>
            <p:nvPr>
              <p:custDataLst>
                <p:tags r:id="rId370"/>
              </p:custDataLst>
            </p:nvPr>
          </p:nvSpPr>
          <p:spPr bwMode="auto">
            <a:xfrm>
              <a:off x="7840512" y="2659998"/>
              <a:ext cx="41240" cy="55743"/>
            </a:xfrm>
            <a:custGeom>
              <a:avLst/>
              <a:gdLst>
                <a:gd name="T0" fmla="*/ 2147483647 w 100"/>
                <a:gd name="T1" fmla="*/ 134268702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047321003 w 100"/>
                <a:gd name="T35" fmla="*/ 2147483647 h 155"/>
                <a:gd name="T36" fmla="*/ 1732433606 w 100"/>
                <a:gd name="T37" fmla="*/ 2147483647 h 155"/>
                <a:gd name="T38" fmla="*/ 1181104415 w 100"/>
                <a:gd name="T39" fmla="*/ 2147483647 h 155"/>
                <a:gd name="T40" fmla="*/ 708772890 w 100"/>
                <a:gd name="T41" fmla="*/ 2147483647 h 155"/>
                <a:gd name="T42" fmla="*/ 393701614 w 100"/>
                <a:gd name="T43" fmla="*/ 2147483647 h 155"/>
                <a:gd name="T44" fmla="*/ 157443699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1181104415 w 100"/>
                <a:gd name="T59" fmla="*/ 2147483647 h 155"/>
                <a:gd name="T60" fmla="*/ 2047321003 w 100"/>
                <a:gd name="T61" fmla="*/ 2147483647 h 155"/>
                <a:gd name="T62" fmla="*/ 2047321003 w 100"/>
                <a:gd name="T63" fmla="*/ 2147483647 h 155"/>
                <a:gd name="T64" fmla="*/ 2126134792 w 100"/>
                <a:gd name="T65" fmla="*/ 2147483647 h 155"/>
                <a:gd name="T66" fmla="*/ 2147483647 w 100"/>
                <a:gd name="T67" fmla="*/ 2147483647 h 155"/>
                <a:gd name="T68" fmla="*/ 2147483647 w 100"/>
                <a:gd name="T69" fmla="*/ 2147483647 h 155"/>
                <a:gd name="T70" fmla="*/ 2147483647 w 100"/>
                <a:gd name="T71" fmla="*/ 1611483540 h 155"/>
                <a:gd name="T72" fmla="*/ 2147483647 w 100"/>
                <a:gd name="T73" fmla="*/ 940141569 h 155"/>
                <a:gd name="T74" fmla="*/ 2147483647 w 100"/>
                <a:gd name="T75" fmla="*/ 537073782 h 155"/>
                <a:gd name="T76" fmla="*/ 2147483647 w 100"/>
                <a:gd name="T77" fmla="*/ 268536891 h 155"/>
                <a:gd name="T78" fmla="*/ 2147483647 w 100"/>
                <a:gd name="T79" fmla="*/ 0 h 155"/>
                <a:gd name="T80" fmla="*/ 2147483647 w 100"/>
                <a:gd name="T81" fmla="*/ 0 h 155"/>
                <a:gd name="T82" fmla="*/ 2147483647 w 100"/>
                <a:gd name="T83" fmla="*/ 0 h 155"/>
                <a:gd name="T84" fmla="*/ 2147483647 w 100"/>
                <a:gd name="T85" fmla="*/ 134268702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0" name="Group 535"/>
            <p:cNvGrpSpPr>
              <a:grpSpLocks/>
            </p:cNvGrpSpPr>
            <p:nvPr>
              <p:custDataLst>
                <p:tags r:id="rId371"/>
              </p:custDataLst>
            </p:nvPr>
          </p:nvGrpSpPr>
          <p:grpSpPr bwMode="auto">
            <a:xfrm>
              <a:off x="5576849" y="2286521"/>
              <a:ext cx="464341" cy="141586"/>
              <a:chOff x="3289" y="1830"/>
              <a:chExt cx="363" cy="128"/>
            </a:xfrm>
            <a:noFill/>
          </p:grpSpPr>
          <p:sp>
            <p:nvSpPr>
              <p:cNvPr id="394" name="Freeform 536"/>
              <p:cNvSpPr>
                <a:spLocks/>
              </p:cNvSpPr>
              <p:nvPr/>
            </p:nvSpPr>
            <p:spPr bwMode="auto">
              <a:xfrm>
                <a:off x="3289" y="1871"/>
                <a:ext cx="4" cy="3"/>
              </a:xfrm>
              <a:custGeom>
                <a:avLst/>
                <a:gdLst>
                  <a:gd name="T0" fmla="*/ 1 w 13"/>
                  <a:gd name="T1" fmla="*/ 0 h 7"/>
                  <a:gd name="T2" fmla="*/ 1 w 13"/>
                  <a:gd name="T3" fmla="*/ 0 h 7"/>
                  <a:gd name="T4" fmla="*/ 1 w 13"/>
                  <a:gd name="T5" fmla="*/ 0 h 7"/>
                  <a:gd name="T6" fmla="*/ 0 w 13"/>
                  <a:gd name="T7" fmla="*/ 1 h 7"/>
                  <a:gd name="T8" fmla="*/ 0 w 13"/>
                  <a:gd name="T9" fmla="*/ 1 h 7"/>
                  <a:gd name="T10" fmla="*/ 1 w 13"/>
                  <a:gd name="T11" fmla="*/ 0 h 7"/>
                  <a:gd name="T12" fmla="*/ 1 w 13"/>
                  <a:gd name="T13" fmla="*/ 0 h 7"/>
                  <a:gd name="T14" fmla="*/ 0 60000 65536"/>
                  <a:gd name="T15" fmla="*/ 0 60000 65536"/>
                  <a:gd name="T16" fmla="*/ 0 60000 65536"/>
                  <a:gd name="T17" fmla="*/ 0 60000 65536"/>
                  <a:gd name="T18" fmla="*/ 0 60000 65536"/>
                  <a:gd name="T19" fmla="*/ 0 60000 65536"/>
                  <a:gd name="T20" fmla="*/ 0 60000 65536"/>
                  <a:gd name="T21" fmla="*/ 0 w 13"/>
                  <a:gd name="T22" fmla="*/ 0 h 7"/>
                  <a:gd name="T23" fmla="*/ 13 w 1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7">
                    <a:moveTo>
                      <a:pt x="13" y="0"/>
                    </a:moveTo>
                    <a:lnTo>
                      <a:pt x="12" y="1"/>
                    </a:lnTo>
                    <a:lnTo>
                      <a:pt x="9" y="3"/>
                    </a:lnTo>
                    <a:lnTo>
                      <a:pt x="4" y="5"/>
                    </a:lnTo>
                    <a:lnTo>
                      <a:pt x="0" y="7"/>
                    </a:lnTo>
                    <a:lnTo>
                      <a:pt x="7" y="3"/>
                    </a:lnTo>
                    <a:lnTo>
                      <a:pt x="13" y="0"/>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95" name="Freeform 537"/>
              <p:cNvSpPr>
                <a:spLocks/>
              </p:cNvSpPr>
              <p:nvPr/>
            </p:nvSpPr>
            <p:spPr bwMode="auto">
              <a:xfrm>
                <a:off x="3324" y="1937"/>
                <a:ext cx="10" cy="3"/>
              </a:xfrm>
              <a:custGeom>
                <a:avLst/>
                <a:gdLst>
                  <a:gd name="T0" fmla="*/ 0 w 34"/>
                  <a:gd name="T1" fmla="*/ 1 h 8"/>
                  <a:gd name="T2" fmla="*/ 1 w 34"/>
                  <a:gd name="T3" fmla="*/ 1 h 8"/>
                  <a:gd name="T4" fmla="*/ 1 w 34"/>
                  <a:gd name="T5" fmla="*/ 0 h 8"/>
                  <a:gd name="T6" fmla="*/ 2 w 34"/>
                  <a:gd name="T7" fmla="*/ 0 h 8"/>
                  <a:gd name="T8" fmla="*/ 3 w 34"/>
                  <a:gd name="T9" fmla="*/ 0 h 8"/>
                  <a:gd name="T10" fmla="*/ 3 w 34"/>
                  <a:gd name="T11" fmla="*/ 0 h 8"/>
                  <a:gd name="T12" fmla="*/ 2 w 34"/>
                  <a:gd name="T13" fmla="*/ 1 h 8"/>
                  <a:gd name="T14" fmla="*/ 2 w 34"/>
                  <a:gd name="T15" fmla="*/ 1 h 8"/>
                  <a:gd name="T16" fmla="*/ 1 w 34"/>
                  <a:gd name="T17" fmla="*/ 1 h 8"/>
                  <a:gd name="T18" fmla="*/ 1 w 34"/>
                  <a:gd name="T19" fmla="*/ 1 h 8"/>
                  <a:gd name="T20" fmla="*/ 1 w 34"/>
                  <a:gd name="T21" fmla="*/ 1 h 8"/>
                  <a:gd name="T22" fmla="*/ 0 w 34"/>
                  <a:gd name="T23" fmla="*/ 1 h 8"/>
                  <a:gd name="T24" fmla="*/ 0 w 34"/>
                  <a:gd name="T25" fmla="*/ 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8"/>
                  <a:gd name="T41" fmla="*/ 34 w 3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96" name="Freeform 538"/>
              <p:cNvSpPr>
                <a:spLocks/>
              </p:cNvSpPr>
              <p:nvPr/>
            </p:nvSpPr>
            <p:spPr bwMode="auto">
              <a:xfrm>
                <a:off x="3343" y="1948"/>
                <a:ext cx="4" cy="8"/>
              </a:xfrm>
              <a:custGeom>
                <a:avLst/>
                <a:gdLst>
                  <a:gd name="T0" fmla="*/ 0 w 13"/>
                  <a:gd name="T1" fmla="*/ 3 h 24"/>
                  <a:gd name="T2" fmla="*/ 0 w 13"/>
                  <a:gd name="T3" fmla="*/ 0 h 24"/>
                  <a:gd name="T4" fmla="*/ 1 w 13"/>
                  <a:gd name="T5" fmla="*/ 1 h 24"/>
                  <a:gd name="T6" fmla="*/ 0 w 13"/>
                  <a:gd name="T7" fmla="*/ 3 h 24"/>
                  <a:gd name="T8" fmla="*/ 0 60000 65536"/>
                  <a:gd name="T9" fmla="*/ 0 60000 65536"/>
                  <a:gd name="T10" fmla="*/ 0 60000 65536"/>
                  <a:gd name="T11" fmla="*/ 0 60000 65536"/>
                  <a:gd name="T12" fmla="*/ 0 w 13"/>
                  <a:gd name="T13" fmla="*/ 0 h 24"/>
                  <a:gd name="T14" fmla="*/ 13 w 13"/>
                  <a:gd name="T15" fmla="*/ 24 h 24"/>
                </a:gdLst>
                <a:ahLst/>
                <a:cxnLst>
                  <a:cxn ang="T8">
                    <a:pos x="T0" y="T1"/>
                  </a:cxn>
                  <a:cxn ang="T9">
                    <a:pos x="T2" y="T3"/>
                  </a:cxn>
                  <a:cxn ang="T10">
                    <a:pos x="T4" y="T5"/>
                  </a:cxn>
                  <a:cxn ang="T11">
                    <a:pos x="T6" y="T7"/>
                  </a:cxn>
                </a:cxnLst>
                <a:rect l="T12" t="T13" r="T14" b="T15"/>
                <a:pathLst>
                  <a:path w="13" h="24">
                    <a:moveTo>
                      <a:pt x="0" y="24"/>
                    </a:moveTo>
                    <a:lnTo>
                      <a:pt x="0" y="0"/>
                    </a:lnTo>
                    <a:lnTo>
                      <a:pt x="13" y="12"/>
                    </a:lnTo>
                    <a:lnTo>
                      <a:pt x="0" y="24"/>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97" name="Freeform 539"/>
              <p:cNvSpPr>
                <a:spLocks/>
              </p:cNvSpPr>
              <p:nvPr/>
            </p:nvSpPr>
            <p:spPr bwMode="auto">
              <a:xfrm>
                <a:off x="3313" y="1834"/>
                <a:ext cx="34" cy="23"/>
              </a:xfrm>
              <a:custGeom>
                <a:avLst/>
                <a:gdLst>
                  <a:gd name="T0" fmla="*/ 0 w 107"/>
                  <a:gd name="T1" fmla="*/ 1 h 69"/>
                  <a:gd name="T2" fmla="*/ 0 w 107"/>
                  <a:gd name="T3" fmla="*/ 3 h 69"/>
                  <a:gd name="T4" fmla="*/ 0 w 107"/>
                  <a:gd name="T5" fmla="*/ 5 h 69"/>
                  <a:gd name="T6" fmla="*/ 0 w 107"/>
                  <a:gd name="T7" fmla="*/ 7 h 69"/>
                  <a:gd name="T8" fmla="*/ 0 w 107"/>
                  <a:gd name="T9" fmla="*/ 8 h 69"/>
                  <a:gd name="T10" fmla="*/ 2 w 107"/>
                  <a:gd name="T11" fmla="*/ 7 h 69"/>
                  <a:gd name="T12" fmla="*/ 5 w 107"/>
                  <a:gd name="T13" fmla="*/ 6 h 69"/>
                  <a:gd name="T14" fmla="*/ 9 w 107"/>
                  <a:gd name="T15" fmla="*/ 6 h 69"/>
                  <a:gd name="T16" fmla="*/ 11 w 107"/>
                  <a:gd name="T17" fmla="*/ 5 h 69"/>
                  <a:gd name="T18" fmla="*/ 10 w 107"/>
                  <a:gd name="T19" fmla="*/ 4 h 69"/>
                  <a:gd name="T20" fmla="*/ 10 w 107"/>
                  <a:gd name="T21" fmla="*/ 4 h 69"/>
                  <a:gd name="T22" fmla="*/ 9 w 107"/>
                  <a:gd name="T23" fmla="*/ 3 h 69"/>
                  <a:gd name="T24" fmla="*/ 8 w 107"/>
                  <a:gd name="T25" fmla="*/ 3 h 69"/>
                  <a:gd name="T26" fmla="*/ 7 w 107"/>
                  <a:gd name="T27" fmla="*/ 3 h 69"/>
                  <a:gd name="T28" fmla="*/ 7 w 107"/>
                  <a:gd name="T29" fmla="*/ 2 h 69"/>
                  <a:gd name="T30" fmla="*/ 6 w 107"/>
                  <a:gd name="T31" fmla="*/ 2 h 69"/>
                  <a:gd name="T32" fmla="*/ 6 w 107"/>
                  <a:gd name="T33" fmla="*/ 1 h 69"/>
                  <a:gd name="T34" fmla="*/ 6 w 107"/>
                  <a:gd name="T35" fmla="*/ 1 h 69"/>
                  <a:gd name="T36" fmla="*/ 6 w 107"/>
                  <a:gd name="T37" fmla="*/ 0 h 69"/>
                  <a:gd name="T38" fmla="*/ 5 w 107"/>
                  <a:gd name="T39" fmla="*/ 0 h 69"/>
                  <a:gd name="T40" fmla="*/ 4 w 107"/>
                  <a:gd name="T41" fmla="*/ 0 h 69"/>
                  <a:gd name="T42" fmla="*/ 2 w 107"/>
                  <a:gd name="T43" fmla="*/ 1 h 69"/>
                  <a:gd name="T44" fmla="*/ 0 w 107"/>
                  <a:gd name="T45" fmla="*/ 1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9"/>
                  <a:gd name="T71" fmla="*/ 107 w 107"/>
                  <a:gd name="T72" fmla="*/ 69 h 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98" name="Freeform 540"/>
              <p:cNvSpPr>
                <a:spLocks/>
              </p:cNvSpPr>
              <p:nvPr/>
            </p:nvSpPr>
            <p:spPr bwMode="auto">
              <a:xfrm>
                <a:off x="3302" y="1830"/>
                <a:ext cx="350" cy="128"/>
              </a:xfrm>
              <a:custGeom>
                <a:avLst/>
                <a:gdLst>
                  <a:gd name="T0" fmla="*/ 106 w 1070"/>
                  <a:gd name="T1" fmla="*/ 14 h 382"/>
                  <a:gd name="T2" fmla="*/ 104 w 1070"/>
                  <a:gd name="T3" fmla="*/ 12 h 382"/>
                  <a:gd name="T4" fmla="*/ 103 w 1070"/>
                  <a:gd name="T5" fmla="*/ 6 h 382"/>
                  <a:gd name="T6" fmla="*/ 100 w 1070"/>
                  <a:gd name="T7" fmla="*/ 4 h 382"/>
                  <a:gd name="T8" fmla="*/ 87 w 1070"/>
                  <a:gd name="T9" fmla="*/ 2 h 382"/>
                  <a:gd name="T10" fmla="*/ 78 w 1070"/>
                  <a:gd name="T11" fmla="*/ 6 h 382"/>
                  <a:gd name="T12" fmla="*/ 73 w 1070"/>
                  <a:gd name="T13" fmla="*/ 7 h 382"/>
                  <a:gd name="T14" fmla="*/ 68 w 1070"/>
                  <a:gd name="T15" fmla="*/ 7 h 382"/>
                  <a:gd name="T16" fmla="*/ 65 w 1070"/>
                  <a:gd name="T17" fmla="*/ 5 h 382"/>
                  <a:gd name="T18" fmla="*/ 60 w 1070"/>
                  <a:gd name="T19" fmla="*/ 4 h 382"/>
                  <a:gd name="T20" fmla="*/ 56 w 1070"/>
                  <a:gd name="T21" fmla="*/ 2 h 382"/>
                  <a:gd name="T22" fmla="*/ 52 w 1070"/>
                  <a:gd name="T23" fmla="*/ 2 h 382"/>
                  <a:gd name="T24" fmla="*/ 50 w 1070"/>
                  <a:gd name="T25" fmla="*/ 0 h 382"/>
                  <a:gd name="T26" fmla="*/ 42 w 1070"/>
                  <a:gd name="T27" fmla="*/ 2 h 382"/>
                  <a:gd name="T28" fmla="*/ 32 w 1070"/>
                  <a:gd name="T29" fmla="*/ 3 h 382"/>
                  <a:gd name="T30" fmla="*/ 27 w 1070"/>
                  <a:gd name="T31" fmla="*/ 5 h 382"/>
                  <a:gd name="T32" fmla="*/ 15 w 1070"/>
                  <a:gd name="T33" fmla="*/ 7 h 382"/>
                  <a:gd name="T34" fmla="*/ 19 w 1070"/>
                  <a:gd name="T35" fmla="*/ 8 h 382"/>
                  <a:gd name="T36" fmla="*/ 18 w 1070"/>
                  <a:gd name="T37" fmla="*/ 10 h 382"/>
                  <a:gd name="T38" fmla="*/ 12 w 1070"/>
                  <a:gd name="T39" fmla="*/ 10 h 382"/>
                  <a:gd name="T40" fmla="*/ 5 w 1070"/>
                  <a:gd name="T41" fmla="*/ 10 h 382"/>
                  <a:gd name="T42" fmla="*/ 1 w 1070"/>
                  <a:gd name="T43" fmla="*/ 12 h 382"/>
                  <a:gd name="T44" fmla="*/ 0 w 1070"/>
                  <a:gd name="T45" fmla="*/ 16 h 382"/>
                  <a:gd name="T46" fmla="*/ 2 w 1070"/>
                  <a:gd name="T47" fmla="*/ 19 h 382"/>
                  <a:gd name="T48" fmla="*/ 2 w 1070"/>
                  <a:gd name="T49" fmla="*/ 22 h 382"/>
                  <a:gd name="T50" fmla="*/ 2 w 1070"/>
                  <a:gd name="T51" fmla="*/ 23 h 382"/>
                  <a:gd name="T52" fmla="*/ 5 w 1070"/>
                  <a:gd name="T53" fmla="*/ 26 h 382"/>
                  <a:gd name="T54" fmla="*/ 6 w 1070"/>
                  <a:gd name="T55" fmla="*/ 29 h 382"/>
                  <a:gd name="T56" fmla="*/ 8 w 1070"/>
                  <a:gd name="T57" fmla="*/ 30 h 382"/>
                  <a:gd name="T58" fmla="*/ 10 w 1070"/>
                  <a:gd name="T59" fmla="*/ 33 h 382"/>
                  <a:gd name="T60" fmla="*/ 22 w 1070"/>
                  <a:gd name="T61" fmla="*/ 40 h 382"/>
                  <a:gd name="T62" fmla="*/ 27 w 1070"/>
                  <a:gd name="T63" fmla="*/ 42 h 382"/>
                  <a:gd name="T64" fmla="*/ 28 w 1070"/>
                  <a:gd name="T65" fmla="*/ 40 h 382"/>
                  <a:gd name="T66" fmla="*/ 30 w 1070"/>
                  <a:gd name="T67" fmla="*/ 38 h 382"/>
                  <a:gd name="T68" fmla="*/ 32 w 1070"/>
                  <a:gd name="T69" fmla="*/ 36 h 382"/>
                  <a:gd name="T70" fmla="*/ 36 w 1070"/>
                  <a:gd name="T71" fmla="*/ 36 h 382"/>
                  <a:gd name="T72" fmla="*/ 39 w 1070"/>
                  <a:gd name="T73" fmla="*/ 40 h 382"/>
                  <a:gd name="T74" fmla="*/ 43 w 1070"/>
                  <a:gd name="T75" fmla="*/ 42 h 382"/>
                  <a:gd name="T76" fmla="*/ 48 w 1070"/>
                  <a:gd name="T77" fmla="*/ 40 h 382"/>
                  <a:gd name="T78" fmla="*/ 53 w 1070"/>
                  <a:gd name="T79" fmla="*/ 38 h 382"/>
                  <a:gd name="T80" fmla="*/ 56 w 1070"/>
                  <a:gd name="T81" fmla="*/ 37 h 382"/>
                  <a:gd name="T82" fmla="*/ 60 w 1070"/>
                  <a:gd name="T83" fmla="*/ 37 h 382"/>
                  <a:gd name="T84" fmla="*/ 61 w 1070"/>
                  <a:gd name="T85" fmla="*/ 41 h 382"/>
                  <a:gd name="T86" fmla="*/ 63 w 1070"/>
                  <a:gd name="T87" fmla="*/ 42 h 382"/>
                  <a:gd name="T88" fmla="*/ 66 w 1070"/>
                  <a:gd name="T89" fmla="*/ 41 h 382"/>
                  <a:gd name="T90" fmla="*/ 69 w 1070"/>
                  <a:gd name="T91" fmla="*/ 38 h 382"/>
                  <a:gd name="T92" fmla="*/ 80 w 1070"/>
                  <a:gd name="T93" fmla="*/ 37 h 382"/>
                  <a:gd name="T94" fmla="*/ 89 w 1070"/>
                  <a:gd name="T95" fmla="*/ 36 h 382"/>
                  <a:gd name="T96" fmla="*/ 98 w 1070"/>
                  <a:gd name="T97" fmla="*/ 32 h 382"/>
                  <a:gd name="T98" fmla="*/ 103 w 1070"/>
                  <a:gd name="T99" fmla="*/ 32 h 382"/>
                  <a:gd name="T100" fmla="*/ 108 w 1070"/>
                  <a:gd name="T101" fmla="*/ 33 h 382"/>
                  <a:gd name="T102" fmla="*/ 113 w 1070"/>
                  <a:gd name="T103" fmla="*/ 35 h 382"/>
                  <a:gd name="T104" fmla="*/ 113 w 1070"/>
                  <a:gd name="T105" fmla="*/ 30 h 382"/>
                  <a:gd name="T106" fmla="*/ 110 w 1070"/>
                  <a:gd name="T107" fmla="*/ 24 h 382"/>
                  <a:gd name="T108" fmla="*/ 109 w 1070"/>
                  <a:gd name="T109" fmla="*/ 19 h 3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70"/>
                  <a:gd name="T166" fmla="*/ 0 h 382"/>
                  <a:gd name="T167" fmla="*/ 1070 w 1070"/>
                  <a:gd name="T168" fmla="*/ 382 h 3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grpSp>
        <p:sp>
          <p:nvSpPr>
            <p:cNvPr id="381" name="Freeform 541"/>
            <p:cNvSpPr>
              <a:spLocks/>
            </p:cNvSpPr>
            <p:nvPr>
              <p:custDataLst>
                <p:tags r:id="rId372"/>
              </p:custDataLst>
            </p:nvPr>
          </p:nvSpPr>
          <p:spPr bwMode="auto">
            <a:xfrm>
              <a:off x="3641585" y="3095906"/>
              <a:ext cx="96229" cy="85844"/>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1920905457 h 237"/>
                <a:gd name="T46" fmla="*/ 2147483647 w 226"/>
                <a:gd name="T47" fmla="*/ 960319660 h 237"/>
                <a:gd name="T48" fmla="*/ 2147483647 w 226"/>
                <a:gd name="T49" fmla="*/ 274529345 h 237"/>
                <a:gd name="T50" fmla="*/ 1733358493 w 226"/>
                <a:gd name="T51" fmla="*/ 823321382 h 237"/>
                <a:gd name="T52" fmla="*/ 1560042160 w 226"/>
                <a:gd name="T53" fmla="*/ 2147483647 h 237"/>
                <a:gd name="T54" fmla="*/ 866581225 w 226"/>
                <a:gd name="T55" fmla="*/ 2147483647 h 237"/>
                <a:gd name="T56" fmla="*/ 260072301 w 226"/>
                <a:gd name="T57" fmla="*/ 2147483647 h 237"/>
                <a:gd name="T58" fmla="*/ 0 w 226"/>
                <a:gd name="T59" fmla="*/ 2147483647 h 237"/>
                <a:gd name="T60" fmla="*/ 260072301 w 226"/>
                <a:gd name="T61" fmla="*/ 2147483647 h 237"/>
                <a:gd name="T62" fmla="*/ 866581225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6"/>
                <a:gd name="T109" fmla="*/ 0 h 237"/>
                <a:gd name="T110" fmla="*/ 226 w 226"/>
                <a:gd name="T111" fmla="*/ 237 h 2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82" name="Freeform 542"/>
            <p:cNvSpPr>
              <a:spLocks/>
            </p:cNvSpPr>
            <p:nvPr>
              <p:custDataLst>
                <p:tags r:id="rId373"/>
              </p:custDataLst>
            </p:nvPr>
          </p:nvSpPr>
          <p:spPr bwMode="auto">
            <a:xfrm>
              <a:off x="7437268" y="2700132"/>
              <a:ext cx="200094" cy="322193"/>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720842987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8"/>
                <a:gd name="T154" fmla="*/ 0 h 875"/>
                <a:gd name="T155" fmla="*/ 478 w 478"/>
                <a:gd name="T156" fmla="*/ 875 h 8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C40075"/>
            </a:solidFill>
            <a:ln w="3175" cmpd="sng">
              <a:solidFill>
                <a:schemeClr val="accent6"/>
              </a:solidFill>
              <a:prstDash val="solid"/>
              <a:round/>
              <a:headEnd/>
              <a:tailEnd/>
            </a:ln>
          </p:spPr>
          <p:txBody>
            <a:bodyPr/>
            <a:lstStyle/>
            <a:p>
              <a:endParaRPr lang="en-US"/>
            </a:p>
          </p:txBody>
        </p:sp>
        <p:sp>
          <p:nvSpPr>
            <p:cNvPr id="383" name="Freeform 543"/>
            <p:cNvSpPr>
              <a:spLocks/>
            </p:cNvSpPr>
            <p:nvPr>
              <p:custDataLst>
                <p:tags r:id="rId374"/>
              </p:custDataLst>
            </p:nvPr>
          </p:nvSpPr>
          <p:spPr bwMode="auto">
            <a:xfrm>
              <a:off x="7521277" y="3181749"/>
              <a:ext cx="24439" cy="40135"/>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074483437 w 59"/>
                <a:gd name="T17" fmla="*/ 2147483647 h 31"/>
                <a:gd name="T18" fmla="*/ 1675637139 w 59"/>
                <a:gd name="T19" fmla="*/ 2147483647 h 31"/>
                <a:gd name="T20" fmla="*/ 1356485708 w 59"/>
                <a:gd name="T21" fmla="*/ 2147483647 h 31"/>
                <a:gd name="T22" fmla="*/ 1117029576 w 59"/>
                <a:gd name="T23" fmla="*/ 2147483647 h 31"/>
                <a:gd name="T24" fmla="*/ 877758563 w 59"/>
                <a:gd name="T25" fmla="*/ 2147483647 h 31"/>
                <a:gd name="T26" fmla="*/ 319151431 w 59"/>
                <a:gd name="T27" fmla="*/ 2147483647 h 31"/>
                <a:gd name="T28" fmla="*/ 0 w 59"/>
                <a:gd name="T29" fmla="*/ 2147483647 h 31"/>
                <a:gd name="T30" fmla="*/ 79880417 w 59"/>
                <a:gd name="T31" fmla="*/ 2147483647 h 31"/>
                <a:gd name="T32" fmla="*/ 239456132 w 59"/>
                <a:gd name="T33" fmla="*/ 2147483647 h 31"/>
                <a:gd name="T34" fmla="*/ 399031847 w 59"/>
                <a:gd name="T35" fmla="*/ 2147483647 h 31"/>
                <a:gd name="T36" fmla="*/ 638302431 w 59"/>
                <a:gd name="T37" fmla="*/ 2147483647 h 31"/>
                <a:gd name="T38" fmla="*/ 1276604861 w 59"/>
                <a:gd name="T39" fmla="*/ 2147483647 h 31"/>
                <a:gd name="T40" fmla="*/ 1914907722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40075"/>
            </a:solidFill>
            <a:ln w="3175" cmpd="sng">
              <a:solidFill>
                <a:schemeClr val="accent6"/>
              </a:solidFill>
              <a:prstDash val="solid"/>
              <a:round/>
              <a:headEnd/>
              <a:tailEnd/>
            </a:ln>
          </p:spPr>
          <p:txBody>
            <a:bodyPr/>
            <a:lstStyle/>
            <a:p>
              <a:endParaRPr lang="en-US"/>
            </a:p>
          </p:txBody>
        </p:sp>
        <p:sp>
          <p:nvSpPr>
            <p:cNvPr id="384" name="Freeform 544"/>
            <p:cNvSpPr>
              <a:spLocks/>
            </p:cNvSpPr>
            <p:nvPr>
              <p:custDataLst>
                <p:tags r:id="rId375"/>
              </p:custDataLst>
            </p:nvPr>
          </p:nvSpPr>
          <p:spPr bwMode="auto">
            <a:xfrm>
              <a:off x="6262669" y="2661112"/>
              <a:ext cx="168018" cy="190640"/>
            </a:xfrm>
            <a:custGeom>
              <a:avLst/>
              <a:gdLst>
                <a:gd name="T0" fmla="*/ 38308525 w 399"/>
                <a:gd name="T1" fmla="*/ 2196851 h 518"/>
                <a:gd name="T2" fmla="*/ 38691913 w 399"/>
                <a:gd name="T3" fmla="*/ 6041863 h 518"/>
                <a:gd name="T4" fmla="*/ 39841199 w 399"/>
                <a:gd name="T5" fmla="*/ 9886876 h 518"/>
                <a:gd name="T6" fmla="*/ 40990485 w 399"/>
                <a:gd name="T7" fmla="*/ 13457281 h 518"/>
                <a:gd name="T8" fmla="*/ 42905669 w 399"/>
                <a:gd name="T9" fmla="*/ 17302296 h 518"/>
                <a:gd name="T10" fmla="*/ 45012548 w 399"/>
                <a:gd name="T11" fmla="*/ 20597571 h 518"/>
                <a:gd name="T12" fmla="*/ 47694507 w 399"/>
                <a:gd name="T13" fmla="*/ 23618763 h 518"/>
                <a:gd name="T14" fmla="*/ 50567284 w 399"/>
                <a:gd name="T15" fmla="*/ 26090743 h 518"/>
                <a:gd name="T16" fmla="*/ 60527485 w 399"/>
                <a:gd name="T17" fmla="*/ 29111412 h 518"/>
                <a:gd name="T18" fmla="*/ 69913466 w 399"/>
                <a:gd name="T19" fmla="*/ 32681817 h 518"/>
                <a:gd name="T20" fmla="*/ 72786681 w 399"/>
                <a:gd name="T21" fmla="*/ 34878674 h 518"/>
                <a:gd name="T22" fmla="*/ 75084815 w 399"/>
                <a:gd name="T23" fmla="*/ 37625261 h 518"/>
                <a:gd name="T24" fmla="*/ 76234101 w 399"/>
                <a:gd name="T25" fmla="*/ 41470272 h 518"/>
                <a:gd name="T26" fmla="*/ 76234101 w 399"/>
                <a:gd name="T27" fmla="*/ 47786739 h 518"/>
                <a:gd name="T28" fmla="*/ 74701866 w 399"/>
                <a:gd name="T29" fmla="*/ 54927549 h 518"/>
                <a:gd name="T30" fmla="*/ 70679365 w 399"/>
                <a:gd name="T31" fmla="*/ 65638239 h 518"/>
                <a:gd name="T32" fmla="*/ 65890965 w 399"/>
                <a:gd name="T33" fmla="*/ 75799734 h 518"/>
                <a:gd name="T34" fmla="*/ 62826057 w 399"/>
                <a:gd name="T35" fmla="*/ 83215150 h 518"/>
                <a:gd name="T36" fmla="*/ 60144535 w 399"/>
                <a:gd name="T37" fmla="*/ 90630042 h 518"/>
                <a:gd name="T38" fmla="*/ 58803993 w 399"/>
                <a:gd name="T39" fmla="*/ 98869276 h 518"/>
                <a:gd name="T40" fmla="*/ 56888357 w 399"/>
                <a:gd name="T41" fmla="*/ 103538106 h 518"/>
                <a:gd name="T42" fmla="*/ 51333621 w 399"/>
                <a:gd name="T43" fmla="*/ 106284168 h 518"/>
                <a:gd name="T44" fmla="*/ 47119864 w 399"/>
                <a:gd name="T45" fmla="*/ 109579967 h 518"/>
                <a:gd name="T46" fmla="*/ 45012548 w 399"/>
                <a:gd name="T47" fmla="*/ 112051947 h 518"/>
                <a:gd name="T48" fmla="*/ 43480312 w 399"/>
                <a:gd name="T49" fmla="*/ 114523403 h 518"/>
                <a:gd name="T50" fmla="*/ 42905669 w 399"/>
                <a:gd name="T51" fmla="*/ 117269989 h 518"/>
                <a:gd name="T52" fmla="*/ 40798791 w 399"/>
                <a:gd name="T53" fmla="*/ 120290658 h 518"/>
                <a:gd name="T54" fmla="*/ 36009953 w 399"/>
                <a:gd name="T55" fmla="*/ 123586456 h 518"/>
                <a:gd name="T56" fmla="*/ 33137176 w 399"/>
                <a:gd name="T57" fmla="*/ 125234094 h 518"/>
                <a:gd name="T58" fmla="*/ 31796197 w 399"/>
                <a:gd name="T59" fmla="*/ 128255286 h 518"/>
                <a:gd name="T60" fmla="*/ 30263961 w 399"/>
                <a:gd name="T61" fmla="*/ 132100297 h 518"/>
                <a:gd name="T62" fmla="*/ 27965382 w 399"/>
                <a:gd name="T63" fmla="*/ 134571753 h 518"/>
                <a:gd name="T64" fmla="*/ 25092167 w 399"/>
                <a:gd name="T65" fmla="*/ 135670702 h 518"/>
                <a:gd name="T66" fmla="*/ 19537431 w 399"/>
                <a:gd name="T67" fmla="*/ 136769127 h 518"/>
                <a:gd name="T68" fmla="*/ 13982691 w 399"/>
                <a:gd name="T69" fmla="*/ 138416797 h 518"/>
                <a:gd name="T70" fmla="*/ 10534833 w 399"/>
                <a:gd name="T71" fmla="*/ 140614171 h 518"/>
                <a:gd name="T72" fmla="*/ 8810904 w 399"/>
                <a:gd name="T73" fmla="*/ 141163383 h 518"/>
                <a:gd name="T74" fmla="*/ 8236261 w 399"/>
                <a:gd name="T75" fmla="*/ 138966010 h 518"/>
                <a:gd name="T76" fmla="*/ 7278669 w 399"/>
                <a:gd name="T77" fmla="*/ 136494521 h 518"/>
                <a:gd name="T78" fmla="*/ 6512331 w 399"/>
                <a:gd name="T79" fmla="*/ 133747935 h 518"/>
                <a:gd name="T80" fmla="*/ 6321075 w 399"/>
                <a:gd name="T81" fmla="*/ 128529892 h 518"/>
                <a:gd name="T82" fmla="*/ 5554738 w 399"/>
                <a:gd name="T83" fmla="*/ 122213425 h 518"/>
                <a:gd name="T84" fmla="*/ 3256165 w 399"/>
                <a:gd name="T85" fmla="*/ 114798009 h 518"/>
                <a:gd name="T86" fmla="*/ 0 w 399"/>
                <a:gd name="T87" fmla="*/ 98320064 h 518"/>
                <a:gd name="T88" fmla="*/ 37159239 w 399"/>
                <a:gd name="T89" fmla="*/ 50807931 h 518"/>
                <a:gd name="T90" fmla="*/ 38308525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9"/>
                <a:gd name="T139" fmla="*/ 0 h 518"/>
                <a:gd name="T140" fmla="*/ 399 w 399"/>
                <a:gd name="T141" fmla="*/ 518 h 5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85" name="Freeform 545"/>
            <p:cNvSpPr>
              <a:spLocks/>
            </p:cNvSpPr>
            <p:nvPr>
              <p:custDataLst>
                <p:tags r:id="rId376"/>
              </p:custDataLst>
            </p:nvPr>
          </p:nvSpPr>
          <p:spPr bwMode="auto">
            <a:xfrm>
              <a:off x="5037663" y="2699017"/>
              <a:ext cx="362003" cy="270910"/>
            </a:xfrm>
            <a:custGeom>
              <a:avLst/>
              <a:gdLst>
                <a:gd name="T0" fmla="*/ 43601467 w 866"/>
                <a:gd name="T1" fmla="*/ 73373505 h 740"/>
                <a:gd name="T2" fmla="*/ 46243822 w 866"/>
                <a:gd name="T3" fmla="*/ 71742879 h 740"/>
                <a:gd name="T4" fmla="*/ 51340411 w 866"/>
                <a:gd name="T5" fmla="*/ 73917220 h 740"/>
                <a:gd name="T6" fmla="*/ 123443447 w 866"/>
                <a:gd name="T7" fmla="*/ 271597 h 740"/>
                <a:gd name="T8" fmla="*/ 128162061 w 866"/>
                <a:gd name="T9" fmla="*/ 1630626 h 740"/>
                <a:gd name="T10" fmla="*/ 134201852 w 866"/>
                <a:gd name="T11" fmla="*/ 5706671 h 740"/>
                <a:gd name="T12" fmla="*/ 137788277 w 866"/>
                <a:gd name="T13" fmla="*/ 9511641 h 740"/>
                <a:gd name="T14" fmla="*/ 143450961 w 866"/>
                <a:gd name="T15" fmla="*/ 15489907 h 740"/>
                <a:gd name="T16" fmla="*/ 149302199 w 866"/>
                <a:gd name="T17" fmla="*/ 16033623 h 740"/>
                <a:gd name="T18" fmla="*/ 156852155 w 866"/>
                <a:gd name="T19" fmla="*/ 11685461 h 740"/>
                <a:gd name="T20" fmla="*/ 161193662 w 866"/>
                <a:gd name="T21" fmla="*/ 45111218 h 740"/>
                <a:gd name="T22" fmla="*/ 163458475 w 866"/>
                <a:gd name="T23" fmla="*/ 55709244 h 740"/>
                <a:gd name="T24" fmla="*/ 160438580 w 866"/>
                <a:gd name="T25" fmla="*/ 81797710 h 740"/>
                <a:gd name="T26" fmla="*/ 160061039 w 866"/>
                <a:gd name="T27" fmla="*/ 102179491 h 740"/>
                <a:gd name="T28" fmla="*/ 157418250 w 866"/>
                <a:gd name="T29" fmla="*/ 114408142 h 740"/>
                <a:gd name="T30" fmla="*/ 151378459 w 866"/>
                <a:gd name="T31" fmla="*/ 126908912 h 740"/>
                <a:gd name="T32" fmla="*/ 146659845 w 866"/>
                <a:gd name="T33" fmla="*/ 135605236 h 740"/>
                <a:gd name="T34" fmla="*/ 143073420 w 866"/>
                <a:gd name="T35" fmla="*/ 154084304 h 740"/>
                <a:gd name="T36" fmla="*/ 134201852 w 866"/>
                <a:gd name="T37" fmla="*/ 170933236 h 740"/>
                <a:gd name="T38" fmla="*/ 128350614 w 866"/>
                <a:gd name="T39" fmla="*/ 175552995 h 740"/>
                <a:gd name="T40" fmla="*/ 121555740 w 866"/>
                <a:gd name="T41" fmla="*/ 173378654 h 740"/>
                <a:gd name="T42" fmla="*/ 115326961 w 866"/>
                <a:gd name="T43" fmla="*/ 169846326 h 740"/>
                <a:gd name="T44" fmla="*/ 106833342 w 866"/>
                <a:gd name="T45" fmla="*/ 172020146 h 740"/>
                <a:gd name="T46" fmla="*/ 100038034 w 866"/>
                <a:gd name="T47" fmla="*/ 179085844 h 740"/>
                <a:gd name="T48" fmla="*/ 96451609 w 866"/>
                <a:gd name="T49" fmla="*/ 184792513 h 740"/>
                <a:gd name="T50" fmla="*/ 92676631 w 866"/>
                <a:gd name="T51" fmla="*/ 185879424 h 740"/>
                <a:gd name="T52" fmla="*/ 88713099 w 866"/>
                <a:gd name="T53" fmla="*/ 181531262 h 740"/>
                <a:gd name="T54" fmla="*/ 84183039 w 866"/>
                <a:gd name="T55" fmla="*/ 173650772 h 740"/>
                <a:gd name="T56" fmla="*/ 79464425 w 866"/>
                <a:gd name="T57" fmla="*/ 172563862 h 740"/>
                <a:gd name="T58" fmla="*/ 76444095 w 866"/>
                <a:gd name="T59" fmla="*/ 175824592 h 740"/>
                <a:gd name="T60" fmla="*/ 72480563 w 866"/>
                <a:gd name="T61" fmla="*/ 177183621 h 740"/>
                <a:gd name="T62" fmla="*/ 66062796 w 866"/>
                <a:gd name="T63" fmla="*/ 173378654 h 740"/>
                <a:gd name="T64" fmla="*/ 57757757 w 866"/>
                <a:gd name="T65" fmla="*/ 165226046 h 740"/>
                <a:gd name="T66" fmla="*/ 51151423 w 866"/>
                <a:gd name="T67" fmla="*/ 164139136 h 740"/>
                <a:gd name="T68" fmla="*/ 44734091 w 866"/>
                <a:gd name="T69" fmla="*/ 168487297 h 740"/>
                <a:gd name="T70" fmla="*/ 39448948 w 866"/>
                <a:gd name="T71" fmla="*/ 177455218 h 740"/>
                <a:gd name="T72" fmla="*/ 35862523 w 866"/>
                <a:gd name="T73" fmla="*/ 188053765 h 740"/>
                <a:gd name="T74" fmla="*/ 33597710 w 866"/>
                <a:gd name="T75" fmla="*/ 195391060 h 740"/>
                <a:gd name="T76" fmla="*/ 28124007 w 866"/>
                <a:gd name="T77" fmla="*/ 190771301 h 740"/>
                <a:gd name="T78" fmla="*/ 18874897 w 866"/>
                <a:gd name="T79" fmla="*/ 201097729 h 740"/>
                <a:gd name="T80" fmla="*/ 12457562 w 866"/>
                <a:gd name="T81" fmla="*/ 189955988 h 740"/>
                <a:gd name="T82" fmla="*/ 12080020 w 866"/>
                <a:gd name="T83" fmla="*/ 175009280 h 740"/>
                <a:gd name="T84" fmla="*/ 9437666 w 866"/>
                <a:gd name="T85" fmla="*/ 166585074 h 740"/>
                <a:gd name="T86" fmla="*/ 3774980 w 866"/>
                <a:gd name="T87" fmla="*/ 159519376 h 740"/>
                <a:gd name="T88" fmla="*/ 943636 w 866"/>
                <a:gd name="T89" fmla="*/ 151638366 h 740"/>
                <a:gd name="T90" fmla="*/ 10003761 w 866"/>
                <a:gd name="T91" fmla="*/ 144029473 h 740"/>
                <a:gd name="T92" fmla="*/ 14345271 w 866"/>
                <a:gd name="T93" fmla="*/ 140768222 h 740"/>
                <a:gd name="T94" fmla="*/ 26236300 w 866"/>
                <a:gd name="T95" fmla="*/ 138594401 h 740"/>
                <a:gd name="T96" fmla="*/ 34352792 w 866"/>
                <a:gd name="T97" fmla="*/ 135876833 h 740"/>
                <a:gd name="T98" fmla="*/ 37938783 w 866"/>
                <a:gd name="T99" fmla="*/ 129082732 h 740"/>
                <a:gd name="T100" fmla="*/ 41336654 w 866"/>
                <a:gd name="T101" fmla="*/ 115223455 h 740"/>
                <a:gd name="T102" fmla="*/ 42280290 w 866"/>
                <a:gd name="T103" fmla="*/ 99733552 h 740"/>
                <a:gd name="T104" fmla="*/ 41336654 w 866"/>
                <a:gd name="T105" fmla="*/ 86961185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6"/>
                <a:gd name="T160" fmla="*/ 0 h 740"/>
                <a:gd name="T161" fmla="*/ 866 w 866"/>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a:solidFill>
                  <a:prstClr val="black"/>
                </a:solidFill>
              </a:endParaRPr>
            </a:p>
          </p:txBody>
        </p:sp>
        <p:sp>
          <p:nvSpPr>
            <p:cNvPr id="386" name="Freeform 546"/>
            <p:cNvSpPr>
              <a:spLocks/>
            </p:cNvSpPr>
            <p:nvPr>
              <p:custDataLst>
                <p:tags r:id="rId377"/>
              </p:custDataLst>
            </p:nvPr>
          </p:nvSpPr>
          <p:spPr bwMode="auto">
            <a:xfrm>
              <a:off x="4719956" y="2430337"/>
              <a:ext cx="288686" cy="182837"/>
            </a:xfrm>
            <a:custGeom>
              <a:avLst/>
              <a:gdLst>
                <a:gd name="T0" fmla="*/ 120077630 w 697"/>
                <a:gd name="T1" fmla="*/ 14369758 h 500"/>
                <a:gd name="T2" fmla="*/ 121745272 w 697"/>
                <a:gd name="T3" fmla="*/ 43651849 h 500"/>
                <a:gd name="T4" fmla="*/ 122486543 w 697"/>
                <a:gd name="T5" fmla="*/ 45278515 h 500"/>
                <a:gd name="T6" fmla="*/ 125451623 w 697"/>
                <a:gd name="T7" fmla="*/ 47989799 h 500"/>
                <a:gd name="T8" fmla="*/ 128601806 w 697"/>
                <a:gd name="T9" fmla="*/ 51243132 h 500"/>
                <a:gd name="T10" fmla="*/ 129157543 w 697"/>
                <a:gd name="T11" fmla="*/ 53683652 h 500"/>
                <a:gd name="T12" fmla="*/ 128601806 w 697"/>
                <a:gd name="T13" fmla="*/ 57208270 h 500"/>
                <a:gd name="T14" fmla="*/ 126933733 w 697"/>
                <a:gd name="T15" fmla="*/ 58834936 h 500"/>
                <a:gd name="T16" fmla="*/ 121374637 w 697"/>
                <a:gd name="T17" fmla="*/ 59106221 h 500"/>
                <a:gd name="T18" fmla="*/ 112109595 w 697"/>
                <a:gd name="T19" fmla="*/ 61817505 h 500"/>
                <a:gd name="T20" fmla="*/ 105067960 w 697"/>
                <a:gd name="T21" fmla="*/ 67782122 h 500"/>
                <a:gd name="T22" fmla="*/ 101732244 w 697"/>
                <a:gd name="T23" fmla="*/ 72391374 h 500"/>
                <a:gd name="T24" fmla="*/ 99879500 w 697"/>
                <a:gd name="T25" fmla="*/ 78085227 h 500"/>
                <a:gd name="T26" fmla="*/ 96543784 w 697"/>
                <a:gd name="T27" fmla="*/ 81880608 h 500"/>
                <a:gd name="T28" fmla="*/ 90984689 w 697"/>
                <a:gd name="T29" fmla="*/ 87845746 h 500"/>
                <a:gd name="T30" fmla="*/ 84313689 w 697"/>
                <a:gd name="T31" fmla="*/ 95437029 h 500"/>
                <a:gd name="T32" fmla="*/ 77828221 w 697"/>
                <a:gd name="T33" fmla="*/ 100317549 h 500"/>
                <a:gd name="T34" fmla="*/ 68933410 w 697"/>
                <a:gd name="T35" fmla="*/ 102215500 h 500"/>
                <a:gd name="T36" fmla="*/ 63744950 w 697"/>
                <a:gd name="T37" fmla="*/ 103028834 h 500"/>
                <a:gd name="T38" fmla="*/ 58556490 w 697"/>
                <a:gd name="T39" fmla="*/ 107366784 h 500"/>
                <a:gd name="T40" fmla="*/ 53738221 w 697"/>
                <a:gd name="T41" fmla="*/ 113060637 h 500"/>
                <a:gd name="T42" fmla="*/ 49105929 w 697"/>
                <a:gd name="T43" fmla="*/ 115500637 h 500"/>
                <a:gd name="T44" fmla="*/ 926373 w 697"/>
                <a:gd name="T45" fmla="*/ 134479627 h 500"/>
                <a:gd name="T46" fmla="*/ 5929732 w 697"/>
                <a:gd name="T47" fmla="*/ 132039627 h 500"/>
                <a:gd name="T48" fmla="*/ 15750920 w 697"/>
                <a:gd name="T49" fmla="*/ 128243725 h 500"/>
                <a:gd name="T50" fmla="*/ 17233460 w 697"/>
                <a:gd name="T51" fmla="*/ 124447823 h 500"/>
                <a:gd name="T52" fmla="*/ 18345365 w 697"/>
                <a:gd name="T53" fmla="*/ 118754490 h 500"/>
                <a:gd name="T54" fmla="*/ 22051285 w 697"/>
                <a:gd name="T55" fmla="*/ 114416019 h 500"/>
                <a:gd name="T56" fmla="*/ 29648665 w 697"/>
                <a:gd name="T57" fmla="*/ 108180117 h 500"/>
                <a:gd name="T58" fmla="*/ 33540118 w 697"/>
                <a:gd name="T59" fmla="*/ 103570882 h 500"/>
                <a:gd name="T60" fmla="*/ 35578395 w 697"/>
                <a:gd name="T61" fmla="*/ 96792932 h 500"/>
                <a:gd name="T62" fmla="*/ 35763928 w 697"/>
                <a:gd name="T63" fmla="*/ 85676510 h 500"/>
                <a:gd name="T64" fmla="*/ 36134563 w 697"/>
                <a:gd name="T65" fmla="*/ 68866756 h 500"/>
                <a:gd name="T66" fmla="*/ 35578395 w 697"/>
                <a:gd name="T67" fmla="*/ 52056465 h 500"/>
                <a:gd name="T68" fmla="*/ 39655381 w 697"/>
                <a:gd name="T69" fmla="*/ 51243132 h 500"/>
                <a:gd name="T70" fmla="*/ 42249395 w 697"/>
                <a:gd name="T71" fmla="*/ 48531848 h 500"/>
                <a:gd name="T72" fmla="*/ 44658308 w 697"/>
                <a:gd name="T73" fmla="*/ 44736467 h 500"/>
                <a:gd name="T74" fmla="*/ 46697016 w 697"/>
                <a:gd name="T75" fmla="*/ 41211328 h 500"/>
                <a:gd name="T76" fmla="*/ 52070579 w 697"/>
                <a:gd name="T77" fmla="*/ 39584662 h 500"/>
                <a:gd name="T78" fmla="*/ 58185855 w 697"/>
                <a:gd name="T79" fmla="*/ 38771329 h 500"/>
                <a:gd name="T80" fmla="*/ 63003680 w 697"/>
                <a:gd name="T81" fmla="*/ 35517996 h 500"/>
                <a:gd name="T82" fmla="*/ 66709600 w 697"/>
                <a:gd name="T83" fmla="*/ 29282086 h 500"/>
                <a:gd name="T84" fmla="*/ 71898491 w 697"/>
                <a:gd name="T85" fmla="*/ 13014377 h 500"/>
                <a:gd name="T86" fmla="*/ 75419308 w 697"/>
                <a:gd name="T87" fmla="*/ 3253334 h 500"/>
                <a:gd name="T88" fmla="*/ 78939696 w 697"/>
                <a:gd name="T89" fmla="*/ 2169237 h 500"/>
                <a:gd name="T90" fmla="*/ 83201784 w 697"/>
                <a:gd name="T91" fmla="*/ 5422571 h 500"/>
                <a:gd name="T92" fmla="*/ 94876142 w 697"/>
                <a:gd name="T93" fmla="*/ 4880522 h 500"/>
                <a:gd name="T94" fmla="*/ 109330048 w 697"/>
                <a:gd name="T95" fmla="*/ 3524618 h 500"/>
                <a:gd name="T96" fmla="*/ 110627055 w 697"/>
                <a:gd name="T97" fmla="*/ 4609237 h 500"/>
                <a:gd name="T98" fmla="*/ 112109595 w 697"/>
                <a:gd name="T99" fmla="*/ 9760523 h 500"/>
                <a:gd name="T100" fmla="*/ 113221527 w 697"/>
                <a:gd name="T101" fmla="*/ 13827710 h 500"/>
                <a:gd name="T102" fmla="*/ 114518535 w 697"/>
                <a:gd name="T103" fmla="*/ 13556425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a:solidFill>
                  <a:prstClr val="black"/>
                </a:solidFill>
              </a:endParaRPr>
            </a:p>
          </p:txBody>
        </p:sp>
        <p:sp>
          <p:nvSpPr>
            <p:cNvPr id="387" name="Freeform 547"/>
            <p:cNvSpPr>
              <a:spLocks/>
            </p:cNvSpPr>
            <p:nvPr>
              <p:custDataLst>
                <p:tags r:id="rId378"/>
              </p:custDataLst>
            </p:nvPr>
          </p:nvSpPr>
          <p:spPr bwMode="auto">
            <a:xfrm>
              <a:off x="5393557" y="1678926"/>
              <a:ext cx="227588" cy="64661"/>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10599034 h 173"/>
                <a:gd name="T18" fmla="*/ 2147483647 w 546"/>
                <a:gd name="T19" fmla="*/ 1658227108 h 173"/>
                <a:gd name="T20" fmla="*/ 2147483647 w 546"/>
                <a:gd name="T21" fmla="*/ 452372458 h 173"/>
                <a:gd name="T22" fmla="*/ 2147483647 w 546"/>
                <a:gd name="T23" fmla="*/ 753765335 h 173"/>
                <a:gd name="T24" fmla="*/ 2147483647 w 546"/>
                <a:gd name="T25" fmla="*/ 1809206690 h 173"/>
                <a:gd name="T26" fmla="*/ 2147483647 w 546"/>
                <a:gd name="T27" fmla="*/ 1055441355 h 173"/>
                <a:gd name="T28" fmla="*/ 2147483647 w 546"/>
                <a:gd name="T29" fmla="*/ 0 h 173"/>
                <a:gd name="T30" fmla="*/ 2147483647 w 546"/>
                <a:gd name="T31" fmla="*/ 1055441355 h 173"/>
                <a:gd name="T32" fmla="*/ 2147483647 w 546"/>
                <a:gd name="T33" fmla="*/ 1055441355 h 173"/>
                <a:gd name="T34" fmla="*/ 2147483647 w 546"/>
                <a:gd name="T35" fmla="*/ 150696438 h 173"/>
                <a:gd name="T36" fmla="*/ 2147483647 w 546"/>
                <a:gd name="T37" fmla="*/ 904461773 h 173"/>
                <a:gd name="T38" fmla="*/ 2147483647 w 546"/>
                <a:gd name="T39" fmla="*/ 1809206690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1300794509 w 546"/>
                <a:gd name="T95" fmla="*/ 2147483647 h 173"/>
                <a:gd name="T96" fmla="*/ 894284447 w 546"/>
                <a:gd name="T97" fmla="*/ 2147483647 h 173"/>
                <a:gd name="T98" fmla="*/ 2147483647 w 546"/>
                <a:gd name="T99" fmla="*/ 2147483647 h 173"/>
                <a:gd name="T100" fmla="*/ 2147483647 w 546"/>
                <a:gd name="T101" fmla="*/ 1809206690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a:p>
          </p:txBody>
        </p:sp>
        <p:sp>
          <p:nvSpPr>
            <p:cNvPr id="388" name="Freeform 548"/>
            <p:cNvSpPr>
              <a:spLocks/>
            </p:cNvSpPr>
            <p:nvPr>
              <p:custDataLst>
                <p:tags r:id="rId379"/>
              </p:custDataLst>
            </p:nvPr>
          </p:nvSpPr>
          <p:spPr bwMode="auto">
            <a:xfrm>
              <a:off x="5885391" y="1667776"/>
              <a:ext cx="103866" cy="4236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1182920488 w 246"/>
                <a:gd name="T91" fmla="*/ 2147483647 h 42"/>
                <a:gd name="T92" fmla="*/ 0 w 246"/>
                <a:gd name="T93" fmla="*/ 2147483647 h 42"/>
                <a:gd name="T94" fmla="*/ 84535382 w 246"/>
                <a:gd name="T95" fmla="*/ 2147483647 h 42"/>
                <a:gd name="T96" fmla="*/ 253414380 w 246"/>
                <a:gd name="T97" fmla="*/ 2147483647 h 42"/>
                <a:gd name="T98" fmla="*/ 422485583 w 246"/>
                <a:gd name="T99" fmla="*/ 2147483647 h 42"/>
                <a:gd name="T100" fmla="*/ 760435345 w 246"/>
                <a:gd name="T101" fmla="*/ 2147483647 h 42"/>
                <a:gd name="T102" fmla="*/ 1436527511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 name="Freeform 549"/>
            <p:cNvSpPr>
              <a:spLocks/>
            </p:cNvSpPr>
            <p:nvPr>
              <p:custDataLst>
                <p:tags r:id="rId380"/>
              </p:custDataLst>
            </p:nvPr>
          </p:nvSpPr>
          <p:spPr bwMode="auto">
            <a:xfrm>
              <a:off x="6022861" y="1655513"/>
              <a:ext cx="61098" cy="40135"/>
            </a:xfrm>
            <a:custGeom>
              <a:avLst/>
              <a:gdLst>
                <a:gd name="T0" fmla="*/ 2147483647 w 149"/>
                <a:gd name="T1" fmla="*/ 0 h 61"/>
                <a:gd name="T2" fmla="*/ 2147483647 w 149"/>
                <a:gd name="T3" fmla="*/ 822455019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1935029534 w 149"/>
                <a:gd name="T57" fmla="*/ 2147483647 h 61"/>
                <a:gd name="T58" fmla="*/ 928828564 w 149"/>
                <a:gd name="T59" fmla="*/ 2147483647 h 61"/>
                <a:gd name="T60" fmla="*/ 232297916 w 149"/>
                <a:gd name="T61" fmla="*/ 2147483647 h 61"/>
                <a:gd name="T62" fmla="*/ 77371980 w 149"/>
                <a:gd name="T63" fmla="*/ 2147483647 h 61"/>
                <a:gd name="T64" fmla="*/ 0 w 149"/>
                <a:gd name="T65" fmla="*/ 2147483647 h 61"/>
                <a:gd name="T66" fmla="*/ 0 w 149"/>
                <a:gd name="T67" fmla="*/ 2147483647 h 61"/>
                <a:gd name="T68" fmla="*/ 232297916 w 149"/>
                <a:gd name="T69" fmla="*/ 2147483647 h 61"/>
                <a:gd name="T70" fmla="*/ 1470614826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0" name="Freeform 550"/>
            <p:cNvSpPr>
              <a:spLocks/>
            </p:cNvSpPr>
            <p:nvPr>
              <p:custDataLst>
                <p:tags r:id="rId381"/>
              </p:custDataLst>
            </p:nvPr>
          </p:nvSpPr>
          <p:spPr bwMode="auto">
            <a:xfrm>
              <a:off x="6057992" y="1661087"/>
              <a:ext cx="125250" cy="40135"/>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1381958824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990184192 w 299"/>
                <a:gd name="T63" fmla="*/ 2147483647 h 74"/>
                <a:gd name="T64" fmla="*/ 165093682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1" name="Rectangle 390"/>
            <p:cNvSpPr/>
            <p:nvPr/>
          </p:nvSpPr>
          <p:spPr>
            <a:xfrm flipV="1">
              <a:off x="8874587" y="3590902"/>
              <a:ext cx="44296" cy="32331"/>
            </a:xfrm>
            <a:prstGeom prst="rect">
              <a:avLst/>
            </a:prstGeom>
            <a:solidFill>
              <a:schemeClr val="accent6">
                <a:lumMod val="60000"/>
                <a:lumOff val="40000"/>
              </a:schemeClr>
            </a:solidFill>
            <a:ln w="3175">
              <a:solidFill>
                <a:schemeClr val="accent6"/>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a:solidFill>
                  <a:prstClr val="black"/>
                </a:solidFill>
              </a:endParaRPr>
            </a:p>
          </p:txBody>
        </p:sp>
        <p:sp>
          <p:nvSpPr>
            <p:cNvPr id="392" name="Rectangle 391"/>
            <p:cNvSpPr/>
            <p:nvPr/>
          </p:nvSpPr>
          <p:spPr>
            <a:xfrm flipH="1">
              <a:off x="8938739" y="3647758"/>
              <a:ext cx="44296" cy="32332"/>
            </a:xfrm>
            <a:prstGeom prst="rect">
              <a:avLst/>
            </a:prstGeom>
            <a:solidFill>
              <a:schemeClr val="accent6">
                <a:lumMod val="60000"/>
                <a:lumOff val="40000"/>
              </a:schemeClr>
            </a:solidFill>
            <a:ln w="3175">
              <a:solidFill>
                <a:schemeClr val="accent6"/>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a:solidFill>
                  <a:prstClr val="black"/>
                </a:solidFill>
              </a:endParaRPr>
            </a:p>
          </p:txBody>
        </p:sp>
        <p:sp>
          <p:nvSpPr>
            <p:cNvPr id="393" name="Rectangle 392"/>
            <p:cNvSpPr/>
            <p:nvPr/>
          </p:nvSpPr>
          <p:spPr>
            <a:xfrm flipH="1">
              <a:off x="8758501" y="3622117"/>
              <a:ext cx="44296" cy="32331"/>
            </a:xfrm>
            <a:prstGeom prst="rect">
              <a:avLst/>
            </a:prstGeom>
            <a:solidFill>
              <a:schemeClr val="accent6">
                <a:lumMod val="60000"/>
                <a:lumOff val="40000"/>
              </a:schemeClr>
            </a:solidFill>
            <a:ln w="3175">
              <a:solidFill>
                <a:schemeClr val="accent6"/>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a:solidFill>
                  <a:prstClr val="black"/>
                </a:solidFill>
              </a:endParaRPr>
            </a:p>
          </p:txBody>
        </p:sp>
      </p:grpSp>
      <p:sp>
        <p:nvSpPr>
          <p:cNvPr id="560" name="Slide Number Placeholder 559"/>
          <p:cNvSpPr>
            <a:spLocks noGrp="1"/>
          </p:cNvSpPr>
          <p:nvPr>
            <p:ph type="sldNum" sz="quarter" idx="12"/>
          </p:nvPr>
        </p:nvSpPr>
        <p:spPr/>
        <p:txBody>
          <a:bodyPr/>
          <a:lstStyle/>
          <a:p>
            <a:fld id="{3FF909EE-2C65-48BC-95E5-26F3591A45A6}" type="slidenum">
              <a:rPr lang="en-CA" smtClean="0"/>
              <a:t>34</a:t>
            </a:fld>
            <a:endParaRPr lang="en-CA"/>
          </a:p>
        </p:txBody>
      </p:sp>
      <p:sp>
        <p:nvSpPr>
          <p:cNvPr id="562" name="Title 1"/>
          <p:cNvSpPr>
            <a:spLocks noGrp="1"/>
          </p:cNvSpPr>
          <p:nvPr>
            <p:ph type="title"/>
          </p:nvPr>
        </p:nvSpPr>
        <p:spPr>
          <a:xfrm>
            <a:off x="683568" y="-20538"/>
            <a:ext cx="8460432" cy="720080"/>
          </a:xfrm>
          <a:solidFill>
            <a:schemeClr val="bg1"/>
          </a:solidFill>
        </p:spPr>
        <p:txBody>
          <a:bodyPr/>
          <a:lstStyle/>
          <a:p>
            <a:r>
              <a:rPr lang="en-US" sz="600" b="1" dirty="0" smtClean="0">
                <a:solidFill>
                  <a:srgbClr val="C40075"/>
                </a:solidFill>
                <a:latin typeface="Arial Black" panose="020B0A04020102020204" pitchFamily="34" charset="0"/>
              </a:rPr>
              <a:t>.</a:t>
            </a:r>
            <a:r>
              <a:rPr lang="en-US" sz="4000" b="1" dirty="0" smtClean="0">
                <a:solidFill>
                  <a:srgbClr val="C40075"/>
                </a:solidFill>
                <a:latin typeface="Arial Black" panose="020B0A04020102020204" pitchFamily="34" charset="0"/>
              </a:rPr>
              <a:t/>
            </a:r>
            <a:br>
              <a:rPr lang="en-US" sz="4000" b="1" dirty="0" smtClean="0">
                <a:solidFill>
                  <a:srgbClr val="C40075"/>
                </a:solidFill>
                <a:latin typeface="Arial Black" panose="020B0A04020102020204" pitchFamily="34" charset="0"/>
              </a:rPr>
            </a:br>
            <a:r>
              <a:rPr lang="en-US" sz="4000" b="1" dirty="0" smtClean="0">
                <a:solidFill>
                  <a:srgbClr val="C40075"/>
                </a:solidFill>
                <a:latin typeface="Arial Black" panose="020B0A04020102020204" pitchFamily="34" charset="0"/>
              </a:rPr>
              <a:t>Regulatory </a:t>
            </a:r>
            <a:r>
              <a:rPr lang="en-US" sz="4000" b="1" dirty="0">
                <a:solidFill>
                  <a:srgbClr val="C40075"/>
                </a:solidFill>
                <a:latin typeface="Arial Black" panose="020B0A04020102020204" pitchFamily="34" charset="0"/>
              </a:rPr>
              <a:t>Developments </a:t>
            </a:r>
            <a:endParaRPr lang="en-GB" sz="2400" b="1" dirty="0">
              <a:solidFill>
                <a:srgbClr val="FF0000"/>
              </a:solidFill>
              <a:latin typeface="Arial" panose="020B0604020202020204" pitchFamily="34" charset="0"/>
              <a:cs typeface="Arial" panose="020B0604020202020204" pitchFamily="34" charset="0"/>
            </a:endParaRPr>
          </a:p>
        </p:txBody>
      </p:sp>
      <p:sp>
        <p:nvSpPr>
          <p:cNvPr id="563" name="TextBox 562"/>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171538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320" y="1734259"/>
            <a:ext cx="9030680" cy="3168352"/>
          </a:xfrm>
        </p:spPr>
        <p:txBody>
          <a:bodyPr/>
          <a:lstStyle/>
          <a:p>
            <a:pPr marL="0" indent="0">
              <a:buNone/>
            </a:pPr>
            <a:r>
              <a:rPr lang="en-US" sz="200" dirty="0" smtClean="0"/>
              <a:t>-</a:t>
            </a:r>
            <a:endParaRPr lang="en-GB" sz="200" dirty="0"/>
          </a:p>
        </p:txBody>
      </p:sp>
      <p:sp>
        <p:nvSpPr>
          <p:cNvPr id="4" name="Rounded Rectangle 3"/>
          <p:cNvSpPr/>
          <p:nvPr/>
        </p:nvSpPr>
        <p:spPr>
          <a:xfrm>
            <a:off x="251520" y="1630560"/>
            <a:ext cx="152400" cy="114300"/>
          </a:xfrm>
          <a:prstGeom prst="roundRect">
            <a:avLst/>
          </a:prstGeom>
          <a:solidFill>
            <a:srgbClr val="C40075"/>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400">
              <a:solidFill>
                <a:prstClr val="white"/>
              </a:solidFill>
            </a:endParaRPr>
          </a:p>
        </p:txBody>
      </p:sp>
      <p:sp>
        <p:nvSpPr>
          <p:cNvPr id="5" name="Rounded Rectangle 4"/>
          <p:cNvSpPr/>
          <p:nvPr/>
        </p:nvSpPr>
        <p:spPr>
          <a:xfrm>
            <a:off x="240928" y="2294599"/>
            <a:ext cx="152400" cy="114300"/>
          </a:xfrm>
          <a:prstGeom prst="roundRect">
            <a:avLst/>
          </a:prstGeom>
          <a:solidFill>
            <a:schemeClr val="accent6">
              <a:lumMod val="60000"/>
              <a:lumOff val="40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400">
              <a:solidFill>
                <a:prstClr val="white"/>
              </a:solidFill>
            </a:endParaRPr>
          </a:p>
        </p:txBody>
      </p:sp>
      <p:sp>
        <p:nvSpPr>
          <p:cNvPr id="6" name="Rounded Rectangle 551"/>
          <p:cNvSpPr>
            <a:spLocks noChangeArrowheads="1"/>
          </p:cNvSpPr>
          <p:nvPr/>
        </p:nvSpPr>
        <p:spPr bwMode="auto">
          <a:xfrm>
            <a:off x="240928" y="2859782"/>
            <a:ext cx="152400" cy="114300"/>
          </a:xfrm>
          <a:prstGeom prst="roundRect">
            <a:avLst>
              <a:gd name="adj" fmla="val 16667"/>
            </a:avLst>
          </a:prstGeom>
          <a:pattFill prst="smGrid">
            <a:fgClr>
              <a:srgbClr val="000000"/>
            </a:fgClr>
            <a:bgClr>
              <a:srgbClr val="FFFFFF"/>
            </a:bgClr>
          </a:pattFill>
          <a:ln w="3175">
            <a:solidFill>
              <a:schemeClr val="accent6"/>
            </a:solidFill>
            <a:miter lim="800000"/>
            <a:headEnd/>
            <a:tailEnd/>
          </a:ln>
        </p:spPr>
        <p:txBody>
          <a:bodyPr/>
          <a:lstStyle/>
          <a:p>
            <a:endParaRPr lang="en-GB" sz="1400">
              <a:solidFill>
                <a:srgbClr val="000000"/>
              </a:solidFill>
            </a:endParaRPr>
          </a:p>
        </p:txBody>
      </p:sp>
      <p:grpSp>
        <p:nvGrpSpPr>
          <p:cNvPr id="7" name="Group 6"/>
          <p:cNvGrpSpPr/>
          <p:nvPr/>
        </p:nvGrpSpPr>
        <p:grpSpPr>
          <a:xfrm>
            <a:off x="2727436" y="1756680"/>
            <a:ext cx="6189401" cy="2581126"/>
            <a:chOff x="2872840" y="896565"/>
            <a:chExt cx="6189401" cy="2581126"/>
          </a:xfrm>
        </p:grpSpPr>
        <p:sp>
          <p:nvSpPr>
            <p:cNvPr id="8" name="Freeform 4"/>
            <p:cNvSpPr>
              <a:spLocks/>
            </p:cNvSpPr>
            <p:nvPr>
              <p:custDataLst>
                <p:tags r:id="rId1"/>
              </p:custDataLst>
            </p:nvPr>
          </p:nvSpPr>
          <p:spPr bwMode="auto">
            <a:xfrm>
              <a:off x="4392354" y="3439224"/>
              <a:ext cx="27508" cy="34621"/>
            </a:xfrm>
            <a:custGeom>
              <a:avLst/>
              <a:gdLst>
                <a:gd name="T0" fmla="*/ 0 w 73"/>
                <a:gd name="T1" fmla="*/ 0 h 20"/>
                <a:gd name="T2" fmla="*/ 95306830 w 73"/>
                <a:gd name="T3" fmla="*/ 2147483647 h 20"/>
                <a:gd name="T4" fmla="*/ 381018163 w 73"/>
                <a:gd name="T5" fmla="*/ 2147483647 h 20"/>
                <a:gd name="T6" fmla="*/ 761828084 w 73"/>
                <a:gd name="T7" fmla="*/ 2147483647 h 20"/>
                <a:gd name="T8" fmla="*/ 1238153077 w 73"/>
                <a:gd name="T9" fmla="*/ 2147483647 h 20"/>
                <a:gd name="T10" fmla="*/ 1523864410 w 73"/>
                <a:gd name="T11" fmla="*/ 2147483647 h 20"/>
                <a:gd name="T12" fmla="*/ 1809576200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9" name="Freeform 5"/>
            <p:cNvSpPr>
              <a:spLocks/>
            </p:cNvSpPr>
            <p:nvPr>
              <p:custDataLst>
                <p:tags r:id="rId2"/>
              </p:custDataLst>
            </p:nvPr>
          </p:nvSpPr>
          <p:spPr bwMode="auto">
            <a:xfrm>
              <a:off x="2872840" y="1077359"/>
              <a:ext cx="647104" cy="270230"/>
            </a:xfrm>
            <a:custGeom>
              <a:avLst/>
              <a:gdLst>
                <a:gd name="T0" fmla="*/ 2147483647 w 1808"/>
                <a:gd name="T1" fmla="*/ 2147483647 h 850"/>
                <a:gd name="T2" fmla="*/ 2147483647 w 1808"/>
                <a:gd name="T3" fmla="*/ 2147483647 h 850"/>
                <a:gd name="T4" fmla="*/ 2147483647 w 1808"/>
                <a:gd name="T5" fmla="*/ 2147483647 h 850"/>
                <a:gd name="T6" fmla="*/ 2147483647 w 1808"/>
                <a:gd name="T7" fmla="*/ 2147483647 h 850"/>
                <a:gd name="T8" fmla="*/ 2147483647 w 1808"/>
                <a:gd name="T9" fmla="*/ 2147483647 h 850"/>
                <a:gd name="T10" fmla="*/ 2147483647 w 1808"/>
                <a:gd name="T11" fmla="*/ 2147483647 h 850"/>
                <a:gd name="T12" fmla="*/ 2147483647 w 1808"/>
                <a:gd name="T13" fmla="*/ 2147483647 h 850"/>
                <a:gd name="T14" fmla="*/ 2147483647 w 1808"/>
                <a:gd name="T15" fmla="*/ 2147483647 h 850"/>
                <a:gd name="T16" fmla="*/ 2147483647 w 1808"/>
                <a:gd name="T17" fmla="*/ 2147483647 h 850"/>
                <a:gd name="T18" fmla="*/ 2147483647 w 1808"/>
                <a:gd name="T19" fmla="*/ 2147483647 h 850"/>
                <a:gd name="T20" fmla="*/ 2147483647 w 1808"/>
                <a:gd name="T21" fmla="*/ 2147483647 h 850"/>
                <a:gd name="T22" fmla="*/ 2147483647 w 1808"/>
                <a:gd name="T23" fmla="*/ 2147483647 h 850"/>
                <a:gd name="T24" fmla="*/ 2147483647 w 1808"/>
                <a:gd name="T25" fmla="*/ 2147483647 h 850"/>
                <a:gd name="T26" fmla="*/ 2147483647 w 1808"/>
                <a:gd name="T27" fmla="*/ 2147483647 h 850"/>
                <a:gd name="T28" fmla="*/ 2147483647 w 1808"/>
                <a:gd name="T29" fmla="*/ 2147483647 h 850"/>
                <a:gd name="T30" fmla="*/ 2147483647 w 1808"/>
                <a:gd name="T31" fmla="*/ 2147483647 h 850"/>
                <a:gd name="T32" fmla="*/ 2147483647 w 1808"/>
                <a:gd name="T33" fmla="*/ 2147483647 h 850"/>
                <a:gd name="T34" fmla="*/ 2147483647 w 1808"/>
                <a:gd name="T35" fmla="*/ 2147483647 h 850"/>
                <a:gd name="T36" fmla="*/ 2147483647 w 1808"/>
                <a:gd name="T37" fmla="*/ 2147483647 h 850"/>
                <a:gd name="T38" fmla="*/ 2147483647 w 1808"/>
                <a:gd name="T39" fmla="*/ 2147483647 h 850"/>
                <a:gd name="T40" fmla="*/ 2147483647 w 1808"/>
                <a:gd name="T41" fmla="*/ 2147483647 h 850"/>
                <a:gd name="T42" fmla="*/ 2147483647 w 1808"/>
                <a:gd name="T43" fmla="*/ 2147483647 h 850"/>
                <a:gd name="T44" fmla="*/ 326425415 w 1808"/>
                <a:gd name="T45" fmla="*/ 2147483647 h 850"/>
                <a:gd name="T46" fmla="*/ 1142583294 w 1808"/>
                <a:gd name="T47" fmla="*/ 2147483647 h 850"/>
                <a:gd name="T48" fmla="*/ 2147483647 w 1808"/>
                <a:gd name="T49" fmla="*/ 2147483647 h 850"/>
                <a:gd name="T50" fmla="*/ 2147483647 w 1808"/>
                <a:gd name="T51" fmla="*/ 2147483647 h 850"/>
                <a:gd name="T52" fmla="*/ 2147483647 w 1808"/>
                <a:gd name="T53" fmla="*/ 2147483647 h 850"/>
                <a:gd name="T54" fmla="*/ 2147483647 w 1808"/>
                <a:gd name="T55" fmla="*/ 2147483647 h 850"/>
                <a:gd name="T56" fmla="*/ 2147483647 w 1808"/>
                <a:gd name="T57" fmla="*/ 2147483647 h 850"/>
                <a:gd name="T58" fmla="*/ 2147483647 w 1808"/>
                <a:gd name="T59" fmla="*/ 2147483647 h 850"/>
                <a:gd name="T60" fmla="*/ 2147483647 w 1808"/>
                <a:gd name="T61" fmla="*/ 2147483647 h 850"/>
                <a:gd name="T62" fmla="*/ 2147483647 w 1808"/>
                <a:gd name="T63" fmla="*/ 2147483647 h 850"/>
                <a:gd name="T64" fmla="*/ 2147483647 w 1808"/>
                <a:gd name="T65" fmla="*/ 2147483647 h 850"/>
                <a:gd name="T66" fmla="*/ 2147483647 w 1808"/>
                <a:gd name="T67" fmla="*/ 2147483647 h 850"/>
                <a:gd name="T68" fmla="*/ 2147483647 w 1808"/>
                <a:gd name="T69" fmla="*/ 2147483647 h 850"/>
                <a:gd name="T70" fmla="*/ 2147483647 w 1808"/>
                <a:gd name="T71" fmla="*/ 2147483647 h 850"/>
                <a:gd name="T72" fmla="*/ 2147483647 w 1808"/>
                <a:gd name="T73" fmla="*/ 2147483647 h 850"/>
                <a:gd name="T74" fmla="*/ 2147483647 w 1808"/>
                <a:gd name="T75" fmla="*/ 2147483647 h 850"/>
                <a:gd name="T76" fmla="*/ 2147483647 w 1808"/>
                <a:gd name="T77" fmla="*/ 2147483647 h 850"/>
                <a:gd name="T78" fmla="*/ 2147483647 w 1808"/>
                <a:gd name="T79" fmla="*/ 2147483647 h 850"/>
                <a:gd name="T80" fmla="*/ 2147483647 w 1808"/>
                <a:gd name="T81" fmla="*/ 2147483647 h 850"/>
                <a:gd name="T82" fmla="*/ 2147483647 w 1808"/>
                <a:gd name="T83" fmla="*/ 2147483647 h 850"/>
                <a:gd name="T84" fmla="*/ 2147483647 w 1808"/>
                <a:gd name="T85" fmla="*/ 2147483647 h 850"/>
                <a:gd name="T86" fmla="*/ 2147483647 w 1808"/>
                <a:gd name="T87" fmla="*/ 2147483647 h 850"/>
                <a:gd name="T88" fmla="*/ 2147483647 w 1808"/>
                <a:gd name="T89" fmla="*/ 2147483647 h 850"/>
                <a:gd name="T90" fmla="*/ 2147483647 w 1808"/>
                <a:gd name="T91" fmla="*/ 1300831969 h 850"/>
                <a:gd name="T92" fmla="*/ 2147483647 w 1808"/>
                <a:gd name="T93" fmla="*/ 289196226 h 850"/>
                <a:gd name="T94" fmla="*/ 2147483647 w 1808"/>
                <a:gd name="T95" fmla="*/ 1445430082 h 850"/>
                <a:gd name="T96" fmla="*/ 2147483647 w 1808"/>
                <a:gd name="T97" fmla="*/ 2147483647 h 850"/>
                <a:gd name="T98" fmla="*/ 2147483647 w 1808"/>
                <a:gd name="T99" fmla="*/ 2147483647 h 850"/>
                <a:gd name="T100" fmla="*/ 2147483647 w 1808"/>
                <a:gd name="T101" fmla="*/ 2147483647 h 850"/>
                <a:gd name="T102" fmla="*/ 2147483647 w 1808"/>
                <a:gd name="T103" fmla="*/ 2147483647 h 850"/>
                <a:gd name="T104" fmla="*/ 2147483647 w 1808"/>
                <a:gd name="T105" fmla="*/ 2147483647 h 850"/>
                <a:gd name="T106" fmla="*/ 2147483647 w 1808"/>
                <a:gd name="T107" fmla="*/ 2147483647 h 850"/>
                <a:gd name="T108" fmla="*/ 2147483647 w 1808"/>
                <a:gd name="T109" fmla="*/ 2147483647 h 850"/>
                <a:gd name="T110" fmla="*/ 2147483647 w 1808"/>
                <a:gd name="T111" fmla="*/ 2147483647 h 850"/>
                <a:gd name="T112" fmla="*/ 2147483647 w 1808"/>
                <a:gd name="T113" fmla="*/ 2147483647 h 850"/>
                <a:gd name="T114" fmla="*/ 2147483647 w 1808"/>
                <a:gd name="T115" fmla="*/ 2147483647 h 850"/>
                <a:gd name="T116" fmla="*/ 2147483647 w 1808"/>
                <a:gd name="T117" fmla="*/ 2147483647 h 850"/>
                <a:gd name="T118" fmla="*/ 2147483647 w 1808"/>
                <a:gd name="T119" fmla="*/ 2147483647 h 850"/>
                <a:gd name="T120" fmla="*/ 2147483647 w 1808"/>
                <a:gd name="T121" fmla="*/ 2147483647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8"/>
                <a:gd name="T184" fmla="*/ 0 h 850"/>
                <a:gd name="T185" fmla="*/ 1808 w 1808"/>
                <a:gd name="T186" fmla="*/ 850 h 8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pattFill prst="pct5">
              <a:fgClr>
                <a:srgbClr val="000000"/>
              </a:fgClr>
              <a:bgClr>
                <a:srgbClr val="FFFFFF"/>
              </a:bgClr>
            </a:pattFill>
            <a:ln w="3175">
              <a:solidFill>
                <a:schemeClr val="accent6"/>
              </a:solidFill>
              <a:miter lim="800000"/>
              <a:headEnd/>
              <a:tailEnd/>
            </a:ln>
          </p:spPr>
          <p:txBody>
            <a:bodyPr/>
            <a:lstStyle/>
            <a:p>
              <a:endParaRPr lang="en-US" sz="1400"/>
            </a:p>
          </p:txBody>
        </p:sp>
        <p:sp>
          <p:nvSpPr>
            <p:cNvPr id="10" name="Freeform 6"/>
            <p:cNvSpPr>
              <a:spLocks/>
            </p:cNvSpPr>
            <p:nvPr>
              <p:custDataLst>
                <p:tags r:id="rId3"/>
              </p:custDataLst>
            </p:nvPr>
          </p:nvSpPr>
          <p:spPr bwMode="auto">
            <a:xfrm>
              <a:off x="3252719" y="1450487"/>
              <a:ext cx="1139636" cy="466411"/>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pattFill prst="pct5">
              <a:fgClr>
                <a:srgbClr val="000000"/>
              </a:fgClr>
              <a:bgClr>
                <a:srgbClr val="FFFFFF"/>
              </a:bgClr>
            </a:pattFill>
            <a:ln w="3175">
              <a:solidFill>
                <a:schemeClr val="accent6"/>
              </a:solidFill>
              <a:miter lim="800000"/>
              <a:headEnd/>
              <a:tailEnd/>
            </a:ln>
          </p:spPr>
          <p:txBody>
            <a:bodyPr/>
            <a:lstStyle/>
            <a:p>
              <a:endParaRPr lang="en-US" sz="1400"/>
            </a:p>
          </p:txBody>
        </p:sp>
        <p:sp>
          <p:nvSpPr>
            <p:cNvPr id="11" name="Freeform 7"/>
            <p:cNvSpPr>
              <a:spLocks/>
            </p:cNvSpPr>
            <p:nvPr>
              <p:custDataLst>
                <p:tags r:id="rId4"/>
              </p:custDataLst>
            </p:nvPr>
          </p:nvSpPr>
          <p:spPr bwMode="auto">
            <a:xfrm>
              <a:off x="3940429" y="2390040"/>
              <a:ext cx="280324" cy="357742"/>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1789998025 w 784"/>
                <a:gd name="T67" fmla="*/ 2147483647 h 1128"/>
                <a:gd name="T68" fmla="*/ 0 w 784"/>
                <a:gd name="T69" fmla="*/ 2147483647 h 1128"/>
                <a:gd name="T70" fmla="*/ 1057700422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717570604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FF0000"/>
            </a:solidFill>
            <a:ln w="3175" cap="flat" cmpd="sng">
              <a:solidFill>
                <a:schemeClr val="accent6"/>
              </a:solidFill>
              <a:prstDash val="solid"/>
              <a:round/>
              <a:headEnd type="none" w="med" len="med"/>
              <a:tailEnd type="none" w="med" len="med"/>
            </a:ln>
          </p:spPr>
          <p:txBody>
            <a:bodyPr/>
            <a:lstStyle/>
            <a:p>
              <a:endParaRPr lang="en-US" sz="1400"/>
            </a:p>
          </p:txBody>
        </p:sp>
        <p:sp>
          <p:nvSpPr>
            <p:cNvPr id="12" name="Freeform 8"/>
            <p:cNvSpPr>
              <a:spLocks/>
            </p:cNvSpPr>
            <p:nvPr>
              <p:custDataLst>
                <p:tags r:id="rId5"/>
              </p:custDataLst>
            </p:nvPr>
          </p:nvSpPr>
          <p:spPr bwMode="auto">
            <a:xfrm>
              <a:off x="4188006" y="2731434"/>
              <a:ext cx="216137" cy="68471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FF0000"/>
            </a:solidFill>
            <a:ln w="3175" cap="flat" cmpd="sng">
              <a:solidFill>
                <a:schemeClr val="accent6"/>
              </a:solidFill>
              <a:prstDash val="solid"/>
              <a:round/>
              <a:headEnd type="none" w="med" len="med"/>
              <a:tailEnd type="none" w="med" len="med"/>
            </a:ln>
          </p:spPr>
          <p:txBody>
            <a:bodyPr/>
            <a:lstStyle/>
            <a:p>
              <a:endParaRPr lang="en-US" sz="1400"/>
            </a:p>
          </p:txBody>
        </p:sp>
        <p:sp>
          <p:nvSpPr>
            <p:cNvPr id="13" name="Freeform 9"/>
            <p:cNvSpPr>
              <a:spLocks/>
            </p:cNvSpPr>
            <p:nvPr>
              <p:custDataLst>
                <p:tags r:id="rId6"/>
              </p:custDataLst>
            </p:nvPr>
          </p:nvSpPr>
          <p:spPr bwMode="auto">
            <a:xfrm>
              <a:off x="4109410" y="2296759"/>
              <a:ext cx="797745" cy="728947"/>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1310791183 w 2226"/>
                <a:gd name="T119" fmla="*/ 2147483647 h 2292"/>
                <a:gd name="T120" fmla="*/ 18023615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FF0000"/>
            </a:solidFill>
            <a:ln w="3175" cap="flat" cmpd="sng">
              <a:solidFill>
                <a:schemeClr val="accent6"/>
              </a:solidFill>
              <a:prstDash val="solid"/>
              <a:round/>
              <a:headEnd type="none" w="med" len="med"/>
              <a:tailEnd type="none" w="med" len="med"/>
            </a:ln>
          </p:spPr>
          <p:txBody>
            <a:bodyPr/>
            <a:lstStyle/>
            <a:p>
              <a:endParaRPr lang="en-US" sz="1400"/>
            </a:p>
          </p:txBody>
        </p:sp>
        <p:sp>
          <p:nvSpPr>
            <p:cNvPr id="14" name="Freeform 10"/>
            <p:cNvSpPr>
              <a:spLocks/>
            </p:cNvSpPr>
            <p:nvPr>
              <p:custDataLst>
                <p:tags r:id="rId7"/>
              </p:custDataLst>
            </p:nvPr>
          </p:nvSpPr>
          <p:spPr bwMode="auto">
            <a:xfrm>
              <a:off x="5852921" y="1658209"/>
              <a:ext cx="57637" cy="29812"/>
            </a:xfrm>
            <a:custGeom>
              <a:avLst/>
              <a:gdLst>
                <a:gd name="T0" fmla="*/ 2147483647 w 161"/>
                <a:gd name="T1" fmla="*/ 0 h 93"/>
                <a:gd name="T2" fmla="*/ 2147483647 w 161"/>
                <a:gd name="T3" fmla="*/ 2147483647 h 93"/>
                <a:gd name="T4" fmla="*/ 2147483647 w 161"/>
                <a:gd name="T5" fmla="*/ 1778146124 h 93"/>
                <a:gd name="T6" fmla="*/ 2147483647 w 161"/>
                <a:gd name="T7" fmla="*/ 1185337968 h 93"/>
                <a:gd name="T8" fmla="*/ 2147483647 w 161"/>
                <a:gd name="T9" fmla="*/ 740940874 h 93"/>
                <a:gd name="T10" fmla="*/ 2147483647 w 161"/>
                <a:gd name="T11" fmla="*/ 444676497 h 93"/>
                <a:gd name="T12" fmla="*/ 2147483647 w 161"/>
                <a:gd name="T13" fmla="*/ 148132188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1714932904 w 161"/>
                <a:gd name="T63" fmla="*/ 2147483647 h 93"/>
                <a:gd name="T64" fmla="*/ 979907862 w 161"/>
                <a:gd name="T65" fmla="*/ 2147483647 h 93"/>
                <a:gd name="T66" fmla="*/ 653334383 w 161"/>
                <a:gd name="T67" fmla="*/ 2074410501 h 93"/>
                <a:gd name="T68" fmla="*/ 408263705 w 161"/>
                <a:gd name="T69" fmla="*/ 1333750088 h 93"/>
                <a:gd name="T70" fmla="*/ 245071111 w 161"/>
                <a:gd name="T71" fmla="*/ 740940874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93"/>
                <a:gd name="T116" fmla="*/ 161 w 161"/>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5" name="Freeform 11"/>
            <p:cNvSpPr>
              <a:spLocks/>
            </p:cNvSpPr>
            <p:nvPr>
              <p:custDataLst>
                <p:tags r:id="rId8"/>
              </p:custDataLst>
            </p:nvPr>
          </p:nvSpPr>
          <p:spPr bwMode="auto">
            <a:xfrm>
              <a:off x="5438984" y="1582237"/>
              <a:ext cx="68116" cy="97129"/>
            </a:xfrm>
            <a:custGeom>
              <a:avLst/>
              <a:gdLst>
                <a:gd name="T0" fmla="*/ 2147483647 w 192"/>
                <a:gd name="T1" fmla="*/ 427425017 h 307"/>
                <a:gd name="T2" fmla="*/ 2147483647 w 192"/>
                <a:gd name="T3" fmla="*/ 0 h 307"/>
                <a:gd name="T4" fmla="*/ 2147483647 w 192"/>
                <a:gd name="T5" fmla="*/ 427425017 h 307"/>
                <a:gd name="T6" fmla="*/ 2147483647 w 192"/>
                <a:gd name="T7" fmla="*/ 1994466935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1748545723 w 192"/>
                <a:gd name="T41" fmla="*/ 2147483647 h 307"/>
                <a:gd name="T42" fmla="*/ 794692512 w 192"/>
                <a:gd name="T43" fmla="*/ 2147483647 h 307"/>
                <a:gd name="T44" fmla="*/ 158975392 w 192"/>
                <a:gd name="T45" fmla="*/ 2147483647 h 307"/>
                <a:gd name="T46" fmla="*/ 0 w 192"/>
                <a:gd name="T47" fmla="*/ 2147483647 h 307"/>
                <a:gd name="T48" fmla="*/ 0 w 192"/>
                <a:gd name="T49" fmla="*/ 2147483647 h 307"/>
                <a:gd name="T50" fmla="*/ 158975392 w 192"/>
                <a:gd name="T51" fmla="*/ 2147483647 h 307"/>
                <a:gd name="T52" fmla="*/ 874180423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997233468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307"/>
                <a:gd name="T107" fmla="*/ 192 w 192"/>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6" name="Freeform 12"/>
            <p:cNvSpPr>
              <a:spLocks/>
            </p:cNvSpPr>
            <p:nvPr>
              <p:custDataLst>
                <p:tags r:id="rId9"/>
              </p:custDataLst>
            </p:nvPr>
          </p:nvSpPr>
          <p:spPr bwMode="auto">
            <a:xfrm>
              <a:off x="5520200" y="1270656"/>
              <a:ext cx="141472" cy="163484"/>
            </a:xfrm>
            <a:custGeom>
              <a:avLst/>
              <a:gdLst>
                <a:gd name="T0" fmla="*/ 2078389271 w 398"/>
                <a:gd name="T1" fmla="*/ 282835252 h 518"/>
                <a:gd name="T2" fmla="*/ 2147483647 w 398"/>
                <a:gd name="T3" fmla="*/ 1838428617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1758651390 w 398"/>
                <a:gd name="T105" fmla="*/ 2147483647 h 518"/>
                <a:gd name="T106" fmla="*/ 1598875068 w 398"/>
                <a:gd name="T107" fmla="*/ 2147483647 h 518"/>
                <a:gd name="T108" fmla="*/ 1119175630 w 398"/>
                <a:gd name="T109" fmla="*/ 2147483647 h 518"/>
                <a:gd name="T110" fmla="*/ 1598875068 w 398"/>
                <a:gd name="T111" fmla="*/ 2147483647 h 518"/>
                <a:gd name="T112" fmla="*/ 1518894073 w 398"/>
                <a:gd name="T113" fmla="*/ 2147483647 h 518"/>
                <a:gd name="T114" fmla="*/ 319737880 w 398"/>
                <a:gd name="T115" fmla="*/ 2147483647 h 518"/>
                <a:gd name="T116" fmla="*/ 1598875068 w 398"/>
                <a:gd name="T117" fmla="*/ 2147483647 h 518"/>
                <a:gd name="T118" fmla="*/ 239756886 w 398"/>
                <a:gd name="T119" fmla="*/ 1272758634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18"/>
                <a:gd name="T182" fmla="*/ 398 w 398"/>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7" name="Freeform 13"/>
            <p:cNvSpPr>
              <a:spLocks/>
            </p:cNvSpPr>
            <p:nvPr>
              <p:custDataLst>
                <p:tags r:id="rId10"/>
              </p:custDataLst>
            </p:nvPr>
          </p:nvSpPr>
          <p:spPr bwMode="auto">
            <a:xfrm>
              <a:off x="5801834" y="1454334"/>
              <a:ext cx="140162" cy="46160"/>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351756188 w 382"/>
                <a:gd name="T21" fmla="*/ 2147483647 h 148"/>
                <a:gd name="T22" fmla="*/ 0 w 382"/>
                <a:gd name="T23" fmla="*/ 2147483647 h 148"/>
                <a:gd name="T24" fmla="*/ 351756188 w 382"/>
                <a:gd name="T25" fmla="*/ 2147483647 h 148"/>
                <a:gd name="T26" fmla="*/ 1055070688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1091888850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148"/>
                <a:gd name="T107" fmla="*/ 382 w 382"/>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8" name="Freeform 14"/>
            <p:cNvSpPr>
              <a:spLocks/>
            </p:cNvSpPr>
            <p:nvPr>
              <p:custDataLst>
                <p:tags r:id="rId11"/>
              </p:custDataLst>
            </p:nvPr>
          </p:nvSpPr>
          <p:spPr bwMode="auto">
            <a:xfrm>
              <a:off x="7033165" y="1362976"/>
              <a:ext cx="1057110" cy="628933"/>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9" name="Freeform 15"/>
            <p:cNvSpPr>
              <a:spLocks/>
            </p:cNvSpPr>
            <p:nvPr>
              <p:custDataLst>
                <p:tags r:id="rId12"/>
              </p:custDataLst>
            </p:nvPr>
          </p:nvSpPr>
          <p:spPr bwMode="auto">
            <a:xfrm>
              <a:off x="5953786" y="1085052"/>
              <a:ext cx="182079" cy="165408"/>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1846335433 w 504"/>
                <a:gd name="T19" fmla="*/ 2147483647 h 524"/>
                <a:gd name="T20" fmla="*/ 1678416905 w 504"/>
                <a:gd name="T21" fmla="*/ 2147483647 h 524"/>
                <a:gd name="T22" fmla="*/ 2147483647 w 504"/>
                <a:gd name="T23" fmla="*/ 2147483647 h 524"/>
                <a:gd name="T24" fmla="*/ 2147483647 w 504"/>
                <a:gd name="T25" fmla="*/ 2147483647 h 524"/>
                <a:gd name="T26" fmla="*/ 2147483647 w 504"/>
                <a:gd name="T27" fmla="*/ 2147483647 h 524"/>
                <a:gd name="T28" fmla="*/ 839208671 w 504"/>
                <a:gd name="T29" fmla="*/ 2147483647 h 524"/>
                <a:gd name="T30" fmla="*/ 83959264 w 504"/>
                <a:gd name="T31" fmla="*/ 2147483647 h 524"/>
                <a:gd name="T32" fmla="*/ 83959264 w 504"/>
                <a:gd name="T33" fmla="*/ 2147483647 h 524"/>
                <a:gd name="T34" fmla="*/ 1426730878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1839360680 h 524"/>
                <a:gd name="T74" fmla="*/ 2147483647 w 504"/>
                <a:gd name="T75" fmla="*/ 0 h 524"/>
                <a:gd name="T76" fmla="*/ 2147483647 w 504"/>
                <a:gd name="T77" fmla="*/ 0 h 524"/>
                <a:gd name="T78" fmla="*/ 2147483647 w 504"/>
                <a:gd name="T79" fmla="*/ 1132018923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4"/>
                <a:gd name="T169" fmla="*/ 0 h 524"/>
                <a:gd name="T170" fmla="*/ 504 w 504"/>
                <a:gd name="T171" fmla="*/ 524 h 5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0" name="Freeform 16"/>
            <p:cNvSpPr>
              <a:spLocks/>
            </p:cNvSpPr>
            <p:nvPr>
              <p:custDataLst>
                <p:tags r:id="rId13"/>
              </p:custDataLst>
            </p:nvPr>
          </p:nvSpPr>
          <p:spPr bwMode="auto">
            <a:xfrm>
              <a:off x="5736338" y="1337972"/>
              <a:ext cx="150641" cy="144251"/>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506941329 w 438"/>
                <a:gd name="T49" fmla="*/ 2147483647 h 451"/>
                <a:gd name="T50" fmla="*/ 1086154286 w 438"/>
                <a:gd name="T51" fmla="*/ 2147483647 h 451"/>
                <a:gd name="T52" fmla="*/ 1882702302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451"/>
                <a:gd name="T152" fmla="*/ 438 w 438"/>
                <a:gd name="T153" fmla="*/ 451 h 4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 name="Freeform 17"/>
            <p:cNvSpPr>
              <a:spLocks/>
            </p:cNvSpPr>
            <p:nvPr>
              <p:custDataLst>
                <p:tags r:id="rId14"/>
              </p:custDataLst>
            </p:nvPr>
          </p:nvSpPr>
          <p:spPr bwMode="auto">
            <a:xfrm>
              <a:off x="5757298" y="1493763"/>
              <a:ext cx="206968" cy="166369"/>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1225745323 w 578"/>
                <a:gd name="T79" fmla="*/ 2147483647 h 524"/>
                <a:gd name="T80" fmla="*/ 245186645 w 578"/>
                <a:gd name="T81" fmla="*/ 2147483647 h 524"/>
                <a:gd name="T82" fmla="*/ 81729026 w 578"/>
                <a:gd name="T83" fmla="*/ 2147483647 h 524"/>
                <a:gd name="T84" fmla="*/ 490373290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1871792142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524"/>
                <a:gd name="T161" fmla="*/ 578 w 578"/>
                <a:gd name="T162" fmla="*/ 524 h 5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 name="Freeform 18"/>
            <p:cNvSpPr>
              <a:spLocks/>
            </p:cNvSpPr>
            <p:nvPr>
              <p:custDataLst>
                <p:tags r:id="rId15"/>
              </p:custDataLst>
            </p:nvPr>
          </p:nvSpPr>
          <p:spPr bwMode="auto">
            <a:xfrm>
              <a:off x="5771705" y="1595700"/>
              <a:ext cx="27509" cy="50007"/>
            </a:xfrm>
            <a:custGeom>
              <a:avLst/>
              <a:gdLst>
                <a:gd name="T0" fmla="*/ 0 w 79"/>
                <a:gd name="T1" fmla="*/ 2147483647 h 160"/>
                <a:gd name="T2" fmla="*/ 450908688 w 79"/>
                <a:gd name="T3" fmla="*/ 2147483647 h 160"/>
                <a:gd name="T4" fmla="*/ 826665928 w 79"/>
                <a:gd name="T5" fmla="*/ 2147483647 h 160"/>
                <a:gd name="T6" fmla="*/ 1202423168 w 79"/>
                <a:gd name="T7" fmla="*/ 2147483647 h 160"/>
                <a:gd name="T8" fmla="*/ 1427877512 w 79"/>
                <a:gd name="T9" fmla="*/ 2147483647 h 160"/>
                <a:gd name="T10" fmla="*/ 1953937648 w 79"/>
                <a:gd name="T11" fmla="*/ 2147483647 h 160"/>
                <a:gd name="T12" fmla="*/ 2147483647 w 79"/>
                <a:gd name="T13" fmla="*/ 2147483647 h 160"/>
                <a:gd name="T14" fmla="*/ 2147483647 w 79"/>
                <a:gd name="T15" fmla="*/ 2147483647 h 160"/>
                <a:gd name="T16" fmla="*/ 2147483647 w 79"/>
                <a:gd name="T17" fmla="*/ 1373282194 h 160"/>
                <a:gd name="T18" fmla="*/ 2147483647 w 79"/>
                <a:gd name="T19" fmla="*/ 686774209 h 160"/>
                <a:gd name="T20" fmla="*/ 2147483647 w 79"/>
                <a:gd name="T21" fmla="*/ 0 h 160"/>
                <a:gd name="T22" fmla="*/ 2147483647 w 79"/>
                <a:gd name="T23" fmla="*/ 412064319 h 160"/>
                <a:gd name="T24" fmla="*/ 2147483647 w 79"/>
                <a:gd name="T25" fmla="*/ 961483583 h 160"/>
                <a:gd name="T26" fmla="*/ 2147483647 w 79"/>
                <a:gd name="T27" fmla="*/ 1373282194 h 160"/>
                <a:gd name="T28" fmla="*/ 2147483647 w 79"/>
                <a:gd name="T29" fmla="*/ 1922700943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04240544 w 79"/>
                <a:gd name="T61" fmla="*/ 2147483647 h 160"/>
                <a:gd name="T62" fmla="*/ 1653331856 w 79"/>
                <a:gd name="T63" fmla="*/ 2147483647 h 160"/>
                <a:gd name="T64" fmla="*/ 1352726064 w 79"/>
                <a:gd name="T65" fmla="*/ 2147483647 h 160"/>
                <a:gd name="T66" fmla="*/ 1127271720 w 79"/>
                <a:gd name="T67" fmla="*/ 2147483647 h 160"/>
                <a:gd name="T68" fmla="*/ 826665928 w 79"/>
                <a:gd name="T69" fmla="*/ 2147483647 h 160"/>
                <a:gd name="T70" fmla="*/ 601211584 w 79"/>
                <a:gd name="T71" fmla="*/ 2147483647 h 160"/>
                <a:gd name="T72" fmla="*/ 300605792 w 79"/>
                <a:gd name="T73" fmla="*/ 2147483647 h 160"/>
                <a:gd name="T74" fmla="*/ 75151448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160"/>
                <a:gd name="T122" fmla="*/ 79 w 79"/>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grpSp>
          <p:nvGrpSpPr>
            <p:cNvPr id="23" name="Group 19"/>
            <p:cNvGrpSpPr>
              <a:grpSpLocks/>
            </p:cNvGrpSpPr>
            <p:nvPr>
              <p:custDataLst>
                <p:tags r:id="rId16"/>
              </p:custDataLst>
            </p:nvPr>
          </p:nvGrpSpPr>
          <p:grpSpPr bwMode="auto">
            <a:xfrm>
              <a:off x="7685509" y="2238097"/>
              <a:ext cx="390358" cy="128864"/>
              <a:chOff x="4488" y="2394"/>
              <a:chExt cx="358" cy="124"/>
            </a:xfrm>
            <a:solidFill>
              <a:srgbClr val="C40075"/>
            </a:solidFill>
          </p:grpSpPr>
          <p:sp>
            <p:nvSpPr>
              <p:cNvPr id="602" name="Freeform 20"/>
              <p:cNvSpPr>
                <a:spLocks/>
              </p:cNvSpPr>
              <p:nvPr/>
            </p:nvSpPr>
            <p:spPr bwMode="auto">
              <a:xfrm>
                <a:off x="4675" y="2394"/>
                <a:ext cx="171" cy="124"/>
              </a:xfrm>
              <a:custGeom>
                <a:avLst/>
                <a:gdLst>
                  <a:gd name="T0" fmla="*/ 47 w 512"/>
                  <a:gd name="T1" fmla="*/ 18 h 408"/>
                  <a:gd name="T2" fmla="*/ 43 w 512"/>
                  <a:gd name="T3" fmla="*/ 18 h 408"/>
                  <a:gd name="T4" fmla="*/ 41 w 512"/>
                  <a:gd name="T5" fmla="*/ 19 h 408"/>
                  <a:gd name="T6" fmla="*/ 39 w 512"/>
                  <a:gd name="T7" fmla="*/ 20 h 408"/>
                  <a:gd name="T8" fmla="*/ 39 w 512"/>
                  <a:gd name="T9" fmla="*/ 23 h 408"/>
                  <a:gd name="T10" fmla="*/ 36 w 512"/>
                  <a:gd name="T11" fmla="*/ 28 h 408"/>
                  <a:gd name="T12" fmla="*/ 34 w 512"/>
                  <a:gd name="T13" fmla="*/ 31 h 408"/>
                  <a:gd name="T14" fmla="*/ 32 w 512"/>
                  <a:gd name="T15" fmla="*/ 32 h 408"/>
                  <a:gd name="T16" fmla="*/ 30 w 512"/>
                  <a:gd name="T17" fmla="*/ 33 h 408"/>
                  <a:gd name="T18" fmla="*/ 29 w 512"/>
                  <a:gd name="T19" fmla="*/ 34 h 408"/>
                  <a:gd name="T20" fmla="*/ 28 w 512"/>
                  <a:gd name="T21" fmla="*/ 35 h 408"/>
                  <a:gd name="T22" fmla="*/ 24 w 512"/>
                  <a:gd name="T23" fmla="*/ 34 h 408"/>
                  <a:gd name="T24" fmla="*/ 20 w 512"/>
                  <a:gd name="T25" fmla="*/ 34 h 408"/>
                  <a:gd name="T26" fmla="*/ 17 w 512"/>
                  <a:gd name="T27" fmla="*/ 34 h 408"/>
                  <a:gd name="T28" fmla="*/ 15 w 512"/>
                  <a:gd name="T29" fmla="*/ 36 h 408"/>
                  <a:gd name="T30" fmla="*/ 11 w 512"/>
                  <a:gd name="T31" fmla="*/ 37 h 408"/>
                  <a:gd name="T32" fmla="*/ 7 w 512"/>
                  <a:gd name="T33" fmla="*/ 38 h 408"/>
                  <a:gd name="T34" fmla="*/ 5 w 512"/>
                  <a:gd name="T35" fmla="*/ 37 h 408"/>
                  <a:gd name="T36" fmla="*/ 2 w 512"/>
                  <a:gd name="T37" fmla="*/ 34 h 408"/>
                  <a:gd name="T38" fmla="*/ 0 w 512"/>
                  <a:gd name="T39" fmla="*/ 32 h 408"/>
                  <a:gd name="T40" fmla="*/ 1 w 512"/>
                  <a:gd name="T41" fmla="*/ 31 h 408"/>
                  <a:gd name="T42" fmla="*/ 4 w 512"/>
                  <a:gd name="T43" fmla="*/ 32 h 408"/>
                  <a:gd name="T44" fmla="*/ 6 w 512"/>
                  <a:gd name="T45" fmla="*/ 31 h 408"/>
                  <a:gd name="T46" fmla="*/ 6 w 512"/>
                  <a:gd name="T47" fmla="*/ 29 h 408"/>
                  <a:gd name="T48" fmla="*/ 8 w 512"/>
                  <a:gd name="T49" fmla="*/ 28 h 408"/>
                  <a:gd name="T50" fmla="*/ 9 w 512"/>
                  <a:gd name="T51" fmla="*/ 26 h 408"/>
                  <a:gd name="T52" fmla="*/ 10 w 512"/>
                  <a:gd name="T53" fmla="*/ 25 h 408"/>
                  <a:gd name="T54" fmla="*/ 11 w 512"/>
                  <a:gd name="T55" fmla="*/ 24 h 408"/>
                  <a:gd name="T56" fmla="*/ 15 w 512"/>
                  <a:gd name="T57" fmla="*/ 23 h 408"/>
                  <a:gd name="T58" fmla="*/ 19 w 512"/>
                  <a:gd name="T59" fmla="*/ 22 h 408"/>
                  <a:gd name="T60" fmla="*/ 22 w 512"/>
                  <a:gd name="T61" fmla="*/ 20 h 408"/>
                  <a:gd name="T62" fmla="*/ 24 w 512"/>
                  <a:gd name="T63" fmla="*/ 19 h 408"/>
                  <a:gd name="T64" fmla="*/ 24 w 512"/>
                  <a:gd name="T65" fmla="*/ 18 h 408"/>
                  <a:gd name="T66" fmla="*/ 25 w 512"/>
                  <a:gd name="T67" fmla="*/ 15 h 408"/>
                  <a:gd name="T68" fmla="*/ 25 w 512"/>
                  <a:gd name="T69" fmla="*/ 14 h 408"/>
                  <a:gd name="T70" fmla="*/ 26 w 512"/>
                  <a:gd name="T71" fmla="*/ 14 h 408"/>
                  <a:gd name="T72" fmla="*/ 27 w 512"/>
                  <a:gd name="T73" fmla="*/ 13 h 408"/>
                  <a:gd name="T74" fmla="*/ 26 w 512"/>
                  <a:gd name="T75" fmla="*/ 14 h 408"/>
                  <a:gd name="T76" fmla="*/ 27 w 512"/>
                  <a:gd name="T77" fmla="*/ 16 h 408"/>
                  <a:gd name="T78" fmla="*/ 28 w 512"/>
                  <a:gd name="T79" fmla="*/ 18 h 408"/>
                  <a:gd name="T80" fmla="*/ 30 w 512"/>
                  <a:gd name="T81" fmla="*/ 19 h 408"/>
                  <a:gd name="T82" fmla="*/ 34 w 512"/>
                  <a:gd name="T83" fmla="*/ 19 h 408"/>
                  <a:gd name="T84" fmla="*/ 36 w 512"/>
                  <a:gd name="T85" fmla="*/ 19 h 408"/>
                  <a:gd name="T86" fmla="*/ 36 w 512"/>
                  <a:gd name="T87" fmla="*/ 18 h 408"/>
                  <a:gd name="T88" fmla="*/ 36 w 512"/>
                  <a:gd name="T89" fmla="*/ 16 h 408"/>
                  <a:gd name="T90" fmla="*/ 33 w 512"/>
                  <a:gd name="T91" fmla="*/ 12 h 408"/>
                  <a:gd name="T92" fmla="*/ 36 w 512"/>
                  <a:gd name="T93" fmla="*/ 10 h 408"/>
                  <a:gd name="T94" fmla="*/ 38 w 512"/>
                  <a:gd name="T95" fmla="*/ 6 h 408"/>
                  <a:gd name="T96" fmla="*/ 42 w 512"/>
                  <a:gd name="T97" fmla="*/ 2 h 408"/>
                  <a:gd name="T98" fmla="*/ 44 w 512"/>
                  <a:gd name="T99" fmla="*/ 0 h 408"/>
                  <a:gd name="T100" fmla="*/ 45 w 512"/>
                  <a:gd name="T101" fmla="*/ 2 h 408"/>
                  <a:gd name="T102" fmla="*/ 46 w 512"/>
                  <a:gd name="T103" fmla="*/ 5 h 408"/>
                  <a:gd name="T104" fmla="*/ 49 w 512"/>
                  <a:gd name="T105" fmla="*/ 7 h 408"/>
                  <a:gd name="T106" fmla="*/ 54 w 512"/>
                  <a:gd name="T107" fmla="*/ 10 h 408"/>
                  <a:gd name="T108" fmla="*/ 57 w 512"/>
                  <a:gd name="T109" fmla="*/ 12 h 408"/>
                  <a:gd name="T110" fmla="*/ 56 w 512"/>
                  <a:gd name="T111" fmla="*/ 14 h 408"/>
                  <a:gd name="T112" fmla="*/ 53 w 512"/>
                  <a:gd name="T113" fmla="*/ 14 h 408"/>
                  <a:gd name="T114" fmla="*/ 51 w 512"/>
                  <a:gd name="T115" fmla="*/ 17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2"/>
                  <a:gd name="T175" fmla="*/ 0 h 408"/>
                  <a:gd name="T176" fmla="*/ 512 w 512"/>
                  <a:gd name="T177" fmla="*/ 408 h 4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603" name="Freeform 21"/>
              <p:cNvSpPr>
                <a:spLocks/>
              </p:cNvSpPr>
              <p:nvPr/>
            </p:nvSpPr>
            <p:spPr bwMode="auto">
              <a:xfrm>
                <a:off x="4488" y="2420"/>
                <a:ext cx="77" cy="89"/>
              </a:xfrm>
              <a:custGeom>
                <a:avLst/>
                <a:gdLst>
                  <a:gd name="T0" fmla="*/ 17 w 232"/>
                  <a:gd name="T1" fmla="*/ 2 h 289"/>
                  <a:gd name="T2" fmla="*/ 18 w 232"/>
                  <a:gd name="T3" fmla="*/ 5 h 289"/>
                  <a:gd name="T4" fmla="*/ 19 w 232"/>
                  <a:gd name="T5" fmla="*/ 5 h 289"/>
                  <a:gd name="T6" fmla="*/ 20 w 232"/>
                  <a:gd name="T7" fmla="*/ 6 h 289"/>
                  <a:gd name="T8" fmla="*/ 21 w 232"/>
                  <a:gd name="T9" fmla="*/ 16 h 289"/>
                  <a:gd name="T10" fmla="*/ 21 w 232"/>
                  <a:gd name="T11" fmla="*/ 18 h 289"/>
                  <a:gd name="T12" fmla="*/ 21 w 232"/>
                  <a:gd name="T13" fmla="*/ 20 h 289"/>
                  <a:gd name="T14" fmla="*/ 22 w 232"/>
                  <a:gd name="T15" fmla="*/ 21 h 289"/>
                  <a:gd name="T16" fmla="*/ 26 w 232"/>
                  <a:gd name="T17" fmla="*/ 23 h 289"/>
                  <a:gd name="T18" fmla="*/ 24 w 232"/>
                  <a:gd name="T19" fmla="*/ 27 h 289"/>
                  <a:gd name="T20" fmla="*/ 21 w 232"/>
                  <a:gd name="T21" fmla="*/ 27 h 289"/>
                  <a:gd name="T22" fmla="*/ 17 w 232"/>
                  <a:gd name="T23" fmla="*/ 25 h 289"/>
                  <a:gd name="T24" fmla="*/ 13 w 232"/>
                  <a:gd name="T25" fmla="*/ 22 h 289"/>
                  <a:gd name="T26" fmla="*/ 9 w 232"/>
                  <a:gd name="T27" fmla="*/ 20 h 289"/>
                  <a:gd name="T28" fmla="*/ 6 w 232"/>
                  <a:gd name="T29" fmla="*/ 17 h 289"/>
                  <a:gd name="T30" fmla="*/ 3 w 232"/>
                  <a:gd name="T31" fmla="*/ 14 h 289"/>
                  <a:gd name="T32" fmla="*/ 1 w 232"/>
                  <a:gd name="T33" fmla="*/ 12 h 289"/>
                  <a:gd name="T34" fmla="*/ 0 w 232"/>
                  <a:gd name="T35" fmla="*/ 11 h 289"/>
                  <a:gd name="T36" fmla="*/ 0 w 232"/>
                  <a:gd name="T37" fmla="*/ 10 h 289"/>
                  <a:gd name="T38" fmla="*/ 0 w 232"/>
                  <a:gd name="T39" fmla="*/ 10 h 289"/>
                  <a:gd name="T40" fmla="*/ 0 w 232"/>
                  <a:gd name="T41" fmla="*/ 9 h 289"/>
                  <a:gd name="T42" fmla="*/ 1 w 232"/>
                  <a:gd name="T43" fmla="*/ 7 h 289"/>
                  <a:gd name="T44" fmla="*/ 1 w 232"/>
                  <a:gd name="T45" fmla="*/ 5 h 289"/>
                  <a:gd name="T46" fmla="*/ 1 w 232"/>
                  <a:gd name="T47" fmla="*/ 2 h 289"/>
                  <a:gd name="T48" fmla="*/ 1 w 232"/>
                  <a:gd name="T49" fmla="*/ 0 h 289"/>
                  <a:gd name="T50" fmla="*/ 3 w 232"/>
                  <a:gd name="T51" fmla="*/ 0 h 289"/>
                  <a:gd name="T52" fmla="*/ 5 w 232"/>
                  <a:gd name="T53" fmla="*/ 1 h 289"/>
                  <a:gd name="T54" fmla="*/ 7 w 232"/>
                  <a:gd name="T55" fmla="*/ 2 h 289"/>
                  <a:gd name="T56" fmla="*/ 8 w 232"/>
                  <a:gd name="T57" fmla="*/ 3 h 289"/>
                  <a:gd name="T58" fmla="*/ 9 w 232"/>
                  <a:gd name="T59" fmla="*/ 3 h 289"/>
                  <a:gd name="T60" fmla="*/ 10 w 232"/>
                  <a:gd name="T61" fmla="*/ 3 h 289"/>
                  <a:gd name="T62" fmla="*/ 12 w 232"/>
                  <a:gd name="T63" fmla="*/ 2 h 289"/>
                  <a:gd name="T64" fmla="*/ 13 w 232"/>
                  <a:gd name="T65" fmla="*/ 2 h 289"/>
                  <a:gd name="T66" fmla="*/ 15 w 232"/>
                  <a:gd name="T67" fmla="*/ 1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289"/>
                  <a:gd name="T104" fmla="*/ 232 w 232"/>
                  <a:gd name="T105" fmla="*/ 289 h 2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grpSp>
        <p:sp>
          <p:nvSpPr>
            <p:cNvPr id="24" name="Freeform 22"/>
            <p:cNvSpPr>
              <a:spLocks/>
            </p:cNvSpPr>
            <p:nvPr>
              <p:custDataLst>
                <p:tags r:id="rId17"/>
              </p:custDataLst>
            </p:nvPr>
          </p:nvSpPr>
          <p:spPr bwMode="auto">
            <a:xfrm>
              <a:off x="6053340" y="951381"/>
              <a:ext cx="2529467" cy="651052"/>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49"/>
                <a:gd name="T187" fmla="*/ 0 h 2048"/>
                <a:gd name="T188" fmla="*/ 7049 w 7049"/>
                <a:gd name="T189" fmla="*/ 2048 h 20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5" name="Freeform 23"/>
            <p:cNvSpPr>
              <a:spLocks/>
            </p:cNvSpPr>
            <p:nvPr>
              <p:custDataLst>
                <p:tags r:id="rId18"/>
              </p:custDataLst>
            </p:nvPr>
          </p:nvSpPr>
          <p:spPr bwMode="auto">
            <a:xfrm>
              <a:off x="5445535" y="1549540"/>
              <a:ext cx="231857" cy="150021"/>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1392504691 w 647"/>
                <a:gd name="T91" fmla="*/ 2147483647 h 470"/>
                <a:gd name="T92" fmla="*/ 0 w 647"/>
                <a:gd name="T93" fmla="*/ 2147483647 h 470"/>
                <a:gd name="T94" fmla="*/ 1884021744 w 647"/>
                <a:gd name="T95" fmla="*/ 2147483647 h 470"/>
                <a:gd name="T96" fmla="*/ 2147483647 w 647"/>
                <a:gd name="T97" fmla="*/ 2147483647 h 470"/>
                <a:gd name="T98" fmla="*/ 2147483647 w 647"/>
                <a:gd name="T99" fmla="*/ 585263868 h 470"/>
                <a:gd name="T100" fmla="*/ 2147483647 w 647"/>
                <a:gd name="T101" fmla="*/ 0 h 470"/>
                <a:gd name="T102" fmla="*/ 2147483647 w 647"/>
                <a:gd name="T103" fmla="*/ 1023933690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6" name="Freeform 24"/>
            <p:cNvSpPr>
              <a:spLocks/>
            </p:cNvSpPr>
            <p:nvPr>
              <p:custDataLst>
                <p:tags r:id="rId19"/>
              </p:custDataLst>
            </p:nvPr>
          </p:nvSpPr>
          <p:spPr bwMode="auto">
            <a:xfrm>
              <a:off x="7617392" y="1996717"/>
              <a:ext cx="171600" cy="276000"/>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1882298795 w 479"/>
                <a:gd name="T75" fmla="*/ 2147483647 h 868"/>
                <a:gd name="T76" fmla="*/ 81806346 w 479"/>
                <a:gd name="T77" fmla="*/ 2147483647 h 868"/>
                <a:gd name="T78" fmla="*/ 900246224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27" name="Freeform 25"/>
            <p:cNvSpPr>
              <a:spLocks/>
            </p:cNvSpPr>
            <p:nvPr>
              <p:custDataLst>
                <p:tags r:id="rId20"/>
              </p:custDataLst>
            </p:nvPr>
          </p:nvSpPr>
          <p:spPr bwMode="auto">
            <a:xfrm>
              <a:off x="4406763" y="3443070"/>
              <a:ext cx="19649" cy="34621"/>
            </a:xfrm>
            <a:custGeom>
              <a:avLst/>
              <a:gdLst>
                <a:gd name="T0" fmla="*/ 0 w 53"/>
                <a:gd name="T1" fmla="*/ 2147483647 h 19"/>
                <a:gd name="T2" fmla="*/ 634887828 w 53"/>
                <a:gd name="T3" fmla="*/ 2147483647 h 19"/>
                <a:gd name="T4" fmla="*/ 1269776106 w 53"/>
                <a:gd name="T5" fmla="*/ 2147483647 h 19"/>
                <a:gd name="T6" fmla="*/ 1995506935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1995506935 w 53"/>
                <a:gd name="T27" fmla="*/ 0 h 19"/>
                <a:gd name="T28" fmla="*/ 1269776106 w 53"/>
                <a:gd name="T29" fmla="*/ 2147483647 h 19"/>
                <a:gd name="T30" fmla="*/ 634887828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8" name="Line 26" descr="Horizontal dunkel"/>
            <p:cNvSpPr>
              <a:spLocks noChangeShapeType="1"/>
            </p:cNvSpPr>
            <p:nvPr>
              <p:custDataLst>
                <p:tags r:id="rId21"/>
              </p:custDataLst>
            </p:nvPr>
          </p:nvSpPr>
          <p:spPr bwMode="auto">
            <a:xfrm>
              <a:off x="3137445" y="1578390"/>
              <a:ext cx="2620" cy="5770"/>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9" name="Freeform 27"/>
            <p:cNvSpPr>
              <a:spLocks/>
            </p:cNvSpPr>
            <p:nvPr>
              <p:custDataLst>
                <p:tags r:id="rId22"/>
              </p:custDataLst>
            </p:nvPr>
          </p:nvSpPr>
          <p:spPr bwMode="auto">
            <a:xfrm>
              <a:off x="3140065" y="1576467"/>
              <a:ext cx="2620" cy="33659"/>
            </a:xfrm>
            <a:custGeom>
              <a:avLst/>
              <a:gdLst>
                <a:gd name="T0" fmla="*/ 0 w 6"/>
                <a:gd name="T1" fmla="*/ 2147483647 h 24"/>
                <a:gd name="T2" fmla="*/ 0 w 6"/>
                <a:gd name="T3" fmla="*/ 2147483647 h 24"/>
                <a:gd name="T4" fmla="*/ 148129096 w 6"/>
                <a:gd name="T5" fmla="*/ 2147483647 h 24"/>
                <a:gd name="T6" fmla="*/ 444667746 w 6"/>
                <a:gd name="T7" fmla="*/ 2147483647 h 24"/>
                <a:gd name="T8" fmla="*/ 889055033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0" name="Freeform 28"/>
            <p:cNvSpPr>
              <a:spLocks/>
            </p:cNvSpPr>
            <p:nvPr>
              <p:custDataLst>
                <p:tags r:id="rId23"/>
              </p:custDataLst>
            </p:nvPr>
          </p:nvSpPr>
          <p:spPr bwMode="auto">
            <a:xfrm>
              <a:off x="3120416" y="1609164"/>
              <a:ext cx="19649" cy="34621"/>
            </a:xfrm>
            <a:custGeom>
              <a:avLst/>
              <a:gdLst>
                <a:gd name="T0" fmla="*/ 0 w 47"/>
                <a:gd name="T1" fmla="*/ 2147483647 h 67"/>
                <a:gd name="T2" fmla="*/ 0 w 47"/>
                <a:gd name="T3" fmla="*/ 2147483647 h 67"/>
                <a:gd name="T4" fmla="*/ 260041000 w 47"/>
                <a:gd name="T5" fmla="*/ 2147483647 h 67"/>
                <a:gd name="T6" fmla="*/ 390190191 w 47"/>
                <a:gd name="T7" fmla="*/ 2147483647 h 67"/>
                <a:gd name="T8" fmla="*/ 650231191 w 47"/>
                <a:gd name="T9" fmla="*/ 2147483647 h 67"/>
                <a:gd name="T10" fmla="*/ 1170570068 w 47"/>
                <a:gd name="T11" fmla="*/ 2147483647 h 67"/>
                <a:gd name="T12" fmla="*/ 1820800753 w 47"/>
                <a:gd name="T13" fmla="*/ 2147483647 h 67"/>
                <a:gd name="T14" fmla="*/ 2147483647 w 47"/>
                <a:gd name="T15" fmla="*/ 2147483647 h 67"/>
                <a:gd name="T16" fmla="*/ 2147483647 w 47"/>
                <a:gd name="T17" fmla="*/ 0 h 67"/>
                <a:gd name="T18" fmla="*/ 2147483647 w 47"/>
                <a:gd name="T19" fmla="*/ 1241257057 h 67"/>
                <a:gd name="T20" fmla="*/ 2147483647 w 47"/>
                <a:gd name="T21" fmla="*/ 2147483647 h 67"/>
                <a:gd name="T22" fmla="*/ 2147483647 w 47"/>
                <a:gd name="T23" fmla="*/ 2147483647 h 67"/>
                <a:gd name="T24" fmla="*/ 1430611068 w 47"/>
                <a:gd name="T25" fmla="*/ 2147483647 h 67"/>
                <a:gd name="T26" fmla="*/ 780379876 w 47"/>
                <a:gd name="T27" fmla="*/ 2147483647 h 67"/>
                <a:gd name="T28" fmla="*/ 390190191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67"/>
                <a:gd name="T53" fmla="*/ 47 w 4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1" name="Freeform 29"/>
            <p:cNvSpPr>
              <a:spLocks/>
            </p:cNvSpPr>
            <p:nvPr>
              <p:custDataLst>
                <p:tags r:id="rId24"/>
              </p:custDataLst>
            </p:nvPr>
          </p:nvSpPr>
          <p:spPr bwMode="auto">
            <a:xfrm>
              <a:off x="4214204" y="1606278"/>
              <a:ext cx="40607" cy="34621"/>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1951126179 w 112"/>
                <a:gd name="T37" fmla="*/ 2147483647 h 36"/>
                <a:gd name="T38" fmla="*/ 1442203796 w 112"/>
                <a:gd name="T39" fmla="*/ 2147483647 h 36"/>
                <a:gd name="T40" fmla="*/ 848332714 w 112"/>
                <a:gd name="T41" fmla="*/ 2147483647 h 36"/>
                <a:gd name="T42" fmla="*/ 508922383 w 112"/>
                <a:gd name="T43" fmla="*/ 2147483647 h 36"/>
                <a:gd name="T44" fmla="*/ 84755806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2" name="Freeform 30"/>
            <p:cNvSpPr>
              <a:spLocks/>
            </p:cNvSpPr>
            <p:nvPr>
              <p:custDataLst>
                <p:tags r:id="rId25"/>
              </p:custDataLst>
            </p:nvPr>
          </p:nvSpPr>
          <p:spPr bwMode="auto">
            <a:xfrm>
              <a:off x="6473827" y="1337972"/>
              <a:ext cx="721770" cy="274076"/>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1658195091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1873098092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6"/>
                <a:gd name="T175" fmla="*/ 0 h 863"/>
                <a:gd name="T176" fmla="*/ 2006 w 2006"/>
                <a:gd name="T177" fmla="*/ 863 h 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 name="Freeform 31"/>
            <p:cNvSpPr>
              <a:spLocks/>
            </p:cNvSpPr>
            <p:nvPr>
              <p:custDataLst>
                <p:tags r:id="rId26"/>
              </p:custDataLst>
            </p:nvPr>
          </p:nvSpPr>
          <p:spPr bwMode="auto">
            <a:xfrm>
              <a:off x="6663766" y="1521651"/>
              <a:ext cx="337961" cy="150983"/>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906165993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0"/>
                <a:gd name="T109" fmla="*/ 0 h 468"/>
                <a:gd name="T110" fmla="*/ 950 w 950"/>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4" name="Freeform 32"/>
            <p:cNvSpPr>
              <a:spLocks/>
            </p:cNvSpPr>
            <p:nvPr>
              <p:custDataLst>
                <p:tags r:id="rId27"/>
              </p:custDataLst>
            </p:nvPr>
          </p:nvSpPr>
          <p:spPr bwMode="auto">
            <a:xfrm>
              <a:off x="5680011" y="2129428"/>
              <a:ext cx="244957" cy="175024"/>
            </a:xfrm>
            <a:custGeom>
              <a:avLst/>
              <a:gdLst>
                <a:gd name="T0" fmla="*/ 1174622 w 671"/>
                <a:gd name="T1" fmla="*/ 106077563 h 549"/>
                <a:gd name="T2" fmla="*/ 1565720 w 671"/>
                <a:gd name="T3" fmla="*/ 87521113 h 549"/>
                <a:gd name="T4" fmla="*/ 3327431 w 671"/>
                <a:gd name="T5" fmla="*/ 79489107 h 549"/>
                <a:gd name="T6" fmla="*/ 10178286 w 671"/>
                <a:gd name="T7" fmla="*/ 65917515 h 549"/>
                <a:gd name="T8" fmla="*/ 13897257 w 671"/>
                <a:gd name="T9" fmla="*/ 56777701 h 549"/>
                <a:gd name="T10" fmla="*/ 14288798 w 671"/>
                <a:gd name="T11" fmla="*/ 46253257 h 549"/>
                <a:gd name="T12" fmla="*/ 14288798 w 671"/>
                <a:gd name="T13" fmla="*/ 37944430 h 549"/>
                <a:gd name="T14" fmla="*/ 10569827 w 671"/>
                <a:gd name="T15" fmla="*/ 29912416 h 549"/>
                <a:gd name="T16" fmla="*/ 11939997 w 671"/>
                <a:gd name="T17" fmla="*/ 21880410 h 549"/>
                <a:gd name="T18" fmla="*/ 14875890 w 671"/>
                <a:gd name="T19" fmla="*/ 13848400 h 549"/>
                <a:gd name="T20" fmla="*/ 18790410 w 671"/>
                <a:gd name="T21" fmla="*/ 6924200 h 549"/>
                <a:gd name="T22" fmla="*/ 23488011 w 671"/>
                <a:gd name="T23" fmla="*/ 1938797 h 549"/>
                <a:gd name="T24" fmla="*/ 28577153 w 671"/>
                <a:gd name="T25" fmla="*/ 0 h 549"/>
                <a:gd name="T26" fmla="*/ 33861850 w 671"/>
                <a:gd name="T27" fmla="*/ 1384630 h 549"/>
                <a:gd name="T28" fmla="*/ 40321162 w 671"/>
                <a:gd name="T29" fmla="*/ 7201020 h 549"/>
                <a:gd name="T30" fmla="*/ 46193384 w 671"/>
                <a:gd name="T31" fmla="*/ 12463244 h 549"/>
                <a:gd name="T32" fmla="*/ 50694993 w 671"/>
                <a:gd name="T33" fmla="*/ 13848400 h 549"/>
                <a:gd name="T34" fmla="*/ 53239785 w 671"/>
                <a:gd name="T35" fmla="*/ 12186424 h 549"/>
                <a:gd name="T36" fmla="*/ 55588586 w 671"/>
                <a:gd name="T37" fmla="*/ 9693986 h 549"/>
                <a:gd name="T38" fmla="*/ 58720481 w 671"/>
                <a:gd name="T39" fmla="*/ 8862998 h 549"/>
                <a:gd name="T40" fmla="*/ 62243460 w 671"/>
                <a:gd name="T41" fmla="*/ 10801795 h 549"/>
                <a:gd name="T42" fmla="*/ 65962431 w 671"/>
                <a:gd name="T43" fmla="*/ 18002817 h 549"/>
                <a:gd name="T44" fmla="*/ 69094313 w 671"/>
                <a:gd name="T45" fmla="*/ 21880410 h 549"/>
                <a:gd name="T46" fmla="*/ 72421743 w 671"/>
                <a:gd name="T47" fmla="*/ 22434051 h 549"/>
                <a:gd name="T48" fmla="*/ 74574995 w 671"/>
                <a:gd name="T49" fmla="*/ 20772601 h 549"/>
                <a:gd name="T50" fmla="*/ 77706434 w 671"/>
                <a:gd name="T51" fmla="*/ 15509849 h 549"/>
                <a:gd name="T52" fmla="*/ 82012494 w 671"/>
                <a:gd name="T53" fmla="*/ 10524448 h 549"/>
                <a:gd name="T54" fmla="*/ 89646427 w 671"/>
                <a:gd name="T55" fmla="*/ 6093212 h 549"/>
                <a:gd name="T56" fmla="*/ 95322658 w 671"/>
                <a:gd name="T57" fmla="*/ 6924200 h 549"/>
                <a:gd name="T58" fmla="*/ 100020259 w 671"/>
                <a:gd name="T59" fmla="*/ 9693986 h 549"/>
                <a:gd name="T60" fmla="*/ 105109400 w 671"/>
                <a:gd name="T61" fmla="*/ 11909603 h 549"/>
                <a:gd name="T62" fmla="*/ 111764261 w 671"/>
                <a:gd name="T63" fmla="*/ 10801795 h 549"/>
                <a:gd name="T64" fmla="*/ 126444623 w 671"/>
                <a:gd name="T65" fmla="*/ 18556458 h 549"/>
                <a:gd name="T66" fmla="*/ 130163152 w 671"/>
                <a:gd name="T67" fmla="*/ 29081428 h 549"/>
                <a:gd name="T68" fmla="*/ 121942571 w 671"/>
                <a:gd name="T69" fmla="*/ 50684491 h 549"/>
                <a:gd name="T70" fmla="*/ 116070349 w 671"/>
                <a:gd name="T71" fmla="*/ 64532886 h 549"/>
                <a:gd name="T72" fmla="*/ 111568712 w 671"/>
                <a:gd name="T73" fmla="*/ 80596915 h 549"/>
                <a:gd name="T74" fmla="*/ 107653750 w 671"/>
                <a:gd name="T75" fmla="*/ 94998952 h 549"/>
                <a:gd name="T76" fmla="*/ 102760600 w 671"/>
                <a:gd name="T77" fmla="*/ 112724940 h 549"/>
                <a:gd name="T78" fmla="*/ 100998889 w 671"/>
                <a:gd name="T79" fmla="*/ 116879353 h 549"/>
                <a:gd name="T80" fmla="*/ 97867007 w 671"/>
                <a:gd name="T81" fmla="*/ 121587934 h 549"/>
                <a:gd name="T82" fmla="*/ 94344028 w 671"/>
                <a:gd name="T83" fmla="*/ 122695742 h 549"/>
                <a:gd name="T84" fmla="*/ 89841976 w 671"/>
                <a:gd name="T85" fmla="*/ 119649138 h 549"/>
                <a:gd name="T86" fmla="*/ 86123005 w 671"/>
                <a:gd name="T87" fmla="*/ 116602533 h 549"/>
                <a:gd name="T88" fmla="*/ 79859685 w 671"/>
                <a:gd name="T89" fmla="*/ 117433521 h 549"/>
                <a:gd name="T90" fmla="*/ 74574995 w 671"/>
                <a:gd name="T91" fmla="*/ 122141575 h 549"/>
                <a:gd name="T92" fmla="*/ 71247122 w 671"/>
                <a:gd name="T93" fmla="*/ 129896761 h 549"/>
                <a:gd name="T94" fmla="*/ 66941061 w 671"/>
                <a:gd name="T95" fmla="*/ 144298830 h 549"/>
                <a:gd name="T96" fmla="*/ 63613631 w 671"/>
                <a:gd name="T97" fmla="*/ 152054016 h 549"/>
                <a:gd name="T98" fmla="*/ 44823214 w 671"/>
                <a:gd name="T99" fmla="*/ 151223028 h 549"/>
                <a:gd name="T100" fmla="*/ 42474413 w 671"/>
                <a:gd name="T101" fmla="*/ 151777195 h 549"/>
                <a:gd name="T102" fmla="*/ 35036471 w 671"/>
                <a:gd name="T103" fmla="*/ 150392040 h 549"/>
                <a:gd name="T104" fmla="*/ 31513049 w 671"/>
                <a:gd name="T105" fmla="*/ 149561578 h 549"/>
                <a:gd name="T106" fmla="*/ 28185612 w 671"/>
                <a:gd name="T107" fmla="*/ 147068614 h 549"/>
                <a:gd name="T108" fmla="*/ 25249722 w 671"/>
                <a:gd name="T109" fmla="*/ 142637380 h 549"/>
                <a:gd name="T110" fmla="*/ 23292462 w 671"/>
                <a:gd name="T111" fmla="*/ 137374599 h 549"/>
                <a:gd name="T112" fmla="*/ 22117841 w 671"/>
                <a:gd name="T113" fmla="*/ 130727749 h 549"/>
                <a:gd name="T114" fmla="*/ 19573491 w 671"/>
                <a:gd name="T115" fmla="*/ 127404323 h 549"/>
                <a:gd name="T116" fmla="*/ 16246061 w 671"/>
                <a:gd name="T117" fmla="*/ 123803551 h 549"/>
                <a:gd name="T118" fmla="*/ 12331095 w 671"/>
                <a:gd name="T119" fmla="*/ 119649138 h 549"/>
                <a:gd name="T120" fmla="*/ 7633494 w 671"/>
                <a:gd name="T121" fmla="*/ 118818150 h 549"/>
                <a:gd name="T122" fmla="*/ 0 w 671"/>
                <a:gd name="T123" fmla="*/ 12131058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549"/>
                <a:gd name="T188" fmla="*/ 671 w 671"/>
                <a:gd name="T189" fmla="*/ 549 h 5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35" name="Freeform 33"/>
            <p:cNvSpPr>
              <a:spLocks/>
            </p:cNvSpPr>
            <p:nvPr>
              <p:custDataLst>
                <p:tags r:id="rId28"/>
              </p:custDataLst>
            </p:nvPr>
          </p:nvSpPr>
          <p:spPr bwMode="auto">
            <a:xfrm>
              <a:off x="6375582" y="2047686"/>
              <a:ext cx="125753" cy="102899"/>
            </a:xfrm>
            <a:custGeom>
              <a:avLst/>
              <a:gdLst>
                <a:gd name="T0" fmla="*/ 2147483647 w 358"/>
                <a:gd name="T1" fmla="*/ 2147483647 h 327"/>
                <a:gd name="T2" fmla="*/ 2147483647 w 358"/>
                <a:gd name="T3" fmla="*/ 2147483647 h 327"/>
                <a:gd name="T4" fmla="*/ 2147483647 w 358"/>
                <a:gd name="T5" fmla="*/ 2147483647 h 327"/>
                <a:gd name="T6" fmla="*/ 2147483647 w 358"/>
                <a:gd name="T7" fmla="*/ 2147483647 h 327"/>
                <a:gd name="T8" fmla="*/ 2147483647 w 358"/>
                <a:gd name="T9" fmla="*/ 2147483647 h 327"/>
                <a:gd name="T10" fmla="*/ 2147483647 w 358"/>
                <a:gd name="T11" fmla="*/ 2147483647 h 327"/>
                <a:gd name="T12" fmla="*/ 2147483647 w 358"/>
                <a:gd name="T13" fmla="*/ 2147483647 h 327"/>
                <a:gd name="T14" fmla="*/ 2147483647 w 358"/>
                <a:gd name="T15" fmla="*/ 2147483647 h 327"/>
                <a:gd name="T16" fmla="*/ 2147483647 w 358"/>
                <a:gd name="T17" fmla="*/ 2147483647 h 327"/>
                <a:gd name="T18" fmla="*/ 2147483647 w 358"/>
                <a:gd name="T19" fmla="*/ 2147483647 h 327"/>
                <a:gd name="T20" fmla="*/ 2147483647 w 358"/>
                <a:gd name="T21" fmla="*/ 2147483647 h 327"/>
                <a:gd name="T22" fmla="*/ 2147483647 w 358"/>
                <a:gd name="T23" fmla="*/ 2147483647 h 327"/>
                <a:gd name="T24" fmla="*/ 2147483647 w 358"/>
                <a:gd name="T25" fmla="*/ 2147483647 h 327"/>
                <a:gd name="T26" fmla="*/ 2147483647 w 358"/>
                <a:gd name="T27" fmla="*/ 2147483647 h 327"/>
                <a:gd name="T28" fmla="*/ 2147483647 w 358"/>
                <a:gd name="T29" fmla="*/ 2147483647 h 327"/>
                <a:gd name="T30" fmla="*/ 2147483647 w 358"/>
                <a:gd name="T31" fmla="*/ 2147483647 h 327"/>
                <a:gd name="T32" fmla="*/ 2147483647 w 358"/>
                <a:gd name="T33" fmla="*/ 2147483647 h 327"/>
                <a:gd name="T34" fmla="*/ 2147483647 w 358"/>
                <a:gd name="T35" fmla="*/ 2147483647 h 327"/>
                <a:gd name="T36" fmla="*/ 2147483647 w 358"/>
                <a:gd name="T37" fmla="*/ 2147483647 h 327"/>
                <a:gd name="T38" fmla="*/ 2147483647 w 358"/>
                <a:gd name="T39" fmla="*/ 2147483647 h 327"/>
                <a:gd name="T40" fmla="*/ 2147483647 w 358"/>
                <a:gd name="T41" fmla="*/ 2147483647 h 327"/>
                <a:gd name="T42" fmla="*/ 2147483647 w 358"/>
                <a:gd name="T43" fmla="*/ 2147483647 h 327"/>
                <a:gd name="T44" fmla="*/ 2147483647 w 358"/>
                <a:gd name="T45" fmla="*/ 2147483647 h 327"/>
                <a:gd name="T46" fmla="*/ 2147483647 w 358"/>
                <a:gd name="T47" fmla="*/ 2147483647 h 327"/>
                <a:gd name="T48" fmla="*/ 2147483647 w 358"/>
                <a:gd name="T49" fmla="*/ 2147483647 h 327"/>
                <a:gd name="T50" fmla="*/ 2147483647 w 358"/>
                <a:gd name="T51" fmla="*/ 2147483647 h 327"/>
                <a:gd name="T52" fmla="*/ 2147483647 w 358"/>
                <a:gd name="T53" fmla="*/ 0 h 327"/>
                <a:gd name="T54" fmla="*/ 2147483647 w 358"/>
                <a:gd name="T55" fmla="*/ 2147483647 h 327"/>
                <a:gd name="T56" fmla="*/ 2147483647 w 358"/>
                <a:gd name="T57" fmla="*/ 2147483647 h 327"/>
                <a:gd name="T58" fmla="*/ 2147483647 w 358"/>
                <a:gd name="T59" fmla="*/ 2147483647 h 327"/>
                <a:gd name="T60" fmla="*/ 1620098417 w 358"/>
                <a:gd name="T61" fmla="*/ 2147483647 h 327"/>
                <a:gd name="T62" fmla="*/ 1311482457 w 358"/>
                <a:gd name="T63" fmla="*/ 2147483647 h 327"/>
                <a:gd name="T64" fmla="*/ 1234282917 w 358"/>
                <a:gd name="T65" fmla="*/ 2147483647 h 327"/>
                <a:gd name="T66" fmla="*/ 1542899303 w 358"/>
                <a:gd name="T67" fmla="*/ 2147483647 h 327"/>
                <a:gd name="T68" fmla="*/ 1697116609 w 358"/>
                <a:gd name="T69" fmla="*/ 2147483647 h 327"/>
                <a:gd name="T70" fmla="*/ 1542899303 w 358"/>
                <a:gd name="T71" fmla="*/ 2147483647 h 327"/>
                <a:gd name="T72" fmla="*/ 1157083803 w 358"/>
                <a:gd name="T73" fmla="*/ 2147483647 h 327"/>
                <a:gd name="T74" fmla="*/ 540032806 w 358"/>
                <a:gd name="T75" fmla="*/ 2147483647 h 327"/>
                <a:gd name="T76" fmla="*/ 0 w 358"/>
                <a:gd name="T77" fmla="*/ 2147483647 h 327"/>
                <a:gd name="T78" fmla="*/ 0 w 358"/>
                <a:gd name="T79" fmla="*/ 2147483647 h 327"/>
                <a:gd name="T80" fmla="*/ 385634152 w 358"/>
                <a:gd name="T81" fmla="*/ 2147483647 h 327"/>
                <a:gd name="T82" fmla="*/ 848648765 w 358"/>
                <a:gd name="T83" fmla="*/ 2147483647 h 327"/>
                <a:gd name="T84" fmla="*/ 1542899303 w 358"/>
                <a:gd name="T85" fmla="*/ 2147483647 h 327"/>
                <a:gd name="T86" fmla="*/ 2147483647 w 358"/>
                <a:gd name="T87" fmla="*/ 2147483647 h 327"/>
                <a:gd name="T88" fmla="*/ 2147483647 w 358"/>
                <a:gd name="T89" fmla="*/ 2147483647 h 327"/>
                <a:gd name="T90" fmla="*/ 2147483647 w 358"/>
                <a:gd name="T91" fmla="*/ 2147483647 h 327"/>
                <a:gd name="T92" fmla="*/ 2147483647 w 358"/>
                <a:gd name="T93" fmla="*/ 2147483647 h 327"/>
                <a:gd name="T94" fmla="*/ 2147483647 w 358"/>
                <a:gd name="T95" fmla="*/ 2147483647 h 327"/>
                <a:gd name="T96" fmla="*/ 2147483647 w 358"/>
                <a:gd name="T97" fmla="*/ 2147483647 h 327"/>
                <a:gd name="T98" fmla="*/ 2147483647 w 358"/>
                <a:gd name="T99" fmla="*/ 2147483647 h 327"/>
                <a:gd name="T100" fmla="*/ 2147483647 w 358"/>
                <a:gd name="T101" fmla="*/ 2147483647 h 327"/>
                <a:gd name="T102" fmla="*/ 2147483647 w 358"/>
                <a:gd name="T103" fmla="*/ 2147483647 h 327"/>
                <a:gd name="T104" fmla="*/ 2147483647 w 358"/>
                <a:gd name="T105" fmla="*/ 2147483647 h 327"/>
                <a:gd name="T106" fmla="*/ 2147483647 w 358"/>
                <a:gd name="T107" fmla="*/ 2147483647 h 327"/>
                <a:gd name="T108" fmla="*/ 2147483647 w 358"/>
                <a:gd name="T109" fmla="*/ 2147483647 h 327"/>
                <a:gd name="T110" fmla="*/ 2147483647 w 358"/>
                <a:gd name="T111" fmla="*/ 2147483647 h 327"/>
                <a:gd name="T112" fmla="*/ 2147483647 w 358"/>
                <a:gd name="T113" fmla="*/ 2147483647 h 327"/>
                <a:gd name="T114" fmla="*/ 2147483647 w 358"/>
                <a:gd name="T115" fmla="*/ 2147483647 h 327"/>
                <a:gd name="T116" fmla="*/ 2147483647 w 358"/>
                <a:gd name="T117" fmla="*/ 2147483647 h 327"/>
                <a:gd name="T118" fmla="*/ 2147483647 w 358"/>
                <a:gd name="T119" fmla="*/ 2147483647 h 327"/>
                <a:gd name="T120" fmla="*/ 2147483647 w 358"/>
                <a:gd name="T121" fmla="*/ 2147483647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327"/>
                <a:gd name="T185" fmla="*/ 358 w 358"/>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6" name="Freeform 34"/>
            <p:cNvSpPr>
              <a:spLocks/>
            </p:cNvSpPr>
            <p:nvPr>
              <p:custDataLst>
                <p:tags r:id="rId29"/>
              </p:custDataLst>
            </p:nvPr>
          </p:nvSpPr>
          <p:spPr bwMode="auto">
            <a:xfrm>
              <a:off x="5931517" y="1444718"/>
              <a:ext cx="103485" cy="34621"/>
            </a:xfrm>
            <a:custGeom>
              <a:avLst/>
              <a:gdLst>
                <a:gd name="T0" fmla="*/ 2147483647 w 292"/>
                <a:gd name="T1" fmla="*/ 0 h 99"/>
                <a:gd name="T2" fmla="*/ 2147483647 w 292"/>
                <a:gd name="T3" fmla="*/ 0 h 99"/>
                <a:gd name="T4" fmla="*/ 2147483647 w 292"/>
                <a:gd name="T5" fmla="*/ 192281464 h 99"/>
                <a:gd name="T6" fmla="*/ 2147483647 w 292"/>
                <a:gd name="T7" fmla="*/ 1154356686 h 99"/>
                <a:gd name="T8" fmla="*/ 2147483647 w 292"/>
                <a:gd name="T9" fmla="*/ 1346638150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1584574357 w 292"/>
                <a:gd name="T31" fmla="*/ 2147483647 h 99"/>
                <a:gd name="T32" fmla="*/ 554508855 w 292"/>
                <a:gd name="T33" fmla="*/ 2147483647 h 99"/>
                <a:gd name="T34" fmla="*/ 79136462 w 292"/>
                <a:gd name="T35" fmla="*/ 2147483647 h 99"/>
                <a:gd name="T36" fmla="*/ 0 w 292"/>
                <a:gd name="T37" fmla="*/ 2147483647 h 99"/>
                <a:gd name="T38" fmla="*/ 79136462 w 292"/>
                <a:gd name="T39" fmla="*/ 2147483647 h 99"/>
                <a:gd name="T40" fmla="*/ 237594070 w 292"/>
                <a:gd name="T41" fmla="*/ 2147483647 h 99"/>
                <a:gd name="T42" fmla="*/ 712966033 w 292"/>
                <a:gd name="T43" fmla="*/ 2147483647 h 99"/>
                <a:gd name="T44" fmla="*/ 1188338426 w 292"/>
                <a:gd name="T45" fmla="*/ 2147483647 h 99"/>
                <a:gd name="T46" fmla="*/ 1980625175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16098245 h 99"/>
                <a:gd name="T60" fmla="*/ 2147483647 w 292"/>
                <a:gd name="T61" fmla="*/ 1154356686 h 99"/>
                <a:gd name="T62" fmla="*/ 2147483647 w 292"/>
                <a:gd name="T63" fmla="*/ 192281464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99"/>
                <a:gd name="T98" fmla="*/ 292 w 292"/>
                <a:gd name="T99" fmla="*/ 99 h 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7" name="Freeform 35"/>
            <p:cNvSpPr>
              <a:spLocks/>
            </p:cNvSpPr>
            <p:nvPr>
              <p:custDataLst>
                <p:tags r:id="rId30"/>
              </p:custDataLst>
            </p:nvPr>
          </p:nvSpPr>
          <p:spPr bwMode="auto">
            <a:xfrm>
              <a:off x="6644116" y="1881316"/>
              <a:ext cx="15719" cy="34621"/>
            </a:xfrm>
            <a:custGeom>
              <a:avLst/>
              <a:gdLst>
                <a:gd name="T0" fmla="*/ 2147483647 w 43"/>
                <a:gd name="T1" fmla="*/ 2147483647 h 93"/>
                <a:gd name="T2" fmla="*/ 2147483647 w 43"/>
                <a:gd name="T3" fmla="*/ 2147483647 h 93"/>
                <a:gd name="T4" fmla="*/ 2147483647 w 43"/>
                <a:gd name="T5" fmla="*/ 2147483647 h 93"/>
                <a:gd name="T6" fmla="*/ 1825896426 w 43"/>
                <a:gd name="T7" fmla="*/ 2147483647 h 93"/>
                <a:gd name="T8" fmla="*/ 1565053636 w 43"/>
                <a:gd name="T9" fmla="*/ 2147483647 h 93"/>
                <a:gd name="T10" fmla="*/ 1304211290 w 43"/>
                <a:gd name="T11" fmla="*/ 2147483647 h 93"/>
                <a:gd name="T12" fmla="*/ 1217263988 w 43"/>
                <a:gd name="T13" fmla="*/ 2147483647 h 93"/>
                <a:gd name="T14" fmla="*/ 1130316687 w 43"/>
                <a:gd name="T15" fmla="*/ 2147483647 h 93"/>
                <a:gd name="T16" fmla="*/ 956421642 w 43"/>
                <a:gd name="T17" fmla="*/ 2147483647 h 93"/>
                <a:gd name="T18" fmla="*/ 956421642 w 43"/>
                <a:gd name="T19" fmla="*/ 2147483647 h 93"/>
                <a:gd name="T20" fmla="*/ 782527040 w 43"/>
                <a:gd name="T21" fmla="*/ 2147483647 h 93"/>
                <a:gd name="T22" fmla="*/ 521684693 w 43"/>
                <a:gd name="T23" fmla="*/ 2147483647 h 93"/>
                <a:gd name="T24" fmla="*/ 347789648 w 43"/>
                <a:gd name="T25" fmla="*/ 2147483647 h 93"/>
                <a:gd name="T26" fmla="*/ 173895045 w 43"/>
                <a:gd name="T27" fmla="*/ 2147483647 h 93"/>
                <a:gd name="T28" fmla="*/ 0 w 43"/>
                <a:gd name="T29" fmla="*/ 2147483647 h 93"/>
                <a:gd name="T30" fmla="*/ 173895045 w 43"/>
                <a:gd name="T31" fmla="*/ 2147483647 h 93"/>
                <a:gd name="T32" fmla="*/ 434737392 w 43"/>
                <a:gd name="T33" fmla="*/ 2147483647 h 93"/>
                <a:gd name="T34" fmla="*/ 521684693 w 43"/>
                <a:gd name="T35" fmla="*/ 2147483647 h 93"/>
                <a:gd name="T36" fmla="*/ 608631994 w 43"/>
                <a:gd name="T37" fmla="*/ 2147483647 h 93"/>
                <a:gd name="T38" fmla="*/ 695579295 w 43"/>
                <a:gd name="T39" fmla="*/ 2147483647 h 93"/>
                <a:gd name="T40" fmla="*/ 782527040 w 43"/>
                <a:gd name="T41" fmla="*/ 2147483647 h 93"/>
                <a:gd name="T42" fmla="*/ 956421642 w 43"/>
                <a:gd name="T43" fmla="*/ 2147483647 h 93"/>
                <a:gd name="T44" fmla="*/ 1217263988 w 43"/>
                <a:gd name="T45" fmla="*/ 2147483647 h 93"/>
                <a:gd name="T46" fmla="*/ 1391159034 w 43"/>
                <a:gd name="T47" fmla="*/ 2147483647 h 93"/>
                <a:gd name="T48" fmla="*/ 1738948681 w 43"/>
                <a:gd name="T49" fmla="*/ 1392322098 h 93"/>
                <a:gd name="T50" fmla="*/ 1913039986 w 43"/>
                <a:gd name="T51" fmla="*/ 928214937 h 93"/>
                <a:gd name="T52" fmla="*/ 2147483647 w 43"/>
                <a:gd name="T53" fmla="*/ 464107161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8" name="Freeform 36"/>
            <p:cNvSpPr>
              <a:spLocks/>
            </p:cNvSpPr>
            <p:nvPr>
              <p:custDataLst>
                <p:tags r:id="rId31"/>
              </p:custDataLst>
            </p:nvPr>
          </p:nvSpPr>
          <p:spPr bwMode="auto">
            <a:xfrm>
              <a:off x="6742362" y="1884202"/>
              <a:ext cx="11789" cy="34621"/>
            </a:xfrm>
            <a:custGeom>
              <a:avLst/>
              <a:gdLst>
                <a:gd name="T0" fmla="*/ 1822649381 w 40"/>
                <a:gd name="T1" fmla="*/ 2147483647 h 56"/>
                <a:gd name="T2" fmla="*/ 1685889931 w 40"/>
                <a:gd name="T3" fmla="*/ 2147483647 h 56"/>
                <a:gd name="T4" fmla="*/ 1503714608 w 40"/>
                <a:gd name="T5" fmla="*/ 2147483647 h 56"/>
                <a:gd name="T6" fmla="*/ 1275867318 w 40"/>
                <a:gd name="T7" fmla="*/ 2147483647 h 56"/>
                <a:gd name="T8" fmla="*/ 1048020385 w 40"/>
                <a:gd name="T9" fmla="*/ 2147483647 h 56"/>
                <a:gd name="T10" fmla="*/ 501237965 w 40"/>
                <a:gd name="T11" fmla="*/ 2147483647 h 56"/>
                <a:gd name="T12" fmla="*/ 0 w 40"/>
                <a:gd name="T13" fmla="*/ 2147483647 h 56"/>
                <a:gd name="T14" fmla="*/ 592326162 w 40"/>
                <a:gd name="T15" fmla="*/ 2147483647 h 56"/>
                <a:gd name="T16" fmla="*/ 911388446 w 40"/>
                <a:gd name="T17" fmla="*/ 0 h 56"/>
                <a:gd name="T18" fmla="*/ 1275867318 w 40"/>
                <a:gd name="T19" fmla="*/ 2147483647 h 56"/>
                <a:gd name="T20" fmla="*/ 1594802091 w 40"/>
                <a:gd name="T21" fmla="*/ 2147483647 h 56"/>
                <a:gd name="T22" fmla="*/ 1685889931 w 40"/>
                <a:gd name="T23" fmla="*/ 2147483647 h 56"/>
                <a:gd name="T24" fmla="*/ 1777105282 w 40"/>
                <a:gd name="T25" fmla="*/ 2147483647 h 56"/>
                <a:gd name="T26" fmla="*/ 1777105282 w 40"/>
                <a:gd name="T27" fmla="*/ 2147483647 h 56"/>
                <a:gd name="T28" fmla="*/ 1822649381 w 40"/>
                <a:gd name="T29" fmla="*/ 2147483647 h 56"/>
                <a:gd name="T30" fmla="*/ 1822649381 w 40"/>
                <a:gd name="T31" fmla="*/ 2147483647 h 56"/>
                <a:gd name="T32" fmla="*/ 1822649381 w 40"/>
                <a:gd name="T33" fmla="*/ 2147483647 h 56"/>
                <a:gd name="T34" fmla="*/ 1822649381 w 40"/>
                <a:gd name="T35" fmla="*/ 2147483647 h 56"/>
                <a:gd name="T36" fmla="*/ 1822649381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9" name="Freeform 37"/>
            <p:cNvSpPr>
              <a:spLocks/>
            </p:cNvSpPr>
            <p:nvPr>
              <p:custDataLst>
                <p:tags r:id="rId32"/>
              </p:custDataLst>
            </p:nvPr>
          </p:nvSpPr>
          <p:spPr bwMode="auto">
            <a:xfrm>
              <a:off x="7969762" y="2284257"/>
              <a:ext cx="36678" cy="34621"/>
            </a:xfrm>
            <a:custGeom>
              <a:avLst/>
              <a:gdLst>
                <a:gd name="T0" fmla="*/ 0 w 106"/>
                <a:gd name="T1" fmla="*/ 2147483647 h 71"/>
                <a:gd name="T2" fmla="*/ 884855667 w 106"/>
                <a:gd name="T3" fmla="*/ 2147483647 h 71"/>
                <a:gd name="T4" fmla="*/ 1769711333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1990925145 w 106"/>
                <a:gd name="T55" fmla="*/ 2147483647 h 71"/>
                <a:gd name="T56" fmla="*/ 1769711333 w 106"/>
                <a:gd name="T57" fmla="*/ 2147483647 h 71"/>
                <a:gd name="T58" fmla="*/ 1548497521 w 106"/>
                <a:gd name="T59" fmla="*/ 2147483647 h 71"/>
                <a:gd name="T60" fmla="*/ 1474818292 w 106"/>
                <a:gd name="T61" fmla="*/ 2147483647 h 71"/>
                <a:gd name="T62" fmla="*/ 1400962939 w 106"/>
                <a:gd name="T63" fmla="*/ 2147483647 h 71"/>
                <a:gd name="T64" fmla="*/ 1327283290 w 106"/>
                <a:gd name="T65" fmla="*/ 2147483647 h 71"/>
                <a:gd name="T66" fmla="*/ 1327283290 w 106"/>
                <a:gd name="T67" fmla="*/ 2147483647 h 71"/>
                <a:gd name="T68" fmla="*/ 1400962939 w 106"/>
                <a:gd name="T69" fmla="*/ 2147483647 h 71"/>
                <a:gd name="T70" fmla="*/ 1474818292 w 106"/>
                <a:gd name="T71" fmla="*/ 2147483647 h 71"/>
                <a:gd name="T72" fmla="*/ 1548497521 w 106"/>
                <a:gd name="T73" fmla="*/ 2147483647 h 71"/>
                <a:gd name="T74" fmla="*/ 1474818292 w 106"/>
                <a:gd name="T75" fmla="*/ 2147483647 h 71"/>
                <a:gd name="T76" fmla="*/ 1400962939 w 106"/>
                <a:gd name="T77" fmla="*/ 2147483647 h 71"/>
                <a:gd name="T78" fmla="*/ 1400962939 w 106"/>
                <a:gd name="T79" fmla="*/ 2147483647 h 71"/>
                <a:gd name="T80" fmla="*/ 1400962939 w 106"/>
                <a:gd name="T81" fmla="*/ 2147483647 h 71"/>
                <a:gd name="T82" fmla="*/ 1474818292 w 106"/>
                <a:gd name="T83" fmla="*/ 2147483647 h 71"/>
                <a:gd name="T84" fmla="*/ 1548497521 w 106"/>
                <a:gd name="T85" fmla="*/ 2147483647 h 71"/>
                <a:gd name="T86" fmla="*/ 1696032103 w 106"/>
                <a:gd name="T87" fmla="*/ 2147483647 h 71"/>
                <a:gd name="T88" fmla="*/ 1990925145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71"/>
                <a:gd name="T140" fmla="*/ 106 w 106"/>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C40075"/>
            </a:solidFill>
            <a:ln w="3175" cmpd="sng">
              <a:solidFill>
                <a:schemeClr val="accent6"/>
              </a:solidFill>
              <a:prstDash val="solid"/>
              <a:round/>
              <a:headEnd/>
              <a:tailEnd/>
            </a:ln>
          </p:spPr>
          <p:txBody>
            <a:bodyPr/>
            <a:lstStyle/>
            <a:p>
              <a:endParaRPr lang="en-US" sz="1400"/>
            </a:p>
          </p:txBody>
        </p:sp>
        <p:grpSp>
          <p:nvGrpSpPr>
            <p:cNvPr id="40" name="Group 38"/>
            <p:cNvGrpSpPr>
              <a:grpSpLocks/>
            </p:cNvGrpSpPr>
            <p:nvPr>
              <p:custDataLst>
                <p:tags r:id="rId33"/>
              </p:custDataLst>
            </p:nvPr>
          </p:nvGrpSpPr>
          <p:grpSpPr bwMode="auto">
            <a:xfrm>
              <a:off x="4546926" y="3379601"/>
              <a:ext cx="53707" cy="33659"/>
              <a:chOff x="1654" y="3671"/>
              <a:chExt cx="49" cy="17"/>
            </a:xfrm>
            <a:noFill/>
          </p:grpSpPr>
          <p:sp>
            <p:nvSpPr>
              <p:cNvPr id="600" name="Freeform 39"/>
              <p:cNvSpPr>
                <a:spLocks/>
              </p:cNvSpPr>
              <p:nvPr/>
            </p:nvSpPr>
            <p:spPr bwMode="auto">
              <a:xfrm>
                <a:off x="1654" y="3672"/>
                <a:ext cx="20" cy="14"/>
              </a:xfrm>
              <a:custGeom>
                <a:avLst/>
                <a:gdLst>
                  <a:gd name="T0" fmla="*/ 3 w 59"/>
                  <a:gd name="T1" fmla="*/ 5 h 43"/>
                  <a:gd name="T2" fmla="*/ 7 w 59"/>
                  <a:gd name="T3" fmla="*/ 2 h 43"/>
                  <a:gd name="T4" fmla="*/ 6 w 59"/>
                  <a:gd name="T5" fmla="*/ 2 h 43"/>
                  <a:gd name="T6" fmla="*/ 6 w 59"/>
                  <a:gd name="T7" fmla="*/ 1 h 43"/>
                  <a:gd name="T8" fmla="*/ 5 w 59"/>
                  <a:gd name="T9" fmla="*/ 1 h 43"/>
                  <a:gd name="T10" fmla="*/ 5 w 59"/>
                  <a:gd name="T11" fmla="*/ 0 h 43"/>
                  <a:gd name="T12" fmla="*/ 5 w 59"/>
                  <a:gd name="T13" fmla="*/ 0 h 43"/>
                  <a:gd name="T14" fmla="*/ 4 w 59"/>
                  <a:gd name="T15" fmla="*/ 0 h 43"/>
                  <a:gd name="T16" fmla="*/ 4 w 59"/>
                  <a:gd name="T17" fmla="*/ 1 h 43"/>
                  <a:gd name="T18" fmla="*/ 3 w 59"/>
                  <a:gd name="T19" fmla="*/ 1 h 43"/>
                  <a:gd name="T20" fmla="*/ 3 w 59"/>
                  <a:gd name="T21" fmla="*/ 1 h 43"/>
                  <a:gd name="T22" fmla="*/ 3 w 59"/>
                  <a:gd name="T23" fmla="*/ 1 h 43"/>
                  <a:gd name="T24" fmla="*/ 2 w 59"/>
                  <a:gd name="T25" fmla="*/ 1 h 43"/>
                  <a:gd name="T26" fmla="*/ 1 w 59"/>
                  <a:gd name="T27" fmla="*/ 2 h 43"/>
                  <a:gd name="T28" fmla="*/ 1 w 59"/>
                  <a:gd name="T29" fmla="*/ 2 h 43"/>
                  <a:gd name="T30" fmla="*/ 0 w 59"/>
                  <a:gd name="T31" fmla="*/ 3 h 43"/>
                  <a:gd name="T32" fmla="*/ 1 w 59"/>
                  <a:gd name="T33" fmla="*/ 3 h 43"/>
                  <a:gd name="T34" fmla="*/ 1 w 59"/>
                  <a:gd name="T35" fmla="*/ 4 h 43"/>
                  <a:gd name="T36" fmla="*/ 2 w 59"/>
                  <a:gd name="T37" fmla="*/ 4 h 43"/>
                  <a:gd name="T38" fmla="*/ 3 w 59"/>
                  <a:gd name="T39" fmla="*/ 5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3"/>
                  <a:gd name="T62" fmla="*/ 59 w 59"/>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601" name="Freeform 40"/>
              <p:cNvSpPr>
                <a:spLocks/>
              </p:cNvSpPr>
              <p:nvPr/>
            </p:nvSpPr>
            <p:spPr bwMode="auto">
              <a:xfrm>
                <a:off x="1681" y="3671"/>
                <a:ext cx="22" cy="17"/>
              </a:xfrm>
              <a:custGeom>
                <a:avLst/>
                <a:gdLst>
                  <a:gd name="T0" fmla="*/ 0 w 67"/>
                  <a:gd name="T1" fmla="*/ 0 h 51"/>
                  <a:gd name="T2" fmla="*/ 3 w 67"/>
                  <a:gd name="T3" fmla="*/ 0 h 51"/>
                  <a:gd name="T4" fmla="*/ 4 w 67"/>
                  <a:gd name="T5" fmla="*/ 0 h 51"/>
                  <a:gd name="T6" fmla="*/ 5 w 67"/>
                  <a:gd name="T7" fmla="*/ 0 h 51"/>
                  <a:gd name="T8" fmla="*/ 6 w 67"/>
                  <a:gd name="T9" fmla="*/ 0 h 51"/>
                  <a:gd name="T10" fmla="*/ 6 w 67"/>
                  <a:gd name="T11" fmla="*/ 0 h 51"/>
                  <a:gd name="T12" fmla="*/ 7 w 67"/>
                  <a:gd name="T13" fmla="*/ 1 h 51"/>
                  <a:gd name="T14" fmla="*/ 6 w 67"/>
                  <a:gd name="T15" fmla="*/ 1 h 51"/>
                  <a:gd name="T16" fmla="*/ 5 w 67"/>
                  <a:gd name="T17" fmla="*/ 2 h 51"/>
                  <a:gd name="T18" fmla="*/ 5 w 67"/>
                  <a:gd name="T19" fmla="*/ 2 h 51"/>
                  <a:gd name="T20" fmla="*/ 4 w 67"/>
                  <a:gd name="T21" fmla="*/ 3 h 51"/>
                  <a:gd name="T22" fmla="*/ 3 w 67"/>
                  <a:gd name="T23" fmla="*/ 3 h 51"/>
                  <a:gd name="T24" fmla="*/ 2 w 67"/>
                  <a:gd name="T25" fmla="*/ 3 h 51"/>
                  <a:gd name="T26" fmla="*/ 3 w 67"/>
                  <a:gd name="T27" fmla="*/ 3 h 51"/>
                  <a:gd name="T28" fmla="*/ 4 w 67"/>
                  <a:gd name="T29" fmla="*/ 3 h 51"/>
                  <a:gd name="T30" fmla="*/ 3 w 67"/>
                  <a:gd name="T31" fmla="*/ 4 h 51"/>
                  <a:gd name="T32" fmla="*/ 3 w 67"/>
                  <a:gd name="T33" fmla="*/ 4 h 51"/>
                  <a:gd name="T34" fmla="*/ 2 w 67"/>
                  <a:gd name="T35" fmla="*/ 5 h 51"/>
                  <a:gd name="T36" fmla="*/ 2 w 67"/>
                  <a:gd name="T37" fmla="*/ 5 h 51"/>
                  <a:gd name="T38" fmla="*/ 1 w 67"/>
                  <a:gd name="T39" fmla="*/ 5 h 51"/>
                  <a:gd name="T40" fmla="*/ 0 w 67"/>
                  <a:gd name="T41" fmla="*/ 6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1"/>
                  <a:gd name="T68" fmla="*/ 67 w 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grpSp>
        <p:sp>
          <p:nvSpPr>
            <p:cNvPr id="41" name="Freeform 41"/>
            <p:cNvSpPr>
              <a:spLocks/>
            </p:cNvSpPr>
            <p:nvPr>
              <p:custDataLst>
                <p:tags r:id="rId34"/>
              </p:custDataLst>
            </p:nvPr>
          </p:nvSpPr>
          <p:spPr bwMode="auto">
            <a:xfrm>
              <a:off x="4256121" y="2043839"/>
              <a:ext cx="26199" cy="35582"/>
            </a:xfrm>
            <a:custGeom>
              <a:avLst/>
              <a:gdLst>
                <a:gd name="T0" fmla="*/ 0 w 80"/>
                <a:gd name="T1" fmla="*/ 44766225 h 34"/>
                <a:gd name="T2" fmla="*/ 157559 w 80"/>
                <a:gd name="T3" fmla="*/ 56705392 h 34"/>
                <a:gd name="T4" fmla="*/ 315119 w 80"/>
                <a:gd name="T5" fmla="*/ 62674105 h 34"/>
                <a:gd name="T6" fmla="*/ 630237 w 80"/>
                <a:gd name="T7" fmla="*/ 71626311 h 34"/>
                <a:gd name="T8" fmla="*/ 1102519 w 80"/>
                <a:gd name="T9" fmla="*/ 77596752 h 34"/>
                <a:gd name="T10" fmla="*/ 2047478 w 80"/>
                <a:gd name="T11" fmla="*/ 86548958 h 34"/>
                <a:gd name="T12" fmla="*/ 3465116 w 80"/>
                <a:gd name="T13" fmla="*/ 92517671 h 34"/>
                <a:gd name="T14" fmla="*/ 6300390 w 80"/>
                <a:gd name="T15" fmla="*/ 98486384 h 34"/>
                <a:gd name="T16" fmla="*/ 8505428 w 80"/>
                <a:gd name="T17" fmla="*/ 101471604 h 34"/>
                <a:gd name="T18" fmla="*/ 9135665 w 80"/>
                <a:gd name="T19" fmla="*/ 98486384 h 34"/>
                <a:gd name="T20" fmla="*/ 9765506 w 80"/>
                <a:gd name="T21" fmla="*/ 95502891 h 34"/>
                <a:gd name="T22" fmla="*/ 10238184 w 80"/>
                <a:gd name="T23" fmla="*/ 86548958 h 34"/>
                <a:gd name="T24" fmla="*/ 10553302 w 80"/>
                <a:gd name="T25" fmla="*/ 80580245 h 34"/>
                <a:gd name="T26" fmla="*/ 11498261 w 80"/>
                <a:gd name="T27" fmla="*/ 62674105 h 34"/>
                <a:gd name="T28" fmla="*/ 12600780 w 80"/>
                <a:gd name="T29" fmla="*/ 44766225 h 34"/>
                <a:gd name="T30" fmla="*/ 11813380 w 80"/>
                <a:gd name="T31" fmla="*/ 29845306 h 34"/>
                <a:gd name="T32" fmla="*/ 11025583 w 80"/>
                <a:gd name="T33" fmla="*/ 20891366 h 34"/>
                <a:gd name="T34" fmla="*/ 10238184 w 80"/>
                <a:gd name="T35" fmla="*/ 11937429 h 34"/>
                <a:gd name="T36" fmla="*/ 9450784 w 80"/>
                <a:gd name="T37" fmla="*/ 5968715 h 34"/>
                <a:gd name="T38" fmla="*/ 8662987 w 80"/>
                <a:gd name="T39" fmla="*/ 0 h 34"/>
                <a:gd name="T40" fmla="*/ 8033147 w 80"/>
                <a:gd name="T41" fmla="*/ 0 h 34"/>
                <a:gd name="T42" fmla="*/ 7087791 w 80"/>
                <a:gd name="T43" fmla="*/ 2985221 h 34"/>
                <a:gd name="T44" fmla="*/ 6457949 w 80"/>
                <a:gd name="T45" fmla="*/ 5968715 h 34"/>
                <a:gd name="T46" fmla="*/ 5355431 w 80"/>
                <a:gd name="T47" fmla="*/ 5968715 h 34"/>
                <a:gd name="T48" fmla="*/ 3307557 w 80"/>
                <a:gd name="T49" fmla="*/ 5968715 h 34"/>
                <a:gd name="T50" fmla="*/ 2047478 w 80"/>
                <a:gd name="T51" fmla="*/ 8953937 h 34"/>
                <a:gd name="T52" fmla="*/ 1102519 w 80"/>
                <a:gd name="T53" fmla="*/ 14922653 h 34"/>
                <a:gd name="T54" fmla="*/ 630237 w 80"/>
                <a:gd name="T55" fmla="*/ 20891366 h 34"/>
                <a:gd name="T56" fmla="*/ 315119 w 80"/>
                <a:gd name="T57" fmla="*/ 26860079 h 34"/>
                <a:gd name="T58" fmla="*/ 157559 w 80"/>
                <a:gd name="T59" fmla="*/ 32828799 h 34"/>
                <a:gd name="T60" fmla="*/ 0 w 80"/>
                <a:gd name="T61" fmla="*/ 44766225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2" name="Freeform 42"/>
            <p:cNvSpPr>
              <a:spLocks/>
            </p:cNvSpPr>
            <p:nvPr>
              <p:custDataLst>
                <p:tags r:id="rId35"/>
              </p:custDataLst>
            </p:nvPr>
          </p:nvSpPr>
          <p:spPr bwMode="auto">
            <a:xfrm>
              <a:off x="4298040" y="2047686"/>
              <a:ext cx="1310" cy="35582"/>
            </a:xfrm>
            <a:custGeom>
              <a:avLst/>
              <a:gdLst>
                <a:gd name="T0" fmla="*/ 0 w 7"/>
                <a:gd name="T1" fmla="*/ 0 h 13"/>
                <a:gd name="T2" fmla="*/ 360249 w 7"/>
                <a:gd name="T3" fmla="*/ 265387313 h 13"/>
                <a:gd name="T4" fmla="*/ 360249 w 7"/>
                <a:gd name="T5" fmla="*/ 142902596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7" y="7"/>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3" name="Freeform 43"/>
            <p:cNvSpPr>
              <a:spLocks/>
            </p:cNvSpPr>
            <p:nvPr>
              <p:custDataLst>
                <p:tags r:id="rId36"/>
              </p:custDataLst>
            </p:nvPr>
          </p:nvSpPr>
          <p:spPr bwMode="auto">
            <a:xfrm>
              <a:off x="4308518" y="2048647"/>
              <a:ext cx="5240" cy="35583"/>
            </a:xfrm>
            <a:custGeom>
              <a:avLst/>
              <a:gdLst>
                <a:gd name="T0" fmla="*/ 0 w 20"/>
                <a:gd name="T1" fmla="*/ 0 h 6"/>
                <a:gd name="T2" fmla="*/ 705803 w 20"/>
                <a:gd name="T3" fmla="*/ 287512705 h 6"/>
                <a:gd name="T4" fmla="*/ 2016125 w 20"/>
                <a:gd name="T5" fmla="*/ 575025411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4" name="Freeform 44"/>
            <p:cNvSpPr>
              <a:spLocks/>
            </p:cNvSpPr>
            <p:nvPr>
              <p:custDataLst>
                <p:tags r:id="rId37"/>
              </p:custDataLst>
            </p:nvPr>
          </p:nvSpPr>
          <p:spPr bwMode="auto">
            <a:xfrm>
              <a:off x="4320307" y="2042877"/>
              <a:ext cx="6550" cy="34621"/>
            </a:xfrm>
            <a:custGeom>
              <a:avLst/>
              <a:gdLst>
                <a:gd name="T0" fmla="*/ 0 w 14"/>
                <a:gd name="T1" fmla="*/ 272176863 h 12"/>
                <a:gd name="T2" fmla="*/ 4499712 w 14"/>
                <a:gd name="T3" fmla="*/ 0 h 12"/>
                <a:gd name="T4" fmla="*/ 0 w 14"/>
                <a:gd name="T5" fmla="*/ 272176863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5" name="Freeform 45"/>
            <p:cNvSpPr>
              <a:spLocks/>
            </p:cNvSpPr>
            <p:nvPr>
              <p:custDataLst>
                <p:tags r:id="rId38"/>
              </p:custDataLst>
            </p:nvPr>
          </p:nvSpPr>
          <p:spPr bwMode="auto">
            <a:xfrm>
              <a:off x="4307209" y="2038069"/>
              <a:ext cx="9170" cy="35582"/>
            </a:xfrm>
            <a:custGeom>
              <a:avLst/>
              <a:gdLst>
                <a:gd name="T0" fmla="*/ 0 w 27"/>
                <a:gd name="T1" fmla="*/ 0 h 7"/>
                <a:gd name="T2" fmla="*/ 0 w 27"/>
                <a:gd name="T3" fmla="*/ 281635578 h 7"/>
                <a:gd name="T4" fmla="*/ 338741 w 27"/>
                <a:gd name="T5" fmla="*/ 422453302 h 7"/>
                <a:gd name="T6" fmla="*/ 1185798 w 27"/>
                <a:gd name="T7" fmla="*/ 492862164 h 7"/>
                <a:gd name="T8" fmla="*/ 1694115 w 27"/>
                <a:gd name="T9" fmla="*/ 492862164 h 7"/>
                <a:gd name="T10" fmla="*/ 2541173 w 27"/>
                <a:gd name="T11" fmla="*/ 422453302 h 7"/>
                <a:gd name="T12" fmla="*/ 3218654 w 27"/>
                <a:gd name="T13" fmla="*/ 281635578 h 7"/>
                <a:gd name="T14" fmla="*/ 3896548 w 27"/>
                <a:gd name="T15" fmla="*/ 140817789 h 7"/>
                <a:gd name="T16" fmla="*/ 4574029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
                <a:gd name="T32" fmla="*/ 27 w 2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6" name="Line 47"/>
            <p:cNvSpPr>
              <a:spLocks noChangeShapeType="1"/>
            </p:cNvSpPr>
            <p:nvPr>
              <p:custDataLst>
                <p:tags r:id="rId39"/>
              </p:custDataLst>
            </p:nvPr>
          </p:nvSpPr>
          <p:spPr bwMode="auto">
            <a:xfrm flipH="1" flipV="1">
              <a:off x="4350436" y="2053456"/>
              <a:ext cx="5240" cy="5770"/>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7" name="Freeform 55"/>
            <p:cNvSpPr>
              <a:spLocks/>
            </p:cNvSpPr>
            <p:nvPr>
              <p:custDataLst>
                <p:tags r:id="rId40"/>
              </p:custDataLst>
            </p:nvPr>
          </p:nvSpPr>
          <p:spPr bwMode="auto">
            <a:xfrm>
              <a:off x="4347816" y="2154431"/>
              <a:ext cx="19648" cy="34621"/>
            </a:xfrm>
            <a:custGeom>
              <a:avLst/>
              <a:gdLst>
                <a:gd name="T0" fmla="*/ 0 w 47"/>
                <a:gd name="T1" fmla="*/ 48971721 h 49"/>
                <a:gd name="T2" fmla="*/ 256866 w 47"/>
                <a:gd name="T3" fmla="*/ 53052697 h 49"/>
                <a:gd name="T4" fmla="*/ 513225 w 47"/>
                <a:gd name="T5" fmla="*/ 55772569 h 49"/>
                <a:gd name="T6" fmla="*/ 1026956 w 47"/>
                <a:gd name="T7" fmla="*/ 58493608 h 49"/>
                <a:gd name="T8" fmla="*/ 1540180 w 47"/>
                <a:gd name="T9" fmla="*/ 61214647 h 49"/>
                <a:gd name="T10" fmla="*/ 3080361 w 47"/>
                <a:gd name="T11" fmla="*/ 65295622 h 49"/>
                <a:gd name="T12" fmla="*/ 3593585 w 47"/>
                <a:gd name="T13" fmla="*/ 66655559 h 49"/>
                <a:gd name="T14" fmla="*/ 4620035 w 47"/>
                <a:gd name="T15" fmla="*/ 66655559 h 49"/>
                <a:gd name="T16" fmla="*/ 6160215 w 47"/>
                <a:gd name="T17" fmla="*/ 62574583 h 49"/>
                <a:gd name="T18" fmla="*/ 7444036 w 47"/>
                <a:gd name="T19" fmla="*/ 57133672 h 49"/>
                <a:gd name="T20" fmla="*/ 8983711 w 47"/>
                <a:gd name="T21" fmla="*/ 53052697 h 49"/>
                <a:gd name="T22" fmla="*/ 10010667 w 47"/>
                <a:gd name="T23" fmla="*/ 47610619 h 49"/>
                <a:gd name="T24" fmla="*/ 11293981 w 47"/>
                <a:gd name="T25" fmla="*/ 42169707 h 49"/>
                <a:gd name="T26" fmla="*/ 11807206 w 47"/>
                <a:gd name="T27" fmla="*/ 36728786 h 49"/>
                <a:gd name="T28" fmla="*/ 12064071 w 47"/>
                <a:gd name="T29" fmla="*/ 32647811 h 49"/>
                <a:gd name="T30" fmla="*/ 12064071 w 47"/>
                <a:gd name="T31" fmla="*/ 16323906 h 49"/>
                <a:gd name="T32" fmla="*/ 12064071 w 47"/>
                <a:gd name="T33" fmla="*/ 0 h 49"/>
                <a:gd name="T34" fmla="*/ 6930305 w 47"/>
                <a:gd name="T35" fmla="*/ 0 h 49"/>
                <a:gd name="T36" fmla="*/ 4363676 w 47"/>
                <a:gd name="T37" fmla="*/ 10882994 h 49"/>
                <a:gd name="T38" fmla="*/ 2310271 w 47"/>
                <a:gd name="T39" fmla="*/ 21764822 h 49"/>
                <a:gd name="T40" fmla="*/ 1283315 w 47"/>
                <a:gd name="T41" fmla="*/ 27206900 h 49"/>
                <a:gd name="T42" fmla="*/ 513225 w 47"/>
                <a:gd name="T43" fmla="*/ 34007748 h 49"/>
                <a:gd name="T44" fmla="*/ 256866 w 47"/>
                <a:gd name="T45" fmla="*/ 40809771 h 49"/>
                <a:gd name="T46" fmla="*/ 0 w 47"/>
                <a:gd name="T47" fmla="*/ 48971721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8" name="Freeform 57"/>
            <p:cNvSpPr>
              <a:spLocks/>
            </p:cNvSpPr>
            <p:nvPr>
              <p:custDataLst>
                <p:tags r:id="rId41"/>
              </p:custDataLst>
            </p:nvPr>
          </p:nvSpPr>
          <p:spPr bwMode="auto">
            <a:xfrm>
              <a:off x="3936500" y="1979407"/>
              <a:ext cx="13099" cy="34621"/>
            </a:xfrm>
            <a:custGeom>
              <a:avLst/>
              <a:gdLst>
                <a:gd name="T0" fmla="*/ 0 w 39"/>
                <a:gd name="T1" fmla="*/ 0 h 18"/>
                <a:gd name="T2" fmla="*/ 0 w 39"/>
                <a:gd name="T3" fmla="*/ 2147483647 h 18"/>
                <a:gd name="T4" fmla="*/ 404616708 w 39"/>
                <a:gd name="T5" fmla="*/ 2147483647 h 18"/>
                <a:gd name="T6" fmla="*/ 876835272 w 39"/>
                <a:gd name="T7" fmla="*/ 2147483647 h 18"/>
                <a:gd name="T8" fmla="*/ 1551196724 w 39"/>
                <a:gd name="T9" fmla="*/ 2147483647 h 18"/>
                <a:gd name="T10" fmla="*/ 2023415288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1955813433 w 39"/>
                <a:gd name="T21" fmla="*/ 2147483647 h 18"/>
                <a:gd name="T22" fmla="*/ 1281451981 w 39"/>
                <a:gd name="T23" fmla="*/ 2147483647 h 18"/>
                <a:gd name="T24" fmla="*/ 674527122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grpSp>
          <p:nvGrpSpPr>
            <p:cNvPr id="49" name="Group 58"/>
            <p:cNvGrpSpPr>
              <a:grpSpLocks/>
            </p:cNvGrpSpPr>
            <p:nvPr>
              <p:custDataLst>
                <p:tags r:id="rId42"/>
              </p:custDataLst>
            </p:nvPr>
          </p:nvGrpSpPr>
          <p:grpSpPr bwMode="auto">
            <a:xfrm>
              <a:off x="4039984" y="1878432"/>
              <a:ext cx="108724" cy="118286"/>
              <a:chOff x="1199" y="2121"/>
              <a:chExt cx="97" cy="123"/>
            </a:xfrm>
            <a:noFill/>
          </p:grpSpPr>
          <p:sp>
            <p:nvSpPr>
              <p:cNvPr id="590" name="Freeform 59"/>
              <p:cNvSpPr>
                <a:spLocks/>
              </p:cNvSpPr>
              <p:nvPr/>
            </p:nvSpPr>
            <p:spPr bwMode="auto">
              <a:xfrm>
                <a:off x="1274" y="2236"/>
                <a:ext cx="16" cy="8"/>
              </a:xfrm>
              <a:custGeom>
                <a:avLst/>
                <a:gdLst>
                  <a:gd name="T0" fmla="*/ 0 w 52"/>
                  <a:gd name="T1" fmla="*/ 3 h 25"/>
                  <a:gd name="T2" fmla="*/ 1 w 52"/>
                  <a:gd name="T3" fmla="*/ 3 h 25"/>
                  <a:gd name="T4" fmla="*/ 2 w 52"/>
                  <a:gd name="T5" fmla="*/ 3 h 25"/>
                  <a:gd name="T6" fmla="*/ 2 w 52"/>
                  <a:gd name="T7" fmla="*/ 2 h 25"/>
                  <a:gd name="T8" fmla="*/ 3 w 52"/>
                  <a:gd name="T9" fmla="*/ 2 h 25"/>
                  <a:gd name="T10" fmla="*/ 4 w 52"/>
                  <a:gd name="T11" fmla="*/ 2 h 25"/>
                  <a:gd name="T12" fmla="*/ 4 w 52"/>
                  <a:gd name="T13" fmla="*/ 1 h 25"/>
                  <a:gd name="T14" fmla="*/ 5 w 52"/>
                  <a:gd name="T15" fmla="*/ 1 h 25"/>
                  <a:gd name="T16" fmla="*/ 5 w 52"/>
                  <a:gd name="T17" fmla="*/ 0 h 25"/>
                  <a:gd name="T18" fmla="*/ 4 w 52"/>
                  <a:gd name="T19" fmla="*/ 0 h 25"/>
                  <a:gd name="T20" fmla="*/ 3 w 52"/>
                  <a:gd name="T21" fmla="*/ 0 h 25"/>
                  <a:gd name="T22" fmla="*/ 2 w 52"/>
                  <a:gd name="T23" fmla="*/ 0 h 25"/>
                  <a:gd name="T24" fmla="*/ 2 w 52"/>
                  <a:gd name="T25" fmla="*/ 0 h 25"/>
                  <a:gd name="T26" fmla="*/ 1 w 52"/>
                  <a:gd name="T27" fmla="*/ 1 h 25"/>
                  <a:gd name="T28" fmla="*/ 1 w 52"/>
                  <a:gd name="T29" fmla="*/ 1 h 25"/>
                  <a:gd name="T30" fmla="*/ 0 w 52"/>
                  <a:gd name="T31" fmla="*/ 2 h 25"/>
                  <a:gd name="T32" fmla="*/ 0 w 52"/>
                  <a:gd name="T33" fmla="*/ 3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91" name="Freeform 60"/>
              <p:cNvSpPr>
                <a:spLocks/>
              </p:cNvSpPr>
              <p:nvPr/>
            </p:nvSpPr>
            <p:spPr bwMode="auto">
              <a:xfrm>
                <a:off x="1199" y="2131"/>
                <a:ext cx="11" cy="4"/>
              </a:xfrm>
              <a:custGeom>
                <a:avLst/>
                <a:gdLst>
                  <a:gd name="T0" fmla="*/ 0 w 33"/>
                  <a:gd name="T1" fmla="*/ 0 h 13"/>
                  <a:gd name="T2" fmla="*/ 0 w 33"/>
                  <a:gd name="T3" fmla="*/ 1 h 13"/>
                  <a:gd name="T4" fmla="*/ 0 w 33"/>
                  <a:gd name="T5" fmla="*/ 1 h 13"/>
                  <a:gd name="T6" fmla="*/ 1 w 33"/>
                  <a:gd name="T7" fmla="*/ 1 h 13"/>
                  <a:gd name="T8" fmla="*/ 2 w 33"/>
                  <a:gd name="T9" fmla="*/ 1 h 13"/>
                  <a:gd name="T10" fmla="*/ 3 w 33"/>
                  <a:gd name="T11" fmla="*/ 1 h 13"/>
                  <a:gd name="T12" fmla="*/ 4 w 33"/>
                  <a:gd name="T13" fmla="*/ 1 h 13"/>
                  <a:gd name="T14" fmla="*/ 3 w 33"/>
                  <a:gd name="T15" fmla="*/ 0 h 13"/>
                  <a:gd name="T16" fmla="*/ 2 w 33"/>
                  <a:gd name="T17" fmla="*/ 0 h 13"/>
                  <a:gd name="T18" fmla="*/ 1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92" name="Freeform 61"/>
              <p:cNvSpPr>
                <a:spLocks/>
              </p:cNvSpPr>
              <p:nvPr/>
            </p:nvSpPr>
            <p:spPr bwMode="auto">
              <a:xfrm>
                <a:off x="1210" y="2121"/>
                <a:ext cx="20" cy="28"/>
              </a:xfrm>
              <a:custGeom>
                <a:avLst/>
                <a:gdLst>
                  <a:gd name="T0" fmla="*/ 2 w 67"/>
                  <a:gd name="T1" fmla="*/ 2 h 86"/>
                  <a:gd name="T2" fmla="*/ 0 w 67"/>
                  <a:gd name="T3" fmla="*/ 0 h 86"/>
                  <a:gd name="T4" fmla="*/ 2 w 67"/>
                  <a:gd name="T5" fmla="*/ 0 h 86"/>
                  <a:gd name="T6" fmla="*/ 3 w 67"/>
                  <a:gd name="T7" fmla="*/ 0 h 86"/>
                  <a:gd name="T8" fmla="*/ 3 w 67"/>
                  <a:gd name="T9" fmla="*/ 1 h 86"/>
                  <a:gd name="T10" fmla="*/ 3 w 67"/>
                  <a:gd name="T11" fmla="*/ 1 h 86"/>
                  <a:gd name="T12" fmla="*/ 4 w 67"/>
                  <a:gd name="T13" fmla="*/ 2 h 86"/>
                  <a:gd name="T14" fmla="*/ 4 w 67"/>
                  <a:gd name="T15" fmla="*/ 2 h 86"/>
                  <a:gd name="T16" fmla="*/ 5 w 67"/>
                  <a:gd name="T17" fmla="*/ 2 h 86"/>
                  <a:gd name="T18" fmla="*/ 5 w 67"/>
                  <a:gd name="T19" fmla="*/ 3 h 86"/>
                  <a:gd name="T20" fmla="*/ 6 w 67"/>
                  <a:gd name="T21" fmla="*/ 4 h 86"/>
                  <a:gd name="T22" fmla="*/ 6 w 67"/>
                  <a:gd name="T23" fmla="*/ 5 h 86"/>
                  <a:gd name="T24" fmla="*/ 6 w 67"/>
                  <a:gd name="T25" fmla="*/ 5 h 86"/>
                  <a:gd name="T26" fmla="*/ 6 w 67"/>
                  <a:gd name="T27" fmla="*/ 6 h 86"/>
                  <a:gd name="T28" fmla="*/ 6 w 67"/>
                  <a:gd name="T29" fmla="*/ 7 h 86"/>
                  <a:gd name="T30" fmla="*/ 6 w 67"/>
                  <a:gd name="T31" fmla="*/ 8 h 86"/>
                  <a:gd name="T32" fmla="*/ 5 w 67"/>
                  <a:gd name="T33" fmla="*/ 9 h 86"/>
                  <a:gd name="T34" fmla="*/ 5 w 67"/>
                  <a:gd name="T35" fmla="*/ 7 h 86"/>
                  <a:gd name="T36" fmla="*/ 4 w 67"/>
                  <a:gd name="T37" fmla="*/ 6 h 86"/>
                  <a:gd name="T38" fmla="*/ 4 w 67"/>
                  <a:gd name="T39" fmla="*/ 5 h 86"/>
                  <a:gd name="T40" fmla="*/ 4 w 67"/>
                  <a:gd name="T41" fmla="*/ 4 h 86"/>
                  <a:gd name="T42" fmla="*/ 4 w 67"/>
                  <a:gd name="T43" fmla="*/ 4 h 86"/>
                  <a:gd name="T44" fmla="*/ 5 w 67"/>
                  <a:gd name="T45" fmla="*/ 3 h 86"/>
                  <a:gd name="T46" fmla="*/ 4 w 67"/>
                  <a:gd name="T47" fmla="*/ 3 h 86"/>
                  <a:gd name="T48" fmla="*/ 3 w 67"/>
                  <a:gd name="T49" fmla="*/ 3 h 86"/>
                  <a:gd name="T50" fmla="*/ 3 w 67"/>
                  <a:gd name="T51" fmla="*/ 3 h 86"/>
                  <a:gd name="T52" fmla="*/ 2 w 67"/>
                  <a:gd name="T53" fmla="*/ 3 h 86"/>
                  <a:gd name="T54" fmla="*/ 2 w 67"/>
                  <a:gd name="T55" fmla="*/ 2 h 86"/>
                  <a:gd name="T56" fmla="*/ 2 w 67"/>
                  <a:gd name="T57" fmla="*/ 2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93" name="Freeform 62"/>
              <p:cNvSpPr>
                <a:spLocks/>
              </p:cNvSpPr>
              <p:nvPr/>
            </p:nvSpPr>
            <p:spPr bwMode="auto">
              <a:xfrm>
                <a:off x="1201" y="2159"/>
                <a:ext cx="16" cy="28"/>
              </a:xfrm>
              <a:custGeom>
                <a:avLst/>
                <a:gdLst>
                  <a:gd name="T0" fmla="*/ 3 w 49"/>
                  <a:gd name="T1" fmla="*/ 1 h 86"/>
                  <a:gd name="T2" fmla="*/ 2 w 49"/>
                  <a:gd name="T3" fmla="*/ 1 h 86"/>
                  <a:gd name="T4" fmla="*/ 2 w 49"/>
                  <a:gd name="T5" fmla="*/ 0 h 86"/>
                  <a:gd name="T6" fmla="*/ 1 w 49"/>
                  <a:gd name="T7" fmla="*/ 1 h 86"/>
                  <a:gd name="T8" fmla="*/ 1 w 49"/>
                  <a:gd name="T9" fmla="*/ 1 h 86"/>
                  <a:gd name="T10" fmla="*/ 0 w 49"/>
                  <a:gd name="T11" fmla="*/ 2 h 86"/>
                  <a:gd name="T12" fmla="*/ 0 w 49"/>
                  <a:gd name="T13" fmla="*/ 3 h 86"/>
                  <a:gd name="T14" fmla="*/ 0 w 49"/>
                  <a:gd name="T15" fmla="*/ 4 h 86"/>
                  <a:gd name="T16" fmla="*/ 0 w 49"/>
                  <a:gd name="T17" fmla="*/ 5 h 86"/>
                  <a:gd name="T18" fmla="*/ 1 w 49"/>
                  <a:gd name="T19" fmla="*/ 5 h 86"/>
                  <a:gd name="T20" fmla="*/ 1 w 49"/>
                  <a:gd name="T21" fmla="*/ 6 h 86"/>
                  <a:gd name="T22" fmla="*/ 1 w 49"/>
                  <a:gd name="T23" fmla="*/ 7 h 86"/>
                  <a:gd name="T24" fmla="*/ 2 w 49"/>
                  <a:gd name="T25" fmla="*/ 8 h 86"/>
                  <a:gd name="T26" fmla="*/ 2 w 49"/>
                  <a:gd name="T27" fmla="*/ 8 h 86"/>
                  <a:gd name="T28" fmla="*/ 3 w 49"/>
                  <a:gd name="T29" fmla="*/ 9 h 86"/>
                  <a:gd name="T30" fmla="*/ 3 w 49"/>
                  <a:gd name="T31" fmla="*/ 8 h 86"/>
                  <a:gd name="T32" fmla="*/ 4 w 49"/>
                  <a:gd name="T33" fmla="*/ 7 h 86"/>
                  <a:gd name="T34" fmla="*/ 5 w 49"/>
                  <a:gd name="T35" fmla="*/ 6 h 86"/>
                  <a:gd name="T36" fmla="*/ 5 w 49"/>
                  <a:gd name="T37" fmla="*/ 5 h 86"/>
                  <a:gd name="T38" fmla="*/ 5 w 49"/>
                  <a:gd name="T39" fmla="*/ 4 h 86"/>
                  <a:gd name="T40" fmla="*/ 5 w 49"/>
                  <a:gd name="T41" fmla="*/ 4 h 86"/>
                  <a:gd name="T42" fmla="*/ 5 w 49"/>
                  <a:gd name="T43" fmla="*/ 3 h 86"/>
                  <a:gd name="T44" fmla="*/ 5 w 49"/>
                  <a:gd name="T45" fmla="*/ 2 h 86"/>
                  <a:gd name="T46" fmla="*/ 5 w 49"/>
                  <a:gd name="T47" fmla="*/ 2 h 86"/>
                  <a:gd name="T48" fmla="*/ 4 w 49"/>
                  <a:gd name="T49" fmla="*/ 2 h 86"/>
                  <a:gd name="T50" fmla="*/ 4 w 49"/>
                  <a:gd name="T51" fmla="*/ 1 h 86"/>
                  <a:gd name="T52" fmla="*/ 3 w 49"/>
                  <a:gd name="T53" fmla="*/ 1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94" name="Freeform 63"/>
              <p:cNvSpPr>
                <a:spLocks/>
              </p:cNvSpPr>
              <p:nvPr/>
            </p:nvSpPr>
            <p:spPr bwMode="auto">
              <a:xfrm>
                <a:off x="1226" y="2161"/>
                <a:ext cx="2" cy="4"/>
              </a:xfrm>
              <a:custGeom>
                <a:avLst/>
                <a:gdLst>
                  <a:gd name="T0" fmla="*/ 0 w 6"/>
                  <a:gd name="T1" fmla="*/ 1 h 12"/>
                  <a:gd name="T2" fmla="*/ 1 w 6"/>
                  <a:gd name="T3" fmla="*/ 0 h 12"/>
                  <a:gd name="T4" fmla="*/ 0 w 6"/>
                  <a:gd name="T5" fmla="*/ 0 h 12"/>
                  <a:gd name="T6" fmla="*/ 0 w 6"/>
                  <a:gd name="T7" fmla="*/ 0 h 12"/>
                  <a:gd name="T8" fmla="*/ 0 w 6"/>
                  <a:gd name="T9" fmla="*/ 0 h 12"/>
                  <a:gd name="T10" fmla="*/ 0 w 6"/>
                  <a:gd name="T11" fmla="*/ 1 h 12"/>
                  <a:gd name="T12" fmla="*/ 0 w 6"/>
                  <a:gd name="T13" fmla="*/ 1 h 12"/>
                  <a:gd name="T14" fmla="*/ 0 w 6"/>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95" name="Freeform 64"/>
              <p:cNvSpPr>
                <a:spLocks/>
              </p:cNvSpPr>
              <p:nvPr/>
            </p:nvSpPr>
            <p:spPr bwMode="auto">
              <a:xfrm>
                <a:off x="1230" y="2154"/>
                <a:ext cx="13" cy="15"/>
              </a:xfrm>
              <a:custGeom>
                <a:avLst/>
                <a:gdLst>
                  <a:gd name="T0" fmla="*/ 0 w 39"/>
                  <a:gd name="T1" fmla="*/ 0 h 48"/>
                  <a:gd name="T2" fmla="*/ 1 w 39"/>
                  <a:gd name="T3" fmla="*/ 1 h 48"/>
                  <a:gd name="T4" fmla="*/ 2 w 39"/>
                  <a:gd name="T5" fmla="*/ 2 h 48"/>
                  <a:gd name="T6" fmla="*/ 4 w 39"/>
                  <a:gd name="T7" fmla="*/ 3 h 48"/>
                  <a:gd name="T8" fmla="*/ 4 w 39"/>
                  <a:gd name="T9" fmla="*/ 3 h 48"/>
                  <a:gd name="T10" fmla="*/ 4 w 39"/>
                  <a:gd name="T11" fmla="*/ 4 h 48"/>
                  <a:gd name="T12" fmla="*/ 4 w 39"/>
                  <a:gd name="T13" fmla="*/ 5 h 48"/>
                  <a:gd name="T14" fmla="*/ 2 w 39"/>
                  <a:gd name="T15" fmla="*/ 3 h 48"/>
                  <a:gd name="T16" fmla="*/ 1 w 39"/>
                  <a:gd name="T17" fmla="*/ 3 h 48"/>
                  <a:gd name="T18" fmla="*/ 0 w 39"/>
                  <a:gd name="T19" fmla="*/ 2 h 48"/>
                  <a:gd name="T20" fmla="*/ 0 w 39"/>
                  <a:gd name="T21" fmla="*/ 2 h 48"/>
                  <a:gd name="T22" fmla="*/ 0 w 39"/>
                  <a:gd name="T23" fmla="*/ 1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96" name="Freeform 65"/>
              <p:cNvSpPr>
                <a:spLocks/>
              </p:cNvSpPr>
              <p:nvPr/>
            </p:nvSpPr>
            <p:spPr bwMode="auto">
              <a:xfrm>
                <a:off x="1247" y="2167"/>
                <a:ext cx="6" cy="14"/>
              </a:xfrm>
              <a:custGeom>
                <a:avLst/>
                <a:gdLst>
                  <a:gd name="T0" fmla="*/ 1 w 16"/>
                  <a:gd name="T1" fmla="*/ 0 h 43"/>
                  <a:gd name="T2" fmla="*/ 2 w 16"/>
                  <a:gd name="T3" fmla="*/ 1 h 43"/>
                  <a:gd name="T4" fmla="*/ 2 w 16"/>
                  <a:gd name="T5" fmla="*/ 2 h 43"/>
                  <a:gd name="T6" fmla="*/ 2 w 16"/>
                  <a:gd name="T7" fmla="*/ 2 h 43"/>
                  <a:gd name="T8" fmla="*/ 2 w 16"/>
                  <a:gd name="T9" fmla="*/ 3 h 43"/>
                  <a:gd name="T10" fmla="*/ 2 w 16"/>
                  <a:gd name="T11" fmla="*/ 3 h 43"/>
                  <a:gd name="T12" fmla="*/ 2 w 16"/>
                  <a:gd name="T13" fmla="*/ 4 h 43"/>
                  <a:gd name="T14" fmla="*/ 1 w 16"/>
                  <a:gd name="T15" fmla="*/ 4 h 43"/>
                  <a:gd name="T16" fmla="*/ 0 w 16"/>
                  <a:gd name="T17" fmla="*/ 5 h 43"/>
                  <a:gd name="T18" fmla="*/ 0 w 16"/>
                  <a:gd name="T19" fmla="*/ 3 h 43"/>
                  <a:gd name="T20" fmla="*/ 1 w 16"/>
                  <a:gd name="T21" fmla="*/ 2 h 43"/>
                  <a:gd name="T22" fmla="*/ 1 w 16"/>
                  <a:gd name="T23" fmla="*/ 1 h 43"/>
                  <a:gd name="T24" fmla="*/ 1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97" name="Freeform 66"/>
              <p:cNvSpPr>
                <a:spLocks/>
              </p:cNvSpPr>
              <p:nvPr/>
            </p:nvSpPr>
            <p:spPr bwMode="auto">
              <a:xfrm>
                <a:off x="1248" y="2190"/>
                <a:ext cx="8" cy="12"/>
              </a:xfrm>
              <a:custGeom>
                <a:avLst/>
                <a:gdLst>
                  <a:gd name="T0" fmla="*/ 3 w 24"/>
                  <a:gd name="T1" fmla="*/ 4 h 37"/>
                  <a:gd name="T2" fmla="*/ 2 w 24"/>
                  <a:gd name="T3" fmla="*/ 3 h 37"/>
                  <a:gd name="T4" fmla="*/ 2 w 24"/>
                  <a:gd name="T5" fmla="*/ 2 h 37"/>
                  <a:gd name="T6" fmla="*/ 1 w 24"/>
                  <a:gd name="T7" fmla="*/ 1 h 37"/>
                  <a:gd name="T8" fmla="*/ 1 w 24"/>
                  <a:gd name="T9" fmla="*/ 0 h 37"/>
                  <a:gd name="T10" fmla="*/ 1 w 24"/>
                  <a:gd name="T11" fmla="*/ 1 h 37"/>
                  <a:gd name="T12" fmla="*/ 0 w 24"/>
                  <a:gd name="T13" fmla="*/ 2 h 37"/>
                  <a:gd name="T14" fmla="*/ 0 w 24"/>
                  <a:gd name="T15" fmla="*/ 3 h 37"/>
                  <a:gd name="T16" fmla="*/ 0 w 24"/>
                  <a:gd name="T17" fmla="*/ 3 h 37"/>
                  <a:gd name="T18" fmla="*/ 0 w 24"/>
                  <a:gd name="T19" fmla="*/ 4 h 37"/>
                  <a:gd name="T20" fmla="*/ 0 w 24"/>
                  <a:gd name="T21" fmla="*/ 4 h 37"/>
                  <a:gd name="T22" fmla="*/ 0 w 24"/>
                  <a:gd name="T23" fmla="*/ 4 h 37"/>
                  <a:gd name="T24" fmla="*/ 1 w 24"/>
                  <a:gd name="T25" fmla="*/ 4 h 37"/>
                  <a:gd name="T26" fmla="*/ 2 w 24"/>
                  <a:gd name="T27" fmla="*/ 4 h 37"/>
                  <a:gd name="T28" fmla="*/ 3 w 24"/>
                  <a:gd name="T29" fmla="*/ 4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98" name="Freeform 67"/>
              <p:cNvSpPr>
                <a:spLocks/>
              </p:cNvSpPr>
              <p:nvPr/>
            </p:nvSpPr>
            <p:spPr bwMode="auto">
              <a:xfrm>
                <a:off x="1265" y="2204"/>
                <a:ext cx="11" cy="17"/>
              </a:xfrm>
              <a:custGeom>
                <a:avLst/>
                <a:gdLst>
                  <a:gd name="T0" fmla="*/ 4 w 34"/>
                  <a:gd name="T1" fmla="*/ 0 h 55"/>
                  <a:gd name="T2" fmla="*/ 4 w 34"/>
                  <a:gd name="T3" fmla="*/ 1 h 55"/>
                  <a:gd name="T4" fmla="*/ 4 w 34"/>
                  <a:gd name="T5" fmla="*/ 2 h 55"/>
                  <a:gd name="T6" fmla="*/ 4 w 34"/>
                  <a:gd name="T7" fmla="*/ 3 h 55"/>
                  <a:gd name="T8" fmla="*/ 3 w 34"/>
                  <a:gd name="T9" fmla="*/ 4 h 55"/>
                  <a:gd name="T10" fmla="*/ 3 w 34"/>
                  <a:gd name="T11" fmla="*/ 4 h 55"/>
                  <a:gd name="T12" fmla="*/ 3 w 34"/>
                  <a:gd name="T13" fmla="*/ 5 h 55"/>
                  <a:gd name="T14" fmla="*/ 2 w 34"/>
                  <a:gd name="T15" fmla="*/ 5 h 55"/>
                  <a:gd name="T16" fmla="*/ 2 w 34"/>
                  <a:gd name="T17" fmla="*/ 5 h 55"/>
                  <a:gd name="T18" fmla="*/ 1 w 34"/>
                  <a:gd name="T19" fmla="*/ 5 h 55"/>
                  <a:gd name="T20" fmla="*/ 0 w 34"/>
                  <a:gd name="T21" fmla="*/ 5 h 55"/>
                  <a:gd name="T22" fmla="*/ 1 w 34"/>
                  <a:gd name="T23" fmla="*/ 3 h 55"/>
                  <a:gd name="T24" fmla="*/ 2 w 34"/>
                  <a:gd name="T25" fmla="*/ 2 h 55"/>
                  <a:gd name="T26" fmla="*/ 2 w 34"/>
                  <a:gd name="T27" fmla="*/ 2 h 55"/>
                  <a:gd name="T28" fmla="*/ 2 w 34"/>
                  <a:gd name="T29" fmla="*/ 1 h 55"/>
                  <a:gd name="T30" fmla="*/ 3 w 34"/>
                  <a:gd name="T31" fmla="*/ 1 h 55"/>
                  <a:gd name="T32" fmla="*/ 4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99" name="Freeform 68"/>
              <p:cNvSpPr>
                <a:spLocks/>
              </p:cNvSpPr>
              <p:nvPr/>
            </p:nvSpPr>
            <p:spPr bwMode="auto">
              <a:xfrm>
                <a:off x="1285" y="2215"/>
                <a:ext cx="11" cy="4"/>
              </a:xfrm>
              <a:custGeom>
                <a:avLst/>
                <a:gdLst>
                  <a:gd name="T0" fmla="*/ 0 w 33"/>
                  <a:gd name="T1" fmla="*/ 0 h 12"/>
                  <a:gd name="T2" fmla="*/ 0 w 33"/>
                  <a:gd name="T3" fmla="*/ 0 h 12"/>
                  <a:gd name="T4" fmla="*/ 1 w 33"/>
                  <a:gd name="T5" fmla="*/ 1 h 12"/>
                  <a:gd name="T6" fmla="*/ 1 w 33"/>
                  <a:gd name="T7" fmla="*/ 1 h 12"/>
                  <a:gd name="T8" fmla="*/ 2 w 33"/>
                  <a:gd name="T9" fmla="*/ 1 h 12"/>
                  <a:gd name="T10" fmla="*/ 3 w 33"/>
                  <a:gd name="T11" fmla="*/ 1 h 12"/>
                  <a:gd name="T12" fmla="*/ 4 w 33"/>
                  <a:gd name="T13" fmla="*/ 1 h 12"/>
                  <a:gd name="T14" fmla="*/ 3 w 33"/>
                  <a:gd name="T15" fmla="*/ 1 h 12"/>
                  <a:gd name="T16" fmla="*/ 2 w 33"/>
                  <a:gd name="T17" fmla="*/ 0 h 12"/>
                  <a:gd name="T18" fmla="*/ 1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grpSp>
        <p:sp>
          <p:nvSpPr>
            <p:cNvPr id="50" name="Freeform 69"/>
            <p:cNvSpPr>
              <a:spLocks/>
            </p:cNvSpPr>
            <p:nvPr>
              <p:custDataLst>
                <p:tags r:id="rId43"/>
              </p:custDataLst>
            </p:nvPr>
          </p:nvSpPr>
          <p:spPr bwMode="auto">
            <a:xfrm>
              <a:off x="8836933" y="2742974"/>
              <a:ext cx="10479" cy="34621"/>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114043306 w 33"/>
                <a:gd name="T13" fmla="*/ 2147483647 h 62"/>
                <a:gd name="T14" fmla="*/ 227938830 w 33"/>
                <a:gd name="T15" fmla="*/ 2147483647 h 62"/>
                <a:gd name="T16" fmla="*/ 456025442 w 33"/>
                <a:gd name="T17" fmla="*/ 2147483647 h 62"/>
                <a:gd name="T18" fmla="*/ 798007579 w 33"/>
                <a:gd name="T19" fmla="*/ 2147483647 h 62"/>
                <a:gd name="T20" fmla="*/ 1139989715 w 33"/>
                <a:gd name="T21" fmla="*/ 0 h 62"/>
                <a:gd name="T22" fmla="*/ 1481972236 w 33"/>
                <a:gd name="T23" fmla="*/ 2147483647 h 62"/>
                <a:gd name="T24" fmla="*/ 1880975833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51" name="Freeform 70"/>
            <p:cNvSpPr>
              <a:spLocks/>
            </p:cNvSpPr>
            <p:nvPr>
              <p:custDataLst>
                <p:tags r:id="rId44"/>
              </p:custDataLst>
            </p:nvPr>
          </p:nvSpPr>
          <p:spPr bwMode="auto">
            <a:xfrm>
              <a:off x="8844793" y="2797790"/>
              <a:ext cx="7860" cy="35582"/>
            </a:xfrm>
            <a:custGeom>
              <a:avLst/>
              <a:gdLst>
                <a:gd name="T0" fmla="*/ 0 w 26"/>
                <a:gd name="T1" fmla="*/ 2147483647 h 18"/>
                <a:gd name="T2" fmla="*/ 0 w 26"/>
                <a:gd name="T3" fmla="*/ 0 h 18"/>
                <a:gd name="T4" fmla="*/ 1278345854 w 26"/>
                <a:gd name="T5" fmla="*/ 0 h 18"/>
                <a:gd name="T6" fmla="*/ 294992547 w 26"/>
                <a:gd name="T7" fmla="*/ 2147483647 h 18"/>
                <a:gd name="T8" fmla="*/ 294992547 w 26"/>
                <a:gd name="T9" fmla="*/ 2147483647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52" name="Freeform 71"/>
            <p:cNvSpPr>
              <a:spLocks/>
            </p:cNvSpPr>
            <p:nvPr>
              <p:custDataLst>
                <p:tags r:id="rId45"/>
              </p:custDataLst>
            </p:nvPr>
          </p:nvSpPr>
          <p:spPr bwMode="auto">
            <a:xfrm>
              <a:off x="8939107" y="2742974"/>
              <a:ext cx="64187" cy="78857"/>
            </a:xfrm>
            <a:custGeom>
              <a:avLst/>
              <a:gdLst>
                <a:gd name="T0" fmla="*/ 2147483647 w 180"/>
                <a:gd name="T1" fmla="*/ 2147483647 h 240"/>
                <a:gd name="T2" fmla="*/ 2147483647 w 180"/>
                <a:gd name="T3" fmla="*/ 2147483647 h 240"/>
                <a:gd name="T4" fmla="*/ 2147483647 w 180"/>
                <a:gd name="T5" fmla="*/ 2147483647 h 240"/>
                <a:gd name="T6" fmla="*/ 2147483647 w 180"/>
                <a:gd name="T7" fmla="*/ 2147483647 h 240"/>
                <a:gd name="T8" fmla="*/ 2147483647 w 180"/>
                <a:gd name="T9" fmla="*/ 2147483647 h 240"/>
                <a:gd name="T10" fmla="*/ 2147483647 w 180"/>
                <a:gd name="T11" fmla="*/ 2147483647 h 240"/>
                <a:gd name="T12" fmla="*/ 2147483647 w 180"/>
                <a:gd name="T13" fmla="*/ 2147483647 h 240"/>
                <a:gd name="T14" fmla="*/ 2147483647 w 180"/>
                <a:gd name="T15" fmla="*/ 2147483647 h 240"/>
                <a:gd name="T16" fmla="*/ 2147483647 w 180"/>
                <a:gd name="T17" fmla="*/ 2147483647 h 240"/>
                <a:gd name="T18" fmla="*/ 2147483647 w 180"/>
                <a:gd name="T19" fmla="*/ 2147483647 h 240"/>
                <a:gd name="T20" fmla="*/ 2147483647 w 180"/>
                <a:gd name="T21" fmla="*/ 2147483647 h 240"/>
                <a:gd name="T22" fmla="*/ 2147483647 w 180"/>
                <a:gd name="T23" fmla="*/ 2147483647 h 240"/>
                <a:gd name="T24" fmla="*/ 2147483647 w 180"/>
                <a:gd name="T25" fmla="*/ 2147483647 h 240"/>
                <a:gd name="T26" fmla="*/ 2147483647 w 180"/>
                <a:gd name="T27" fmla="*/ 2147483647 h 240"/>
                <a:gd name="T28" fmla="*/ 2147483647 w 180"/>
                <a:gd name="T29" fmla="*/ 2147483647 h 240"/>
                <a:gd name="T30" fmla="*/ 2147483647 w 180"/>
                <a:gd name="T31" fmla="*/ 2147483647 h 240"/>
                <a:gd name="T32" fmla="*/ 2147483647 w 180"/>
                <a:gd name="T33" fmla="*/ 2147483647 h 240"/>
                <a:gd name="T34" fmla="*/ 2147483647 w 180"/>
                <a:gd name="T35" fmla="*/ 2147483647 h 240"/>
                <a:gd name="T36" fmla="*/ 2147483647 w 180"/>
                <a:gd name="T37" fmla="*/ 2147483647 h 240"/>
                <a:gd name="T38" fmla="*/ 2147483647 w 180"/>
                <a:gd name="T39" fmla="*/ 2147483647 h 240"/>
                <a:gd name="T40" fmla="*/ 2147483647 w 180"/>
                <a:gd name="T41" fmla="*/ 2147483647 h 240"/>
                <a:gd name="T42" fmla="*/ 2147483647 w 180"/>
                <a:gd name="T43" fmla="*/ 2147483647 h 240"/>
                <a:gd name="T44" fmla="*/ 1694832844 w 180"/>
                <a:gd name="T45" fmla="*/ 2147483647 h 240"/>
                <a:gd name="T46" fmla="*/ 1210567971 w 180"/>
                <a:gd name="T47" fmla="*/ 2147483647 h 240"/>
                <a:gd name="T48" fmla="*/ 807170207 w 180"/>
                <a:gd name="T49" fmla="*/ 2147483647 h 240"/>
                <a:gd name="T50" fmla="*/ 484264440 w 180"/>
                <a:gd name="T51" fmla="*/ 2147483647 h 240"/>
                <a:gd name="T52" fmla="*/ 322905335 w 180"/>
                <a:gd name="T53" fmla="*/ 2147483647 h 240"/>
                <a:gd name="T54" fmla="*/ 80679553 w 180"/>
                <a:gd name="T55" fmla="*/ 2147483647 h 240"/>
                <a:gd name="T56" fmla="*/ 0 w 180"/>
                <a:gd name="T57" fmla="*/ 2147483647 h 240"/>
                <a:gd name="T58" fmla="*/ 0 w 180"/>
                <a:gd name="T59" fmla="*/ 2147483647 h 240"/>
                <a:gd name="T60" fmla="*/ 0 w 180"/>
                <a:gd name="T61" fmla="*/ 2147483647 h 240"/>
                <a:gd name="T62" fmla="*/ 0 w 180"/>
                <a:gd name="T63" fmla="*/ 2147483647 h 240"/>
                <a:gd name="T64" fmla="*/ 0 w 180"/>
                <a:gd name="T65" fmla="*/ 0 h 240"/>
                <a:gd name="T66" fmla="*/ 807170207 w 180"/>
                <a:gd name="T67" fmla="*/ 1276504728 h 240"/>
                <a:gd name="T68" fmla="*/ 1533473738 w 180"/>
                <a:gd name="T69" fmla="*/ 2147483647 h 240"/>
                <a:gd name="T70" fmla="*/ 2147483647 w 180"/>
                <a:gd name="T71" fmla="*/ 2147483647 h 240"/>
                <a:gd name="T72" fmla="*/ 2147483647 w 180"/>
                <a:gd name="T73" fmla="*/ 2147483647 h 240"/>
                <a:gd name="T74" fmla="*/ 2147483647 w 180"/>
                <a:gd name="T75" fmla="*/ 2147483647 h 240"/>
                <a:gd name="T76" fmla="*/ 2147483647 w 180"/>
                <a:gd name="T77" fmla="*/ 2147483647 h 240"/>
                <a:gd name="T78" fmla="*/ 2147483647 w 180"/>
                <a:gd name="T79" fmla="*/ 2147483647 h 240"/>
                <a:gd name="T80" fmla="*/ 2147483647 w 180"/>
                <a:gd name="T81" fmla="*/ 2147483647 h 240"/>
                <a:gd name="T82" fmla="*/ 2147483647 w 180"/>
                <a:gd name="T83" fmla="*/ 2147483647 h 240"/>
                <a:gd name="T84" fmla="*/ 2147483647 w 180"/>
                <a:gd name="T85" fmla="*/ 2147483647 h 240"/>
                <a:gd name="T86" fmla="*/ 2147483647 w 180"/>
                <a:gd name="T87" fmla="*/ 2147483647 h 240"/>
                <a:gd name="T88" fmla="*/ 2147483647 w 180"/>
                <a:gd name="T89" fmla="*/ 2147483647 h 240"/>
                <a:gd name="T90" fmla="*/ 2147483647 w 180"/>
                <a:gd name="T91" fmla="*/ 2147483647 h 240"/>
                <a:gd name="T92" fmla="*/ 2147483647 w 180"/>
                <a:gd name="T93" fmla="*/ 2147483647 h 240"/>
                <a:gd name="T94" fmla="*/ 2147483647 w 180"/>
                <a:gd name="T95" fmla="*/ 2147483647 h 240"/>
                <a:gd name="T96" fmla="*/ 2147483647 w 180"/>
                <a:gd name="T97" fmla="*/ 2147483647 h 240"/>
                <a:gd name="T98" fmla="*/ 2147483647 w 180"/>
                <a:gd name="T99" fmla="*/ 2147483647 h 240"/>
                <a:gd name="T100" fmla="*/ 2147483647 w 180"/>
                <a:gd name="T101" fmla="*/ 2147483647 h 240"/>
                <a:gd name="T102" fmla="*/ 2147483647 w 180"/>
                <a:gd name="T103" fmla="*/ 2147483647 h 240"/>
                <a:gd name="T104" fmla="*/ 2147483647 w 180"/>
                <a:gd name="T105" fmla="*/ 214748364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240"/>
                <a:gd name="T161" fmla="*/ 180 w 18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53" name="Freeform 72"/>
            <p:cNvSpPr>
              <a:spLocks/>
            </p:cNvSpPr>
            <p:nvPr>
              <p:custDataLst>
                <p:tags r:id="rId46"/>
              </p:custDataLst>
            </p:nvPr>
          </p:nvSpPr>
          <p:spPr bwMode="auto">
            <a:xfrm>
              <a:off x="8939107" y="2726626"/>
              <a:ext cx="11790" cy="34621"/>
            </a:xfrm>
            <a:custGeom>
              <a:avLst/>
              <a:gdLst>
                <a:gd name="T0" fmla="*/ 0 w 27"/>
                <a:gd name="T1" fmla="*/ 0 h 30"/>
                <a:gd name="T2" fmla="*/ 148139572 w 27"/>
                <a:gd name="T3" fmla="*/ 2147483647 h 30"/>
                <a:gd name="T4" fmla="*/ 444698654 w 27"/>
                <a:gd name="T5" fmla="*/ 2147483647 h 30"/>
                <a:gd name="T6" fmla="*/ 592838225 w 27"/>
                <a:gd name="T7" fmla="*/ 2147483647 h 30"/>
                <a:gd name="T8" fmla="*/ 592838225 w 27"/>
                <a:gd name="T9" fmla="*/ 2147483647 h 30"/>
                <a:gd name="T10" fmla="*/ 444698654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1630095165 w 27"/>
                <a:gd name="T23" fmla="*/ 2147483647 h 30"/>
                <a:gd name="T24" fmla="*/ 1037256940 w 27"/>
                <a:gd name="T25" fmla="*/ 2147483647 h 30"/>
                <a:gd name="T26" fmla="*/ 592838225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40075"/>
            </a:solidFill>
            <a:ln w="3175" cmpd="sng">
              <a:solidFill>
                <a:schemeClr val="accent6"/>
              </a:solidFill>
              <a:prstDash val="solid"/>
              <a:round/>
              <a:headEnd/>
              <a:tailEnd/>
            </a:ln>
          </p:spPr>
          <p:txBody>
            <a:bodyPr/>
            <a:lstStyle/>
            <a:p>
              <a:endParaRPr lang="en-US" sz="1400"/>
            </a:p>
          </p:txBody>
        </p:sp>
        <p:grpSp>
          <p:nvGrpSpPr>
            <p:cNvPr id="54" name="Group 73"/>
            <p:cNvGrpSpPr>
              <a:grpSpLocks/>
            </p:cNvGrpSpPr>
            <p:nvPr>
              <p:custDataLst>
                <p:tags r:id="rId47"/>
              </p:custDataLst>
            </p:nvPr>
          </p:nvGrpSpPr>
          <p:grpSpPr bwMode="auto">
            <a:xfrm>
              <a:off x="8683673" y="3042054"/>
              <a:ext cx="378568" cy="245226"/>
              <a:chOff x="5372" y="3323"/>
              <a:chExt cx="341" cy="253"/>
            </a:xfrm>
            <a:solidFill>
              <a:srgbClr val="C40075"/>
            </a:solidFill>
          </p:grpSpPr>
          <p:sp>
            <p:nvSpPr>
              <p:cNvPr id="587" name="Freeform 74"/>
              <p:cNvSpPr>
                <a:spLocks/>
              </p:cNvSpPr>
              <p:nvPr/>
            </p:nvSpPr>
            <p:spPr bwMode="auto">
              <a:xfrm>
                <a:off x="5372" y="3565"/>
                <a:ext cx="16" cy="11"/>
              </a:xfrm>
              <a:custGeom>
                <a:avLst/>
                <a:gdLst>
                  <a:gd name="T0" fmla="*/ 0 w 53"/>
                  <a:gd name="T1" fmla="*/ 3 h 33"/>
                  <a:gd name="T2" fmla="*/ 0 w 53"/>
                  <a:gd name="T3" fmla="*/ 3 h 33"/>
                  <a:gd name="T4" fmla="*/ 1 w 53"/>
                  <a:gd name="T5" fmla="*/ 2 h 33"/>
                  <a:gd name="T6" fmla="*/ 2 w 53"/>
                  <a:gd name="T7" fmla="*/ 2 h 33"/>
                  <a:gd name="T8" fmla="*/ 2 w 53"/>
                  <a:gd name="T9" fmla="*/ 1 h 33"/>
                  <a:gd name="T10" fmla="*/ 3 w 53"/>
                  <a:gd name="T11" fmla="*/ 1 h 33"/>
                  <a:gd name="T12" fmla="*/ 3 w 53"/>
                  <a:gd name="T13" fmla="*/ 0 h 33"/>
                  <a:gd name="T14" fmla="*/ 4 w 53"/>
                  <a:gd name="T15" fmla="*/ 0 h 33"/>
                  <a:gd name="T16" fmla="*/ 5 w 53"/>
                  <a:gd name="T17" fmla="*/ 0 h 33"/>
                  <a:gd name="T18" fmla="*/ 5 w 53"/>
                  <a:gd name="T19" fmla="*/ 2 h 33"/>
                  <a:gd name="T20" fmla="*/ 3 w 53"/>
                  <a:gd name="T21" fmla="*/ 3 h 33"/>
                  <a:gd name="T22" fmla="*/ 2 w 53"/>
                  <a:gd name="T23" fmla="*/ 3 h 33"/>
                  <a:gd name="T24" fmla="*/ 2 w 53"/>
                  <a:gd name="T25" fmla="*/ 4 h 33"/>
                  <a:gd name="T26" fmla="*/ 2 w 53"/>
                  <a:gd name="T27" fmla="*/ 4 h 33"/>
                  <a:gd name="T28" fmla="*/ 1 w 53"/>
                  <a:gd name="T29" fmla="*/ 4 h 33"/>
                  <a:gd name="T30" fmla="*/ 0 w 53"/>
                  <a:gd name="T31" fmla="*/ 3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33"/>
                  <a:gd name="T50" fmla="*/ 53 w 53"/>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588" name="Freeform 75"/>
              <p:cNvSpPr>
                <a:spLocks/>
              </p:cNvSpPr>
              <p:nvPr/>
            </p:nvSpPr>
            <p:spPr bwMode="auto">
              <a:xfrm>
                <a:off x="5379" y="3446"/>
                <a:ext cx="202" cy="117"/>
              </a:xfrm>
              <a:custGeom>
                <a:avLst/>
                <a:gdLst>
                  <a:gd name="T0" fmla="*/ 3 w 631"/>
                  <a:gd name="T1" fmla="*/ 32 h 358"/>
                  <a:gd name="T2" fmla="*/ 5 w 631"/>
                  <a:gd name="T3" fmla="*/ 31 h 358"/>
                  <a:gd name="T4" fmla="*/ 7 w 631"/>
                  <a:gd name="T5" fmla="*/ 30 h 358"/>
                  <a:gd name="T6" fmla="*/ 8 w 631"/>
                  <a:gd name="T7" fmla="*/ 27 h 358"/>
                  <a:gd name="T8" fmla="*/ 10 w 631"/>
                  <a:gd name="T9" fmla="*/ 27 h 358"/>
                  <a:gd name="T10" fmla="*/ 13 w 631"/>
                  <a:gd name="T11" fmla="*/ 27 h 358"/>
                  <a:gd name="T12" fmla="*/ 14 w 631"/>
                  <a:gd name="T13" fmla="*/ 26 h 358"/>
                  <a:gd name="T14" fmla="*/ 17 w 631"/>
                  <a:gd name="T15" fmla="*/ 25 h 358"/>
                  <a:gd name="T16" fmla="*/ 19 w 631"/>
                  <a:gd name="T17" fmla="*/ 22 h 358"/>
                  <a:gd name="T18" fmla="*/ 22 w 631"/>
                  <a:gd name="T19" fmla="*/ 21 h 358"/>
                  <a:gd name="T20" fmla="*/ 27 w 631"/>
                  <a:gd name="T21" fmla="*/ 19 h 358"/>
                  <a:gd name="T22" fmla="*/ 34 w 631"/>
                  <a:gd name="T23" fmla="*/ 16 h 358"/>
                  <a:gd name="T24" fmla="*/ 37 w 631"/>
                  <a:gd name="T25" fmla="*/ 15 h 358"/>
                  <a:gd name="T26" fmla="*/ 40 w 631"/>
                  <a:gd name="T27" fmla="*/ 14 h 358"/>
                  <a:gd name="T28" fmla="*/ 42 w 631"/>
                  <a:gd name="T29" fmla="*/ 14 h 358"/>
                  <a:gd name="T30" fmla="*/ 45 w 631"/>
                  <a:gd name="T31" fmla="*/ 11 h 358"/>
                  <a:gd name="T32" fmla="*/ 48 w 631"/>
                  <a:gd name="T33" fmla="*/ 8 h 358"/>
                  <a:gd name="T34" fmla="*/ 49 w 631"/>
                  <a:gd name="T35" fmla="*/ 7 h 358"/>
                  <a:gd name="T36" fmla="*/ 52 w 631"/>
                  <a:gd name="T37" fmla="*/ 6 h 358"/>
                  <a:gd name="T38" fmla="*/ 55 w 631"/>
                  <a:gd name="T39" fmla="*/ 4 h 358"/>
                  <a:gd name="T40" fmla="*/ 58 w 631"/>
                  <a:gd name="T41" fmla="*/ 1 h 358"/>
                  <a:gd name="T42" fmla="*/ 61 w 631"/>
                  <a:gd name="T43" fmla="*/ 0 h 358"/>
                  <a:gd name="T44" fmla="*/ 62 w 631"/>
                  <a:gd name="T45" fmla="*/ 2 h 358"/>
                  <a:gd name="T46" fmla="*/ 63 w 631"/>
                  <a:gd name="T47" fmla="*/ 3 h 358"/>
                  <a:gd name="T48" fmla="*/ 64 w 631"/>
                  <a:gd name="T49" fmla="*/ 5 h 358"/>
                  <a:gd name="T50" fmla="*/ 61 w 631"/>
                  <a:gd name="T51" fmla="*/ 9 h 358"/>
                  <a:gd name="T52" fmla="*/ 58 w 631"/>
                  <a:gd name="T53" fmla="*/ 13 h 358"/>
                  <a:gd name="T54" fmla="*/ 54 w 631"/>
                  <a:gd name="T55" fmla="*/ 16 h 358"/>
                  <a:gd name="T56" fmla="*/ 50 w 631"/>
                  <a:gd name="T57" fmla="*/ 19 h 358"/>
                  <a:gd name="T58" fmla="*/ 45 w 631"/>
                  <a:gd name="T59" fmla="*/ 19 h 358"/>
                  <a:gd name="T60" fmla="*/ 45 w 631"/>
                  <a:gd name="T61" fmla="*/ 21 h 358"/>
                  <a:gd name="T62" fmla="*/ 44 w 631"/>
                  <a:gd name="T63" fmla="*/ 21 h 358"/>
                  <a:gd name="T64" fmla="*/ 40 w 631"/>
                  <a:gd name="T65" fmla="*/ 21 h 358"/>
                  <a:gd name="T66" fmla="*/ 37 w 631"/>
                  <a:gd name="T67" fmla="*/ 23 h 358"/>
                  <a:gd name="T68" fmla="*/ 36 w 631"/>
                  <a:gd name="T69" fmla="*/ 23 h 358"/>
                  <a:gd name="T70" fmla="*/ 35 w 631"/>
                  <a:gd name="T71" fmla="*/ 22 h 358"/>
                  <a:gd name="T72" fmla="*/ 32 w 631"/>
                  <a:gd name="T73" fmla="*/ 26 h 358"/>
                  <a:gd name="T74" fmla="*/ 28 w 631"/>
                  <a:gd name="T75" fmla="*/ 30 h 358"/>
                  <a:gd name="T76" fmla="*/ 22 w 631"/>
                  <a:gd name="T77" fmla="*/ 34 h 358"/>
                  <a:gd name="T78" fmla="*/ 17 w 631"/>
                  <a:gd name="T79" fmla="*/ 37 h 358"/>
                  <a:gd name="T80" fmla="*/ 11 w 631"/>
                  <a:gd name="T81" fmla="*/ 38 h 358"/>
                  <a:gd name="T82" fmla="*/ 7 w 631"/>
                  <a:gd name="T83" fmla="*/ 38 h 358"/>
                  <a:gd name="T84" fmla="*/ 6 w 631"/>
                  <a:gd name="T85" fmla="*/ 37 h 358"/>
                  <a:gd name="T86" fmla="*/ 4 w 631"/>
                  <a:gd name="T87" fmla="*/ 36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31"/>
                  <a:gd name="T133" fmla="*/ 0 h 358"/>
                  <a:gd name="T134" fmla="*/ 631 w 631"/>
                  <a:gd name="T135" fmla="*/ 358 h 3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589" name="Freeform 76"/>
              <p:cNvSpPr>
                <a:spLocks/>
              </p:cNvSpPr>
              <p:nvPr/>
            </p:nvSpPr>
            <p:spPr bwMode="auto">
              <a:xfrm>
                <a:off x="5597" y="3323"/>
                <a:ext cx="116" cy="141"/>
              </a:xfrm>
              <a:custGeom>
                <a:avLst/>
                <a:gdLst>
                  <a:gd name="T0" fmla="*/ 6 w 359"/>
                  <a:gd name="T1" fmla="*/ 31 h 431"/>
                  <a:gd name="T2" fmla="*/ 10 w 359"/>
                  <a:gd name="T3" fmla="*/ 29 h 431"/>
                  <a:gd name="T4" fmla="*/ 17 w 359"/>
                  <a:gd name="T5" fmla="*/ 22 h 431"/>
                  <a:gd name="T6" fmla="*/ 18 w 359"/>
                  <a:gd name="T7" fmla="*/ 18 h 431"/>
                  <a:gd name="T8" fmla="*/ 19 w 359"/>
                  <a:gd name="T9" fmla="*/ 16 h 431"/>
                  <a:gd name="T10" fmla="*/ 20 w 359"/>
                  <a:gd name="T11" fmla="*/ 15 h 431"/>
                  <a:gd name="T12" fmla="*/ 20 w 359"/>
                  <a:gd name="T13" fmla="*/ 13 h 431"/>
                  <a:gd name="T14" fmla="*/ 19 w 359"/>
                  <a:gd name="T15" fmla="*/ 10 h 431"/>
                  <a:gd name="T16" fmla="*/ 18 w 359"/>
                  <a:gd name="T17" fmla="*/ 4 h 431"/>
                  <a:gd name="T18" fmla="*/ 19 w 359"/>
                  <a:gd name="T19" fmla="*/ 0 h 431"/>
                  <a:gd name="T20" fmla="*/ 20 w 359"/>
                  <a:gd name="T21" fmla="*/ 1 h 431"/>
                  <a:gd name="T22" fmla="*/ 22 w 359"/>
                  <a:gd name="T23" fmla="*/ 3 h 431"/>
                  <a:gd name="T24" fmla="*/ 24 w 359"/>
                  <a:gd name="T25" fmla="*/ 6 h 431"/>
                  <a:gd name="T26" fmla="*/ 25 w 359"/>
                  <a:gd name="T27" fmla="*/ 8 h 431"/>
                  <a:gd name="T28" fmla="*/ 25 w 359"/>
                  <a:gd name="T29" fmla="*/ 9 h 431"/>
                  <a:gd name="T30" fmla="*/ 24 w 359"/>
                  <a:gd name="T31" fmla="*/ 11 h 431"/>
                  <a:gd name="T32" fmla="*/ 21 w 359"/>
                  <a:gd name="T33" fmla="*/ 13 h 431"/>
                  <a:gd name="T34" fmla="*/ 21 w 359"/>
                  <a:gd name="T35" fmla="*/ 14 h 431"/>
                  <a:gd name="T36" fmla="*/ 21 w 359"/>
                  <a:gd name="T37" fmla="*/ 16 h 431"/>
                  <a:gd name="T38" fmla="*/ 21 w 359"/>
                  <a:gd name="T39" fmla="*/ 17 h 431"/>
                  <a:gd name="T40" fmla="*/ 24 w 359"/>
                  <a:gd name="T41" fmla="*/ 17 h 431"/>
                  <a:gd name="T42" fmla="*/ 24 w 359"/>
                  <a:gd name="T43" fmla="*/ 16 h 431"/>
                  <a:gd name="T44" fmla="*/ 24 w 359"/>
                  <a:gd name="T45" fmla="*/ 14 h 431"/>
                  <a:gd name="T46" fmla="*/ 27 w 359"/>
                  <a:gd name="T47" fmla="*/ 21 h 431"/>
                  <a:gd name="T48" fmla="*/ 28 w 359"/>
                  <a:gd name="T49" fmla="*/ 22 h 431"/>
                  <a:gd name="T50" fmla="*/ 30 w 359"/>
                  <a:gd name="T51" fmla="*/ 24 h 431"/>
                  <a:gd name="T52" fmla="*/ 31 w 359"/>
                  <a:gd name="T53" fmla="*/ 23 h 431"/>
                  <a:gd name="T54" fmla="*/ 33 w 359"/>
                  <a:gd name="T55" fmla="*/ 22 h 431"/>
                  <a:gd name="T56" fmla="*/ 36 w 359"/>
                  <a:gd name="T57" fmla="*/ 21 h 431"/>
                  <a:gd name="T58" fmla="*/ 37 w 359"/>
                  <a:gd name="T59" fmla="*/ 22 h 431"/>
                  <a:gd name="T60" fmla="*/ 36 w 359"/>
                  <a:gd name="T61" fmla="*/ 26 h 431"/>
                  <a:gd name="T62" fmla="*/ 34 w 359"/>
                  <a:gd name="T63" fmla="*/ 28 h 431"/>
                  <a:gd name="T64" fmla="*/ 31 w 359"/>
                  <a:gd name="T65" fmla="*/ 29 h 431"/>
                  <a:gd name="T66" fmla="*/ 26 w 359"/>
                  <a:gd name="T67" fmla="*/ 31 h 431"/>
                  <a:gd name="T68" fmla="*/ 22 w 359"/>
                  <a:gd name="T69" fmla="*/ 32 h 431"/>
                  <a:gd name="T70" fmla="*/ 20 w 359"/>
                  <a:gd name="T71" fmla="*/ 33 h 431"/>
                  <a:gd name="T72" fmla="*/ 19 w 359"/>
                  <a:gd name="T73" fmla="*/ 36 h 431"/>
                  <a:gd name="T74" fmla="*/ 17 w 359"/>
                  <a:gd name="T75" fmla="*/ 38 h 431"/>
                  <a:gd name="T76" fmla="*/ 11 w 359"/>
                  <a:gd name="T77" fmla="*/ 42 h 431"/>
                  <a:gd name="T78" fmla="*/ 5 w 359"/>
                  <a:gd name="T79" fmla="*/ 45 h 431"/>
                  <a:gd name="T80" fmla="*/ 2 w 359"/>
                  <a:gd name="T81" fmla="*/ 46 h 431"/>
                  <a:gd name="T82" fmla="*/ 1 w 359"/>
                  <a:gd name="T83" fmla="*/ 45 h 431"/>
                  <a:gd name="T84" fmla="*/ 0 w 359"/>
                  <a:gd name="T85" fmla="*/ 44 h 431"/>
                  <a:gd name="T86" fmla="*/ 0 w 359"/>
                  <a:gd name="T87" fmla="*/ 43 h 431"/>
                  <a:gd name="T88" fmla="*/ 1 w 359"/>
                  <a:gd name="T89" fmla="*/ 42 h 431"/>
                  <a:gd name="T90" fmla="*/ 6 w 359"/>
                  <a:gd name="T91" fmla="*/ 40 h 431"/>
                  <a:gd name="T92" fmla="*/ 8 w 359"/>
                  <a:gd name="T93" fmla="*/ 38 h 431"/>
                  <a:gd name="T94" fmla="*/ 7 w 359"/>
                  <a:gd name="T95" fmla="*/ 36 h 431"/>
                  <a:gd name="T96" fmla="*/ 7 w 359"/>
                  <a:gd name="T97" fmla="*/ 35 h 431"/>
                  <a:gd name="T98" fmla="*/ 5 w 359"/>
                  <a:gd name="T99" fmla="*/ 34 h 431"/>
                  <a:gd name="T100" fmla="*/ 2 w 359"/>
                  <a:gd name="T101" fmla="*/ 34 h 4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9"/>
                  <a:gd name="T154" fmla="*/ 0 h 431"/>
                  <a:gd name="T155" fmla="*/ 359 w 359"/>
                  <a:gd name="T156" fmla="*/ 431 h 4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grpSp>
        <p:sp>
          <p:nvSpPr>
            <p:cNvPr id="55" name="Freeform 77"/>
            <p:cNvSpPr>
              <a:spLocks/>
            </p:cNvSpPr>
            <p:nvPr>
              <p:custDataLst>
                <p:tags r:id="rId48"/>
              </p:custDataLst>
            </p:nvPr>
          </p:nvSpPr>
          <p:spPr bwMode="auto">
            <a:xfrm>
              <a:off x="8388939" y="2228480"/>
              <a:ext cx="7860" cy="34621"/>
            </a:xfrm>
            <a:custGeom>
              <a:avLst/>
              <a:gdLst>
                <a:gd name="T0" fmla="*/ 0 w 21"/>
                <a:gd name="T1" fmla="*/ 2147483647 h 62"/>
                <a:gd name="T2" fmla="*/ 93399882 w 21"/>
                <a:gd name="T3" fmla="*/ 2147483647 h 62"/>
                <a:gd name="T4" fmla="*/ 279994632 w 21"/>
                <a:gd name="T5" fmla="*/ 2147483647 h 62"/>
                <a:gd name="T6" fmla="*/ 373188593 w 21"/>
                <a:gd name="T7" fmla="*/ 2147483647 h 62"/>
                <a:gd name="T8" fmla="*/ 559783343 w 21"/>
                <a:gd name="T9" fmla="*/ 2147483647 h 62"/>
                <a:gd name="T10" fmla="*/ 839777521 w 21"/>
                <a:gd name="T11" fmla="*/ 2147483647 h 62"/>
                <a:gd name="T12" fmla="*/ 1399766786 w 21"/>
                <a:gd name="T13" fmla="*/ 0 h 62"/>
                <a:gd name="T14" fmla="*/ 1399766786 w 21"/>
                <a:gd name="T15" fmla="*/ 2147483647 h 62"/>
                <a:gd name="T16" fmla="*/ 1679555496 w 21"/>
                <a:gd name="T17" fmla="*/ 2147483647 h 62"/>
                <a:gd name="T18" fmla="*/ 1866150246 w 21"/>
                <a:gd name="T19" fmla="*/ 2147483647 h 62"/>
                <a:gd name="T20" fmla="*/ 1959550129 w 21"/>
                <a:gd name="T21" fmla="*/ 2147483647 h 62"/>
                <a:gd name="T22" fmla="*/ 93317785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56" name="Freeform 78"/>
            <p:cNvSpPr>
              <a:spLocks/>
            </p:cNvSpPr>
            <p:nvPr>
              <p:custDataLst>
                <p:tags r:id="rId49"/>
              </p:custDataLst>
            </p:nvPr>
          </p:nvSpPr>
          <p:spPr bwMode="auto">
            <a:xfrm>
              <a:off x="8988884" y="2774709"/>
              <a:ext cx="11790" cy="34621"/>
            </a:xfrm>
            <a:custGeom>
              <a:avLst/>
              <a:gdLst>
                <a:gd name="T0" fmla="*/ 0 w 33"/>
                <a:gd name="T1" fmla="*/ 0 h 24"/>
                <a:gd name="T2" fmla="*/ 405856702 w 33"/>
                <a:gd name="T3" fmla="*/ 2147483647 h 24"/>
                <a:gd name="T4" fmla="*/ 811713836 w 33"/>
                <a:gd name="T5" fmla="*/ 2147483647 h 24"/>
                <a:gd name="T6" fmla="*/ 892885263 w 33"/>
                <a:gd name="T7" fmla="*/ 2147483647 h 24"/>
                <a:gd name="T8" fmla="*/ 974056257 w 33"/>
                <a:gd name="T9" fmla="*/ 2147483647 h 24"/>
                <a:gd name="T10" fmla="*/ 1055227684 w 33"/>
                <a:gd name="T11" fmla="*/ 2147483647 h 24"/>
                <a:gd name="T12" fmla="*/ 1055227684 w 33"/>
                <a:gd name="T13" fmla="*/ 2147483647 h 24"/>
                <a:gd name="T14" fmla="*/ 2147483647 w 33"/>
                <a:gd name="T15" fmla="*/ 0 h 24"/>
                <a:gd name="T16" fmla="*/ 1947925471 w 33"/>
                <a:gd name="T17" fmla="*/ 0 h 24"/>
                <a:gd name="T18" fmla="*/ 1298741965 w 33"/>
                <a:gd name="T19" fmla="*/ 0 h 24"/>
                <a:gd name="T20" fmla="*/ 730542409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4"/>
                <a:gd name="T38" fmla="*/ 33 w 33"/>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57" name="Freeform 79"/>
            <p:cNvSpPr>
              <a:spLocks/>
            </p:cNvSpPr>
            <p:nvPr>
              <p:custDataLst>
                <p:tags r:id="rId50"/>
              </p:custDataLst>
            </p:nvPr>
          </p:nvSpPr>
          <p:spPr bwMode="auto">
            <a:xfrm>
              <a:off x="9007223" y="2780480"/>
              <a:ext cx="14410" cy="35582"/>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889105890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58" name="Freeform 80"/>
            <p:cNvSpPr>
              <a:spLocks/>
            </p:cNvSpPr>
            <p:nvPr>
              <p:custDataLst>
                <p:tags r:id="rId51"/>
              </p:custDataLst>
            </p:nvPr>
          </p:nvSpPr>
          <p:spPr bwMode="auto">
            <a:xfrm>
              <a:off x="8441335" y="2221748"/>
              <a:ext cx="1310" cy="33659"/>
            </a:xfrm>
            <a:custGeom>
              <a:avLst/>
              <a:gdLst>
                <a:gd name="T0" fmla="*/ 0 w 7"/>
                <a:gd name="T1" fmla="*/ 0 h 55563"/>
                <a:gd name="T2" fmla="*/ 81725059 w 7"/>
                <a:gd name="T3" fmla="*/ 0 h 55563"/>
                <a:gd name="T4" fmla="*/ 0 w 7"/>
                <a:gd name="T5" fmla="*/ 0 h 55563"/>
                <a:gd name="T6" fmla="*/ 0 60000 65536"/>
                <a:gd name="T7" fmla="*/ 0 60000 65536"/>
                <a:gd name="T8" fmla="*/ 0 60000 65536"/>
                <a:gd name="T9" fmla="*/ 0 w 7"/>
                <a:gd name="T10" fmla="*/ 0 h 55563"/>
                <a:gd name="T11" fmla="*/ 7 w 7"/>
                <a:gd name="T12" fmla="*/ 55563 h 55563"/>
              </a:gdLst>
              <a:ahLst/>
              <a:cxnLst>
                <a:cxn ang="T6">
                  <a:pos x="T0" y="T1"/>
                </a:cxn>
                <a:cxn ang="T7">
                  <a:pos x="T2" y="T3"/>
                </a:cxn>
                <a:cxn ang="T8">
                  <a:pos x="T4" y="T5"/>
                </a:cxn>
              </a:cxnLst>
              <a:rect l="T9" t="T10" r="T11" b="T12"/>
              <a:pathLst>
                <a:path w="7" h="55563">
                  <a:moveTo>
                    <a:pt x="0" y="0"/>
                  </a:moveTo>
                  <a:lnTo>
                    <a:pt x="7" y="0"/>
                  </a:lnTo>
                  <a:lnTo>
                    <a:pt x="0"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59" name="Freeform 81"/>
            <p:cNvSpPr>
              <a:spLocks/>
            </p:cNvSpPr>
            <p:nvPr>
              <p:custDataLst>
                <p:tags r:id="rId52"/>
              </p:custDataLst>
            </p:nvPr>
          </p:nvSpPr>
          <p:spPr bwMode="auto">
            <a:xfrm>
              <a:off x="8489803" y="2188090"/>
              <a:ext cx="5240" cy="34621"/>
            </a:xfrm>
            <a:custGeom>
              <a:avLst/>
              <a:gdLst>
                <a:gd name="T0" fmla="*/ 1000186913 w 16"/>
                <a:gd name="T1" fmla="*/ 0 h 25"/>
                <a:gd name="T2" fmla="*/ 1000186913 w 16"/>
                <a:gd name="T3" fmla="*/ 2147483647 h 25"/>
                <a:gd name="T4" fmla="*/ 875124059 w 16"/>
                <a:gd name="T5" fmla="*/ 2147483647 h 25"/>
                <a:gd name="T6" fmla="*/ 812592831 w 16"/>
                <a:gd name="T7" fmla="*/ 2147483647 h 25"/>
                <a:gd name="T8" fmla="*/ 687687538 w 16"/>
                <a:gd name="T9" fmla="*/ 2147483647 h 25"/>
                <a:gd name="T10" fmla="*/ 437562228 w 16"/>
                <a:gd name="T11" fmla="*/ 2147483647 h 25"/>
                <a:gd name="T12" fmla="*/ 187594081 w 16"/>
                <a:gd name="T13" fmla="*/ 2147483647 h 25"/>
                <a:gd name="T14" fmla="*/ 62531228 w 16"/>
                <a:gd name="T15" fmla="*/ 2147483647 h 25"/>
                <a:gd name="T16" fmla="*/ 0 w 16"/>
                <a:gd name="T17" fmla="*/ 2147483647 h 25"/>
                <a:gd name="T18" fmla="*/ 62531228 w 16"/>
                <a:gd name="T19" fmla="*/ 2147483647 h 25"/>
                <a:gd name="T20" fmla="*/ 125062853 w 16"/>
                <a:gd name="T21" fmla="*/ 2147483647 h 25"/>
                <a:gd name="T22" fmla="*/ 250125309 w 16"/>
                <a:gd name="T23" fmla="*/ 2147483647 h 25"/>
                <a:gd name="T24" fmla="*/ 437562228 w 16"/>
                <a:gd name="T25" fmla="*/ 2147483647 h 25"/>
                <a:gd name="T26" fmla="*/ 687687538 w 16"/>
                <a:gd name="T27" fmla="*/ 2147483647 h 25"/>
                <a:gd name="T28" fmla="*/ 1000186913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60" name="Freeform 82"/>
            <p:cNvSpPr>
              <a:spLocks/>
            </p:cNvSpPr>
            <p:nvPr>
              <p:custDataLst>
                <p:tags r:id="rId53"/>
              </p:custDataLst>
            </p:nvPr>
          </p:nvSpPr>
          <p:spPr bwMode="auto">
            <a:xfrm>
              <a:off x="8582808" y="2120772"/>
              <a:ext cx="3930" cy="34621"/>
            </a:xfrm>
            <a:custGeom>
              <a:avLst/>
              <a:gdLst>
                <a:gd name="T0" fmla="*/ 0 w 14"/>
                <a:gd name="T1" fmla="*/ 0 h 18"/>
                <a:gd name="T2" fmla="*/ 118176494 w 14"/>
                <a:gd name="T3" fmla="*/ 2147483647 h 18"/>
                <a:gd name="T4" fmla="*/ 196883708 w 14"/>
                <a:gd name="T5" fmla="*/ 2147483647 h 18"/>
                <a:gd name="T6" fmla="*/ 275706595 w 14"/>
                <a:gd name="T7" fmla="*/ 2147483647 h 18"/>
                <a:gd name="T8" fmla="*/ 354413469 w 14"/>
                <a:gd name="T9" fmla="*/ 2147483647 h 18"/>
                <a:gd name="T10" fmla="*/ 511943570 w 14"/>
                <a:gd name="T11" fmla="*/ 2147483647 h 18"/>
                <a:gd name="T12" fmla="*/ 55129717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solidFill>
              <a:srgbClr val="C40075"/>
            </a:solidFill>
            <a:ln w="3175" cmpd="sng">
              <a:solidFill>
                <a:schemeClr val="accent6"/>
              </a:solidFill>
              <a:prstDash val="solid"/>
              <a:round/>
              <a:headEnd/>
              <a:tailEnd/>
            </a:ln>
            <a:extLst/>
          </p:spPr>
          <p:txBody>
            <a:bodyPr/>
            <a:lstStyle/>
            <a:p>
              <a:endParaRPr lang="en-US" sz="1400"/>
            </a:p>
          </p:txBody>
        </p:sp>
        <p:sp>
          <p:nvSpPr>
            <p:cNvPr id="61" name="Freeform 83"/>
            <p:cNvSpPr>
              <a:spLocks/>
            </p:cNvSpPr>
            <p:nvPr>
              <p:custDataLst>
                <p:tags r:id="rId54"/>
              </p:custDataLst>
            </p:nvPr>
          </p:nvSpPr>
          <p:spPr bwMode="auto">
            <a:xfrm>
              <a:off x="8708560" y="2543909"/>
              <a:ext cx="22269" cy="35582"/>
            </a:xfrm>
            <a:custGeom>
              <a:avLst/>
              <a:gdLst>
                <a:gd name="T0" fmla="*/ 0 w 67"/>
                <a:gd name="T1" fmla="*/ 0 h 74"/>
                <a:gd name="T2" fmla="*/ 65387896 w 67"/>
                <a:gd name="T3" fmla="*/ 2147483647 h 74"/>
                <a:gd name="T4" fmla="*/ 196001357 w 67"/>
                <a:gd name="T5" fmla="*/ 2147483647 h 74"/>
                <a:gd name="T6" fmla="*/ 457552538 w 67"/>
                <a:gd name="T7" fmla="*/ 2147483647 h 74"/>
                <a:gd name="T8" fmla="*/ 784329284 w 67"/>
                <a:gd name="T9" fmla="*/ 2147483647 h 74"/>
                <a:gd name="T10" fmla="*/ 1111106030 w 67"/>
                <a:gd name="T11" fmla="*/ 2147483647 h 74"/>
                <a:gd name="T12" fmla="*/ 1503270672 w 67"/>
                <a:gd name="T13" fmla="*/ 2147483647 h 74"/>
                <a:gd name="T14" fmla="*/ 1830047418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1111106030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62" name="Freeform 84"/>
            <p:cNvSpPr>
              <a:spLocks/>
            </p:cNvSpPr>
            <p:nvPr>
              <p:custDataLst>
                <p:tags r:id="rId55"/>
              </p:custDataLst>
            </p:nvPr>
          </p:nvSpPr>
          <p:spPr bwMode="auto">
            <a:xfrm>
              <a:off x="8760957" y="2552563"/>
              <a:ext cx="10479" cy="34621"/>
            </a:xfrm>
            <a:custGeom>
              <a:avLst/>
              <a:gdLst>
                <a:gd name="T0" fmla="*/ 0 w 34"/>
                <a:gd name="T1" fmla="*/ 0 h 38"/>
                <a:gd name="T2" fmla="*/ 104224418 w 34"/>
                <a:gd name="T3" fmla="*/ 2147483647 h 38"/>
                <a:gd name="T4" fmla="*/ 208449209 w 34"/>
                <a:gd name="T5" fmla="*/ 2147483647 h 38"/>
                <a:gd name="T6" fmla="*/ 260631268 w 34"/>
                <a:gd name="T7" fmla="*/ 2147483647 h 38"/>
                <a:gd name="T8" fmla="*/ 312673626 w 34"/>
                <a:gd name="T9" fmla="*/ 2147483647 h 38"/>
                <a:gd name="T10" fmla="*/ 521122835 w 34"/>
                <a:gd name="T11" fmla="*/ 2147483647 h 38"/>
                <a:gd name="T12" fmla="*/ 677529685 w 34"/>
                <a:gd name="T13" fmla="*/ 2147483647 h 38"/>
                <a:gd name="T14" fmla="*/ 833796462 w 34"/>
                <a:gd name="T15" fmla="*/ 2147483647 h 38"/>
                <a:gd name="T16" fmla="*/ 1042385371 w 34"/>
                <a:gd name="T17" fmla="*/ 2147483647 h 38"/>
                <a:gd name="T18" fmla="*/ 1198652521 w 34"/>
                <a:gd name="T19" fmla="*/ 2147483647 h 38"/>
                <a:gd name="T20" fmla="*/ 1355058997 w 34"/>
                <a:gd name="T21" fmla="*/ 2147483647 h 38"/>
                <a:gd name="T22" fmla="*/ 1459283788 w 34"/>
                <a:gd name="T23" fmla="*/ 2147483647 h 38"/>
                <a:gd name="T24" fmla="*/ 1667732997 w 34"/>
                <a:gd name="T25" fmla="*/ 2147483647 h 38"/>
                <a:gd name="T26" fmla="*/ 1719775356 w 34"/>
                <a:gd name="T27" fmla="*/ 2147483647 h 38"/>
                <a:gd name="T28" fmla="*/ 1771957415 w 34"/>
                <a:gd name="T29" fmla="*/ 2147483647 h 38"/>
                <a:gd name="T30" fmla="*/ 1615550938 w 34"/>
                <a:gd name="T31" fmla="*/ 2147483647 h 38"/>
                <a:gd name="T32" fmla="*/ 1459283788 w 34"/>
                <a:gd name="T33" fmla="*/ 2147483647 h 38"/>
                <a:gd name="T34" fmla="*/ 1355058997 w 34"/>
                <a:gd name="T35" fmla="*/ 2147483647 h 38"/>
                <a:gd name="T36" fmla="*/ 1250834579 w 34"/>
                <a:gd name="T37" fmla="*/ 2147483647 h 38"/>
                <a:gd name="T38" fmla="*/ 990203312 w 34"/>
                <a:gd name="T39" fmla="*/ 2147483647 h 38"/>
                <a:gd name="T40" fmla="*/ 677529685 w 34"/>
                <a:gd name="T41" fmla="*/ 0 h 38"/>
                <a:gd name="T42" fmla="*/ 312673626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63" name="Freeform 85"/>
            <p:cNvSpPr>
              <a:spLocks/>
            </p:cNvSpPr>
            <p:nvPr>
              <p:custDataLst>
                <p:tags r:id="rId56"/>
              </p:custDataLst>
            </p:nvPr>
          </p:nvSpPr>
          <p:spPr bwMode="auto">
            <a:xfrm>
              <a:off x="8643064" y="2416968"/>
              <a:ext cx="20959" cy="33659"/>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1210852026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3"/>
                <a:gd name="T35" fmla="*/ 53 w 5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64" name="Freeform 86"/>
            <p:cNvSpPr>
              <a:spLocks/>
            </p:cNvSpPr>
            <p:nvPr>
              <p:custDataLst>
                <p:tags r:id="rId57"/>
              </p:custDataLst>
            </p:nvPr>
          </p:nvSpPr>
          <p:spPr bwMode="auto">
            <a:xfrm>
              <a:off x="8595907" y="2401581"/>
              <a:ext cx="9170" cy="34621"/>
            </a:xfrm>
            <a:custGeom>
              <a:avLst/>
              <a:gdLst>
                <a:gd name="T0" fmla="*/ 0 w 26"/>
                <a:gd name="T1" fmla="*/ 0 h 12"/>
                <a:gd name="T2" fmla="*/ 312400535 w 26"/>
                <a:gd name="T3" fmla="*/ 2147483647 h 12"/>
                <a:gd name="T4" fmla="*/ 859010964 w 26"/>
                <a:gd name="T5" fmla="*/ 2147483647 h 12"/>
                <a:gd name="T6" fmla="*/ 1093220004 w 26"/>
                <a:gd name="T7" fmla="*/ 2147483647 h 12"/>
                <a:gd name="T8" fmla="*/ 1405620539 w 26"/>
                <a:gd name="T9" fmla="*/ 2147483647 h 12"/>
                <a:gd name="T10" fmla="*/ 1717838992 w 26"/>
                <a:gd name="T11" fmla="*/ 2147483647 h 12"/>
                <a:gd name="T12" fmla="*/ 2030239527 w 26"/>
                <a:gd name="T13" fmla="*/ 2147483647 h 12"/>
                <a:gd name="T14" fmla="*/ 1639830006 w 26"/>
                <a:gd name="T15" fmla="*/ 2147483647 h 12"/>
                <a:gd name="T16" fmla="*/ 1015211018 w 26"/>
                <a:gd name="T17" fmla="*/ 2147483647 h 12"/>
                <a:gd name="T18" fmla="*/ 390409521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65" name="Freeform 87"/>
            <p:cNvSpPr>
              <a:spLocks/>
            </p:cNvSpPr>
            <p:nvPr>
              <p:custDataLst>
                <p:tags r:id="rId58"/>
              </p:custDataLst>
            </p:nvPr>
          </p:nvSpPr>
          <p:spPr bwMode="auto">
            <a:xfrm>
              <a:off x="8760957" y="2602570"/>
              <a:ext cx="26199" cy="34621"/>
            </a:xfrm>
            <a:custGeom>
              <a:avLst/>
              <a:gdLst>
                <a:gd name="T0" fmla="*/ 0 w 73"/>
                <a:gd name="T1" fmla="*/ 0 h 57150"/>
                <a:gd name="T2" fmla="*/ 3783469 w 73"/>
                <a:gd name="T3" fmla="*/ 0 h 57150"/>
                <a:gd name="T4" fmla="*/ 6998917 w 73"/>
                <a:gd name="T5" fmla="*/ 0 h 57150"/>
                <a:gd name="T6" fmla="*/ 10403996 w 73"/>
                <a:gd name="T7" fmla="*/ 0 h 57150"/>
                <a:gd name="T8" fmla="*/ 13809073 w 73"/>
                <a:gd name="T9" fmla="*/ 0 h 57150"/>
                <a:gd name="T10" fmla="*/ 0 60000 65536"/>
                <a:gd name="T11" fmla="*/ 0 60000 65536"/>
                <a:gd name="T12" fmla="*/ 0 60000 65536"/>
                <a:gd name="T13" fmla="*/ 0 60000 65536"/>
                <a:gd name="T14" fmla="*/ 0 60000 65536"/>
                <a:gd name="T15" fmla="*/ 0 w 73"/>
                <a:gd name="T16" fmla="*/ 0 h 57150"/>
                <a:gd name="T17" fmla="*/ 73 w 73"/>
                <a:gd name="T18" fmla="*/ 57150 h 57150"/>
              </a:gdLst>
              <a:ahLst/>
              <a:cxnLst>
                <a:cxn ang="T10">
                  <a:pos x="T0" y="T1"/>
                </a:cxn>
                <a:cxn ang="T11">
                  <a:pos x="T2" y="T3"/>
                </a:cxn>
                <a:cxn ang="T12">
                  <a:pos x="T4" y="T5"/>
                </a:cxn>
                <a:cxn ang="T13">
                  <a:pos x="T6" y="T7"/>
                </a:cxn>
                <a:cxn ang="T14">
                  <a:pos x="T8" y="T9"/>
                </a:cxn>
              </a:cxnLst>
              <a:rect l="T15" t="T16" r="T17" b="T18"/>
              <a:pathLst>
                <a:path w="73" h="57150">
                  <a:moveTo>
                    <a:pt x="0" y="0"/>
                  </a:moveTo>
                  <a:lnTo>
                    <a:pt x="20" y="0"/>
                  </a:lnTo>
                  <a:lnTo>
                    <a:pt x="37" y="0"/>
                  </a:lnTo>
                  <a:lnTo>
                    <a:pt x="55" y="0"/>
                  </a:lnTo>
                  <a:lnTo>
                    <a:pt x="73" y="0"/>
                  </a:lnTo>
                </a:path>
              </a:pathLst>
            </a:custGeom>
            <a:solidFill>
              <a:schemeClr val="bg1">
                <a:lumMod val="65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66" name="Freeform 88"/>
            <p:cNvSpPr>
              <a:spLocks/>
            </p:cNvSpPr>
            <p:nvPr>
              <p:custDataLst>
                <p:tags r:id="rId59"/>
              </p:custDataLst>
            </p:nvPr>
          </p:nvSpPr>
          <p:spPr bwMode="auto">
            <a:xfrm>
              <a:off x="8724280" y="2595838"/>
              <a:ext cx="18339" cy="34621"/>
            </a:xfrm>
            <a:custGeom>
              <a:avLst/>
              <a:gdLst>
                <a:gd name="T0" fmla="*/ 0 w 53"/>
                <a:gd name="T1" fmla="*/ 0 h 3"/>
                <a:gd name="T2" fmla="*/ 2461943 w 53"/>
                <a:gd name="T3" fmla="*/ 0 h 3"/>
                <a:gd name="T4" fmla="*/ 4747763 w 53"/>
                <a:gd name="T5" fmla="*/ 1088707452 h 3"/>
                <a:gd name="T6" fmla="*/ 5627118 w 53"/>
                <a:gd name="T7" fmla="*/ 1088707452 h 3"/>
                <a:gd name="T8" fmla="*/ 6857880 w 53"/>
                <a:gd name="T9" fmla="*/ 1088707452 h 3"/>
                <a:gd name="T10" fmla="*/ 7912940 w 53"/>
                <a:gd name="T11" fmla="*/ 362902533 h 3"/>
                <a:gd name="T12" fmla="*/ 9319824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solidFill>
              <a:schemeClr val="bg1">
                <a:lumMod val="65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67" name="Line 89"/>
            <p:cNvSpPr>
              <a:spLocks noChangeShapeType="1"/>
            </p:cNvSpPr>
            <p:nvPr>
              <p:custDataLst>
                <p:tags r:id="rId60"/>
              </p:custDataLst>
            </p:nvPr>
          </p:nvSpPr>
          <p:spPr bwMode="auto">
            <a:xfrm>
              <a:off x="8751789" y="2587183"/>
              <a:ext cx="17029" cy="3847"/>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68" name="Freeform 90"/>
            <p:cNvSpPr>
              <a:spLocks/>
            </p:cNvSpPr>
            <p:nvPr>
              <p:custDataLst>
                <p:tags r:id="rId61"/>
              </p:custDataLst>
            </p:nvPr>
          </p:nvSpPr>
          <p:spPr bwMode="auto">
            <a:xfrm>
              <a:off x="8768817" y="2591030"/>
              <a:ext cx="1310" cy="34621"/>
            </a:xfrm>
            <a:custGeom>
              <a:avLst/>
              <a:gdLst>
                <a:gd name="T0" fmla="*/ 0 w 1588"/>
                <a:gd name="T1" fmla="*/ 0 h 13"/>
                <a:gd name="T2" fmla="*/ 0 w 1588"/>
                <a:gd name="T3" fmla="*/ 2147483647 h 13"/>
                <a:gd name="T4" fmla="*/ 0 w 1588"/>
                <a:gd name="T5" fmla="*/ 2147483647 h 13"/>
                <a:gd name="T6" fmla="*/ 0 60000 65536"/>
                <a:gd name="T7" fmla="*/ 0 60000 65536"/>
                <a:gd name="T8" fmla="*/ 0 60000 65536"/>
                <a:gd name="T9" fmla="*/ 0 w 1588"/>
                <a:gd name="T10" fmla="*/ 0 h 13"/>
                <a:gd name="T11" fmla="*/ 1588 w 1588"/>
                <a:gd name="T12" fmla="*/ 13 h 13"/>
              </a:gdLst>
              <a:ahLst/>
              <a:cxnLst>
                <a:cxn ang="T6">
                  <a:pos x="T0" y="T1"/>
                </a:cxn>
                <a:cxn ang="T7">
                  <a:pos x="T2" y="T3"/>
                </a:cxn>
                <a:cxn ang="T8">
                  <a:pos x="T4" y="T5"/>
                </a:cxn>
              </a:cxnLst>
              <a:rect l="T9" t="T10" r="T11" b="T12"/>
              <a:pathLst>
                <a:path w="1588" h="13">
                  <a:moveTo>
                    <a:pt x="0" y="0"/>
                  </a:moveTo>
                  <a:lnTo>
                    <a:pt x="0" y="6"/>
                  </a:lnTo>
                  <a:lnTo>
                    <a:pt x="0" y="1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69" name="Freeform 91"/>
            <p:cNvSpPr>
              <a:spLocks/>
            </p:cNvSpPr>
            <p:nvPr>
              <p:custDataLst>
                <p:tags r:id="rId62"/>
              </p:custDataLst>
            </p:nvPr>
          </p:nvSpPr>
          <p:spPr bwMode="auto">
            <a:xfrm>
              <a:off x="8730830" y="2587183"/>
              <a:ext cx="11789" cy="35583"/>
            </a:xfrm>
            <a:custGeom>
              <a:avLst/>
              <a:gdLst>
                <a:gd name="T0" fmla="*/ 0 w 26"/>
                <a:gd name="T1" fmla="*/ 0 h 58738"/>
                <a:gd name="T2" fmla="*/ 2147483647 w 26"/>
                <a:gd name="T3" fmla="*/ 0 h 58738"/>
                <a:gd name="T4" fmla="*/ 2147483647 w 26"/>
                <a:gd name="T5" fmla="*/ 0 h 58738"/>
                <a:gd name="T6" fmla="*/ 0 60000 65536"/>
                <a:gd name="T7" fmla="*/ 0 60000 65536"/>
                <a:gd name="T8" fmla="*/ 0 60000 65536"/>
                <a:gd name="T9" fmla="*/ 0 w 26"/>
                <a:gd name="T10" fmla="*/ 0 h 58738"/>
                <a:gd name="T11" fmla="*/ 26 w 26"/>
                <a:gd name="T12" fmla="*/ 58738 h 58738"/>
              </a:gdLst>
              <a:ahLst/>
              <a:cxnLst>
                <a:cxn ang="T6">
                  <a:pos x="T0" y="T1"/>
                </a:cxn>
                <a:cxn ang="T7">
                  <a:pos x="T2" y="T3"/>
                </a:cxn>
                <a:cxn ang="T8">
                  <a:pos x="T4" y="T5"/>
                </a:cxn>
              </a:cxnLst>
              <a:rect l="T9" t="T10" r="T11" b="T12"/>
              <a:pathLst>
                <a:path w="26" h="58738">
                  <a:moveTo>
                    <a:pt x="0" y="0"/>
                  </a:moveTo>
                  <a:lnTo>
                    <a:pt x="15" y="0"/>
                  </a:lnTo>
                  <a:lnTo>
                    <a:pt x="26"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0" name="Freeform 92"/>
            <p:cNvSpPr>
              <a:spLocks/>
            </p:cNvSpPr>
            <p:nvPr>
              <p:custDataLst>
                <p:tags r:id="rId63"/>
              </p:custDataLst>
            </p:nvPr>
          </p:nvSpPr>
          <p:spPr bwMode="auto">
            <a:xfrm>
              <a:off x="8725590" y="2575643"/>
              <a:ext cx="5240" cy="36544"/>
            </a:xfrm>
            <a:custGeom>
              <a:avLst/>
              <a:gdLst>
                <a:gd name="T0" fmla="*/ 640119688 w 20"/>
                <a:gd name="T1" fmla="*/ 0 h 25"/>
                <a:gd name="T2" fmla="*/ 0 w 20"/>
                <a:gd name="T3" fmla="*/ 2147483647 h 25"/>
                <a:gd name="T4" fmla="*/ 128023938 w 20"/>
                <a:gd name="T5" fmla="*/ 2147483647 h 25"/>
                <a:gd name="T6" fmla="*/ 320059685 w 20"/>
                <a:gd name="T7" fmla="*/ 2147483647 h 25"/>
                <a:gd name="T8" fmla="*/ 448083940 w 20"/>
                <a:gd name="T9" fmla="*/ 2147483647 h 25"/>
                <a:gd name="T10" fmla="*/ 640119688 w 20"/>
                <a:gd name="T11" fmla="*/ 2147483647 h 25"/>
                <a:gd name="T12" fmla="*/ 640119688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1" name="Freeform 93"/>
            <p:cNvSpPr>
              <a:spLocks/>
            </p:cNvSpPr>
            <p:nvPr>
              <p:custDataLst>
                <p:tags r:id="rId64"/>
              </p:custDataLst>
            </p:nvPr>
          </p:nvSpPr>
          <p:spPr bwMode="auto">
            <a:xfrm>
              <a:off x="8792395" y="2410235"/>
              <a:ext cx="1310" cy="34621"/>
            </a:xfrm>
            <a:custGeom>
              <a:avLst/>
              <a:gdLst>
                <a:gd name="T0" fmla="*/ 0 w 6"/>
                <a:gd name="T1" fmla="*/ 2147483647 h 24"/>
                <a:gd name="T2" fmla="*/ 0 w 6"/>
                <a:gd name="T3" fmla="*/ 0 h 24"/>
                <a:gd name="T4" fmla="*/ 111237018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grpSp>
          <p:nvGrpSpPr>
            <p:cNvPr id="72" name="Group 94"/>
            <p:cNvGrpSpPr>
              <a:grpSpLocks/>
            </p:cNvGrpSpPr>
            <p:nvPr>
              <p:custDataLst>
                <p:tags r:id="rId65"/>
              </p:custDataLst>
            </p:nvPr>
          </p:nvGrpSpPr>
          <p:grpSpPr bwMode="auto">
            <a:xfrm>
              <a:off x="8688912" y="2211170"/>
              <a:ext cx="134922" cy="69240"/>
              <a:chOff x="5379" y="2466"/>
              <a:chExt cx="122" cy="71"/>
            </a:xfrm>
            <a:solidFill>
              <a:srgbClr val="C40075"/>
            </a:solidFill>
          </p:grpSpPr>
          <p:sp>
            <p:nvSpPr>
              <p:cNvPr id="578" name="Freeform 95"/>
              <p:cNvSpPr>
                <a:spLocks/>
              </p:cNvSpPr>
              <p:nvPr/>
            </p:nvSpPr>
            <p:spPr bwMode="auto">
              <a:xfrm>
                <a:off x="5428" y="2492"/>
                <a:ext cx="6" cy="9"/>
              </a:xfrm>
              <a:custGeom>
                <a:avLst/>
                <a:gdLst>
                  <a:gd name="T0" fmla="*/ 2 w 19"/>
                  <a:gd name="T1" fmla="*/ 3 h 25"/>
                  <a:gd name="T2" fmla="*/ 2 w 19"/>
                  <a:gd name="T3" fmla="*/ 3 h 25"/>
                  <a:gd name="T4" fmla="*/ 2 w 19"/>
                  <a:gd name="T5" fmla="*/ 1 h 25"/>
                  <a:gd name="T6" fmla="*/ 2 w 19"/>
                  <a:gd name="T7" fmla="*/ 1 h 25"/>
                  <a:gd name="T8" fmla="*/ 2 w 19"/>
                  <a:gd name="T9" fmla="*/ 1 h 25"/>
                  <a:gd name="T10" fmla="*/ 2 w 19"/>
                  <a:gd name="T11" fmla="*/ 0 h 25"/>
                  <a:gd name="T12" fmla="*/ 2 w 19"/>
                  <a:gd name="T13" fmla="*/ 0 h 25"/>
                  <a:gd name="T14" fmla="*/ 0 w 19"/>
                  <a:gd name="T15" fmla="*/ 0 h 25"/>
                  <a:gd name="T16" fmla="*/ 0 w 19"/>
                  <a:gd name="T17" fmla="*/ 1 h 25"/>
                  <a:gd name="T18" fmla="*/ 1 w 19"/>
                  <a:gd name="T19" fmla="*/ 2 h 25"/>
                  <a:gd name="T20" fmla="*/ 1 w 19"/>
                  <a:gd name="T21" fmla="*/ 3 h 25"/>
                  <a:gd name="T22" fmla="*/ 1 w 19"/>
                  <a:gd name="T23" fmla="*/ 3 h 25"/>
                  <a:gd name="T24" fmla="*/ 2 w 19"/>
                  <a:gd name="T25" fmla="*/ 3 h 25"/>
                  <a:gd name="T26" fmla="*/ 2 w 19"/>
                  <a:gd name="T27" fmla="*/ 3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79" name="Freeform 96"/>
              <p:cNvSpPr>
                <a:spLocks/>
              </p:cNvSpPr>
              <p:nvPr/>
            </p:nvSpPr>
            <p:spPr bwMode="auto">
              <a:xfrm>
                <a:off x="5379" y="2505"/>
                <a:ext cx="7" cy="6"/>
              </a:xfrm>
              <a:custGeom>
                <a:avLst/>
                <a:gdLst>
                  <a:gd name="T0" fmla="*/ 2 w 26"/>
                  <a:gd name="T1" fmla="*/ 2 h 18"/>
                  <a:gd name="T2" fmla="*/ 1 w 26"/>
                  <a:gd name="T3" fmla="*/ 2 h 18"/>
                  <a:gd name="T4" fmla="*/ 0 w 26"/>
                  <a:gd name="T5" fmla="*/ 1 h 18"/>
                  <a:gd name="T6" fmla="*/ 0 w 26"/>
                  <a:gd name="T7" fmla="*/ 0 h 18"/>
                  <a:gd name="T8" fmla="*/ 1 w 26"/>
                  <a:gd name="T9" fmla="*/ 0 h 18"/>
                  <a:gd name="T10" fmla="*/ 1 w 26"/>
                  <a:gd name="T11" fmla="*/ 1 h 18"/>
                  <a:gd name="T12" fmla="*/ 1 w 26"/>
                  <a:gd name="T13" fmla="*/ 1 h 18"/>
                  <a:gd name="T14" fmla="*/ 2 w 26"/>
                  <a:gd name="T15" fmla="*/ 2 h 1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8"/>
                  <a:gd name="T26" fmla="*/ 26 w 2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8">
                    <a:moveTo>
                      <a:pt x="26" y="18"/>
                    </a:moveTo>
                    <a:lnTo>
                      <a:pt x="7" y="18"/>
                    </a:lnTo>
                    <a:lnTo>
                      <a:pt x="3" y="9"/>
                    </a:lnTo>
                    <a:lnTo>
                      <a:pt x="0" y="0"/>
                    </a:lnTo>
                    <a:lnTo>
                      <a:pt x="6" y="2"/>
                    </a:lnTo>
                    <a:lnTo>
                      <a:pt x="13" y="6"/>
                    </a:lnTo>
                    <a:lnTo>
                      <a:pt x="20" y="12"/>
                    </a:lnTo>
                    <a:lnTo>
                      <a:pt x="26" y="18"/>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80" name="Freeform 97"/>
              <p:cNvSpPr>
                <a:spLocks/>
              </p:cNvSpPr>
              <p:nvPr/>
            </p:nvSpPr>
            <p:spPr bwMode="auto">
              <a:xfrm>
                <a:off x="5392" y="2466"/>
                <a:ext cx="5" cy="6"/>
              </a:xfrm>
              <a:custGeom>
                <a:avLst/>
                <a:gdLst>
                  <a:gd name="T0" fmla="*/ 0 w 13"/>
                  <a:gd name="T1" fmla="*/ 2 h 18"/>
                  <a:gd name="T2" fmla="*/ 2 w 13"/>
                  <a:gd name="T3" fmla="*/ 0 h 18"/>
                  <a:gd name="T4" fmla="*/ 0 w 13"/>
                  <a:gd name="T5" fmla="*/ 2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18"/>
                    </a:moveTo>
                    <a:lnTo>
                      <a:pt x="13" y="0"/>
                    </a:lnTo>
                    <a:lnTo>
                      <a:pt x="0" y="18"/>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81" name="Freeform 98"/>
              <p:cNvSpPr>
                <a:spLocks/>
              </p:cNvSpPr>
              <p:nvPr/>
            </p:nvSpPr>
            <p:spPr bwMode="auto">
              <a:xfrm>
                <a:off x="5426" y="2468"/>
                <a:ext cx="8" cy="8"/>
              </a:xfrm>
              <a:custGeom>
                <a:avLst/>
                <a:gdLst>
                  <a:gd name="T0" fmla="*/ 0 w 26"/>
                  <a:gd name="T1" fmla="*/ 3 h 24"/>
                  <a:gd name="T2" fmla="*/ 0 w 26"/>
                  <a:gd name="T3" fmla="*/ 3 h 24"/>
                  <a:gd name="T4" fmla="*/ 1 w 26"/>
                  <a:gd name="T5" fmla="*/ 2 h 24"/>
                  <a:gd name="T6" fmla="*/ 1 w 26"/>
                  <a:gd name="T7" fmla="*/ 2 h 24"/>
                  <a:gd name="T8" fmla="*/ 2 w 26"/>
                  <a:gd name="T9" fmla="*/ 2 h 24"/>
                  <a:gd name="T10" fmla="*/ 2 w 26"/>
                  <a:gd name="T11" fmla="*/ 1 h 24"/>
                  <a:gd name="T12" fmla="*/ 2 w 26"/>
                  <a:gd name="T13" fmla="*/ 1 h 24"/>
                  <a:gd name="T14" fmla="*/ 2 w 26"/>
                  <a:gd name="T15" fmla="*/ 0 h 24"/>
                  <a:gd name="T16" fmla="*/ 2 w 26"/>
                  <a:gd name="T17" fmla="*/ 0 h 24"/>
                  <a:gd name="T18" fmla="*/ 0 w 26"/>
                  <a:gd name="T19" fmla="*/ 3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82" name="Freeform 99"/>
              <p:cNvSpPr>
                <a:spLocks/>
              </p:cNvSpPr>
              <p:nvPr/>
            </p:nvSpPr>
            <p:spPr bwMode="auto">
              <a:xfrm>
                <a:off x="5490" y="2490"/>
                <a:ext cx="11" cy="2"/>
              </a:xfrm>
              <a:custGeom>
                <a:avLst/>
                <a:gdLst>
                  <a:gd name="T0" fmla="*/ 0 w 34"/>
                  <a:gd name="T1" fmla="*/ 1 h 6"/>
                  <a:gd name="T2" fmla="*/ 1 w 34"/>
                  <a:gd name="T3" fmla="*/ 1 h 6"/>
                  <a:gd name="T4" fmla="*/ 2 w 34"/>
                  <a:gd name="T5" fmla="*/ 1 h 6"/>
                  <a:gd name="T6" fmla="*/ 3 w 34"/>
                  <a:gd name="T7" fmla="*/ 0 h 6"/>
                  <a:gd name="T8" fmla="*/ 4 w 34"/>
                  <a:gd name="T9" fmla="*/ 0 h 6"/>
                  <a:gd name="T10" fmla="*/ 0 60000 65536"/>
                  <a:gd name="T11" fmla="*/ 0 60000 65536"/>
                  <a:gd name="T12" fmla="*/ 0 60000 65536"/>
                  <a:gd name="T13" fmla="*/ 0 60000 65536"/>
                  <a:gd name="T14" fmla="*/ 0 60000 65536"/>
                  <a:gd name="T15" fmla="*/ 0 w 34"/>
                  <a:gd name="T16" fmla="*/ 0 h 6"/>
                  <a:gd name="T17" fmla="*/ 34 w 34"/>
                  <a:gd name="T18" fmla="*/ 6 h 6"/>
                </a:gdLst>
                <a:ahLst/>
                <a:cxnLst>
                  <a:cxn ang="T10">
                    <a:pos x="T0" y="T1"/>
                  </a:cxn>
                  <a:cxn ang="T11">
                    <a:pos x="T2" y="T3"/>
                  </a:cxn>
                  <a:cxn ang="T12">
                    <a:pos x="T4" y="T5"/>
                  </a:cxn>
                  <a:cxn ang="T13">
                    <a:pos x="T6" y="T7"/>
                  </a:cxn>
                  <a:cxn ang="T14">
                    <a:pos x="T8" y="T9"/>
                  </a:cxn>
                </a:cxnLst>
                <a:rect l="T15" t="T16" r="T17" b="T18"/>
                <a:pathLst>
                  <a:path w="34" h="6">
                    <a:moveTo>
                      <a:pt x="0" y="6"/>
                    </a:moveTo>
                    <a:lnTo>
                      <a:pt x="10" y="6"/>
                    </a:lnTo>
                    <a:lnTo>
                      <a:pt x="17" y="5"/>
                    </a:lnTo>
                    <a:lnTo>
                      <a:pt x="25" y="4"/>
                    </a:lnTo>
                    <a:lnTo>
                      <a:pt x="34"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83" name="Line 100"/>
              <p:cNvSpPr>
                <a:spLocks noChangeShapeType="1"/>
              </p:cNvSpPr>
              <p:nvPr/>
            </p:nvSpPr>
            <p:spPr bwMode="auto">
              <a:xfrm flipH="1">
                <a:off x="5495" y="2490"/>
                <a:ext cx="6" cy="1"/>
              </a:xfrm>
              <a:prstGeom prst="line">
                <a:avLst/>
              </a:prstGeom>
              <a:grpFill/>
              <a:ln w="3175">
                <a:solidFill>
                  <a:schemeClr val="accent6"/>
                </a:solidFill>
                <a:round/>
                <a:headEnd/>
                <a:tailEnd/>
              </a:ln>
            </p:spPr>
            <p:txBody>
              <a:bodyPr/>
              <a:lstStyle/>
              <a:p>
                <a:pPr>
                  <a:defRPr/>
                </a:pPr>
                <a:endParaRPr lang="en-GB" sz="1400">
                  <a:solidFill>
                    <a:prstClr val="black"/>
                  </a:solidFill>
                </a:endParaRPr>
              </a:p>
            </p:txBody>
          </p:sp>
          <p:sp>
            <p:nvSpPr>
              <p:cNvPr id="584" name="Freeform 101"/>
              <p:cNvSpPr>
                <a:spLocks/>
              </p:cNvSpPr>
              <p:nvPr/>
            </p:nvSpPr>
            <p:spPr bwMode="auto">
              <a:xfrm>
                <a:off x="5464" y="2530"/>
                <a:ext cx="1" cy="7"/>
              </a:xfrm>
              <a:custGeom>
                <a:avLst/>
                <a:gdLst>
                  <a:gd name="T0" fmla="*/ 0 w 1"/>
                  <a:gd name="T1" fmla="*/ 3 h 19"/>
                  <a:gd name="T2" fmla="*/ 0 w 1"/>
                  <a:gd name="T3" fmla="*/ 1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19"/>
                    </a:moveTo>
                    <a:lnTo>
                      <a:pt x="0" y="9"/>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85" name="Line 102"/>
              <p:cNvSpPr>
                <a:spLocks noChangeShapeType="1"/>
              </p:cNvSpPr>
              <p:nvPr/>
            </p:nvSpPr>
            <p:spPr bwMode="auto">
              <a:xfrm>
                <a:off x="5464" y="2530"/>
                <a:ext cx="6" cy="1"/>
              </a:xfrm>
              <a:prstGeom prst="line">
                <a:avLst/>
              </a:prstGeom>
              <a:grpFill/>
              <a:ln w="3175">
                <a:solidFill>
                  <a:schemeClr val="accent6"/>
                </a:solidFill>
                <a:round/>
                <a:headEnd/>
                <a:tailEnd/>
              </a:ln>
            </p:spPr>
            <p:txBody>
              <a:bodyPr/>
              <a:lstStyle/>
              <a:p>
                <a:pPr>
                  <a:defRPr/>
                </a:pPr>
                <a:endParaRPr lang="en-GB" sz="1400">
                  <a:solidFill>
                    <a:prstClr val="black"/>
                  </a:solidFill>
                </a:endParaRPr>
              </a:p>
            </p:txBody>
          </p:sp>
          <p:sp>
            <p:nvSpPr>
              <p:cNvPr id="586" name="Freeform 103"/>
              <p:cNvSpPr>
                <a:spLocks/>
              </p:cNvSpPr>
              <p:nvPr/>
            </p:nvSpPr>
            <p:spPr bwMode="auto">
              <a:xfrm>
                <a:off x="5466" y="2530"/>
                <a:ext cx="4" cy="2"/>
              </a:xfrm>
              <a:custGeom>
                <a:avLst/>
                <a:gdLst>
                  <a:gd name="T0" fmla="*/ 1 w 14"/>
                  <a:gd name="T1" fmla="*/ 0 h 6"/>
                  <a:gd name="T2" fmla="*/ 1 w 14"/>
                  <a:gd name="T3" fmla="*/ 0 h 6"/>
                  <a:gd name="T4" fmla="*/ 0 w 14"/>
                  <a:gd name="T5" fmla="*/ 1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7" y="3"/>
                    </a:lnTo>
                    <a:lnTo>
                      <a:pt x="0" y="6"/>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grpSp>
        <p:sp>
          <p:nvSpPr>
            <p:cNvPr id="73" name="Freeform 104"/>
            <p:cNvSpPr>
              <a:spLocks/>
            </p:cNvSpPr>
            <p:nvPr>
              <p:custDataLst>
                <p:tags r:id="rId66"/>
              </p:custDataLst>
            </p:nvPr>
          </p:nvSpPr>
          <p:spPr bwMode="auto">
            <a:xfrm>
              <a:off x="7520457" y="2127504"/>
              <a:ext cx="5240" cy="34621"/>
            </a:xfrm>
            <a:custGeom>
              <a:avLst/>
              <a:gdLst>
                <a:gd name="T0" fmla="*/ 189384598 w 26"/>
                <a:gd name="T1" fmla="*/ 2147483647 h 111"/>
                <a:gd name="T2" fmla="*/ 131107717 w 26"/>
                <a:gd name="T3" fmla="*/ 2147483647 h 111"/>
                <a:gd name="T4" fmla="*/ 58276637 w 26"/>
                <a:gd name="T5" fmla="*/ 2147483647 h 111"/>
                <a:gd name="T6" fmla="*/ 29108644 w 26"/>
                <a:gd name="T7" fmla="*/ 2147483647 h 111"/>
                <a:gd name="T8" fmla="*/ 14554200 w 26"/>
                <a:gd name="T9" fmla="*/ 2147483647 h 111"/>
                <a:gd name="T10" fmla="*/ 0 w 26"/>
                <a:gd name="T11" fmla="*/ 2147483647 h 111"/>
                <a:gd name="T12" fmla="*/ 0 w 26"/>
                <a:gd name="T13" fmla="*/ 2147483647 h 111"/>
                <a:gd name="T14" fmla="*/ 0 w 26"/>
                <a:gd name="T15" fmla="*/ 2147483647 h 111"/>
                <a:gd name="T16" fmla="*/ 14554200 w 26"/>
                <a:gd name="T17" fmla="*/ 2147483647 h 111"/>
                <a:gd name="T18" fmla="*/ 43722437 w 26"/>
                <a:gd name="T19" fmla="*/ 2147483647 h 111"/>
                <a:gd name="T20" fmla="*/ 72831081 w 26"/>
                <a:gd name="T21" fmla="*/ 2147483647 h 111"/>
                <a:gd name="T22" fmla="*/ 131107717 w 26"/>
                <a:gd name="T23" fmla="*/ 2147483647 h 111"/>
                <a:gd name="T24" fmla="*/ 203938798 w 26"/>
                <a:gd name="T25" fmla="*/ 2147483647 h 111"/>
                <a:gd name="T26" fmla="*/ 291383671 w 26"/>
                <a:gd name="T27" fmla="*/ 1228407843 h 111"/>
                <a:gd name="T28" fmla="*/ 378768952 w 26"/>
                <a:gd name="T29" fmla="*/ 0 h 111"/>
                <a:gd name="T30" fmla="*/ 378768952 w 26"/>
                <a:gd name="T31" fmla="*/ 818850349 h 111"/>
                <a:gd name="T32" fmla="*/ 378768952 w 26"/>
                <a:gd name="T33" fmla="*/ 1774219691 h 111"/>
                <a:gd name="T34" fmla="*/ 378768952 w 26"/>
                <a:gd name="T35" fmla="*/ 2147483647 h 111"/>
                <a:gd name="T36" fmla="*/ 378768952 w 26"/>
                <a:gd name="T37" fmla="*/ 2147483647 h 111"/>
                <a:gd name="T38" fmla="*/ 364214752 w 26"/>
                <a:gd name="T39" fmla="*/ 2147483647 h 111"/>
                <a:gd name="T40" fmla="*/ 320492315 w 26"/>
                <a:gd name="T41" fmla="*/ 2147483647 h 111"/>
                <a:gd name="T42" fmla="*/ 262215679 w 26"/>
                <a:gd name="T43" fmla="*/ 2147483647 h 111"/>
                <a:gd name="T44" fmla="*/ 189384598 w 26"/>
                <a:gd name="T45" fmla="*/ 2147483647 h 111"/>
                <a:gd name="T46" fmla="*/ 189384598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FFFFFF"/>
            </a:solidFill>
            <a:ln w="3175" cmpd="sng">
              <a:solidFill>
                <a:schemeClr val="accent6"/>
              </a:solidFill>
              <a:prstDash val="solid"/>
              <a:round/>
              <a:headEnd/>
              <a:tailEnd/>
            </a:ln>
            <a:extLst/>
          </p:spPr>
          <p:txBody>
            <a:bodyPr/>
            <a:lstStyle/>
            <a:p>
              <a:endParaRPr lang="en-US" sz="1400"/>
            </a:p>
          </p:txBody>
        </p:sp>
        <p:sp>
          <p:nvSpPr>
            <p:cNvPr id="74" name="Freeform 105"/>
            <p:cNvSpPr>
              <a:spLocks/>
            </p:cNvSpPr>
            <p:nvPr>
              <p:custDataLst>
                <p:tags r:id="rId67"/>
              </p:custDataLst>
            </p:nvPr>
          </p:nvSpPr>
          <p:spPr bwMode="auto">
            <a:xfrm>
              <a:off x="4962172" y="3423837"/>
              <a:ext cx="44537" cy="35583"/>
            </a:xfrm>
            <a:custGeom>
              <a:avLst/>
              <a:gdLst>
                <a:gd name="T0" fmla="*/ 0 w 126"/>
                <a:gd name="T1" fmla="*/ 2147483647 h 62"/>
                <a:gd name="T2" fmla="*/ 864668362 w 126"/>
                <a:gd name="T3" fmla="*/ 2147483647 h 62"/>
                <a:gd name="T4" fmla="*/ 1650797102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5" name="Freeform 106"/>
            <p:cNvSpPr>
              <a:spLocks/>
            </p:cNvSpPr>
            <p:nvPr>
              <p:custDataLst>
                <p:tags r:id="rId68"/>
              </p:custDataLst>
            </p:nvPr>
          </p:nvSpPr>
          <p:spPr bwMode="auto">
            <a:xfrm>
              <a:off x="6861565" y="3325748"/>
              <a:ext cx="24889" cy="33659"/>
            </a:xfrm>
            <a:custGeom>
              <a:avLst/>
              <a:gdLst>
                <a:gd name="T0" fmla="*/ 0 w 66"/>
                <a:gd name="T1" fmla="*/ 0 h 44"/>
                <a:gd name="T2" fmla="*/ 1240854177 w 66"/>
                <a:gd name="T3" fmla="*/ 2014046361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004456572 w 66"/>
                <a:gd name="T33" fmla="*/ 2147483647 h 44"/>
                <a:gd name="T34" fmla="*/ 954503108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44"/>
                <a:gd name="T71" fmla="*/ 66 w 66"/>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6" name="Freeform 107"/>
            <p:cNvSpPr>
              <a:spLocks/>
            </p:cNvSpPr>
            <p:nvPr>
              <p:custDataLst>
                <p:tags r:id="rId69"/>
              </p:custDataLst>
            </p:nvPr>
          </p:nvSpPr>
          <p:spPr bwMode="auto">
            <a:xfrm>
              <a:off x="8639135" y="1369707"/>
              <a:ext cx="17029" cy="34621"/>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076897810 w 46"/>
                <a:gd name="T13" fmla="*/ 2147483647 h 16"/>
                <a:gd name="T14" fmla="*/ 1444710682 w 46"/>
                <a:gd name="T15" fmla="*/ 2147483647 h 16"/>
                <a:gd name="T16" fmla="*/ 993263745 w 46"/>
                <a:gd name="T17" fmla="*/ 2147483647 h 16"/>
                <a:gd name="T18" fmla="*/ 451446937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6"/>
                <a:gd name="T38" fmla="*/ 46 w 4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7" name="Freeform 108"/>
            <p:cNvSpPr>
              <a:spLocks/>
            </p:cNvSpPr>
            <p:nvPr>
              <p:custDataLst>
                <p:tags r:id="rId70"/>
              </p:custDataLst>
            </p:nvPr>
          </p:nvSpPr>
          <p:spPr bwMode="auto">
            <a:xfrm>
              <a:off x="8784537" y="1389902"/>
              <a:ext cx="13099" cy="34621"/>
            </a:xfrm>
            <a:custGeom>
              <a:avLst/>
              <a:gdLst>
                <a:gd name="T0" fmla="*/ 2147483647 w 39"/>
                <a:gd name="T1" fmla="*/ 2147483647 h 26"/>
                <a:gd name="T2" fmla="*/ 2147483647 w 39"/>
                <a:gd name="T3" fmla="*/ 2147483647 h 26"/>
                <a:gd name="T4" fmla="*/ 2147483647 w 39"/>
                <a:gd name="T5" fmla="*/ 2147483647 h 26"/>
                <a:gd name="T6" fmla="*/ 1888377247 w 39"/>
                <a:gd name="T7" fmla="*/ 2147483647 h 26"/>
                <a:gd name="T8" fmla="*/ 1686069096 w 39"/>
                <a:gd name="T9" fmla="*/ 2147483647 h 26"/>
                <a:gd name="T10" fmla="*/ 1214015795 w 39"/>
                <a:gd name="T11" fmla="*/ 2147483647 h 26"/>
                <a:gd name="T12" fmla="*/ 809399494 w 39"/>
                <a:gd name="T13" fmla="*/ 2147483647 h 26"/>
                <a:gd name="T14" fmla="*/ 472052894 w 39"/>
                <a:gd name="T15" fmla="*/ 2147483647 h 26"/>
                <a:gd name="T16" fmla="*/ 202308558 w 39"/>
                <a:gd name="T17" fmla="*/ 2147483647 h 26"/>
                <a:gd name="T18" fmla="*/ 67436186 w 39"/>
                <a:gd name="T19" fmla="*/ 2147483647 h 26"/>
                <a:gd name="T20" fmla="*/ 0 w 39"/>
                <a:gd name="T21" fmla="*/ 0 h 26"/>
                <a:gd name="T22" fmla="*/ 741963308 w 39"/>
                <a:gd name="T23" fmla="*/ 2147483647 h 26"/>
                <a:gd name="T24" fmla="*/ 1483760538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78" name="Freeform 109"/>
            <p:cNvSpPr>
              <a:spLocks/>
            </p:cNvSpPr>
            <p:nvPr>
              <p:custDataLst>
                <p:tags r:id="rId71"/>
              </p:custDataLst>
            </p:nvPr>
          </p:nvSpPr>
          <p:spPr bwMode="auto">
            <a:xfrm>
              <a:off x="8329992" y="1529345"/>
              <a:ext cx="3929" cy="35583"/>
            </a:xfrm>
            <a:custGeom>
              <a:avLst/>
              <a:gdLst>
                <a:gd name="T0" fmla="*/ 892447719 w 11"/>
                <a:gd name="T1" fmla="*/ 0 h 25"/>
                <a:gd name="T2" fmla="*/ 892447719 w 11"/>
                <a:gd name="T3" fmla="*/ 2147483647 h 25"/>
                <a:gd name="T4" fmla="*/ 811299343 w 11"/>
                <a:gd name="T5" fmla="*/ 2147483647 h 25"/>
                <a:gd name="T6" fmla="*/ 730150533 w 11"/>
                <a:gd name="T7" fmla="*/ 2147483647 h 25"/>
                <a:gd name="T8" fmla="*/ 324594371 w 11"/>
                <a:gd name="T9" fmla="*/ 2147483647 h 25"/>
                <a:gd name="T10" fmla="*/ 162297185 w 11"/>
                <a:gd name="T11" fmla="*/ 2147483647 h 25"/>
                <a:gd name="T12" fmla="*/ 81148809 w 11"/>
                <a:gd name="T13" fmla="*/ 2147483647 h 25"/>
                <a:gd name="T14" fmla="*/ 0 w 11"/>
                <a:gd name="T15" fmla="*/ 2147483647 h 25"/>
                <a:gd name="T16" fmla="*/ 0 w 11"/>
                <a:gd name="T17" fmla="*/ 2147483647 h 25"/>
                <a:gd name="T18" fmla="*/ 81148809 w 11"/>
                <a:gd name="T19" fmla="*/ 2147483647 h 25"/>
                <a:gd name="T20" fmla="*/ 243445994 w 11"/>
                <a:gd name="T21" fmla="*/ 2147483647 h 25"/>
                <a:gd name="T22" fmla="*/ 486704539 w 11"/>
                <a:gd name="T23" fmla="*/ 2147483647 h 25"/>
                <a:gd name="T24" fmla="*/ 892447719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79" name="Freeform 110"/>
            <p:cNvSpPr>
              <a:spLocks/>
            </p:cNvSpPr>
            <p:nvPr>
              <p:custDataLst>
                <p:tags r:id="rId72"/>
              </p:custDataLst>
            </p:nvPr>
          </p:nvSpPr>
          <p:spPr bwMode="auto">
            <a:xfrm>
              <a:off x="8176730" y="1869776"/>
              <a:ext cx="11790" cy="35583"/>
            </a:xfrm>
            <a:custGeom>
              <a:avLst/>
              <a:gdLst>
                <a:gd name="T0" fmla="*/ 2147483647 w 20"/>
                <a:gd name="T1" fmla="*/ 0 h 31"/>
                <a:gd name="T2" fmla="*/ 2147483647 w 20"/>
                <a:gd name="T3" fmla="*/ 2147483647 h 31"/>
                <a:gd name="T4" fmla="*/ 2147483647 w 20"/>
                <a:gd name="T5" fmla="*/ 2147483647 h 31"/>
                <a:gd name="T6" fmla="*/ 1823032353 w 20"/>
                <a:gd name="T7" fmla="*/ 2147483647 h 31"/>
                <a:gd name="T8" fmla="*/ 0 w 20"/>
                <a:gd name="T9" fmla="*/ 2147483647 h 31"/>
                <a:gd name="T10" fmla="*/ 0 w 20"/>
                <a:gd name="T11" fmla="*/ 2147483647 h 31"/>
                <a:gd name="T12" fmla="*/ 364402581 w 20"/>
                <a:gd name="T13" fmla="*/ 2147483647 h 31"/>
                <a:gd name="T14" fmla="*/ 729315243 w 20"/>
                <a:gd name="T15" fmla="*/ 2147483647 h 31"/>
                <a:gd name="T16" fmla="*/ 1823032353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80" name="Freeform 111"/>
            <p:cNvSpPr>
              <a:spLocks/>
            </p:cNvSpPr>
            <p:nvPr>
              <p:custDataLst>
                <p:tags r:id="rId73"/>
              </p:custDataLst>
            </p:nvPr>
          </p:nvSpPr>
          <p:spPr bwMode="auto">
            <a:xfrm>
              <a:off x="8191140" y="1830348"/>
              <a:ext cx="13099" cy="34621"/>
            </a:xfrm>
            <a:custGeom>
              <a:avLst/>
              <a:gdLst>
                <a:gd name="T0" fmla="*/ 2147483647 w 26"/>
                <a:gd name="T1" fmla="*/ 2147483647 h 37"/>
                <a:gd name="T2" fmla="*/ 0 w 26"/>
                <a:gd name="T3" fmla="*/ 2147483647 h 37"/>
                <a:gd name="T4" fmla="*/ 1365581543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81" name="Freeform 112"/>
            <p:cNvSpPr>
              <a:spLocks/>
            </p:cNvSpPr>
            <p:nvPr>
              <p:custDataLst>
                <p:tags r:id="rId74"/>
              </p:custDataLst>
            </p:nvPr>
          </p:nvSpPr>
          <p:spPr bwMode="auto">
            <a:xfrm>
              <a:off x="8099446" y="1738989"/>
              <a:ext cx="1310" cy="36544"/>
            </a:xfrm>
            <a:custGeom>
              <a:avLst/>
              <a:gdLst>
                <a:gd name="T0" fmla="*/ 0 w 7"/>
                <a:gd name="T1" fmla="*/ 2147483647 h 18"/>
                <a:gd name="T2" fmla="*/ 0 w 7"/>
                <a:gd name="T3" fmla="*/ 0 h 18"/>
                <a:gd name="T4" fmla="*/ 81570893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solidFill>
              <a:srgbClr val="FFFFFF"/>
            </a:solidFill>
            <a:ln w="3175" cmpd="sng">
              <a:solidFill>
                <a:schemeClr val="accent6"/>
              </a:solidFill>
              <a:prstDash val="solid"/>
              <a:round/>
              <a:headEnd/>
              <a:tailEnd/>
            </a:ln>
            <a:extLst/>
          </p:spPr>
          <p:txBody>
            <a:bodyPr/>
            <a:lstStyle/>
            <a:p>
              <a:endParaRPr lang="en-US" sz="1400"/>
            </a:p>
          </p:txBody>
        </p:sp>
        <p:sp>
          <p:nvSpPr>
            <p:cNvPr id="82" name="Freeform 113"/>
            <p:cNvSpPr>
              <a:spLocks/>
            </p:cNvSpPr>
            <p:nvPr>
              <p:custDataLst>
                <p:tags r:id="rId75"/>
              </p:custDataLst>
            </p:nvPr>
          </p:nvSpPr>
          <p:spPr bwMode="auto">
            <a:xfrm>
              <a:off x="5501862" y="1210069"/>
              <a:ext cx="7860" cy="34621"/>
            </a:xfrm>
            <a:custGeom>
              <a:avLst/>
              <a:gdLst>
                <a:gd name="T0" fmla="*/ 0 w 33"/>
                <a:gd name="T1" fmla="*/ 2147483647 h 31"/>
                <a:gd name="T2" fmla="*/ 456877305 w 33"/>
                <a:gd name="T3" fmla="*/ 0 h 31"/>
                <a:gd name="T4" fmla="*/ 577094927 w 33"/>
                <a:gd name="T5" fmla="*/ 2147483647 h 31"/>
                <a:gd name="T6" fmla="*/ 673319075 w 33"/>
                <a:gd name="T7" fmla="*/ 2147483647 h 31"/>
                <a:gd name="T8" fmla="*/ 769459807 w 33"/>
                <a:gd name="T9" fmla="*/ 2147483647 h 31"/>
                <a:gd name="T10" fmla="*/ 793536698 w 33"/>
                <a:gd name="T11" fmla="*/ 2147483647 h 31"/>
                <a:gd name="T12" fmla="*/ 649242184 w 33"/>
                <a:gd name="T13" fmla="*/ 2147483647 h 31"/>
                <a:gd name="T14" fmla="*/ 529024561 w 33"/>
                <a:gd name="T15" fmla="*/ 2147483647 h 31"/>
                <a:gd name="T16" fmla="*/ 384730048 w 33"/>
                <a:gd name="T17" fmla="*/ 2147483647 h 31"/>
                <a:gd name="T18" fmla="*/ 264512136 w 33"/>
                <a:gd name="T19" fmla="*/ 2147483647 h 31"/>
                <a:gd name="T20" fmla="*/ 7214725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83" name="Freeform 114"/>
            <p:cNvSpPr>
              <a:spLocks/>
            </p:cNvSpPr>
            <p:nvPr>
              <p:custDataLst>
                <p:tags r:id="rId76"/>
              </p:custDataLst>
            </p:nvPr>
          </p:nvSpPr>
          <p:spPr bwMode="auto">
            <a:xfrm>
              <a:off x="5490073" y="1069665"/>
              <a:ext cx="2620" cy="34621"/>
            </a:xfrm>
            <a:custGeom>
              <a:avLst/>
              <a:gdLst>
                <a:gd name="T0" fmla="*/ 163295920 w 14"/>
                <a:gd name="T1" fmla="*/ 0 h 6"/>
                <a:gd name="T2" fmla="*/ 0 w 14"/>
                <a:gd name="T3" fmla="*/ 2147483647 h 6"/>
                <a:gd name="T4" fmla="*/ 163295920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0" y="6"/>
                  </a:lnTo>
                  <a:lnTo>
                    <a:pt x="14"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84" name="Freeform 115"/>
            <p:cNvSpPr>
              <a:spLocks/>
            </p:cNvSpPr>
            <p:nvPr>
              <p:custDataLst>
                <p:tags r:id="rId77"/>
              </p:custDataLst>
            </p:nvPr>
          </p:nvSpPr>
          <p:spPr bwMode="auto">
            <a:xfrm>
              <a:off x="6712233" y="2146738"/>
              <a:ext cx="20959" cy="33659"/>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074483437 w 59"/>
                <a:gd name="T17" fmla="*/ 2147483647 h 31"/>
                <a:gd name="T18" fmla="*/ 1675637139 w 59"/>
                <a:gd name="T19" fmla="*/ 2147483647 h 31"/>
                <a:gd name="T20" fmla="*/ 1356485708 w 59"/>
                <a:gd name="T21" fmla="*/ 2147483647 h 31"/>
                <a:gd name="T22" fmla="*/ 1117029576 w 59"/>
                <a:gd name="T23" fmla="*/ 2147483647 h 31"/>
                <a:gd name="T24" fmla="*/ 877758563 w 59"/>
                <a:gd name="T25" fmla="*/ 2147483647 h 31"/>
                <a:gd name="T26" fmla="*/ 319151431 w 59"/>
                <a:gd name="T27" fmla="*/ 2147483647 h 31"/>
                <a:gd name="T28" fmla="*/ 0 w 59"/>
                <a:gd name="T29" fmla="*/ 2147483647 h 31"/>
                <a:gd name="T30" fmla="*/ 79880417 w 59"/>
                <a:gd name="T31" fmla="*/ 2147483647 h 31"/>
                <a:gd name="T32" fmla="*/ 239456132 w 59"/>
                <a:gd name="T33" fmla="*/ 2147483647 h 31"/>
                <a:gd name="T34" fmla="*/ 399031847 w 59"/>
                <a:gd name="T35" fmla="*/ 2147483647 h 31"/>
                <a:gd name="T36" fmla="*/ 638302431 w 59"/>
                <a:gd name="T37" fmla="*/ 2147483647 h 31"/>
                <a:gd name="T38" fmla="*/ 1276604861 w 59"/>
                <a:gd name="T39" fmla="*/ 2147483647 h 31"/>
                <a:gd name="T40" fmla="*/ 1914907722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85" name="Freeform 116"/>
            <p:cNvSpPr>
              <a:spLocks/>
            </p:cNvSpPr>
            <p:nvPr>
              <p:custDataLst>
                <p:tags r:id="rId78"/>
              </p:custDataLst>
            </p:nvPr>
          </p:nvSpPr>
          <p:spPr bwMode="auto">
            <a:xfrm>
              <a:off x="6467277" y="2063072"/>
              <a:ext cx="15719" cy="35582"/>
            </a:xfrm>
            <a:custGeom>
              <a:avLst/>
              <a:gdLst>
                <a:gd name="T0" fmla="*/ 932145278 w 47"/>
                <a:gd name="T1" fmla="*/ 0 h 68"/>
                <a:gd name="T2" fmla="*/ 532771755 w 47"/>
                <a:gd name="T3" fmla="*/ 2147483647 h 68"/>
                <a:gd name="T4" fmla="*/ 266303598 w 47"/>
                <a:gd name="T5" fmla="*/ 2147483647 h 68"/>
                <a:gd name="T6" fmla="*/ 133234079 w 47"/>
                <a:gd name="T7" fmla="*/ 2147483647 h 68"/>
                <a:gd name="T8" fmla="*/ 0 w 47"/>
                <a:gd name="T9" fmla="*/ 2147483647 h 68"/>
                <a:gd name="T10" fmla="*/ 0 w 47"/>
                <a:gd name="T11" fmla="*/ 2147483647 h 68"/>
                <a:gd name="T12" fmla="*/ 133234079 w 47"/>
                <a:gd name="T13" fmla="*/ 2147483647 h 68"/>
                <a:gd name="T14" fmla="*/ 199768838 w 47"/>
                <a:gd name="T15" fmla="*/ 2147483647 h 68"/>
                <a:gd name="T16" fmla="*/ 333002917 w 47"/>
                <a:gd name="T17" fmla="*/ 2147483647 h 68"/>
                <a:gd name="T18" fmla="*/ 466072436 w 47"/>
                <a:gd name="T19" fmla="*/ 2147483647 h 68"/>
                <a:gd name="T20" fmla="*/ 599306515 w 47"/>
                <a:gd name="T21" fmla="*/ 2147483647 h 68"/>
                <a:gd name="T22" fmla="*/ 865610518 w 47"/>
                <a:gd name="T23" fmla="*/ 2147483647 h 68"/>
                <a:gd name="T24" fmla="*/ 1065379356 w 47"/>
                <a:gd name="T25" fmla="*/ 2147483647 h 68"/>
                <a:gd name="T26" fmla="*/ 1464917033 w 47"/>
                <a:gd name="T27" fmla="*/ 2147483647 h 68"/>
                <a:gd name="T28" fmla="*/ 2064223548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1598151112 w 47"/>
                <a:gd name="T47" fmla="*/ 2147483647 h 68"/>
                <a:gd name="T48" fmla="*/ 932145278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68"/>
                <a:gd name="T77" fmla="*/ 47 w 47"/>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grpSp>
          <p:nvGrpSpPr>
            <p:cNvPr id="86" name="Group 117"/>
            <p:cNvGrpSpPr>
              <a:grpSpLocks/>
            </p:cNvGrpSpPr>
            <p:nvPr>
              <p:custDataLst>
                <p:tags r:id="rId79"/>
              </p:custDataLst>
            </p:nvPr>
          </p:nvGrpSpPr>
          <p:grpSpPr bwMode="auto">
            <a:xfrm>
              <a:off x="7103902" y="2176550"/>
              <a:ext cx="37987" cy="226955"/>
              <a:chOff x="3950" y="2430"/>
              <a:chExt cx="36" cy="234"/>
            </a:xfrm>
            <a:solidFill>
              <a:schemeClr val="bg1">
                <a:lumMod val="65000"/>
              </a:schemeClr>
            </a:solidFill>
          </p:grpSpPr>
          <p:sp>
            <p:nvSpPr>
              <p:cNvPr id="547" name="Freeform 118"/>
              <p:cNvSpPr>
                <a:spLocks/>
              </p:cNvSpPr>
              <p:nvPr/>
            </p:nvSpPr>
            <p:spPr bwMode="auto">
              <a:xfrm>
                <a:off x="3975" y="2658"/>
                <a:ext cx="6" cy="6"/>
              </a:xfrm>
              <a:custGeom>
                <a:avLst/>
                <a:gdLst>
                  <a:gd name="T0" fmla="*/ 0 w 19"/>
                  <a:gd name="T1" fmla="*/ 0 h 20"/>
                  <a:gd name="T2" fmla="*/ 0 w 19"/>
                  <a:gd name="T3" fmla="*/ 2 h 20"/>
                  <a:gd name="T4" fmla="*/ 2 w 19"/>
                  <a:gd name="T5" fmla="*/ 1 h 20"/>
                  <a:gd name="T6" fmla="*/ 1 w 19"/>
                  <a:gd name="T7" fmla="*/ 1 h 20"/>
                  <a:gd name="T8" fmla="*/ 1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48" name="Freeform 119"/>
              <p:cNvSpPr>
                <a:spLocks/>
              </p:cNvSpPr>
              <p:nvPr/>
            </p:nvSpPr>
            <p:spPr bwMode="auto">
              <a:xfrm>
                <a:off x="3975" y="2644"/>
                <a:ext cx="6" cy="4"/>
              </a:xfrm>
              <a:custGeom>
                <a:avLst/>
                <a:gdLst>
                  <a:gd name="T0" fmla="*/ 1 w 19"/>
                  <a:gd name="T1" fmla="*/ 1 h 12"/>
                  <a:gd name="T2" fmla="*/ 2 w 19"/>
                  <a:gd name="T3" fmla="*/ 0 h 12"/>
                  <a:gd name="T4" fmla="*/ 0 w 19"/>
                  <a:gd name="T5" fmla="*/ 0 h 12"/>
                  <a:gd name="T6" fmla="*/ 1 w 19"/>
                  <a:gd name="T7" fmla="*/ 1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49" name="Freeform 120"/>
              <p:cNvSpPr>
                <a:spLocks/>
              </p:cNvSpPr>
              <p:nvPr/>
            </p:nvSpPr>
            <p:spPr bwMode="auto">
              <a:xfrm>
                <a:off x="3975" y="2637"/>
                <a:ext cx="6" cy="1"/>
              </a:xfrm>
              <a:custGeom>
                <a:avLst/>
                <a:gdLst>
                  <a:gd name="T0" fmla="*/ 0 w 19"/>
                  <a:gd name="T1" fmla="*/ 0 h 1"/>
                  <a:gd name="T2" fmla="*/ 1 w 19"/>
                  <a:gd name="T3" fmla="*/ 0 h 1"/>
                  <a:gd name="T4" fmla="*/ 2 w 19"/>
                  <a:gd name="T5" fmla="*/ 0 h 1"/>
                  <a:gd name="T6" fmla="*/ 1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50" name="Rectangle 121"/>
              <p:cNvSpPr>
                <a:spLocks noChangeArrowheads="1"/>
              </p:cNvSpPr>
              <p:nvPr/>
            </p:nvSpPr>
            <p:spPr bwMode="auto">
              <a:xfrm>
                <a:off x="3975" y="2632"/>
                <a:ext cx="8" cy="2"/>
              </a:xfrm>
              <a:prstGeom prst="rect">
                <a:avLst/>
              </a:prstGeom>
              <a:grpFill/>
              <a:ln w="3175">
                <a:solidFill>
                  <a:schemeClr val="accent6"/>
                </a:solidFill>
                <a:miter lim="800000"/>
                <a:headEnd/>
                <a:tailEnd/>
              </a:ln>
            </p:spPr>
            <p:txBody>
              <a:bodyPr/>
              <a:lstStyle/>
              <a:p>
                <a:pPr>
                  <a:defRPr/>
                </a:pPr>
                <a:endParaRPr lang="en-US" sz="1400">
                  <a:solidFill>
                    <a:prstClr val="black"/>
                  </a:solidFill>
                </a:endParaRPr>
              </a:p>
            </p:txBody>
          </p:sp>
          <p:sp>
            <p:nvSpPr>
              <p:cNvPr id="551" name="Line 122"/>
              <p:cNvSpPr>
                <a:spLocks noChangeShapeType="1"/>
              </p:cNvSpPr>
              <p:nvPr/>
            </p:nvSpPr>
            <p:spPr bwMode="auto">
              <a:xfrm flipV="1">
                <a:off x="3972" y="2595"/>
                <a:ext cx="5" cy="4"/>
              </a:xfrm>
              <a:prstGeom prst="line">
                <a:avLst/>
              </a:prstGeom>
              <a:grpFill/>
              <a:ln w="3175">
                <a:solidFill>
                  <a:schemeClr val="accent6"/>
                </a:solidFill>
                <a:round/>
                <a:headEnd/>
                <a:tailEnd/>
              </a:ln>
            </p:spPr>
            <p:txBody>
              <a:bodyPr/>
              <a:lstStyle/>
              <a:p>
                <a:pPr>
                  <a:defRPr/>
                </a:pPr>
                <a:endParaRPr lang="en-GB" sz="1400">
                  <a:solidFill>
                    <a:prstClr val="black"/>
                  </a:solidFill>
                </a:endParaRPr>
              </a:p>
            </p:txBody>
          </p:sp>
          <p:sp>
            <p:nvSpPr>
              <p:cNvPr id="552" name="Freeform 123"/>
              <p:cNvSpPr>
                <a:spLocks/>
              </p:cNvSpPr>
              <p:nvPr/>
            </p:nvSpPr>
            <p:spPr bwMode="auto">
              <a:xfrm>
                <a:off x="3975" y="2595"/>
                <a:ext cx="2" cy="1"/>
              </a:xfrm>
              <a:custGeom>
                <a:avLst/>
                <a:gdLst>
                  <a:gd name="T0" fmla="*/ 1 w 6"/>
                  <a:gd name="T1" fmla="*/ 0 h 3"/>
                  <a:gd name="T2" fmla="*/ 1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53" name="Freeform 124"/>
              <p:cNvSpPr>
                <a:spLocks/>
              </p:cNvSpPr>
              <p:nvPr/>
            </p:nvSpPr>
            <p:spPr bwMode="auto">
              <a:xfrm>
                <a:off x="3981" y="2555"/>
                <a:ext cx="5" cy="8"/>
              </a:xfrm>
              <a:custGeom>
                <a:avLst/>
                <a:gdLst>
                  <a:gd name="T0" fmla="*/ 2 w 14"/>
                  <a:gd name="T1" fmla="*/ 0 h 24"/>
                  <a:gd name="T2" fmla="*/ 2 w 14"/>
                  <a:gd name="T3" fmla="*/ 1 h 24"/>
                  <a:gd name="T4" fmla="*/ 1 w 14"/>
                  <a:gd name="T5" fmla="*/ 1 h 24"/>
                  <a:gd name="T6" fmla="*/ 1 w 14"/>
                  <a:gd name="T7" fmla="*/ 2 h 24"/>
                  <a:gd name="T8" fmla="*/ 0 w 14"/>
                  <a:gd name="T9" fmla="*/ 3 h 24"/>
                  <a:gd name="T10" fmla="*/ 0 w 14"/>
                  <a:gd name="T11" fmla="*/ 2 h 24"/>
                  <a:gd name="T12" fmla="*/ 0 w 14"/>
                  <a:gd name="T13" fmla="*/ 1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54" name="Line 125"/>
              <p:cNvSpPr>
                <a:spLocks noChangeShapeType="1"/>
              </p:cNvSpPr>
              <p:nvPr/>
            </p:nvSpPr>
            <p:spPr bwMode="auto">
              <a:xfrm>
                <a:off x="3981" y="2559"/>
                <a:ext cx="2" cy="1"/>
              </a:xfrm>
              <a:prstGeom prst="line">
                <a:avLst/>
              </a:prstGeom>
              <a:grpFill/>
              <a:ln w="3175">
                <a:solidFill>
                  <a:schemeClr val="accent6"/>
                </a:solidFill>
                <a:round/>
                <a:headEnd/>
                <a:tailEnd/>
              </a:ln>
            </p:spPr>
            <p:txBody>
              <a:bodyPr/>
              <a:lstStyle/>
              <a:p>
                <a:pPr>
                  <a:defRPr/>
                </a:pPr>
                <a:endParaRPr lang="en-GB" sz="1400">
                  <a:solidFill>
                    <a:prstClr val="black"/>
                  </a:solidFill>
                </a:endParaRPr>
              </a:p>
            </p:txBody>
          </p:sp>
          <p:sp>
            <p:nvSpPr>
              <p:cNvPr id="555" name="Freeform 126"/>
              <p:cNvSpPr>
                <a:spLocks/>
              </p:cNvSpPr>
              <p:nvPr/>
            </p:nvSpPr>
            <p:spPr bwMode="auto">
              <a:xfrm>
                <a:off x="3977" y="2572"/>
                <a:ext cx="4" cy="3"/>
              </a:xfrm>
              <a:custGeom>
                <a:avLst/>
                <a:gdLst>
                  <a:gd name="T0" fmla="*/ 1 w 13"/>
                  <a:gd name="T1" fmla="*/ 1 h 12"/>
                  <a:gd name="T2" fmla="*/ 0 w 13"/>
                  <a:gd name="T3" fmla="*/ 0 h 12"/>
                  <a:gd name="T4" fmla="*/ 1 w 13"/>
                  <a:gd name="T5" fmla="*/ 1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56" name="Freeform 127"/>
              <p:cNvSpPr>
                <a:spLocks/>
              </p:cNvSpPr>
              <p:nvPr/>
            </p:nvSpPr>
            <p:spPr bwMode="auto">
              <a:xfrm>
                <a:off x="3981" y="2585"/>
                <a:ext cx="2" cy="6"/>
              </a:xfrm>
              <a:custGeom>
                <a:avLst/>
                <a:gdLst>
                  <a:gd name="T0" fmla="*/ 0 w 7"/>
                  <a:gd name="T1" fmla="*/ 0 h 19"/>
                  <a:gd name="T2" fmla="*/ 0 w 7"/>
                  <a:gd name="T3" fmla="*/ 2 h 19"/>
                  <a:gd name="T4" fmla="*/ 0 w 7"/>
                  <a:gd name="T5" fmla="*/ 0 h 19"/>
                  <a:gd name="T6" fmla="*/ 1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57" name="Line 128"/>
              <p:cNvSpPr>
                <a:spLocks noChangeShapeType="1"/>
              </p:cNvSpPr>
              <p:nvPr/>
            </p:nvSpPr>
            <p:spPr bwMode="auto">
              <a:xfrm flipV="1">
                <a:off x="3981" y="2599"/>
                <a:ext cx="1" cy="4"/>
              </a:xfrm>
              <a:prstGeom prst="line">
                <a:avLst/>
              </a:prstGeom>
              <a:grpFill/>
              <a:ln w="3175">
                <a:solidFill>
                  <a:schemeClr val="accent6"/>
                </a:solidFill>
                <a:round/>
                <a:headEnd/>
                <a:tailEnd/>
              </a:ln>
            </p:spPr>
            <p:txBody>
              <a:bodyPr/>
              <a:lstStyle/>
              <a:p>
                <a:pPr>
                  <a:defRPr/>
                </a:pPr>
                <a:endParaRPr lang="en-GB" sz="1400">
                  <a:solidFill>
                    <a:prstClr val="black"/>
                  </a:solidFill>
                </a:endParaRPr>
              </a:p>
            </p:txBody>
          </p:sp>
          <p:sp>
            <p:nvSpPr>
              <p:cNvPr id="558" name="Freeform 129"/>
              <p:cNvSpPr>
                <a:spLocks/>
              </p:cNvSpPr>
              <p:nvPr/>
            </p:nvSpPr>
            <p:spPr bwMode="auto">
              <a:xfrm>
                <a:off x="3970" y="2545"/>
                <a:ext cx="2" cy="6"/>
              </a:xfrm>
              <a:custGeom>
                <a:avLst/>
                <a:gdLst>
                  <a:gd name="T0" fmla="*/ 0 w 8"/>
                  <a:gd name="T1" fmla="*/ 2 h 18"/>
                  <a:gd name="T2" fmla="*/ 1 w 8"/>
                  <a:gd name="T3" fmla="*/ 1 h 18"/>
                  <a:gd name="T4" fmla="*/ 0 w 8"/>
                  <a:gd name="T5" fmla="*/ 0 h 18"/>
                  <a:gd name="T6" fmla="*/ 0 w 8"/>
                  <a:gd name="T7" fmla="*/ 2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59" name="Freeform 130"/>
              <p:cNvSpPr>
                <a:spLocks/>
              </p:cNvSpPr>
              <p:nvPr/>
            </p:nvSpPr>
            <p:spPr bwMode="auto">
              <a:xfrm>
                <a:off x="3968" y="2532"/>
                <a:ext cx="2" cy="7"/>
              </a:xfrm>
              <a:custGeom>
                <a:avLst/>
                <a:gdLst>
                  <a:gd name="T0" fmla="*/ 0 w 6"/>
                  <a:gd name="T1" fmla="*/ 0 h 19"/>
                  <a:gd name="T2" fmla="*/ 0 w 6"/>
                  <a:gd name="T3" fmla="*/ 3 h 19"/>
                  <a:gd name="T4" fmla="*/ 1 w 6"/>
                  <a:gd name="T5" fmla="*/ 2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60" name="Freeform 131"/>
              <p:cNvSpPr>
                <a:spLocks/>
              </p:cNvSpPr>
              <p:nvPr/>
            </p:nvSpPr>
            <p:spPr bwMode="auto">
              <a:xfrm>
                <a:off x="3965" y="2513"/>
                <a:ext cx="10" cy="5"/>
              </a:xfrm>
              <a:custGeom>
                <a:avLst/>
                <a:gdLst>
                  <a:gd name="T0" fmla="*/ 0 w 28"/>
                  <a:gd name="T1" fmla="*/ 0 h 19"/>
                  <a:gd name="T2" fmla="*/ 0 w 28"/>
                  <a:gd name="T3" fmla="*/ 1 h 19"/>
                  <a:gd name="T4" fmla="*/ 4 w 28"/>
                  <a:gd name="T5" fmla="*/ 1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61" name="Freeform 132"/>
              <p:cNvSpPr>
                <a:spLocks/>
              </p:cNvSpPr>
              <p:nvPr/>
            </p:nvSpPr>
            <p:spPr bwMode="auto">
              <a:xfrm>
                <a:off x="3970" y="2513"/>
                <a:ext cx="5" cy="5"/>
              </a:xfrm>
              <a:custGeom>
                <a:avLst/>
                <a:gdLst>
                  <a:gd name="T0" fmla="*/ 2 w 15"/>
                  <a:gd name="T1" fmla="*/ 1 h 19"/>
                  <a:gd name="T2" fmla="*/ 1 w 15"/>
                  <a:gd name="T3" fmla="*/ 1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62" name="Freeform 133"/>
              <p:cNvSpPr>
                <a:spLocks/>
              </p:cNvSpPr>
              <p:nvPr/>
            </p:nvSpPr>
            <p:spPr bwMode="auto">
              <a:xfrm>
                <a:off x="3975" y="2658"/>
                <a:ext cx="6" cy="6"/>
              </a:xfrm>
              <a:custGeom>
                <a:avLst/>
                <a:gdLst>
                  <a:gd name="T0" fmla="*/ 0 w 19"/>
                  <a:gd name="T1" fmla="*/ 0 h 20"/>
                  <a:gd name="T2" fmla="*/ 0 w 19"/>
                  <a:gd name="T3" fmla="*/ 2 h 20"/>
                  <a:gd name="T4" fmla="*/ 2 w 19"/>
                  <a:gd name="T5" fmla="*/ 1 h 20"/>
                  <a:gd name="T6" fmla="*/ 1 w 19"/>
                  <a:gd name="T7" fmla="*/ 1 h 20"/>
                  <a:gd name="T8" fmla="*/ 1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63" name="Freeform 134"/>
              <p:cNvSpPr>
                <a:spLocks/>
              </p:cNvSpPr>
              <p:nvPr/>
            </p:nvSpPr>
            <p:spPr bwMode="auto">
              <a:xfrm>
                <a:off x="3975" y="2644"/>
                <a:ext cx="6" cy="4"/>
              </a:xfrm>
              <a:custGeom>
                <a:avLst/>
                <a:gdLst>
                  <a:gd name="T0" fmla="*/ 1 w 19"/>
                  <a:gd name="T1" fmla="*/ 1 h 12"/>
                  <a:gd name="T2" fmla="*/ 2 w 19"/>
                  <a:gd name="T3" fmla="*/ 0 h 12"/>
                  <a:gd name="T4" fmla="*/ 0 w 19"/>
                  <a:gd name="T5" fmla="*/ 0 h 12"/>
                  <a:gd name="T6" fmla="*/ 1 w 19"/>
                  <a:gd name="T7" fmla="*/ 1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64" name="Freeform 135"/>
              <p:cNvSpPr>
                <a:spLocks/>
              </p:cNvSpPr>
              <p:nvPr/>
            </p:nvSpPr>
            <p:spPr bwMode="auto">
              <a:xfrm>
                <a:off x="3975" y="2637"/>
                <a:ext cx="6" cy="1"/>
              </a:xfrm>
              <a:custGeom>
                <a:avLst/>
                <a:gdLst>
                  <a:gd name="T0" fmla="*/ 0 w 19"/>
                  <a:gd name="T1" fmla="*/ 0 h 1"/>
                  <a:gd name="T2" fmla="*/ 1 w 19"/>
                  <a:gd name="T3" fmla="*/ 0 h 1"/>
                  <a:gd name="T4" fmla="*/ 2 w 19"/>
                  <a:gd name="T5" fmla="*/ 0 h 1"/>
                  <a:gd name="T6" fmla="*/ 1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65" name="Rectangle 136"/>
              <p:cNvSpPr>
                <a:spLocks noChangeArrowheads="1"/>
              </p:cNvSpPr>
              <p:nvPr/>
            </p:nvSpPr>
            <p:spPr bwMode="auto">
              <a:xfrm>
                <a:off x="3975" y="2632"/>
                <a:ext cx="8" cy="2"/>
              </a:xfrm>
              <a:prstGeom prst="rect">
                <a:avLst/>
              </a:prstGeom>
              <a:grpFill/>
              <a:ln w="3175">
                <a:solidFill>
                  <a:schemeClr val="accent6"/>
                </a:solidFill>
                <a:miter lim="800000"/>
                <a:headEnd/>
                <a:tailEnd/>
              </a:ln>
            </p:spPr>
            <p:txBody>
              <a:bodyPr/>
              <a:lstStyle/>
              <a:p>
                <a:pPr>
                  <a:defRPr/>
                </a:pPr>
                <a:endParaRPr lang="en-US" sz="1400">
                  <a:solidFill>
                    <a:prstClr val="black"/>
                  </a:solidFill>
                </a:endParaRPr>
              </a:p>
            </p:txBody>
          </p:sp>
          <p:sp>
            <p:nvSpPr>
              <p:cNvPr id="566" name="Line 137"/>
              <p:cNvSpPr>
                <a:spLocks noChangeShapeType="1"/>
              </p:cNvSpPr>
              <p:nvPr/>
            </p:nvSpPr>
            <p:spPr bwMode="auto">
              <a:xfrm flipV="1">
                <a:off x="3972" y="2595"/>
                <a:ext cx="5" cy="4"/>
              </a:xfrm>
              <a:prstGeom prst="line">
                <a:avLst/>
              </a:prstGeom>
              <a:grpFill/>
              <a:ln w="3175">
                <a:solidFill>
                  <a:schemeClr val="accent6"/>
                </a:solidFill>
                <a:round/>
                <a:headEnd/>
                <a:tailEnd/>
              </a:ln>
            </p:spPr>
            <p:txBody>
              <a:bodyPr/>
              <a:lstStyle/>
              <a:p>
                <a:pPr>
                  <a:defRPr/>
                </a:pPr>
                <a:endParaRPr lang="en-GB" sz="1400">
                  <a:solidFill>
                    <a:prstClr val="black"/>
                  </a:solidFill>
                </a:endParaRPr>
              </a:p>
            </p:txBody>
          </p:sp>
          <p:sp>
            <p:nvSpPr>
              <p:cNvPr id="567" name="Freeform 138"/>
              <p:cNvSpPr>
                <a:spLocks/>
              </p:cNvSpPr>
              <p:nvPr/>
            </p:nvSpPr>
            <p:spPr bwMode="auto">
              <a:xfrm>
                <a:off x="3975" y="2595"/>
                <a:ext cx="2" cy="1"/>
              </a:xfrm>
              <a:custGeom>
                <a:avLst/>
                <a:gdLst>
                  <a:gd name="T0" fmla="*/ 1 w 6"/>
                  <a:gd name="T1" fmla="*/ 0 h 3"/>
                  <a:gd name="T2" fmla="*/ 1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68" name="Freeform 139"/>
              <p:cNvSpPr>
                <a:spLocks/>
              </p:cNvSpPr>
              <p:nvPr/>
            </p:nvSpPr>
            <p:spPr bwMode="auto">
              <a:xfrm>
                <a:off x="3981" y="2555"/>
                <a:ext cx="5" cy="8"/>
              </a:xfrm>
              <a:custGeom>
                <a:avLst/>
                <a:gdLst>
                  <a:gd name="T0" fmla="*/ 2 w 14"/>
                  <a:gd name="T1" fmla="*/ 0 h 24"/>
                  <a:gd name="T2" fmla="*/ 2 w 14"/>
                  <a:gd name="T3" fmla="*/ 1 h 24"/>
                  <a:gd name="T4" fmla="*/ 1 w 14"/>
                  <a:gd name="T5" fmla="*/ 1 h 24"/>
                  <a:gd name="T6" fmla="*/ 1 w 14"/>
                  <a:gd name="T7" fmla="*/ 2 h 24"/>
                  <a:gd name="T8" fmla="*/ 0 w 14"/>
                  <a:gd name="T9" fmla="*/ 3 h 24"/>
                  <a:gd name="T10" fmla="*/ 0 w 14"/>
                  <a:gd name="T11" fmla="*/ 2 h 24"/>
                  <a:gd name="T12" fmla="*/ 0 w 14"/>
                  <a:gd name="T13" fmla="*/ 1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69" name="Line 140"/>
              <p:cNvSpPr>
                <a:spLocks noChangeShapeType="1"/>
              </p:cNvSpPr>
              <p:nvPr/>
            </p:nvSpPr>
            <p:spPr bwMode="auto">
              <a:xfrm>
                <a:off x="3981" y="2559"/>
                <a:ext cx="2" cy="1"/>
              </a:xfrm>
              <a:prstGeom prst="line">
                <a:avLst/>
              </a:prstGeom>
              <a:grpFill/>
              <a:ln w="3175">
                <a:solidFill>
                  <a:schemeClr val="accent6"/>
                </a:solidFill>
                <a:round/>
                <a:headEnd/>
                <a:tailEnd/>
              </a:ln>
            </p:spPr>
            <p:txBody>
              <a:bodyPr/>
              <a:lstStyle/>
              <a:p>
                <a:pPr>
                  <a:defRPr/>
                </a:pPr>
                <a:endParaRPr lang="en-GB" sz="1400">
                  <a:solidFill>
                    <a:prstClr val="black"/>
                  </a:solidFill>
                </a:endParaRPr>
              </a:p>
            </p:txBody>
          </p:sp>
          <p:sp>
            <p:nvSpPr>
              <p:cNvPr id="570" name="Freeform 141"/>
              <p:cNvSpPr>
                <a:spLocks/>
              </p:cNvSpPr>
              <p:nvPr/>
            </p:nvSpPr>
            <p:spPr bwMode="auto">
              <a:xfrm>
                <a:off x="3977" y="2572"/>
                <a:ext cx="4" cy="3"/>
              </a:xfrm>
              <a:custGeom>
                <a:avLst/>
                <a:gdLst>
                  <a:gd name="T0" fmla="*/ 1 w 13"/>
                  <a:gd name="T1" fmla="*/ 1 h 12"/>
                  <a:gd name="T2" fmla="*/ 0 w 13"/>
                  <a:gd name="T3" fmla="*/ 0 h 12"/>
                  <a:gd name="T4" fmla="*/ 1 w 13"/>
                  <a:gd name="T5" fmla="*/ 1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71" name="Freeform 142"/>
              <p:cNvSpPr>
                <a:spLocks/>
              </p:cNvSpPr>
              <p:nvPr/>
            </p:nvSpPr>
            <p:spPr bwMode="auto">
              <a:xfrm>
                <a:off x="3981" y="2585"/>
                <a:ext cx="2" cy="6"/>
              </a:xfrm>
              <a:custGeom>
                <a:avLst/>
                <a:gdLst>
                  <a:gd name="T0" fmla="*/ 0 w 7"/>
                  <a:gd name="T1" fmla="*/ 0 h 19"/>
                  <a:gd name="T2" fmla="*/ 0 w 7"/>
                  <a:gd name="T3" fmla="*/ 2 h 19"/>
                  <a:gd name="T4" fmla="*/ 0 w 7"/>
                  <a:gd name="T5" fmla="*/ 0 h 19"/>
                  <a:gd name="T6" fmla="*/ 1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72" name="Line 143"/>
              <p:cNvSpPr>
                <a:spLocks noChangeShapeType="1"/>
              </p:cNvSpPr>
              <p:nvPr/>
            </p:nvSpPr>
            <p:spPr bwMode="auto">
              <a:xfrm flipV="1">
                <a:off x="3981" y="2599"/>
                <a:ext cx="1" cy="4"/>
              </a:xfrm>
              <a:prstGeom prst="line">
                <a:avLst/>
              </a:prstGeom>
              <a:grpFill/>
              <a:ln w="3175">
                <a:solidFill>
                  <a:schemeClr val="accent6"/>
                </a:solidFill>
                <a:round/>
                <a:headEnd/>
                <a:tailEnd/>
              </a:ln>
            </p:spPr>
            <p:txBody>
              <a:bodyPr/>
              <a:lstStyle/>
              <a:p>
                <a:pPr>
                  <a:defRPr/>
                </a:pPr>
                <a:endParaRPr lang="en-GB" sz="1400">
                  <a:solidFill>
                    <a:prstClr val="black"/>
                  </a:solidFill>
                </a:endParaRPr>
              </a:p>
            </p:txBody>
          </p:sp>
          <p:sp>
            <p:nvSpPr>
              <p:cNvPr id="573" name="Freeform 144"/>
              <p:cNvSpPr>
                <a:spLocks/>
              </p:cNvSpPr>
              <p:nvPr/>
            </p:nvSpPr>
            <p:spPr bwMode="auto">
              <a:xfrm>
                <a:off x="3970" y="2545"/>
                <a:ext cx="2" cy="6"/>
              </a:xfrm>
              <a:custGeom>
                <a:avLst/>
                <a:gdLst>
                  <a:gd name="T0" fmla="*/ 0 w 8"/>
                  <a:gd name="T1" fmla="*/ 2 h 18"/>
                  <a:gd name="T2" fmla="*/ 1 w 8"/>
                  <a:gd name="T3" fmla="*/ 1 h 18"/>
                  <a:gd name="T4" fmla="*/ 0 w 8"/>
                  <a:gd name="T5" fmla="*/ 0 h 18"/>
                  <a:gd name="T6" fmla="*/ 0 w 8"/>
                  <a:gd name="T7" fmla="*/ 2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74" name="Freeform 145"/>
              <p:cNvSpPr>
                <a:spLocks/>
              </p:cNvSpPr>
              <p:nvPr/>
            </p:nvSpPr>
            <p:spPr bwMode="auto">
              <a:xfrm>
                <a:off x="3968" y="2532"/>
                <a:ext cx="2" cy="7"/>
              </a:xfrm>
              <a:custGeom>
                <a:avLst/>
                <a:gdLst>
                  <a:gd name="T0" fmla="*/ 0 w 6"/>
                  <a:gd name="T1" fmla="*/ 0 h 19"/>
                  <a:gd name="T2" fmla="*/ 0 w 6"/>
                  <a:gd name="T3" fmla="*/ 3 h 19"/>
                  <a:gd name="T4" fmla="*/ 1 w 6"/>
                  <a:gd name="T5" fmla="*/ 2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75" name="Freeform 146"/>
              <p:cNvSpPr>
                <a:spLocks/>
              </p:cNvSpPr>
              <p:nvPr/>
            </p:nvSpPr>
            <p:spPr bwMode="auto">
              <a:xfrm>
                <a:off x="3965" y="2513"/>
                <a:ext cx="10" cy="5"/>
              </a:xfrm>
              <a:custGeom>
                <a:avLst/>
                <a:gdLst>
                  <a:gd name="T0" fmla="*/ 0 w 28"/>
                  <a:gd name="T1" fmla="*/ 0 h 19"/>
                  <a:gd name="T2" fmla="*/ 0 w 28"/>
                  <a:gd name="T3" fmla="*/ 1 h 19"/>
                  <a:gd name="T4" fmla="*/ 4 w 28"/>
                  <a:gd name="T5" fmla="*/ 1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76" name="Freeform 147"/>
              <p:cNvSpPr>
                <a:spLocks/>
              </p:cNvSpPr>
              <p:nvPr/>
            </p:nvSpPr>
            <p:spPr bwMode="auto">
              <a:xfrm>
                <a:off x="3970" y="2513"/>
                <a:ext cx="5" cy="5"/>
              </a:xfrm>
              <a:custGeom>
                <a:avLst/>
                <a:gdLst>
                  <a:gd name="T0" fmla="*/ 2 w 15"/>
                  <a:gd name="T1" fmla="*/ 1 h 19"/>
                  <a:gd name="T2" fmla="*/ 1 w 15"/>
                  <a:gd name="T3" fmla="*/ 1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77" name="Freeform 148"/>
              <p:cNvSpPr>
                <a:spLocks/>
              </p:cNvSpPr>
              <p:nvPr/>
            </p:nvSpPr>
            <p:spPr bwMode="auto">
              <a:xfrm>
                <a:off x="3950" y="2430"/>
                <a:ext cx="7" cy="6"/>
              </a:xfrm>
              <a:custGeom>
                <a:avLst/>
                <a:gdLst>
                  <a:gd name="T0" fmla="*/ 2 w 20"/>
                  <a:gd name="T1" fmla="*/ 2 h 18"/>
                  <a:gd name="T2" fmla="*/ 2 w 20"/>
                  <a:gd name="T3" fmla="*/ 0 h 18"/>
                  <a:gd name="T4" fmla="*/ 0 w 20"/>
                  <a:gd name="T5" fmla="*/ 0 h 18"/>
                  <a:gd name="T6" fmla="*/ 2 w 20"/>
                  <a:gd name="T7" fmla="*/ 2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grpSp>
        <p:grpSp>
          <p:nvGrpSpPr>
            <p:cNvPr id="87" name="Group 149"/>
            <p:cNvGrpSpPr>
              <a:grpSpLocks/>
            </p:cNvGrpSpPr>
            <p:nvPr>
              <p:custDataLst>
                <p:tags r:id="rId80"/>
              </p:custDataLst>
            </p:nvPr>
          </p:nvGrpSpPr>
          <p:grpSpPr bwMode="auto">
            <a:xfrm>
              <a:off x="8808114" y="2479477"/>
              <a:ext cx="153262" cy="129826"/>
              <a:chOff x="5486" y="2743"/>
              <a:chExt cx="137" cy="132"/>
            </a:xfrm>
            <a:noFill/>
          </p:grpSpPr>
          <p:sp>
            <p:nvSpPr>
              <p:cNvPr id="538" name="Freeform 150"/>
              <p:cNvSpPr>
                <a:spLocks/>
              </p:cNvSpPr>
              <p:nvPr/>
            </p:nvSpPr>
            <p:spPr bwMode="auto">
              <a:xfrm>
                <a:off x="5595" y="2806"/>
                <a:ext cx="13" cy="28"/>
              </a:xfrm>
              <a:custGeom>
                <a:avLst/>
                <a:gdLst>
                  <a:gd name="T0" fmla="*/ 0 w 40"/>
                  <a:gd name="T1" fmla="*/ 3 h 87"/>
                  <a:gd name="T2" fmla="*/ 0 w 40"/>
                  <a:gd name="T3" fmla="*/ 5 h 87"/>
                  <a:gd name="T4" fmla="*/ 0 w 40"/>
                  <a:gd name="T5" fmla="*/ 5 h 87"/>
                  <a:gd name="T6" fmla="*/ 1 w 40"/>
                  <a:gd name="T7" fmla="*/ 6 h 87"/>
                  <a:gd name="T8" fmla="*/ 1 w 40"/>
                  <a:gd name="T9" fmla="*/ 7 h 87"/>
                  <a:gd name="T10" fmla="*/ 2 w 40"/>
                  <a:gd name="T11" fmla="*/ 7 h 87"/>
                  <a:gd name="T12" fmla="*/ 2 w 40"/>
                  <a:gd name="T13" fmla="*/ 8 h 87"/>
                  <a:gd name="T14" fmla="*/ 3 w 40"/>
                  <a:gd name="T15" fmla="*/ 8 h 87"/>
                  <a:gd name="T16" fmla="*/ 4 w 40"/>
                  <a:gd name="T17" fmla="*/ 9 h 87"/>
                  <a:gd name="T18" fmla="*/ 4 w 40"/>
                  <a:gd name="T19" fmla="*/ 8 h 87"/>
                  <a:gd name="T20" fmla="*/ 3 w 40"/>
                  <a:gd name="T21" fmla="*/ 8 h 87"/>
                  <a:gd name="T22" fmla="*/ 3 w 40"/>
                  <a:gd name="T23" fmla="*/ 7 h 87"/>
                  <a:gd name="T24" fmla="*/ 3 w 40"/>
                  <a:gd name="T25" fmla="*/ 7 h 87"/>
                  <a:gd name="T26" fmla="*/ 2 w 40"/>
                  <a:gd name="T27" fmla="*/ 5 h 87"/>
                  <a:gd name="T28" fmla="*/ 2 w 40"/>
                  <a:gd name="T29" fmla="*/ 4 h 87"/>
                  <a:gd name="T30" fmla="*/ 2 w 40"/>
                  <a:gd name="T31" fmla="*/ 3 h 87"/>
                  <a:gd name="T32" fmla="*/ 1 w 40"/>
                  <a:gd name="T33" fmla="*/ 2 h 87"/>
                  <a:gd name="T34" fmla="*/ 1 w 40"/>
                  <a:gd name="T35" fmla="*/ 1 h 87"/>
                  <a:gd name="T36" fmla="*/ 1 w 40"/>
                  <a:gd name="T37" fmla="*/ 1 h 87"/>
                  <a:gd name="T38" fmla="*/ 0 w 40"/>
                  <a:gd name="T39" fmla="*/ 0 h 87"/>
                  <a:gd name="T40" fmla="*/ 0 w 40"/>
                  <a:gd name="T41" fmla="*/ 0 h 87"/>
                  <a:gd name="T42" fmla="*/ 0 w 40"/>
                  <a:gd name="T43" fmla="*/ 1 h 87"/>
                  <a:gd name="T44" fmla="*/ 0 w 40"/>
                  <a:gd name="T45" fmla="*/ 2 h 87"/>
                  <a:gd name="T46" fmla="*/ 0 w 40"/>
                  <a:gd name="T47" fmla="*/ 2 h 87"/>
                  <a:gd name="T48" fmla="*/ 0 w 40"/>
                  <a:gd name="T49" fmla="*/ 3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7"/>
                  <a:gd name="T77" fmla="*/ 40 w 40"/>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39" name="Freeform 151"/>
              <p:cNvSpPr>
                <a:spLocks/>
              </p:cNvSpPr>
              <p:nvPr/>
            </p:nvSpPr>
            <p:spPr bwMode="auto">
              <a:xfrm>
                <a:off x="5603" y="2842"/>
                <a:ext cx="20" cy="12"/>
              </a:xfrm>
              <a:custGeom>
                <a:avLst/>
                <a:gdLst>
                  <a:gd name="T0" fmla="*/ 0 w 61"/>
                  <a:gd name="T1" fmla="*/ 3 h 37"/>
                  <a:gd name="T2" fmla="*/ 2 w 61"/>
                  <a:gd name="T3" fmla="*/ 3 h 37"/>
                  <a:gd name="T4" fmla="*/ 4 w 61"/>
                  <a:gd name="T5" fmla="*/ 4 h 37"/>
                  <a:gd name="T6" fmla="*/ 5 w 61"/>
                  <a:gd name="T7" fmla="*/ 4 h 37"/>
                  <a:gd name="T8" fmla="*/ 7 w 61"/>
                  <a:gd name="T9" fmla="*/ 4 h 37"/>
                  <a:gd name="T10" fmla="*/ 6 w 61"/>
                  <a:gd name="T11" fmla="*/ 3 h 37"/>
                  <a:gd name="T12" fmla="*/ 5 w 61"/>
                  <a:gd name="T13" fmla="*/ 2 h 37"/>
                  <a:gd name="T14" fmla="*/ 5 w 61"/>
                  <a:gd name="T15" fmla="*/ 2 h 37"/>
                  <a:gd name="T16" fmla="*/ 4 w 61"/>
                  <a:gd name="T17" fmla="*/ 1 h 37"/>
                  <a:gd name="T18" fmla="*/ 3 w 61"/>
                  <a:gd name="T19" fmla="*/ 1 h 37"/>
                  <a:gd name="T20" fmla="*/ 2 w 61"/>
                  <a:gd name="T21" fmla="*/ 1 h 37"/>
                  <a:gd name="T22" fmla="*/ 1 w 61"/>
                  <a:gd name="T23" fmla="*/ 0 h 37"/>
                  <a:gd name="T24" fmla="*/ 0 w 61"/>
                  <a:gd name="T25" fmla="*/ 0 h 37"/>
                  <a:gd name="T26" fmla="*/ 0 w 61"/>
                  <a:gd name="T27" fmla="*/ 3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7"/>
                  <a:gd name="T44" fmla="*/ 61 w 61"/>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40" name="Freeform 152"/>
              <p:cNvSpPr>
                <a:spLocks/>
              </p:cNvSpPr>
              <p:nvPr/>
            </p:nvSpPr>
            <p:spPr bwMode="auto">
              <a:xfrm>
                <a:off x="5568" y="2865"/>
                <a:ext cx="13" cy="10"/>
              </a:xfrm>
              <a:custGeom>
                <a:avLst/>
                <a:gdLst>
                  <a:gd name="T0" fmla="*/ 4 w 40"/>
                  <a:gd name="T1" fmla="*/ 3 h 30"/>
                  <a:gd name="T2" fmla="*/ 4 w 40"/>
                  <a:gd name="T3" fmla="*/ 3 h 30"/>
                  <a:gd name="T4" fmla="*/ 3 w 40"/>
                  <a:gd name="T5" fmla="*/ 3 h 30"/>
                  <a:gd name="T6" fmla="*/ 2 w 40"/>
                  <a:gd name="T7" fmla="*/ 2 h 30"/>
                  <a:gd name="T8" fmla="*/ 2 w 40"/>
                  <a:gd name="T9" fmla="*/ 2 h 30"/>
                  <a:gd name="T10" fmla="*/ 1 w 40"/>
                  <a:gd name="T11" fmla="*/ 2 h 30"/>
                  <a:gd name="T12" fmla="*/ 1 w 40"/>
                  <a:gd name="T13" fmla="*/ 1 h 30"/>
                  <a:gd name="T14" fmla="*/ 0 w 40"/>
                  <a:gd name="T15" fmla="*/ 1 h 30"/>
                  <a:gd name="T16" fmla="*/ 0 w 40"/>
                  <a:gd name="T17" fmla="*/ 0 h 30"/>
                  <a:gd name="T18" fmla="*/ 1 w 40"/>
                  <a:gd name="T19" fmla="*/ 0 h 30"/>
                  <a:gd name="T20" fmla="*/ 2 w 40"/>
                  <a:gd name="T21" fmla="*/ 1 h 30"/>
                  <a:gd name="T22" fmla="*/ 2 w 40"/>
                  <a:gd name="T23" fmla="*/ 1 h 30"/>
                  <a:gd name="T24" fmla="*/ 3 w 40"/>
                  <a:gd name="T25" fmla="*/ 2 h 30"/>
                  <a:gd name="T26" fmla="*/ 4 w 40"/>
                  <a:gd name="T27" fmla="*/ 2 h 30"/>
                  <a:gd name="T28" fmla="*/ 4 w 40"/>
                  <a:gd name="T29" fmla="*/ 3 h 30"/>
                  <a:gd name="T30" fmla="*/ 4 w 40"/>
                  <a:gd name="T31" fmla="*/ 3 h 30"/>
                  <a:gd name="T32" fmla="*/ 4 w 40"/>
                  <a:gd name="T33" fmla="*/ 3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0"/>
                  <a:gd name="T53" fmla="*/ 40 w 40"/>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41" name="Freeform 153"/>
              <p:cNvSpPr>
                <a:spLocks/>
              </p:cNvSpPr>
              <p:nvPr/>
            </p:nvSpPr>
            <p:spPr bwMode="auto">
              <a:xfrm>
                <a:off x="5515" y="2789"/>
                <a:ext cx="24" cy="26"/>
              </a:xfrm>
              <a:custGeom>
                <a:avLst/>
                <a:gdLst>
                  <a:gd name="T0" fmla="*/ 8 w 74"/>
                  <a:gd name="T1" fmla="*/ 8 h 80"/>
                  <a:gd name="T2" fmla="*/ 7 w 74"/>
                  <a:gd name="T3" fmla="*/ 8 h 80"/>
                  <a:gd name="T4" fmla="*/ 7 w 74"/>
                  <a:gd name="T5" fmla="*/ 7 h 80"/>
                  <a:gd name="T6" fmla="*/ 7 w 74"/>
                  <a:gd name="T7" fmla="*/ 7 h 80"/>
                  <a:gd name="T8" fmla="*/ 7 w 74"/>
                  <a:gd name="T9" fmla="*/ 6 h 80"/>
                  <a:gd name="T10" fmla="*/ 6 w 74"/>
                  <a:gd name="T11" fmla="*/ 5 h 80"/>
                  <a:gd name="T12" fmla="*/ 5 w 74"/>
                  <a:gd name="T13" fmla="*/ 4 h 80"/>
                  <a:gd name="T14" fmla="*/ 4 w 74"/>
                  <a:gd name="T15" fmla="*/ 3 h 80"/>
                  <a:gd name="T16" fmla="*/ 3 w 74"/>
                  <a:gd name="T17" fmla="*/ 2 h 80"/>
                  <a:gd name="T18" fmla="*/ 2 w 74"/>
                  <a:gd name="T19" fmla="*/ 1 h 80"/>
                  <a:gd name="T20" fmla="*/ 1 w 74"/>
                  <a:gd name="T21" fmla="*/ 0 h 80"/>
                  <a:gd name="T22" fmla="*/ 1 w 74"/>
                  <a:gd name="T23" fmla="*/ 1 h 80"/>
                  <a:gd name="T24" fmla="*/ 0 w 74"/>
                  <a:gd name="T25" fmla="*/ 1 h 80"/>
                  <a:gd name="T26" fmla="*/ 0 w 74"/>
                  <a:gd name="T27" fmla="*/ 2 h 80"/>
                  <a:gd name="T28" fmla="*/ 0 w 74"/>
                  <a:gd name="T29" fmla="*/ 2 h 80"/>
                  <a:gd name="T30" fmla="*/ 0 w 74"/>
                  <a:gd name="T31" fmla="*/ 3 h 80"/>
                  <a:gd name="T32" fmla="*/ 0 w 74"/>
                  <a:gd name="T33" fmla="*/ 3 h 80"/>
                  <a:gd name="T34" fmla="*/ 0 w 74"/>
                  <a:gd name="T35" fmla="*/ 4 h 80"/>
                  <a:gd name="T36" fmla="*/ 1 w 74"/>
                  <a:gd name="T37" fmla="*/ 4 h 80"/>
                  <a:gd name="T38" fmla="*/ 1 w 74"/>
                  <a:gd name="T39" fmla="*/ 5 h 80"/>
                  <a:gd name="T40" fmla="*/ 2 w 74"/>
                  <a:gd name="T41" fmla="*/ 6 h 80"/>
                  <a:gd name="T42" fmla="*/ 2 w 74"/>
                  <a:gd name="T43" fmla="*/ 6 h 80"/>
                  <a:gd name="T44" fmla="*/ 3 w 74"/>
                  <a:gd name="T45" fmla="*/ 7 h 80"/>
                  <a:gd name="T46" fmla="*/ 3 w 74"/>
                  <a:gd name="T47" fmla="*/ 7 h 80"/>
                  <a:gd name="T48" fmla="*/ 4 w 74"/>
                  <a:gd name="T49" fmla="*/ 7 h 80"/>
                  <a:gd name="T50" fmla="*/ 5 w 74"/>
                  <a:gd name="T51" fmla="*/ 7 h 80"/>
                  <a:gd name="T52" fmla="*/ 5 w 74"/>
                  <a:gd name="T53" fmla="*/ 8 h 80"/>
                  <a:gd name="T54" fmla="*/ 6 w 74"/>
                  <a:gd name="T55" fmla="*/ 8 h 80"/>
                  <a:gd name="T56" fmla="*/ 6 w 74"/>
                  <a:gd name="T57" fmla="*/ 8 h 80"/>
                  <a:gd name="T58" fmla="*/ 7 w 74"/>
                  <a:gd name="T59" fmla="*/ 8 h 80"/>
                  <a:gd name="T60" fmla="*/ 8 w 74"/>
                  <a:gd name="T61" fmla="*/ 8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
                  <a:gd name="T94" fmla="*/ 0 h 80"/>
                  <a:gd name="T95" fmla="*/ 74 w 74"/>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42" name="Freeform 154"/>
              <p:cNvSpPr>
                <a:spLocks/>
              </p:cNvSpPr>
              <p:nvPr/>
            </p:nvSpPr>
            <p:spPr bwMode="auto">
              <a:xfrm>
                <a:off x="5555" y="2785"/>
                <a:ext cx="26" cy="27"/>
              </a:xfrm>
              <a:custGeom>
                <a:avLst/>
                <a:gdLst>
                  <a:gd name="T0" fmla="*/ 5 w 86"/>
                  <a:gd name="T1" fmla="*/ 9 h 80"/>
                  <a:gd name="T2" fmla="*/ 8 w 86"/>
                  <a:gd name="T3" fmla="*/ 9 h 80"/>
                  <a:gd name="T4" fmla="*/ 8 w 86"/>
                  <a:gd name="T5" fmla="*/ 7 h 80"/>
                  <a:gd name="T6" fmla="*/ 7 w 86"/>
                  <a:gd name="T7" fmla="*/ 7 h 80"/>
                  <a:gd name="T8" fmla="*/ 7 w 86"/>
                  <a:gd name="T9" fmla="*/ 6 h 80"/>
                  <a:gd name="T10" fmla="*/ 6 w 86"/>
                  <a:gd name="T11" fmla="*/ 6 h 80"/>
                  <a:gd name="T12" fmla="*/ 5 w 86"/>
                  <a:gd name="T13" fmla="*/ 6 h 80"/>
                  <a:gd name="T14" fmla="*/ 5 w 86"/>
                  <a:gd name="T15" fmla="*/ 5 h 80"/>
                  <a:gd name="T16" fmla="*/ 4 w 86"/>
                  <a:gd name="T17" fmla="*/ 4 h 80"/>
                  <a:gd name="T18" fmla="*/ 3 w 86"/>
                  <a:gd name="T19" fmla="*/ 3 h 80"/>
                  <a:gd name="T20" fmla="*/ 2 w 86"/>
                  <a:gd name="T21" fmla="*/ 2 h 80"/>
                  <a:gd name="T22" fmla="*/ 1 w 86"/>
                  <a:gd name="T23" fmla="*/ 1 h 80"/>
                  <a:gd name="T24" fmla="*/ 0 w 86"/>
                  <a:gd name="T25" fmla="*/ 0 h 80"/>
                  <a:gd name="T26" fmla="*/ 0 w 86"/>
                  <a:gd name="T27" fmla="*/ 1 h 80"/>
                  <a:gd name="T28" fmla="*/ 1 w 86"/>
                  <a:gd name="T29" fmla="*/ 2 h 80"/>
                  <a:gd name="T30" fmla="*/ 1 w 86"/>
                  <a:gd name="T31" fmla="*/ 4 h 80"/>
                  <a:gd name="T32" fmla="*/ 2 w 86"/>
                  <a:gd name="T33" fmla="*/ 5 h 80"/>
                  <a:gd name="T34" fmla="*/ 2 w 86"/>
                  <a:gd name="T35" fmla="*/ 6 h 80"/>
                  <a:gd name="T36" fmla="*/ 3 w 86"/>
                  <a:gd name="T37" fmla="*/ 8 h 80"/>
                  <a:gd name="T38" fmla="*/ 4 w 86"/>
                  <a:gd name="T39" fmla="*/ 8 h 80"/>
                  <a:gd name="T40" fmla="*/ 4 w 86"/>
                  <a:gd name="T41" fmla="*/ 9 h 80"/>
                  <a:gd name="T42" fmla="*/ 5 w 86"/>
                  <a:gd name="T43" fmla="*/ 9 h 80"/>
                  <a:gd name="T44" fmla="*/ 5 w 86"/>
                  <a:gd name="T45" fmla="*/ 9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0"/>
                  <a:gd name="T71" fmla="*/ 86 w 86"/>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43" name="Freeform 155"/>
              <p:cNvSpPr>
                <a:spLocks/>
              </p:cNvSpPr>
              <p:nvPr/>
            </p:nvSpPr>
            <p:spPr bwMode="auto">
              <a:xfrm>
                <a:off x="5570" y="2825"/>
                <a:ext cx="25" cy="11"/>
              </a:xfrm>
              <a:custGeom>
                <a:avLst/>
                <a:gdLst>
                  <a:gd name="T0" fmla="*/ 0 w 74"/>
                  <a:gd name="T1" fmla="*/ 1 h 31"/>
                  <a:gd name="T2" fmla="*/ 0 w 74"/>
                  <a:gd name="T3" fmla="*/ 1 h 31"/>
                  <a:gd name="T4" fmla="*/ 1 w 74"/>
                  <a:gd name="T5" fmla="*/ 2 h 31"/>
                  <a:gd name="T6" fmla="*/ 1 w 74"/>
                  <a:gd name="T7" fmla="*/ 2 h 31"/>
                  <a:gd name="T8" fmla="*/ 2 w 74"/>
                  <a:gd name="T9" fmla="*/ 2 h 31"/>
                  <a:gd name="T10" fmla="*/ 2 w 74"/>
                  <a:gd name="T11" fmla="*/ 3 h 31"/>
                  <a:gd name="T12" fmla="*/ 3 w 74"/>
                  <a:gd name="T13" fmla="*/ 3 h 31"/>
                  <a:gd name="T14" fmla="*/ 3 w 74"/>
                  <a:gd name="T15" fmla="*/ 4 h 31"/>
                  <a:gd name="T16" fmla="*/ 4 w 74"/>
                  <a:gd name="T17" fmla="*/ 4 h 31"/>
                  <a:gd name="T18" fmla="*/ 5 w 74"/>
                  <a:gd name="T19" fmla="*/ 4 h 31"/>
                  <a:gd name="T20" fmla="*/ 7 w 74"/>
                  <a:gd name="T21" fmla="*/ 4 h 31"/>
                  <a:gd name="T22" fmla="*/ 7 w 74"/>
                  <a:gd name="T23" fmla="*/ 4 h 31"/>
                  <a:gd name="T24" fmla="*/ 8 w 74"/>
                  <a:gd name="T25" fmla="*/ 4 h 31"/>
                  <a:gd name="T26" fmla="*/ 8 w 74"/>
                  <a:gd name="T27" fmla="*/ 4 h 31"/>
                  <a:gd name="T28" fmla="*/ 8 w 74"/>
                  <a:gd name="T29" fmla="*/ 3 h 31"/>
                  <a:gd name="T30" fmla="*/ 7 w 74"/>
                  <a:gd name="T31" fmla="*/ 2 h 31"/>
                  <a:gd name="T32" fmla="*/ 6 w 74"/>
                  <a:gd name="T33" fmla="*/ 2 h 31"/>
                  <a:gd name="T34" fmla="*/ 6 w 74"/>
                  <a:gd name="T35" fmla="*/ 1 h 31"/>
                  <a:gd name="T36" fmla="*/ 5 w 74"/>
                  <a:gd name="T37" fmla="*/ 1 h 31"/>
                  <a:gd name="T38" fmla="*/ 5 w 74"/>
                  <a:gd name="T39" fmla="*/ 1 h 31"/>
                  <a:gd name="T40" fmla="*/ 5 w 74"/>
                  <a:gd name="T41" fmla="*/ 0 h 31"/>
                  <a:gd name="T42" fmla="*/ 4 w 74"/>
                  <a:gd name="T43" fmla="*/ 0 h 31"/>
                  <a:gd name="T44" fmla="*/ 3 w 74"/>
                  <a:gd name="T45" fmla="*/ 0 h 31"/>
                  <a:gd name="T46" fmla="*/ 2 w 74"/>
                  <a:gd name="T47" fmla="*/ 0 h 31"/>
                  <a:gd name="T48" fmla="*/ 2 w 74"/>
                  <a:gd name="T49" fmla="*/ 0 h 31"/>
                  <a:gd name="T50" fmla="*/ 2 w 74"/>
                  <a:gd name="T51" fmla="*/ 0 h 31"/>
                  <a:gd name="T52" fmla="*/ 1 w 74"/>
                  <a:gd name="T53" fmla="*/ 0 h 31"/>
                  <a:gd name="T54" fmla="*/ 1 w 74"/>
                  <a:gd name="T55" fmla="*/ 0 h 31"/>
                  <a:gd name="T56" fmla="*/ 0 w 74"/>
                  <a:gd name="T57" fmla="*/ 1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31"/>
                  <a:gd name="T89" fmla="*/ 74 w 74"/>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44" name="Freeform 156"/>
              <p:cNvSpPr>
                <a:spLocks/>
              </p:cNvSpPr>
              <p:nvPr/>
            </p:nvSpPr>
            <p:spPr bwMode="auto">
              <a:xfrm>
                <a:off x="5562" y="2819"/>
                <a:ext cx="6" cy="1"/>
              </a:xfrm>
              <a:custGeom>
                <a:avLst/>
                <a:gdLst>
                  <a:gd name="T0" fmla="*/ 2 w 20"/>
                  <a:gd name="T1" fmla="*/ 0 h 1"/>
                  <a:gd name="T2" fmla="*/ 0 w 20"/>
                  <a:gd name="T3" fmla="*/ 0 h 1"/>
                  <a:gd name="T4" fmla="*/ 1 w 20"/>
                  <a:gd name="T5" fmla="*/ 0 h 1"/>
                  <a:gd name="T6" fmla="*/ 2 w 20"/>
                  <a:gd name="T7" fmla="*/ 0 h 1"/>
                  <a:gd name="T8" fmla="*/ 0 60000 65536"/>
                  <a:gd name="T9" fmla="*/ 0 60000 65536"/>
                  <a:gd name="T10" fmla="*/ 0 60000 65536"/>
                  <a:gd name="T11" fmla="*/ 0 60000 65536"/>
                  <a:gd name="T12" fmla="*/ 0 w 20"/>
                  <a:gd name="T13" fmla="*/ 0 h 1"/>
                  <a:gd name="T14" fmla="*/ 20 w 20"/>
                  <a:gd name="T15" fmla="*/ 1 h 1"/>
                </a:gdLst>
                <a:ahLst/>
                <a:cxnLst>
                  <a:cxn ang="T8">
                    <a:pos x="T0" y="T1"/>
                  </a:cxn>
                  <a:cxn ang="T9">
                    <a:pos x="T2" y="T3"/>
                  </a:cxn>
                  <a:cxn ang="T10">
                    <a:pos x="T4" y="T5"/>
                  </a:cxn>
                  <a:cxn ang="T11">
                    <a:pos x="T6" y="T7"/>
                  </a:cxn>
                </a:cxnLst>
                <a:rect l="T12" t="T13" r="T14" b="T15"/>
                <a:pathLst>
                  <a:path w="20" h="1">
                    <a:moveTo>
                      <a:pt x="20" y="0"/>
                    </a:moveTo>
                    <a:lnTo>
                      <a:pt x="0" y="0"/>
                    </a:lnTo>
                    <a:lnTo>
                      <a:pt x="10" y="0"/>
                    </a:lnTo>
                    <a:lnTo>
                      <a:pt x="20"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45" name="Freeform 157"/>
              <p:cNvSpPr>
                <a:spLocks/>
              </p:cNvSpPr>
              <p:nvPr/>
            </p:nvSpPr>
            <p:spPr bwMode="auto">
              <a:xfrm>
                <a:off x="5509" y="2769"/>
                <a:ext cx="32" cy="21"/>
              </a:xfrm>
              <a:custGeom>
                <a:avLst/>
                <a:gdLst>
                  <a:gd name="T0" fmla="*/ 1 w 100"/>
                  <a:gd name="T1" fmla="*/ 3 h 65"/>
                  <a:gd name="T2" fmla="*/ 4 w 100"/>
                  <a:gd name="T3" fmla="*/ 4 h 65"/>
                  <a:gd name="T4" fmla="*/ 6 w 100"/>
                  <a:gd name="T5" fmla="*/ 6 h 65"/>
                  <a:gd name="T6" fmla="*/ 7 w 100"/>
                  <a:gd name="T7" fmla="*/ 6 h 65"/>
                  <a:gd name="T8" fmla="*/ 9 w 100"/>
                  <a:gd name="T9" fmla="*/ 7 h 65"/>
                  <a:gd name="T10" fmla="*/ 9 w 100"/>
                  <a:gd name="T11" fmla="*/ 7 h 65"/>
                  <a:gd name="T12" fmla="*/ 9 w 100"/>
                  <a:gd name="T13" fmla="*/ 7 h 65"/>
                  <a:gd name="T14" fmla="*/ 10 w 100"/>
                  <a:gd name="T15" fmla="*/ 7 h 65"/>
                  <a:gd name="T16" fmla="*/ 10 w 100"/>
                  <a:gd name="T17" fmla="*/ 6 h 65"/>
                  <a:gd name="T18" fmla="*/ 10 w 100"/>
                  <a:gd name="T19" fmla="*/ 6 h 65"/>
                  <a:gd name="T20" fmla="*/ 9 w 100"/>
                  <a:gd name="T21" fmla="*/ 6 h 65"/>
                  <a:gd name="T22" fmla="*/ 9 w 100"/>
                  <a:gd name="T23" fmla="*/ 5 h 65"/>
                  <a:gd name="T24" fmla="*/ 8 w 100"/>
                  <a:gd name="T25" fmla="*/ 5 h 65"/>
                  <a:gd name="T26" fmla="*/ 7 w 100"/>
                  <a:gd name="T27" fmla="*/ 4 h 65"/>
                  <a:gd name="T28" fmla="*/ 6 w 100"/>
                  <a:gd name="T29" fmla="*/ 2 h 65"/>
                  <a:gd name="T30" fmla="*/ 5 w 100"/>
                  <a:gd name="T31" fmla="*/ 2 h 65"/>
                  <a:gd name="T32" fmla="*/ 5 w 100"/>
                  <a:gd name="T33" fmla="*/ 1 h 65"/>
                  <a:gd name="T34" fmla="*/ 4 w 100"/>
                  <a:gd name="T35" fmla="*/ 0 h 65"/>
                  <a:gd name="T36" fmla="*/ 4 w 100"/>
                  <a:gd name="T37" fmla="*/ 0 h 65"/>
                  <a:gd name="T38" fmla="*/ 3 w 100"/>
                  <a:gd name="T39" fmla="*/ 0 h 65"/>
                  <a:gd name="T40" fmla="*/ 2 w 100"/>
                  <a:gd name="T41" fmla="*/ 0 h 65"/>
                  <a:gd name="T42" fmla="*/ 1 w 100"/>
                  <a:gd name="T43" fmla="*/ 0 h 65"/>
                  <a:gd name="T44" fmla="*/ 0 w 100"/>
                  <a:gd name="T45" fmla="*/ 1 h 65"/>
                  <a:gd name="T46" fmla="*/ 1 w 100"/>
                  <a:gd name="T47" fmla="*/ 3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65"/>
                  <a:gd name="T74" fmla="*/ 100 w 100"/>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546" name="Freeform 158"/>
              <p:cNvSpPr>
                <a:spLocks/>
              </p:cNvSpPr>
              <p:nvPr/>
            </p:nvSpPr>
            <p:spPr bwMode="auto">
              <a:xfrm>
                <a:off x="5486" y="2743"/>
                <a:ext cx="24" cy="34"/>
              </a:xfrm>
              <a:custGeom>
                <a:avLst/>
                <a:gdLst>
                  <a:gd name="T0" fmla="*/ 7 w 79"/>
                  <a:gd name="T1" fmla="*/ 9 h 104"/>
                  <a:gd name="T2" fmla="*/ 5 w 79"/>
                  <a:gd name="T3" fmla="*/ 7 h 104"/>
                  <a:gd name="T4" fmla="*/ 4 w 79"/>
                  <a:gd name="T5" fmla="*/ 4 h 104"/>
                  <a:gd name="T6" fmla="*/ 3 w 79"/>
                  <a:gd name="T7" fmla="*/ 2 h 104"/>
                  <a:gd name="T8" fmla="*/ 1 w 79"/>
                  <a:gd name="T9" fmla="*/ 0 h 104"/>
                  <a:gd name="T10" fmla="*/ 1 w 79"/>
                  <a:gd name="T11" fmla="*/ 2 h 104"/>
                  <a:gd name="T12" fmla="*/ 0 w 79"/>
                  <a:gd name="T13" fmla="*/ 4 h 104"/>
                  <a:gd name="T14" fmla="*/ 0 w 79"/>
                  <a:gd name="T15" fmla="*/ 4 h 104"/>
                  <a:gd name="T16" fmla="*/ 0 w 79"/>
                  <a:gd name="T17" fmla="*/ 5 h 104"/>
                  <a:gd name="T18" fmla="*/ 0 w 79"/>
                  <a:gd name="T19" fmla="*/ 6 h 104"/>
                  <a:gd name="T20" fmla="*/ 0 w 79"/>
                  <a:gd name="T21" fmla="*/ 7 h 104"/>
                  <a:gd name="T22" fmla="*/ 0 w 79"/>
                  <a:gd name="T23" fmla="*/ 7 h 104"/>
                  <a:gd name="T24" fmla="*/ 0 w 79"/>
                  <a:gd name="T25" fmla="*/ 8 h 104"/>
                  <a:gd name="T26" fmla="*/ 1 w 79"/>
                  <a:gd name="T27" fmla="*/ 9 h 104"/>
                  <a:gd name="T28" fmla="*/ 1 w 79"/>
                  <a:gd name="T29" fmla="*/ 9 h 104"/>
                  <a:gd name="T30" fmla="*/ 1 w 79"/>
                  <a:gd name="T31" fmla="*/ 9 h 104"/>
                  <a:gd name="T32" fmla="*/ 2 w 79"/>
                  <a:gd name="T33" fmla="*/ 9 h 104"/>
                  <a:gd name="T34" fmla="*/ 2 w 79"/>
                  <a:gd name="T35" fmla="*/ 10 h 104"/>
                  <a:gd name="T36" fmla="*/ 3 w 79"/>
                  <a:gd name="T37" fmla="*/ 10 h 104"/>
                  <a:gd name="T38" fmla="*/ 4 w 79"/>
                  <a:gd name="T39" fmla="*/ 10 h 104"/>
                  <a:gd name="T40" fmla="*/ 5 w 79"/>
                  <a:gd name="T41" fmla="*/ 10 h 104"/>
                  <a:gd name="T42" fmla="*/ 6 w 79"/>
                  <a:gd name="T43" fmla="*/ 11 h 104"/>
                  <a:gd name="T44" fmla="*/ 7 w 79"/>
                  <a:gd name="T45" fmla="*/ 11 h 104"/>
                  <a:gd name="T46" fmla="*/ 7 w 79"/>
                  <a:gd name="T47" fmla="*/ 9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104"/>
                  <a:gd name="T74" fmla="*/ 79 w 79"/>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grpSp>
        <p:sp>
          <p:nvSpPr>
            <p:cNvPr id="88" name="Freeform 159"/>
            <p:cNvSpPr>
              <a:spLocks/>
            </p:cNvSpPr>
            <p:nvPr>
              <p:custDataLst>
                <p:tags r:id="rId81"/>
              </p:custDataLst>
            </p:nvPr>
          </p:nvSpPr>
          <p:spPr bwMode="auto">
            <a:xfrm>
              <a:off x="5792665" y="2320800"/>
              <a:ext cx="9170" cy="33659"/>
            </a:xfrm>
            <a:custGeom>
              <a:avLst/>
              <a:gdLst>
                <a:gd name="T0" fmla="*/ 1882636455 w 27"/>
                <a:gd name="T1" fmla="*/ 0 h 19"/>
                <a:gd name="T2" fmla="*/ 1882636455 w 27"/>
                <a:gd name="T3" fmla="*/ 2147483647 h 19"/>
                <a:gd name="T4" fmla="*/ 1882636455 w 27"/>
                <a:gd name="T5" fmla="*/ 2147483647 h 19"/>
                <a:gd name="T6" fmla="*/ 627488960 w 27"/>
                <a:gd name="T7" fmla="*/ 2147483647 h 19"/>
                <a:gd name="T8" fmla="*/ 0 w 27"/>
                <a:gd name="T9" fmla="*/ 2147483647 h 19"/>
                <a:gd name="T10" fmla="*/ 627488960 w 27"/>
                <a:gd name="T11" fmla="*/ 2147483647 h 19"/>
                <a:gd name="T12" fmla="*/ 1882636455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89" name="Freeform 160"/>
            <p:cNvSpPr>
              <a:spLocks/>
            </p:cNvSpPr>
            <p:nvPr>
              <p:custDataLst>
                <p:tags r:id="rId82"/>
              </p:custDataLst>
            </p:nvPr>
          </p:nvSpPr>
          <p:spPr bwMode="auto">
            <a:xfrm>
              <a:off x="5729788" y="2405427"/>
              <a:ext cx="11790" cy="34621"/>
            </a:xfrm>
            <a:custGeom>
              <a:avLst/>
              <a:gdLst>
                <a:gd name="T0" fmla="*/ 0 w 39"/>
                <a:gd name="T1" fmla="*/ 0 h 35"/>
                <a:gd name="T2" fmla="*/ 1917719240 w 39"/>
                <a:gd name="T3" fmla="*/ 0 h 35"/>
                <a:gd name="T4" fmla="*/ 1770212859 w 39"/>
                <a:gd name="T5" fmla="*/ 2147483647 h 35"/>
                <a:gd name="T6" fmla="*/ 1622706478 w 39"/>
                <a:gd name="T7" fmla="*/ 2147483647 h 35"/>
                <a:gd name="T8" fmla="*/ 1327693349 w 39"/>
                <a:gd name="T9" fmla="*/ 2147483647 h 35"/>
                <a:gd name="T10" fmla="*/ 1081804197 w 39"/>
                <a:gd name="T11" fmla="*/ 2147483647 h 35"/>
                <a:gd name="T12" fmla="*/ 934297815 w 39"/>
                <a:gd name="T13" fmla="*/ 2147483647 h 35"/>
                <a:gd name="T14" fmla="*/ 786791068 w 39"/>
                <a:gd name="T15" fmla="*/ 2147483647 h 35"/>
                <a:gd name="T16" fmla="*/ 639284687 w 39"/>
                <a:gd name="T17" fmla="*/ 2147483647 h 35"/>
                <a:gd name="T18" fmla="*/ 540901915 w 39"/>
                <a:gd name="T19" fmla="*/ 2147483647 h 35"/>
                <a:gd name="T20" fmla="*/ 344271558 w 39"/>
                <a:gd name="T21" fmla="*/ 2147483647 h 35"/>
                <a:gd name="T22" fmla="*/ 245889153 w 39"/>
                <a:gd name="T23" fmla="*/ 2147483647 h 35"/>
                <a:gd name="T24" fmla="*/ 98382405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90" name="Freeform 161"/>
            <p:cNvSpPr>
              <a:spLocks/>
            </p:cNvSpPr>
            <p:nvPr>
              <p:custDataLst>
                <p:tags r:id="rId83"/>
              </p:custDataLst>
            </p:nvPr>
          </p:nvSpPr>
          <p:spPr bwMode="auto">
            <a:xfrm>
              <a:off x="7213935" y="1391826"/>
              <a:ext cx="601256" cy="200989"/>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1022611772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321810033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88"/>
                <a:gd name="T178" fmla="*/ 0 h 630"/>
                <a:gd name="T179" fmla="*/ 1688 w 1688"/>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91" name="Freeform 162"/>
            <p:cNvSpPr>
              <a:spLocks/>
            </p:cNvSpPr>
            <p:nvPr>
              <p:custDataLst>
                <p:tags r:id="rId84"/>
              </p:custDataLst>
            </p:nvPr>
          </p:nvSpPr>
          <p:spPr bwMode="auto">
            <a:xfrm>
              <a:off x="4182765" y="2583337"/>
              <a:ext cx="271154" cy="251958"/>
            </a:xfrm>
            <a:custGeom>
              <a:avLst/>
              <a:gdLst>
                <a:gd name="T0" fmla="*/ 2118504772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429729525 h 795"/>
                <a:gd name="T112" fmla="*/ 2147483647 w 758"/>
                <a:gd name="T113" fmla="*/ 429729525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8"/>
                <a:gd name="T181" fmla="*/ 0 h 795"/>
                <a:gd name="T182" fmla="*/ 758 w 758"/>
                <a:gd name="T183" fmla="*/ 795 h 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92" name="Freeform 163"/>
            <p:cNvSpPr>
              <a:spLocks/>
            </p:cNvSpPr>
            <p:nvPr>
              <p:custDataLst>
                <p:tags r:id="rId85"/>
              </p:custDataLst>
            </p:nvPr>
          </p:nvSpPr>
          <p:spPr bwMode="auto">
            <a:xfrm>
              <a:off x="4359606" y="2238097"/>
              <a:ext cx="98245" cy="130787"/>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1985578064 h 414"/>
                <a:gd name="T26" fmla="*/ 2147483647 w 273"/>
                <a:gd name="T27" fmla="*/ 708998912 h 414"/>
                <a:gd name="T28" fmla="*/ 2147483647 w 273"/>
                <a:gd name="T29" fmla="*/ 992652921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1410200489 w 273"/>
                <a:gd name="T45" fmla="*/ 2147483647 h 414"/>
                <a:gd name="T46" fmla="*/ 331912754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3"/>
                <a:gd name="T166" fmla="*/ 0 h 414"/>
                <a:gd name="T167" fmla="*/ 273 w 273"/>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grpSp>
          <p:nvGrpSpPr>
            <p:cNvPr id="93" name="Group 164"/>
            <p:cNvGrpSpPr>
              <a:grpSpLocks/>
            </p:cNvGrpSpPr>
            <p:nvPr>
              <p:custDataLst>
                <p:tags r:id="rId86"/>
              </p:custDataLst>
            </p:nvPr>
          </p:nvGrpSpPr>
          <p:grpSpPr bwMode="auto">
            <a:xfrm>
              <a:off x="4123818" y="2138083"/>
              <a:ext cx="267225" cy="243303"/>
              <a:chOff x="1486" y="2412"/>
              <a:chExt cx="244" cy="256"/>
            </a:xfrm>
            <a:noFill/>
          </p:grpSpPr>
          <p:sp>
            <p:nvSpPr>
              <p:cNvPr id="534" name="Freeform 165"/>
              <p:cNvSpPr>
                <a:spLocks/>
              </p:cNvSpPr>
              <p:nvPr/>
            </p:nvSpPr>
            <p:spPr bwMode="auto">
              <a:xfrm>
                <a:off x="1639" y="2457"/>
                <a:ext cx="18" cy="7"/>
              </a:xfrm>
              <a:custGeom>
                <a:avLst/>
                <a:gdLst>
                  <a:gd name="T0" fmla="*/ 0 w 54"/>
                  <a:gd name="T1" fmla="*/ 0 h 22"/>
                  <a:gd name="T2" fmla="*/ 0 w 54"/>
                  <a:gd name="T3" fmla="*/ 2 h 22"/>
                  <a:gd name="T4" fmla="*/ 1 w 54"/>
                  <a:gd name="T5" fmla="*/ 2 h 22"/>
                  <a:gd name="T6" fmla="*/ 1 w 54"/>
                  <a:gd name="T7" fmla="*/ 2 h 22"/>
                  <a:gd name="T8" fmla="*/ 2 w 54"/>
                  <a:gd name="T9" fmla="*/ 2 h 22"/>
                  <a:gd name="T10" fmla="*/ 2 w 54"/>
                  <a:gd name="T11" fmla="*/ 2 h 22"/>
                  <a:gd name="T12" fmla="*/ 3 w 54"/>
                  <a:gd name="T13" fmla="*/ 2 h 22"/>
                  <a:gd name="T14" fmla="*/ 3 w 54"/>
                  <a:gd name="T15" fmla="*/ 2 h 22"/>
                  <a:gd name="T16" fmla="*/ 3 w 54"/>
                  <a:gd name="T17" fmla="*/ 2 h 22"/>
                  <a:gd name="T18" fmla="*/ 4 w 54"/>
                  <a:gd name="T19" fmla="*/ 2 h 22"/>
                  <a:gd name="T20" fmla="*/ 4 w 54"/>
                  <a:gd name="T21" fmla="*/ 2 h 22"/>
                  <a:gd name="T22" fmla="*/ 5 w 54"/>
                  <a:gd name="T23" fmla="*/ 1 h 22"/>
                  <a:gd name="T24" fmla="*/ 5 w 54"/>
                  <a:gd name="T25" fmla="*/ 1 h 22"/>
                  <a:gd name="T26" fmla="*/ 6 w 54"/>
                  <a:gd name="T27" fmla="*/ 1 h 22"/>
                  <a:gd name="T28" fmla="*/ 4 w 54"/>
                  <a:gd name="T29" fmla="*/ 1 h 22"/>
                  <a:gd name="T30" fmla="*/ 2 w 54"/>
                  <a:gd name="T31" fmla="*/ 0 h 22"/>
                  <a:gd name="T32" fmla="*/ 1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22"/>
                  <a:gd name="T56" fmla="*/ 54 w 5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535" name="Freeform 166"/>
              <p:cNvSpPr>
                <a:spLocks/>
              </p:cNvSpPr>
              <p:nvPr/>
            </p:nvSpPr>
            <p:spPr bwMode="auto">
              <a:xfrm>
                <a:off x="1526" y="2412"/>
                <a:ext cx="2" cy="8"/>
              </a:xfrm>
              <a:custGeom>
                <a:avLst/>
                <a:gdLst>
                  <a:gd name="T0" fmla="*/ 1 w 6"/>
                  <a:gd name="T1" fmla="*/ 3 h 24"/>
                  <a:gd name="T2" fmla="*/ 1 w 6"/>
                  <a:gd name="T3" fmla="*/ 0 h 24"/>
                  <a:gd name="T4" fmla="*/ 0 w 6"/>
                  <a:gd name="T5" fmla="*/ 0 h 24"/>
                  <a:gd name="T6" fmla="*/ 0 w 6"/>
                  <a:gd name="T7" fmla="*/ 0 h 24"/>
                  <a:gd name="T8" fmla="*/ 0 w 6"/>
                  <a:gd name="T9" fmla="*/ 1 h 24"/>
                  <a:gd name="T10" fmla="*/ 0 w 6"/>
                  <a:gd name="T11" fmla="*/ 1 h 24"/>
                  <a:gd name="T12" fmla="*/ 0 w 6"/>
                  <a:gd name="T13" fmla="*/ 2 h 24"/>
                  <a:gd name="T14" fmla="*/ 0 w 6"/>
                  <a:gd name="T15" fmla="*/ 2 h 24"/>
                  <a:gd name="T16" fmla="*/ 0 w 6"/>
                  <a:gd name="T17" fmla="*/ 3 h 24"/>
                  <a:gd name="T18" fmla="*/ 1 w 6"/>
                  <a:gd name="T19" fmla="*/ 3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4"/>
                  <a:gd name="T32" fmla="*/ 6 w 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536" name="Freeform 167"/>
              <p:cNvSpPr>
                <a:spLocks/>
              </p:cNvSpPr>
              <p:nvPr/>
            </p:nvSpPr>
            <p:spPr bwMode="auto">
              <a:xfrm>
                <a:off x="1557" y="2438"/>
                <a:ext cx="8" cy="4"/>
              </a:xfrm>
              <a:custGeom>
                <a:avLst/>
                <a:gdLst>
                  <a:gd name="T0" fmla="*/ 0 w 27"/>
                  <a:gd name="T1" fmla="*/ 1 h 12"/>
                  <a:gd name="T2" fmla="*/ 2 w 27"/>
                  <a:gd name="T3" fmla="*/ 1 h 12"/>
                  <a:gd name="T4" fmla="*/ 1 w 27"/>
                  <a:gd name="T5" fmla="*/ 0 h 12"/>
                  <a:gd name="T6" fmla="*/ 0 w 27"/>
                  <a:gd name="T7" fmla="*/ 1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0" y="12"/>
                    </a:moveTo>
                    <a:lnTo>
                      <a:pt x="27" y="12"/>
                    </a:lnTo>
                    <a:lnTo>
                      <a:pt x="14" y="0"/>
                    </a:lnTo>
                    <a:lnTo>
                      <a:pt x="0" y="12"/>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537" name="Freeform 168"/>
              <p:cNvSpPr>
                <a:spLocks/>
              </p:cNvSpPr>
              <p:nvPr/>
            </p:nvSpPr>
            <p:spPr bwMode="auto">
              <a:xfrm>
                <a:off x="1486" y="2444"/>
                <a:ext cx="244" cy="224"/>
              </a:xfrm>
              <a:custGeom>
                <a:avLst/>
                <a:gdLst>
                  <a:gd name="T0" fmla="*/ 1 w 743"/>
                  <a:gd name="T1" fmla="*/ 23 h 672"/>
                  <a:gd name="T2" fmla="*/ 5 w 743"/>
                  <a:gd name="T3" fmla="*/ 30 h 672"/>
                  <a:gd name="T4" fmla="*/ 13 w 743"/>
                  <a:gd name="T5" fmla="*/ 33 h 672"/>
                  <a:gd name="T6" fmla="*/ 18 w 743"/>
                  <a:gd name="T7" fmla="*/ 35 h 672"/>
                  <a:gd name="T8" fmla="*/ 21 w 743"/>
                  <a:gd name="T9" fmla="*/ 38 h 672"/>
                  <a:gd name="T10" fmla="*/ 32 w 743"/>
                  <a:gd name="T11" fmla="*/ 42 h 672"/>
                  <a:gd name="T12" fmla="*/ 31 w 743"/>
                  <a:gd name="T13" fmla="*/ 47 h 672"/>
                  <a:gd name="T14" fmla="*/ 33 w 743"/>
                  <a:gd name="T15" fmla="*/ 57 h 672"/>
                  <a:gd name="T16" fmla="*/ 33 w 743"/>
                  <a:gd name="T17" fmla="*/ 59 h 672"/>
                  <a:gd name="T18" fmla="*/ 33 w 743"/>
                  <a:gd name="T19" fmla="*/ 63 h 672"/>
                  <a:gd name="T20" fmla="*/ 35 w 743"/>
                  <a:gd name="T21" fmla="*/ 69 h 672"/>
                  <a:gd name="T22" fmla="*/ 40 w 743"/>
                  <a:gd name="T23" fmla="*/ 73 h 672"/>
                  <a:gd name="T24" fmla="*/ 45 w 743"/>
                  <a:gd name="T25" fmla="*/ 75 h 672"/>
                  <a:gd name="T26" fmla="*/ 50 w 743"/>
                  <a:gd name="T27" fmla="*/ 73 h 672"/>
                  <a:gd name="T28" fmla="*/ 55 w 743"/>
                  <a:gd name="T29" fmla="*/ 69 h 672"/>
                  <a:gd name="T30" fmla="*/ 56 w 743"/>
                  <a:gd name="T31" fmla="*/ 65 h 672"/>
                  <a:gd name="T32" fmla="*/ 52 w 743"/>
                  <a:gd name="T33" fmla="*/ 52 h 672"/>
                  <a:gd name="T34" fmla="*/ 62 w 743"/>
                  <a:gd name="T35" fmla="*/ 56 h 672"/>
                  <a:gd name="T36" fmla="*/ 65 w 743"/>
                  <a:gd name="T37" fmla="*/ 53 h 672"/>
                  <a:gd name="T38" fmla="*/ 70 w 743"/>
                  <a:gd name="T39" fmla="*/ 49 h 672"/>
                  <a:gd name="T40" fmla="*/ 72 w 743"/>
                  <a:gd name="T41" fmla="*/ 49 h 672"/>
                  <a:gd name="T42" fmla="*/ 74 w 743"/>
                  <a:gd name="T43" fmla="*/ 48 h 672"/>
                  <a:gd name="T44" fmla="*/ 72 w 743"/>
                  <a:gd name="T45" fmla="*/ 36 h 672"/>
                  <a:gd name="T46" fmla="*/ 77 w 743"/>
                  <a:gd name="T47" fmla="*/ 33 h 672"/>
                  <a:gd name="T48" fmla="*/ 77 w 743"/>
                  <a:gd name="T49" fmla="*/ 28 h 672"/>
                  <a:gd name="T50" fmla="*/ 78 w 743"/>
                  <a:gd name="T51" fmla="*/ 26 h 672"/>
                  <a:gd name="T52" fmla="*/ 78 w 743"/>
                  <a:gd name="T53" fmla="*/ 24 h 672"/>
                  <a:gd name="T54" fmla="*/ 76 w 743"/>
                  <a:gd name="T55" fmla="*/ 22 h 672"/>
                  <a:gd name="T56" fmla="*/ 74 w 743"/>
                  <a:gd name="T57" fmla="*/ 19 h 672"/>
                  <a:gd name="T58" fmla="*/ 72 w 743"/>
                  <a:gd name="T59" fmla="*/ 16 h 672"/>
                  <a:gd name="T60" fmla="*/ 69 w 743"/>
                  <a:gd name="T61" fmla="*/ 17 h 672"/>
                  <a:gd name="T62" fmla="*/ 68 w 743"/>
                  <a:gd name="T63" fmla="*/ 15 h 672"/>
                  <a:gd name="T64" fmla="*/ 65 w 743"/>
                  <a:gd name="T65" fmla="*/ 13 h 672"/>
                  <a:gd name="T66" fmla="*/ 63 w 743"/>
                  <a:gd name="T67" fmla="*/ 11 h 672"/>
                  <a:gd name="T68" fmla="*/ 58 w 743"/>
                  <a:gd name="T69" fmla="*/ 8 h 672"/>
                  <a:gd name="T70" fmla="*/ 53 w 743"/>
                  <a:gd name="T71" fmla="*/ 10 h 672"/>
                  <a:gd name="T72" fmla="*/ 51 w 743"/>
                  <a:gd name="T73" fmla="*/ 11 h 672"/>
                  <a:gd name="T74" fmla="*/ 47 w 743"/>
                  <a:gd name="T75" fmla="*/ 13 h 672"/>
                  <a:gd name="T76" fmla="*/ 45 w 743"/>
                  <a:gd name="T77" fmla="*/ 12 h 672"/>
                  <a:gd name="T78" fmla="*/ 42 w 743"/>
                  <a:gd name="T79" fmla="*/ 11 h 672"/>
                  <a:gd name="T80" fmla="*/ 39 w 743"/>
                  <a:gd name="T81" fmla="*/ 9 h 672"/>
                  <a:gd name="T82" fmla="*/ 34 w 743"/>
                  <a:gd name="T83" fmla="*/ 9 h 672"/>
                  <a:gd name="T84" fmla="*/ 32 w 743"/>
                  <a:gd name="T85" fmla="*/ 10 h 672"/>
                  <a:gd name="T86" fmla="*/ 27 w 743"/>
                  <a:gd name="T87" fmla="*/ 10 h 672"/>
                  <a:gd name="T88" fmla="*/ 25 w 743"/>
                  <a:gd name="T89" fmla="*/ 6 h 672"/>
                  <a:gd name="T90" fmla="*/ 19 w 743"/>
                  <a:gd name="T91" fmla="*/ 2 h 672"/>
                  <a:gd name="T92" fmla="*/ 16 w 743"/>
                  <a:gd name="T93" fmla="*/ 1 h 672"/>
                  <a:gd name="T94" fmla="*/ 15 w 743"/>
                  <a:gd name="T95" fmla="*/ 5 h 672"/>
                  <a:gd name="T96" fmla="*/ 13 w 743"/>
                  <a:gd name="T97" fmla="*/ 8 h 672"/>
                  <a:gd name="T98" fmla="*/ 13 w 743"/>
                  <a:gd name="T99" fmla="*/ 15 h 672"/>
                  <a:gd name="T100" fmla="*/ 11 w 743"/>
                  <a:gd name="T101" fmla="*/ 22 h 672"/>
                  <a:gd name="T102" fmla="*/ 10 w 743"/>
                  <a:gd name="T103" fmla="*/ 21 h 672"/>
                  <a:gd name="T104" fmla="*/ 8 w 743"/>
                  <a:gd name="T105" fmla="*/ 20 h 672"/>
                  <a:gd name="T106" fmla="*/ 6 w 743"/>
                  <a:gd name="T107" fmla="*/ 19 h 672"/>
                  <a:gd name="T108" fmla="*/ 6 w 743"/>
                  <a:gd name="T109" fmla="*/ 13 h 672"/>
                  <a:gd name="T110" fmla="*/ 8 w 743"/>
                  <a:gd name="T111" fmla="*/ 7 h 672"/>
                  <a:gd name="T112" fmla="*/ 11 w 743"/>
                  <a:gd name="T113" fmla="*/ 2 h 672"/>
                  <a:gd name="T114" fmla="*/ 6 w 743"/>
                  <a:gd name="T115" fmla="*/ 3 h 672"/>
                  <a:gd name="T116" fmla="*/ 2 w 743"/>
                  <a:gd name="T117" fmla="*/ 8 h 672"/>
                  <a:gd name="T118" fmla="*/ 0 w 743"/>
                  <a:gd name="T119" fmla="*/ 13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3"/>
                  <a:gd name="T181" fmla="*/ 0 h 672"/>
                  <a:gd name="T182" fmla="*/ 743 w 743"/>
                  <a:gd name="T183" fmla="*/ 672 h 6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grpSp>
        <p:sp>
          <p:nvSpPr>
            <p:cNvPr id="94" name="Freeform 169"/>
            <p:cNvSpPr>
              <a:spLocks/>
            </p:cNvSpPr>
            <p:nvPr>
              <p:custDataLst>
                <p:tags r:id="rId87"/>
              </p:custDataLst>
            </p:nvPr>
          </p:nvSpPr>
          <p:spPr bwMode="auto">
            <a:xfrm>
              <a:off x="8267115" y="3070904"/>
              <a:ext cx="26199" cy="6731"/>
            </a:xfrm>
            <a:custGeom>
              <a:avLst/>
              <a:gdLst>
                <a:gd name="T0" fmla="*/ 0 w 79"/>
                <a:gd name="T1" fmla="*/ 2147483647 h 23"/>
                <a:gd name="T2" fmla="*/ 1428182921 w 79"/>
                <a:gd name="T3" fmla="*/ 1466079596 h 23"/>
                <a:gd name="T4" fmla="*/ 2147483647 w 79"/>
                <a:gd name="T5" fmla="*/ 451191165 h 23"/>
                <a:gd name="T6" fmla="*/ 2147483647 w 79"/>
                <a:gd name="T7" fmla="*/ 112739453 h 23"/>
                <a:gd name="T8" fmla="*/ 2147483647 w 79"/>
                <a:gd name="T9" fmla="*/ 0 h 23"/>
                <a:gd name="T10" fmla="*/ 2147483647 w 79"/>
                <a:gd name="T11" fmla="*/ 0 h 23"/>
                <a:gd name="T12" fmla="*/ 2147483647 w 79"/>
                <a:gd name="T13" fmla="*/ 112739453 h 23"/>
                <a:gd name="T14" fmla="*/ 2147483647 w 79"/>
                <a:gd name="T15" fmla="*/ 225478906 h 23"/>
                <a:gd name="T16" fmla="*/ 2147483647 w 79"/>
                <a:gd name="T17" fmla="*/ 451191165 h 23"/>
                <a:gd name="T18" fmla="*/ 2147483647 w 79"/>
                <a:gd name="T19" fmla="*/ 902148978 h 23"/>
                <a:gd name="T20" fmla="*/ 2147483647 w 79"/>
                <a:gd name="T21" fmla="*/ 1466079596 h 23"/>
                <a:gd name="T22" fmla="*/ 2147483647 w 79"/>
                <a:gd name="T23" fmla="*/ 1804297955 h 23"/>
                <a:gd name="T24" fmla="*/ 2147483647 w 79"/>
                <a:gd name="T25" fmla="*/ 2142516798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077341813 w 79"/>
                <a:gd name="T37" fmla="*/ 2147483647 h 23"/>
                <a:gd name="T38" fmla="*/ 1687749620 w 79"/>
                <a:gd name="T39" fmla="*/ 2147483647 h 23"/>
                <a:gd name="T40" fmla="*/ 1493114886 w 79"/>
                <a:gd name="T41" fmla="*/ 2142516798 h 23"/>
                <a:gd name="T42" fmla="*/ 1233386222 w 79"/>
                <a:gd name="T43" fmla="*/ 2029777345 h 23"/>
                <a:gd name="T44" fmla="*/ 908887557 w 79"/>
                <a:gd name="T45" fmla="*/ 2029777345 h 23"/>
                <a:gd name="T46" fmla="*/ 584227329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95" name="Freeform 170"/>
            <p:cNvSpPr>
              <a:spLocks/>
            </p:cNvSpPr>
            <p:nvPr>
              <p:custDataLst>
                <p:tags r:id="rId88"/>
              </p:custDataLst>
            </p:nvPr>
          </p:nvSpPr>
          <p:spPr bwMode="auto">
            <a:xfrm>
              <a:off x="8362740" y="3151684"/>
              <a:ext cx="1310" cy="2885"/>
            </a:xfrm>
            <a:custGeom>
              <a:avLst/>
              <a:gdLst>
                <a:gd name="T0" fmla="*/ 0 w 1588"/>
                <a:gd name="T1" fmla="*/ 0 h 6"/>
                <a:gd name="T2" fmla="*/ 0 w 1588"/>
                <a:gd name="T3" fmla="*/ 2147483647 h 6"/>
                <a:gd name="T4" fmla="*/ 0 w 1588"/>
                <a:gd name="T5" fmla="*/ 0 h 6"/>
                <a:gd name="T6" fmla="*/ 0 60000 65536"/>
                <a:gd name="T7" fmla="*/ 0 60000 65536"/>
                <a:gd name="T8" fmla="*/ 0 60000 65536"/>
                <a:gd name="T9" fmla="*/ 0 w 1588"/>
                <a:gd name="T10" fmla="*/ 0 h 6"/>
                <a:gd name="T11" fmla="*/ 1588 w 1588"/>
                <a:gd name="T12" fmla="*/ 6 h 6"/>
              </a:gdLst>
              <a:ahLst/>
              <a:cxnLst>
                <a:cxn ang="T6">
                  <a:pos x="T0" y="T1"/>
                </a:cxn>
                <a:cxn ang="T7">
                  <a:pos x="T2" y="T3"/>
                </a:cxn>
                <a:cxn ang="T8">
                  <a:pos x="T4" y="T5"/>
                </a:cxn>
              </a:cxnLst>
              <a:rect l="T9" t="T10" r="T11" b="T12"/>
              <a:pathLst>
                <a:path w="1588" h="6">
                  <a:moveTo>
                    <a:pt x="0" y="0"/>
                  </a:moveTo>
                  <a:lnTo>
                    <a:pt x="0" y="6"/>
                  </a:lnTo>
                  <a:lnTo>
                    <a:pt x="0"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96" name="Line 171"/>
            <p:cNvSpPr>
              <a:spLocks noChangeShapeType="1"/>
            </p:cNvSpPr>
            <p:nvPr>
              <p:custDataLst>
                <p:tags r:id="rId89"/>
              </p:custDataLst>
            </p:nvPr>
          </p:nvSpPr>
          <p:spPr bwMode="auto">
            <a:xfrm flipV="1">
              <a:off x="8437407" y="3150723"/>
              <a:ext cx="1310" cy="7693"/>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97" name="Freeform 172"/>
            <p:cNvSpPr>
              <a:spLocks/>
            </p:cNvSpPr>
            <p:nvPr>
              <p:custDataLst>
                <p:tags r:id="rId90"/>
              </p:custDataLst>
            </p:nvPr>
          </p:nvSpPr>
          <p:spPr bwMode="auto">
            <a:xfrm>
              <a:off x="8437407" y="3150723"/>
              <a:ext cx="2620" cy="9617"/>
            </a:xfrm>
            <a:custGeom>
              <a:avLst/>
              <a:gdLst>
                <a:gd name="T0" fmla="*/ 0 w 5"/>
                <a:gd name="T1" fmla="*/ 0 h 30"/>
                <a:gd name="T2" fmla="*/ 512095750 w 5"/>
                <a:gd name="T3" fmla="*/ 148129096 h 30"/>
                <a:gd name="T4" fmla="*/ 1024191500 w 5"/>
                <a:gd name="T5" fmla="*/ 592796842 h 30"/>
                <a:gd name="T6" fmla="*/ 1280239375 w 5"/>
                <a:gd name="T7" fmla="*/ 1185313754 h 30"/>
                <a:gd name="T8" fmla="*/ 1280239375 w 5"/>
                <a:gd name="T9" fmla="*/ 1926239692 h 30"/>
                <a:gd name="T10" fmla="*/ 1280239375 w 5"/>
                <a:gd name="T11" fmla="*/ 2147483647 h 30"/>
                <a:gd name="T12" fmla="*/ 1024191500 w 5"/>
                <a:gd name="T13" fmla="*/ 2147483647 h 30"/>
                <a:gd name="T14" fmla="*/ 512095750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98" name="Freeform 173"/>
            <p:cNvSpPr>
              <a:spLocks/>
            </p:cNvSpPr>
            <p:nvPr>
              <p:custDataLst>
                <p:tags r:id="rId91"/>
              </p:custDataLst>
            </p:nvPr>
          </p:nvSpPr>
          <p:spPr bwMode="auto">
            <a:xfrm>
              <a:off x="8683673" y="2829525"/>
              <a:ext cx="18339" cy="17310"/>
            </a:xfrm>
            <a:custGeom>
              <a:avLst/>
              <a:gdLst>
                <a:gd name="T0" fmla="*/ 0 w 53"/>
                <a:gd name="T1" fmla="*/ 1682997881 h 55"/>
                <a:gd name="T2" fmla="*/ 73679230 w 53"/>
                <a:gd name="T3" fmla="*/ 2147483647 h 55"/>
                <a:gd name="T4" fmla="*/ 368748394 w 53"/>
                <a:gd name="T5" fmla="*/ 2147483647 h 55"/>
                <a:gd name="T6" fmla="*/ 663641855 w 53"/>
                <a:gd name="T7" fmla="*/ 2147483647 h 55"/>
                <a:gd name="T8" fmla="*/ 1106069478 w 53"/>
                <a:gd name="T9" fmla="*/ 2147483647 h 55"/>
                <a:gd name="T10" fmla="*/ 1917245915 w 53"/>
                <a:gd name="T11" fmla="*/ 2147483647 h 55"/>
                <a:gd name="T12" fmla="*/ 2147483647 w 53"/>
                <a:gd name="T13" fmla="*/ 2147483647 h 55"/>
                <a:gd name="T14" fmla="*/ 2147483647 w 53"/>
                <a:gd name="T15" fmla="*/ 2147483647 h 55"/>
                <a:gd name="T16" fmla="*/ 2147483647 w 53"/>
                <a:gd name="T17" fmla="*/ 2147483647 h 55"/>
                <a:gd name="T18" fmla="*/ 2064780497 w 53"/>
                <a:gd name="T19" fmla="*/ 2147483647 h 55"/>
                <a:gd name="T20" fmla="*/ 1696032103 w 53"/>
                <a:gd name="T21" fmla="*/ 2147483647 h 55"/>
                <a:gd name="T22" fmla="*/ 1400962939 w 53"/>
                <a:gd name="T23" fmla="*/ 2147483647 h 55"/>
                <a:gd name="T24" fmla="*/ 1179749127 w 53"/>
                <a:gd name="T25" fmla="*/ 1121818651 h 55"/>
                <a:gd name="T26" fmla="*/ 1032390249 w 53"/>
                <a:gd name="T27" fmla="*/ 0 h 55"/>
                <a:gd name="T28" fmla="*/ 516107273 w 53"/>
                <a:gd name="T29" fmla="*/ 841363859 h 55"/>
                <a:gd name="T30" fmla="*/ 0 w 53"/>
                <a:gd name="T31" fmla="*/ 1682997881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99" name="Freeform 174"/>
            <p:cNvSpPr>
              <a:spLocks/>
            </p:cNvSpPr>
            <p:nvPr>
              <p:custDataLst>
                <p:tags r:id="rId92"/>
              </p:custDataLst>
            </p:nvPr>
          </p:nvSpPr>
          <p:spPr bwMode="auto">
            <a:xfrm>
              <a:off x="8688912" y="2785287"/>
              <a:ext cx="22268" cy="24042"/>
            </a:xfrm>
            <a:custGeom>
              <a:avLst/>
              <a:gdLst>
                <a:gd name="T0" fmla="*/ 0 w 65"/>
                <a:gd name="T1" fmla="*/ 2147483647 h 75"/>
                <a:gd name="T2" fmla="*/ 644177614 w 65"/>
                <a:gd name="T3" fmla="*/ 2147483647 h 75"/>
                <a:gd name="T4" fmla="*/ 1431429092 w 65"/>
                <a:gd name="T5" fmla="*/ 2147483647 h 75"/>
                <a:gd name="T6" fmla="*/ 1860822986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1926287772 h 75"/>
                <a:gd name="T32" fmla="*/ 2147483647 w 65"/>
                <a:gd name="T33" fmla="*/ 1481889065 h 75"/>
                <a:gd name="T34" fmla="*/ 2147483647 w 65"/>
                <a:gd name="T35" fmla="*/ 740944797 h 75"/>
                <a:gd name="T36" fmla="*/ 2147483647 w 65"/>
                <a:gd name="T37" fmla="*/ 0 h 75"/>
                <a:gd name="T38" fmla="*/ 2147483647 w 65"/>
                <a:gd name="T39" fmla="*/ 0 h 75"/>
                <a:gd name="T40" fmla="*/ 1860822986 w 65"/>
                <a:gd name="T41" fmla="*/ 0 h 75"/>
                <a:gd name="T42" fmla="*/ 1789286261 w 65"/>
                <a:gd name="T43" fmla="*/ 296265628 h 75"/>
                <a:gd name="T44" fmla="*/ 1717576820 w 65"/>
                <a:gd name="T45" fmla="*/ 1037210425 h 75"/>
                <a:gd name="T46" fmla="*/ 1646040096 w 65"/>
                <a:gd name="T47" fmla="*/ 1333756516 h 75"/>
                <a:gd name="T48" fmla="*/ 1646040096 w 65"/>
                <a:gd name="T49" fmla="*/ 1630022144 h 75"/>
                <a:gd name="T50" fmla="*/ 1717576820 w 65"/>
                <a:gd name="T51" fmla="*/ 1778154693 h 75"/>
                <a:gd name="T52" fmla="*/ 1860822986 w 65"/>
                <a:gd name="T53" fmla="*/ 1926287772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5"/>
                <a:gd name="T83" fmla="*/ 65 w 65"/>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00" name="Freeform 175"/>
            <p:cNvSpPr>
              <a:spLocks/>
            </p:cNvSpPr>
            <p:nvPr>
              <p:custDataLst>
                <p:tags r:id="rId93"/>
              </p:custDataLst>
            </p:nvPr>
          </p:nvSpPr>
          <p:spPr bwMode="auto">
            <a:xfrm>
              <a:off x="8669263" y="2770863"/>
              <a:ext cx="14410" cy="18272"/>
            </a:xfrm>
            <a:custGeom>
              <a:avLst/>
              <a:gdLst>
                <a:gd name="T0" fmla="*/ 0 w 40"/>
                <a:gd name="T1" fmla="*/ 2147483647 h 62"/>
                <a:gd name="T2" fmla="*/ 249682918 w 40"/>
                <a:gd name="T3" fmla="*/ 2147483647 h 62"/>
                <a:gd name="T4" fmla="*/ 582466577 w 40"/>
                <a:gd name="T5" fmla="*/ 2147483647 h 62"/>
                <a:gd name="T6" fmla="*/ 998541325 w 40"/>
                <a:gd name="T7" fmla="*/ 2147483647 h 62"/>
                <a:gd name="T8" fmla="*/ 1414616073 w 40"/>
                <a:gd name="T9" fmla="*/ 2147483647 h 62"/>
                <a:gd name="T10" fmla="*/ 1913791999 w 40"/>
                <a:gd name="T11" fmla="*/ 1957233099 h 62"/>
                <a:gd name="T12" fmla="*/ 2147483647 w 40"/>
                <a:gd name="T13" fmla="*/ 1036126483 h 62"/>
                <a:gd name="T14" fmla="*/ 2147483647 w 40"/>
                <a:gd name="T15" fmla="*/ 345296522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01" name="Freeform 176"/>
            <p:cNvSpPr>
              <a:spLocks/>
            </p:cNvSpPr>
            <p:nvPr>
              <p:custDataLst>
                <p:tags r:id="rId94"/>
              </p:custDataLst>
            </p:nvPr>
          </p:nvSpPr>
          <p:spPr bwMode="auto">
            <a:xfrm>
              <a:off x="8602456" y="2696814"/>
              <a:ext cx="56326" cy="83666"/>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1899195238 w 159"/>
                <a:gd name="T57" fmla="*/ 2147483647 h 259"/>
                <a:gd name="T58" fmla="*/ 1424396107 w 159"/>
                <a:gd name="T59" fmla="*/ 2147483647 h 259"/>
                <a:gd name="T60" fmla="*/ 1028669272 w 159"/>
                <a:gd name="T61" fmla="*/ 2147483647 h 259"/>
                <a:gd name="T62" fmla="*/ 712198053 w 159"/>
                <a:gd name="T63" fmla="*/ 2147483647 h 259"/>
                <a:gd name="T64" fmla="*/ 553870570 w 159"/>
                <a:gd name="T65" fmla="*/ 2147483647 h 259"/>
                <a:gd name="T66" fmla="*/ 395727264 w 159"/>
                <a:gd name="T67" fmla="*/ 2147483647 h 259"/>
                <a:gd name="T68" fmla="*/ 158327484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259"/>
                <a:gd name="T113" fmla="*/ 159 w 159"/>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02" name="Line 177"/>
            <p:cNvSpPr>
              <a:spLocks noChangeShapeType="1"/>
            </p:cNvSpPr>
            <p:nvPr>
              <p:custDataLst>
                <p:tags r:id="rId95"/>
              </p:custDataLst>
            </p:nvPr>
          </p:nvSpPr>
          <p:spPr bwMode="auto">
            <a:xfrm flipH="1" flipV="1">
              <a:off x="8597217" y="2676619"/>
              <a:ext cx="5240" cy="20195"/>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3" name="Freeform 178"/>
            <p:cNvSpPr>
              <a:spLocks/>
            </p:cNvSpPr>
            <p:nvPr>
              <p:custDataLst>
                <p:tags r:id="rId96"/>
              </p:custDataLst>
            </p:nvPr>
          </p:nvSpPr>
          <p:spPr bwMode="auto">
            <a:xfrm>
              <a:off x="8597217" y="2667003"/>
              <a:ext cx="5240" cy="9617"/>
            </a:xfrm>
            <a:custGeom>
              <a:avLst/>
              <a:gdLst>
                <a:gd name="T0" fmla="*/ 0 w 13"/>
                <a:gd name="T1" fmla="*/ 2147483647 h 25"/>
                <a:gd name="T2" fmla="*/ 116434088 w 13"/>
                <a:gd name="T3" fmla="*/ 2147483647 h 25"/>
                <a:gd name="T4" fmla="*/ 466214069 w 13"/>
                <a:gd name="T5" fmla="*/ 2147483647 h 25"/>
                <a:gd name="T6" fmla="*/ 932428138 w 13"/>
                <a:gd name="T7" fmla="*/ 1536287250 h 25"/>
                <a:gd name="T8" fmla="*/ 1515076296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solidFill>
              <a:srgbClr val="FF0000"/>
            </a:solidFill>
            <a:ln w="3175" cmpd="sng">
              <a:solidFill>
                <a:schemeClr val="accent6"/>
              </a:solidFill>
              <a:prstDash val="solid"/>
              <a:round/>
              <a:headEnd/>
              <a:tailEnd/>
            </a:ln>
          </p:spPr>
          <p:txBody>
            <a:bodyPr/>
            <a:lstStyle/>
            <a:p>
              <a:endParaRPr lang="en-US" sz="1400"/>
            </a:p>
          </p:txBody>
        </p:sp>
        <p:sp>
          <p:nvSpPr>
            <p:cNvPr id="104" name="Line 179"/>
            <p:cNvSpPr>
              <a:spLocks noChangeShapeType="1"/>
            </p:cNvSpPr>
            <p:nvPr>
              <p:custDataLst>
                <p:tags r:id="rId97"/>
              </p:custDataLst>
            </p:nvPr>
          </p:nvSpPr>
          <p:spPr bwMode="auto">
            <a:xfrm flipV="1">
              <a:off x="8602456" y="2659309"/>
              <a:ext cx="0" cy="7693"/>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05" name="Freeform 180"/>
            <p:cNvSpPr>
              <a:spLocks/>
            </p:cNvSpPr>
            <p:nvPr>
              <p:custDataLst>
                <p:tags r:id="rId98"/>
              </p:custDataLst>
            </p:nvPr>
          </p:nvSpPr>
          <p:spPr bwMode="auto">
            <a:xfrm>
              <a:off x="8564468" y="2618919"/>
              <a:ext cx="37988" cy="40390"/>
            </a:xfrm>
            <a:custGeom>
              <a:avLst/>
              <a:gdLst>
                <a:gd name="T0" fmla="*/ 21194975 w 100"/>
                <a:gd name="T1" fmla="*/ 36142737 h 123"/>
                <a:gd name="T2" fmla="*/ 19075386 w 100"/>
                <a:gd name="T3" fmla="*/ 35848933 h 123"/>
                <a:gd name="T4" fmla="*/ 16108238 w 100"/>
                <a:gd name="T5" fmla="*/ 34967514 h 123"/>
                <a:gd name="T6" fmla="*/ 12717076 w 100"/>
                <a:gd name="T7" fmla="*/ 33497954 h 123"/>
                <a:gd name="T8" fmla="*/ 9113683 w 100"/>
                <a:gd name="T9" fmla="*/ 31441329 h 123"/>
                <a:gd name="T10" fmla="*/ 7206328 w 100"/>
                <a:gd name="T11" fmla="*/ 30266114 h 123"/>
                <a:gd name="T12" fmla="*/ 5722523 w 100"/>
                <a:gd name="T13" fmla="*/ 29090358 h 123"/>
                <a:gd name="T14" fmla="*/ 4239180 w 100"/>
                <a:gd name="T15" fmla="*/ 27621340 h 123"/>
                <a:gd name="T16" fmla="*/ 2755374 w 100"/>
                <a:gd name="T17" fmla="*/ 26152322 h 123"/>
                <a:gd name="T18" fmla="*/ 1695579 w 100"/>
                <a:gd name="T19" fmla="*/ 24682762 h 123"/>
                <a:gd name="T20" fmla="*/ 848020 w 100"/>
                <a:gd name="T21" fmla="*/ 23213744 h 123"/>
                <a:gd name="T22" fmla="*/ 211775 w 100"/>
                <a:gd name="T23" fmla="*/ 21450381 h 123"/>
                <a:gd name="T24" fmla="*/ 0 w 100"/>
                <a:gd name="T25" fmla="*/ 19981363 h 123"/>
                <a:gd name="T26" fmla="*/ 424010 w 100"/>
                <a:gd name="T27" fmla="*/ 16161370 h 123"/>
                <a:gd name="T28" fmla="*/ 1483805 w 100"/>
                <a:gd name="T29" fmla="*/ 10578560 h 123"/>
                <a:gd name="T30" fmla="*/ 2331365 w 100"/>
                <a:gd name="T31" fmla="*/ 4995205 h 123"/>
                <a:gd name="T32" fmla="*/ 2755374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23"/>
                <a:gd name="T53" fmla="*/ 100 w 100"/>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chemeClr val="bg1">
                <a:lumMod val="65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106" name="Freeform 181"/>
            <p:cNvSpPr>
              <a:spLocks/>
            </p:cNvSpPr>
            <p:nvPr>
              <p:custDataLst>
                <p:tags r:id="rId99"/>
              </p:custDataLst>
            </p:nvPr>
          </p:nvSpPr>
          <p:spPr bwMode="auto">
            <a:xfrm>
              <a:off x="8576259" y="2584299"/>
              <a:ext cx="1310" cy="30773"/>
            </a:xfrm>
            <a:custGeom>
              <a:avLst/>
              <a:gdLst>
                <a:gd name="T0" fmla="*/ 159878824 w 5"/>
                <a:gd name="T1" fmla="*/ 0 h 99"/>
                <a:gd name="T2" fmla="*/ 127943305 w 5"/>
                <a:gd name="T3" fmla="*/ 2147483647 h 99"/>
                <a:gd name="T4" fmla="*/ 31935518 w 5"/>
                <a:gd name="T5" fmla="*/ 2147483647 h 99"/>
                <a:gd name="T6" fmla="*/ 0 w 5"/>
                <a:gd name="T7" fmla="*/ 2147483647 h 99"/>
                <a:gd name="T8" fmla="*/ 0 w 5"/>
                <a:gd name="T9" fmla="*/ 2147483647 h 99"/>
                <a:gd name="T10" fmla="*/ 63971653 w 5"/>
                <a:gd name="T11" fmla="*/ 2147483647 h 99"/>
                <a:gd name="T12" fmla="*/ 159878824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07" name="Freeform 182"/>
            <p:cNvSpPr>
              <a:spLocks/>
            </p:cNvSpPr>
            <p:nvPr>
              <p:custDataLst>
                <p:tags r:id="rId100"/>
              </p:custDataLst>
            </p:nvPr>
          </p:nvSpPr>
          <p:spPr bwMode="auto">
            <a:xfrm>
              <a:off x="8581498" y="2580452"/>
              <a:ext cx="6549" cy="22118"/>
            </a:xfrm>
            <a:custGeom>
              <a:avLst/>
              <a:gdLst>
                <a:gd name="T0" fmla="*/ 2147483647 w 14"/>
                <a:gd name="T1" fmla="*/ 0 h 68"/>
                <a:gd name="T2" fmla="*/ 1457585263 w 14"/>
                <a:gd name="T3" fmla="*/ 2147483647 h 68"/>
                <a:gd name="T4" fmla="*/ 728953356 w 14"/>
                <a:gd name="T5" fmla="*/ 2147483647 h 68"/>
                <a:gd name="T6" fmla="*/ 364476678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08" name="Freeform 183"/>
            <p:cNvSpPr>
              <a:spLocks/>
            </p:cNvSpPr>
            <p:nvPr>
              <p:custDataLst>
                <p:tags r:id="rId101"/>
              </p:custDataLst>
            </p:nvPr>
          </p:nvSpPr>
          <p:spPr bwMode="auto">
            <a:xfrm>
              <a:off x="8594598" y="2568912"/>
              <a:ext cx="1310" cy="13464"/>
            </a:xfrm>
            <a:custGeom>
              <a:avLst/>
              <a:gdLst>
                <a:gd name="T0" fmla="*/ 0 w 1587"/>
                <a:gd name="T1" fmla="*/ 0 h 43"/>
                <a:gd name="T2" fmla="*/ 0 w 1587"/>
                <a:gd name="T3" fmla="*/ 1794945270 h 43"/>
                <a:gd name="T4" fmla="*/ 0 w 1587"/>
                <a:gd name="T5" fmla="*/ 2147483647 h 43"/>
                <a:gd name="T6" fmla="*/ 0 w 1587"/>
                <a:gd name="T7" fmla="*/ 2147483647 h 43"/>
                <a:gd name="T8" fmla="*/ 0 w 1587"/>
                <a:gd name="T9" fmla="*/ 2147483647 h 43"/>
                <a:gd name="T10" fmla="*/ 0 60000 65536"/>
                <a:gd name="T11" fmla="*/ 0 60000 65536"/>
                <a:gd name="T12" fmla="*/ 0 60000 65536"/>
                <a:gd name="T13" fmla="*/ 0 60000 65536"/>
                <a:gd name="T14" fmla="*/ 0 60000 65536"/>
                <a:gd name="T15" fmla="*/ 0 w 1587"/>
                <a:gd name="T16" fmla="*/ 0 h 43"/>
                <a:gd name="T17" fmla="*/ 1587 w 1587"/>
                <a:gd name="T18" fmla="*/ 43 h 43"/>
              </a:gdLst>
              <a:ahLst/>
              <a:cxnLst>
                <a:cxn ang="T10">
                  <a:pos x="T0" y="T1"/>
                </a:cxn>
                <a:cxn ang="T11">
                  <a:pos x="T2" y="T3"/>
                </a:cxn>
                <a:cxn ang="T12">
                  <a:pos x="T4" y="T5"/>
                </a:cxn>
                <a:cxn ang="T13">
                  <a:pos x="T6" y="T7"/>
                </a:cxn>
                <a:cxn ang="T14">
                  <a:pos x="T8" y="T9"/>
                </a:cxn>
              </a:cxnLst>
              <a:rect l="T15" t="T16" r="T17" b="T18"/>
              <a:pathLst>
                <a:path w="1587" h="43">
                  <a:moveTo>
                    <a:pt x="0" y="0"/>
                  </a:moveTo>
                  <a:lnTo>
                    <a:pt x="0" y="13"/>
                  </a:lnTo>
                  <a:lnTo>
                    <a:pt x="0" y="26"/>
                  </a:lnTo>
                  <a:lnTo>
                    <a:pt x="0" y="37"/>
                  </a:lnTo>
                  <a:lnTo>
                    <a:pt x="0" y="4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09" name="Line 184"/>
            <p:cNvSpPr>
              <a:spLocks noChangeShapeType="1"/>
            </p:cNvSpPr>
            <p:nvPr>
              <p:custDataLst>
                <p:tags r:id="rId102"/>
              </p:custDataLst>
            </p:nvPr>
          </p:nvSpPr>
          <p:spPr bwMode="auto">
            <a:xfrm flipV="1">
              <a:off x="8594598" y="2580452"/>
              <a:ext cx="1310" cy="1923"/>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10" name="Freeform 185"/>
            <p:cNvSpPr>
              <a:spLocks/>
            </p:cNvSpPr>
            <p:nvPr>
              <p:custDataLst>
                <p:tags r:id="rId103"/>
              </p:custDataLst>
            </p:nvPr>
          </p:nvSpPr>
          <p:spPr bwMode="auto">
            <a:xfrm>
              <a:off x="8581498" y="2570836"/>
              <a:ext cx="1310" cy="9617"/>
            </a:xfrm>
            <a:custGeom>
              <a:avLst/>
              <a:gdLst>
                <a:gd name="T0" fmla="*/ 0 w 1587"/>
                <a:gd name="T1" fmla="*/ 2147483647 h 31"/>
                <a:gd name="T2" fmla="*/ 0 w 1587"/>
                <a:gd name="T3" fmla="*/ 2147483647 h 31"/>
                <a:gd name="T4" fmla="*/ 0 w 1587"/>
                <a:gd name="T5" fmla="*/ 2014289133 h 31"/>
                <a:gd name="T6" fmla="*/ 0 w 1587"/>
                <a:gd name="T7" fmla="*/ 1074410270 h 31"/>
                <a:gd name="T8" fmla="*/ 0 w 1587"/>
                <a:gd name="T9" fmla="*/ 0 h 31"/>
                <a:gd name="T10" fmla="*/ 0 60000 65536"/>
                <a:gd name="T11" fmla="*/ 0 60000 65536"/>
                <a:gd name="T12" fmla="*/ 0 60000 65536"/>
                <a:gd name="T13" fmla="*/ 0 60000 65536"/>
                <a:gd name="T14" fmla="*/ 0 60000 65536"/>
                <a:gd name="T15" fmla="*/ 0 w 1587"/>
                <a:gd name="T16" fmla="*/ 0 h 31"/>
                <a:gd name="T17" fmla="*/ 1587 w 1587"/>
                <a:gd name="T18" fmla="*/ 31 h 31"/>
              </a:gdLst>
              <a:ahLst/>
              <a:cxnLst>
                <a:cxn ang="T10">
                  <a:pos x="T0" y="T1"/>
                </a:cxn>
                <a:cxn ang="T11">
                  <a:pos x="T2" y="T3"/>
                </a:cxn>
                <a:cxn ang="T12">
                  <a:pos x="T4" y="T5"/>
                </a:cxn>
                <a:cxn ang="T13">
                  <a:pos x="T6" y="T7"/>
                </a:cxn>
                <a:cxn ang="T14">
                  <a:pos x="T8" y="T9"/>
                </a:cxn>
              </a:cxnLst>
              <a:rect l="T15" t="T16" r="T17" b="T18"/>
              <a:pathLst>
                <a:path w="1587" h="31">
                  <a:moveTo>
                    <a:pt x="0" y="31"/>
                  </a:moveTo>
                  <a:lnTo>
                    <a:pt x="0" y="22"/>
                  </a:lnTo>
                  <a:lnTo>
                    <a:pt x="0" y="15"/>
                  </a:lnTo>
                  <a:lnTo>
                    <a:pt x="0" y="8"/>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11" name="Freeform 186"/>
            <p:cNvSpPr>
              <a:spLocks/>
            </p:cNvSpPr>
            <p:nvPr>
              <p:custDataLst>
                <p:tags r:id="rId104"/>
              </p:custDataLst>
            </p:nvPr>
          </p:nvSpPr>
          <p:spPr bwMode="auto">
            <a:xfrm>
              <a:off x="8350951" y="3169956"/>
              <a:ext cx="79905" cy="52892"/>
            </a:xfrm>
            <a:custGeom>
              <a:avLst/>
              <a:gdLst>
                <a:gd name="T0" fmla="*/ 1514647745 w 225"/>
                <a:gd name="T1" fmla="*/ 2147483647 h 167"/>
                <a:gd name="T2" fmla="*/ 558106062 w 225"/>
                <a:gd name="T3" fmla="*/ 2147483647 h 167"/>
                <a:gd name="T4" fmla="*/ 0 w 225"/>
                <a:gd name="T5" fmla="*/ 2147483647 h 167"/>
                <a:gd name="T6" fmla="*/ 79649939 w 225"/>
                <a:gd name="T7" fmla="*/ 2147483647 h 167"/>
                <a:gd name="T8" fmla="*/ 876891744 w 225"/>
                <a:gd name="T9" fmla="*/ 2147483647 h 167"/>
                <a:gd name="T10" fmla="*/ 1913268433 w 225"/>
                <a:gd name="T11" fmla="*/ 2147483647 h 167"/>
                <a:gd name="T12" fmla="*/ 2147483647 w 225"/>
                <a:gd name="T13" fmla="*/ 2147483647 h 167"/>
                <a:gd name="T14" fmla="*/ 2147483647 w 225"/>
                <a:gd name="T15" fmla="*/ 1286128855 h 167"/>
                <a:gd name="T16" fmla="*/ 2147483647 w 225"/>
                <a:gd name="T17" fmla="*/ 142963797 h 167"/>
                <a:gd name="T18" fmla="*/ 2147483647 w 225"/>
                <a:gd name="T19" fmla="*/ 142963797 h 167"/>
                <a:gd name="T20" fmla="*/ 2147483647 w 225"/>
                <a:gd name="T21" fmla="*/ 428618471 h 167"/>
                <a:gd name="T22" fmla="*/ 2147483647 w 225"/>
                <a:gd name="T23" fmla="*/ 1143438500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1000474181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072753807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167"/>
                <a:gd name="T101" fmla="*/ 225 w 22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12" name="Freeform 187"/>
            <p:cNvSpPr>
              <a:spLocks/>
            </p:cNvSpPr>
            <p:nvPr>
              <p:custDataLst>
                <p:tags r:id="rId105"/>
              </p:custDataLst>
            </p:nvPr>
          </p:nvSpPr>
          <p:spPr bwMode="auto">
            <a:xfrm>
              <a:off x="8464915" y="2696814"/>
              <a:ext cx="2620" cy="10578"/>
            </a:xfrm>
            <a:custGeom>
              <a:avLst/>
              <a:gdLst>
                <a:gd name="T0" fmla="*/ 0 w 7"/>
                <a:gd name="T1" fmla="*/ 2147483647 h 31"/>
                <a:gd name="T2" fmla="*/ 466588929 w 7"/>
                <a:gd name="T3" fmla="*/ 2147483647 h 31"/>
                <a:gd name="T4" fmla="*/ 559783343 w 7"/>
                <a:gd name="T5" fmla="*/ 2147483647 h 31"/>
                <a:gd name="T6" fmla="*/ 653183225 w 7"/>
                <a:gd name="T7" fmla="*/ 1072583093 h 31"/>
                <a:gd name="T8" fmla="*/ 653183225 w 7"/>
                <a:gd name="T9" fmla="*/ 0 h 31"/>
                <a:gd name="T10" fmla="*/ 559783343 w 7"/>
                <a:gd name="T11" fmla="*/ 1072583093 h 31"/>
                <a:gd name="T12" fmla="*/ 373189046 w 7"/>
                <a:gd name="T13" fmla="*/ 2147483647 h 31"/>
                <a:gd name="T14" fmla="*/ 93399882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solidFill>
              <a:srgbClr val="00B050"/>
            </a:solidFill>
            <a:ln w="3175" cmpd="sng">
              <a:solidFill>
                <a:schemeClr val="accent6"/>
              </a:solidFill>
              <a:prstDash val="solid"/>
              <a:round/>
              <a:headEnd/>
              <a:tailEnd/>
            </a:ln>
          </p:spPr>
          <p:txBody>
            <a:bodyPr/>
            <a:lstStyle/>
            <a:p>
              <a:endParaRPr lang="en-US" sz="1400"/>
            </a:p>
          </p:txBody>
        </p:sp>
        <p:sp>
          <p:nvSpPr>
            <p:cNvPr id="113" name="Freeform 188"/>
            <p:cNvSpPr>
              <a:spLocks/>
            </p:cNvSpPr>
            <p:nvPr>
              <p:custDataLst>
                <p:tags r:id="rId106"/>
              </p:custDataLst>
            </p:nvPr>
          </p:nvSpPr>
          <p:spPr bwMode="auto">
            <a:xfrm>
              <a:off x="8409898" y="2649693"/>
              <a:ext cx="13099" cy="9617"/>
            </a:xfrm>
            <a:custGeom>
              <a:avLst/>
              <a:gdLst>
                <a:gd name="T0" fmla="*/ 2147483647 w 33"/>
                <a:gd name="T1" fmla="*/ 2147483647 h 31"/>
                <a:gd name="T2" fmla="*/ 2147483647 w 33"/>
                <a:gd name="T3" fmla="*/ 0 h 31"/>
                <a:gd name="T4" fmla="*/ 2147483647 w 33"/>
                <a:gd name="T5" fmla="*/ 0 h 31"/>
                <a:gd name="T6" fmla="*/ 2147483647 w 33"/>
                <a:gd name="T7" fmla="*/ 268536891 h 31"/>
                <a:gd name="T8" fmla="*/ 1781234170 w 33"/>
                <a:gd name="T9" fmla="*/ 671342484 h 31"/>
                <a:gd name="T10" fmla="*/ 1224670621 w 33"/>
                <a:gd name="T11" fmla="*/ 1074410270 h 31"/>
                <a:gd name="T12" fmla="*/ 667876163 w 33"/>
                <a:gd name="T13" fmla="*/ 1611484052 h 31"/>
                <a:gd name="T14" fmla="*/ 333937841 w 33"/>
                <a:gd name="T15" fmla="*/ 2147483647 h 31"/>
                <a:gd name="T16" fmla="*/ 111312614 w 33"/>
                <a:gd name="T17" fmla="*/ 2147483647 h 31"/>
                <a:gd name="T18" fmla="*/ 0 w 33"/>
                <a:gd name="T19" fmla="*/ 2147483647 h 31"/>
                <a:gd name="T20" fmla="*/ 111312614 w 33"/>
                <a:gd name="T21" fmla="*/ 2147483647 h 31"/>
                <a:gd name="T22" fmla="*/ 333937841 w 33"/>
                <a:gd name="T23" fmla="*/ 2147483647 h 31"/>
                <a:gd name="T24" fmla="*/ 667876163 w 33"/>
                <a:gd name="T25" fmla="*/ 2147483647 h 31"/>
                <a:gd name="T26" fmla="*/ 1224670621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14" name="Freeform 189"/>
            <p:cNvSpPr>
              <a:spLocks/>
            </p:cNvSpPr>
            <p:nvPr>
              <p:custDataLst>
                <p:tags r:id="rId107"/>
              </p:custDataLst>
            </p:nvPr>
          </p:nvSpPr>
          <p:spPr bwMode="auto">
            <a:xfrm>
              <a:off x="8422997" y="2596800"/>
              <a:ext cx="2620" cy="5770"/>
            </a:xfrm>
            <a:custGeom>
              <a:avLst/>
              <a:gdLst>
                <a:gd name="T0" fmla="*/ 0 w 13"/>
                <a:gd name="T1" fmla="*/ 2147483647 h 19"/>
                <a:gd name="T2" fmla="*/ 29108644 w 13"/>
                <a:gd name="T3" fmla="*/ 2147483647 h 19"/>
                <a:gd name="T4" fmla="*/ 72831081 w 13"/>
                <a:gd name="T5" fmla="*/ 2141727833 h 19"/>
                <a:gd name="T6" fmla="*/ 101999317 w 13"/>
                <a:gd name="T7" fmla="*/ 1889907387 h 19"/>
                <a:gd name="T8" fmla="*/ 116553517 w 13"/>
                <a:gd name="T9" fmla="*/ 1511926311 h 19"/>
                <a:gd name="T10" fmla="*/ 174830154 w 13"/>
                <a:gd name="T11" fmla="*/ 755963155 h 19"/>
                <a:gd name="T12" fmla="*/ 189384598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15" name="Freeform 190"/>
            <p:cNvSpPr>
              <a:spLocks/>
            </p:cNvSpPr>
            <p:nvPr>
              <p:custDataLst>
                <p:tags r:id="rId108"/>
              </p:custDataLst>
            </p:nvPr>
          </p:nvSpPr>
          <p:spPr bwMode="auto">
            <a:xfrm>
              <a:off x="8290694" y="2598723"/>
              <a:ext cx="30128" cy="13464"/>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1629980971 h 42"/>
                <a:gd name="T20" fmla="*/ 2147483647 w 87"/>
                <a:gd name="T21" fmla="*/ 889055033 h 42"/>
                <a:gd name="T22" fmla="*/ 2147483647 w 87"/>
                <a:gd name="T23" fmla="*/ 296258192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96258192 h 42"/>
                <a:gd name="T34" fmla="*/ 1847953318 w 87"/>
                <a:gd name="T35" fmla="*/ 592796842 h 42"/>
                <a:gd name="T36" fmla="*/ 1404458421 w 87"/>
                <a:gd name="T37" fmla="*/ 889055033 h 42"/>
                <a:gd name="T38" fmla="*/ 591267774 w 87"/>
                <a:gd name="T39" fmla="*/ 1778110067 h 42"/>
                <a:gd name="T40" fmla="*/ 0 w 87"/>
                <a:gd name="T41" fmla="*/ 2147483647 h 42"/>
                <a:gd name="T42" fmla="*/ 813015222 w 87"/>
                <a:gd name="T43" fmla="*/ 2147483647 h 42"/>
                <a:gd name="T44" fmla="*/ 1995726195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16" name="Freeform 191"/>
            <p:cNvSpPr>
              <a:spLocks/>
            </p:cNvSpPr>
            <p:nvPr>
              <p:custDataLst>
                <p:tags r:id="rId109"/>
              </p:custDataLst>
            </p:nvPr>
          </p:nvSpPr>
          <p:spPr bwMode="auto">
            <a:xfrm>
              <a:off x="8492424" y="2879531"/>
              <a:ext cx="1310" cy="8655"/>
            </a:xfrm>
            <a:custGeom>
              <a:avLst/>
              <a:gdLst>
                <a:gd name="T0" fmla="*/ 0 w 7"/>
                <a:gd name="T1" fmla="*/ 0 h 31"/>
                <a:gd name="T2" fmla="*/ 81570893 w 7"/>
                <a:gd name="T3" fmla="*/ 0 h 31"/>
                <a:gd name="T4" fmla="*/ 81570893 w 7"/>
                <a:gd name="T5" fmla="*/ 1762334463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17" name="Freeform 192"/>
            <p:cNvSpPr>
              <a:spLocks/>
            </p:cNvSpPr>
            <p:nvPr>
              <p:custDataLst>
                <p:tags r:id="rId110"/>
              </p:custDataLst>
            </p:nvPr>
          </p:nvSpPr>
          <p:spPr bwMode="auto">
            <a:xfrm>
              <a:off x="7862349" y="2580452"/>
              <a:ext cx="840973" cy="550077"/>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1443622716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166936669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FF0000"/>
            </a:solidFill>
            <a:ln w="3175" cmpd="sng">
              <a:solidFill>
                <a:schemeClr val="accent6"/>
              </a:solidFill>
              <a:prstDash val="solid"/>
              <a:round/>
              <a:headEnd/>
              <a:tailEnd/>
            </a:ln>
          </p:spPr>
          <p:txBody>
            <a:bodyPr/>
            <a:lstStyle/>
            <a:p>
              <a:endParaRPr lang="en-US" sz="1400"/>
            </a:p>
          </p:txBody>
        </p:sp>
        <p:sp>
          <p:nvSpPr>
            <p:cNvPr id="118" name="Freeform 193"/>
            <p:cNvSpPr>
              <a:spLocks/>
            </p:cNvSpPr>
            <p:nvPr>
              <p:custDataLst>
                <p:tags r:id="rId111"/>
              </p:custDataLst>
            </p:nvPr>
          </p:nvSpPr>
          <p:spPr bwMode="auto">
            <a:xfrm>
              <a:off x="3312975" y="1772648"/>
              <a:ext cx="551479" cy="351972"/>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495161958 w 1535"/>
                <a:gd name="T71" fmla="*/ 2147483647 h 1109"/>
                <a:gd name="T72" fmla="*/ 2147483647 w 1535"/>
                <a:gd name="T73" fmla="*/ 719163825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119" name="Freeform 194"/>
            <p:cNvSpPr>
              <a:spLocks/>
            </p:cNvSpPr>
            <p:nvPr>
              <p:custDataLst>
                <p:tags r:id="rId112"/>
              </p:custDataLst>
            </p:nvPr>
          </p:nvSpPr>
          <p:spPr bwMode="auto">
            <a:xfrm>
              <a:off x="4364845" y="2766054"/>
              <a:ext cx="174221" cy="160600"/>
            </a:xfrm>
            <a:custGeom>
              <a:avLst/>
              <a:gdLst>
                <a:gd name="T0" fmla="*/ 1147906911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1736280684 h 505"/>
                <a:gd name="T78" fmla="*/ 2147483647 w 486"/>
                <a:gd name="T79" fmla="*/ 1157520631 h 505"/>
                <a:gd name="T80" fmla="*/ 2147483647 w 486"/>
                <a:gd name="T81" fmla="*/ 289380027 h 505"/>
                <a:gd name="T82" fmla="*/ 2147483647 w 486"/>
                <a:gd name="T83" fmla="*/ 144690276 h 505"/>
                <a:gd name="T84" fmla="*/ 2147483647 w 486"/>
                <a:gd name="T85" fmla="*/ 1591590409 h 505"/>
                <a:gd name="T86" fmla="*/ 2147483647 w 486"/>
                <a:gd name="T87" fmla="*/ 2147483647 h 505"/>
                <a:gd name="T88" fmla="*/ 1967975592 w 486"/>
                <a:gd name="T89" fmla="*/ 2147483647 h 505"/>
                <a:gd name="T90" fmla="*/ 1639948380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FF0000"/>
            </a:solidFill>
            <a:ln w="3175" cap="flat" cmpd="sng">
              <a:solidFill>
                <a:schemeClr val="accent6"/>
              </a:solidFill>
              <a:prstDash val="solid"/>
              <a:round/>
              <a:headEnd type="none" w="med" len="med"/>
              <a:tailEnd type="none" w="med" len="med"/>
            </a:ln>
          </p:spPr>
          <p:txBody>
            <a:bodyPr/>
            <a:lstStyle/>
            <a:p>
              <a:endParaRPr lang="en-US" sz="1400"/>
            </a:p>
          </p:txBody>
        </p:sp>
        <p:sp>
          <p:nvSpPr>
            <p:cNvPr id="120" name="Freeform 195"/>
            <p:cNvSpPr>
              <a:spLocks/>
            </p:cNvSpPr>
            <p:nvPr>
              <p:custDataLst>
                <p:tags r:id="rId113"/>
              </p:custDataLst>
            </p:nvPr>
          </p:nvSpPr>
          <p:spPr bwMode="auto">
            <a:xfrm>
              <a:off x="4505008" y="2284257"/>
              <a:ext cx="60257" cy="66355"/>
            </a:xfrm>
            <a:custGeom>
              <a:avLst/>
              <a:gdLst>
                <a:gd name="T0" fmla="*/ 595849687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1606566013 h 208"/>
                <a:gd name="T44" fmla="*/ 2147483647 w 166"/>
                <a:gd name="T45" fmla="*/ 1460413638 h 208"/>
                <a:gd name="T46" fmla="*/ 2147483647 w 166"/>
                <a:gd name="T47" fmla="*/ 1168386416 h 208"/>
                <a:gd name="T48" fmla="*/ 2147483647 w 166"/>
                <a:gd name="T49" fmla="*/ 730206819 h 208"/>
                <a:gd name="T50" fmla="*/ 2147483647 w 166"/>
                <a:gd name="T51" fmla="*/ 438179597 h 208"/>
                <a:gd name="T52" fmla="*/ 2147483647 w 166"/>
                <a:gd name="T53" fmla="*/ 146152375 h 208"/>
                <a:gd name="T54" fmla="*/ 2147483647 w 166"/>
                <a:gd name="T55" fmla="*/ 0 h 208"/>
                <a:gd name="T56" fmla="*/ 2147483647 w 166"/>
                <a:gd name="T57" fmla="*/ 146152375 h 208"/>
                <a:gd name="T58" fmla="*/ 2147483647 w 166"/>
                <a:gd name="T59" fmla="*/ 730206819 h 208"/>
                <a:gd name="T60" fmla="*/ 1702593272 w 166"/>
                <a:gd name="T61" fmla="*/ 1606566013 h 208"/>
                <a:gd name="T62" fmla="*/ 936445766 w 166"/>
                <a:gd name="T63" fmla="*/ 2147483647 h 208"/>
                <a:gd name="T64" fmla="*/ 595849687 w 166"/>
                <a:gd name="T65" fmla="*/ 2147483647 h 208"/>
                <a:gd name="T66" fmla="*/ 340596078 w 166"/>
                <a:gd name="T67" fmla="*/ 2147483647 h 208"/>
                <a:gd name="T68" fmla="*/ 170297819 w 166"/>
                <a:gd name="T69" fmla="*/ 2147483647 h 208"/>
                <a:gd name="T70" fmla="*/ 0 w 166"/>
                <a:gd name="T71" fmla="*/ 2147483647 h 208"/>
                <a:gd name="T72" fmla="*/ 0 w 166"/>
                <a:gd name="T73" fmla="*/ 2147483647 h 208"/>
                <a:gd name="T74" fmla="*/ 170297819 w 166"/>
                <a:gd name="T75" fmla="*/ 2147483647 h 208"/>
                <a:gd name="T76" fmla="*/ 255447169 w 166"/>
                <a:gd name="T77" fmla="*/ 2147483647 h 208"/>
                <a:gd name="T78" fmla="*/ 425744988 w 166"/>
                <a:gd name="T79" fmla="*/ 2147483647 h 208"/>
                <a:gd name="T80" fmla="*/ 851296856 w 166"/>
                <a:gd name="T81" fmla="*/ 2147483647 h 208"/>
                <a:gd name="T82" fmla="*/ 1447146103 w 166"/>
                <a:gd name="T83" fmla="*/ 2147483647 h 208"/>
                <a:gd name="T84" fmla="*/ 1872891531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28338260 w 166"/>
                <a:gd name="T103" fmla="*/ 2147483647 h 208"/>
                <a:gd name="T104" fmla="*/ 1787742181 w 166"/>
                <a:gd name="T105" fmla="*/ 2147483647 h 208"/>
                <a:gd name="T106" fmla="*/ 1447146103 w 166"/>
                <a:gd name="T107" fmla="*/ 2147483647 h 208"/>
                <a:gd name="T108" fmla="*/ 936445766 w 166"/>
                <a:gd name="T109" fmla="*/ 2147483647 h 208"/>
                <a:gd name="T110" fmla="*/ 595849687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8"/>
                <a:gd name="T170" fmla="*/ 166 w 166"/>
                <a:gd name="T171" fmla="*/ 208 h 2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21" name="Freeform 196"/>
            <p:cNvSpPr>
              <a:spLocks/>
            </p:cNvSpPr>
            <p:nvPr>
              <p:custDataLst>
                <p:tags r:id="rId114"/>
              </p:custDataLst>
            </p:nvPr>
          </p:nvSpPr>
          <p:spPr bwMode="auto">
            <a:xfrm>
              <a:off x="4104170" y="2016912"/>
              <a:ext cx="57637" cy="35582"/>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086137545 w 164"/>
                <a:gd name="T23" fmla="*/ 2147483647 h 104"/>
                <a:gd name="T24" fmla="*/ 1467915213 w 164"/>
                <a:gd name="T25" fmla="*/ 2147483647 h 104"/>
                <a:gd name="T26" fmla="*/ 849874320 w 164"/>
                <a:gd name="T27" fmla="*/ 2147483647 h 104"/>
                <a:gd name="T28" fmla="*/ 463485416 w 164"/>
                <a:gd name="T29" fmla="*/ 2147483647 h 104"/>
                <a:gd name="T30" fmla="*/ 231833428 w 164"/>
                <a:gd name="T31" fmla="*/ 2147483647 h 104"/>
                <a:gd name="T32" fmla="*/ 77277951 w 164"/>
                <a:gd name="T33" fmla="*/ 2147483647 h 104"/>
                <a:gd name="T34" fmla="*/ 0 w 164"/>
                <a:gd name="T35" fmla="*/ 2147483647 h 104"/>
                <a:gd name="T36" fmla="*/ 0 w 164"/>
                <a:gd name="T37" fmla="*/ 2147483647 h 104"/>
                <a:gd name="T38" fmla="*/ 0 w 164"/>
                <a:gd name="T39" fmla="*/ 2147483647 h 104"/>
                <a:gd name="T40" fmla="*/ 77277951 w 164"/>
                <a:gd name="T41" fmla="*/ 2147483647 h 104"/>
                <a:gd name="T42" fmla="*/ 231833428 w 164"/>
                <a:gd name="T43" fmla="*/ 2147483647 h 104"/>
                <a:gd name="T44" fmla="*/ 463485416 w 164"/>
                <a:gd name="T45" fmla="*/ 2147483647 h 104"/>
                <a:gd name="T46" fmla="*/ 927152271 w 164"/>
                <a:gd name="T47" fmla="*/ 2147483647 h 104"/>
                <a:gd name="T48" fmla="*/ 1545193164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1801571663 h 104"/>
                <a:gd name="T78" fmla="*/ 2147483647 w 164"/>
                <a:gd name="T79" fmla="*/ 1081006479 h 104"/>
                <a:gd name="T80" fmla="*/ 2147483647 w 164"/>
                <a:gd name="T81" fmla="*/ 0 h 104"/>
                <a:gd name="T82" fmla="*/ 2147483647 w 164"/>
                <a:gd name="T83" fmla="*/ 0 h 104"/>
                <a:gd name="T84" fmla="*/ 2147483647 w 164"/>
                <a:gd name="T85" fmla="*/ 1081006479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22" name="Freeform 197"/>
            <p:cNvSpPr>
              <a:spLocks/>
            </p:cNvSpPr>
            <p:nvPr>
              <p:custDataLst>
                <p:tags r:id="rId115"/>
              </p:custDataLst>
            </p:nvPr>
          </p:nvSpPr>
          <p:spPr bwMode="auto">
            <a:xfrm>
              <a:off x="4406763" y="3443070"/>
              <a:ext cx="19649" cy="34621"/>
            </a:xfrm>
            <a:custGeom>
              <a:avLst/>
              <a:gdLst>
                <a:gd name="T0" fmla="*/ 0 w 53"/>
                <a:gd name="T1" fmla="*/ 2147483647 h 19"/>
                <a:gd name="T2" fmla="*/ 634887828 w 53"/>
                <a:gd name="T3" fmla="*/ 2147483647 h 19"/>
                <a:gd name="T4" fmla="*/ 1269776106 w 53"/>
                <a:gd name="T5" fmla="*/ 2147483647 h 19"/>
                <a:gd name="T6" fmla="*/ 1995506935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1995506935 w 53"/>
                <a:gd name="T27" fmla="*/ 0 h 19"/>
                <a:gd name="T28" fmla="*/ 1269776106 w 53"/>
                <a:gd name="T29" fmla="*/ 2147483647 h 19"/>
                <a:gd name="T30" fmla="*/ 634887828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23" name="Freeform 198"/>
            <p:cNvSpPr>
              <a:spLocks/>
            </p:cNvSpPr>
            <p:nvPr>
              <p:custDataLst>
                <p:tags r:id="rId116"/>
              </p:custDataLst>
            </p:nvPr>
          </p:nvSpPr>
          <p:spPr bwMode="auto">
            <a:xfrm>
              <a:off x="4377945" y="3430570"/>
              <a:ext cx="28818" cy="35582"/>
            </a:xfrm>
            <a:custGeom>
              <a:avLst/>
              <a:gdLst>
                <a:gd name="T0" fmla="*/ 0 w 80"/>
                <a:gd name="T1" fmla="*/ 0 h 18"/>
                <a:gd name="T2" fmla="*/ 83286521 w 80"/>
                <a:gd name="T3" fmla="*/ 2147483647 h 18"/>
                <a:gd name="T4" fmla="*/ 416051048 w 80"/>
                <a:gd name="T5" fmla="*/ 2147483647 h 18"/>
                <a:gd name="T6" fmla="*/ 665719832 w 80"/>
                <a:gd name="T7" fmla="*/ 2147483647 h 18"/>
                <a:gd name="T8" fmla="*/ 915197838 w 80"/>
                <a:gd name="T9" fmla="*/ 2147483647 h 18"/>
                <a:gd name="T10" fmla="*/ 1247962365 w 80"/>
                <a:gd name="T11" fmla="*/ 2147483647 h 18"/>
                <a:gd name="T12" fmla="*/ 1664013412 w 80"/>
                <a:gd name="T13" fmla="*/ 2147483647 h 18"/>
                <a:gd name="T14" fmla="*/ 1830395676 w 80"/>
                <a:gd name="T15" fmla="*/ 2147483647 h 18"/>
                <a:gd name="T16" fmla="*/ 199696871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24" name="Freeform 199"/>
            <p:cNvSpPr>
              <a:spLocks/>
            </p:cNvSpPr>
            <p:nvPr>
              <p:custDataLst>
                <p:tags r:id="rId117"/>
              </p:custDataLst>
            </p:nvPr>
          </p:nvSpPr>
          <p:spPr bwMode="auto">
            <a:xfrm>
              <a:off x="4377945" y="3418068"/>
              <a:ext cx="18339" cy="36544"/>
            </a:xfrm>
            <a:custGeom>
              <a:avLst/>
              <a:gdLst>
                <a:gd name="T0" fmla="*/ 2147483647 w 46"/>
                <a:gd name="T1" fmla="*/ 0 h 27"/>
                <a:gd name="T2" fmla="*/ 0 w 46"/>
                <a:gd name="T3" fmla="*/ 2147483647 h 27"/>
                <a:gd name="T4" fmla="*/ 1014979997 w 46"/>
                <a:gd name="T5" fmla="*/ 2147483647 h 27"/>
                <a:gd name="T6" fmla="*/ 1804460312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25" name="Freeform 200"/>
            <p:cNvSpPr>
              <a:spLocks/>
            </p:cNvSpPr>
            <p:nvPr>
              <p:custDataLst>
                <p:tags r:id="rId118"/>
              </p:custDataLst>
            </p:nvPr>
          </p:nvSpPr>
          <p:spPr bwMode="auto">
            <a:xfrm>
              <a:off x="4353056" y="3414221"/>
              <a:ext cx="20959" cy="36544"/>
            </a:xfrm>
            <a:custGeom>
              <a:avLst/>
              <a:gdLst>
                <a:gd name="T0" fmla="*/ 2147483647 w 54"/>
                <a:gd name="T1" fmla="*/ 0 h 39"/>
                <a:gd name="T2" fmla="*/ 2081283056 w 54"/>
                <a:gd name="T3" fmla="*/ 2147483647 h 39"/>
                <a:gd name="T4" fmla="*/ 1040752300 w 54"/>
                <a:gd name="T5" fmla="*/ 2147483647 h 39"/>
                <a:gd name="T6" fmla="*/ 624362574 w 54"/>
                <a:gd name="T7" fmla="*/ 2147483647 h 39"/>
                <a:gd name="T8" fmla="*/ 416168181 w 54"/>
                <a:gd name="T9" fmla="*/ 2147483647 h 39"/>
                <a:gd name="T10" fmla="*/ 208194863 w 54"/>
                <a:gd name="T11" fmla="*/ 2147483647 h 39"/>
                <a:gd name="T12" fmla="*/ 0 w 54"/>
                <a:gd name="T13" fmla="*/ 2147483647 h 39"/>
                <a:gd name="T14" fmla="*/ 208194863 w 54"/>
                <a:gd name="T15" fmla="*/ 2147483647 h 39"/>
                <a:gd name="T16" fmla="*/ 312181522 w 54"/>
                <a:gd name="T17" fmla="*/ 2147483647 h 39"/>
                <a:gd name="T18" fmla="*/ 520375915 w 54"/>
                <a:gd name="T19" fmla="*/ 2147483647 h 39"/>
                <a:gd name="T20" fmla="*/ 832557437 w 54"/>
                <a:gd name="T21" fmla="*/ 2147483647 h 39"/>
                <a:gd name="T22" fmla="*/ 1144738959 w 54"/>
                <a:gd name="T23" fmla="*/ 2147483647 h 39"/>
                <a:gd name="T24" fmla="*/ 1665114404 w 54"/>
                <a:gd name="T25" fmla="*/ 2147483647 h 39"/>
                <a:gd name="T26" fmla="*/ 2081283056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26" name="Freeform 201"/>
            <p:cNvSpPr>
              <a:spLocks/>
            </p:cNvSpPr>
            <p:nvPr>
              <p:custDataLst>
                <p:tags r:id="rId119"/>
              </p:custDataLst>
            </p:nvPr>
          </p:nvSpPr>
          <p:spPr bwMode="auto">
            <a:xfrm>
              <a:off x="4332098" y="3408451"/>
              <a:ext cx="23579" cy="35583"/>
            </a:xfrm>
            <a:custGeom>
              <a:avLst/>
              <a:gdLst>
                <a:gd name="T0" fmla="*/ 0 w 60"/>
                <a:gd name="T1" fmla="*/ 2147483647 h 15"/>
                <a:gd name="T2" fmla="*/ 1080315499 w 60"/>
                <a:gd name="T3" fmla="*/ 2147483647 h 15"/>
                <a:gd name="T4" fmla="*/ 1944477315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1728323156 w 60"/>
                <a:gd name="T33" fmla="*/ 2147483647 h 15"/>
                <a:gd name="T34" fmla="*/ 756198323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27" name="Freeform 202"/>
            <p:cNvSpPr>
              <a:spLocks/>
            </p:cNvSpPr>
            <p:nvPr>
              <p:custDataLst>
                <p:tags r:id="rId120"/>
              </p:custDataLst>
            </p:nvPr>
          </p:nvSpPr>
          <p:spPr bwMode="auto">
            <a:xfrm>
              <a:off x="4312448" y="3400757"/>
              <a:ext cx="27509" cy="34621"/>
            </a:xfrm>
            <a:custGeom>
              <a:avLst/>
              <a:gdLst>
                <a:gd name="T0" fmla="*/ 2147483647 w 79"/>
                <a:gd name="T1" fmla="*/ 0 h 32"/>
                <a:gd name="T2" fmla="*/ 2147483647 w 79"/>
                <a:gd name="T3" fmla="*/ 2147483647 h 32"/>
                <a:gd name="T4" fmla="*/ 2147483647 w 79"/>
                <a:gd name="T5" fmla="*/ 2147483647 h 32"/>
                <a:gd name="T6" fmla="*/ 1878786200 w 79"/>
                <a:gd name="T7" fmla="*/ 2147483647 h 32"/>
                <a:gd name="T8" fmla="*/ 1503028960 w 79"/>
                <a:gd name="T9" fmla="*/ 2147483647 h 32"/>
                <a:gd name="T10" fmla="*/ 1127271720 w 79"/>
                <a:gd name="T11" fmla="*/ 2147483647 h 32"/>
                <a:gd name="T12" fmla="*/ 751514480 w 79"/>
                <a:gd name="T13" fmla="*/ 2147483647 h 32"/>
                <a:gd name="T14" fmla="*/ 375757240 w 79"/>
                <a:gd name="T15" fmla="*/ 2147483647 h 32"/>
                <a:gd name="T16" fmla="*/ 0 w 79"/>
                <a:gd name="T17" fmla="*/ 2147483647 h 32"/>
                <a:gd name="T18" fmla="*/ 375757240 w 79"/>
                <a:gd name="T19" fmla="*/ 2147483647 h 32"/>
                <a:gd name="T20" fmla="*/ 751514480 w 79"/>
                <a:gd name="T21" fmla="*/ 2147483647 h 32"/>
                <a:gd name="T22" fmla="*/ 901817376 w 79"/>
                <a:gd name="T23" fmla="*/ 2147483647 h 32"/>
                <a:gd name="T24" fmla="*/ 1127271720 w 79"/>
                <a:gd name="T25" fmla="*/ 2147483647 h 32"/>
                <a:gd name="T26" fmla="*/ 1352726064 w 79"/>
                <a:gd name="T27" fmla="*/ 2147483647 h 32"/>
                <a:gd name="T28" fmla="*/ 1503028960 w 79"/>
                <a:gd name="T29" fmla="*/ 2147483647 h 32"/>
                <a:gd name="T30" fmla="*/ 2029089096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28" name="Freeform 203"/>
            <p:cNvSpPr>
              <a:spLocks/>
            </p:cNvSpPr>
            <p:nvPr>
              <p:custDataLst>
                <p:tags r:id="rId121"/>
              </p:custDataLst>
            </p:nvPr>
          </p:nvSpPr>
          <p:spPr bwMode="auto">
            <a:xfrm>
              <a:off x="4307209" y="3389217"/>
              <a:ext cx="24889" cy="34621"/>
            </a:xfrm>
            <a:custGeom>
              <a:avLst/>
              <a:gdLst>
                <a:gd name="T0" fmla="*/ 2147483647 w 66"/>
                <a:gd name="T1" fmla="*/ 0 h 19"/>
                <a:gd name="T2" fmla="*/ 2147483647 w 66"/>
                <a:gd name="T3" fmla="*/ 2147483647 h 19"/>
                <a:gd name="T4" fmla="*/ 1813556316 w 66"/>
                <a:gd name="T5" fmla="*/ 2147483647 h 19"/>
                <a:gd name="T6" fmla="*/ 1240854177 w 66"/>
                <a:gd name="T7" fmla="*/ 2147483647 h 19"/>
                <a:gd name="T8" fmla="*/ 859052751 w 66"/>
                <a:gd name="T9" fmla="*/ 2147483647 h 19"/>
                <a:gd name="T10" fmla="*/ 477251782 w 66"/>
                <a:gd name="T11" fmla="*/ 2147483647 h 19"/>
                <a:gd name="T12" fmla="*/ 190900713 w 66"/>
                <a:gd name="T13" fmla="*/ 2147483647 h 19"/>
                <a:gd name="T14" fmla="*/ 0 w 66"/>
                <a:gd name="T15" fmla="*/ 2147483647 h 19"/>
                <a:gd name="T16" fmla="*/ 0 w 66"/>
                <a:gd name="T17" fmla="*/ 2147483647 h 19"/>
                <a:gd name="T18" fmla="*/ 1813556316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29" name="Freeform 204"/>
            <p:cNvSpPr>
              <a:spLocks/>
            </p:cNvSpPr>
            <p:nvPr>
              <p:custDataLst>
                <p:tags r:id="rId122"/>
              </p:custDataLst>
            </p:nvPr>
          </p:nvSpPr>
          <p:spPr bwMode="auto">
            <a:xfrm>
              <a:off x="4224683" y="3201692"/>
              <a:ext cx="20959" cy="36544"/>
            </a:xfrm>
            <a:custGeom>
              <a:avLst/>
              <a:gdLst>
                <a:gd name="T0" fmla="*/ 1430881683 w 53"/>
                <a:gd name="T1" fmla="*/ 0 h 80"/>
                <a:gd name="T2" fmla="*/ 880577743 w 53"/>
                <a:gd name="T3" fmla="*/ 2143660186 h 80"/>
                <a:gd name="T4" fmla="*/ 440288872 w 53"/>
                <a:gd name="T5" fmla="*/ 2147483647 h 80"/>
                <a:gd name="T6" fmla="*/ 220029657 w 53"/>
                <a:gd name="T7" fmla="*/ 2147483647 h 80"/>
                <a:gd name="T8" fmla="*/ 110014589 w 53"/>
                <a:gd name="T9" fmla="*/ 2147483647 h 80"/>
                <a:gd name="T10" fmla="*/ 0 w 53"/>
                <a:gd name="T11" fmla="*/ 2147483647 h 80"/>
                <a:gd name="T12" fmla="*/ 0 w 53"/>
                <a:gd name="T13" fmla="*/ 2147483647 h 80"/>
                <a:gd name="T14" fmla="*/ 0 w 53"/>
                <a:gd name="T15" fmla="*/ 2147483647 h 80"/>
                <a:gd name="T16" fmla="*/ 220029657 w 53"/>
                <a:gd name="T17" fmla="*/ 2147483647 h 80"/>
                <a:gd name="T18" fmla="*/ 660318528 w 53"/>
                <a:gd name="T19" fmla="*/ 2147483647 h 80"/>
                <a:gd name="T20" fmla="*/ 990592811 w 53"/>
                <a:gd name="T21" fmla="*/ 2147483647 h 80"/>
                <a:gd name="T22" fmla="*/ 1430881683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1714928149 h 80"/>
                <a:gd name="T74" fmla="*/ 2091430249 w 53"/>
                <a:gd name="T75" fmla="*/ 428732037 h 80"/>
                <a:gd name="T76" fmla="*/ 1430881683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0" name="Freeform 205"/>
            <p:cNvSpPr>
              <a:spLocks/>
            </p:cNvSpPr>
            <p:nvPr>
              <p:custDataLst>
                <p:tags r:id="rId123"/>
              </p:custDataLst>
            </p:nvPr>
          </p:nvSpPr>
          <p:spPr bwMode="auto">
            <a:xfrm>
              <a:off x="4249572" y="3259392"/>
              <a:ext cx="14410" cy="32697"/>
            </a:xfrm>
            <a:custGeom>
              <a:avLst/>
              <a:gdLst>
                <a:gd name="T0" fmla="*/ 0 w 41"/>
                <a:gd name="T1" fmla="*/ 2147483647 h 43"/>
                <a:gd name="T2" fmla="*/ 2086256906 w 41"/>
                <a:gd name="T3" fmla="*/ 2147483647 h 43"/>
                <a:gd name="T4" fmla="*/ 2147483647 w 41"/>
                <a:gd name="T5" fmla="*/ 2147483647 h 43"/>
                <a:gd name="T6" fmla="*/ 2147483647 w 41"/>
                <a:gd name="T7" fmla="*/ 2147483647 h 43"/>
                <a:gd name="T8" fmla="*/ 2147483647 w 41"/>
                <a:gd name="T9" fmla="*/ 0 h 43"/>
                <a:gd name="T10" fmla="*/ 2086256906 w 41"/>
                <a:gd name="T11" fmla="*/ 2147483647 h 43"/>
                <a:gd name="T12" fmla="*/ 1545463148 w 41"/>
                <a:gd name="T13" fmla="*/ 2147483647 h 43"/>
                <a:gd name="T14" fmla="*/ 1159051680 w 41"/>
                <a:gd name="T15" fmla="*/ 2147483647 h 43"/>
                <a:gd name="T16" fmla="*/ 772641065 w 41"/>
                <a:gd name="T17" fmla="*/ 2147483647 h 43"/>
                <a:gd name="T18" fmla="*/ 463693335 w 41"/>
                <a:gd name="T19" fmla="*/ 2147483647 h 43"/>
                <a:gd name="T20" fmla="*/ 231846455 w 41"/>
                <a:gd name="T21" fmla="*/ 2147483647 h 43"/>
                <a:gd name="T22" fmla="*/ 77282294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1" name="Freeform 206"/>
            <p:cNvSpPr>
              <a:spLocks/>
            </p:cNvSpPr>
            <p:nvPr>
              <p:custDataLst>
                <p:tags r:id="rId124"/>
              </p:custDataLst>
            </p:nvPr>
          </p:nvSpPr>
          <p:spPr bwMode="auto">
            <a:xfrm>
              <a:off x="4253502" y="3272856"/>
              <a:ext cx="6549" cy="35582"/>
            </a:xfrm>
            <a:custGeom>
              <a:avLst/>
              <a:gdLst>
                <a:gd name="T0" fmla="*/ 1249997336 w 20"/>
                <a:gd name="T1" fmla="*/ 0 h 24"/>
                <a:gd name="T2" fmla="*/ 0 w 20"/>
                <a:gd name="T3" fmla="*/ 0 h 24"/>
                <a:gd name="T4" fmla="*/ 62523321 w 20"/>
                <a:gd name="T5" fmla="*/ 2147483647 h 24"/>
                <a:gd name="T6" fmla="*/ 125047038 w 20"/>
                <a:gd name="T7" fmla="*/ 2147483647 h 24"/>
                <a:gd name="T8" fmla="*/ 249936527 w 20"/>
                <a:gd name="T9" fmla="*/ 2147483647 h 24"/>
                <a:gd name="T10" fmla="*/ 437506886 w 20"/>
                <a:gd name="T11" fmla="*/ 2147483647 h 24"/>
                <a:gd name="T12" fmla="*/ 625077244 w 20"/>
                <a:gd name="T13" fmla="*/ 2147483647 h 24"/>
                <a:gd name="T14" fmla="*/ 875014168 w 20"/>
                <a:gd name="T15" fmla="*/ 2147483647 h 24"/>
                <a:gd name="T16" fmla="*/ 1062426978 w 20"/>
                <a:gd name="T17" fmla="*/ 2147483647 h 24"/>
                <a:gd name="T18" fmla="*/ 1249997336 w 20"/>
                <a:gd name="T19" fmla="*/ 2147483647 h 24"/>
                <a:gd name="T20" fmla="*/ 1249997336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2" name="Freeform 207"/>
            <p:cNvSpPr>
              <a:spLocks/>
            </p:cNvSpPr>
            <p:nvPr>
              <p:custDataLst>
                <p:tags r:id="rId125"/>
              </p:custDataLst>
            </p:nvPr>
          </p:nvSpPr>
          <p:spPr bwMode="auto">
            <a:xfrm>
              <a:off x="4265291" y="3310361"/>
              <a:ext cx="14410" cy="36544"/>
            </a:xfrm>
            <a:custGeom>
              <a:avLst/>
              <a:gdLst>
                <a:gd name="T0" fmla="*/ 0 w 39"/>
                <a:gd name="T1" fmla="*/ 2147483647 h 43"/>
                <a:gd name="T2" fmla="*/ 179645463 w 39"/>
                <a:gd name="T3" fmla="*/ 2147483647 h 43"/>
                <a:gd name="T4" fmla="*/ 538736237 w 39"/>
                <a:gd name="T5" fmla="*/ 2147483647 h 43"/>
                <a:gd name="T6" fmla="*/ 1077271873 w 39"/>
                <a:gd name="T7" fmla="*/ 2147483647 h 43"/>
                <a:gd name="T8" fmla="*/ 1436362198 w 39"/>
                <a:gd name="T9" fmla="*/ 2147483647 h 43"/>
                <a:gd name="T10" fmla="*/ 2064921390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1705831065 w 39"/>
                <a:gd name="T27" fmla="*/ 2147483647 h 43"/>
                <a:gd name="T28" fmla="*/ 53873623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3" name="Freeform 208"/>
            <p:cNvSpPr>
              <a:spLocks/>
            </p:cNvSpPr>
            <p:nvPr>
              <p:custDataLst>
                <p:tags r:id="rId126"/>
              </p:custDataLst>
            </p:nvPr>
          </p:nvSpPr>
          <p:spPr bwMode="auto">
            <a:xfrm>
              <a:off x="4254811" y="3318053"/>
              <a:ext cx="22269" cy="35583"/>
            </a:xfrm>
            <a:custGeom>
              <a:avLst/>
              <a:gdLst>
                <a:gd name="T0" fmla="*/ 2147483647 w 55"/>
                <a:gd name="T1" fmla="*/ 2147483647 h 62"/>
                <a:gd name="T2" fmla="*/ 945292483 w 55"/>
                <a:gd name="T3" fmla="*/ 0 h 62"/>
                <a:gd name="T4" fmla="*/ 472646242 w 55"/>
                <a:gd name="T5" fmla="*/ 2147483647 h 62"/>
                <a:gd name="T6" fmla="*/ 118221670 w 55"/>
                <a:gd name="T7" fmla="*/ 2147483647 h 62"/>
                <a:gd name="T8" fmla="*/ 0 w 55"/>
                <a:gd name="T9" fmla="*/ 2147483647 h 62"/>
                <a:gd name="T10" fmla="*/ 0 w 55"/>
                <a:gd name="T11" fmla="*/ 2147483647 h 62"/>
                <a:gd name="T12" fmla="*/ 236202902 w 55"/>
                <a:gd name="T13" fmla="*/ 2147483647 h 62"/>
                <a:gd name="T14" fmla="*/ 472646242 w 55"/>
                <a:gd name="T15" fmla="*/ 2147483647 h 62"/>
                <a:gd name="T16" fmla="*/ 945292483 w 55"/>
                <a:gd name="T17" fmla="*/ 2147483647 h 62"/>
                <a:gd name="T18" fmla="*/ 1299717545 w 55"/>
                <a:gd name="T19" fmla="*/ 2147483647 h 62"/>
                <a:gd name="T20" fmla="*/ 1890344528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4" name="Freeform 209"/>
            <p:cNvSpPr>
              <a:spLocks/>
            </p:cNvSpPr>
            <p:nvPr>
              <p:custDataLst>
                <p:tags r:id="rId127"/>
              </p:custDataLst>
            </p:nvPr>
          </p:nvSpPr>
          <p:spPr bwMode="auto">
            <a:xfrm>
              <a:off x="4279700" y="3338249"/>
              <a:ext cx="9169" cy="35582"/>
            </a:xfrm>
            <a:custGeom>
              <a:avLst/>
              <a:gdLst>
                <a:gd name="T0" fmla="*/ 1056052096 w 35"/>
                <a:gd name="T1" fmla="*/ 2147483647 h 43"/>
                <a:gd name="T2" fmla="*/ 223971250 w 35"/>
                <a:gd name="T3" fmla="*/ 0 h 43"/>
                <a:gd name="T4" fmla="*/ 128012462 w 35"/>
                <a:gd name="T5" fmla="*/ 2147483647 h 43"/>
                <a:gd name="T6" fmla="*/ 0 w 35"/>
                <a:gd name="T7" fmla="*/ 2147483647 h 43"/>
                <a:gd name="T8" fmla="*/ 64006072 w 35"/>
                <a:gd name="T9" fmla="*/ 2147483647 h 43"/>
                <a:gd name="T10" fmla="*/ 159965177 w 35"/>
                <a:gd name="T11" fmla="*/ 2147483647 h 43"/>
                <a:gd name="T12" fmla="*/ 192018535 w 35"/>
                <a:gd name="T13" fmla="*/ 2147483647 h 43"/>
                <a:gd name="T14" fmla="*/ 256024925 w 35"/>
                <a:gd name="T15" fmla="*/ 2147483647 h 43"/>
                <a:gd name="T16" fmla="*/ 351983712 w 35"/>
                <a:gd name="T17" fmla="*/ 2147483647 h 43"/>
                <a:gd name="T18" fmla="*/ 448043460 w 35"/>
                <a:gd name="T19" fmla="*/ 2147483647 h 43"/>
                <a:gd name="T20" fmla="*/ 576055922 w 35"/>
                <a:gd name="T21" fmla="*/ 2147483647 h 43"/>
                <a:gd name="T22" fmla="*/ 704068067 w 35"/>
                <a:gd name="T23" fmla="*/ 2147483647 h 43"/>
                <a:gd name="T24" fmla="*/ 832080847 w 35"/>
                <a:gd name="T25" fmla="*/ 2147483647 h 43"/>
                <a:gd name="T26" fmla="*/ 896086919 w 35"/>
                <a:gd name="T27" fmla="*/ 2147483647 h 43"/>
                <a:gd name="T28" fmla="*/ 992045707 w 35"/>
                <a:gd name="T29" fmla="*/ 2147483647 h 43"/>
                <a:gd name="T30" fmla="*/ 1056052096 w 35"/>
                <a:gd name="T31" fmla="*/ 2147483647 h 43"/>
                <a:gd name="T32" fmla="*/ 1120058169 w 35"/>
                <a:gd name="T33" fmla="*/ 2147483647 h 43"/>
                <a:gd name="T34" fmla="*/ 1056052096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5" name="Freeform 210"/>
            <p:cNvSpPr>
              <a:spLocks/>
            </p:cNvSpPr>
            <p:nvPr>
              <p:custDataLst>
                <p:tags r:id="rId128"/>
              </p:custDataLst>
            </p:nvPr>
          </p:nvSpPr>
          <p:spPr bwMode="auto">
            <a:xfrm>
              <a:off x="4277081" y="3358444"/>
              <a:ext cx="17029" cy="33659"/>
            </a:xfrm>
            <a:custGeom>
              <a:avLst/>
              <a:gdLst>
                <a:gd name="T0" fmla="*/ 2147483647 w 53"/>
                <a:gd name="T1" fmla="*/ 0 h 21"/>
                <a:gd name="T2" fmla="*/ 2147483647 w 53"/>
                <a:gd name="T3" fmla="*/ 2147483647 h 21"/>
                <a:gd name="T4" fmla="*/ 1889119546 w 53"/>
                <a:gd name="T5" fmla="*/ 2147483647 h 21"/>
                <a:gd name="T6" fmla="*/ 1475818064 w 53"/>
                <a:gd name="T7" fmla="*/ 2147483647 h 21"/>
                <a:gd name="T8" fmla="*/ 1239753757 w 53"/>
                <a:gd name="T9" fmla="*/ 2147483647 h 21"/>
                <a:gd name="T10" fmla="*/ 1003537983 w 53"/>
                <a:gd name="T11" fmla="*/ 2147483647 h 21"/>
                <a:gd name="T12" fmla="*/ 767473676 w 53"/>
                <a:gd name="T13" fmla="*/ 2147483647 h 21"/>
                <a:gd name="T14" fmla="*/ 472280081 w 53"/>
                <a:gd name="T15" fmla="*/ 2147483647 h 21"/>
                <a:gd name="T16" fmla="*/ 0 w 53"/>
                <a:gd name="T17" fmla="*/ 2147483647 h 21"/>
                <a:gd name="T18" fmla="*/ 295193984 w 53"/>
                <a:gd name="T19" fmla="*/ 2147483647 h 21"/>
                <a:gd name="T20" fmla="*/ 649366178 w 53"/>
                <a:gd name="T21" fmla="*/ 2147483647 h 21"/>
                <a:gd name="T22" fmla="*/ 1003537983 w 53"/>
                <a:gd name="T23" fmla="*/ 2147483647 h 21"/>
                <a:gd name="T24" fmla="*/ 1416839854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6" name="Freeform 211"/>
            <p:cNvSpPr>
              <a:spLocks/>
            </p:cNvSpPr>
            <p:nvPr>
              <p:custDataLst>
                <p:tags r:id="rId129"/>
              </p:custDataLst>
            </p:nvPr>
          </p:nvSpPr>
          <p:spPr bwMode="auto">
            <a:xfrm>
              <a:off x="4296729" y="3367099"/>
              <a:ext cx="14410" cy="34621"/>
            </a:xfrm>
            <a:custGeom>
              <a:avLst/>
              <a:gdLst>
                <a:gd name="T0" fmla="*/ 1473653430 w 43"/>
                <a:gd name="T1" fmla="*/ 0 h 38"/>
                <a:gd name="T2" fmla="*/ 803706147 w 43"/>
                <a:gd name="T3" fmla="*/ 0 h 38"/>
                <a:gd name="T4" fmla="*/ 133923341 w 43"/>
                <a:gd name="T5" fmla="*/ 0 h 38"/>
                <a:gd name="T6" fmla="*/ 66961670 w 43"/>
                <a:gd name="T7" fmla="*/ 0 h 38"/>
                <a:gd name="T8" fmla="*/ 0 w 43"/>
                <a:gd name="T9" fmla="*/ 2147483647 h 38"/>
                <a:gd name="T10" fmla="*/ 0 w 43"/>
                <a:gd name="T11" fmla="*/ 2147483647 h 38"/>
                <a:gd name="T12" fmla="*/ 0 w 43"/>
                <a:gd name="T13" fmla="*/ 2147483647 h 38"/>
                <a:gd name="T14" fmla="*/ 66961670 w 43"/>
                <a:gd name="T15" fmla="*/ 2147483647 h 38"/>
                <a:gd name="T16" fmla="*/ 133923341 w 43"/>
                <a:gd name="T17" fmla="*/ 2147483647 h 38"/>
                <a:gd name="T18" fmla="*/ 200885417 w 43"/>
                <a:gd name="T19" fmla="*/ 2147483647 h 38"/>
                <a:gd name="T20" fmla="*/ 334973642 w 43"/>
                <a:gd name="T21" fmla="*/ 2147483647 h 38"/>
                <a:gd name="T22" fmla="*/ 669782400 w 43"/>
                <a:gd name="T23" fmla="*/ 2147483647 h 38"/>
                <a:gd name="T24" fmla="*/ 1004756041 w 43"/>
                <a:gd name="T25" fmla="*/ 2147483647 h 38"/>
                <a:gd name="T26" fmla="*/ 1406526876 w 43"/>
                <a:gd name="T27" fmla="*/ 2147483647 h 38"/>
                <a:gd name="T28" fmla="*/ 1808462188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009347200 w 43"/>
                <a:gd name="T41" fmla="*/ 2147483647 h 38"/>
                <a:gd name="T42" fmla="*/ 1808462188 w 43"/>
                <a:gd name="T43" fmla="*/ 2147483647 h 38"/>
                <a:gd name="T44" fmla="*/ 1607577177 w 43"/>
                <a:gd name="T45" fmla="*/ 2147483647 h 38"/>
                <a:gd name="T46" fmla="*/ 1540615100 w 43"/>
                <a:gd name="T47" fmla="*/ 2147483647 h 38"/>
                <a:gd name="T48" fmla="*/ 1473653430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7" name="Freeform 212"/>
            <p:cNvSpPr>
              <a:spLocks/>
            </p:cNvSpPr>
            <p:nvPr>
              <p:custDataLst>
                <p:tags r:id="rId130"/>
              </p:custDataLst>
            </p:nvPr>
          </p:nvSpPr>
          <p:spPr bwMode="auto">
            <a:xfrm>
              <a:off x="4298039" y="3384409"/>
              <a:ext cx="5240" cy="34621"/>
            </a:xfrm>
            <a:custGeom>
              <a:avLst/>
              <a:gdLst>
                <a:gd name="T0" fmla="*/ 0 w 20"/>
                <a:gd name="T1" fmla="*/ 0 h 5"/>
                <a:gd name="T2" fmla="*/ 32056388 w 20"/>
                <a:gd name="T3" fmla="*/ 2147483647 h 5"/>
                <a:gd name="T4" fmla="*/ 64012128 w 20"/>
                <a:gd name="T5" fmla="*/ 2147483647 h 5"/>
                <a:gd name="T6" fmla="*/ 128023938 w 20"/>
                <a:gd name="T7" fmla="*/ 2147483647 h 5"/>
                <a:gd name="T8" fmla="*/ 224092453 w 20"/>
                <a:gd name="T9" fmla="*/ 2147483647 h 5"/>
                <a:gd name="T10" fmla="*/ 352116073 w 20"/>
                <a:gd name="T11" fmla="*/ 2147483647 h 5"/>
                <a:gd name="T12" fmla="*/ 448083940 w 20"/>
                <a:gd name="T13" fmla="*/ 2147483647 h 5"/>
                <a:gd name="T14" fmla="*/ 544152138 w 20"/>
                <a:gd name="T15" fmla="*/ 2147483647 h 5"/>
                <a:gd name="T16" fmla="*/ 640119688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8" name="Freeform 213"/>
            <p:cNvSpPr>
              <a:spLocks/>
            </p:cNvSpPr>
            <p:nvPr>
              <p:custDataLst>
                <p:tags r:id="rId131"/>
              </p:custDataLst>
            </p:nvPr>
          </p:nvSpPr>
          <p:spPr bwMode="auto">
            <a:xfrm>
              <a:off x="4359606" y="3426723"/>
              <a:ext cx="28818" cy="34621"/>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1642515574 w 73"/>
                <a:gd name="T9" fmla="*/ 2147483647 h 22"/>
                <a:gd name="T10" fmla="*/ 65714353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39" name="Freeform 214"/>
            <p:cNvSpPr>
              <a:spLocks/>
            </p:cNvSpPr>
            <p:nvPr>
              <p:custDataLst>
                <p:tags r:id="rId132"/>
              </p:custDataLst>
            </p:nvPr>
          </p:nvSpPr>
          <p:spPr bwMode="auto">
            <a:xfrm>
              <a:off x="4391044" y="3391141"/>
              <a:ext cx="102174" cy="60586"/>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1540233617 w 281"/>
                <a:gd name="T23" fmla="*/ 2147483647 h 193"/>
                <a:gd name="T24" fmla="*/ 513411499 w 281"/>
                <a:gd name="T25" fmla="*/ 2147483647 h 193"/>
                <a:gd name="T26" fmla="*/ 0 w 281"/>
                <a:gd name="T27" fmla="*/ 2147483647 h 193"/>
                <a:gd name="T28" fmla="*/ 85633140 w 281"/>
                <a:gd name="T29" fmla="*/ 2147483647 h 193"/>
                <a:gd name="T30" fmla="*/ 770117029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40" name="Freeform 215"/>
            <p:cNvSpPr>
              <a:spLocks/>
            </p:cNvSpPr>
            <p:nvPr>
              <p:custDataLst>
                <p:tags r:id="rId133"/>
              </p:custDataLst>
            </p:nvPr>
          </p:nvSpPr>
          <p:spPr bwMode="auto">
            <a:xfrm>
              <a:off x="4021644" y="2038069"/>
              <a:ext cx="43228" cy="35582"/>
            </a:xfrm>
            <a:custGeom>
              <a:avLst/>
              <a:gdLst>
                <a:gd name="T0" fmla="*/ 0 w 120"/>
                <a:gd name="T1" fmla="*/ 2147483647 h 56"/>
                <a:gd name="T2" fmla="*/ 332770759 w 120"/>
                <a:gd name="T3" fmla="*/ 2147483647 h 56"/>
                <a:gd name="T4" fmla="*/ 832117895 w 120"/>
                <a:gd name="T5" fmla="*/ 2147483647 h 56"/>
                <a:gd name="T6" fmla="*/ 1248176843 w 120"/>
                <a:gd name="T7" fmla="*/ 2147483647 h 56"/>
                <a:gd name="T8" fmla="*/ 1747333636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1154045696 h 56"/>
                <a:gd name="T46" fmla="*/ 2147483647 w 120"/>
                <a:gd name="T47" fmla="*/ 2147483647 h 56"/>
                <a:gd name="T48" fmla="*/ 2147483647 w 120"/>
                <a:gd name="T49" fmla="*/ 2147483647 h 56"/>
                <a:gd name="T50" fmla="*/ 2147483647 w 120"/>
                <a:gd name="T51" fmla="*/ 2147483647 h 56"/>
                <a:gd name="T52" fmla="*/ 1997006985 w 120"/>
                <a:gd name="T53" fmla="*/ 2147483647 h 56"/>
                <a:gd name="T54" fmla="*/ 1331274252 w 120"/>
                <a:gd name="T55" fmla="*/ 2147483647 h 56"/>
                <a:gd name="T56" fmla="*/ 66573229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41" name="Freeform 216"/>
            <p:cNvSpPr>
              <a:spLocks/>
            </p:cNvSpPr>
            <p:nvPr>
              <p:custDataLst>
                <p:tags r:id="rId134"/>
              </p:custDataLst>
            </p:nvPr>
          </p:nvSpPr>
          <p:spPr bwMode="auto">
            <a:xfrm>
              <a:off x="3903752" y="1954403"/>
              <a:ext cx="206968" cy="66356"/>
            </a:xfrm>
            <a:custGeom>
              <a:avLst/>
              <a:gdLst>
                <a:gd name="T0" fmla="*/ 2147483647 w 574"/>
                <a:gd name="T1" fmla="*/ 154826057 h 204"/>
                <a:gd name="T2" fmla="*/ 2147483647 w 574"/>
                <a:gd name="T3" fmla="*/ 928955265 h 204"/>
                <a:gd name="T4" fmla="*/ 2147483647 w 574"/>
                <a:gd name="T5" fmla="*/ 2147483647 h 204"/>
                <a:gd name="T6" fmla="*/ 2147483647 w 574"/>
                <a:gd name="T7" fmla="*/ 2147483647 h 204"/>
                <a:gd name="T8" fmla="*/ 2147483647 w 574"/>
                <a:gd name="T9" fmla="*/ 2147483647 h 204"/>
                <a:gd name="T10" fmla="*/ 1335116567 w 574"/>
                <a:gd name="T11" fmla="*/ 2147483647 h 204"/>
                <a:gd name="T12" fmla="*/ 333779033 w 574"/>
                <a:gd name="T13" fmla="*/ 2147483647 h 204"/>
                <a:gd name="T14" fmla="*/ 0 w 574"/>
                <a:gd name="T15" fmla="*/ 2147483647 h 204"/>
                <a:gd name="T16" fmla="*/ 83444758 w 574"/>
                <a:gd name="T17" fmla="*/ 2147483647 h 204"/>
                <a:gd name="T18" fmla="*/ 1084782293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4"/>
                <a:gd name="T160" fmla="*/ 0 h 204"/>
                <a:gd name="T161" fmla="*/ 574 w 57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42" name="Freeform 217"/>
            <p:cNvSpPr>
              <a:spLocks/>
            </p:cNvSpPr>
            <p:nvPr>
              <p:custDataLst>
                <p:tags r:id="rId135"/>
              </p:custDataLst>
            </p:nvPr>
          </p:nvSpPr>
          <p:spPr bwMode="auto">
            <a:xfrm>
              <a:off x="4155257" y="2016912"/>
              <a:ext cx="73356" cy="42314"/>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063784310 h 129"/>
                <a:gd name="T42" fmla="*/ 2147483647 w 207"/>
                <a:gd name="T43" fmla="*/ 1111200874 h 129"/>
                <a:gd name="T44" fmla="*/ 2147483647 w 207"/>
                <a:gd name="T45" fmla="*/ 0 h 129"/>
                <a:gd name="T46" fmla="*/ 0 w 207"/>
                <a:gd name="T47" fmla="*/ 0 h 129"/>
                <a:gd name="T48" fmla="*/ 79126154 w 207"/>
                <a:gd name="T49" fmla="*/ 952583436 h 129"/>
                <a:gd name="T50" fmla="*/ 158436979 w 207"/>
                <a:gd name="T51" fmla="*/ 2063784310 h 129"/>
                <a:gd name="T52" fmla="*/ 316873528 w 207"/>
                <a:gd name="T53" fmla="*/ 2147483647 h 129"/>
                <a:gd name="T54" fmla="*/ 475310507 w 207"/>
                <a:gd name="T55" fmla="*/ 2147483647 h 129"/>
                <a:gd name="T56" fmla="*/ 792184035 w 207"/>
                <a:gd name="T57" fmla="*/ 2147483647 h 129"/>
                <a:gd name="T58" fmla="*/ 1029746738 w 207"/>
                <a:gd name="T59" fmla="*/ 2147483647 h 129"/>
                <a:gd name="T60" fmla="*/ 1346620266 w 207"/>
                <a:gd name="T61" fmla="*/ 2147483647 h 129"/>
                <a:gd name="T62" fmla="*/ 1425746419 w 207"/>
                <a:gd name="T63" fmla="*/ 2147483647 h 129"/>
                <a:gd name="T64" fmla="*/ 1346620266 w 207"/>
                <a:gd name="T65" fmla="*/ 2147483647 h 129"/>
                <a:gd name="T66" fmla="*/ 1109057563 w 207"/>
                <a:gd name="T67" fmla="*/ 2147483647 h 129"/>
                <a:gd name="T68" fmla="*/ 871310188 w 207"/>
                <a:gd name="T69" fmla="*/ 2147483647 h 129"/>
                <a:gd name="T70" fmla="*/ 554436660 w 207"/>
                <a:gd name="T71" fmla="*/ 2147483647 h 129"/>
                <a:gd name="T72" fmla="*/ 0 w 207"/>
                <a:gd name="T73" fmla="*/ 2147483647 h 129"/>
                <a:gd name="T74" fmla="*/ 316873528 w 207"/>
                <a:gd name="T75" fmla="*/ 2147483647 h 129"/>
                <a:gd name="T76" fmla="*/ 1029746738 w 207"/>
                <a:gd name="T77" fmla="*/ 2147483647 h 129"/>
                <a:gd name="T78" fmla="*/ 1505057244 w 207"/>
                <a:gd name="T79" fmla="*/ 2147483647 h 129"/>
                <a:gd name="T80" fmla="*/ 1980367751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143" name="Freeform 218"/>
            <p:cNvSpPr>
              <a:spLocks/>
            </p:cNvSpPr>
            <p:nvPr>
              <p:custDataLst>
                <p:tags r:id="rId136"/>
              </p:custDataLst>
            </p:nvPr>
          </p:nvSpPr>
          <p:spPr bwMode="auto">
            <a:xfrm>
              <a:off x="3798957" y="2053456"/>
              <a:ext cx="27509" cy="50968"/>
            </a:xfrm>
            <a:custGeom>
              <a:avLst/>
              <a:gdLst>
                <a:gd name="T0" fmla="*/ 2147483647 w 72"/>
                <a:gd name="T1" fmla="*/ 0 h 154"/>
                <a:gd name="T2" fmla="*/ 2147483647 w 72"/>
                <a:gd name="T3" fmla="*/ 652204892 h 154"/>
                <a:gd name="T4" fmla="*/ 2147483647 w 72"/>
                <a:gd name="T5" fmla="*/ 1467684735 h 154"/>
                <a:gd name="T6" fmla="*/ 2147483647 w 72"/>
                <a:gd name="T7" fmla="*/ 211988962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1488970927 w 72"/>
                <a:gd name="T41" fmla="*/ 2147483647 h 154"/>
                <a:gd name="T42" fmla="*/ 0 w 72"/>
                <a:gd name="T43" fmla="*/ 2147483647 h 154"/>
                <a:gd name="T44" fmla="*/ 297794463 w 72"/>
                <a:gd name="T45" fmla="*/ 2147483647 h 154"/>
                <a:gd name="T46" fmla="*/ 794118105 w 72"/>
                <a:gd name="T47" fmla="*/ 2147483647 h 154"/>
                <a:gd name="T48" fmla="*/ 893382926 w 72"/>
                <a:gd name="T49" fmla="*/ 2147483647 h 154"/>
                <a:gd name="T50" fmla="*/ 1191176927 w 72"/>
                <a:gd name="T51" fmla="*/ 2147483647 h 154"/>
                <a:gd name="T52" fmla="*/ 1488970927 w 72"/>
                <a:gd name="T53" fmla="*/ 2147483647 h 154"/>
                <a:gd name="T54" fmla="*/ 1985509414 w 72"/>
                <a:gd name="T55" fmla="*/ 2147483647 h 154"/>
                <a:gd name="T56" fmla="*/ 1985509414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44" name="Freeform 219"/>
            <p:cNvSpPr>
              <a:spLocks/>
            </p:cNvSpPr>
            <p:nvPr>
              <p:custDataLst>
                <p:tags r:id="rId137"/>
              </p:custDataLst>
            </p:nvPr>
          </p:nvSpPr>
          <p:spPr bwMode="auto">
            <a:xfrm>
              <a:off x="3733461" y="2053456"/>
              <a:ext cx="77286" cy="88474"/>
            </a:xfrm>
            <a:custGeom>
              <a:avLst/>
              <a:gdLst>
                <a:gd name="T0" fmla="*/ 670657280 w 214"/>
                <a:gd name="T1" fmla="*/ 2147483647 h 271"/>
                <a:gd name="T2" fmla="*/ 1006081990 w 214"/>
                <a:gd name="T3" fmla="*/ 2147483647 h 271"/>
                <a:gd name="T4" fmla="*/ 2012163980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469650452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145" name="Freeform 220"/>
            <p:cNvSpPr>
              <a:spLocks/>
            </p:cNvSpPr>
            <p:nvPr>
              <p:custDataLst>
                <p:tags r:id="rId138"/>
              </p:custDataLst>
            </p:nvPr>
          </p:nvSpPr>
          <p:spPr bwMode="auto">
            <a:xfrm>
              <a:off x="3772758" y="2120772"/>
              <a:ext cx="58947" cy="34621"/>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1425128802 w 153"/>
                <a:gd name="T49" fmla="*/ 2147483647 h 80"/>
                <a:gd name="T50" fmla="*/ 0 w 153"/>
                <a:gd name="T51" fmla="*/ 2147483647 h 80"/>
                <a:gd name="T52" fmla="*/ 712455376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FF0000"/>
            </a:solidFill>
            <a:ln w="3175" cap="flat" cmpd="sng">
              <a:solidFill>
                <a:schemeClr val="accent6"/>
              </a:solidFill>
              <a:prstDash val="solid"/>
              <a:round/>
              <a:headEnd type="none" w="med" len="med"/>
              <a:tailEnd type="none" w="med" len="med"/>
            </a:ln>
          </p:spPr>
          <p:txBody>
            <a:bodyPr/>
            <a:lstStyle/>
            <a:p>
              <a:endParaRPr lang="en-US" sz="1400"/>
            </a:p>
          </p:txBody>
        </p:sp>
        <p:sp>
          <p:nvSpPr>
            <p:cNvPr id="146" name="Freeform 221"/>
            <p:cNvSpPr>
              <a:spLocks/>
            </p:cNvSpPr>
            <p:nvPr>
              <p:custDataLst>
                <p:tags r:id="rId139"/>
              </p:custDataLst>
            </p:nvPr>
          </p:nvSpPr>
          <p:spPr bwMode="auto">
            <a:xfrm>
              <a:off x="3798957" y="2097693"/>
              <a:ext cx="117893" cy="52892"/>
            </a:xfrm>
            <a:custGeom>
              <a:avLst/>
              <a:gdLst>
                <a:gd name="T0" fmla="*/ 0 w 332"/>
                <a:gd name="T1" fmla="*/ 20552419 h 169"/>
                <a:gd name="T2" fmla="*/ 8148609 w 332"/>
                <a:gd name="T3" fmla="*/ 26958741 h 169"/>
                <a:gd name="T4" fmla="*/ 12223127 w 332"/>
                <a:gd name="T5" fmla="*/ 28826907 h 169"/>
                <a:gd name="T6" fmla="*/ 14630487 w 332"/>
                <a:gd name="T7" fmla="*/ 29094009 h 169"/>
                <a:gd name="T8" fmla="*/ 17223323 w 332"/>
                <a:gd name="T9" fmla="*/ 28559805 h 169"/>
                <a:gd name="T10" fmla="*/ 16667746 w 332"/>
                <a:gd name="T11" fmla="*/ 38435881 h 169"/>
                <a:gd name="T12" fmla="*/ 17593852 w 332"/>
                <a:gd name="T13" fmla="*/ 41104838 h 169"/>
                <a:gd name="T14" fmla="*/ 18334477 w 332"/>
                <a:gd name="T15" fmla="*/ 43507208 h 169"/>
                <a:gd name="T16" fmla="*/ 19816159 w 332"/>
                <a:gd name="T17" fmla="*/ 44841687 h 169"/>
                <a:gd name="T18" fmla="*/ 21668370 w 332"/>
                <a:gd name="T19" fmla="*/ 45108789 h 169"/>
                <a:gd name="T20" fmla="*/ 22779524 w 332"/>
                <a:gd name="T21" fmla="*/ 44307999 h 169"/>
                <a:gd name="T22" fmla="*/ 24446255 w 332"/>
                <a:gd name="T23" fmla="*/ 41905628 h 169"/>
                <a:gd name="T24" fmla="*/ 27039091 w 332"/>
                <a:gd name="T25" fmla="*/ 36300613 h 169"/>
                <a:gd name="T26" fmla="*/ 32224339 w 332"/>
                <a:gd name="T27" fmla="*/ 30695073 h 169"/>
                <a:gd name="T28" fmla="*/ 39632319 w 332"/>
                <a:gd name="T29" fmla="*/ 25623746 h 169"/>
                <a:gd name="T30" fmla="*/ 47410827 w 332"/>
                <a:gd name="T31" fmla="*/ 21353209 h 169"/>
                <a:gd name="T32" fmla="*/ 56300059 w 332"/>
                <a:gd name="T33" fmla="*/ 17349774 h 169"/>
                <a:gd name="T34" fmla="*/ 61485744 w 332"/>
                <a:gd name="T35" fmla="*/ 12277927 h 169"/>
                <a:gd name="T36" fmla="*/ 61485744 w 332"/>
                <a:gd name="T37" fmla="*/ 5872119 h 169"/>
                <a:gd name="T38" fmla="*/ 59263436 w 332"/>
                <a:gd name="T39" fmla="*/ 533688 h 169"/>
                <a:gd name="T40" fmla="*/ 52411020 w 332"/>
                <a:gd name="T41" fmla="*/ 267102 h 169"/>
                <a:gd name="T42" fmla="*/ 43336309 w 332"/>
                <a:gd name="T43" fmla="*/ 0 h 169"/>
                <a:gd name="T44" fmla="*/ 33335493 w 332"/>
                <a:gd name="T45" fmla="*/ 267102 h 169"/>
                <a:gd name="T46" fmla="*/ 24260775 w 332"/>
                <a:gd name="T47" fmla="*/ 1067893 h 169"/>
                <a:gd name="T48" fmla="*/ 16667746 w 332"/>
                <a:gd name="T49" fmla="*/ 2668957 h 169"/>
                <a:gd name="T50" fmla="*/ 10926494 w 332"/>
                <a:gd name="T51" fmla="*/ 5071329 h 169"/>
                <a:gd name="T52" fmla="*/ 7778511 w 332"/>
                <a:gd name="T53" fmla="*/ 5872119 h 169"/>
                <a:gd name="T54" fmla="*/ 6481877 w 332"/>
                <a:gd name="T55" fmla="*/ 6139222 h 169"/>
                <a:gd name="T56" fmla="*/ 6296828 w 332"/>
                <a:gd name="T57" fmla="*/ 6940012 h 169"/>
                <a:gd name="T58" fmla="*/ 6111348 w 332"/>
                <a:gd name="T59" fmla="*/ 10142658 h 169"/>
                <a:gd name="T60" fmla="*/ 5370723 w 332"/>
                <a:gd name="T61" fmla="*/ 11744239 h 169"/>
                <a:gd name="T62" fmla="*/ 4259569 w 332"/>
                <a:gd name="T63" fmla="*/ 12277927 h 169"/>
                <a:gd name="T64" fmla="*/ 3518942 w 332"/>
                <a:gd name="T65" fmla="*/ 14680297 h 169"/>
                <a:gd name="T66" fmla="*/ 2037260 w 332"/>
                <a:gd name="T67" fmla="*/ 19217941 h 169"/>
                <a:gd name="T68" fmla="*/ 1296203 w 332"/>
                <a:gd name="T69" fmla="*/ 22153999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2"/>
                <a:gd name="T106" fmla="*/ 0 h 169"/>
                <a:gd name="T107" fmla="*/ 332 w 332"/>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147" name="Freeform 222"/>
            <p:cNvSpPr>
              <a:spLocks/>
            </p:cNvSpPr>
            <p:nvPr>
              <p:custDataLst>
                <p:tags r:id="rId140"/>
              </p:custDataLst>
            </p:nvPr>
          </p:nvSpPr>
          <p:spPr bwMode="auto">
            <a:xfrm>
              <a:off x="3813366" y="2115964"/>
              <a:ext cx="103484" cy="74049"/>
            </a:xfrm>
            <a:custGeom>
              <a:avLst/>
              <a:gdLst>
                <a:gd name="T0" fmla="*/ 8460486 w 286"/>
                <a:gd name="T1" fmla="*/ 23268916 h 235"/>
                <a:gd name="T2" fmla="*/ 9422124 w 286"/>
                <a:gd name="T3" fmla="*/ 25974796 h 235"/>
                <a:gd name="T4" fmla="*/ 10191259 w 286"/>
                <a:gd name="T5" fmla="*/ 28409672 h 235"/>
                <a:gd name="T6" fmla="*/ 11729528 w 286"/>
                <a:gd name="T7" fmla="*/ 29762613 h 235"/>
                <a:gd name="T8" fmla="*/ 13652365 w 286"/>
                <a:gd name="T9" fmla="*/ 30033097 h 235"/>
                <a:gd name="T10" fmla="*/ 14806071 w 286"/>
                <a:gd name="T11" fmla="*/ 29221124 h 235"/>
                <a:gd name="T12" fmla="*/ 16536405 w 286"/>
                <a:gd name="T13" fmla="*/ 26786248 h 235"/>
                <a:gd name="T14" fmla="*/ 19228377 w 286"/>
                <a:gd name="T15" fmla="*/ 21104523 h 235"/>
                <a:gd name="T16" fmla="*/ 24612321 w 286"/>
                <a:gd name="T17" fmla="*/ 15422274 h 235"/>
                <a:gd name="T18" fmla="*/ 32304114 w 286"/>
                <a:gd name="T19" fmla="*/ 10281518 h 235"/>
                <a:gd name="T20" fmla="*/ 40380029 w 286"/>
                <a:gd name="T21" fmla="*/ 5952731 h 235"/>
                <a:gd name="T22" fmla="*/ 49609647 w 286"/>
                <a:gd name="T23" fmla="*/ 1893909 h 235"/>
                <a:gd name="T24" fmla="*/ 54993591 w 286"/>
                <a:gd name="T25" fmla="*/ 2976366 h 235"/>
                <a:gd name="T26" fmla="*/ 54224456 w 286"/>
                <a:gd name="T27" fmla="*/ 8658093 h 235"/>
                <a:gd name="T28" fmla="*/ 52301619 w 286"/>
                <a:gd name="T29" fmla="*/ 18939611 h 235"/>
                <a:gd name="T30" fmla="*/ 48840512 w 286"/>
                <a:gd name="T31" fmla="*/ 34632894 h 235"/>
                <a:gd name="T32" fmla="*/ 46917675 w 286"/>
                <a:gd name="T33" fmla="*/ 47078799 h 235"/>
                <a:gd name="T34" fmla="*/ 46148540 w 286"/>
                <a:gd name="T35" fmla="*/ 55736889 h 235"/>
                <a:gd name="T36" fmla="*/ 28073866 w 286"/>
                <a:gd name="T37" fmla="*/ 58442769 h 235"/>
                <a:gd name="T38" fmla="*/ 26535158 w 286"/>
                <a:gd name="T39" fmla="*/ 58983737 h 235"/>
                <a:gd name="T40" fmla="*/ 25381455 w 286"/>
                <a:gd name="T41" fmla="*/ 60336677 h 235"/>
                <a:gd name="T42" fmla="*/ 24420256 w 286"/>
                <a:gd name="T43" fmla="*/ 63583526 h 235"/>
                <a:gd name="T44" fmla="*/ 20959150 w 286"/>
                <a:gd name="T45" fmla="*/ 58713253 h 235"/>
                <a:gd name="T46" fmla="*/ 18074675 w 286"/>
                <a:gd name="T47" fmla="*/ 53842980 h 235"/>
                <a:gd name="T48" fmla="*/ 13267798 w 286"/>
                <a:gd name="T49" fmla="*/ 43290983 h 235"/>
                <a:gd name="T50" fmla="*/ 10575826 w 286"/>
                <a:gd name="T51" fmla="*/ 38420710 h 235"/>
                <a:gd name="T52" fmla="*/ 7883854 w 286"/>
                <a:gd name="T53" fmla="*/ 33820913 h 235"/>
                <a:gd name="T54" fmla="*/ 4230243 w 286"/>
                <a:gd name="T55" fmla="*/ 29762613 h 235"/>
                <a:gd name="T56" fmla="*/ 0 w 286"/>
                <a:gd name="T57" fmla="*/ 26786248 h 235"/>
                <a:gd name="T58" fmla="*/ 2499908 w 286"/>
                <a:gd name="T59" fmla="*/ 26245280 h 235"/>
                <a:gd name="T60" fmla="*/ 4999378 w 286"/>
                <a:gd name="T61" fmla="*/ 24621856 h 235"/>
                <a:gd name="T62" fmla="*/ 7499287 w 286"/>
                <a:gd name="T63" fmla="*/ 22727948 h 235"/>
                <a:gd name="T64" fmla="*/ 9037557 w 286"/>
                <a:gd name="T65" fmla="*/ 20292551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35"/>
                <a:gd name="T101" fmla="*/ 286 w 28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148" name="Freeform 223"/>
            <p:cNvSpPr>
              <a:spLocks/>
            </p:cNvSpPr>
            <p:nvPr>
              <p:custDataLst>
                <p:tags r:id="rId141"/>
              </p:custDataLst>
            </p:nvPr>
          </p:nvSpPr>
          <p:spPr bwMode="auto">
            <a:xfrm>
              <a:off x="3855285" y="2184243"/>
              <a:ext cx="69426" cy="60585"/>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3166394 w 205"/>
                <a:gd name="T31" fmla="*/ 2147483647 h 191"/>
                <a:gd name="T32" fmla="*/ 1797510666 w 205"/>
                <a:gd name="T33" fmla="*/ 2147483647 h 191"/>
                <a:gd name="T34" fmla="*/ 2004870202 w 205"/>
                <a:gd name="T35" fmla="*/ 2147483647 h 191"/>
                <a:gd name="T36" fmla="*/ 2147483647 w 205"/>
                <a:gd name="T37" fmla="*/ 2147483647 h 191"/>
                <a:gd name="T38" fmla="*/ 2147483647 w 205"/>
                <a:gd name="T39" fmla="*/ 2147483647 h 191"/>
                <a:gd name="T40" fmla="*/ 2147483647 w 205"/>
                <a:gd name="T41" fmla="*/ 2147483647 h 191"/>
                <a:gd name="T42" fmla="*/ 898839675 w 205"/>
                <a:gd name="T43" fmla="*/ 2147483647 h 191"/>
                <a:gd name="T44" fmla="*/ 276591974 w 205"/>
                <a:gd name="T45" fmla="*/ 2147483647 h 191"/>
                <a:gd name="T46" fmla="*/ 0 w 205"/>
                <a:gd name="T47" fmla="*/ 2147483647 h 191"/>
                <a:gd name="T48" fmla="*/ 0 w 205"/>
                <a:gd name="T49" fmla="*/ 2147483647 h 191"/>
                <a:gd name="T50" fmla="*/ 207359536 w 205"/>
                <a:gd name="T51" fmla="*/ 2147483647 h 191"/>
                <a:gd name="T52" fmla="*/ 553015263 w 205"/>
                <a:gd name="T53" fmla="*/ 2147483647 h 191"/>
                <a:gd name="T54" fmla="*/ 967903429 w 205"/>
                <a:gd name="T55" fmla="*/ 1866350637 h 191"/>
                <a:gd name="T56" fmla="*/ 1382622911 w 205"/>
                <a:gd name="T57" fmla="*/ 574135380 h 191"/>
                <a:gd name="T58" fmla="*/ 1935806448 w 205"/>
                <a:gd name="T59" fmla="*/ 0 h 191"/>
                <a:gd name="T60" fmla="*/ 2147483647 w 205"/>
                <a:gd name="T61" fmla="*/ 86147718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FF0000"/>
            </a:solidFill>
            <a:ln w="3175" cap="flat" cmpd="sng">
              <a:solidFill>
                <a:schemeClr val="accent6"/>
              </a:solidFill>
              <a:prstDash val="solid"/>
              <a:round/>
              <a:headEnd type="none" w="med" len="med"/>
              <a:tailEnd type="none" w="med" len="med"/>
            </a:ln>
          </p:spPr>
          <p:txBody>
            <a:bodyPr/>
            <a:lstStyle/>
            <a:p>
              <a:endParaRPr lang="en-US" sz="1400"/>
            </a:p>
          </p:txBody>
        </p:sp>
        <p:sp>
          <p:nvSpPr>
            <p:cNvPr id="149" name="Freeform 224"/>
            <p:cNvSpPr>
              <a:spLocks/>
            </p:cNvSpPr>
            <p:nvPr>
              <p:custDataLst>
                <p:tags r:id="rId142"/>
              </p:custDataLst>
            </p:nvPr>
          </p:nvSpPr>
          <p:spPr bwMode="auto">
            <a:xfrm>
              <a:off x="3922090" y="2216941"/>
              <a:ext cx="117893" cy="48083"/>
            </a:xfrm>
            <a:custGeom>
              <a:avLst/>
              <a:gdLst>
                <a:gd name="T0" fmla="*/ 245733709 w 329"/>
                <a:gd name="T1" fmla="*/ 2147483647 h 154"/>
                <a:gd name="T2" fmla="*/ 0 w 329"/>
                <a:gd name="T3" fmla="*/ 2147483647 h 154"/>
                <a:gd name="T4" fmla="*/ 163885442 w 329"/>
                <a:gd name="T5" fmla="*/ 2147483647 h 154"/>
                <a:gd name="T6" fmla="*/ 1392366382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1779921494 h 154"/>
                <a:gd name="T20" fmla="*/ 2147483647 w 329"/>
                <a:gd name="T21" fmla="*/ 547790584 h 154"/>
                <a:gd name="T22" fmla="*/ 2147483647 w 329"/>
                <a:gd name="T23" fmla="*/ 0 h 154"/>
                <a:gd name="T24" fmla="*/ 2147483647 w 329"/>
                <a:gd name="T25" fmla="*/ 0 h 154"/>
                <a:gd name="T26" fmla="*/ 2147483647 w 329"/>
                <a:gd name="T27" fmla="*/ 821685877 h 154"/>
                <a:gd name="T28" fmla="*/ 2147483647 w 329"/>
                <a:gd name="T29" fmla="*/ 2053816786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1801797494 w 329"/>
                <a:gd name="T95" fmla="*/ 2147483647 h 154"/>
                <a:gd name="T96" fmla="*/ 245733709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FF0000"/>
            </a:solidFill>
            <a:ln w="3175" cap="flat" cmpd="sng">
              <a:solidFill>
                <a:schemeClr val="accent6"/>
              </a:solidFill>
              <a:prstDash val="solid"/>
              <a:round/>
              <a:headEnd type="none" w="med" len="med"/>
              <a:tailEnd type="none" w="med" len="med"/>
            </a:ln>
          </p:spPr>
          <p:txBody>
            <a:bodyPr/>
            <a:lstStyle/>
            <a:p>
              <a:endParaRPr lang="en-US" sz="1400"/>
            </a:p>
          </p:txBody>
        </p:sp>
        <p:sp>
          <p:nvSpPr>
            <p:cNvPr id="150" name="Freeform 225"/>
            <p:cNvSpPr>
              <a:spLocks/>
            </p:cNvSpPr>
            <p:nvPr>
              <p:custDataLst>
                <p:tags r:id="rId143"/>
              </p:custDataLst>
            </p:nvPr>
          </p:nvSpPr>
          <p:spPr bwMode="auto">
            <a:xfrm>
              <a:off x="4484048" y="2976661"/>
              <a:ext cx="110034" cy="94244"/>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82799891 w 306"/>
                <a:gd name="T37" fmla="*/ 2147483647 h 293"/>
                <a:gd name="T38" fmla="*/ 0 w 306"/>
                <a:gd name="T39" fmla="*/ 2147483647 h 293"/>
                <a:gd name="T40" fmla="*/ 82799891 w 306"/>
                <a:gd name="T41" fmla="*/ 2147483647 h 293"/>
                <a:gd name="T42" fmla="*/ 331009563 w 306"/>
                <a:gd name="T43" fmla="*/ 2147483647 h 293"/>
                <a:gd name="T44" fmla="*/ 910418799 w 306"/>
                <a:gd name="T45" fmla="*/ 2147483647 h 293"/>
                <a:gd name="T46" fmla="*/ 1655237816 w 306"/>
                <a:gd name="T47" fmla="*/ 1197647146 h 293"/>
                <a:gd name="T48" fmla="*/ 2147483647 w 306"/>
                <a:gd name="T49" fmla="*/ 299411787 h 293"/>
                <a:gd name="T50" fmla="*/ 2147483647 w 306"/>
                <a:gd name="T51" fmla="*/ 0 h 293"/>
                <a:gd name="T52" fmla="*/ 2147483647 w 306"/>
                <a:gd name="T53" fmla="*/ 898235360 h 293"/>
                <a:gd name="T54" fmla="*/ 2147483647 w 306"/>
                <a:gd name="T55" fmla="*/ 1047940988 h 293"/>
                <a:gd name="T56" fmla="*/ 2147483647 w 306"/>
                <a:gd name="T57" fmla="*/ 598823573 h 293"/>
                <a:gd name="T58" fmla="*/ 2147483647 w 306"/>
                <a:gd name="T59" fmla="*/ 748529201 h 293"/>
                <a:gd name="T60" fmla="*/ 2147483647 w 306"/>
                <a:gd name="T61" fmla="*/ 1646764561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FF0000"/>
            </a:solidFill>
            <a:ln w="3175" cap="flat" cmpd="sng">
              <a:solidFill>
                <a:schemeClr val="accent6"/>
              </a:solidFill>
              <a:prstDash val="solid"/>
              <a:round/>
              <a:headEnd type="none" w="med" len="med"/>
              <a:tailEnd type="none" w="med" len="med"/>
            </a:ln>
          </p:spPr>
          <p:txBody>
            <a:bodyPr/>
            <a:lstStyle/>
            <a:p>
              <a:endParaRPr lang="en-US" sz="1400"/>
            </a:p>
          </p:txBody>
        </p:sp>
        <p:sp>
          <p:nvSpPr>
            <p:cNvPr id="151" name="Freeform 226"/>
            <p:cNvSpPr>
              <a:spLocks/>
            </p:cNvSpPr>
            <p:nvPr>
              <p:custDataLst>
                <p:tags r:id="rId144"/>
              </p:custDataLst>
            </p:nvPr>
          </p:nvSpPr>
          <p:spPr bwMode="auto">
            <a:xfrm>
              <a:off x="5759917" y="927338"/>
              <a:ext cx="195179" cy="55777"/>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10599034 h 173"/>
                <a:gd name="T18" fmla="*/ 2147483647 w 546"/>
                <a:gd name="T19" fmla="*/ 1658227108 h 173"/>
                <a:gd name="T20" fmla="*/ 2147483647 w 546"/>
                <a:gd name="T21" fmla="*/ 452372458 h 173"/>
                <a:gd name="T22" fmla="*/ 2147483647 w 546"/>
                <a:gd name="T23" fmla="*/ 753765335 h 173"/>
                <a:gd name="T24" fmla="*/ 2147483647 w 546"/>
                <a:gd name="T25" fmla="*/ 1809206690 h 173"/>
                <a:gd name="T26" fmla="*/ 2147483647 w 546"/>
                <a:gd name="T27" fmla="*/ 1055441355 h 173"/>
                <a:gd name="T28" fmla="*/ 2147483647 w 546"/>
                <a:gd name="T29" fmla="*/ 0 h 173"/>
                <a:gd name="T30" fmla="*/ 2147483647 w 546"/>
                <a:gd name="T31" fmla="*/ 1055441355 h 173"/>
                <a:gd name="T32" fmla="*/ 2147483647 w 546"/>
                <a:gd name="T33" fmla="*/ 1055441355 h 173"/>
                <a:gd name="T34" fmla="*/ 2147483647 w 546"/>
                <a:gd name="T35" fmla="*/ 150696438 h 173"/>
                <a:gd name="T36" fmla="*/ 2147483647 w 546"/>
                <a:gd name="T37" fmla="*/ 904461773 h 173"/>
                <a:gd name="T38" fmla="*/ 2147483647 w 546"/>
                <a:gd name="T39" fmla="*/ 1809206690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1300794509 w 546"/>
                <a:gd name="T95" fmla="*/ 2147483647 h 173"/>
                <a:gd name="T96" fmla="*/ 894284447 w 546"/>
                <a:gd name="T97" fmla="*/ 2147483647 h 173"/>
                <a:gd name="T98" fmla="*/ 2147483647 w 546"/>
                <a:gd name="T99" fmla="*/ 2147483647 h 173"/>
                <a:gd name="T100" fmla="*/ 2147483647 w 546"/>
                <a:gd name="T101" fmla="*/ 1809206690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52" name="Freeform 227"/>
            <p:cNvSpPr>
              <a:spLocks/>
            </p:cNvSpPr>
            <p:nvPr>
              <p:custDataLst>
                <p:tags r:id="rId145"/>
              </p:custDataLst>
            </p:nvPr>
          </p:nvSpPr>
          <p:spPr bwMode="auto">
            <a:xfrm>
              <a:off x="5699660" y="1066780"/>
              <a:ext cx="370709" cy="219262"/>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1463608950 w 1037"/>
                <a:gd name="T9" fmla="*/ 2147483647 h 690"/>
                <a:gd name="T10" fmla="*/ 2147483647 w 1037"/>
                <a:gd name="T11" fmla="*/ 2147483647 h 690"/>
                <a:gd name="T12" fmla="*/ 2147483647 w 1037"/>
                <a:gd name="T13" fmla="*/ 2147483647 h 690"/>
                <a:gd name="T14" fmla="*/ 650534409 w 1037"/>
                <a:gd name="T15" fmla="*/ 2147483647 h 690"/>
                <a:gd name="T16" fmla="*/ 2147483647 w 1037"/>
                <a:gd name="T17" fmla="*/ 2147483647 h 690"/>
                <a:gd name="T18" fmla="*/ 0 w 1037"/>
                <a:gd name="T19" fmla="*/ 2147483647 h 690"/>
                <a:gd name="T20" fmla="*/ 1626336671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1876375028 h 690"/>
                <a:gd name="T70" fmla="*/ 2147483647 w 1037"/>
                <a:gd name="T71" fmla="*/ 2147483647 h 690"/>
                <a:gd name="T72" fmla="*/ 2147483647 w 1037"/>
                <a:gd name="T73" fmla="*/ 2147483647 h 690"/>
                <a:gd name="T74" fmla="*/ 2147483647 w 1037"/>
                <a:gd name="T75" fmla="*/ 1732186738 h 690"/>
                <a:gd name="T76" fmla="*/ 2147483647 w 1037"/>
                <a:gd name="T77" fmla="*/ 865955933 h 690"/>
                <a:gd name="T78" fmla="*/ 2147483647 w 1037"/>
                <a:gd name="T79" fmla="*/ 1154882783 h 690"/>
                <a:gd name="T80" fmla="*/ 2147483647 w 1037"/>
                <a:gd name="T81" fmla="*/ 1587723051 h 690"/>
                <a:gd name="T82" fmla="*/ 2147483647 w 1037"/>
                <a:gd name="T83" fmla="*/ 865955933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7"/>
                <a:gd name="T181" fmla="*/ 0 h 690"/>
                <a:gd name="T182" fmla="*/ 1037 w 1037"/>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53" name="Freeform 228"/>
            <p:cNvSpPr>
              <a:spLocks/>
            </p:cNvSpPr>
            <p:nvPr>
              <p:custDataLst>
                <p:tags r:id="rId146"/>
              </p:custDataLst>
            </p:nvPr>
          </p:nvSpPr>
          <p:spPr bwMode="auto">
            <a:xfrm>
              <a:off x="5979984" y="1576467"/>
              <a:ext cx="40607" cy="54815"/>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1144647997 h 173"/>
                <a:gd name="T10" fmla="*/ 2147483647 w 120"/>
                <a:gd name="T11" fmla="*/ 572323998 h 173"/>
                <a:gd name="T12" fmla="*/ 2147483647 w 120"/>
                <a:gd name="T13" fmla="*/ 286161738 h 173"/>
                <a:gd name="T14" fmla="*/ 2147483647 w 120"/>
                <a:gd name="T15" fmla="*/ 143080869 h 173"/>
                <a:gd name="T16" fmla="*/ 2147483647 w 120"/>
                <a:gd name="T17" fmla="*/ 0 h 173"/>
                <a:gd name="T18" fmla="*/ 2147483647 w 120"/>
                <a:gd name="T19" fmla="*/ 0 h 173"/>
                <a:gd name="T20" fmla="*/ 1862279684 w 120"/>
                <a:gd name="T21" fmla="*/ 143080869 h 173"/>
                <a:gd name="T22" fmla="*/ 1655247671 w 120"/>
                <a:gd name="T23" fmla="*/ 429243130 h 173"/>
                <a:gd name="T24" fmla="*/ 1448383798 w 120"/>
                <a:gd name="T25" fmla="*/ 715404867 h 173"/>
                <a:gd name="T26" fmla="*/ 1310474140 w 120"/>
                <a:gd name="T27" fmla="*/ 1144647997 h 173"/>
                <a:gd name="T28" fmla="*/ 1103610268 w 120"/>
                <a:gd name="T29" fmla="*/ 1717245025 h 173"/>
                <a:gd name="T30" fmla="*/ 1034655644 w 120"/>
                <a:gd name="T31" fmla="*/ 2146487632 h 173"/>
                <a:gd name="T32" fmla="*/ 1034655644 w 120"/>
                <a:gd name="T33" fmla="*/ 2147483647 h 173"/>
                <a:gd name="T34" fmla="*/ 965532878 w 120"/>
                <a:gd name="T35" fmla="*/ 2147483647 h 173"/>
                <a:gd name="T36" fmla="*/ 827623630 w 120"/>
                <a:gd name="T37" fmla="*/ 2147483647 h 173"/>
                <a:gd name="T38" fmla="*/ 689714382 w 120"/>
                <a:gd name="T39" fmla="*/ 2147483647 h 173"/>
                <a:gd name="T40" fmla="*/ 551805134 w 120"/>
                <a:gd name="T41" fmla="*/ 2147483647 h 173"/>
                <a:gd name="T42" fmla="*/ 275818496 w 120"/>
                <a:gd name="T43" fmla="*/ 2147483647 h 173"/>
                <a:gd name="T44" fmla="*/ 0 w 120"/>
                <a:gd name="T45" fmla="*/ 2147483647 h 173"/>
                <a:gd name="T46" fmla="*/ 344941262 w 120"/>
                <a:gd name="T47" fmla="*/ 2147483647 h 173"/>
                <a:gd name="T48" fmla="*/ 689714382 w 120"/>
                <a:gd name="T49" fmla="*/ 2147483647 h 173"/>
                <a:gd name="T50" fmla="*/ 1034655644 w 120"/>
                <a:gd name="T51" fmla="*/ 2147483647 h 173"/>
                <a:gd name="T52" fmla="*/ 1379429174 w 120"/>
                <a:gd name="T53" fmla="*/ 2147483647 h 173"/>
                <a:gd name="T54" fmla="*/ 1655247671 w 120"/>
                <a:gd name="T55" fmla="*/ 2147483647 h 173"/>
                <a:gd name="T56" fmla="*/ 2069143556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73"/>
                <a:gd name="T137" fmla="*/ 120 w 120"/>
                <a:gd name="T138" fmla="*/ 173 h 1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54" name="Freeform 229"/>
            <p:cNvSpPr>
              <a:spLocks/>
            </p:cNvSpPr>
            <p:nvPr>
              <p:custDataLst>
                <p:tags r:id="rId147"/>
              </p:custDataLst>
            </p:nvPr>
          </p:nvSpPr>
          <p:spPr bwMode="auto">
            <a:xfrm>
              <a:off x="5738958" y="1479337"/>
              <a:ext cx="69426" cy="35583"/>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084598926 w 200"/>
                <a:gd name="T51" fmla="*/ 2147483647 h 98"/>
                <a:gd name="T52" fmla="*/ 1637911806 w 200"/>
                <a:gd name="T53" fmla="*/ 2147483647 h 98"/>
                <a:gd name="T54" fmla="*/ 1116717588 w 200"/>
                <a:gd name="T55" fmla="*/ 2147483647 h 98"/>
                <a:gd name="T56" fmla="*/ 670030468 w 200"/>
                <a:gd name="T57" fmla="*/ 2147483647 h 98"/>
                <a:gd name="T58" fmla="*/ 297850449 w 200"/>
                <a:gd name="T59" fmla="*/ 2147483647 h 98"/>
                <a:gd name="T60" fmla="*/ 74506679 w 200"/>
                <a:gd name="T61" fmla="*/ 2147483647 h 98"/>
                <a:gd name="T62" fmla="*/ 0 w 200"/>
                <a:gd name="T63" fmla="*/ 2147483647 h 98"/>
                <a:gd name="T64" fmla="*/ 372180440 w 200"/>
                <a:gd name="T65" fmla="*/ 2147483647 h 98"/>
                <a:gd name="T66" fmla="*/ 744537568 w 200"/>
                <a:gd name="T67" fmla="*/ 2147483647 h 98"/>
                <a:gd name="T68" fmla="*/ 1042388017 w 200"/>
                <a:gd name="T69" fmla="*/ 2147483647 h 98"/>
                <a:gd name="T70" fmla="*/ 1489075136 w 200"/>
                <a:gd name="T71" fmla="*/ 2147483647 h 98"/>
                <a:gd name="T72" fmla="*/ 1712418485 w 200"/>
                <a:gd name="T73" fmla="*/ 2147483647 h 98"/>
                <a:gd name="T74" fmla="*/ 2010091826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1937747440 h 98"/>
                <a:gd name="T84" fmla="*/ 2147483647 w 200"/>
                <a:gd name="T85" fmla="*/ 861101477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98"/>
                <a:gd name="T173" fmla="*/ 200 w 200"/>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55" name="Freeform 230"/>
            <p:cNvSpPr>
              <a:spLocks/>
            </p:cNvSpPr>
            <p:nvPr>
              <p:custDataLst>
                <p:tags r:id="rId148"/>
              </p:custDataLst>
            </p:nvPr>
          </p:nvSpPr>
          <p:spPr bwMode="auto">
            <a:xfrm>
              <a:off x="5687870" y="1369707"/>
              <a:ext cx="69427" cy="44237"/>
            </a:xfrm>
            <a:custGeom>
              <a:avLst/>
              <a:gdLst>
                <a:gd name="T0" fmla="*/ 0 w 186"/>
                <a:gd name="T1" fmla="*/ 2147483647 h 142"/>
                <a:gd name="T2" fmla="*/ 185185476 w 186"/>
                <a:gd name="T3" fmla="*/ 2147483647 h 142"/>
                <a:gd name="T4" fmla="*/ 277676208 w 186"/>
                <a:gd name="T5" fmla="*/ 2147483647 h 142"/>
                <a:gd name="T6" fmla="*/ 277676208 w 186"/>
                <a:gd name="T7" fmla="*/ 2147483647 h 142"/>
                <a:gd name="T8" fmla="*/ 833027720 w 186"/>
                <a:gd name="T9" fmla="*/ 2147483647 h 142"/>
                <a:gd name="T10" fmla="*/ 1573565161 w 186"/>
                <a:gd name="T11" fmla="*/ 2147483647 h 142"/>
                <a:gd name="T12" fmla="*/ 1851241821 w 186"/>
                <a:gd name="T13" fmla="*/ 2147483647 h 142"/>
                <a:gd name="T14" fmla="*/ 2128917577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1904139732 h 142"/>
                <a:gd name="T42" fmla="*/ 2147483647 w 186"/>
                <a:gd name="T43" fmla="*/ 1360137937 h 142"/>
                <a:gd name="T44" fmla="*/ 2147483647 w 186"/>
                <a:gd name="T45" fmla="*/ 816135628 h 142"/>
                <a:gd name="T46" fmla="*/ 2147483647 w 186"/>
                <a:gd name="T47" fmla="*/ 408067814 h 142"/>
                <a:gd name="T48" fmla="*/ 2147483647 w 186"/>
                <a:gd name="T49" fmla="*/ 135934495 h 142"/>
                <a:gd name="T50" fmla="*/ 2147483647 w 186"/>
                <a:gd name="T51" fmla="*/ 272133319 h 142"/>
                <a:gd name="T52" fmla="*/ 2147483647 w 186"/>
                <a:gd name="T53" fmla="*/ 135934495 h 142"/>
                <a:gd name="T54" fmla="*/ 2147483647 w 186"/>
                <a:gd name="T55" fmla="*/ 136013793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740537441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2"/>
                <a:gd name="T113" fmla="*/ 186 w 186"/>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56" name="Freeform 231"/>
            <p:cNvSpPr>
              <a:spLocks/>
            </p:cNvSpPr>
            <p:nvPr>
              <p:custDataLst>
                <p:tags r:id="rId149"/>
              </p:custDataLst>
            </p:nvPr>
          </p:nvSpPr>
          <p:spPr bwMode="auto">
            <a:xfrm>
              <a:off x="5672151" y="1408174"/>
              <a:ext cx="69427" cy="34621"/>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1598889313 w 192"/>
                <a:gd name="T35" fmla="*/ 2147483647 h 105"/>
                <a:gd name="T36" fmla="*/ 0 w 192"/>
                <a:gd name="T37" fmla="*/ 2147483647 h 105"/>
                <a:gd name="T38" fmla="*/ 0 w 192"/>
                <a:gd name="T39" fmla="*/ 2096243494 h 105"/>
                <a:gd name="T40" fmla="*/ 589165390 w 192"/>
                <a:gd name="T41" fmla="*/ 1128701070 h 105"/>
                <a:gd name="T42" fmla="*/ 1346554193 w 192"/>
                <a:gd name="T43" fmla="*/ 644929586 h 105"/>
                <a:gd name="T44" fmla="*/ 2147483647 w 192"/>
                <a:gd name="T45" fmla="*/ 161158101 h 105"/>
                <a:gd name="T46" fmla="*/ 2147483647 w 192"/>
                <a:gd name="T47" fmla="*/ 0 h 105"/>
                <a:gd name="T48" fmla="*/ 2147483647 w 192"/>
                <a:gd name="T49" fmla="*/ 322612839 h 105"/>
                <a:gd name="T50" fmla="*/ 2147483647 w 192"/>
                <a:gd name="T51" fmla="*/ 806088231 h 105"/>
                <a:gd name="T52" fmla="*/ 2147483647 w 192"/>
                <a:gd name="T53" fmla="*/ 1128701070 h 105"/>
                <a:gd name="T54" fmla="*/ 2147483647 w 192"/>
                <a:gd name="T55" fmla="*/ 1128701070 h 105"/>
                <a:gd name="T56" fmla="*/ 2147483647 w 192"/>
                <a:gd name="T57" fmla="*/ 1128701070 h 105"/>
                <a:gd name="T58" fmla="*/ 2147483647 w 192"/>
                <a:gd name="T59" fmla="*/ 967542424 h 105"/>
                <a:gd name="T60" fmla="*/ 2147483647 w 192"/>
                <a:gd name="T61" fmla="*/ 1773630656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05"/>
                <a:gd name="T131" fmla="*/ 192 w 19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57" name="Freeform 232"/>
            <p:cNvSpPr>
              <a:spLocks/>
            </p:cNvSpPr>
            <p:nvPr>
              <p:custDataLst>
                <p:tags r:id="rId150"/>
              </p:custDataLst>
            </p:nvPr>
          </p:nvSpPr>
          <p:spPr bwMode="auto">
            <a:xfrm>
              <a:off x="6299607" y="1743797"/>
              <a:ext cx="27508" cy="79819"/>
            </a:xfrm>
            <a:custGeom>
              <a:avLst/>
              <a:gdLst>
                <a:gd name="T0" fmla="*/ 2147483647 w 80"/>
                <a:gd name="T1" fmla="*/ 0 h 254"/>
                <a:gd name="T2" fmla="*/ 2147483647 w 80"/>
                <a:gd name="T3" fmla="*/ 279056354 h 254"/>
                <a:gd name="T4" fmla="*/ 2147483647 w 80"/>
                <a:gd name="T5" fmla="*/ 558381419 h 254"/>
                <a:gd name="T6" fmla="*/ 2147483647 w 80"/>
                <a:gd name="T7" fmla="*/ 977100305 h 254"/>
                <a:gd name="T8" fmla="*/ 2147483647 w 80"/>
                <a:gd name="T9" fmla="*/ 1395819191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89473505 w 80"/>
                <a:gd name="T35" fmla="*/ 2147483647 h 254"/>
                <a:gd name="T36" fmla="*/ 796008385 w 80"/>
                <a:gd name="T37" fmla="*/ 2147483647 h 254"/>
                <a:gd name="T38" fmla="*/ 1230131550 w 80"/>
                <a:gd name="T39" fmla="*/ 2147483647 h 254"/>
                <a:gd name="T40" fmla="*/ 1592016769 w 80"/>
                <a:gd name="T41" fmla="*/ 2147483647 h 254"/>
                <a:gd name="T42" fmla="*/ 2026139934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254"/>
                <a:gd name="T71" fmla="*/ 80 w 80"/>
                <a:gd name="T72" fmla="*/ 254 h 2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58" name="Freeform 233"/>
            <p:cNvSpPr>
              <a:spLocks/>
            </p:cNvSpPr>
            <p:nvPr>
              <p:custDataLst>
                <p:tags r:id="rId151"/>
              </p:custDataLst>
            </p:nvPr>
          </p:nvSpPr>
          <p:spPr bwMode="auto">
            <a:xfrm>
              <a:off x="6257689" y="1775533"/>
              <a:ext cx="57637" cy="78857"/>
            </a:xfrm>
            <a:custGeom>
              <a:avLst/>
              <a:gdLst>
                <a:gd name="T0" fmla="*/ 2147483647 w 167"/>
                <a:gd name="T1" fmla="*/ 0 h 259"/>
                <a:gd name="T2" fmla="*/ 2147483647 w 167"/>
                <a:gd name="T3" fmla="*/ 2147483647 h 259"/>
                <a:gd name="T4" fmla="*/ 2147483647 w 167"/>
                <a:gd name="T5" fmla="*/ 2147483647 h 259"/>
                <a:gd name="T6" fmla="*/ 2147483647 w 167"/>
                <a:gd name="T7" fmla="*/ 2147483647 h 259"/>
                <a:gd name="T8" fmla="*/ 2147483647 w 167"/>
                <a:gd name="T9" fmla="*/ 2147483647 h 259"/>
                <a:gd name="T10" fmla="*/ 2147483647 w 167"/>
                <a:gd name="T11" fmla="*/ 2147483647 h 259"/>
                <a:gd name="T12" fmla="*/ 2147483647 w 167"/>
                <a:gd name="T13" fmla="*/ 2147483647 h 259"/>
                <a:gd name="T14" fmla="*/ 2147483647 w 167"/>
                <a:gd name="T15" fmla="*/ 2147483647 h 259"/>
                <a:gd name="T16" fmla="*/ 2147483647 w 167"/>
                <a:gd name="T17" fmla="*/ 2147483647 h 259"/>
                <a:gd name="T18" fmla="*/ 2147483647 w 167"/>
                <a:gd name="T19" fmla="*/ 2147483647 h 259"/>
                <a:gd name="T20" fmla="*/ 2147483647 w 167"/>
                <a:gd name="T21" fmla="*/ 2147483647 h 259"/>
                <a:gd name="T22" fmla="*/ 2147483647 w 167"/>
                <a:gd name="T23" fmla="*/ 2147483647 h 259"/>
                <a:gd name="T24" fmla="*/ 2147483647 w 167"/>
                <a:gd name="T25" fmla="*/ 2147483647 h 259"/>
                <a:gd name="T26" fmla="*/ 2147483647 w 167"/>
                <a:gd name="T27" fmla="*/ 2147483647 h 259"/>
                <a:gd name="T28" fmla="*/ 2147483647 w 167"/>
                <a:gd name="T29" fmla="*/ 2147483647 h 259"/>
                <a:gd name="T30" fmla="*/ 2147483647 w 167"/>
                <a:gd name="T31" fmla="*/ 2147483647 h 259"/>
                <a:gd name="T32" fmla="*/ 2147483647 w 167"/>
                <a:gd name="T33" fmla="*/ 2147483647 h 259"/>
                <a:gd name="T34" fmla="*/ 2147483647 w 167"/>
                <a:gd name="T35" fmla="*/ 2147483647 h 259"/>
                <a:gd name="T36" fmla="*/ 2147483647 w 167"/>
                <a:gd name="T37" fmla="*/ 2147483647 h 259"/>
                <a:gd name="T38" fmla="*/ 2147483647 w 167"/>
                <a:gd name="T39" fmla="*/ 2147483647 h 259"/>
                <a:gd name="T40" fmla="*/ 2147483647 w 167"/>
                <a:gd name="T41" fmla="*/ 2147483647 h 259"/>
                <a:gd name="T42" fmla="*/ 2147483647 w 167"/>
                <a:gd name="T43" fmla="*/ 2147483647 h 259"/>
                <a:gd name="T44" fmla="*/ 2147483647 w 167"/>
                <a:gd name="T45" fmla="*/ 2147483647 h 259"/>
                <a:gd name="T46" fmla="*/ 2147483647 w 167"/>
                <a:gd name="T47" fmla="*/ 2147483647 h 259"/>
                <a:gd name="T48" fmla="*/ 2122074788 w 167"/>
                <a:gd name="T49" fmla="*/ 2147483647 h 259"/>
                <a:gd name="T50" fmla="*/ 2048772860 w 167"/>
                <a:gd name="T51" fmla="*/ 2147483647 h 259"/>
                <a:gd name="T52" fmla="*/ 2048772860 w 167"/>
                <a:gd name="T53" fmla="*/ 2147483647 h 259"/>
                <a:gd name="T54" fmla="*/ 1536711293 w 167"/>
                <a:gd name="T55" fmla="*/ 2147483647 h 259"/>
                <a:gd name="T56" fmla="*/ 1170727408 w 167"/>
                <a:gd name="T57" fmla="*/ 2147483647 h 259"/>
                <a:gd name="T58" fmla="*/ 804918775 w 167"/>
                <a:gd name="T59" fmla="*/ 2147483647 h 259"/>
                <a:gd name="T60" fmla="*/ 512236819 w 167"/>
                <a:gd name="T61" fmla="*/ 2147483647 h 259"/>
                <a:gd name="T62" fmla="*/ 365808633 w 167"/>
                <a:gd name="T63" fmla="*/ 2147483647 h 259"/>
                <a:gd name="T64" fmla="*/ 146428604 w 167"/>
                <a:gd name="T65" fmla="*/ 2147483647 h 259"/>
                <a:gd name="T66" fmla="*/ 0 w 167"/>
                <a:gd name="T67" fmla="*/ 2147483647 h 259"/>
                <a:gd name="T68" fmla="*/ 0 w 167"/>
                <a:gd name="T69" fmla="*/ 2147483647 h 259"/>
                <a:gd name="T70" fmla="*/ 0 w 167"/>
                <a:gd name="T71" fmla="*/ 2147483647 h 259"/>
                <a:gd name="T72" fmla="*/ 73126676 w 167"/>
                <a:gd name="T73" fmla="*/ 2147483647 h 259"/>
                <a:gd name="T74" fmla="*/ 878045451 w 167"/>
                <a:gd name="T75" fmla="*/ 2147483647 h 259"/>
                <a:gd name="T76" fmla="*/ 1609837969 w 167"/>
                <a:gd name="T77" fmla="*/ 2147483647 h 259"/>
                <a:gd name="T78" fmla="*/ 2147483647 w 167"/>
                <a:gd name="T79" fmla="*/ 2147483647 h 259"/>
                <a:gd name="T80" fmla="*/ 2147483647 w 167"/>
                <a:gd name="T81" fmla="*/ 2147483647 h 259"/>
                <a:gd name="T82" fmla="*/ 2147483647 w 167"/>
                <a:gd name="T83" fmla="*/ 2147483647 h 259"/>
                <a:gd name="T84" fmla="*/ 2147483647 w 167"/>
                <a:gd name="T85" fmla="*/ 2147483647 h 259"/>
                <a:gd name="T86" fmla="*/ 2147483647 w 167"/>
                <a:gd name="T87" fmla="*/ 2147483647 h 259"/>
                <a:gd name="T88" fmla="*/ 2147483647 w 167"/>
                <a:gd name="T89" fmla="*/ 2147483647 h 259"/>
                <a:gd name="T90" fmla="*/ 2147483647 w 167"/>
                <a:gd name="T91" fmla="*/ 2147483647 h 259"/>
                <a:gd name="T92" fmla="*/ 2147483647 w 167"/>
                <a:gd name="T93" fmla="*/ 2147483647 h 259"/>
                <a:gd name="T94" fmla="*/ 2147483647 w 167"/>
                <a:gd name="T95" fmla="*/ 2147483647 h 259"/>
                <a:gd name="T96" fmla="*/ 2147483647 w 167"/>
                <a:gd name="T97" fmla="*/ 2147483647 h 259"/>
                <a:gd name="T98" fmla="*/ 2147483647 w 167"/>
                <a:gd name="T99" fmla="*/ 1650572760 h 259"/>
                <a:gd name="T100" fmla="*/ 2147483647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59"/>
                <a:gd name="T155" fmla="*/ 167 w 167"/>
                <a:gd name="T156" fmla="*/ 259 h 2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59" name="Freeform 234"/>
            <p:cNvSpPr>
              <a:spLocks/>
            </p:cNvSpPr>
            <p:nvPr>
              <p:custDataLst>
                <p:tags r:id="rId152"/>
              </p:custDataLst>
            </p:nvPr>
          </p:nvSpPr>
          <p:spPr bwMode="auto">
            <a:xfrm>
              <a:off x="5433745" y="1323548"/>
              <a:ext cx="79906" cy="87512"/>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1514678880 w 225"/>
                <a:gd name="T39" fmla="*/ 2147483647 h 273"/>
                <a:gd name="T40" fmla="*/ 0 w 225"/>
                <a:gd name="T41" fmla="*/ 2147483647 h 273"/>
                <a:gd name="T42" fmla="*/ 1674167623 w 225"/>
                <a:gd name="T43" fmla="*/ 2147483647 h 273"/>
                <a:gd name="T44" fmla="*/ 2072796731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1116050203 w 225"/>
                <a:gd name="T61" fmla="*/ 2147483647 h 273"/>
                <a:gd name="T62" fmla="*/ 478280730 w 225"/>
                <a:gd name="T63" fmla="*/ 2147483647 h 273"/>
                <a:gd name="T64" fmla="*/ 1754004744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1037191423 h 273"/>
                <a:gd name="T82" fmla="*/ 2147483647 w 225"/>
                <a:gd name="T83" fmla="*/ 148130138 h 273"/>
                <a:gd name="T84" fmla="*/ 2147483647 w 225"/>
                <a:gd name="T85" fmla="*/ 444670343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73"/>
                <a:gd name="T140" fmla="*/ 225 w 225"/>
                <a:gd name="T141" fmla="*/ 273 h 2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60" name="Freeform 235"/>
            <p:cNvSpPr>
              <a:spLocks/>
            </p:cNvSpPr>
            <p:nvPr>
              <p:custDataLst>
                <p:tags r:id="rId153"/>
              </p:custDataLst>
            </p:nvPr>
          </p:nvSpPr>
          <p:spPr bwMode="auto">
            <a:xfrm>
              <a:off x="5279173" y="1875546"/>
              <a:ext cx="252816" cy="236571"/>
            </a:xfrm>
            <a:custGeom>
              <a:avLst/>
              <a:gdLst>
                <a:gd name="T0" fmla="*/ 2147483647 w 232"/>
                <a:gd name="T1" fmla="*/ 2147483647 h 248"/>
                <a:gd name="T2" fmla="*/ 2147483647 w 232"/>
                <a:gd name="T3" fmla="*/ 2147483647 h 248"/>
                <a:gd name="T4" fmla="*/ 2147483647 w 232"/>
                <a:gd name="T5" fmla="*/ 2147483647 h 248"/>
                <a:gd name="T6" fmla="*/ 2147483647 w 232"/>
                <a:gd name="T7" fmla="*/ 2147483647 h 248"/>
                <a:gd name="T8" fmla="*/ 2147483647 w 232"/>
                <a:gd name="T9" fmla="*/ 2147483647 h 248"/>
                <a:gd name="T10" fmla="*/ 2147483647 w 232"/>
                <a:gd name="T11" fmla="*/ 2147483647 h 248"/>
                <a:gd name="T12" fmla="*/ 2147483647 w 232"/>
                <a:gd name="T13" fmla="*/ 2147483647 h 248"/>
                <a:gd name="T14" fmla="*/ 2147483647 w 232"/>
                <a:gd name="T15" fmla="*/ 2147483647 h 248"/>
                <a:gd name="T16" fmla="*/ 2147483647 w 232"/>
                <a:gd name="T17" fmla="*/ 2147483647 h 248"/>
                <a:gd name="T18" fmla="*/ 2147483647 w 232"/>
                <a:gd name="T19" fmla="*/ 2147483647 h 248"/>
                <a:gd name="T20" fmla="*/ 2147483647 w 232"/>
                <a:gd name="T21" fmla="*/ 2147483647 h 248"/>
                <a:gd name="T22" fmla="*/ 2147483647 w 232"/>
                <a:gd name="T23" fmla="*/ 2147483647 h 248"/>
                <a:gd name="T24" fmla="*/ 2147483647 w 232"/>
                <a:gd name="T25" fmla="*/ 2147483647 h 248"/>
                <a:gd name="T26" fmla="*/ 2147483647 w 232"/>
                <a:gd name="T27" fmla="*/ 2147483647 h 248"/>
                <a:gd name="T28" fmla="*/ 2147483647 w 232"/>
                <a:gd name="T29" fmla="*/ 2147483647 h 248"/>
                <a:gd name="T30" fmla="*/ 2147483647 w 232"/>
                <a:gd name="T31" fmla="*/ 2147483647 h 248"/>
                <a:gd name="T32" fmla="*/ 2147483647 w 232"/>
                <a:gd name="T33" fmla="*/ 2147483647 h 248"/>
                <a:gd name="T34" fmla="*/ 2147483647 w 232"/>
                <a:gd name="T35" fmla="*/ 2147483647 h 248"/>
                <a:gd name="T36" fmla="*/ 2147483647 w 232"/>
                <a:gd name="T37" fmla="*/ 2147483647 h 248"/>
                <a:gd name="T38" fmla="*/ 2147483647 w 232"/>
                <a:gd name="T39" fmla="*/ 2147483647 h 248"/>
                <a:gd name="T40" fmla="*/ 2147483647 w 232"/>
                <a:gd name="T41" fmla="*/ 2147483647 h 248"/>
                <a:gd name="T42" fmla="*/ 2147483647 w 232"/>
                <a:gd name="T43" fmla="*/ 2147483647 h 248"/>
                <a:gd name="T44" fmla="*/ 2147483647 w 232"/>
                <a:gd name="T45" fmla="*/ 2147483647 h 248"/>
                <a:gd name="T46" fmla="*/ 2147483647 w 232"/>
                <a:gd name="T47" fmla="*/ 2147483647 h 248"/>
                <a:gd name="T48" fmla="*/ 2147483647 w 232"/>
                <a:gd name="T49" fmla="*/ 2147483647 h 248"/>
                <a:gd name="T50" fmla="*/ 2147483647 w 232"/>
                <a:gd name="T51" fmla="*/ 2147483647 h 248"/>
                <a:gd name="T52" fmla="*/ 2147483647 w 232"/>
                <a:gd name="T53" fmla="*/ 2147483647 h 248"/>
                <a:gd name="T54" fmla="*/ 2147483647 w 232"/>
                <a:gd name="T55" fmla="*/ 2147483647 h 248"/>
                <a:gd name="T56" fmla="*/ 2147483647 w 232"/>
                <a:gd name="T57" fmla="*/ 2147483647 h 248"/>
                <a:gd name="T58" fmla="*/ 2147483647 w 232"/>
                <a:gd name="T59" fmla="*/ 2147483647 h 248"/>
                <a:gd name="T60" fmla="*/ 2147483647 w 232"/>
                <a:gd name="T61" fmla="*/ 2147483647 h 248"/>
                <a:gd name="T62" fmla="*/ 2147483647 w 232"/>
                <a:gd name="T63" fmla="*/ 2147483647 h 248"/>
                <a:gd name="T64" fmla="*/ 2147483647 w 232"/>
                <a:gd name="T65" fmla="*/ 2147483647 h 248"/>
                <a:gd name="T66" fmla="*/ 2147483647 w 232"/>
                <a:gd name="T67" fmla="*/ 2147483647 h 248"/>
                <a:gd name="T68" fmla="*/ 2147483647 w 232"/>
                <a:gd name="T69" fmla="*/ 2147483647 h 248"/>
                <a:gd name="T70" fmla="*/ 2147483647 w 232"/>
                <a:gd name="T71" fmla="*/ 2147483647 h 248"/>
                <a:gd name="T72" fmla="*/ 2147483647 w 232"/>
                <a:gd name="T73" fmla="*/ 2147483647 h 248"/>
                <a:gd name="T74" fmla="*/ 2147483647 w 232"/>
                <a:gd name="T75" fmla="*/ 2147483647 h 248"/>
                <a:gd name="T76" fmla="*/ 2147483647 w 232"/>
                <a:gd name="T77" fmla="*/ 2147483647 h 248"/>
                <a:gd name="T78" fmla="*/ 2147483647 w 232"/>
                <a:gd name="T79" fmla="*/ 2147483647 h 248"/>
                <a:gd name="T80" fmla="*/ 2147483647 w 232"/>
                <a:gd name="T81" fmla="*/ 2147483647 h 248"/>
                <a:gd name="T82" fmla="*/ 2147483647 w 232"/>
                <a:gd name="T83" fmla="*/ 2147483647 h 248"/>
                <a:gd name="T84" fmla="*/ 2147483647 w 232"/>
                <a:gd name="T85" fmla="*/ 2147483647 h 248"/>
                <a:gd name="T86" fmla="*/ 2147483647 w 232"/>
                <a:gd name="T87" fmla="*/ 2147483647 h 248"/>
                <a:gd name="T88" fmla="*/ 2147483647 w 232"/>
                <a:gd name="T89" fmla="*/ 2147483647 h 248"/>
                <a:gd name="T90" fmla="*/ 2147483647 w 232"/>
                <a:gd name="T91" fmla="*/ 2147483647 h 248"/>
                <a:gd name="T92" fmla="*/ 2147483647 w 232"/>
                <a:gd name="T93" fmla="*/ 2147483647 h 248"/>
                <a:gd name="T94" fmla="*/ 2147483647 w 232"/>
                <a:gd name="T95" fmla="*/ 2147483647 h 248"/>
                <a:gd name="T96" fmla="*/ 2147483647 w 232"/>
                <a:gd name="T97" fmla="*/ 2147483647 h 248"/>
                <a:gd name="T98" fmla="*/ 2147483647 w 232"/>
                <a:gd name="T99" fmla="*/ 2147483647 h 248"/>
                <a:gd name="T100" fmla="*/ 2147483647 w 232"/>
                <a:gd name="T101" fmla="*/ 2147483647 h 248"/>
                <a:gd name="T102" fmla="*/ 2147483647 w 232"/>
                <a:gd name="T103" fmla="*/ 2147483647 h 248"/>
                <a:gd name="T104" fmla="*/ 2147483647 w 232"/>
                <a:gd name="T105" fmla="*/ 2147483647 h 248"/>
                <a:gd name="T106" fmla="*/ 2147483647 w 232"/>
                <a:gd name="T107" fmla="*/ 214748364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248"/>
                <a:gd name="T164" fmla="*/ 232 w 232"/>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61" name="Freeform 236"/>
            <p:cNvSpPr>
              <a:spLocks/>
            </p:cNvSpPr>
            <p:nvPr>
              <p:custDataLst>
                <p:tags r:id="rId154"/>
              </p:custDataLst>
            </p:nvPr>
          </p:nvSpPr>
          <p:spPr bwMode="auto">
            <a:xfrm>
              <a:off x="5374799" y="1912090"/>
              <a:ext cx="341890" cy="283694"/>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1730721751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1252361555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FF0000"/>
            </a:solidFill>
            <a:ln w="3175" cmpd="sng">
              <a:solidFill>
                <a:schemeClr val="accent6"/>
              </a:solidFill>
              <a:prstDash val="solid"/>
              <a:round/>
              <a:headEnd/>
              <a:tailEnd/>
            </a:ln>
          </p:spPr>
          <p:txBody>
            <a:bodyPr/>
            <a:lstStyle/>
            <a:p>
              <a:endParaRPr lang="en-US" sz="1400"/>
            </a:p>
          </p:txBody>
        </p:sp>
        <p:sp>
          <p:nvSpPr>
            <p:cNvPr id="162" name="Freeform 237"/>
            <p:cNvSpPr>
              <a:spLocks/>
            </p:cNvSpPr>
            <p:nvPr>
              <p:custDataLst>
                <p:tags r:id="rId155"/>
              </p:custDataLst>
            </p:nvPr>
          </p:nvSpPr>
          <p:spPr bwMode="auto">
            <a:xfrm>
              <a:off x="5456014" y="1673595"/>
              <a:ext cx="407387" cy="351011"/>
            </a:xfrm>
            <a:custGeom>
              <a:avLst/>
              <a:gdLst>
                <a:gd name="T0" fmla="*/ 2147483647 w 373"/>
                <a:gd name="T1" fmla="*/ 2147483647 h 370"/>
                <a:gd name="T2" fmla="*/ 2147483647 w 373"/>
                <a:gd name="T3" fmla="*/ 2147483647 h 370"/>
                <a:gd name="T4" fmla="*/ 2147483647 w 373"/>
                <a:gd name="T5" fmla="*/ 2147483647 h 370"/>
                <a:gd name="T6" fmla="*/ 2147483647 w 373"/>
                <a:gd name="T7" fmla="*/ 2147483647 h 370"/>
                <a:gd name="T8" fmla="*/ 2147483647 w 373"/>
                <a:gd name="T9" fmla="*/ 2147483647 h 370"/>
                <a:gd name="T10" fmla="*/ 2147483647 w 373"/>
                <a:gd name="T11" fmla="*/ 2147483647 h 370"/>
                <a:gd name="T12" fmla="*/ 2147483647 w 373"/>
                <a:gd name="T13" fmla="*/ 2147483647 h 370"/>
                <a:gd name="T14" fmla="*/ 2147483647 w 373"/>
                <a:gd name="T15" fmla="*/ 2147483647 h 370"/>
                <a:gd name="T16" fmla="*/ 2147483647 w 373"/>
                <a:gd name="T17" fmla="*/ 2147483647 h 370"/>
                <a:gd name="T18" fmla="*/ 2147483647 w 373"/>
                <a:gd name="T19" fmla="*/ 2147483647 h 370"/>
                <a:gd name="T20" fmla="*/ 2147483647 w 373"/>
                <a:gd name="T21" fmla="*/ 2147483647 h 370"/>
                <a:gd name="T22" fmla="*/ 2147483647 w 373"/>
                <a:gd name="T23" fmla="*/ 2147483647 h 370"/>
                <a:gd name="T24" fmla="*/ 2147483647 w 373"/>
                <a:gd name="T25" fmla="*/ 2147483647 h 370"/>
                <a:gd name="T26" fmla="*/ 2147483647 w 373"/>
                <a:gd name="T27" fmla="*/ 2147483647 h 370"/>
                <a:gd name="T28" fmla="*/ 2147483647 w 373"/>
                <a:gd name="T29" fmla="*/ 2147483647 h 370"/>
                <a:gd name="T30" fmla="*/ 2147483647 w 373"/>
                <a:gd name="T31" fmla="*/ 2147483647 h 370"/>
                <a:gd name="T32" fmla="*/ 2147483647 w 373"/>
                <a:gd name="T33" fmla="*/ 2147483647 h 370"/>
                <a:gd name="T34" fmla="*/ 2147483647 w 373"/>
                <a:gd name="T35" fmla="*/ 2147483647 h 370"/>
                <a:gd name="T36" fmla="*/ 2147483647 w 373"/>
                <a:gd name="T37" fmla="*/ 2147483647 h 370"/>
                <a:gd name="T38" fmla="*/ 2147483647 w 373"/>
                <a:gd name="T39" fmla="*/ 2147483647 h 370"/>
                <a:gd name="T40" fmla="*/ 2147483647 w 373"/>
                <a:gd name="T41" fmla="*/ 2147483647 h 370"/>
                <a:gd name="T42" fmla="*/ 2147483647 w 373"/>
                <a:gd name="T43" fmla="*/ 2147483647 h 370"/>
                <a:gd name="T44" fmla="*/ 2147483647 w 373"/>
                <a:gd name="T45" fmla="*/ 2147483647 h 370"/>
                <a:gd name="T46" fmla="*/ 2147483647 w 373"/>
                <a:gd name="T47" fmla="*/ 2147483647 h 370"/>
                <a:gd name="T48" fmla="*/ 2147483647 w 373"/>
                <a:gd name="T49" fmla="*/ 2147483647 h 370"/>
                <a:gd name="T50" fmla="*/ 2147483647 w 373"/>
                <a:gd name="T51" fmla="*/ 2147483647 h 370"/>
                <a:gd name="T52" fmla="*/ 2147483647 w 373"/>
                <a:gd name="T53" fmla="*/ 2147483647 h 370"/>
                <a:gd name="T54" fmla="*/ 2147483647 w 373"/>
                <a:gd name="T55" fmla="*/ 2147483647 h 370"/>
                <a:gd name="T56" fmla="*/ 2147483647 w 373"/>
                <a:gd name="T57" fmla="*/ 2147483647 h 370"/>
                <a:gd name="T58" fmla="*/ 2147483647 w 373"/>
                <a:gd name="T59" fmla="*/ 2147483647 h 370"/>
                <a:gd name="T60" fmla="*/ 2147483647 w 373"/>
                <a:gd name="T61" fmla="*/ 2147483647 h 370"/>
                <a:gd name="T62" fmla="*/ 2147483647 w 373"/>
                <a:gd name="T63" fmla="*/ 2147483647 h 370"/>
                <a:gd name="T64" fmla="*/ 2147483647 w 373"/>
                <a:gd name="T65" fmla="*/ 2147483647 h 370"/>
                <a:gd name="T66" fmla="*/ 2147483647 w 373"/>
                <a:gd name="T67" fmla="*/ 2147483647 h 370"/>
                <a:gd name="T68" fmla="*/ 2147483647 w 373"/>
                <a:gd name="T69" fmla="*/ 2147483647 h 370"/>
                <a:gd name="T70" fmla="*/ 2147483647 w 373"/>
                <a:gd name="T71" fmla="*/ 2147483647 h 370"/>
                <a:gd name="T72" fmla="*/ 2147483647 w 373"/>
                <a:gd name="T73" fmla="*/ 2147483647 h 370"/>
                <a:gd name="T74" fmla="*/ 2147483647 w 373"/>
                <a:gd name="T75" fmla="*/ 2147483647 h 370"/>
                <a:gd name="T76" fmla="*/ 2147483647 w 373"/>
                <a:gd name="T77" fmla="*/ 2147483647 h 370"/>
                <a:gd name="T78" fmla="*/ 2147483647 w 373"/>
                <a:gd name="T79" fmla="*/ 2147483647 h 370"/>
                <a:gd name="T80" fmla="*/ 2147483647 w 373"/>
                <a:gd name="T81" fmla="*/ 2147483647 h 370"/>
                <a:gd name="T82" fmla="*/ 2147483647 w 373"/>
                <a:gd name="T83" fmla="*/ 2147483647 h 370"/>
                <a:gd name="T84" fmla="*/ 2147483647 w 373"/>
                <a:gd name="T85" fmla="*/ 2147483647 h 370"/>
                <a:gd name="T86" fmla="*/ 2147483647 w 373"/>
                <a:gd name="T87" fmla="*/ 2147483647 h 370"/>
                <a:gd name="T88" fmla="*/ 0 w 373"/>
                <a:gd name="T89" fmla="*/ 2147483647 h 370"/>
                <a:gd name="T90" fmla="*/ 2147483647 w 373"/>
                <a:gd name="T91" fmla="*/ 2147483647 h 370"/>
                <a:gd name="T92" fmla="*/ 2147483647 w 373"/>
                <a:gd name="T93" fmla="*/ 2147483647 h 370"/>
                <a:gd name="T94" fmla="*/ 2147483647 w 373"/>
                <a:gd name="T95" fmla="*/ 2147483647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370"/>
                <a:gd name="T146" fmla="*/ 373 w 373"/>
                <a:gd name="T147" fmla="*/ 370 h 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63" name="Freeform 238"/>
            <p:cNvSpPr>
              <a:spLocks/>
            </p:cNvSpPr>
            <p:nvPr>
              <p:custDataLst>
                <p:tags r:id="rId156"/>
              </p:custDataLst>
            </p:nvPr>
          </p:nvSpPr>
          <p:spPr bwMode="auto">
            <a:xfrm>
              <a:off x="5816244" y="1755338"/>
              <a:ext cx="317002" cy="264460"/>
            </a:xfrm>
            <a:custGeom>
              <a:avLst/>
              <a:gdLst>
                <a:gd name="T0" fmla="*/ 2147483647 w 877"/>
                <a:gd name="T1" fmla="*/ 2147483647 h 826"/>
                <a:gd name="T2" fmla="*/ 2147483647 w 877"/>
                <a:gd name="T3" fmla="*/ 2147483647 h 826"/>
                <a:gd name="T4" fmla="*/ 2147483647 w 877"/>
                <a:gd name="T5" fmla="*/ 2147483647 h 826"/>
                <a:gd name="T6" fmla="*/ 2147483647 w 877"/>
                <a:gd name="T7" fmla="*/ 2147483647 h 826"/>
                <a:gd name="T8" fmla="*/ 2147483647 w 877"/>
                <a:gd name="T9" fmla="*/ 2147483647 h 826"/>
                <a:gd name="T10" fmla="*/ 2147483647 w 877"/>
                <a:gd name="T11" fmla="*/ 2147483647 h 826"/>
                <a:gd name="T12" fmla="*/ 2147483647 w 877"/>
                <a:gd name="T13" fmla="*/ 885784298 h 826"/>
                <a:gd name="T14" fmla="*/ 2147483647 w 877"/>
                <a:gd name="T15" fmla="*/ 2147483647 h 826"/>
                <a:gd name="T16" fmla="*/ 2147483647 w 877"/>
                <a:gd name="T17" fmla="*/ 2147483647 h 826"/>
                <a:gd name="T18" fmla="*/ 2147483647 w 877"/>
                <a:gd name="T19" fmla="*/ 2147483647 h 826"/>
                <a:gd name="T20" fmla="*/ 2147483647 w 877"/>
                <a:gd name="T21" fmla="*/ 2147483647 h 826"/>
                <a:gd name="T22" fmla="*/ 2147483647 w 877"/>
                <a:gd name="T23" fmla="*/ 2147483647 h 826"/>
                <a:gd name="T24" fmla="*/ 2147483647 w 877"/>
                <a:gd name="T25" fmla="*/ 2147483647 h 826"/>
                <a:gd name="T26" fmla="*/ 2147483647 w 877"/>
                <a:gd name="T27" fmla="*/ 2147483647 h 826"/>
                <a:gd name="T28" fmla="*/ 2147483647 w 877"/>
                <a:gd name="T29" fmla="*/ 2147483647 h 826"/>
                <a:gd name="T30" fmla="*/ 2147483647 w 877"/>
                <a:gd name="T31" fmla="*/ 2147483647 h 826"/>
                <a:gd name="T32" fmla="*/ 2147483647 w 877"/>
                <a:gd name="T33" fmla="*/ 2147483647 h 826"/>
                <a:gd name="T34" fmla="*/ 2147483647 w 877"/>
                <a:gd name="T35" fmla="*/ 2147483647 h 826"/>
                <a:gd name="T36" fmla="*/ 2147483647 w 877"/>
                <a:gd name="T37" fmla="*/ 2147483647 h 826"/>
                <a:gd name="T38" fmla="*/ 2147483647 w 877"/>
                <a:gd name="T39" fmla="*/ 2147483647 h 826"/>
                <a:gd name="T40" fmla="*/ 2147483647 w 877"/>
                <a:gd name="T41" fmla="*/ 2147483647 h 826"/>
                <a:gd name="T42" fmla="*/ 2147483647 w 877"/>
                <a:gd name="T43" fmla="*/ 2147483647 h 826"/>
                <a:gd name="T44" fmla="*/ 2147483647 w 877"/>
                <a:gd name="T45" fmla="*/ 590523042 h 826"/>
                <a:gd name="T46" fmla="*/ 2147483647 w 877"/>
                <a:gd name="T47" fmla="*/ 0 h 826"/>
                <a:gd name="T48" fmla="*/ 2147483647 w 877"/>
                <a:gd name="T49" fmla="*/ 885784298 h 826"/>
                <a:gd name="T50" fmla="*/ 2147483647 w 877"/>
                <a:gd name="T51" fmla="*/ 2147483647 h 826"/>
                <a:gd name="T52" fmla="*/ 2147483647 w 877"/>
                <a:gd name="T53" fmla="*/ 2147483647 h 826"/>
                <a:gd name="T54" fmla="*/ 2147483647 w 877"/>
                <a:gd name="T55" fmla="*/ 2147483647 h 826"/>
                <a:gd name="T56" fmla="*/ 2147483647 w 877"/>
                <a:gd name="T57" fmla="*/ 2147483647 h 826"/>
                <a:gd name="T58" fmla="*/ 2147483647 w 877"/>
                <a:gd name="T59" fmla="*/ 2147483647 h 826"/>
                <a:gd name="T60" fmla="*/ 2147483647 w 877"/>
                <a:gd name="T61" fmla="*/ 2147483647 h 826"/>
                <a:gd name="T62" fmla="*/ 2147483647 w 877"/>
                <a:gd name="T63" fmla="*/ 2147483647 h 826"/>
                <a:gd name="T64" fmla="*/ 2147483647 w 877"/>
                <a:gd name="T65" fmla="*/ 2147483647 h 826"/>
                <a:gd name="T66" fmla="*/ 2147483647 w 877"/>
                <a:gd name="T67" fmla="*/ 2147483647 h 826"/>
                <a:gd name="T68" fmla="*/ 2147483647 w 877"/>
                <a:gd name="T69" fmla="*/ 2147483647 h 826"/>
                <a:gd name="T70" fmla="*/ 2147483647 w 877"/>
                <a:gd name="T71" fmla="*/ 2147483647 h 826"/>
                <a:gd name="T72" fmla="*/ 2147483647 w 877"/>
                <a:gd name="T73" fmla="*/ 2147483647 h 826"/>
                <a:gd name="T74" fmla="*/ 2147483647 w 877"/>
                <a:gd name="T75" fmla="*/ 2147483647 h 826"/>
                <a:gd name="T76" fmla="*/ 2147483647 w 877"/>
                <a:gd name="T77" fmla="*/ 2147483647 h 826"/>
                <a:gd name="T78" fmla="*/ 2147483647 w 877"/>
                <a:gd name="T79" fmla="*/ 2147483647 h 826"/>
                <a:gd name="T80" fmla="*/ 2147483647 w 877"/>
                <a:gd name="T81" fmla="*/ 2147483647 h 826"/>
                <a:gd name="T82" fmla="*/ 2147483647 w 877"/>
                <a:gd name="T83" fmla="*/ 2147483647 h 826"/>
                <a:gd name="T84" fmla="*/ 2147483647 w 877"/>
                <a:gd name="T85" fmla="*/ 2147483647 h 826"/>
                <a:gd name="T86" fmla="*/ 2147483647 w 877"/>
                <a:gd name="T87" fmla="*/ 2147483647 h 826"/>
                <a:gd name="T88" fmla="*/ 2147483647 w 877"/>
                <a:gd name="T89" fmla="*/ 2147483647 h 826"/>
                <a:gd name="T90" fmla="*/ 2147483647 w 877"/>
                <a:gd name="T91" fmla="*/ 2147483647 h 826"/>
                <a:gd name="T92" fmla="*/ 2147483647 w 877"/>
                <a:gd name="T93" fmla="*/ 2147483647 h 826"/>
                <a:gd name="T94" fmla="*/ 2147483647 w 877"/>
                <a:gd name="T95" fmla="*/ 2147483647 h 826"/>
                <a:gd name="T96" fmla="*/ 2147483647 w 877"/>
                <a:gd name="T97" fmla="*/ 2147483647 h 826"/>
                <a:gd name="T98" fmla="*/ 2147483647 w 877"/>
                <a:gd name="T99" fmla="*/ 2147483647 h 826"/>
                <a:gd name="T100" fmla="*/ 2147483647 w 877"/>
                <a:gd name="T101" fmla="*/ 2147483647 h 826"/>
                <a:gd name="T102" fmla="*/ 2147483647 w 877"/>
                <a:gd name="T103" fmla="*/ 2147483647 h 826"/>
                <a:gd name="T104" fmla="*/ 2147483647 w 877"/>
                <a:gd name="T105" fmla="*/ 2147483647 h 826"/>
                <a:gd name="T106" fmla="*/ 1344977839 w 877"/>
                <a:gd name="T107" fmla="*/ 2147483647 h 826"/>
                <a:gd name="T108" fmla="*/ 1176879592 w 877"/>
                <a:gd name="T109" fmla="*/ 2147483647 h 826"/>
                <a:gd name="T110" fmla="*/ 1597125427 w 877"/>
                <a:gd name="T111" fmla="*/ 2147483647 h 826"/>
                <a:gd name="T112" fmla="*/ 1429026743 w 877"/>
                <a:gd name="T113" fmla="*/ 2147483647 h 826"/>
                <a:gd name="T114" fmla="*/ 336196493 w 877"/>
                <a:gd name="T115" fmla="*/ 2147483647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7"/>
                <a:gd name="T175" fmla="*/ 0 h 826"/>
                <a:gd name="T176" fmla="*/ 877 w 877"/>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64" name="Freeform 239"/>
            <p:cNvSpPr>
              <a:spLocks/>
            </p:cNvSpPr>
            <p:nvPr>
              <p:custDataLst>
                <p:tags r:id="rId157"/>
              </p:custDataLst>
            </p:nvPr>
          </p:nvSpPr>
          <p:spPr bwMode="auto">
            <a:xfrm>
              <a:off x="5776946" y="1673595"/>
              <a:ext cx="77286" cy="143290"/>
            </a:xfrm>
            <a:custGeom>
              <a:avLst/>
              <a:gdLst>
                <a:gd name="T0" fmla="*/ 2147483647 w 206"/>
                <a:gd name="T1" fmla="*/ 2147483647 h 455"/>
                <a:gd name="T2" fmla="*/ 2147483647 w 206"/>
                <a:gd name="T3" fmla="*/ 2147483647 h 455"/>
                <a:gd name="T4" fmla="*/ 2147483647 w 206"/>
                <a:gd name="T5" fmla="*/ 2147483647 h 455"/>
                <a:gd name="T6" fmla="*/ 2147483647 w 206"/>
                <a:gd name="T7" fmla="*/ 2147483647 h 455"/>
                <a:gd name="T8" fmla="*/ 2147483647 w 206"/>
                <a:gd name="T9" fmla="*/ 2147483647 h 455"/>
                <a:gd name="T10" fmla="*/ 2147483647 w 206"/>
                <a:gd name="T11" fmla="*/ 2147483647 h 455"/>
                <a:gd name="T12" fmla="*/ 2147483647 w 206"/>
                <a:gd name="T13" fmla="*/ 2147483647 h 455"/>
                <a:gd name="T14" fmla="*/ 2147483647 w 206"/>
                <a:gd name="T15" fmla="*/ 2147483647 h 455"/>
                <a:gd name="T16" fmla="*/ 2147483647 w 206"/>
                <a:gd name="T17" fmla="*/ 2147483647 h 455"/>
                <a:gd name="T18" fmla="*/ 2147483647 w 206"/>
                <a:gd name="T19" fmla="*/ 2147483647 h 455"/>
                <a:gd name="T20" fmla="*/ 2147483647 w 206"/>
                <a:gd name="T21" fmla="*/ 2147483647 h 455"/>
                <a:gd name="T22" fmla="*/ 2147483647 w 206"/>
                <a:gd name="T23" fmla="*/ 2147483647 h 455"/>
                <a:gd name="T24" fmla="*/ 2147483647 w 206"/>
                <a:gd name="T25" fmla="*/ 2147483647 h 455"/>
                <a:gd name="T26" fmla="*/ 2147483647 w 206"/>
                <a:gd name="T27" fmla="*/ 2147483647 h 455"/>
                <a:gd name="T28" fmla="*/ 2147483647 w 206"/>
                <a:gd name="T29" fmla="*/ 2147483647 h 455"/>
                <a:gd name="T30" fmla="*/ 2147483647 w 206"/>
                <a:gd name="T31" fmla="*/ 2147483647 h 455"/>
                <a:gd name="T32" fmla="*/ 2147483647 w 206"/>
                <a:gd name="T33" fmla="*/ 2147483647 h 455"/>
                <a:gd name="T34" fmla="*/ 2147483647 w 206"/>
                <a:gd name="T35" fmla="*/ 2147483647 h 455"/>
                <a:gd name="T36" fmla="*/ 2147483647 w 206"/>
                <a:gd name="T37" fmla="*/ 2147483647 h 455"/>
                <a:gd name="T38" fmla="*/ 2147483647 w 206"/>
                <a:gd name="T39" fmla="*/ 2147483647 h 455"/>
                <a:gd name="T40" fmla="*/ 2147483647 w 206"/>
                <a:gd name="T41" fmla="*/ 2147483647 h 455"/>
                <a:gd name="T42" fmla="*/ 2147483647 w 206"/>
                <a:gd name="T43" fmla="*/ 2147483647 h 455"/>
                <a:gd name="T44" fmla="*/ 2147483647 w 206"/>
                <a:gd name="T45" fmla="*/ 2147483647 h 455"/>
                <a:gd name="T46" fmla="*/ 2147483647 w 206"/>
                <a:gd name="T47" fmla="*/ 2147483647 h 455"/>
                <a:gd name="T48" fmla="*/ 2147483647 w 206"/>
                <a:gd name="T49" fmla="*/ 2147483647 h 455"/>
                <a:gd name="T50" fmla="*/ 2147483647 w 206"/>
                <a:gd name="T51" fmla="*/ 2147483647 h 455"/>
                <a:gd name="T52" fmla="*/ 2147483647 w 206"/>
                <a:gd name="T53" fmla="*/ 2147483647 h 455"/>
                <a:gd name="T54" fmla="*/ 2147483647 w 206"/>
                <a:gd name="T55" fmla="*/ 2147483647 h 455"/>
                <a:gd name="T56" fmla="*/ 2147483647 w 206"/>
                <a:gd name="T57" fmla="*/ 2147483647 h 455"/>
                <a:gd name="T58" fmla="*/ 2147483647 w 206"/>
                <a:gd name="T59" fmla="*/ 2147483647 h 455"/>
                <a:gd name="T60" fmla="*/ 2147483647 w 206"/>
                <a:gd name="T61" fmla="*/ 2147483647 h 455"/>
                <a:gd name="T62" fmla="*/ 2147483647 w 206"/>
                <a:gd name="T63" fmla="*/ 2147483647 h 455"/>
                <a:gd name="T64" fmla="*/ 2147483647 w 206"/>
                <a:gd name="T65" fmla="*/ 2147483647 h 455"/>
                <a:gd name="T66" fmla="*/ 2147483647 w 206"/>
                <a:gd name="T67" fmla="*/ 2147483647 h 455"/>
                <a:gd name="T68" fmla="*/ 2147483647 w 206"/>
                <a:gd name="T69" fmla="*/ 2147483647 h 455"/>
                <a:gd name="T70" fmla="*/ 2147483647 w 206"/>
                <a:gd name="T71" fmla="*/ 2147483647 h 455"/>
                <a:gd name="T72" fmla="*/ 2147483647 w 206"/>
                <a:gd name="T73" fmla="*/ 2147483647 h 455"/>
                <a:gd name="T74" fmla="*/ 2147483647 w 206"/>
                <a:gd name="T75" fmla="*/ 0 h 455"/>
                <a:gd name="T76" fmla="*/ 2147483647 w 206"/>
                <a:gd name="T77" fmla="*/ 1545607394 h 455"/>
                <a:gd name="T78" fmla="*/ 2147483647 w 206"/>
                <a:gd name="T79" fmla="*/ 2147483647 h 455"/>
                <a:gd name="T80" fmla="*/ 2147483647 w 206"/>
                <a:gd name="T81" fmla="*/ 2147483647 h 455"/>
                <a:gd name="T82" fmla="*/ 2067911720 w 206"/>
                <a:gd name="T83" fmla="*/ 2147483647 h 455"/>
                <a:gd name="T84" fmla="*/ 1879788220 w 206"/>
                <a:gd name="T85" fmla="*/ 2147483647 h 455"/>
                <a:gd name="T86" fmla="*/ 1879788220 w 206"/>
                <a:gd name="T87" fmla="*/ 2147483647 h 455"/>
                <a:gd name="T88" fmla="*/ 1127914398 w 206"/>
                <a:gd name="T89" fmla="*/ 2147483647 h 455"/>
                <a:gd name="T90" fmla="*/ 751873822 w 206"/>
                <a:gd name="T91" fmla="*/ 2147483647 h 455"/>
                <a:gd name="T92" fmla="*/ 0 w 206"/>
                <a:gd name="T93" fmla="*/ 2147483647 h 455"/>
                <a:gd name="T94" fmla="*/ 2067911720 w 206"/>
                <a:gd name="T95" fmla="*/ 2147483647 h 455"/>
                <a:gd name="T96" fmla="*/ 2147483647 w 206"/>
                <a:gd name="T97" fmla="*/ 2147483647 h 455"/>
                <a:gd name="T98" fmla="*/ 2147483647 w 206"/>
                <a:gd name="T99" fmla="*/ 2147483647 h 455"/>
                <a:gd name="T100" fmla="*/ 2147483647 w 206"/>
                <a:gd name="T101" fmla="*/ 2147483647 h 455"/>
                <a:gd name="T102" fmla="*/ 2147483647 w 206"/>
                <a:gd name="T103" fmla="*/ 2147483647 h 455"/>
                <a:gd name="T104" fmla="*/ 2147483647 w 206"/>
                <a:gd name="T105" fmla="*/ 2147483647 h 455"/>
                <a:gd name="T106" fmla="*/ 2147483647 w 206"/>
                <a:gd name="T107" fmla="*/ 2147483647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455"/>
                <a:gd name="T164" fmla="*/ 206 w 206"/>
                <a:gd name="T165" fmla="*/ 455 h 4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65" name="Freeform 240"/>
            <p:cNvSpPr>
              <a:spLocks/>
            </p:cNvSpPr>
            <p:nvPr>
              <p:custDataLst>
                <p:tags r:id="rId158"/>
              </p:custDataLst>
            </p:nvPr>
          </p:nvSpPr>
          <p:spPr bwMode="auto">
            <a:xfrm>
              <a:off x="5267385" y="1862083"/>
              <a:ext cx="191249" cy="130787"/>
            </a:xfrm>
            <a:custGeom>
              <a:avLst/>
              <a:gdLst>
                <a:gd name="T0" fmla="*/ 2147483647 w 518"/>
                <a:gd name="T1" fmla="*/ 2147483647 h 406"/>
                <a:gd name="T2" fmla="*/ 2147483647 w 518"/>
                <a:gd name="T3" fmla="*/ 2147483647 h 406"/>
                <a:gd name="T4" fmla="*/ 2147483647 w 518"/>
                <a:gd name="T5" fmla="*/ 2147483647 h 406"/>
                <a:gd name="T6" fmla="*/ 2147483647 w 518"/>
                <a:gd name="T7" fmla="*/ 2147483647 h 406"/>
                <a:gd name="T8" fmla="*/ 2147483647 w 518"/>
                <a:gd name="T9" fmla="*/ 2147483647 h 406"/>
                <a:gd name="T10" fmla="*/ 2147483647 w 518"/>
                <a:gd name="T11" fmla="*/ 2147483647 h 406"/>
                <a:gd name="T12" fmla="*/ 2147483647 w 518"/>
                <a:gd name="T13" fmla="*/ 2147483647 h 406"/>
                <a:gd name="T14" fmla="*/ 2147483647 w 518"/>
                <a:gd name="T15" fmla="*/ 2147483647 h 406"/>
                <a:gd name="T16" fmla="*/ 2147483647 w 518"/>
                <a:gd name="T17" fmla="*/ 2147483647 h 406"/>
                <a:gd name="T18" fmla="*/ 2147483647 w 518"/>
                <a:gd name="T19" fmla="*/ 2147483647 h 406"/>
                <a:gd name="T20" fmla="*/ 1970812356 w 518"/>
                <a:gd name="T21" fmla="*/ 2147483647 h 406"/>
                <a:gd name="T22" fmla="*/ 447857311 w 518"/>
                <a:gd name="T23" fmla="*/ 2147483647 h 406"/>
                <a:gd name="T24" fmla="*/ 89491549 w 518"/>
                <a:gd name="T25" fmla="*/ 2147483647 h 406"/>
                <a:gd name="T26" fmla="*/ 89491549 w 518"/>
                <a:gd name="T27" fmla="*/ 2147483647 h 406"/>
                <a:gd name="T28" fmla="*/ 358365762 w 518"/>
                <a:gd name="T29" fmla="*/ 2147483647 h 406"/>
                <a:gd name="T30" fmla="*/ 985406178 w 518"/>
                <a:gd name="T31" fmla="*/ 2147483647 h 406"/>
                <a:gd name="T32" fmla="*/ 1791629251 w 518"/>
                <a:gd name="T33" fmla="*/ 2147483647 h 406"/>
                <a:gd name="T34" fmla="*/ 2147483647 w 518"/>
                <a:gd name="T35" fmla="*/ 2147483647 h 406"/>
                <a:gd name="T36" fmla="*/ 2147483647 w 518"/>
                <a:gd name="T37" fmla="*/ 2147483647 h 406"/>
                <a:gd name="T38" fmla="*/ 2147483647 w 518"/>
                <a:gd name="T39" fmla="*/ 2147483647 h 406"/>
                <a:gd name="T40" fmla="*/ 2147483647 w 518"/>
                <a:gd name="T41" fmla="*/ 2147483647 h 406"/>
                <a:gd name="T42" fmla="*/ 2147483647 w 518"/>
                <a:gd name="T43" fmla="*/ 2147483647 h 406"/>
                <a:gd name="T44" fmla="*/ 2147483647 w 518"/>
                <a:gd name="T45" fmla="*/ 2147483647 h 406"/>
                <a:gd name="T46" fmla="*/ 2147483647 w 518"/>
                <a:gd name="T47" fmla="*/ 2147483647 h 406"/>
                <a:gd name="T48" fmla="*/ 2147483647 w 518"/>
                <a:gd name="T49" fmla="*/ 2147483647 h 406"/>
                <a:gd name="T50" fmla="*/ 2147483647 w 518"/>
                <a:gd name="T51" fmla="*/ 2147483647 h 406"/>
                <a:gd name="T52" fmla="*/ 2147483647 w 518"/>
                <a:gd name="T53" fmla="*/ 2147483647 h 406"/>
                <a:gd name="T54" fmla="*/ 2147483647 w 518"/>
                <a:gd name="T55" fmla="*/ 2147483647 h 406"/>
                <a:gd name="T56" fmla="*/ 2147483647 w 518"/>
                <a:gd name="T57" fmla="*/ 2147483647 h 406"/>
                <a:gd name="T58" fmla="*/ 2147483647 w 518"/>
                <a:gd name="T59" fmla="*/ 2147483647 h 406"/>
                <a:gd name="T60" fmla="*/ 2147483647 w 518"/>
                <a:gd name="T61" fmla="*/ 2147483647 h 406"/>
                <a:gd name="T62" fmla="*/ 2147483647 w 518"/>
                <a:gd name="T63" fmla="*/ 2147483647 h 406"/>
                <a:gd name="T64" fmla="*/ 2147483647 w 518"/>
                <a:gd name="T65" fmla="*/ 2147483647 h 406"/>
                <a:gd name="T66" fmla="*/ 2147483647 w 518"/>
                <a:gd name="T67" fmla="*/ 2147483647 h 406"/>
                <a:gd name="T68" fmla="*/ 2147483647 w 518"/>
                <a:gd name="T69" fmla="*/ 2147483647 h 406"/>
                <a:gd name="T70" fmla="*/ 2147483647 w 518"/>
                <a:gd name="T71" fmla="*/ 2147483647 h 406"/>
                <a:gd name="T72" fmla="*/ 2147483647 w 518"/>
                <a:gd name="T73" fmla="*/ 2147483647 h 406"/>
                <a:gd name="T74" fmla="*/ 2147483647 w 518"/>
                <a:gd name="T75" fmla="*/ 1202958639 h 406"/>
                <a:gd name="T76" fmla="*/ 2147483647 w 518"/>
                <a:gd name="T77" fmla="*/ 0 h 406"/>
                <a:gd name="T78" fmla="*/ 2147483647 w 518"/>
                <a:gd name="T79" fmla="*/ 2147483647 h 406"/>
                <a:gd name="T80" fmla="*/ 2147483647 w 518"/>
                <a:gd name="T81" fmla="*/ 2147483647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06"/>
                <a:gd name="T125" fmla="*/ 518 w 518"/>
                <a:gd name="T126" fmla="*/ 406 h 4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66" name="Freeform 241"/>
            <p:cNvSpPr>
              <a:spLocks/>
            </p:cNvSpPr>
            <p:nvPr>
              <p:custDataLst>
                <p:tags r:id="rId159"/>
              </p:custDataLst>
            </p:nvPr>
          </p:nvSpPr>
          <p:spPr bwMode="auto">
            <a:xfrm>
              <a:off x="5241186" y="1139868"/>
              <a:ext cx="157191" cy="56739"/>
            </a:xfrm>
            <a:custGeom>
              <a:avLst/>
              <a:gdLst>
                <a:gd name="T0" fmla="*/ 2147483647 w 446"/>
                <a:gd name="T1" fmla="*/ 2147483647 h 178"/>
                <a:gd name="T2" fmla="*/ 2147483647 w 446"/>
                <a:gd name="T3" fmla="*/ 2147483647 h 178"/>
                <a:gd name="T4" fmla="*/ 2147483647 w 446"/>
                <a:gd name="T5" fmla="*/ 2147483647 h 178"/>
                <a:gd name="T6" fmla="*/ 2147483647 w 446"/>
                <a:gd name="T7" fmla="*/ 2147483647 h 178"/>
                <a:gd name="T8" fmla="*/ 2147483647 w 446"/>
                <a:gd name="T9" fmla="*/ 2039752619 h 178"/>
                <a:gd name="T10" fmla="*/ 2147483647 w 446"/>
                <a:gd name="T11" fmla="*/ 0 h 178"/>
                <a:gd name="T12" fmla="*/ 2147483647 w 446"/>
                <a:gd name="T13" fmla="*/ 1456926617 h 178"/>
                <a:gd name="T14" fmla="*/ 2147483647 w 446"/>
                <a:gd name="T15" fmla="*/ 2147483647 h 178"/>
                <a:gd name="T16" fmla="*/ 2147483647 w 446"/>
                <a:gd name="T17" fmla="*/ 2147483647 h 178"/>
                <a:gd name="T18" fmla="*/ 2147483647 w 446"/>
                <a:gd name="T19" fmla="*/ 2147483647 h 178"/>
                <a:gd name="T20" fmla="*/ 2147483647 w 446"/>
                <a:gd name="T21" fmla="*/ 2147483647 h 178"/>
                <a:gd name="T22" fmla="*/ 2147483647 w 446"/>
                <a:gd name="T23" fmla="*/ 2147483647 h 178"/>
                <a:gd name="T24" fmla="*/ 2147483647 w 446"/>
                <a:gd name="T25" fmla="*/ 2147483647 h 178"/>
                <a:gd name="T26" fmla="*/ 2147483647 w 446"/>
                <a:gd name="T27" fmla="*/ 2147483647 h 178"/>
                <a:gd name="T28" fmla="*/ 2147483647 w 446"/>
                <a:gd name="T29" fmla="*/ 1602564187 h 178"/>
                <a:gd name="T30" fmla="*/ 2147483647 w 446"/>
                <a:gd name="T31" fmla="*/ 2147483647 h 178"/>
                <a:gd name="T32" fmla="*/ 2147483647 w 446"/>
                <a:gd name="T33" fmla="*/ 2147483647 h 178"/>
                <a:gd name="T34" fmla="*/ 2147483647 w 446"/>
                <a:gd name="T35" fmla="*/ 2147483647 h 178"/>
                <a:gd name="T36" fmla="*/ 2147483647 w 446"/>
                <a:gd name="T37" fmla="*/ 2147483647 h 178"/>
                <a:gd name="T38" fmla="*/ 2147483647 w 446"/>
                <a:gd name="T39" fmla="*/ 2147483647 h 178"/>
                <a:gd name="T40" fmla="*/ 2147483647 w 446"/>
                <a:gd name="T41" fmla="*/ 2147483647 h 178"/>
                <a:gd name="T42" fmla="*/ 2147483647 w 446"/>
                <a:gd name="T43" fmla="*/ 2147483647 h 178"/>
                <a:gd name="T44" fmla="*/ 2147483647 w 446"/>
                <a:gd name="T45" fmla="*/ 2147483647 h 178"/>
                <a:gd name="T46" fmla="*/ 2147483647 w 446"/>
                <a:gd name="T47" fmla="*/ 2147483647 h 178"/>
                <a:gd name="T48" fmla="*/ 2147483647 w 446"/>
                <a:gd name="T49" fmla="*/ 2147483647 h 178"/>
                <a:gd name="T50" fmla="*/ 2147483647 w 446"/>
                <a:gd name="T51" fmla="*/ 2147483647 h 178"/>
                <a:gd name="T52" fmla="*/ 2147483647 w 446"/>
                <a:gd name="T53" fmla="*/ 2147483647 h 178"/>
                <a:gd name="T54" fmla="*/ 2147483647 w 446"/>
                <a:gd name="T55" fmla="*/ 2147483647 h 178"/>
                <a:gd name="T56" fmla="*/ 2147483647 w 446"/>
                <a:gd name="T57" fmla="*/ 2147483647 h 178"/>
                <a:gd name="T58" fmla="*/ 2147483647 w 446"/>
                <a:gd name="T59" fmla="*/ 2147483647 h 178"/>
                <a:gd name="T60" fmla="*/ 2147483647 w 446"/>
                <a:gd name="T61" fmla="*/ 2147483647 h 178"/>
                <a:gd name="T62" fmla="*/ 2147483647 w 446"/>
                <a:gd name="T63" fmla="*/ 2147483647 h 178"/>
                <a:gd name="T64" fmla="*/ 2147483647 w 446"/>
                <a:gd name="T65" fmla="*/ 2147483647 h 178"/>
                <a:gd name="T66" fmla="*/ 2147483647 w 446"/>
                <a:gd name="T67" fmla="*/ 2147483647 h 178"/>
                <a:gd name="T68" fmla="*/ 2147483647 w 446"/>
                <a:gd name="T69" fmla="*/ 2147483647 h 178"/>
                <a:gd name="T70" fmla="*/ 2147483647 w 446"/>
                <a:gd name="T71" fmla="*/ 2147483647 h 178"/>
                <a:gd name="T72" fmla="*/ 2147483647 w 446"/>
                <a:gd name="T73" fmla="*/ 2147483647 h 178"/>
                <a:gd name="T74" fmla="*/ 2147483647 w 446"/>
                <a:gd name="T75" fmla="*/ 2147483647 h 178"/>
                <a:gd name="T76" fmla="*/ 2104081470 w 446"/>
                <a:gd name="T77" fmla="*/ 2147483647 h 178"/>
                <a:gd name="T78" fmla="*/ 701299695 w 446"/>
                <a:gd name="T79" fmla="*/ 2147483647 h 178"/>
                <a:gd name="T80" fmla="*/ 0 w 446"/>
                <a:gd name="T81" fmla="*/ 2147483647 h 178"/>
                <a:gd name="T82" fmla="*/ 2147483647 w 446"/>
                <a:gd name="T83" fmla="*/ 2147483647 h 178"/>
                <a:gd name="T84" fmla="*/ 2147483647 w 446"/>
                <a:gd name="T85" fmla="*/ 2147483647 h 178"/>
                <a:gd name="T86" fmla="*/ 1792291487 w 446"/>
                <a:gd name="T87" fmla="*/ 2147483647 h 178"/>
                <a:gd name="T88" fmla="*/ 1246795591 w 446"/>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6"/>
                <a:gd name="T136" fmla="*/ 0 h 178"/>
                <a:gd name="T137" fmla="*/ 446 w 446"/>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67" name="Freeform 242"/>
            <p:cNvSpPr>
              <a:spLocks/>
            </p:cNvSpPr>
            <p:nvPr>
              <p:custDataLst>
                <p:tags r:id="rId160"/>
              </p:custDataLst>
            </p:nvPr>
          </p:nvSpPr>
          <p:spPr bwMode="auto">
            <a:xfrm>
              <a:off x="5894839" y="1299505"/>
              <a:ext cx="11790" cy="34621"/>
            </a:xfrm>
            <a:custGeom>
              <a:avLst/>
              <a:gdLst>
                <a:gd name="T0" fmla="*/ 0 w 28"/>
                <a:gd name="T1" fmla="*/ 2147483647 h 73"/>
                <a:gd name="T2" fmla="*/ 265859878 w 28"/>
                <a:gd name="T3" fmla="*/ 2147483647 h 73"/>
                <a:gd name="T4" fmla="*/ 797318877 w 28"/>
                <a:gd name="T5" fmla="*/ 2147483647 h 73"/>
                <a:gd name="T6" fmla="*/ 930118693 w 28"/>
                <a:gd name="T7" fmla="*/ 2147483647 h 73"/>
                <a:gd name="T8" fmla="*/ 797318877 w 28"/>
                <a:gd name="T9" fmla="*/ 2147483647 h 73"/>
                <a:gd name="T10" fmla="*/ 531458999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1594377509 w 28"/>
                <a:gd name="T21" fmla="*/ 2147483647 h 73"/>
                <a:gd name="T22" fmla="*/ 930118693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68" name="Freeform 243"/>
            <p:cNvSpPr>
              <a:spLocks/>
            </p:cNvSpPr>
            <p:nvPr>
              <p:custDataLst>
                <p:tags r:id="rId161"/>
              </p:custDataLst>
            </p:nvPr>
          </p:nvSpPr>
          <p:spPr bwMode="auto">
            <a:xfrm>
              <a:off x="5801834" y="1095632"/>
              <a:ext cx="193869" cy="239456"/>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1212838890 w 531"/>
                <a:gd name="T53" fmla="*/ 2147483647 h 757"/>
                <a:gd name="T54" fmla="*/ 164589775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1850866367 h 757"/>
                <a:gd name="T88" fmla="*/ 2147483647 w 531"/>
                <a:gd name="T89" fmla="*/ 711934863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69" name="Freeform 244"/>
            <p:cNvSpPr>
              <a:spLocks/>
            </p:cNvSpPr>
            <p:nvPr>
              <p:custDataLst>
                <p:tags r:id="rId162"/>
              </p:custDataLst>
            </p:nvPr>
          </p:nvSpPr>
          <p:spPr bwMode="auto">
            <a:xfrm>
              <a:off x="5915797" y="1286042"/>
              <a:ext cx="22269" cy="34621"/>
            </a:xfrm>
            <a:custGeom>
              <a:avLst/>
              <a:gdLst>
                <a:gd name="T0" fmla="*/ 0 w 60"/>
                <a:gd name="T1" fmla="*/ 2147483647 h 51"/>
                <a:gd name="T2" fmla="*/ 546061698 w 60"/>
                <a:gd name="T3" fmla="*/ 2147483647 h 51"/>
                <a:gd name="T4" fmla="*/ 1365053490 w 60"/>
                <a:gd name="T5" fmla="*/ 2147483647 h 51"/>
                <a:gd name="T6" fmla="*/ 1820071620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1820071620 w 60"/>
                <a:gd name="T39" fmla="*/ 2147483647 h 51"/>
                <a:gd name="T40" fmla="*/ 1365053490 w 60"/>
                <a:gd name="T41" fmla="*/ 2147483647 h 51"/>
                <a:gd name="T42" fmla="*/ 637105716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70" name="Freeform 245"/>
            <p:cNvSpPr>
              <a:spLocks/>
            </p:cNvSpPr>
            <p:nvPr>
              <p:custDataLst>
                <p:tags r:id="rId163"/>
              </p:custDataLst>
            </p:nvPr>
          </p:nvSpPr>
          <p:spPr bwMode="auto">
            <a:xfrm>
              <a:off x="5457324" y="1384133"/>
              <a:ext cx="23579" cy="34621"/>
            </a:xfrm>
            <a:custGeom>
              <a:avLst/>
              <a:gdLst>
                <a:gd name="T0" fmla="*/ 2147483647 w 66"/>
                <a:gd name="T1" fmla="*/ 2147483647 h 51"/>
                <a:gd name="T2" fmla="*/ 2147483647 w 66"/>
                <a:gd name="T3" fmla="*/ 2147483647 h 51"/>
                <a:gd name="T4" fmla="*/ 1785457786 w 66"/>
                <a:gd name="T5" fmla="*/ 2147483647 h 51"/>
                <a:gd name="T6" fmla="*/ 1379629142 w 66"/>
                <a:gd name="T7" fmla="*/ 2147483647 h 51"/>
                <a:gd name="T8" fmla="*/ 1054966486 w 66"/>
                <a:gd name="T9" fmla="*/ 2147483647 h 51"/>
                <a:gd name="T10" fmla="*/ 811656856 w 66"/>
                <a:gd name="T11" fmla="*/ 2147483647 h 51"/>
                <a:gd name="T12" fmla="*/ 568159756 w 66"/>
                <a:gd name="T13" fmla="*/ 2147483647 h 51"/>
                <a:gd name="T14" fmla="*/ 243497100 w 66"/>
                <a:gd name="T15" fmla="*/ 2147483647 h 51"/>
                <a:gd name="T16" fmla="*/ 81165556 w 66"/>
                <a:gd name="T17" fmla="*/ 2147483647 h 51"/>
                <a:gd name="T18" fmla="*/ 0 w 66"/>
                <a:gd name="T19" fmla="*/ 2147483647 h 51"/>
                <a:gd name="T20" fmla="*/ 0 w 66"/>
                <a:gd name="T21" fmla="*/ 2147483647 h 51"/>
                <a:gd name="T22" fmla="*/ 324662656 w 66"/>
                <a:gd name="T23" fmla="*/ 2147483647 h 51"/>
                <a:gd name="T24" fmla="*/ 811656856 w 66"/>
                <a:gd name="T25" fmla="*/ 2147483647 h 51"/>
                <a:gd name="T26" fmla="*/ 1136132042 w 66"/>
                <a:gd name="T27" fmla="*/ 2147483647 h 51"/>
                <a:gd name="T28" fmla="*/ 1541960686 w 66"/>
                <a:gd name="T29" fmla="*/ 2147483647 h 51"/>
                <a:gd name="T30" fmla="*/ 2110120442 w 66"/>
                <a:gd name="T31" fmla="*/ 2147483647 h 51"/>
                <a:gd name="T32" fmla="*/ 2147483647 w 66"/>
                <a:gd name="T33" fmla="*/ 0 h 51"/>
                <a:gd name="T34" fmla="*/ 2147483647 w 66"/>
                <a:gd name="T35" fmla="*/ 1407660529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71" name="Freeform 246"/>
            <p:cNvSpPr>
              <a:spLocks/>
            </p:cNvSpPr>
            <p:nvPr>
              <p:custDataLst>
                <p:tags r:id="rId164"/>
              </p:custDataLst>
            </p:nvPr>
          </p:nvSpPr>
          <p:spPr bwMode="auto">
            <a:xfrm>
              <a:off x="6243279" y="1704368"/>
              <a:ext cx="41918" cy="34621"/>
            </a:xfrm>
            <a:custGeom>
              <a:avLst/>
              <a:gdLst>
                <a:gd name="T0" fmla="*/ 0 w 113"/>
                <a:gd name="T1" fmla="*/ 2147483647 h 74"/>
                <a:gd name="T2" fmla="*/ 1817098917 w 113"/>
                <a:gd name="T3" fmla="*/ 2147483647 h 74"/>
                <a:gd name="T4" fmla="*/ 2147483647 w 113"/>
                <a:gd name="T5" fmla="*/ 2147483647 h 74"/>
                <a:gd name="T6" fmla="*/ 2147483647 w 113"/>
                <a:gd name="T7" fmla="*/ 2147483647 h 74"/>
                <a:gd name="T8" fmla="*/ 2147483647 w 113"/>
                <a:gd name="T9" fmla="*/ 2147483647 h 74"/>
                <a:gd name="T10" fmla="*/ 2147483647 w 113"/>
                <a:gd name="T11" fmla="*/ 2147483647 h 74"/>
                <a:gd name="T12" fmla="*/ 2147483647 w 113"/>
                <a:gd name="T13" fmla="*/ 2147483647 h 74"/>
                <a:gd name="T14" fmla="*/ 2147483647 w 113"/>
                <a:gd name="T15" fmla="*/ 2147483647 h 74"/>
                <a:gd name="T16" fmla="*/ 2147483647 w 113"/>
                <a:gd name="T17" fmla="*/ 2147483647 h 74"/>
                <a:gd name="T18" fmla="*/ 2147483647 w 113"/>
                <a:gd name="T19" fmla="*/ 2147483647 h 74"/>
                <a:gd name="T20" fmla="*/ 2147483647 w 113"/>
                <a:gd name="T21" fmla="*/ 2147483647 h 74"/>
                <a:gd name="T22" fmla="*/ 2147483647 w 113"/>
                <a:gd name="T23" fmla="*/ 2147483647 h 74"/>
                <a:gd name="T24" fmla="*/ 2147483647 w 113"/>
                <a:gd name="T25" fmla="*/ 2147483647 h 74"/>
                <a:gd name="T26" fmla="*/ 2147483647 w 113"/>
                <a:gd name="T27" fmla="*/ 2147483647 h 74"/>
                <a:gd name="T28" fmla="*/ 2147483647 w 113"/>
                <a:gd name="T29" fmla="*/ 2147483647 h 74"/>
                <a:gd name="T30" fmla="*/ 2147483647 w 113"/>
                <a:gd name="T31" fmla="*/ 2147483647 h 74"/>
                <a:gd name="T32" fmla="*/ 2147483647 w 113"/>
                <a:gd name="T33" fmla="*/ 2147483647 h 74"/>
                <a:gd name="T34" fmla="*/ 2147483647 w 113"/>
                <a:gd name="T35" fmla="*/ 2147483647 h 74"/>
                <a:gd name="T36" fmla="*/ 2147483647 w 113"/>
                <a:gd name="T37" fmla="*/ 1381958824 h 74"/>
                <a:gd name="T38" fmla="*/ 2147483647 w 113"/>
                <a:gd name="T39" fmla="*/ 0 h 74"/>
                <a:gd name="T40" fmla="*/ 2147483647 w 113"/>
                <a:gd name="T41" fmla="*/ 1842412512 h 74"/>
                <a:gd name="T42" fmla="*/ 2147483647 w 113"/>
                <a:gd name="T43" fmla="*/ 2147483647 h 74"/>
                <a:gd name="T44" fmla="*/ 2147483647 w 113"/>
                <a:gd name="T45" fmla="*/ 2147483647 h 74"/>
                <a:gd name="T46" fmla="*/ 2147483647 w 113"/>
                <a:gd name="T47" fmla="*/ 2147483647 h 74"/>
                <a:gd name="T48" fmla="*/ 1817098917 w 113"/>
                <a:gd name="T49" fmla="*/ 2147483647 h 74"/>
                <a:gd name="T50" fmla="*/ 0 w 113"/>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3"/>
                <a:gd name="T79" fmla="*/ 0 h 74"/>
                <a:gd name="T80" fmla="*/ 113 w 113"/>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72" name="Freeform 247"/>
            <p:cNvSpPr>
              <a:spLocks/>
            </p:cNvSpPr>
            <p:nvPr>
              <p:custDataLst>
                <p:tags r:id="rId165"/>
              </p:custDataLst>
            </p:nvPr>
          </p:nvSpPr>
          <p:spPr bwMode="auto">
            <a:xfrm>
              <a:off x="5919728" y="2184243"/>
              <a:ext cx="268534" cy="148097"/>
            </a:xfrm>
            <a:custGeom>
              <a:avLst/>
              <a:gdLst>
                <a:gd name="T0" fmla="*/ 2147483647 w 746"/>
                <a:gd name="T1" fmla="*/ 2147483647 h 469"/>
                <a:gd name="T2" fmla="*/ 2147483647 w 746"/>
                <a:gd name="T3" fmla="*/ 2147483647 h 469"/>
                <a:gd name="T4" fmla="*/ 1743408325 w 746"/>
                <a:gd name="T5" fmla="*/ 2147483647 h 469"/>
                <a:gd name="T6" fmla="*/ 415060867 w 746"/>
                <a:gd name="T7" fmla="*/ 2147483647 h 469"/>
                <a:gd name="T8" fmla="*/ 0 w 746"/>
                <a:gd name="T9" fmla="*/ 2147483647 h 469"/>
                <a:gd name="T10" fmla="*/ 415060867 w 746"/>
                <a:gd name="T11" fmla="*/ 2147483647 h 469"/>
                <a:gd name="T12" fmla="*/ 1909546967 w 746"/>
                <a:gd name="T13" fmla="*/ 2147483647 h 469"/>
                <a:gd name="T14" fmla="*/ 2147483647 w 746"/>
                <a:gd name="T15" fmla="*/ 2147483647 h 469"/>
                <a:gd name="T16" fmla="*/ 2147483647 w 746"/>
                <a:gd name="T17" fmla="*/ 2147483647 h 469"/>
                <a:gd name="T18" fmla="*/ 2147483647 w 746"/>
                <a:gd name="T19" fmla="*/ 2147483647 h 469"/>
                <a:gd name="T20" fmla="*/ 2147483647 w 746"/>
                <a:gd name="T21" fmla="*/ 2147483647 h 469"/>
                <a:gd name="T22" fmla="*/ 2147483647 w 746"/>
                <a:gd name="T23" fmla="*/ 2147483647 h 469"/>
                <a:gd name="T24" fmla="*/ 2147483647 w 746"/>
                <a:gd name="T25" fmla="*/ 2147483647 h 469"/>
                <a:gd name="T26" fmla="*/ 2147483647 w 746"/>
                <a:gd name="T27" fmla="*/ 2147483647 h 469"/>
                <a:gd name="T28" fmla="*/ 2147483647 w 746"/>
                <a:gd name="T29" fmla="*/ 2147483647 h 469"/>
                <a:gd name="T30" fmla="*/ 2147483647 w 746"/>
                <a:gd name="T31" fmla="*/ 2147483647 h 469"/>
                <a:gd name="T32" fmla="*/ 2147483647 w 746"/>
                <a:gd name="T33" fmla="*/ 2147483647 h 469"/>
                <a:gd name="T34" fmla="*/ 2147483647 w 746"/>
                <a:gd name="T35" fmla="*/ 2147483647 h 469"/>
                <a:gd name="T36" fmla="*/ 2147483647 w 746"/>
                <a:gd name="T37" fmla="*/ 849943140 h 469"/>
                <a:gd name="T38" fmla="*/ 2147483647 w 746"/>
                <a:gd name="T39" fmla="*/ 0 h 469"/>
                <a:gd name="T40" fmla="*/ 2147483647 w 746"/>
                <a:gd name="T41" fmla="*/ 2147483647 h 469"/>
                <a:gd name="T42" fmla="*/ 2147483647 w 746"/>
                <a:gd name="T43" fmla="*/ 2147483647 h 469"/>
                <a:gd name="T44" fmla="*/ 2147483647 w 746"/>
                <a:gd name="T45" fmla="*/ 2147483647 h 469"/>
                <a:gd name="T46" fmla="*/ 2147483647 w 746"/>
                <a:gd name="T47" fmla="*/ 2147483647 h 469"/>
                <a:gd name="T48" fmla="*/ 2147483647 w 746"/>
                <a:gd name="T49" fmla="*/ 2147483647 h 469"/>
                <a:gd name="T50" fmla="*/ 2147483647 w 746"/>
                <a:gd name="T51" fmla="*/ 2147483647 h 469"/>
                <a:gd name="T52" fmla="*/ 2147483647 w 746"/>
                <a:gd name="T53" fmla="*/ 2147483647 h 469"/>
                <a:gd name="T54" fmla="*/ 2147483647 w 746"/>
                <a:gd name="T55" fmla="*/ 2147483647 h 469"/>
                <a:gd name="T56" fmla="*/ 2147483647 w 746"/>
                <a:gd name="T57" fmla="*/ 2147483647 h 469"/>
                <a:gd name="T58" fmla="*/ 2147483647 w 746"/>
                <a:gd name="T59" fmla="*/ 2147483647 h 469"/>
                <a:gd name="T60" fmla="*/ 2147483647 w 746"/>
                <a:gd name="T61" fmla="*/ 2147483647 h 469"/>
                <a:gd name="T62" fmla="*/ 2147483647 w 746"/>
                <a:gd name="T63" fmla="*/ 2147483647 h 469"/>
                <a:gd name="T64" fmla="*/ 2147483647 w 746"/>
                <a:gd name="T65" fmla="*/ 2147483647 h 469"/>
                <a:gd name="T66" fmla="*/ 2147483647 w 746"/>
                <a:gd name="T67" fmla="*/ 2147483647 h 469"/>
                <a:gd name="T68" fmla="*/ 2147483647 w 746"/>
                <a:gd name="T69" fmla="*/ 2147483647 h 469"/>
                <a:gd name="T70" fmla="*/ 2147483647 w 746"/>
                <a:gd name="T71" fmla="*/ 2147483647 h 469"/>
                <a:gd name="T72" fmla="*/ 2147483647 w 746"/>
                <a:gd name="T73" fmla="*/ 2147483647 h 469"/>
                <a:gd name="T74" fmla="*/ 2147483647 w 746"/>
                <a:gd name="T75" fmla="*/ 2147483647 h 469"/>
                <a:gd name="T76" fmla="*/ 2147483647 w 746"/>
                <a:gd name="T77" fmla="*/ 2147483647 h 469"/>
                <a:gd name="T78" fmla="*/ 2147483647 w 746"/>
                <a:gd name="T79" fmla="*/ 2147483647 h 469"/>
                <a:gd name="T80" fmla="*/ 2147483647 w 746"/>
                <a:gd name="T81" fmla="*/ 2147483647 h 469"/>
                <a:gd name="T82" fmla="*/ 2147483647 w 746"/>
                <a:gd name="T83" fmla="*/ 2147483647 h 469"/>
                <a:gd name="T84" fmla="*/ 2147483647 w 746"/>
                <a:gd name="T85" fmla="*/ 2147483647 h 469"/>
                <a:gd name="T86" fmla="*/ 2147483647 w 746"/>
                <a:gd name="T87" fmla="*/ 2147483647 h 469"/>
                <a:gd name="T88" fmla="*/ 2147483647 w 746"/>
                <a:gd name="T89" fmla="*/ 2147483647 h 469"/>
                <a:gd name="T90" fmla="*/ 2147483647 w 746"/>
                <a:gd name="T91" fmla="*/ 2147483647 h 469"/>
                <a:gd name="T92" fmla="*/ 2147483647 w 746"/>
                <a:gd name="T93" fmla="*/ 2147483647 h 469"/>
                <a:gd name="T94" fmla="*/ 2147483647 w 746"/>
                <a:gd name="T95" fmla="*/ 2147483647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6"/>
                <a:gd name="T145" fmla="*/ 0 h 469"/>
                <a:gd name="T146" fmla="*/ 746 w 746"/>
                <a:gd name="T147" fmla="*/ 469 h 4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73" name="Freeform 248"/>
            <p:cNvSpPr>
              <a:spLocks/>
            </p:cNvSpPr>
            <p:nvPr>
              <p:custDataLst>
                <p:tags r:id="rId166"/>
              </p:custDataLst>
            </p:nvPr>
          </p:nvSpPr>
          <p:spPr bwMode="auto">
            <a:xfrm>
              <a:off x="5867331" y="2286180"/>
              <a:ext cx="412626" cy="334662"/>
            </a:xfrm>
            <a:custGeom>
              <a:avLst/>
              <a:gdLst>
                <a:gd name="T0" fmla="*/ 2147483647 w 1145"/>
                <a:gd name="T1" fmla="*/ 2147483647 h 1053"/>
                <a:gd name="T2" fmla="*/ 2147483647 w 1145"/>
                <a:gd name="T3" fmla="*/ 2147483647 h 1053"/>
                <a:gd name="T4" fmla="*/ 2147483647 w 1145"/>
                <a:gd name="T5" fmla="*/ 2147483647 h 1053"/>
                <a:gd name="T6" fmla="*/ 2147483647 w 1145"/>
                <a:gd name="T7" fmla="*/ 2147483647 h 1053"/>
                <a:gd name="T8" fmla="*/ 2147483647 w 1145"/>
                <a:gd name="T9" fmla="*/ 2147483647 h 1053"/>
                <a:gd name="T10" fmla="*/ 2147483647 w 1145"/>
                <a:gd name="T11" fmla="*/ 2147483647 h 1053"/>
                <a:gd name="T12" fmla="*/ 2147483647 w 1145"/>
                <a:gd name="T13" fmla="*/ 2147483647 h 1053"/>
                <a:gd name="T14" fmla="*/ 2147483647 w 1145"/>
                <a:gd name="T15" fmla="*/ 2147483647 h 1053"/>
                <a:gd name="T16" fmla="*/ 2147483647 w 1145"/>
                <a:gd name="T17" fmla="*/ 2147483647 h 1053"/>
                <a:gd name="T18" fmla="*/ 2147483647 w 1145"/>
                <a:gd name="T19" fmla="*/ 2147483647 h 1053"/>
                <a:gd name="T20" fmla="*/ 2147483647 w 1145"/>
                <a:gd name="T21" fmla="*/ 2147483647 h 1053"/>
                <a:gd name="T22" fmla="*/ 2147483647 w 1145"/>
                <a:gd name="T23" fmla="*/ 2147483647 h 1053"/>
                <a:gd name="T24" fmla="*/ 2147483647 w 1145"/>
                <a:gd name="T25" fmla="*/ 2147483647 h 1053"/>
                <a:gd name="T26" fmla="*/ 2147483647 w 1145"/>
                <a:gd name="T27" fmla="*/ 2147483647 h 1053"/>
                <a:gd name="T28" fmla="*/ 2147483647 w 1145"/>
                <a:gd name="T29" fmla="*/ 2147483647 h 1053"/>
                <a:gd name="T30" fmla="*/ 2147483647 w 1145"/>
                <a:gd name="T31" fmla="*/ 2147483647 h 1053"/>
                <a:gd name="T32" fmla="*/ 2147483647 w 1145"/>
                <a:gd name="T33" fmla="*/ 2147483647 h 1053"/>
                <a:gd name="T34" fmla="*/ 2147483647 w 1145"/>
                <a:gd name="T35" fmla="*/ 2147483647 h 1053"/>
                <a:gd name="T36" fmla="*/ 2147483647 w 1145"/>
                <a:gd name="T37" fmla="*/ 2147483647 h 1053"/>
                <a:gd name="T38" fmla="*/ 2147483647 w 1145"/>
                <a:gd name="T39" fmla="*/ 2147483647 h 1053"/>
                <a:gd name="T40" fmla="*/ 2147483647 w 1145"/>
                <a:gd name="T41" fmla="*/ 2147483647 h 1053"/>
                <a:gd name="T42" fmla="*/ 2147483647 w 1145"/>
                <a:gd name="T43" fmla="*/ 2147483647 h 1053"/>
                <a:gd name="T44" fmla="*/ 2147483647 w 1145"/>
                <a:gd name="T45" fmla="*/ 2147483647 h 1053"/>
                <a:gd name="T46" fmla="*/ 2147483647 w 1145"/>
                <a:gd name="T47" fmla="*/ 2147483647 h 1053"/>
                <a:gd name="T48" fmla="*/ 2147483647 w 1145"/>
                <a:gd name="T49" fmla="*/ 2147483647 h 1053"/>
                <a:gd name="T50" fmla="*/ 2147483647 w 1145"/>
                <a:gd name="T51" fmla="*/ 2147483647 h 1053"/>
                <a:gd name="T52" fmla="*/ 2147483647 w 1145"/>
                <a:gd name="T53" fmla="*/ 2147483647 h 1053"/>
                <a:gd name="T54" fmla="*/ 2147483647 w 1145"/>
                <a:gd name="T55" fmla="*/ 2147483647 h 1053"/>
                <a:gd name="T56" fmla="*/ 2147483647 w 1145"/>
                <a:gd name="T57" fmla="*/ 2147483647 h 1053"/>
                <a:gd name="T58" fmla="*/ 2147483647 w 1145"/>
                <a:gd name="T59" fmla="*/ 2147483647 h 1053"/>
                <a:gd name="T60" fmla="*/ 2147483647 w 1145"/>
                <a:gd name="T61" fmla="*/ 2147483647 h 1053"/>
                <a:gd name="T62" fmla="*/ 2147483647 w 1145"/>
                <a:gd name="T63" fmla="*/ 2147483647 h 1053"/>
                <a:gd name="T64" fmla="*/ 2147483647 w 1145"/>
                <a:gd name="T65" fmla="*/ 2147483647 h 1053"/>
                <a:gd name="T66" fmla="*/ 2147483647 w 1145"/>
                <a:gd name="T67" fmla="*/ 2147483647 h 1053"/>
                <a:gd name="T68" fmla="*/ 249866351 w 1145"/>
                <a:gd name="T69" fmla="*/ 2147483647 h 1053"/>
                <a:gd name="T70" fmla="*/ 2147483647 w 1145"/>
                <a:gd name="T71" fmla="*/ 2147483647 h 1053"/>
                <a:gd name="T72" fmla="*/ 2147483647 w 1145"/>
                <a:gd name="T73" fmla="*/ 2147483647 h 1053"/>
                <a:gd name="T74" fmla="*/ 2147483647 w 1145"/>
                <a:gd name="T75" fmla="*/ 2147483647 h 1053"/>
                <a:gd name="T76" fmla="*/ 2147483647 w 1145"/>
                <a:gd name="T77" fmla="*/ 2147483647 h 1053"/>
                <a:gd name="T78" fmla="*/ 2147483647 w 1145"/>
                <a:gd name="T79" fmla="*/ 2147483647 h 1053"/>
                <a:gd name="T80" fmla="*/ 2147483647 w 1145"/>
                <a:gd name="T81" fmla="*/ 2147483647 h 1053"/>
                <a:gd name="T82" fmla="*/ 2147483647 w 1145"/>
                <a:gd name="T83" fmla="*/ 2147483647 h 1053"/>
                <a:gd name="T84" fmla="*/ 2147483647 w 1145"/>
                <a:gd name="T85" fmla="*/ 2147483647 h 1053"/>
                <a:gd name="T86" fmla="*/ 2147483647 w 1145"/>
                <a:gd name="T87" fmla="*/ 2147483647 h 1053"/>
                <a:gd name="T88" fmla="*/ 2147483647 w 1145"/>
                <a:gd name="T89" fmla="*/ 2147483647 h 1053"/>
                <a:gd name="T90" fmla="*/ 2147483647 w 1145"/>
                <a:gd name="T91" fmla="*/ 2147483647 h 1053"/>
                <a:gd name="T92" fmla="*/ 2147483647 w 1145"/>
                <a:gd name="T93" fmla="*/ 2147483647 h 1053"/>
                <a:gd name="T94" fmla="*/ 2147483647 w 1145"/>
                <a:gd name="T95" fmla="*/ 2147483647 h 1053"/>
                <a:gd name="T96" fmla="*/ 2147483647 w 1145"/>
                <a:gd name="T97" fmla="*/ 2147483647 h 1053"/>
                <a:gd name="T98" fmla="*/ 2147483647 w 1145"/>
                <a:gd name="T99" fmla="*/ 2147483647 h 1053"/>
                <a:gd name="T100" fmla="*/ 2147483647 w 1145"/>
                <a:gd name="T101" fmla="*/ 2147483647 h 1053"/>
                <a:gd name="T102" fmla="*/ 2147483647 w 1145"/>
                <a:gd name="T103" fmla="*/ 2147483647 h 1053"/>
                <a:gd name="T104" fmla="*/ 2147483647 w 1145"/>
                <a:gd name="T105" fmla="*/ 2147483647 h 1053"/>
                <a:gd name="T106" fmla="*/ 2147483647 w 1145"/>
                <a:gd name="T107" fmla="*/ 2147483647 h 1053"/>
                <a:gd name="T108" fmla="*/ 2147483647 w 1145"/>
                <a:gd name="T109" fmla="*/ 1155229087 h 1053"/>
                <a:gd name="T110" fmla="*/ 2147483647 w 1145"/>
                <a:gd name="T111" fmla="*/ 2147483647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45"/>
                <a:gd name="T169" fmla="*/ 0 h 1053"/>
                <a:gd name="T170" fmla="*/ 1145 w 1145"/>
                <a:gd name="T171" fmla="*/ 1053 h 10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74" name="Freeform 249"/>
            <p:cNvSpPr>
              <a:spLocks/>
            </p:cNvSpPr>
            <p:nvPr>
              <p:custDataLst>
                <p:tags r:id="rId167"/>
              </p:custDataLst>
            </p:nvPr>
          </p:nvSpPr>
          <p:spPr bwMode="auto">
            <a:xfrm>
              <a:off x="5814933" y="2346766"/>
              <a:ext cx="45847" cy="33659"/>
            </a:xfrm>
            <a:custGeom>
              <a:avLst/>
              <a:gdLst>
                <a:gd name="T0" fmla="*/ 2147483647 w 125"/>
                <a:gd name="T1" fmla="*/ 0 h 81"/>
                <a:gd name="T2" fmla="*/ 2147483647 w 125"/>
                <a:gd name="T3" fmla="*/ 2147483647 h 81"/>
                <a:gd name="T4" fmla="*/ 2147483647 w 125"/>
                <a:gd name="T5" fmla="*/ 2147483647 h 81"/>
                <a:gd name="T6" fmla="*/ 2147483647 w 125"/>
                <a:gd name="T7" fmla="*/ 2147483647 h 81"/>
                <a:gd name="T8" fmla="*/ 2147483647 w 125"/>
                <a:gd name="T9" fmla="*/ 2147483647 h 81"/>
                <a:gd name="T10" fmla="*/ 2147483647 w 125"/>
                <a:gd name="T11" fmla="*/ 2147483647 h 81"/>
                <a:gd name="T12" fmla="*/ 2147483647 w 125"/>
                <a:gd name="T13" fmla="*/ 2147483647 h 81"/>
                <a:gd name="T14" fmla="*/ 2147483647 w 125"/>
                <a:gd name="T15" fmla="*/ 2147483647 h 81"/>
                <a:gd name="T16" fmla="*/ 2147483647 w 125"/>
                <a:gd name="T17" fmla="*/ 2147483647 h 81"/>
                <a:gd name="T18" fmla="*/ 2147483647 w 125"/>
                <a:gd name="T19" fmla="*/ 2147483647 h 81"/>
                <a:gd name="T20" fmla="*/ 2147483647 w 125"/>
                <a:gd name="T21" fmla="*/ 2147483647 h 81"/>
                <a:gd name="T22" fmla="*/ 2147483647 w 125"/>
                <a:gd name="T23" fmla="*/ 2147483647 h 81"/>
                <a:gd name="T24" fmla="*/ 614661070 w 125"/>
                <a:gd name="T25" fmla="*/ 2147483647 h 81"/>
                <a:gd name="T26" fmla="*/ 439015364 w 125"/>
                <a:gd name="T27" fmla="*/ 2147483647 h 81"/>
                <a:gd name="T28" fmla="*/ 263369658 w 125"/>
                <a:gd name="T29" fmla="*/ 2147483647 h 81"/>
                <a:gd name="T30" fmla="*/ 87723953 w 125"/>
                <a:gd name="T31" fmla="*/ 2147483647 h 81"/>
                <a:gd name="T32" fmla="*/ 0 w 125"/>
                <a:gd name="T33" fmla="*/ 2147483647 h 81"/>
                <a:gd name="T34" fmla="*/ 0 w 125"/>
                <a:gd name="T35" fmla="*/ 2147483647 h 81"/>
                <a:gd name="T36" fmla="*/ 87723953 w 125"/>
                <a:gd name="T37" fmla="*/ 2147483647 h 81"/>
                <a:gd name="T38" fmla="*/ 175645706 w 125"/>
                <a:gd name="T39" fmla="*/ 2147483647 h 81"/>
                <a:gd name="T40" fmla="*/ 351291412 w 125"/>
                <a:gd name="T41" fmla="*/ 2147483647 h 81"/>
                <a:gd name="T42" fmla="*/ 702582823 w 125"/>
                <a:gd name="T43" fmla="*/ 2147483647 h 81"/>
                <a:gd name="T44" fmla="*/ 965952482 w 125"/>
                <a:gd name="T45" fmla="*/ 2147483647 h 81"/>
                <a:gd name="T46" fmla="*/ 1229519941 w 125"/>
                <a:gd name="T47" fmla="*/ 1613970015 h 81"/>
                <a:gd name="T48" fmla="*/ 1756457059 w 125"/>
                <a:gd name="T49" fmla="*/ 0 h 81"/>
                <a:gd name="T50" fmla="*/ 2147483647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81"/>
                <a:gd name="T80" fmla="*/ 125 w 125"/>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75" name="Freeform 250"/>
            <p:cNvSpPr>
              <a:spLocks/>
            </p:cNvSpPr>
            <p:nvPr>
              <p:custDataLst>
                <p:tags r:id="rId168"/>
              </p:custDataLst>
            </p:nvPr>
          </p:nvSpPr>
          <p:spPr bwMode="auto">
            <a:xfrm>
              <a:off x="5800524" y="2346765"/>
              <a:ext cx="125753" cy="122133"/>
            </a:xfrm>
            <a:custGeom>
              <a:avLst/>
              <a:gdLst>
                <a:gd name="T0" fmla="*/ 48285039 w 355"/>
                <a:gd name="T1" fmla="*/ 4049927 h 388"/>
                <a:gd name="T2" fmla="*/ 47363771 w 355"/>
                <a:gd name="T3" fmla="*/ 9990237 h 388"/>
                <a:gd name="T4" fmla="*/ 48653804 w 355"/>
                <a:gd name="T5" fmla="*/ 13770479 h 388"/>
                <a:gd name="T6" fmla="*/ 52155568 w 355"/>
                <a:gd name="T7" fmla="*/ 16200227 h 388"/>
                <a:gd name="T8" fmla="*/ 58789916 w 355"/>
                <a:gd name="T9" fmla="*/ 14850252 h 388"/>
                <a:gd name="T10" fmla="*/ 61185815 w 355"/>
                <a:gd name="T11" fmla="*/ 15390138 h 388"/>
                <a:gd name="T12" fmla="*/ 62660446 w 355"/>
                <a:gd name="T13" fmla="*/ 18360295 h 388"/>
                <a:gd name="T14" fmla="*/ 63581714 w 355"/>
                <a:gd name="T15" fmla="*/ 22410741 h 388"/>
                <a:gd name="T16" fmla="*/ 64687580 w 355"/>
                <a:gd name="T17" fmla="*/ 25380375 h 388"/>
                <a:gd name="T18" fmla="*/ 63581714 w 355"/>
                <a:gd name="T19" fmla="*/ 29160617 h 388"/>
                <a:gd name="T20" fmla="*/ 58974514 w 355"/>
                <a:gd name="T21" fmla="*/ 36720591 h 388"/>
                <a:gd name="T22" fmla="*/ 64134647 w 355"/>
                <a:gd name="T23" fmla="*/ 47251230 h 388"/>
                <a:gd name="T24" fmla="*/ 65424680 w 355"/>
                <a:gd name="T25" fmla="*/ 54540992 h 388"/>
                <a:gd name="T26" fmla="*/ 65055915 w 355"/>
                <a:gd name="T27" fmla="*/ 59131324 h 388"/>
                <a:gd name="T28" fmla="*/ 63581714 w 355"/>
                <a:gd name="T29" fmla="*/ 68581687 h 388"/>
                <a:gd name="T30" fmla="*/ 61369983 w 355"/>
                <a:gd name="T31" fmla="*/ 73171499 h 388"/>
                <a:gd name="T32" fmla="*/ 57499883 w 355"/>
                <a:gd name="T33" fmla="*/ 75601766 h 388"/>
                <a:gd name="T34" fmla="*/ 52708501 w 355"/>
                <a:gd name="T35" fmla="*/ 76141652 h 388"/>
                <a:gd name="T36" fmla="*/ 49759670 w 355"/>
                <a:gd name="T37" fmla="*/ 76141652 h 388"/>
                <a:gd name="T38" fmla="*/ 46442502 w 355"/>
                <a:gd name="T39" fmla="*/ 71551840 h 388"/>
                <a:gd name="T40" fmla="*/ 44230771 w 355"/>
                <a:gd name="T41" fmla="*/ 69931662 h 388"/>
                <a:gd name="T42" fmla="*/ 40729007 w 355"/>
                <a:gd name="T43" fmla="*/ 72631612 h 388"/>
                <a:gd name="T44" fmla="*/ 37780604 w 355"/>
                <a:gd name="T45" fmla="*/ 75331563 h 388"/>
                <a:gd name="T46" fmla="*/ 35753041 w 355"/>
                <a:gd name="T47" fmla="*/ 76951741 h 388"/>
                <a:gd name="T48" fmla="*/ 34094672 w 355"/>
                <a:gd name="T49" fmla="*/ 80461781 h 388"/>
                <a:gd name="T50" fmla="*/ 34463008 w 355"/>
                <a:gd name="T51" fmla="*/ 86671771 h 388"/>
                <a:gd name="T52" fmla="*/ 38148940 w 355"/>
                <a:gd name="T53" fmla="*/ 96662004 h 388"/>
                <a:gd name="T54" fmla="*/ 35937638 w 355"/>
                <a:gd name="T55" fmla="*/ 95312029 h 388"/>
                <a:gd name="T56" fmla="*/ 32620042 w 355"/>
                <a:gd name="T57" fmla="*/ 95852434 h 388"/>
                <a:gd name="T58" fmla="*/ 29855807 w 355"/>
                <a:gd name="T59" fmla="*/ 98552385 h 388"/>
                <a:gd name="T60" fmla="*/ 26906969 w 355"/>
                <a:gd name="T61" fmla="*/ 104762375 h 388"/>
                <a:gd name="T62" fmla="*/ 22668104 w 355"/>
                <a:gd name="T63" fmla="*/ 99902360 h 388"/>
                <a:gd name="T64" fmla="*/ 20825138 w 355"/>
                <a:gd name="T65" fmla="*/ 96662004 h 388"/>
                <a:gd name="T66" fmla="*/ 17692138 w 355"/>
                <a:gd name="T67" fmla="*/ 87481860 h 388"/>
                <a:gd name="T68" fmla="*/ 9214834 w 355"/>
                <a:gd name="T69" fmla="*/ 75601766 h 388"/>
                <a:gd name="T70" fmla="*/ 4054699 w 355"/>
                <a:gd name="T71" fmla="*/ 68581687 h 388"/>
                <a:gd name="T72" fmla="*/ 921269 w 355"/>
                <a:gd name="T73" fmla="*/ 60211616 h 388"/>
                <a:gd name="T74" fmla="*/ 184168 w 355"/>
                <a:gd name="T75" fmla="*/ 50491066 h 388"/>
                <a:gd name="T76" fmla="*/ 2027135 w 355"/>
                <a:gd name="T77" fmla="*/ 43741190 h 388"/>
                <a:gd name="T78" fmla="*/ 7556036 w 355"/>
                <a:gd name="T79" fmla="*/ 36180705 h 388"/>
                <a:gd name="T80" fmla="*/ 9951935 w 355"/>
                <a:gd name="T81" fmla="*/ 31320682 h 388"/>
                <a:gd name="T82" fmla="*/ 10320700 w 355"/>
                <a:gd name="T83" fmla="*/ 24570805 h 388"/>
                <a:gd name="T84" fmla="*/ 19903869 w 355"/>
                <a:gd name="T85" fmla="*/ 22410741 h 388"/>
                <a:gd name="T86" fmla="*/ 28749942 w 355"/>
                <a:gd name="T87" fmla="*/ 21600652 h 388"/>
                <a:gd name="T88" fmla="*/ 31698773 w 355"/>
                <a:gd name="T89" fmla="*/ 19710271 h 388"/>
                <a:gd name="T90" fmla="*/ 32620042 w 355"/>
                <a:gd name="T91" fmla="*/ 17010316 h 388"/>
                <a:gd name="T92" fmla="*/ 32067109 w 355"/>
                <a:gd name="T93" fmla="*/ 11070009 h 388"/>
                <a:gd name="T94" fmla="*/ 30777076 w 355"/>
                <a:gd name="T95" fmla="*/ 3239838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5"/>
                <a:gd name="T145" fmla="*/ 0 h 388"/>
                <a:gd name="T146" fmla="*/ 355 w 355"/>
                <a:gd name="T147" fmla="*/ 388 h 3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176" name="Freeform 251"/>
            <p:cNvSpPr>
              <a:spLocks/>
            </p:cNvSpPr>
            <p:nvPr>
              <p:custDataLst>
                <p:tags r:id="rId169"/>
              </p:custDataLst>
            </p:nvPr>
          </p:nvSpPr>
          <p:spPr bwMode="auto">
            <a:xfrm>
              <a:off x="6240659" y="2591992"/>
              <a:ext cx="214828" cy="315428"/>
            </a:xfrm>
            <a:custGeom>
              <a:avLst/>
              <a:gdLst>
                <a:gd name="T0" fmla="*/ 0 w 599"/>
                <a:gd name="T1" fmla="*/ 2147483647 h 993"/>
                <a:gd name="T2" fmla="*/ 2147483647 w 599"/>
                <a:gd name="T3" fmla="*/ 2147483647 h 993"/>
                <a:gd name="T4" fmla="*/ 2147483647 w 599"/>
                <a:gd name="T5" fmla="*/ 2147483647 h 993"/>
                <a:gd name="T6" fmla="*/ 2147483647 w 599"/>
                <a:gd name="T7" fmla="*/ 2147483647 h 993"/>
                <a:gd name="T8" fmla="*/ 2147483647 w 599"/>
                <a:gd name="T9" fmla="*/ 2147483647 h 993"/>
                <a:gd name="T10" fmla="*/ 2147483647 w 599"/>
                <a:gd name="T11" fmla="*/ 2147483647 h 993"/>
                <a:gd name="T12" fmla="*/ 2147483647 w 599"/>
                <a:gd name="T13" fmla="*/ 2147483647 h 993"/>
                <a:gd name="T14" fmla="*/ 2147483647 w 599"/>
                <a:gd name="T15" fmla="*/ 2147483647 h 993"/>
                <a:gd name="T16" fmla="*/ 2147483647 w 599"/>
                <a:gd name="T17" fmla="*/ 2147483647 h 993"/>
                <a:gd name="T18" fmla="*/ 2147483647 w 599"/>
                <a:gd name="T19" fmla="*/ 2147483647 h 993"/>
                <a:gd name="T20" fmla="*/ 2147483647 w 599"/>
                <a:gd name="T21" fmla="*/ 2147483647 h 993"/>
                <a:gd name="T22" fmla="*/ 2147483647 w 599"/>
                <a:gd name="T23" fmla="*/ 2147483647 h 993"/>
                <a:gd name="T24" fmla="*/ 2147483647 w 599"/>
                <a:gd name="T25" fmla="*/ 2147483647 h 993"/>
                <a:gd name="T26" fmla="*/ 2147483647 w 599"/>
                <a:gd name="T27" fmla="*/ 2147483647 h 993"/>
                <a:gd name="T28" fmla="*/ 2147483647 w 599"/>
                <a:gd name="T29" fmla="*/ 2147483647 h 993"/>
                <a:gd name="T30" fmla="*/ 2147483647 w 599"/>
                <a:gd name="T31" fmla="*/ 2147483647 h 993"/>
                <a:gd name="T32" fmla="*/ 2147483647 w 599"/>
                <a:gd name="T33" fmla="*/ 2147483647 h 993"/>
                <a:gd name="T34" fmla="*/ 2147483647 w 599"/>
                <a:gd name="T35" fmla="*/ 2147483647 h 993"/>
                <a:gd name="T36" fmla="*/ 2147483647 w 599"/>
                <a:gd name="T37" fmla="*/ 432519219 h 993"/>
                <a:gd name="T38" fmla="*/ 2147483647 w 599"/>
                <a:gd name="T39" fmla="*/ 2147483647 h 993"/>
                <a:gd name="T40" fmla="*/ 2147483647 w 599"/>
                <a:gd name="T41" fmla="*/ 2147483647 h 993"/>
                <a:gd name="T42" fmla="*/ 2147483647 w 599"/>
                <a:gd name="T43" fmla="*/ 2147483647 h 993"/>
                <a:gd name="T44" fmla="*/ 2147483647 w 599"/>
                <a:gd name="T45" fmla="*/ 2147483647 h 993"/>
                <a:gd name="T46" fmla="*/ 2147483647 w 599"/>
                <a:gd name="T47" fmla="*/ 2147483647 h 993"/>
                <a:gd name="T48" fmla="*/ 2147483647 w 599"/>
                <a:gd name="T49" fmla="*/ 2147483647 h 993"/>
                <a:gd name="T50" fmla="*/ 2147483647 w 599"/>
                <a:gd name="T51" fmla="*/ 2147483647 h 993"/>
                <a:gd name="T52" fmla="*/ 2147483647 w 599"/>
                <a:gd name="T53" fmla="*/ 2147483647 h 993"/>
                <a:gd name="T54" fmla="*/ 2147483647 w 599"/>
                <a:gd name="T55" fmla="*/ 2147483647 h 993"/>
                <a:gd name="T56" fmla="*/ 2147483647 w 599"/>
                <a:gd name="T57" fmla="*/ 2147483647 h 993"/>
                <a:gd name="T58" fmla="*/ 2147483647 w 599"/>
                <a:gd name="T59" fmla="*/ 2147483647 h 993"/>
                <a:gd name="T60" fmla="*/ 2147483647 w 599"/>
                <a:gd name="T61" fmla="*/ 2147483647 h 993"/>
                <a:gd name="T62" fmla="*/ 2147483647 w 599"/>
                <a:gd name="T63" fmla="*/ 2147483647 h 993"/>
                <a:gd name="T64" fmla="*/ 2147483647 w 599"/>
                <a:gd name="T65" fmla="*/ 2147483647 h 993"/>
                <a:gd name="T66" fmla="*/ 2147483647 w 599"/>
                <a:gd name="T67" fmla="*/ 2147483647 h 993"/>
                <a:gd name="T68" fmla="*/ 2147483647 w 599"/>
                <a:gd name="T69" fmla="*/ 2147483647 h 993"/>
                <a:gd name="T70" fmla="*/ 2147483647 w 599"/>
                <a:gd name="T71" fmla="*/ 2147483647 h 993"/>
                <a:gd name="T72" fmla="*/ 2147483647 w 599"/>
                <a:gd name="T73" fmla="*/ 2147483647 h 993"/>
                <a:gd name="T74" fmla="*/ 2147483647 w 599"/>
                <a:gd name="T75" fmla="*/ 2147483647 h 993"/>
                <a:gd name="T76" fmla="*/ 2147483647 w 599"/>
                <a:gd name="T77" fmla="*/ 2147483647 h 993"/>
                <a:gd name="T78" fmla="*/ 2147483647 w 599"/>
                <a:gd name="T79" fmla="*/ 2147483647 h 993"/>
                <a:gd name="T80" fmla="*/ 2147483647 w 599"/>
                <a:gd name="T81" fmla="*/ 2147483647 h 993"/>
                <a:gd name="T82" fmla="*/ 2147483647 w 599"/>
                <a:gd name="T83" fmla="*/ 2147483647 h 993"/>
                <a:gd name="T84" fmla="*/ 2147483647 w 599"/>
                <a:gd name="T85" fmla="*/ 2147483647 h 993"/>
                <a:gd name="T86" fmla="*/ 2147483647 w 599"/>
                <a:gd name="T87" fmla="*/ 2147483647 h 993"/>
                <a:gd name="T88" fmla="*/ 2147483647 w 599"/>
                <a:gd name="T89" fmla="*/ 2147483647 h 993"/>
                <a:gd name="T90" fmla="*/ 2147483647 w 599"/>
                <a:gd name="T91" fmla="*/ 2147483647 h 993"/>
                <a:gd name="T92" fmla="*/ 2147483647 w 599"/>
                <a:gd name="T93" fmla="*/ 2147483647 h 993"/>
                <a:gd name="T94" fmla="*/ 2147483647 w 599"/>
                <a:gd name="T95" fmla="*/ 2147483647 h 993"/>
                <a:gd name="T96" fmla="*/ 2147483647 w 599"/>
                <a:gd name="T97" fmla="*/ 2147483647 h 993"/>
                <a:gd name="T98" fmla="*/ 2147483647 w 599"/>
                <a:gd name="T99" fmla="*/ 2147483647 h 993"/>
                <a:gd name="T100" fmla="*/ 2147483647 w 599"/>
                <a:gd name="T101" fmla="*/ 2147483647 h 993"/>
                <a:gd name="T102" fmla="*/ 2147483647 w 599"/>
                <a:gd name="T103" fmla="*/ 2147483647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993"/>
                <a:gd name="T158" fmla="*/ 599 w 599"/>
                <a:gd name="T159" fmla="*/ 993 h 9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77" name="Freeform 252"/>
            <p:cNvSpPr>
              <a:spLocks/>
            </p:cNvSpPr>
            <p:nvPr>
              <p:custDataLst>
                <p:tags r:id="rId170"/>
              </p:custDataLst>
            </p:nvPr>
          </p:nvSpPr>
          <p:spPr bwMode="auto">
            <a:xfrm>
              <a:off x="6021903" y="2737204"/>
              <a:ext cx="196489" cy="174063"/>
            </a:xfrm>
            <a:custGeom>
              <a:avLst/>
              <a:gdLst>
                <a:gd name="T0" fmla="*/ 2147483647 w 545"/>
                <a:gd name="T1" fmla="*/ 2147483647 h 549"/>
                <a:gd name="T2" fmla="*/ 2147483647 w 545"/>
                <a:gd name="T3" fmla="*/ 2147483647 h 549"/>
                <a:gd name="T4" fmla="*/ 2147483647 w 545"/>
                <a:gd name="T5" fmla="*/ 2147483647 h 549"/>
                <a:gd name="T6" fmla="*/ 2147483647 w 545"/>
                <a:gd name="T7" fmla="*/ 2147483647 h 549"/>
                <a:gd name="T8" fmla="*/ 2147483647 w 545"/>
                <a:gd name="T9" fmla="*/ 2147483647 h 549"/>
                <a:gd name="T10" fmla="*/ 2147483647 w 545"/>
                <a:gd name="T11" fmla="*/ 2147483647 h 549"/>
                <a:gd name="T12" fmla="*/ 2147483647 w 545"/>
                <a:gd name="T13" fmla="*/ 2147483647 h 549"/>
                <a:gd name="T14" fmla="*/ 2147483647 w 545"/>
                <a:gd name="T15" fmla="*/ 2147483647 h 549"/>
                <a:gd name="T16" fmla="*/ 2147483647 w 545"/>
                <a:gd name="T17" fmla="*/ 2147483647 h 549"/>
                <a:gd name="T18" fmla="*/ 2147483647 w 545"/>
                <a:gd name="T19" fmla="*/ 2147483647 h 549"/>
                <a:gd name="T20" fmla="*/ 2147483647 w 545"/>
                <a:gd name="T21" fmla="*/ 2147483647 h 549"/>
                <a:gd name="T22" fmla="*/ 2147483647 w 545"/>
                <a:gd name="T23" fmla="*/ 2147483647 h 549"/>
                <a:gd name="T24" fmla="*/ 2147483647 w 545"/>
                <a:gd name="T25" fmla="*/ 2147483647 h 549"/>
                <a:gd name="T26" fmla="*/ 2147483647 w 545"/>
                <a:gd name="T27" fmla="*/ 2147483647 h 549"/>
                <a:gd name="T28" fmla="*/ 2147483647 w 545"/>
                <a:gd name="T29" fmla="*/ 2147483647 h 549"/>
                <a:gd name="T30" fmla="*/ 2147483647 w 545"/>
                <a:gd name="T31" fmla="*/ 2147483647 h 549"/>
                <a:gd name="T32" fmla="*/ 2147483647 w 545"/>
                <a:gd name="T33" fmla="*/ 2147483647 h 549"/>
                <a:gd name="T34" fmla="*/ 2147483647 w 545"/>
                <a:gd name="T35" fmla="*/ 2147483647 h 549"/>
                <a:gd name="T36" fmla="*/ 2147483647 w 545"/>
                <a:gd name="T37" fmla="*/ 2147483647 h 549"/>
                <a:gd name="T38" fmla="*/ 2147483647 w 545"/>
                <a:gd name="T39" fmla="*/ 2147483647 h 549"/>
                <a:gd name="T40" fmla="*/ 2147483647 w 545"/>
                <a:gd name="T41" fmla="*/ 2147483647 h 549"/>
                <a:gd name="T42" fmla="*/ 2147483647 w 545"/>
                <a:gd name="T43" fmla="*/ 2147483647 h 549"/>
                <a:gd name="T44" fmla="*/ 2147483647 w 545"/>
                <a:gd name="T45" fmla="*/ 2147483647 h 549"/>
                <a:gd name="T46" fmla="*/ 2147483647 w 545"/>
                <a:gd name="T47" fmla="*/ 2147483647 h 549"/>
                <a:gd name="T48" fmla="*/ 2147483647 w 545"/>
                <a:gd name="T49" fmla="*/ 2147483647 h 549"/>
                <a:gd name="T50" fmla="*/ 2147483647 w 545"/>
                <a:gd name="T51" fmla="*/ 2147483647 h 549"/>
                <a:gd name="T52" fmla="*/ 2147483647 w 545"/>
                <a:gd name="T53" fmla="*/ 2147483647 h 549"/>
                <a:gd name="T54" fmla="*/ 2147483647 w 545"/>
                <a:gd name="T55" fmla="*/ 2147483647 h 549"/>
                <a:gd name="T56" fmla="*/ 2147483647 w 545"/>
                <a:gd name="T57" fmla="*/ 2147483647 h 549"/>
                <a:gd name="T58" fmla="*/ 2147483647 w 545"/>
                <a:gd name="T59" fmla="*/ 2147483647 h 549"/>
                <a:gd name="T60" fmla="*/ 2147483647 w 545"/>
                <a:gd name="T61" fmla="*/ 2147483647 h 549"/>
                <a:gd name="T62" fmla="*/ 2147483647 w 545"/>
                <a:gd name="T63" fmla="*/ 2147483647 h 549"/>
                <a:gd name="T64" fmla="*/ 2147483647 w 545"/>
                <a:gd name="T65" fmla="*/ 0 h 549"/>
                <a:gd name="T66" fmla="*/ 2147483647 w 545"/>
                <a:gd name="T67" fmla="*/ 286805718 h 549"/>
                <a:gd name="T68" fmla="*/ 2147483647 w 545"/>
                <a:gd name="T69" fmla="*/ 1863827096 h 549"/>
                <a:gd name="T70" fmla="*/ 2147483647 w 545"/>
                <a:gd name="T71" fmla="*/ 2147483647 h 549"/>
                <a:gd name="T72" fmla="*/ 2147483647 w 545"/>
                <a:gd name="T73" fmla="*/ 2147483647 h 549"/>
                <a:gd name="T74" fmla="*/ 2147483647 w 545"/>
                <a:gd name="T75" fmla="*/ 2147483647 h 549"/>
                <a:gd name="T76" fmla="*/ 2147483647 w 545"/>
                <a:gd name="T77" fmla="*/ 2147483647 h 549"/>
                <a:gd name="T78" fmla="*/ 2147483647 w 545"/>
                <a:gd name="T79" fmla="*/ 2147483647 h 549"/>
                <a:gd name="T80" fmla="*/ 2147483647 w 545"/>
                <a:gd name="T81" fmla="*/ 2147483647 h 549"/>
                <a:gd name="T82" fmla="*/ 2147483647 w 545"/>
                <a:gd name="T83" fmla="*/ 2147483647 h 549"/>
                <a:gd name="T84" fmla="*/ 2147483647 w 545"/>
                <a:gd name="T85" fmla="*/ 2147483647 h 549"/>
                <a:gd name="T86" fmla="*/ 2147483647 w 545"/>
                <a:gd name="T87" fmla="*/ 2147483647 h 549"/>
                <a:gd name="T88" fmla="*/ 2147483647 w 545"/>
                <a:gd name="T89" fmla="*/ 2147483647 h 549"/>
                <a:gd name="T90" fmla="*/ 417127276 w 545"/>
                <a:gd name="T91" fmla="*/ 2147483647 h 549"/>
                <a:gd name="T92" fmla="*/ 83425455 w 545"/>
                <a:gd name="T93" fmla="*/ 2147483647 h 549"/>
                <a:gd name="T94" fmla="*/ 667212268 w 545"/>
                <a:gd name="T95" fmla="*/ 2147483647 h 549"/>
                <a:gd name="T96" fmla="*/ 667212268 w 545"/>
                <a:gd name="T97" fmla="*/ 2147483647 h 549"/>
                <a:gd name="T98" fmla="*/ 0 w 545"/>
                <a:gd name="T99" fmla="*/ 214748364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549"/>
                <a:gd name="T152" fmla="*/ 545 w 545"/>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78" name="Freeform 253"/>
            <p:cNvSpPr>
              <a:spLocks/>
            </p:cNvSpPr>
            <p:nvPr>
              <p:custDataLst>
                <p:tags r:id="rId171"/>
              </p:custDataLst>
            </p:nvPr>
          </p:nvSpPr>
          <p:spPr bwMode="auto">
            <a:xfrm>
              <a:off x="6494785" y="2616996"/>
              <a:ext cx="162431" cy="263498"/>
            </a:xfrm>
            <a:custGeom>
              <a:avLst/>
              <a:gdLst>
                <a:gd name="T0" fmla="*/ 21242816 w 452"/>
                <a:gd name="T1" fmla="*/ 71338003 h 832"/>
                <a:gd name="T2" fmla="*/ 26174082 w 452"/>
                <a:gd name="T3" fmla="*/ 67784995 h 832"/>
                <a:gd name="T4" fmla="*/ 31295236 w 452"/>
                <a:gd name="T5" fmla="*/ 65598619 h 832"/>
                <a:gd name="T6" fmla="*/ 36416383 w 452"/>
                <a:gd name="T7" fmla="*/ 63411720 h 832"/>
                <a:gd name="T8" fmla="*/ 40778438 w 452"/>
                <a:gd name="T9" fmla="*/ 59311872 h 832"/>
                <a:gd name="T10" fmla="*/ 44002945 w 452"/>
                <a:gd name="T11" fmla="*/ 54665170 h 832"/>
                <a:gd name="T12" fmla="*/ 44002945 w 452"/>
                <a:gd name="T13" fmla="*/ 48925279 h 832"/>
                <a:gd name="T14" fmla="*/ 50262076 w 452"/>
                <a:gd name="T15" fmla="*/ 48652374 h 832"/>
                <a:gd name="T16" fmla="*/ 53486148 w 452"/>
                <a:gd name="T17" fmla="*/ 47285758 h 832"/>
                <a:gd name="T18" fmla="*/ 56521208 w 452"/>
                <a:gd name="T19" fmla="*/ 44279099 h 832"/>
                <a:gd name="T20" fmla="*/ 60693831 w 452"/>
                <a:gd name="T21" fmla="*/ 36352309 h 832"/>
                <a:gd name="T22" fmla="*/ 66383752 w 452"/>
                <a:gd name="T23" fmla="*/ 20499245 h 832"/>
                <a:gd name="T24" fmla="*/ 71694346 w 452"/>
                <a:gd name="T25" fmla="*/ 0 h 832"/>
                <a:gd name="T26" fmla="*/ 73022212 w 452"/>
                <a:gd name="T27" fmla="*/ 5193037 h 832"/>
                <a:gd name="T28" fmla="*/ 77194821 w 452"/>
                <a:gd name="T29" fmla="*/ 12846401 h 832"/>
                <a:gd name="T30" fmla="*/ 84971265 w 452"/>
                <a:gd name="T31" fmla="*/ 23232999 h 832"/>
                <a:gd name="T32" fmla="*/ 83453952 w 452"/>
                <a:gd name="T33" fmla="*/ 28152607 h 832"/>
                <a:gd name="T34" fmla="*/ 84212609 w 452"/>
                <a:gd name="T35" fmla="*/ 37718925 h 832"/>
                <a:gd name="T36" fmla="*/ 85729921 w 452"/>
                <a:gd name="T37" fmla="*/ 50565322 h 832"/>
                <a:gd name="T38" fmla="*/ 84971265 w 452"/>
                <a:gd name="T39" fmla="*/ 56305213 h 832"/>
                <a:gd name="T40" fmla="*/ 81177984 w 452"/>
                <a:gd name="T41" fmla="*/ 63958575 h 832"/>
                <a:gd name="T42" fmla="*/ 77574149 w 452"/>
                <a:gd name="T43" fmla="*/ 71338003 h 832"/>
                <a:gd name="T44" fmla="*/ 76815493 w 452"/>
                <a:gd name="T45" fmla="*/ 77351321 h 832"/>
                <a:gd name="T46" fmla="*/ 74539524 w 452"/>
                <a:gd name="T47" fmla="*/ 84184400 h 832"/>
                <a:gd name="T48" fmla="*/ 72642884 w 452"/>
                <a:gd name="T49" fmla="*/ 86917632 h 832"/>
                <a:gd name="T50" fmla="*/ 71504899 w 452"/>
                <a:gd name="T51" fmla="*/ 90744574 h 832"/>
                <a:gd name="T52" fmla="*/ 69797705 w 452"/>
                <a:gd name="T53" fmla="*/ 99491124 h 832"/>
                <a:gd name="T54" fmla="*/ 64107784 w 452"/>
                <a:gd name="T55" fmla="*/ 116710274 h 832"/>
                <a:gd name="T56" fmla="*/ 60883277 w 452"/>
                <a:gd name="T57" fmla="*/ 128463483 h 832"/>
                <a:gd name="T58" fmla="*/ 60314503 w 452"/>
                <a:gd name="T59" fmla="*/ 136663178 h 832"/>
                <a:gd name="T60" fmla="*/ 58797190 w 452"/>
                <a:gd name="T61" fmla="*/ 145136333 h 832"/>
                <a:gd name="T62" fmla="*/ 53296701 w 452"/>
                <a:gd name="T63" fmla="*/ 164542904 h 832"/>
                <a:gd name="T64" fmla="*/ 49313538 w 452"/>
                <a:gd name="T65" fmla="*/ 174109214 h 832"/>
                <a:gd name="T66" fmla="*/ 45899585 w 452"/>
                <a:gd name="T67" fmla="*/ 179028822 h 832"/>
                <a:gd name="T68" fmla="*/ 44002945 w 452"/>
                <a:gd name="T69" fmla="*/ 180395438 h 832"/>
                <a:gd name="T70" fmla="*/ 43244289 w 452"/>
                <a:gd name="T71" fmla="*/ 195155306 h 832"/>
                <a:gd name="T72" fmla="*/ 40778438 w 452"/>
                <a:gd name="T73" fmla="*/ 207454848 h 832"/>
                <a:gd name="T74" fmla="*/ 36226501 w 452"/>
                <a:gd name="T75" fmla="*/ 217294586 h 832"/>
                <a:gd name="T76" fmla="*/ 29777923 w 452"/>
                <a:gd name="T77" fmla="*/ 223854760 h 832"/>
                <a:gd name="T78" fmla="*/ 20863488 w 452"/>
                <a:gd name="T79" fmla="*/ 227134324 h 832"/>
                <a:gd name="T80" fmla="*/ 15173567 w 452"/>
                <a:gd name="T81" fmla="*/ 226041136 h 832"/>
                <a:gd name="T82" fmla="*/ 13845697 w 452"/>
                <a:gd name="T83" fmla="*/ 223307904 h 832"/>
                <a:gd name="T84" fmla="*/ 9483206 w 452"/>
                <a:gd name="T85" fmla="*/ 221394433 h 832"/>
                <a:gd name="T86" fmla="*/ 4931267 w 452"/>
                <a:gd name="T87" fmla="*/ 218114869 h 832"/>
                <a:gd name="T88" fmla="*/ 2275969 w 452"/>
                <a:gd name="T89" fmla="*/ 212374978 h 832"/>
                <a:gd name="T90" fmla="*/ 569210 w 452"/>
                <a:gd name="T91" fmla="*/ 205541377 h 832"/>
                <a:gd name="T92" fmla="*/ 0 w 452"/>
                <a:gd name="T93" fmla="*/ 193515263 h 832"/>
                <a:gd name="T94" fmla="*/ 758656 w 452"/>
                <a:gd name="T95" fmla="*/ 189688843 h 832"/>
                <a:gd name="T96" fmla="*/ 3603836 w 452"/>
                <a:gd name="T97" fmla="*/ 185315568 h 832"/>
                <a:gd name="T98" fmla="*/ 2086523 w 452"/>
                <a:gd name="T99" fmla="*/ 183675524 h 832"/>
                <a:gd name="T100" fmla="*/ 0 w 452"/>
                <a:gd name="T101" fmla="*/ 178209061 h 832"/>
                <a:gd name="T102" fmla="*/ 948538 w 452"/>
                <a:gd name="T103" fmla="*/ 171648888 h 832"/>
                <a:gd name="T104" fmla="*/ 1517313 w 452"/>
                <a:gd name="T105" fmla="*/ 166729280 h 832"/>
                <a:gd name="T106" fmla="*/ 948538 w 452"/>
                <a:gd name="T107" fmla="*/ 161536245 h 832"/>
                <a:gd name="T108" fmla="*/ 3413954 w 452"/>
                <a:gd name="T109" fmla="*/ 160442534 h 832"/>
                <a:gd name="T110" fmla="*/ 8155775 w 452"/>
                <a:gd name="T111" fmla="*/ 155249498 h 832"/>
                <a:gd name="T112" fmla="*/ 11949056 w 452"/>
                <a:gd name="T113" fmla="*/ 147049804 h 832"/>
                <a:gd name="T114" fmla="*/ 14414910 w 452"/>
                <a:gd name="T115" fmla="*/ 138303254 h 832"/>
                <a:gd name="T116" fmla="*/ 16311551 w 452"/>
                <a:gd name="T117" fmla="*/ 126277107 h 832"/>
                <a:gd name="T118" fmla="*/ 15742341 w 452"/>
                <a:gd name="T119" fmla="*/ 119716933 h 832"/>
                <a:gd name="T120" fmla="*/ 13276923 w 452"/>
                <a:gd name="T121" fmla="*/ 111517238 h 832"/>
                <a:gd name="T122" fmla="*/ 10621190 w 452"/>
                <a:gd name="T123" fmla="*/ 104410732 h 832"/>
                <a:gd name="T124" fmla="*/ 10052416 w 452"/>
                <a:gd name="T125" fmla="*/ 99217696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2"/>
                <a:gd name="T190" fmla="*/ 0 h 832"/>
                <a:gd name="T191" fmla="*/ 452 w 452"/>
                <a:gd name="T192" fmla="*/ 832 h 8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179" name="Freeform 254"/>
            <p:cNvSpPr>
              <a:spLocks/>
            </p:cNvSpPr>
            <p:nvPr>
              <p:custDataLst>
                <p:tags r:id="rId172"/>
              </p:custDataLst>
            </p:nvPr>
          </p:nvSpPr>
          <p:spPr bwMode="auto">
            <a:xfrm>
              <a:off x="6227561" y="2434278"/>
              <a:ext cx="30129" cy="40390"/>
            </a:xfrm>
            <a:custGeom>
              <a:avLst/>
              <a:gdLst>
                <a:gd name="T0" fmla="*/ 2147483647 w 80"/>
                <a:gd name="T1" fmla="*/ 296258192 h 126"/>
                <a:gd name="T2" fmla="*/ 2147483647 w 80"/>
                <a:gd name="T3" fmla="*/ 2147483647 h 126"/>
                <a:gd name="T4" fmla="*/ 2147483647 w 80"/>
                <a:gd name="T5" fmla="*/ 2147483647 h 126"/>
                <a:gd name="T6" fmla="*/ 2147483647 w 80"/>
                <a:gd name="T7" fmla="*/ 2147483647 h 126"/>
                <a:gd name="T8" fmla="*/ 2147483647 w 80"/>
                <a:gd name="T9" fmla="*/ 2147483647 h 126"/>
                <a:gd name="T10" fmla="*/ 2147483647 w 80"/>
                <a:gd name="T11" fmla="*/ 2147483647 h 126"/>
                <a:gd name="T12" fmla="*/ 2147483647 w 80"/>
                <a:gd name="T13" fmla="*/ 2147483647 h 126"/>
                <a:gd name="T14" fmla="*/ 2147483647 w 80"/>
                <a:gd name="T15" fmla="*/ 2147483647 h 126"/>
                <a:gd name="T16" fmla="*/ 2147483647 w 80"/>
                <a:gd name="T17" fmla="*/ 2147483647 h 126"/>
                <a:gd name="T18" fmla="*/ 2147483647 w 80"/>
                <a:gd name="T19" fmla="*/ 2147483647 h 126"/>
                <a:gd name="T20" fmla="*/ 1235917127 w 80"/>
                <a:gd name="T21" fmla="*/ 2147483647 h 126"/>
                <a:gd name="T22" fmla="*/ 0 w 80"/>
                <a:gd name="T23" fmla="*/ 2147483647 h 126"/>
                <a:gd name="T24" fmla="*/ 665558051 w 80"/>
                <a:gd name="T25" fmla="*/ 2147483647 h 126"/>
                <a:gd name="T26" fmla="*/ 2147483647 w 80"/>
                <a:gd name="T27" fmla="*/ 2147483647 h 126"/>
                <a:gd name="T28" fmla="*/ 2147483647 w 80"/>
                <a:gd name="T29" fmla="*/ 1778110596 h 126"/>
                <a:gd name="T30" fmla="*/ 2147483647 w 80"/>
                <a:gd name="T31" fmla="*/ 740925938 h 126"/>
                <a:gd name="T32" fmla="*/ 2147483647 w 80"/>
                <a:gd name="T33" fmla="*/ 148129096 h 126"/>
                <a:gd name="T34" fmla="*/ 2147483647 w 80"/>
                <a:gd name="T35" fmla="*/ 0 h 126"/>
                <a:gd name="T36" fmla="*/ 2147483647 w 80"/>
                <a:gd name="T37" fmla="*/ 0 h 126"/>
                <a:gd name="T38" fmla="*/ 2147483647 w 80"/>
                <a:gd name="T39" fmla="*/ 148129096 h 126"/>
                <a:gd name="T40" fmla="*/ 2147483647 w 80"/>
                <a:gd name="T41" fmla="*/ 296258192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26"/>
                <a:gd name="T65" fmla="*/ 80 w 8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80" name="Freeform 255"/>
            <p:cNvSpPr>
              <a:spLocks/>
            </p:cNvSpPr>
            <p:nvPr>
              <p:custDataLst>
                <p:tags r:id="rId173"/>
              </p:custDataLst>
            </p:nvPr>
          </p:nvSpPr>
          <p:spPr bwMode="auto">
            <a:xfrm>
              <a:off x="6218391" y="2410236"/>
              <a:ext cx="45847" cy="36544"/>
            </a:xfrm>
            <a:custGeom>
              <a:avLst/>
              <a:gdLst>
                <a:gd name="T0" fmla="*/ 2147483647 w 124"/>
                <a:gd name="T1" fmla="*/ 0 h 117"/>
                <a:gd name="T2" fmla="*/ 2147483647 w 124"/>
                <a:gd name="T3" fmla="*/ 2056018821 h 117"/>
                <a:gd name="T4" fmla="*/ 2147483647 w 124"/>
                <a:gd name="T5" fmla="*/ 2147483647 h 117"/>
                <a:gd name="T6" fmla="*/ 2147483647 w 124"/>
                <a:gd name="T7" fmla="*/ 2147483647 h 117"/>
                <a:gd name="T8" fmla="*/ 2147483647 w 124"/>
                <a:gd name="T9" fmla="*/ 2147483647 h 117"/>
                <a:gd name="T10" fmla="*/ 2147483647 w 124"/>
                <a:gd name="T11" fmla="*/ 2147483647 h 117"/>
                <a:gd name="T12" fmla="*/ 2147483647 w 124"/>
                <a:gd name="T13" fmla="*/ 2147483647 h 117"/>
                <a:gd name="T14" fmla="*/ 2147483647 w 124"/>
                <a:gd name="T15" fmla="*/ 2147483647 h 117"/>
                <a:gd name="T16" fmla="*/ 2147483647 w 124"/>
                <a:gd name="T17" fmla="*/ 2147483647 h 117"/>
                <a:gd name="T18" fmla="*/ 2147483647 w 124"/>
                <a:gd name="T19" fmla="*/ 2147483647 h 117"/>
                <a:gd name="T20" fmla="*/ 2147483647 w 124"/>
                <a:gd name="T21" fmla="*/ 2147483647 h 117"/>
                <a:gd name="T22" fmla="*/ 2147483647 w 124"/>
                <a:gd name="T23" fmla="*/ 2147483647 h 117"/>
                <a:gd name="T24" fmla="*/ 2147483647 w 124"/>
                <a:gd name="T25" fmla="*/ 2147483647 h 117"/>
                <a:gd name="T26" fmla="*/ 2147483647 w 124"/>
                <a:gd name="T27" fmla="*/ 2147483647 h 117"/>
                <a:gd name="T28" fmla="*/ 2147483647 w 124"/>
                <a:gd name="T29" fmla="*/ 2147483647 h 117"/>
                <a:gd name="T30" fmla="*/ 2147483647 w 124"/>
                <a:gd name="T31" fmla="*/ 2147483647 h 117"/>
                <a:gd name="T32" fmla="*/ 2147483647 w 124"/>
                <a:gd name="T33" fmla="*/ 2147483647 h 117"/>
                <a:gd name="T34" fmla="*/ 2069200573 w 124"/>
                <a:gd name="T35" fmla="*/ 2147483647 h 117"/>
                <a:gd name="T36" fmla="*/ 1169521850 w 124"/>
                <a:gd name="T37" fmla="*/ 2147483647 h 117"/>
                <a:gd name="T38" fmla="*/ 359791283 w 124"/>
                <a:gd name="T39" fmla="*/ 2147483647 h 117"/>
                <a:gd name="T40" fmla="*/ 0 w 124"/>
                <a:gd name="T41" fmla="*/ 2147483647 h 117"/>
                <a:gd name="T42" fmla="*/ 89947709 w 124"/>
                <a:gd name="T43" fmla="*/ 2147483647 h 117"/>
                <a:gd name="T44" fmla="*/ 179895417 w 124"/>
                <a:gd name="T45" fmla="*/ 2147483647 h 117"/>
                <a:gd name="T46" fmla="*/ 449738992 w 124"/>
                <a:gd name="T47" fmla="*/ 2147483647 h 117"/>
                <a:gd name="T48" fmla="*/ 809730567 w 124"/>
                <a:gd name="T49" fmla="*/ 2147483647 h 117"/>
                <a:gd name="T50" fmla="*/ 1529312684 w 124"/>
                <a:gd name="T51" fmla="*/ 2147483647 h 117"/>
                <a:gd name="T52" fmla="*/ 2147483647 w 124"/>
                <a:gd name="T53" fmla="*/ 2147483647 h 117"/>
                <a:gd name="T54" fmla="*/ 2147483647 w 124"/>
                <a:gd name="T55" fmla="*/ 2147483647 h 117"/>
                <a:gd name="T56" fmla="*/ 2147483647 w 124"/>
                <a:gd name="T57" fmla="*/ 1644762156 h 117"/>
                <a:gd name="T58" fmla="*/ 2147483647 w 124"/>
                <a:gd name="T59" fmla="*/ 1644762156 h 117"/>
                <a:gd name="T60" fmla="*/ 2147483647 w 124"/>
                <a:gd name="T61" fmla="*/ 1644762156 h 117"/>
                <a:gd name="T62" fmla="*/ 2147483647 w 124"/>
                <a:gd name="T63" fmla="*/ 822513845 h 117"/>
                <a:gd name="T64" fmla="*/ 2147483647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117"/>
                <a:gd name="T101" fmla="*/ 124 w 12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81" name="Freeform 256"/>
            <p:cNvSpPr>
              <a:spLocks/>
            </p:cNvSpPr>
            <p:nvPr>
              <p:custDataLst>
                <p:tags r:id="rId174"/>
              </p:custDataLst>
            </p:nvPr>
          </p:nvSpPr>
          <p:spPr bwMode="auto">
            <a:xfrm>
              <a:off x="6473826" y="1622627"/>
              <a:ext cx="415247" cy="286578"/>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145331794 h 900"/>
                <a:gd name="T26" fmla="*/ 2147483647 w 1156"/>
                <a:gd name="T27" fmla="*/ 2147483647 h 900"/>
                <a:gd name="T28" fmla="*/ 2147483647 w 1156"/>
                <a:gd name="T29" fmla="*/ 2147483647 h 900"/>
                <a:gd name="T30" fmla="*/ 2147483647 w 1156"/>
                <a:gd name="T31" fmla="*/ 2147483647 h 900"/>
                <a:gd name="T32" fmla="*/ 329936067 w 1156"/>
                <a:gd name="T33" fmla="*/ 2147483647 h 900"/>
                <a:gd name="T34" fmla="*/ 412562435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6"/>
                <a:gd name="T166" fmla="*/ 0 h 900"/>
                <a:gd name="T167" fmla="*/ 1156 w 1156"/>
                <a:gd name="T168" fmla="*/ 900 h 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82" name="Freeform 257"/>
            <p:cNvSpPr>
              <a:spLocks/>
            </p:cNvSpPr>
            <p:nvPr>
              <p:custDataLst>
                <p:tags r:id="rId175"/>
              </p:custDataLst>
            </p:nvPr>
          </p:nvSpPr>
          <p:spPr bwMode="auto">
            <a:xfrm>
              <a:off x="6493475" y="2020759"/>
              <a:ext cx="204348" cy="138481"/>
            </a:xfrm>
            <a:custGeom>
              <a:avLst/>
              <a:gdLst>
                <a:gd name="T0" fmla="*/ 2121280121 w 571"/>
                <a:gd name="T1" fmla="*/ 2147483647 h 443"/>
                <a:gd name="T2" fmla="*/ 2147483647 w 571"/>
                <a:gd name="T3" fmla="*/ 2147483647 h 443"/>
                <a:gd name="T4" fmla="*/ 2147483647 w 571"/>
                <a:gd name="T5" fmla="*/ 2147483647 h 443"/>
                <a:gd name="T6" fmla="*/ 2147483647 w 571"/>
                <a:gd name="T7" fmla="*/ 2147483647 h 443"/>
                <a:gd name="T8" fmla="*/ 2147483647 w 571"/>
                <a:gd name="T9" fmla="*/ 2147483647 h 443"/>
                <a:gd name="T10" fmla="*/ 2147483647 w 571"/>
                <a:gd name="T11" fmla="*/ 2147483647 h 443"/>
                <a:gd name="T12" fmla="*/ 2147483647 w 571"/>
                <a:gd name="T13" fmla="*/ 2147483647 h 443"/>
                <a:gd name="T14" fmla="*/ 2147483647 w 571"/>
                <a:gd name="T15" fmla="*/ 2147483647 h 443"/>
                <a:gd name="T16" fmla="*/ 2147483647 w 571"/>
                <a:gd name="T17" fmla="*/ 2147483647 h 443"/>
                <a:gd name="T18" fmla="*/ 2147483647 w 571"/>
                <a:gd name="T19" fmla="*/ 2147483647 h 443"/>
                <a:gd name="T20" fmla="*/ 2147483647 w 571"/>
                <a:gd name="T21" fmla="*/ 2147483647 h 443"/>
                <a:gd name="T22" fmla="*/ 2147483647 w 571"/>
                <a:gd name="T23" fmla="*/ 2147483647 h 443"/>
                <a:gd name="T24" fmla="*/ 2147483647 w 571"/>
                <a:gd name="T25" fmla="*/ 2147483647 h 443"/>
                <a:gd name="T26" fmla="*/ 2147483647 w 571"/>
                <a:gd name="T27" fmla="*/ 2147483647 h 443"/>
                <a:gd name="T28" fmla="*/ 2147483647 w 571"/>
                <a:gd name="T29" fmla="*/ 2147483647 h 443"/>
                <a:gd name="T30" fmla="*/ 2147483647 w 571"/>
                <a:gd name="T31" fmla="*/ 2147483647 h 443"/>
                <a:gd name="T32" fmla="*/ 2147483647 w 571"/>
                <a:gd name="T33" fmla="*/ 2147483647 h 443"/>
                <a:gd name="T34" fmla="*/ 2147483647 w 571"/>
                <a:gd name="T35" fmla="*/ 2147483647 h 443"/>
                <a:gd name="T36" fmla="*/ 2147483647 w 571"/>
                <a:gd name="T37" fmla="*/ 2147483647 h 443"/>
                <a:gd name="T38" fmla="*/ 2147483647 w 571"/>
                <a:gd name="T39" fmla="*/ 2147483647 h 443"/>
                <a:gd name="T40" fmla="*/ 2147483647 w 571"/>
                <a:gd name="T41" fmla="*/ 2147483647 h 443"/>
                <a:gd name="T42" fmla="*/ 2147483647 w 571"/>
                <a:gd name="T43" fmla="*/ 2147483647 h 443"/>
                <a:gd name="T44" fmla="*/ 2147483647 w 571"/>
                <a:gd name="T45" fmla="*/ 2147483647 h 443"/>
                <a:gd name="T46" fmla="*/ 2147483647 w 571"/>
                <a:gd name="T47" fmla="*/ 2147483647 h 443"/>
                <a:gd name="T48" fmla="*/ 2147483647 w 571"/>
                <a:gd name="T49" fmla="*/ 2147483647 h 443"/>
                <a:gd name="T50" fmla="*/ 2147483647 w 571"/>
                <a:gd name="T51" fmla="*/ 2147483647 h 443"/>
                <a:gd name="T52" fmla="*/ 2147483647 w 571"/>
                <a:gd name="T53" fmla="*/ 2147483647 h 443"/>
                <a:gd name="T54" fmla="*/ 2147483647 w 571"/>
                <a:gd name="T55" fmla="*/ 2147483647 h 443"/>
                <a:gd name="T56" fmla="*/ 2147483647 w 571"/>
                <a:gd name="T57" fmla="*/ 2147483647 h 443"/>
                <a:gd name="T58" fmla="*/ 2147483647 w 571"/>
                <a:gd name="T59" fmla="*/ 2147483647 h 443"/>
                <a:gd name="T60" fmla="*/ 2147483647 w 571"/>
                <a:gd name="T61" fmla="*/ 2147483647 h 443"/>
                <a:gd name="T62" fmla="*/ 2147483647 w 571"/>
                <a:gd name="T63" fmla="*/ 2147483647 h 443"/>
                <a:gd name="T64" fmla="*/ 2147483647 w 571"/>
                <a:gd name="T65" fmla="*/ 2147483647 h 443"/>
                <a:gd name="T66" fmla="*/ 2147483647 w 571"/>
                <a:gd name="T67" fmla="*/ 2147483647 h 443"/>
                <a:gd name="T68" fmla="*/ 2147483647 w 571"/>
                <a:gd name="T69" fmla="*/ 2147483647 h 443"/>
                <a:gd name="T70" fmla="*/ 2147483647 w 571"/>
                <a:gd name="T71" fmla="*/ 2147483647 h 443"/>
                <a:gd name="T72" fmla="*/ 2147483647 w 571"/>
                <a:gd name="T73" fmla="*/ 2147483647 h 443"/>
                <a:gd name="T74" fmla="*/ 2147483647 w 571"/>
                <a:gd name="T75" fmla="*/ 2147483647 h 443"/>
                <a:gd name="T76" fmla="*/ 2147483647 w 571"/>
                <a:gd name="T77" fmla="*/ 2147483647 h 443"/>
                <a:gd name="T78" fmla="*/ 2147483647 w 571"/>
                <a:gd name="T79" fmla="*/ 2147483647 h 443"/>
                <a:gd name="T80" fmla="*/ 1305272938 w 571"/>
                <a:gd name="T81" fmla="*/ 2147483647 h 443"/>
                <a:gd name="T82" fmla="*/ 0 w 571"/>
                <a:gd name="T83" fmla="*/ 214748364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1"/>
                <a:gd name="T127" fmla="*/ 0 h 443"/>
                <a:gd name="T128" fmla="*/ 571 w 571"/>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183" name="Freeform 258"/>
            <p:cNvSpPr>
              <a:spLocks/>
            </p:cNvSpPr>
            <p:nvPr>
              <p:custDataLst>
                <p:tags r:id="rId176"/>
              </p:custDataLst>
            </p:nvPr>
          </p:nvSpPr>
          <p:spPr bwMode="auto">
            <a:xfrm>
              <a:off x="6654596" y="1884202"/>
              <a:ext cx="99554" cy="73087"/>
            </a:xfrm>
            <a:custGeom>
              <a:avLst/>
              <a:gdLst>
                <a:gd name="T0" fmla="*/ 0 w 286"/>
                <a:gd name="T1" fmla="*/ 2147483647 h 228"/>
                <a:gd name="T2" fmla="*/ 300218542 w 286"/>
                <a:gd name="T3" fmla="*/ 2147483647 h 228"/>
                <a:gd name="T4" fmla="*/ 525515964 w 286"/>
                <a:gd name="T5" fmla="*/ 2147483647 h 228"/>
                <a:gd name="T6" fmla="*/ 750813387 w 286"/>
                <a:gd name="T7" fmla="*/ 2147483647 h 228"/>
                <a:gd name="T8" fmla="*/ 825734928 w 286"/>
                <a:gd name="T9" fmla="*/ 2147483647 h 228"/>
                <a:gd name="T10" fmla="*/ 900834069 w 286"/>
                <a:gd name="T11" fmla="*/ 2147483647 h 228"/>
                <a:gd name="T12" fmla="*/ 975932788 w 286"/>
                <a:gd name="T13" fmla="*/ 2147483647 h 228"/>
                <a:gd name="T14" fmla="*/ 1051031929 w 286"/>
                <a:gd name="T15" fmla="*/ 2147483647 h 228"/>
                <a:gd name="T16" fmla="*/ 1201230210 w 286"/>
                <a:gd name="T17" fmla="*/ 2147483647 h 228"/>
                <a:gd name="T18" fmla="*/ 1426349611 w 286"/>
                <a:gd name="T19" fmla="*/ 2147483647 h 228"/>
                <a:gd name="T20" fmla="*/ 1801667716 w 286"/>
                <a:gd name="T21" fmla="*/ 2147483647 h 228"/>
                <a:gd name="T22" fmla="*/ 2147483647 w 286"/>
                <a:gd name="T23" fmla="*/ 2147483647 h 228"/>
                <a:gd name="T24" fmla="*/ 2147483647 w 286"/>
                <a:gd name="T25" fmla="*/ 2147483647 h 228"/>
                <a:gd name="T26" fmla="*/ 2147483647 w 286"/>
                <a:gd name="T27" fmla="*/ 2147483647 h 228"/>
                <a:gd name="T28" fmla="*/ 2147483647 w 286"/>
                <a:gd name="T29" fmla="*/ 2147483647 h 228"/>
                <a:gd name="T30" fmla="*/ 2147483647 w 286"/>
                <a:gd name="T31" fmla="*/ 2147483647 h 228"/>
                <a:gd name="T32" fmla="*/ 2147483647 w 286"/>
                <a:gd name="T33" fmla="*/ 2147483647 h 228"/>
                <a:gd name="T34" fmla="*/ 2147483647 w 286"/>
                <a:gd name="T35" fmla="*/ 2147483647 h 228"/>
                <a:gd name="T36" fmla="*/ 2147483647 w 286"/>
                <a:gd name="T37" fmla="*/ 2147483647 h 228"/>
                <a:gd name="T38" fmla="*/ 2147483647 w 286"/>
                <a:gd name="T39" fmla="*/ 2147483647 h 228"/>
                <a:gd name="T40" fmla="*/ 2147483647 w 286"/>
                <a:gd name="T41" fmla="*/ 2147483647 h 228"/>
                <a:gd name="T42" fmla="*/ 2147483647 w 286"/>
                <a:gd name="T43" fmla="*/ 2147483647 h 228"/>
                <a:gd name="T44" fmla="*/ 2147483647 w 286"/>
                <a:gd name="T45" fmla="*/ 2147483647 h 228"/>
                <a:gd name="T46" fmla="*/ 2147483647 w 286"/>
                <a:gd name="T47" fmla="*/ 2147483647 h 228"/>
                <a:gd name="T48" fmla="*/ 2147483647 w 286"/>
                <a:gd name="T49" fmla="*/ 2147483647 h 228"/>
                <a:gd name="T50" fmla="*/ 2147483647 w 286"/>
                <a:gd name="T51" fmla="*/ 2147483647 h 228"/>
                <a:gd name="T52" fmla="*/ 2147483647 w 286"/>
                <a:gd name="T53" fmla="*/ 2147483647 h 228"/>
                <a:gd name="T54" fmla="*/ 2147483647 w 286"/>
                <a:gd name="T55" fmla="*/ 2147483647 h 228"/>
                <a:gd name="T56" fmla="*/ 2147483647 w 286"/>
                <a:gd name="T57" fmla="*/ 0 h 228"/>
                <a:gd name="T58" fmla="*/ 2147483647 w 286"/>
                <a:gd name="T59" fmla="*/ 1037184129 h 228"/>
                <a:gd name="T60" fmla="*/ 2147483647 w 286"/>
                <a:gd name="T61" fmla="*/ 1926239692 h 228"/>
                <a:gd name="T62" fmla="*/ 2147483647 w 286"/>
                <a:gd name="T63" fmla="*/ 2147483647 h 228"/>
                <a:gd name="T64" fmla="*/ 2147483647 w 286"/>
                <a:gd name="T65" fmla="*/ 2147483647 h 228"/>
                <a:gd name="T66" fmla="*/ 2147483647 w 286"/>
                <a:gd name="T67" fmla="*/ 2147483647 h 228"/>
                <a:gd name="T68" fmla="*/ 2147483647 w 286"/>
                <a:gd name="T69" fmla="*/ 2147483647 h 228"/>
                <a:gd name="T70" fmla="*/ 2147483647 w 286"/>
                <a:gd name="T71" fmla="*/ 2147483647 h 228"/>
                <a:gd name="T72" fmla="*/ 2147483647 w 286"/>
                <a:gd name="T73" fmla="*/ 2147483647 h 228"/>
                <a:gd name="T74" fmla="*/ 2147483647 w 286"/>
                <a:gd name="T75" fmla="*/ 2147483647 h 228"/>
                <a:gd name="T76" fmla="*/ 0 w 286"/>
                <a:gd name="T77" fmla="*/ 214748364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6"/>
                <a:gd name="T118" fmla="*/ 0 h 228"/>
                <a:gd name="T119" fmla="*/ 286 w 286"/>
                <a:gd name="T120" fmla="*/ 228 h 2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184" name="Freeform 259"/>
            <p:cNvSpPr>
              <a:spLocks/>
            </p:cNvSpPr>
            <p:nvPr>
              <p:custDataLst>
                <p:tags r:id="rId177"/>
              </p:custDataLst>
            </p:nvPr>
          </p:nvSpPr>
          <p:spPr bwMode="auto">
            <a:xfrm>
              <a:off x="6396541" y="1673596"/>
              <a:ext cx="183390" cy="159638"/>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1563049746 h 505"/>
                <a:gd name="T46" fmla="*/ 2147483647 w 524"/>
                <a:gd name="T47" fmla="*/ 852597305 h 505"/>
                <a:gd name="T48" fmla="*/ 2147483647 w 524"/>
                <a:gd name="T49" fmla="*/ 426162715 h 505"/>
                <a:gd name="T50" fmla="*/ 2147483647 w 524"/>
                <a:gd name="T51" fmla="*/ 1136887553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991945012 w 524"/>
                <a:gd name="T71" fmla="*/ 2147483647 h 505"/>
                <a:gd name="T72" fmla="*/ 152551721 w 524"/>
                <a:gd name="T73" fmla="*/ 2147483647 h 505"/>
                <a:gd name="T74" fmla="*/ 152551721 w 524"/>
                <a:gd name="T75" fmla="*/ 2147483647 h 505"/>
                <a:gd name="T76" fmla="*/ 0 w 524"/>
                <a:gd name="T77" fmla="*/ 2147483647 h 505"/>
                <a:gd name="T78" fmla="*/ 0 w 524"/>
                <a:gd name="T79" fmla="*/ 2147483647 h 505"/>
                <a:gd name="T80" fmla="*/ 534110437 w 524"/>
                <a:gd name="T81" fmla="*/ 2147483647 h 505"/>
                <a:gd name="T82" fmla="*/ 1983890449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4"/>
                <a:gd name="T187" fmla="*/ 0 h 505"/>
                <a:gd name="T188" fmla="*/ 524 w 524"/>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85" name="Freeform 260"/>
            <p:cNvSpPr>
              <a:spLocks/>
            </p:cNvSpPr>
            <p:nvPr>
              <p:custDataLst>
                <p:tags r:id="rId178"/>
              </p:custDataLst>
            </p:nvPr>
          </p:nvSpPr>
          <p:spPr bwMode="auto">
            <a:xfrm>
              <a:off x="6809167" y="1649554"/>
              <a:ext cx="273775" cy="175986"/>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573744973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1556113514 w 764"/>
                <a:gd name="T115" fmla="*/ 2147483647 h 555"/>
                <a:gd name="T116" fmla="*/ 819076437 w 764"/>
                <a:gd name="T117" fmla="*/ 2147483647 h 555"/>
                <a:gd name="T118" fmla="*/ 0 w 764"/>
                <a:gd name="T119" fmla="*/ 2147483647 h 555"/>
                <a:gd name="T120" fmla="*/ 163890678 w 764"/>
                <a:gd name="T121" fmla="*/ 2147483647 h 555"/>
                <a:gd name="T122" fmla="*/ 1801855075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55"/>
                <a:gd name="T191" fmla="*/ 764 w 764"/>
                <a:gd name="T192" fmla="*/ 555 h 5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86" name="Freeform 261"/>
            <p:cNvSpPr>
              <a:spLocks/>
            </p:cNvSpPr>
            <p:nvPr>
              <p:custDataLst>
                <p:tags r:id="rId179"/>
              </p:custDataLst>
            </p:nvPr>
          </p:nvSpPr>
          <p:spPr bwMode="auto">
            <a:xfrm>
              <a:off x="6835366" y="1679366"/>
              <a:ext cx="301283" cy="256766"/>
            </a:xfrm>
            <a:custGeom>
              <a:avLst/>
              <a:gdLst>
                <a:gd name="T0" fmla="*/ 150389770 w 831"/>
                <a:gd name="T1" fmla="*/ 22343637 h 812"/>
                <a:gd name="T2" fmla="*/ 136489979 w 831"/>
                <a:gd name="T3" fmla="*/ 7902017 h 812"/>
                <a:gd name="T4" fmla="*/ 108497043 w 831"/>
                <a:gd name="T5" fmla="*/ 2724834 h 812"/>
                <a:gd name="T6" fmla="*/ 96334562 w 831"/>
                <a:gd name="T7" fmla="*/ 7902017 h 812"/>
                <a:gd name="T8" fmla="*/ 93824822 w 831"/>
                <a:gd name="T9" fmla="*/ 13351685 h 812"/>
                <a:gd name="T10" fmla="*/ 95948346 w 831"/>
                <a:gd name="T11" fmla="*/ 19346321 h 812"/>
                <a:gd name="T12" fmla="*/ 99809619 w 831"/>
                <a:gd name="T13" fmla="*/ 24523503 h 812"/>
                <a:gd name="T14" fmla="*/ 99616292 w 831"/>
                <a:gd name="T15" fmla="*/ 30245652 h 812"/>
                <a:gd name="T16" fmla="*/ 94790140 w 831"/>
                <a:gd name="T17" fmla="*/ 38147675 h 812"/>
                <a:gd name="T18" fmla="*/ 92666616 w 831"/>
                <a:gd name="T19" fmla="*/ 44142307 h 812"/>
                <a:gd name="T20" fmla="*/ 86874707 w 831"/>
                <a:gd name="T21" fmla="*/ 50136939 h 812"/>
                <a:gd name="T22" fmla="*/ 82434332 w 831"/>
                <a:gd name="T23" fmla="*/ 66213452 h 812"/>
                <a:gd name="T24" fmla="*/ 81083238 w 831"/>
                <a:gd name="T25" fmla="*/ 90464480 h 812"/>
                <a:gd name="T26" fmla="*/ 75677544 w 831"/>
                <a:gd name="T27" fmla="*/ 86922197 h 812"/>
                <a:gd name="T28" fmla="*/ 71430495 w 831"/>
                <a:gd name="T29" fmla="*/ 85832264 h 812"/>
                <a:gd name="T30" fmla="*/ 65252811 w 831"/>
                <a:gd name="T31" fmla="*/ 92371863 h 812"/>
                <a:gd name="T32" fmla="*/ 60426220 w 831"/>
                <a:gd name="T33" fmla="*/ 95641662 h 812"/>
                <a:gd name="T34" fmla="*/ 55985831 w 831"/>
                <a:gd name="T35" fmla="*/ 100818844 h 812"/>
                <a:gd name="T36" fmla="*/ 54055194 w 831"/>
                <a:gd name="T37" fmla="*/ 115532419 h 812"/>
                <a:gd name="T38" fmla="*/ 45367770 w 831"/>
                <a:gd name="T39" fmla="*/ 120437118 h 812"/>
                <a:gd name="T40" fmla="*/ 24517858 w 831"/>
                <a:gd name="T41" fmla="*/ 125886784 h 812"/>
                <a:gd name="T42" fmla="*/ 5019480 w 831"/>
                <a:gd name="T43" fmla="*/ 122344501 h 812"/>
                <a:gd name="T44" fmla="*/ 9845634 w 831"/>
                <a:gd name="T45" fmla="*/ 137603597 h 812"/>
                <a:gd name="T46" fmla="*/ 18533500 w 831"/>
                <a:gd name="T47" fmla="*/ 147140512 h 812"/>
                <a:gd name="T48" fmla="*/ 23745867 w 831"/>
                <a:gd name="T49" fmla="*/ 157222393 h 812"/>
                <a:gd name="T50" fmla="*/ 27413812 w 831"/>
                <a:gd name="T51" fmla="*/ 162399575 h 812"/>
                <a:gd name="T52" fmla="*/ 19112603 w 831"/>
                <a:gd name="T53" fmla="*/ 176296222 h 812"/>
                <a:gd name="T54" fmla="*/ 16795752 w 831"/>
                <a:gd name="T55" fmla="*/ 182835821 h 812"/>
                <a:gd name="T56" fmla="*/ 21042800 w 831"/>
                <a:gd name="T57" fmla="*/ 196187501 h 812"/>
                <a:gd name="T58" fmla="*/ 42858031 w 831"/>
                <a:gd name="T59" fmla="*/ 193462669 h 812"/>
                <a:gd name="T60" fmla="*/ 58302696 w 831"/>
                <a:gd name="T61" fmla="*/ 192100252 h 812"/>
                <a:gd name="T62" fmla="*/ 63707950 w 831"/>
                <a:gd name="T63" fmla="*/ 196459985 h 812"/>
                <a:gd name="T64" fmla="*/ 69306971 w 831"/>
                <a:gd name="T65" fmla="*/ 205996899 h 812"/>
                <a:gd name="T66" fmla="*/ 78766386 w 831"/>
                <a:gd name="T67" fmla="*/ 213898914 h 812"/>
                <a:gd name="T68" fmla="*/ 86681819 w 831"/>
                <a:gd name="T69" fmla="*/ 218803613 h 812"/>
                <a:gd name="T70" fmla="*/ 88805344 w 831"/>
                <a:gd name="T71" fmla="*/ 215533814 h 812"/>
                <a:gd name="T72" fmla="*/ 94017710 w 831"/>
                <a:gd name="T73" fmla="*/ 210901598 h 812"/>
                <a:gd name="T74" fmla="*/ 106952622 w 831"/>
                <a:gd name="T75" fmla="*/ 208176766 h 812"/>
                <a:gd name="T76" fmla="*/ 115253858 w 831"/>
                <a:gd name="T77" fmla="*/ 204362000 h 812"/>
                <a:gd name="T78" fmla="*/ 119308019 w 831"/>
                <a:gd name="T79" fmla="*/ 198094884 h 812"/>
                <a:gd name="T80" fmla="*/ 112744092 w 831"/>
                <a:gd name="T81" fmla="*/ 190737836 h 812"/>
                <a:gd name="T82" fmla="*/ 104635770 w 831"/>
                <a:gd name="T83" fmla="*/ 174661323 h 812"/>
                <a:gd name="T84" fmla="*/ 101546928 w 831"/>
                <a:gd name="T85" fmla="*/ 170029107 h 812"/>
                <a:gd name="T86" fmla="*/ 101546928 w 831"/>
                <a:gd name="T87" fmla="*/ 157494876 h 812"/>
                <a:gd name="T88" fmla="*/ 112357876 w 831"/>
                <a:gd name="T89" fmla="*/ 153407627 h 812"/>
                <a:gd name="T90" fmla="*/ 120080449 w 831"/>
                <a:gd name="T91" fmla="*/ 144688162 h 812"/>
                <a:gd name="T92" fmla="*/ 132822034 w 831"/>
                <a:gd name="T93" fmla="*/ 113625036 h 812"/>
                <a:gd name="T94" fmla="*/ 140930355 w 831"/>
                <a:gd name="T95" fmla="*/ 100273878 h 812"/>
                <a:gd name="T96" fmla="*/ 139965037 w 831"/>
                <a:gd name="T97" fmla="*/ 89919513 h 812"/>
                <a:gd name="T98" fmla="*/ 140737027 w 831"/>
                <a:gd name="T99" fmla="*/ 83107432 h 812"/>
                <a:gd name="T100" fmla="*/ 144984515 w 831"/>
                <a:gd name="T101" fmla="*/ 78747699 h 812"/>
                <a:gd name="T102" fmla="*/ 129346976 w 831"/>
                <a:gd name="T103" fmla="*/ 56404054 h 812"/>
                <a:gd name="T104" fmla="*/ 146335609 w 831"/>
                <a:gd name="T105" fmla="*/ 38147675 h 812"/>
                <a:gd name="T106" fmla="*/ 155409248 w 831"/>
                <a:gd name="T107" fmla="*/ 33515451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1"/>
                <a:gd name="T163" fmla="*/ 0 h 812"/>
                <a:gd name="T164" fmla="*/ 831 w 831"/>
                <a:gd name="T165" fmla="*/ 812 h 8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187" name="Freeform 262"/>
            <p:cNvSpPr>
              <a:spLocks/>
            </p:cNvSpPr>
            <p:nvPr>
              <p:custDataLst>
                <p:tags r:id="rId180"/>
              </p:custDataLst>
            </p:nvPr>
          </p:nvSpPr>
          <p:spPr bwMode="auto">
            <a:xfrm>
              <a:off x="7487710" y="1841889"/>
              <a:ext cx="182080" cy="354856"/>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667494651 w 505"/>
                <a:gd name="T33" fmla="*/ 2147483647 h 1121"/>
                <a:gd name="T34" fmla="*/ 1918856172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5"/>
                <a:gd name="T157" fmla="*/ 0 h 1121"/>
                <a:gd name="T158" fmla="*/ 505 w 505"/>
                <a:gd name="T159" fmla="*/ 1121 h 1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88" name="Freeform 263"/>
            <p:cNvSpPr>
              <a:spLocks/>
            </p:cNvSpPr>
            <p:nvPr>
              <p:custDataLst>
                <p:tags r:id="rId181"/>
              </p:custDataLst>
            </p:nvPr>
          </p:nvSpPr>
          <p:spPr bwMode="auto">
            <a:xfrm>
              <a:off x="5279174" y="2150584"/>
              <a:ext cx="66807" cy="35583"/>
            </a:xfrm>
            <a:custGeom>
              <a:avLst/>
              <a:gdLst>
                <a:gd name="T0" fmla="*/ 2147483647 w 180"/>
                <a:gd name="T1" fmla="*/ 1009686815 h 112"/>
                <a:gd name="T2" fmla="*/ 2147483647 w 180"/>
                <a:gd name="T3" fmla="*/ 2147483647 h 112"/>
                <a:gd name="T4" fmla="*/ 2147483647 w 180"/>
                <a:gd name="T5" fmla="*/ 2147483647 h 112"/>
                <a:gd name="T6" fmla="*/ 2147483647 w 180"/>
                <a:gd name="T7" fmla="*/ 2147483647 h 112"/>
                <a:gd name="T8" fmla="*/ 2147483647 w 180"/>
                <a:gd name="T9" fmla="*/ 2147483647 h 112"/>
                <a:gd name="T10" fmla="*/ 2147483647 w 180"/>
                <a:gd name="T11" fmla="*/ 2147483647 h 112"/>
                <a:gd name="T12" fmla="*/ 2147483647 w 180"/>
                <a:gd name="T13" fmla="*/ 2147483647 h 112"/>
                <a:gd name="T14" fmla="*/ 2147483647 w 180"/>
                <a:gd name="T15" fmla="*/ 2147483647 h 112"/>
                <a:gd name="T16" fmla="*/ 2147483647 w 180"/>
                <a:gd name="T17" fmla="*/ 2147483647 h 112"/>
                <a:gd name="T18" fmla="*/ 2147483647 w 180"/>
                <a:gd name="T19" fmla="*/ 2147483647 h 112"/>
                <a:gd name="T20" fmla="*/ 2147483647 w 180"/>
                <a:gd name="T21" fmla="*/ 2147483647 h 112"/>
                <a:gd name="T22" fmla="*/ 2147483647 w 180"/>
                <a:gd name="T23" fmla="*/ 2147483647 h 112"/>
                <a:gd name="T24" fmla="*/ 2147483647 w 180"/>
                <a:gd name="T25" fmla="*/ 2147483647 h 112"/>
                <a:gd name="T26" fmla="*/ 2147483647 w 180"/>
                <a:gd name="T27" fmla="*/ 2147483647 h 112"/>
                <a:gd name="T28" fmla="*/ 2147483647 w 180"/>
                <a:gd name="T29" fmla="*/ 2147483647 h 112"/>
                <a:gd name="T30" fmla="*/ 2147483647 w 180"/>
                <a:gd name="T31" fmla="*/ 2147483647 h 112"/>
                <a:gd name="T32" fmla="*/ 2147483647 w 180"/>
                <a:gd name="T33" fmla="*/ 2147483647 h 112"/>
                <a:gd name="T34" fmla="*/ 2147483647 w 180"/>
                <a:gd name="T35" fmla="*/ 2147483647 h 112"/>
                <a:gd name="T36" fmla="*/ 2147483647 w 180"/>
                <a:gd name="T37" fmla="*/ 2147483647 h 112"/>
                <a:gd name="T38" fmla="*/ 2147483647 w 180"/>
                <a:gd name="T39" fmla="*/ 2147483647 h 112"/>
                <a:gd name="T40" fmla="*/ 2147483647 w 180"/>
                <a:gd name="T41" fmla="*/ 2147483647 h 112"/>
                <a:gd name="T42" fmla="*/ 1637942212 w 180"/>
                <a:gd name="T43" fmla="*/ 2147483647 h 112"/>
                <a:gd name="T44" fmla="*/ 0 w 180"/>
                <a:gd name="T45" fmla="*/ 2147483647 h 112"/>
                <a:gd name="T46" fmla="*/ 2147483647 w 180"/>
                <a:gd name="T47" fmla="*/ 2019373631 h 112"/>
                <a:gd name="T48" fmla="*/ 2147483647 w 180"/>
                <a:gd name="T49" fmla="*/ 1298207871 h 112"/>
                <a:gd name="T50" fmla="*/ 2147483647 w 180"/>
                <a:gd name="T51" fmla="*/ 721165759 h 112"/>
                <a:gd name="T52" fmla="*/ 2147483647 w 180"/>
                <a:gd name="T53" fmla="*/ 432644179 h 112"/>
                <a:gd name="T54" fmla="*/ 2147483647 w 180"/>
                <a:gd name="T55" fmla="*/ 144123123 h 112"/>
                <a:gd name="T56" fmla="*/ 2147483647 w 180"/>
                <a:gd name="T57" fmla="*/ 0 h 112"/>
                <a:gd name="T58" fmla="*/ 2147483647 w 180"/>
                <a:gd name="T59" fmla="*/ 144123123 h 112"/>
                <a:gd name="T60" fmla="*/ 2147483647 w 180"/>
                <a:gd name="T61" fmla="*/ 432644179 h 112"/>
                <a:gd name="T62" fmla="*/ 2147483647 w 180"/>
                <a:gd name="T63" fmla="*/ 1009686815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112"/>
                <a:gd name="T98" fmla="*/ 180 w 18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89" name="Freeform 264"/>
            <p:cNvSpPr>
              <a:spLocks/>
            </p:cNvSpPr>
            <p:nvPr>
              <p:custDataLst>
                <p:tags r:id="rId182"/>
              </p:custDataLst>
            </p:nvPr>
          </p:nvSpPr>
          <p:spPr bwMode="auto">
            <a:xfrm>
              <a:off x="5348600" y="2200591"/>
              <a:ext cx="61566" cy="60586"/>
            </a:xfrm>
            <a:custGeom>
              <a:avLst/>
              <a:gdLst>
                <a:gd name="T0" fmla="*/ 0 w 173"/>
                <a:gd name="T1" fmla="*/ 2147483647 h 192"/>
                <a:gd name="T2" fmla="*/ 2147483647 w 173"/>
                <a:gd name="T3" fmla="*/ 2147483647 h 192"/>
                <a:gd name="T4" fmla="*/ 2147483647 w 173"/>
                <a:gd name="T5" fmla="*/ 2147483647 h 192"/>
                <a:gd name="T6" fmla="*/ 2147483647 w 173"/>
                <a:gd name="T7" fmla="*/ 2147483647 h 192"/>
                <a:gd name="T8" fmla="*/ 2147483647 w 173"/>
                <a:gd name="T9" fmla="*/ 1696132969 h 192"/>
                <a:gd name="T10" fmla="*/ 2147483647 w 173"/>
                <a:gd name="T11" fmla="*/ 1130665197 h 192"/>
                <a:gd name="T12" fmla="*/ 2147483647 w 173"/>
                <a:gd name="T13" fmla="*/ 847931050 h 192"/>
                <a:gd name="T14" fmla="*/ 2147483647 w 173"/>
                <a:gd name="T15" fmla="*/ 424100959 h 192"/>
                <a:gd name="T16" fmla="*/ 2147483647 w 173"/>
                <a:gd name="T17" fmla="*/ 282734146 h 192"/>
                <a:gd name="T18" fmla="*/ 2147483647 w 173"/>
                <a:gd name="T19" fmla="*/ 141366813 h 192"/>
                <a:gd name="T20" fmla="*/ 2147483647 w 173"/>
                <a:gd name="T21" fmla="*/ 0 h 192"/>
                <a:gd name="T22" fmla="*/ 2147483647 w 173"/>
                <a:gd name="T23" fmla="*/ 141366813 h 192"/>
                <a:gd name="T24" fmla="*/ 2147483647 w 173"/>
                <a:gd name="T25" fmla="*/ 282734146 h 192"/>
                <a:gd name="T26" fmla="*/ 2147483647 w 173"/>
                <a:gd name="T27" fmla="*/ 706835106 h 192"/>
                <a:gd name="T28" fmla="*/ 2147483647 w 173"/>
                <a:gd name="T29" fmla="*/ 1130665197 h 192"/>
                <a:gd name="T30" fmla="*/ 2147483647 w 173"/>
                <a:gd name="T31" fmla="*/ 1837500302 h 192"/>
                <a:gd name="T32" fmla="*/ 2147483647 w 173"/>
                <a:gd name="T33" fmla="*/ 2147483647 h 192"/>
                <a:gd name="T34" fmla="*/ 2147483647 w 173"/>
                <a:gd name="T35" fmla="*/ 2147483647 h 192"/>
                <a:gd name="T36" fmla="*/ 2147483647 w 173"/>
                <a:gd name="T37" fmla="*/ 2147483647 h 192"/>
                <a:gd name="T38" fmla="*/ 2147483647 w 173"/>
                <a:gd name="T39" fmla="*/ 2147483647 h 192"/>
                <a:gd name="T40" fmla="*/ 2147483647 w 173"/>
                <a:gd name="T41" fmla="*/ 2147483647 h 192"/>
                <a:gd name="T42" fmla="*/ 2147483647 w 173"/>
                <a:gd name="T43" fmla="*/ 2147483647 h 192"/>
                <a:gd name="T44" fmla="*/ 2147483647 w 173"/>
                <a:gd name="T45" fmla="*/ 2147483647 h 192"/>
                <a:gd name="T46" fmla="*/ 2147483647 w 173"/>
                <a:gd name="T47" fmla="*/ 2147483647 h 192"/>
                <a:gd name="T48" fmla="*/ 2147483647 w 173"/>
                <a:gd name="T49" fmla="*/ 2147483647 h 192"/>
                <a:gd name="T50" fmla="*/ 2147483647 w 173"/>
                <a:gd name="T51" fmla="*/ 2147483647 h 192"/>
                <a:gd name="T52" fmla="*/ 2147483647 w 173"/>
                <a:gd name="T53" fmla="*/ 2147483647 h 192"/>
                <a:gd name="T54" fmla="*/ 2147483647 w 173"/>
                <a:gd name="T55" fmla="*/ 2147483647 h 192"/>
                <a:gd name="T56" fmla="*/ 2147483647 w 173"/>
                <a:gd name="T57" fmla="*/ 2147483647 h 192"/>
                <a:gd name="T58" fmla="*/ 2147483647 w 173"/>
                <a:gd name="T59" fmla="*/ 2147483647 h 192"/>
                <a:gd name="T60" fmla="*/ 2147483647 w 173"/>
                <a:gd name="T61" fmla="*/ 2147483647 h 192"/>
                <a:gd name="T62" fmla="*/ 2147483647 w 173"/>
                <a:gd name="T63" fmla="*/ 2147483647 h 192"/>
                <a:gd name="T64" fmla="*/ 2147483647 w 173"/>
                <a:gd name="T65" fmla="*/ 2147483647 h 192"/>
                <a:gd name="T66" fmla="*/ 2147483647 w 173"/>
                <a:gd name="T67" fmla="*/ 2147483647 h 192"/>
                <a:gd name="T68" fmla="*/ 2147483647 w 173"/>
                <a:gd name="T69" fmla="*/ 2147483647 h 192"/>
                <a:gd name="T70" fmla="*/ 2147483647 w 173"/>
                <a:gd name="T71" fmla="*/ 2147483647 h 192"/>
                <a:gd name="T72" fmla="*/ 2147483647 w 173"/>
                <a:gd name="T73" fmla="*/ 2147483647 h 192"/>
                <a:gd name="T74" fmla="*/ 2147483647 w 173"/>
                <a:gd name="T75" fmla="*/ 2147483647 h 192"/>
                <a:gd name="T76" fmla="*/ 2147483647 w 173"/>
                <a:gd name="T77" fmla="*/ 2147483647 h 192"/>
                <a:gd name="T78" fmla="*/ 1764817906 w 173"/>
                <a:gd name="T79" fmla="*/ 2147483647 h 192"/>
                <a:gd name="T80" fmla="*/ 1283621829 w 173"/>
                <a:gd name="T81" fmla="*/ 2147483647 h 192"/>
                <a:gd name="T82" fmla="*/ 722072078 w 173"/>
                <a:gd name="T83" fmla="*/ 2147483647 h 192"/>
                <a:gd name="T84" fmla="*/ 0 w 173"/>
                <a:gd name="T85" fmla="*/ 2147483647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92"/>
                <a:gd name="T131" fmla="*/ 173 w 173"/>
                <a:gd name="T132" fmla="*/ 192 h 1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pattFill prst="smGrid">
              <a:fgClr>
                <a:srgbClr val="000000"/>
              </a:fgClr>
              <a:bgClr>
                <a:srgbClr val="FFFFFF"/>
              </a:bgClr>
            </a:pattFill>
            <a:ln w="3175">
              <a:solidFill>
                <a:schemeClr val="accent6"/>
              </a:solidFill>
              <a:miter lim="800000"/>
              <a:headEnd/>
              <a:tailEnd/>
            </a:ln>
            <a:extLst/>
          </p:spPr>
          <p:txBody>
            <a:bodyPr/>
            <a:lstStyle/>
            <a:p>
              <a:endParaRPr lang="en-US" sz="1400"/>
            </a:p>
          </p:txBody>
        </p:sp>
        <p:sp>
          <p:nvSpPr>
            <p:cNvPr id="190" name="Freeform 265"/>
            <p:cNvSpPr>
              <a:spLocks/>
            </p:cNvSpPr>
            <p:nvPr>
              <p:custDataLst>
                <p:tags r:id="rId183"/>
              </p:custDataLst>
            </p:nvPr>
          </p:nvSpPr>
          <p:spPr bwMode="auto">
            <a:xfrm>
              <a:off x="5383967" y="2231365"/>
              <a:ext cx="86455" cy="79819"/>
            </a:xfrm>
            <a:custGeom>
              <a:avLst/>
              <a:gdLst>
                <a:gd name="T0" fmla="*/ 14963492 w 233"/>
                <a:gd name="T1" fmla="*/ 0 h 252"/>
                <a:gd name="T2" fmla="*/ 16783339 w 233"/>
                <a:gd name="T3" fmla="*/ 546921 h 252"/>
                <a:gd name="T4" fmla="*/ 17996570 w 233"/>
                <a:gd name="T5" fmla="*/ 820382 h 252"/>
                <a:gd name="T6" fmla="*/ 19209801 w 233"/>
                <a:gd name="T7" fmla="*/ 820382 h 252"/>
                <a:gd name="T8" fmla="*/ 20018772 w 233"/>
                <a:gd name="T9" fmla="*/ 546921 h 252"/>
                <a:gd name="T10" fmla="*/ 21434358 w 233"/>
                <a:gd name="T11" fmla="*/ 273461 h 252"/>
                <a:gd name="T12" fmla="*/ 22849945 w 233"/>
                <a:gd name="T13" fmla="*/ 0 h 252"/>
                <a:gd name="T14" fmla="*/ 25276407 w 233"/>
                <a:gd name="T15" fmla="*/ 4647784 h 252"/>
                <a:gd name="T16" fmla="*/ 28309485 w 233"/>
                <a:gd name="T17" fmla="*/ 10115426 h 252"/>
                <a:gd name="T18" fmla="*/ 29118456 w 233"/>
                <a:gd name="T19" fmla="*/ 11482728 h 252"/>
                <a:gd name="T20" fmla="*/ 29926984 w 233"/>
                <a:gd name="T21" fmla="*/ 12576047 h 252"/>
                <a:gd name="T22" fmla="*/ 30938310 w 233"/>
                <a:gd name="T23" fmla="*/ 13396429 h 252"/>
                <a:gd name="T24" fmla="*/ 31746831 w 233"/>
                <a:gd name="T25" fmla="*/ 14216287 h 252"/>
                <a:gd name="T26" fmla="*/ 32960512 w 233"/>
                <a:gd name="T27" fmla="*/ 14763208 h 252"/>
                <a:gd name="T28" fmla="*/ 33971388 w 233"/>
                <a:gd name="T29" fmla="*/ 15310129 h 252"/>
                <a:gd name="T30" fmla="*/ 35184619 w 233"/>
                <a:gd name="T31" fmla="*/ 15310129 h 252"/>
                <a:gd name="T32" fmla="*/ 36397850 w 233"/>
                <a:gd name="T33" fmla="*/ 15310129 h 252"/>
                <a:gd name="T34" fmla="*/ 36397850 w 233"/>
                <a:gd name="T35" fmla="*/ 21871615 h 252"/>
                <a:gd name="T36" fmla="*/ 39026668 w 233"/>
                <a:gd name="T37" fmla="*/ 28159637 h 252"/>
                <a:gd name="T38" fmla="*/ 42868717 w 233"/>
                <a:gd name="T39" fmla="*/ 34994065 h 252"/>
                <a:gd name="T40" fmla="*/ 43475332 w 233"/>
                <a:gd name="T41" fmla="*/ 36907765 h 252"/>
                <a:gd name="T42" fmla="*/ 44486208 w 233"/>
                <a:gd name="T43" fmla="*/ 38821465 h 252"/>
                <a:gd name="T44" fmla="*/ 45092824 w 233"/>
                <a:gd name="T45" fmla="*/ 41282086 h 252"/>
                <a:gd name="T46" fmla="*/ 45699440 w 233"/>
                <a:gd name="T47" fmla="*/ 43742707 h 252"/>
                <a:gd name="T48" fmla="*/ 46508410 w 233"/>
                <a:gd name="T49" fmla="*/ 46476789 h 252"/>
                <a:gd name="T50" fmla="*/ 46912671 w 233"/>
                <a:gd name="T51" fmla="*/ 49210348 h 252"/>
                <a:gd name="T52" fmla="*/ 47115026 w 233"/>
                <a:gd name="T53" fmla="*/ 52217890 h 252"/>
                <a:gd name="T54" fmla="*/ 47115026 w 233"/>
                <a:gd name="T55" fmla="*/ 55771830 h 252"/>
                <a:gd name="T56" fmla="*/ 46912671 w 233"/>
                <a:gd name="T57" fmla="*/ 59052832 h 252"/>
                <a:gd name="T58" fmla="*/ 46508410 w 233"/>
                <a:gd name="T59" fmla="*/ 62333312 h 252"/>
                <a:gd name="T60" fmla="*/ 45901795 w 233"/>
                <a:gd name="T61" fmla="*/ 65614314 h 252"/>
                <a:gd name="T62" fmla="*/ 45699440 w 233"/>
                <a:gd name="T63" fmla="*/ 68894810 h 252"/>
                <a:gd name="T64" fmla="*/ 44890918 w 233"/>
                <a:gd name="T65" fmla="*/ 68894810 h 252"/>
                <a:gd name="T66" fmla="*/ 43475332 w 233"/>
                <a:gd name="T67" fmla="*/ 68347873 h 252"/>
                <a:gd name="T68" fmla="*/ 42059746 w 233"/>
                <a:gd name="T69" fmla="*/ 67254554 h 252"/>
                <a:gd name="T70" fmla="*/ 40037544 w 233"/>
                <a:gd name="T71" fmla="*/ 65887252 h 252"/>
                <a:gd name="T72" fmla="*/ 35588880 w 233"/>
                <a:gd name="T73" fmla="*/ 61786391 h 252"/>
                <a:gd name="T74" fmla="*/ 30533600 w 233"/>
                <a:gd name="T75" fmla="*/ 56865672 h 252"/>
                <a:gd name="T76" fmla="*/ 25276407 w 233"/>
                <a:gd name="T77" fmla="*/ 50851110 h 252"/>
                <a:gd name="T78" fmla="*/ 20221127 w 233"/>
                <a:gd name="T79" fmla="*/ 45109487 h 252"/>
                <a:gd name="T80" fmla="*/ 15772463 w 233"/>
                <a:gd name="T81" fmla="*/ 39641846 h 252"/>
                <a:gd name="T82" fmla="*/ 12334671 w 233"/>
                <a:gd name="T83" fmla="*/ 35267525 h 252"/>
                <a:gd name="T84" fmla="*/ 11121440 w 233"/>
                <a:gd name="T85" fmla="*/ 34174198 h 252"/>
                <a:gd name="T86" fmla="*/ 9706303 w 233"/>
                <a:gd name="T87" fmla="*/ 32806896 h 252"/>
                <a:gd name="T88" fmla="*/ 8290717 w 233"/>
                <a:gd name="T89" fmla="*/ 31713577 h 252"/>
                <a:gd name="T90" fmla="*/ 6672774 w 233"/>
                <a:gd name="T91" fmla="*/ 30619735 h 252"/>
                <a:gd name="T92" fmla="*/ 3437789 w 233"/>
                <a:gd name="T93" fmla="*/ 28432574 h 252"/>
                <a:gd name="T94" fmla="*/ 0 w 233"/>
                <a:gd name="T95" fmla="*/ 27065795 h 252"/>
                <a:gd name="T96" fmla="*/ 8088362 w 233"/>
                <a:gd name="T97" fmla="*/ 17223833 h 252"/>
                <a:gd name="T98" fmla="*/ 11930410 w 233"/>
                <a:gd name="T99" fmla="*/ 11755666 h 252"/>
                <a:gd name="T100" fmla="*/ 13143642 w 233"/>
                <a:gd name="T101" fmla="*/ 9022107 h 252"/>
                <a:gd name="T102" fmla="*/ 13952612 w 233"/>
                <a:gd name="T103" fmla="*/ 6834945 h 252"/>
                <a:gd name="T104" fmla="*/ 14559228 w 233"/>
                <a:gd name="T105" fmla="*/ 3827402 h 252"/>
                <a:gd name="T106" fmla="*/ 14963492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
                <a:gd name="T163" fmla="*/ 0 h 252"/>
                <a:gd name="T164" fmla="*/ 233 w 23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191" name="Freeform 266"/>
            <p:cNvSpPr>
              <a:spLocks/>
            </p:cNvSpPr>
            <p:nvPr>
              <p:custDataLst>
                <p:tags r:id="rId184"/>
              </p:custDataLst>
            </p:nvPr>
          </p:nvSpPr>
          <p:spPr bwMode="auto">
            <a:xfrm>
              <a:off x="5560809" y="2182319"/>
              <a:ext cx="86455" cy="122132"/>
            </a:xfrm>
            <a:custGeom>
              <a:avLst/>
              <a:gdLst>
                <a:gd name="T0" fmla="*/ 2358290 w 246"/>
                <a:gd name="T1" fmla="*/ 105840994 h 380"/>
                <a:gd name="T2" fmla="*/ 2539729 w 246"/>
                <a:gd name="T3" fmla="*/ 103307580 h 380"/>
                <a:gd name="T4" fmla="*/ 2721169 w 246"/>
                <a:gd name="T5" fmla="*/ 101055363 h 380"/>
                <a:gd name="T6" fmla="*/ 3265062 w 246"/>
                <a:gd name="T7" fmla="*/ 98803676 h 380"/>
                <a:gd name="T8" fmla="*/ 3627942 w 246"/>
                <a:gd name="T9" fmla="*/ 96833185 h 380"/>
                <a:gd name="T10" fmla="*/ 4535140 w 246"/>
                <a:gd name="T11" fmla="*/ 93736850 h 380"/>
                <a:gd name="T12" fmla="*/ 4716579 w 246"/>
                <a:gd name="T13" fmla="*/ 92047554 h 380"/>
                <a:gd name="T14" fmla="*/ 4535140 w 246"/>
                <a:gd name="T15" fmla="*/ 90358789 h 380"/>
                <a:gd name="T16" fmla="*/ 4172260 w 246"/>
                <a:gd name="T17" fmla="*/ 88388297 h 380"/>
                <a:gd name="T18" fmla="*/ 3446501 w 246"/>
                <a:gd name="T19" fmla="*/ 85854884 h 380"/>
                <a:gd name="T20" fmla="*/ 2358290 w 246"/>
                <a:gd name="T21" fmla="*/ 83040275 h 380"/>
                <a:gd name="T22" fmla="*/ 1632531 w 246"/>
                <a:gd name="T23" fmla="*/ 80225136 h 380"/>
                <a:gd name="T24" fmla="*/ 725759 w 246"/>
                <a:gd name="T25" fmla="*/ 77409997 h 380"/>
                <a:gd name="T26" fmla="*/ 181440 w 246"/>
                <a:gd name="T27" fmla="*/ 75158310 h 380"/>
                <a:gd name="T28" fmla="*/ 0 w 246"/>
                <a:gd name="T29" fmla="*/ 72906092 h 380"/>
                <a:gd name="T30" fmla="*/ 181440 w 246"/>
                <a:gd name="T31" fmla="*/ 70654405 h 380"/>
                <a:gd name="T32" fmla="*/ 362879 w 246"/>
                <a:gd name="T33" fmla="*/ 68402702 h 380"/>
                <a:gd name="T34" fmla="*/ 544319 w 246"/>
                <a:gd name="T35" fmla="*/ 66432210 h 380"/>
                <a:gd name="T36" fmla="*/ 1088212 w 246"/>
                <a:gd name="T37" fmla="*/ 64742915 h 380"/>
                <a:gd name="T38" fmla="*/ 1995410 w 246"/>
                <a:gd name="T39" fmla="*/ 61365384 h 380"/>
                <a:gd name="T40" fmla="*/ 3446501 w 246"/>
                <a:gd name="T41" fmla="*/ 58268519 h 380"/>
                <a:gd name="T42" fmla="*/ 4716579 w 246"/>
                <a:gd name="T43" fmla="*/ 55453910 h 380"/>
                <a:gd name="T44" fmla="*/ 6167670 w 246"/>
                <a:gd name="T45" fmla="*/ 52075849 h 380"/>
                <a:gd name="T46" fmla="*/ 7437749 w 246"/>
                <a:gd name="T47" fmla="*/ 48698318 h 380"/>
                <a:gd name="T48" fmla="*/ 8525960 w 246"/>
                <a:gd name="T49" fmla="*/ 45038531 h 380"/>
                <a:gd name="T50" fmla="*/ 4716579 w 246"/>
                <a:gd name="T51" fmla="*/ 20549040 h 380"/>
                <a:gd name="T52" fmla="*/ 4716579 w 246"/>
                <a:gd name="T53" fmla="*/ 14074639 h 380"/>
                <a:gd name="T54" fmla="*/ 4353700 w 246"/>
                <a:gd name="T55" fmla="*/ 9289009 h 380"/>
                <a:gd name="T56" fmla="*/ 4353700 w 246"/>
                <a:gd name="T57" fmla="*/ 7037320 h 380"/>
                <a:gd name="T58" fmla="*/ 4353700 w 246"/>
                <a:gd name="T59" fmla="*/ 4503907 h 380"/>
                <a:gd name="T60" fmla="*/ 4535140 w 246"/>
                <a:gd name="T61" fmla="*/ 2251688 h 380"/>
                <a:gd name="T62" fmla="*/ 4716579 w 246"/>
                <a:gd name="T63" fmla="*/ 0 h 380"/>
                <a:gd name="T64" fmla="*/ 32652751 w 246"/>
                <a:gd name="T65" fmla="*/ 0 h 380"/>
                <a:gd name="T66" fmla="*/ 39908631 w 246"/>
                <a:gd name="T67" fmla="*/ 36312448 h 380"/>
                <a:gd name="T68" fmla="*/ 39908631 w 246"/>
                <a:gd name="T69" fmla="*/ 59113167 h 380"/>
                <a:gd name="T70" fmla="*/ 39908631 w 246"/>
                <a:gd name="T71" fmla="*/ 61928306 h 380"/>
                <a:gd name="T72" fmla="*/ 40090070 w 246"/>
                <a:gd name="T73" fmla="*/ 64742915 h 380"/>
                <a:gd name="T74" fmla="*/ 40452949 w 246"/>
                <a:gd name="T75" fmla="*/ 67558054 h 380"/>
                <a:gd name="T76" fmla="*/ 40815828 w 246"/>
                <a:gd name="T77" fmla="*/ 70372679 h 380"/>
                <a:gd name="T78" fmla="*/ 41360147 w 246"/>
                <a:gd name="T79" fmla="*/ 72906092 h 380"/>
                <a:gd name="T80" fmla="*/ 42448359 w 246"/>
                <a:gd name="T81" fmla="*/ 75440036 h 380"/>
                <a:gd name="T82" fmla="*/ 43355557 w 246"/>
                <a:gd name="T83" fmla="*/ 78254645 h 380"/>
                <a:gd name="T84" fmla="*/ 44625208 w 246"/>
                <a:gd name="T85" fmla="*/ 81350980 h 380"/>
                <a:gd name="T86" fmla="*/ 40634389 w 246"/>
                <a:gd name="T87" fmla="*/ 83040275 h 380"/>
                <a:gd name="T88" fmla="*/ 36643570 w 246"/>
                <a:gd name="T89" fmla="*/ 85010236 h 380"/>
                <a:gd name="T90" fmla="*/ 32834190 w 246"/>
                <a:gd name="T91" fmla="*/ 87262454 h 380"/>
                <a:gd name="T92" fmla="*/ 29024385 w 246"/>
                <a:gd name="T93" fmla="*/ 89795867 h 380"/>
                <a:gd name="T94" fmla="*/ 25577878 w 246"/>
                <a:gd name="T95" fmla="*/ 92329280 h 380"/>
                <a:gd name="T96" fmla="*/ 21768498 w 246"/>
                <a:gd name="T97" fmla="*/ 95144419 h 380"/>
                <a:gd name="T98" fmla="*/ 18140132 w 246"/>
                <a:gd name="T99" fmla="*/ 97677832 h 380"/>
                <a:gd name="T100" fmla="*/ 14512192 w 246"/>
                <a:gd name="T101" fmla="*/ 100774167 h 380"/>
                <a:gd name="T102" fmla="*/ 13605417 w 246"/>
                <a:gd name="T103" fmla="*/ 102181737 h 380"/>
                <a:gd name="T104" fmla="*/ 12516779 w 246"/>
                <a:gd name="T105" fmla="*/ 103307580 h 380"/>
                <a:gd name="T106" fmla="*/ 11247128 w 246"/>
                <a:gd name="T107" fmla="*/ 104715150 h 380"/>
                <a:gd name="T108" fmla="*/ 9795612 w 246"/>
                <a:gd name="T109" fmla="*/ 105840994 h 380"/>
                <a:gd name="T110" fmla="*/ 8344521 w 246"/>
                <a:gd name="T111" fmla="*/ 106685111 h 380"/>
                <a:gd name="T112" fmla="*/ 6530549 w 246"/>
                <a:gd name="T113" fmla="*/ 106966837 h 380"/>
                <a:gd name="T114" fmla="*/ 5623351 w 246"/>
                <a:gd name="T115" fmla="*/ 106966837 h 380"/>
                <a:gd name="T116" fmla="*/ 4535140 w 246"/>
                <a:gd name="T117" fmla="*/ 106685111 h 380"/>
                <a:gd name="T118" fmla="*/ 3627942 w 246"/>
                <a:gd name="T119" fmla="*/ 106403915 h 380"/>
                <a:gd name="T120" fmla="*/ 2358290 w 246"/>
                <a:gd name="T121" fmla="*/ 105840994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380"/>
                <a:gd name="T185" fmla="*/ 246 w 246"/>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192" name="Freeform 267"/>
            <p:cNvSpPr>
              <a:spLocks/>
            </p:cNvSpPr>
            <p:nvPr>
              <p:custDataLst>
                <p:tags r:id="rId185"/>
              </p:custDataLst>
            </p:nvPr>
          </p:nvSpPr>
          <p:spPr bwMode="auto">
            <a:xfrm>
              <a:off x="5273934" y="2121734"/>
              <a:ext cx="72046" cy="35583"/>
            </a:xfrm>
            <a:custGeom>
              <a:avLst/>
              <a:gdLst>
                <a:gd name="T0" fmla="*/ 648173710 w 193"/>
                <a:gd name="T1" fmla="*/ 2147483647 h 38"/>
                <a:gd name="T2" fmla="*/ 2147483647 w 193"/>
                <a:gd name="T3" fmla="*/ 2147483647 h 38"/>
                <a:gd name="T4" fmla="*/ 2147483647 w 193"/>
                <a:gd name="T5" fmla="*/ 2147483647 h 38"/>
                <a:gd name="T6" fmla="*/ 2147483647 w 193"/>
                <a:gd name="T7" fmla="*/ 2147483647 h 38"/>
                <a:gd name="T8" fmla="*/ 2147483647 w 193"/>
                <a:gd name="T9" fmla="*/ 2147483647 h 38"/>
                <a:gd name="T10" fmla="*/ 2147483647 w 193"/>
                <a:gd name="T11" fmla="*/ 2147483647 h 38"/>
                <a:gd name="T12" fmla="*/ 2147483647 w 193"/>
                <a:gd name="T13" fmla="*/ 0 h 38"/>
                <a:gd name="T14" fmla="*/ 2147483647 w 193"/>
                <a:gd name="T15" fmla="*/ 2147483647 h 38"/>
                <a:gd name="T16" fmla="*/ 2147483647 w 193"/>
                <a:gd name="T17" fmla="*/ 2147483647 h 38"/>
                <a:gd name="T18" fmla="*/ 2147483647 w 193"/>
                <a:gd name="T19" fmla="*/ 2147483647 h 38"/>
                <a:gd name="T20" fmla="*/ 2147483647 w 193"/>
                <a:gd name="T21" fmla="*/ 2147483647 h 38"/>
                <a:gd name="T22" fmla="*/ 2147483647 w 193"/>
                <a:gd name="T23" fmla="*/ 2147483647 h 38"/>
                <a:gd name="T24" fmla="*/ 2147483647 w 193"/>
                <a:gd name="T25" fmla="*/ 2147483647 h 38"/>
                <a:gd name="T26" fmla="*/ 2147483647 w 193"/>
                <a:gd name="T27" fmla="*/ 2147483647 h 38"/>
                <a:gd name="T28" fmla="*/ 2147483647 w 193"/>
                <a:gd name="T29" fmla="*/ 2147483647 h 38"/>
                <a:gd name="T30" fmla="*/ 2147483647 w 193"/>
                <a:gd name="T31" fmla="*/ 2147483647 h 38"/>
                <a:gd name="T32" fmla="*/ 2147483647 w 193"/>
                <a:gd name="T33" fmla="*/ 2147483647 h 38"/>
                <a:gd name="T34" fmla="*/ 2147483647 w 193"/>
                <a:gd name="T35" fmla="*/ 2147483647 h 38"/>
                <a:gd name="T36" fmla="*/ 2147483647 w 193"/>
                <a:gd name="T37" fmla="*/ 2147483647 h 38"/>
                <a:gd name="T38" fmla="*/ 2147483647 w 193"/>
                <a:gd name="T39" fmla="*/ 2147483647 h 38"/>
                <a:gd name="T40" fmla="*/ 2147483647 w 193"/>
                <a:gd name="T41" fmla="*/ 2147483647 h 38"/>
                <a:gd name="T42" fmla="*/ 2147483647 w 193"/>
                <a:gd name="T43" fmla="*/ 2147483647 h 38"/>
                <a:gd name="T44" fmla="*/ 2147483647 w 193"/>
                <a:gd name="T45" fmla="*/ 2147483647 h 38"/>
                <a:gd name="T46" fmla="*/ 2147483647 w 193"/>
                <a:gd name="T47" fmla="*/ 2147483647 h 38"/>
                <a:gd name="T48" fmla="*/ 2147483647 w 193"/>
                <a:gd name="T49" fmla="*/ 2147483647 h 38"/>
                <a:gd name="T50" fmla="*/ 2147483647 w 193"/>
                <a:gd name="T51" fmla="*/ 2147483647 h 38"/>
                <a:gd name="T52" fmla="*/ 2147483647 w 193"/>
                <a:gd name="T53" fmla="*/ 2147483647 h 38"/>
                <a:gd name="T54" fmla="*/ 2147483647 w 193"/>
                <a:gd name="T55" fmla="*/ 2147483647 h 38"/>
                <a:gd name="T56" fmla="*/ 2147483647 w 193"/>
                <a:gd name="T57" fmla="*/ 2147483647 h 38"/>
                <a:gd name="T58" fmla="*/ 1759299043 w 193"/>
                <a:gd name="T59" fmla="*/ 2147483647 h 38"/>
                <a:gd name="T60" fmla="*/ 0 w 193"/>
                <a:gd name="T61" fmla="*/ 2147483647 h 38"/>
                <a:gd name="T62" fmla="*/ 0 w 193"/>
                <a:gd name="T63" fmla="*/ 2147483647 h 38"/>
                <a:gd name="T64" fmla="*/ 92508350 w 193"/>
                <a:gd name="T65" fmla="*/ 2147483647 h 38"/>
                <a:gd name="T66" fmla="*/ 277729986 w 193"/>
                <a:gd name="T67" fmla="*/ 2147483647 h 38"/>
                <a:gd name="T68" fmla="*/ 648173710 w 193"/>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38"/>
                <a:gd name="T107" fmla="*/ 193 w 193"/>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193" name="Freeform 268"/>
            <p:cNvSpPr>
              <a:spLocks/>
            </p:cNvSpPr>
            <p:nvPr>
              <p:custDataLst>
                <p:tags r:id="rId186"/>
              </p:custDataLst>
            </p:nvPr>
          </p:nvSpPr>
          <p:spPr bwMode="auto">
            <a:xfrm>
              <a:off x="5624995" y="2178474"/>
              <a:ext cx="35368" cy="94244"/>
            </a:xfrm>
            <a:custGeom>
              <a:avLst/>
              <a:gdLst>
                <a:gd name="T0" fmla="*/ 2147483647 w 99"/>
                <a:gd name="T1" fmla="*/ 1656831367 h 301"/>
                <a:gd name="T2" fmla="*/ 2147483647 w 99"/>
                <a:gd name="T3" fmla="*/ 1656831367 h 301"/>
                <a:gd name="T4" fmla="*/ 2147483647 w 99"/>
                <a:gd name="T5" fmla="*/ 2147483647 h 301"/>
                <a:gd name="T6" fmla="*/ 2147483647 w 99"/>
                <a:gd name="T7" fmla="*/ 2147483647 h 301"/>
                <a:gd name="T8" fmla="*/ 2147483647 w 99"/>
                <a:gd name="T9" fmla="*/ 2147483647 h 301"/>
                <a:gd name="T10" fmla="*/ 2147483647 w 99"/>
                <a:gd name="T11" fmla="*/ 2147483647 h 301"/>
                <a:gd name="T12" fmla="*/ 2147483647 w 99"/>
                <a:gd name="T13" fmla="*/ 2147483647 h 301"/>
                <a:gd name="T14" fmla="*/ 2147483647 w 99"/>
                <a:gd name="T15" fmla="*/ 2147483647 h 301"/>
                <a:gd name="T16" fmla="*/ 2147483647 w 99"/>
                <a:gd name="T17" fmla="*/ 2147483647 h 301"/>
                <a:gd name="T18" fmla="*/ 2147483647 w 99"/>
                <a:gd name="T19" fmla="*/ 2147483647 h 301"/>
                <a:gd name="T20" fmla="*/ 2147483647 w 99"/>
                <a:gd name="T21" fmla="*/ 2147483647 h 301"/>
                <a:gd name="T22" fmla="*/ 2147483647 w 99"/>
                <a:gd name="T23" fmla="*/ 2147483647 h 301"/>
                <a:gd name="T24" fmla="*/ 2147483647 w 99"/>
                <a:gd name="T25" fmla="*/ 2147483647 h 301"/>
                <a:gd name="T26" fmla="*/ 2147483647 w 99"/>
                <a:gd name="T27" fmla="*/ 2147483647 h 301"/>
                <a:gd name="T28" fmla="*/ 2147483647 w 99"/>
                <a:gd name="T29" fmla="*/ 2147483647 h 301"/>
                <a:gd name="T30" fmla="*/ 2147483647 w 99"/>
                <a:gd name="T31" fmla="*/ 2147483647 h 301"/>
                <a:gd name="T32" fmla="*/ 2147483647 w 99"/>
                <a:gd name="T33" fmla="*/ 2147483647 h 301"/>
                <a:gd name="T34" fmla="*/ 2147483647 w 99"/>
                <a:gd name="T35" fmla="*/ 2147483647 h 301"/>
                <a:gd name="T36" fmla="*/ 2147483647 w 99"/>
                <a:gd name="T37" fmla="*/ 2147483647 h 301"/>
                <a:gd name="T38" fmla="*/ 2147483647 w 99"/>
                <a:gd name="T39" fmla="*/ 2147483647 h 301"/>
                <a:gd name="T40" fmla="*/ 2147483647 w 99"/>
                <a:gd name="T41" fmla="*/ 2147483647 h 301"/>
                <a:gd name="T42" fmla="*/ 2147483647 w 99"/>
                <a:gd name="T43" fmla="*/ 2147483647 h 301"/>
                <a:gd name="T44" fmla="*/ 2147483647 w 99"/>
                <a:gd name="T45" fmla="*/ 2147483647 h 301"/>
                <a:gd name="T46" fmla="*/ 2147483647 w 99"/>
                <a:gd name="T47" fmla="*/ 2147483647 h 301"/>
                <a:gd name="T48" fmla="*/ 2147483647 w 99"/>
                <a:gd name="T49" fmla="*/ 2147483647 h 301"/>
                <a:gd name="T50" fmla="*/ 2147483647 w 99"/>
                <a:gd name="T51" fmla="*/ 2147483647 h 301"/>
                <a:gd name="T52" fmla="*/ 2147483647 w 99"/>
                <a:gd name="T53" fmla="*/ 2147483647 h 301"/>
                <a:gd name="T54" fmla="*/ 2147483647 w 99"/>
                <a:gd name="T55" fmla="*/ 2147483647 h 301"/>
                <a:gd name="T56" fmla="*/ 0 w 99"/>
                <a:gd name="T57" fmla="*/ 828415684 h 301"/>
                <a:gd name="T58" fmla="*/ 405838141 w 99"/>
                <a:gd name="T59" fmla="*/ 276227806 h 301"/>
                <a:gd name="T60" fmla="*/ 811675849 w 99"/>
                <a:gd name="T61" fmla="*/ 0 h 301"/>
                <a:gd name="T62" fmla="*/ 1136158717 w 99"/>
                <a:gd name="T63" fmla="*/ 0 h 301"/>
                <a:gd name="T64" fmla="*/ 1623164659 w 99"/>
                <a:gd name="T65" fmla="*/ 0 h 301"/>
                <a:gd name="T66" fmla="*/ 2110169736 w 99"/>
                <a:gd name="T67" fmla="*/ 0 h 301"/>
                <a:gd name="T68" fmla="*/ 2147483647 w 99"/>
                <a:gd name="T69" fmla="*/ 276227806 h 301"/>
                <a:gd name="T70" fmla="*/ 2147483647 w 99"/>
                <a:gd name="T71" fmla="*/ 552188395 h 301"/>
                <a:gd name="T72" fmla="*/ 2147483647 w 99"/>
                <a:gd name="T73" fmla="*/ 828415684 h 301"/>
                <a:gd name="T74" fmla="*/ 2147483647 w 99"/>
                <a:gd name="T75" fmla="*/ 1380871295 h 301"/>
                <a:gd name="T76" fmla="*/ 2147483647 w 99"/>
                <a:gd name="T77" fmla="*/ 1656831367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301"/>
                <a:gd name="T119" fmla="*/ 99 w 99"/>
                <a:gd name="T120" fmla="*/ 301 h 3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94" name="Freeform 269"/>
            <p:cNvSpPr>
              <a:spLocks/>
            </p:cNvSpPr>
            <p:nvPr>
              <p:custDataLst>
                <p:tags r:id="rId187"/>
              </p:custDataLst>
            </p:nvPr>
          </p:nvSpPr>
          <p:spPr bwMode="auto">
            <a:xfrm>
              <a:off x="5645953" y="2155393"/>
              <a:ext cx="62876" cy="114439"/>
            </a:xfrm>
            <a:custGeom>
              <a:avLst/>
              <a:gdLst>
                <a:gd name="T0" fmla="*/ 0 w 173"/>
                <a:gd name="T1" fmla="*/ 22401154 h 357"/>
                <a:gd name="T2" fmla="*/ 1745993 w 173"/>
                <a:gd name="T3" fmla="*/ 20161198 h 357"/>
                <a:gd name="T4" fmla="*/ 3298182 w 173"/>
                <a:gd name="T5" fmla="*/ 18201171 h 357"/>
                <a:gd name="T6" fmla="*/ 4850372 w 173"/>
                <a:gd name="T7" fmla="*/ 16800996 h 357"/>
                <a:gd name="T8" fmla="*/ 6402121 w 173"/>
                <a:gd name="T9" fmla="*/ 15680753 h 357"/>
                <a:gd name="T10" fmla="*/ 7760068 w 173"/>
                <a:gd name="T11" fmla="*/ 14000654 h 357"/>
                <a:gd name="T12" fmla="*/ 12998486 w 173"/>
                <a:gd name="T13" fmla="*/ 14000654 h 357"/>
                <a:gd name="T14" fmla="*/ 18236466 w 173"/>
                <a:gd name="T15" fmla="*/ 0 h 357"/>
                <a:gd name="T16" fmla="*/ 19594852 w 173"/>
                <a:gd name="T17" fmla="*/ 839785 h 357"/>
                <a:gd name="T18" fmla="*/ 20952797 w 173"/>
                <a:gd name="T19" fmla="*/ 1960028 h 357"/>
                <a:gd name="T20" fmla="*/ 22504986 w 173"/>
                <a:gd name="T21" fmla="*/ 3360199 h 357"/>
                <a:gd name="T22" fmla="*/ 23862931 w 173"/>
                <a:gd name="T23" fmla="*/ 5040300 h 357"/>
                <a:gd name="T24" fmla="*/ 25415120 w 173"/>
                <a:gd name="T25" fmla="*/ 6160542 h 357"/>
                <a:gd name="T26" fmla="*/ 26966869 w 173"/>
                <a:gd name="T27" fmla="*/ 7560184 h 357"/>
                <a:gd name="T28" fmla="*/ 28131011 w 173"/>
                <a:gd name="T29" fmla="*/ 8120569 h 357"/>
                <a:gd name="T30" fmla="*/ 29683207 w 173"/>
                <a:gd name="T31" fmla="*/ 8400498 h 357"/>
                <a:gd name="T32" fmla="*/ 31623003 w 173"/>
                <a:gd name="T33" fmla="*/ 10920384 h 357"/>
                <a:gd name="T34" fmla="*/ 33563239 w 173"/>
                <a:gd name="T35" fmla="*/ 14000654 h 357"/>
                <a:gd name="T36" fmla="*/ 33563239 w 173"/>
                <a:gd name="T37" fmla="*/ 17080924 h 357"/>
                <a:gd name="T38" fmla="*/ 33563239 w 173"/>
                <a:gd name="T39" fmla="*/ 19320884 h 357"/>
                <a:gd name="T40" fmla="*/ 33563239 w 173"/>
                <a:gd name="T41" fmla="*/ 22401154 h 357"/>
                <a:gd name="T42" fmla="*/ 33563239 w 173"/>
                <a:gd name="T43" fmla="*/ 27441451 h 357"/>
                <a:gd name="T44" fmla="*/ 33563239 w 173"/>
                <a:gd name="T45" fmla="*/ 30521721 h 357"/>
                <a:gd name="T46" fmla="*/ 33175192 w 173"/>
                <a:gd name="T47" fmla="*/ 33042135 h 357"/>
                <a:gd name="T48" fmla="*/ 32399097 w 173"/>
                <a:gd name="T49" fmla="*/ 35562027 h 357"/>
                <a:gd name="T50" fmla="*/ 31623003 w 173"/>
                <a:gd name="T51" fmla="*/ 37801983 h 357"/>
                <a:gd name="T52" fmla="*/ 29488963 w 173"/>
                <a:gd name="T53" fmla="*/ 42282424 h 357"/>
                <a:gd name="T54" fmla="*/ 27161113 w 173"/>
                <a:gd name="T55" fmla="*/ 46762864 h 357"/>
                <a:gd name="T56" fmla="*/ 24832829 w 173"/>
                <a:gd name="T57" fmla="*/ 51242776 h 357"/>
                <a:gd name="T58" fmla="*/ 22698790 w 173"/>
                <a:gd name="T59" fmla="*/ 56003145 h 357"/>
                <a:gd name="T60" fmla="*/ 21728892 w 173"/>
                <a:gd name="T61" fmla="*/ 58523558 h 357"/>
                <a:gd name="T62" fmla="*/ 21146601 w 173"/>
                <a:gd name="T63" fmla="*/ 61323371 h 357"/>
                <a:gd name="T64" fmla="*/ 20952797 w 173"/>
                <a:gd name="T65" fmla="*/ 64123712 h 357"/>
                <a:gd name="T66" fmla="*/ 20758553 w 173"/>
                <a:gd name="T67" fmla="*/ 67203982 h 357"/>
                <a:gd name="T68" fmla="*/ 20952797 w 173"/>
                <a:gd name="T69" fmla="*/ 76444280 h 357"/>
                <a:gd name="T70" fmla="*/ 21146601 w 173"/>
                <a:gd name="T71" fmla="*/ 82044434 h 357"/>
                <a:gd name="T72" fmla="*/ 21340844 w 173"/>
                <a:gd name="T73" fmla="*/ 84564847 h 357"/>
                <a:gd name="T74" fmla="*/ 21146601 w 173"/>
                <a:gd name="T75" fmla="*/ 87645117 h 357"/>
                <a:gd name="T76" fmla="*/ 21146601 w 173"/>
                <a:gd name="T77" fmla="*/ 91565172 h 357"/>
                <a:gd name="T78" fmla="*/ 20758553 w 173"/>
                <a:gd name="T79" fmla="*/ 96605469 h 357"/>
                <a:gd name="T80" fmla="*/ 18818757 w 173"/>
                <a:gd name="T81" fmla="*/ 96885398 h 357"/>
                <a:gd name="T82" fmla="*/ 17072765 w 173"/>
                <a:gd name="T83" fmla="*/ 97165326 h 357"/>
                <a:gd name="T84" fmla="*/ 15326773 w 173"/>
                <a:gd name="T85" fmla="*/ 97725712 h 357"/>
                <a:gd name="T86" fmla="*/ 13774580 w 173"/>
                <a:gd name="T87" fmla="*/ 98285568 h 357"/>
                <a:gd name="T88" fmla="*/ 12222391 w 173"/>
                <a:gd name="T89" fmla="*/ 98845425 h 357"/>
                <a:gd name="T90" fmla="*/ 10670202 w 173"/>
                <a:gd name="T91" fmla="*/ 99405811 h 357"/>
                <a:gd name="T92" fmla="*/ 9312257 w 173"/>
                <a:gd name="T93" fmla="*/ 99965668 h 357"/>
                <a:gd name="T94" fmla="*/ 7760068 w 173"/>
                <a:gd name="T95" fmla="*/ 99965668 h 357"/>
                <a:gd name="T96" fmla="*/ 7760068 w 173"/>
                <a:gd name="T97" fmla="*/ 60483586 h 357"/>
                <a:gd name="T98" fmla="*/ 7760068 w 173"/>
                <a:gd name="T99" fmla="*/ 57683244 h 357"/>
                <a:gd name="T100" fmla="*/ 7566264 w 173"/>
                <a:gd name="T101" fmla="*/ 55163360 h 357"/>
                <a:gd name="T102" fmla="*/ 7178215 w 173"/>
                <a:gd name="T103" fmla="*/ 52642947 h 357"/>
                <a:gd name="T104" fmla="*/ 6596365 w 173"/>
                <a:gd name="T105" fmla="*/ 50123063 h 357"/>
                <a:gd name="T106" fmla="*/ 5432223 w 173"/>
                <a:gd name="T107" fmla="*/ 45082765 h 357"/>
                <a:gd name="T108" fmla="*/ 3880034 w 173"/>
                <a:gd name="T109" fmla="*/ 40042468 h 357"/>
                <a:gd name="T110" fmla="*/ 2522088 w 173"/>
                <a:gd name="T111" fmla="*/ 35282099 h 357"/>
                <a:gd name="T112" fmla="*/ 1357946 w 173"/>
                <a:gd name="T113" fmla="*/ 30801650 h 357"/>
                <a:gd name="T114" fmla="*/ 776095 w 173"/>
                <a:gd name="T115" fmla="*/ 28281765 h 357"/>
                <a:gd name="T116" fmla="*/ 581851 w 173"/>
                <a:gd name="T117" fmla="*/ 26321738 h 357"/>
                <a:gd name="T118" fmla="*/ 0 w 173"/>
                <a:gd name="T119" fmla="*/ 24361181 h 357"/>
                <a:gd name="T120" fmla="*/ 0 w 173"/>
                <a:gd name="T121" fmla="*/ 22401154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357"/>
                <a:gd name="T185" fmla="*/ 173 w 173"/>
                <a:gd name="T186" fmla="*/ 357 h 3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195" name="Freeform 270"/>
            <p:cNvSpPr>
              <a:spLocks/>
            </p:cNvSpPr>
            <p:nvPr>
              <p:custDataLst>
                <p:tags r:id="rId188"/>
              </p:custDataLst>
            </p:nvPr>
          </p:nvSpPr>
          <p:spPr bwMode="auto">
            <a:xfrm>
              <a:off x="6247209" y="2885301"/>
              <a:ext cx="20959" cy="36544"/>
            </a:xfrm>
            <a:custGeom>
              <a:avLst/>
              <a:gdLst>
                <a:gd name="T0" fmla="*/ 1310965120 w 50"/>
                <a:gd name="T1" fmla="*/ 0 h 74"/>
                <a:gd name="T2" fmla="*/ 786579072 w 50"/>
                <a:gd name="T3" fmla="*/ 2147483647 h 74"/>
                <a:gd name="T4" fmla="*/ 262193024 w 50"/>
                <a:gd name="T5" fmla="*/ 2147483647 h 74"/>
                <a:gd name="T6" fmla="*/ 0 w 50"/>
                <a:gd name="T7" fmla="*/ 2147483647 h 74"/>
                <a:gd name="T8" fmla="*/ 0 w 50"/>
                <a:gd name="T9" fmla="*/ 2147483647 h 74"/>
                <a:gd name="T10" fmla="*/ 0 w 50"/>
                <a:gd name="T11" fmla="*/ 2147483647 h 74"/>
                <a:gd name="T12" fmla="*/ 262193024 w 50"/>
                <a:gd name="T13" fmla="*/ 2147483647 h 74"/>
                <a:gd name="T14" fmla="*/ 786579072 w 50"/>
                <a:gd name="T15" fmla="*/ 2147483647 h 74"/>
                <a:gd name="T16" fmla="*/ 1310965120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1835351168 w 50"/>
                <a:gd name="T33" fmla="*/ 0 h 74"/>
                <a:gd name="T34" fmla="*/ 1310965120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96" name="Freeform 271"/>
            <p:cNvSpPr>
              <a:spLocks/>
            </p:cNvSpPr>
            <p:nvPr>
              <p:custDataLst>
                <p:tags r:id="rId189"/>
              </p:custDataLst>
            </p:nvPr>
          </p:nvSpPr>
          <p:spPr bwMode="auto">
            <a:xfrm>
              <a:off x="6160754" y="2943963"/>
              <a:ext cx="51087" cy="34621"/>
            </a:xfrm>
            <a:custGeom>
              <a:avLst/>
              <a:gdLst>
                <a:gd name="T0" fmla="*/ 289401453 w 135"/>
                <a:gd name="T1" fmla="*/ 2147483647 h 98"/>
                <a:gd name="T2" fmla="*/ 1061068035 w 135"/>
                <a:gd name="T3" fmla="*/ 2147483647 h 98"/>
                <a:gd name="T4" fmla="*/ 173619775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1586470587 h 98"/>
                <a:gd name="T18" fmla="*/ 2147483647 w 135"/>
                <a:gd name="T19" fmla="*/ 991671465 h 98"/>
                <a:gd name="T20" fmla="*/ 2147483647 w 135"/>
                <a:gd name="T21" fmla="*/ 396532359 h 98"/>
                <a:gd name="T22" fmla="*/ 2147483647 w 135"/>
                <a:gd name="T23" fmla="*/ 0 h 98"/>
                <a:gd name="T24" fmla="*/ 2147483647 w 135"/>
                <a:gd name="T25" fmla="*/ 0 h 98"/>
                <a:gd name="T26" fmla="*/ 2147483647 w 135"/>
                <a:gd name="T27" fmla="*/ 0 h 98"/>
                <a:gd name="T28" fmla="*/ 2147483647 w 135"/>
                <a:gd name="T29" fmla="*/ 594799122 h 98"/>
                <a:gd name="T30" fmla="*/ 2147483647 w 135"/>
                <a:gd name="T31" fmla="*/ 1189937645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025599210 w 135"/>
                <a:gd name="T69" fmla="*/ 2147483647 h 98"/>
                <a:gd name="T70" fmla="*/ 1061068035 w 135"/>
                <a:gd name="T71" fmla="*/ 2147483647 h 98"/>
                <a:gd name="T72" fmla="*/ 482265588 w 135"/>
                <a:gd name="T73" fmla="*/ 2147483647 h 98"/>
                <a:gd name="T74" fmla="*/ 96537318 w 135"/>
                <a:gd name="T75" fmla="*/ 2147483647 h 98"/>
                <a:gd name="T76" fmla="*/ 0 w 135"/>
                <a:gd name="T77" fmla="*/ 2147483647 h 98"/>
                <a:gd name="T78" fmla="*/ 0 w 135"/>
                <a:gd name="T79" fmla="*/ 2147483647 h 98"/>
                <a:gd name="T80" fmla="*/ 289401453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97" name="Freeform 272"/>
            <p:cNvSpPr>
              <a:spLocks/>
            </p:cNvSpPr>
            <p:nvPr>
              <p:custDataLst>
                <p:tags r:id="rId190"/>
              </p:custDataLst>
            </p:nvPr>
          </p:nvSpPr>
          <p:spPr bwMode="auto">
            <a:xfrm>
              <a:off x="7990721" y="1559156"/>
              <a:ext cx="99554" cy="103861"/>
            </a:xfrm>
            <a:custGeom>
              <a:avLst/>
              <a:gdLst>
                <a:gd name="T0" fmla="*/ 2147483647 w 266"/>
                <a:gd name="T1" fmla="*/ 1309110682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1212966568 w 266"/>
                <a:gd name="T79" fmla="*/ 2147483647 h 326"/>
                <a:gd name="T80" fmla="*/ 373188593 w 266"/>
                <a:gd name="T81" fmla="*/ 2147483647 h 326"/>
                <a:gd name="T82" fmla="*/ 1772955832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581949685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326"/>
                <a:gd name="T155" fmla="*/ 266 w 266"/>
                <a:gd name="T156" fmla="*/ 326 h 3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198" name="Freeform 273"/>
            <p:cNvSpPr>
              <a:spLocks/>
            </p:cNvSpPr>
            <p:nvPr>
              <p:custDataLst>
                <p:tags r:id="rId191"/>
              </p:custDataLst>
            </p:nvPr>
          </p:nvSpPr>
          <p:spPr bwMode="auto">
            <a:xfrm>
              <a:off x="7224415" y="1810153"/>
              <a:ext cx="170290" cy="75011"/>
            </a:xfrm>
            <a:custGeom>
              <a:avLst/>
              <a:gdLst>
                <a:gd name="T0" fmla="*/ 2147483647 w 471"/>
                <a:gd name="T1" fmla="*/ 0 h 237"/>
                <a:gd name="T2" fmla="*/ 2147483647 w 471"/>
                <a:gd name="T3" fmla="*/ 998263043 h 237"/>
                <a:gd name="T4" fmla="*/ 2147483647 w 471"/>
                <a:gd name="T5" fmla="*/ 1854033815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1009469072 w 471"/>
                <a:gd name="T73" fmla="*/ 2147483647 h 237"/>
                <a:gd name="T74" fmla="*/ 588824681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199" name="Freeform 274"/>
            <p:cNvSpPr>
              <a:spLocks/>
            </p:cNvSpPr>
            <p:nvPr>
              <p:custDataLst>
                <p:tags r:id="rId192"/>
              </p:custDataLst>
            </p:nvPr>
          </p:nvSpPr>
          <p:spPr bwMode="auto">
            <a:xfrm>
              <a:off x="7402565" y="1843812"/>
              <a:ext cx="60257" cy="39428"/>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1755880003 w 167"/>
                <a:gd name="T47" fmla="*/ 2147483647 h 123"/>
                <a:gd name="T48" fmla="*/ 0 w 167"/>
                <a:gd name="T49" fmla="*/ 2147483647 h 123"/>
                <a:gd name="T50" fmla="*/ 167308583 w 167"/>
                <a:gd name="T51" fmla="*/ 2147483647 h 123"/>
                <a:gd name="T52" fmla="*/ 417984605 w 167"/>
                <a:gd name="T53" fmla="*/ 2147483647 h 123"/>
                <a:gd name="T54" fmla="*/ 752410682 w 167"/>
                <a:gd name="T55" fmla="*/ 2147483647 h 123"/>
                <a:gd name="T56" fmla="*/ 1254144906 w 167"/>
                <a:gd name="T57" fmla="*/ 2147483647 h 123"/>
                <a:gd name="T58" fmla="*/ 1672321038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1778083178 h 123"/>
                <a:gd name="T72" fmla="*/ 2147483647 w 167"/>
                <a:gd name="T73" fmla="*/ 0 h 123"/>
                <a:gd name="T74" fmla="*/ 2147483647 w 167"/>
                <a:gd name="T75" fmla="*/ 592787525 h 123"/>
                <a:gd name="T76" fmla="*/ 2147483647 w 167"/>
                <a:gd name="T77" fmla="*/ 1037168224 h 123"/>
                <a:gd name="T78" fmla="*/ 2147483647 w 167"/>
                <a:gd name="T79" fmla="*/ 1629956279 h 123"/>
                <a:gd name="T80" fmla="*/ 2147483647 w 167"/>
                <a:gd name="T81" fmla="*/ 207433697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00" name="Freeform 275"/>
            <p:cNvSpPr>
              <a:spLocks/>
            </p:cNvSpPr>
            <p:nvPr>
              <p:custDataLst>
                <p:tags r:id="rId193"/>
              </p:custDataLst>
            </p:nvPr>
          </p:nvSpPr>
          <p:spPr bwMode="auto">
            <a:xfrm>
              <a:off x="7394705" y="1887086"/>
              <a:ext cx="110034" cy="100976"/>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1680181806 h 321"/>
                <a:gd name="T42" fmla="*/ 2147483647 w 306"/>
                <a:gd name="T43" fmla="*/ 560060775 h 321"/>
                <a:gd name="T44" fmla="*/ 2147483647 w 306"/>
                <a:gd name="T45" fmla="*/ 0 h 321"/>
                <a:gd name="T46" fmla="*/ 2147483647 w 306"/>
                <a:gd name="T47" fmla="*/ 0 h 321"/>
                <a:gd name="T48" fmla="*/ 2147483647 w 306"/>
                <a:gd name="T49" fmla="*/ 139947818 h 321"/>
                <a:gd name="T50" fmla="*/ 1820647596 w 306"/>
                <a:gd name="T51" fmla="*/ 700008593 h 321"/>
                <a:gd name="T52" fmla="*/ 827618908 w 306"/>
                <a:gd name="T53" fmla="*/ 1960346946 h 321"/>
                <a:gd name="T54" fmla="*/ 82799891 w 306"/>
                <a:gd name="T55" fmla="*/ 2147483647 h 321"/>
                <a:gd name="T56" fmla="*/ 165599782 w 306"/>
                <a:gd name="T57" fmla="*/ 2147483647 h 321"/>
                <a:gd name="T58" fmla="*/ 1241428362 w 306"/>
                <a:gd name="T59" fmla="*/ 2147483647 h 321"/>
                <a:gd name="T60" fmla="*/ 2147483647 w 306"/>
                <a:gd name="T61" fmla="*/ 2147483647 h 321"/>
                <a:gd name="T62" fmla="*/ 2147483647 w 306"/>
                <a:gd name="T63" fmla="*/ 2147483647 h 321"/>
                <a:gd name="T64" fmla="*/ 2147483647 w 306"/>
                <a:gd name="T65" fmla="*/ 2147483647 h 321"/>
                <a:gd name="T66" fmla="*/ 2069047270 w 306"/>
                <a:gd name="T67" fmla="*/ 2147483647 h 321"/>
                <a:gd name="T68" fmla="*/ 1406838142 w 306"/>
                <a:gd name="T69" fmla="*/ 2147483647 h 321"/>
                <a:gd name="T70" fmla="*/ 1158628471 w 306"/>
                <a:gd name="T71" fmla="*/ 2147483647 h 321"/>
                <a:gd name="T72" fmla="*/ 1158628471 w 306"/>
                <a:gd name="T73" fmla="*/ 2147483647 h 321"/>
                <a:gd name="T74" fmla="*/ 1489638033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
                <a:gd name="T175" fmla="*/ 0 h 321"/>
                <a:gd name="T176" fmla="*/ 306 w 306"/>
                <a:gd name="T177" fmla="*/ 321 h 3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01" name="Freeform 276"/>
            <p:cNvSpPr>
              <a:spLocks/>
            </p:cNvSpPr>
            <p:nvPr>
              <p:custDataLst>
                <p:tags r:id="rId194"/>
              </p:custDataLst>
            </p:nvPr>
          </p:nvSpPr>
          <p:spPr bwMode="auto">
            <a:xfrm>
              <a:off x="7656690" y="1957289"/>
              <a:ext cx="166360" cy="163484"/>
            </a:xfrm>
            <a:custGeom>
              <a:avLst/>
              <a:gdLst>
                <a:gd name="T0" fmla="*/ 2147483647 w 471"/>
                <a:gd name="T1" fmla="*/ 1697010991 h 518"/>
                <a:gd name="T2" fmla="*/ 2147483647 w 471"/>
                <a:gd name="T3" fmla="*/ 2147483647 h 518"/>
                <a:gd name="T4" fmla="*/ 2147483647 w 471"/>
                <a:gd name="T5" fmla="*/ 2147483647 h 518"/>
                <a:gd name="T6" fmla="*/ 2117561656 w 471"/>
                <a:gd name="T7" fmla="*/ 2147483647 h 518"/>
                <a:gd name="T8" fmla="*/ 627371599 w 471"/>
                <a:gd name="T9" fmla="*/ 2147483647 h 518"/>
                <a:gd name="T10" fmla="*/ 548950095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1979846243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518"/>
                <a:gd name="T134" fmla="*/ 471 w 471"/>
                <a:gd name="T135" fmla="*/ 518 h 5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202" name="Freeform 277"/>
            <p:cNvSpPr>
              <a:spLocks/>
            </p:cNvSpPr>
            <p:nvPr>
              <p:custDataLst>
                <p:tags r:id="rId195"/>
              </p:custDataLst>
            </p:nvPr>
          </p:nvSpPr>
          <p:spPr bwMode="auto">
            <a:xfrm>
              <a:off x="7724806" y="2109234"/>
              <a:ext cx="110034" cy="78857"/>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1481851875 h 246"/>
                <a:gd name="T10" fmla="*/ 2147483647 w 293"/>
                <a:gd name="T11" fmla="*/ 889055033 h 246"/>
                <a:gd name="T12" fmla="*/ 2147483647 w 293"/>
                <a:gd name="T13" fmla="*/ 296258192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754173896 w 293"/>
                <a:gd name="T59" fmla="*/ 2147483647 h 246"/>
                <a:gd name="T60" fmla="*/ 188491818 w 293"/>
                <a:gd name="T61" fmla="*/ 2147483647 h 246"/>
                <a:gd name="T62" fmla="*/ 0 w 293"/>
                <a:gd name="T63" fmla="*/ 2147483647 h 246"/>
                <a:gd name="T64" fmla="*/ 188491818 w 293"/>
                <a:gd name="T65" fmla="*/ 2147483647 h 246"/>
                <a:gd name="T66" fmla="*/ 754173896 w 293"/>
                <a:gd name="T67" fmla="*/ 2147483647 h 246"/>
                <a:gd name="T68" fmla="*/ 1602593473 w 293"/>
                <a:gd name="T69" fmla="*/ 2147483647 h 246"/>
                <a:gd name="T70" fmla="*/ 2147483647 w 293"/>
                <a:gd name="T71" fmla="*/ 2147483647 h 246"/>
                <a:gd name="T72" fmla="*/ 2147483647 w 293"/>
                <a:gd name="T73" fmla="*/ 2074368788 h 246"/>
                <a:gd name="T74" fmla="*/ 2147483647 w 293"/>
                <a:gd name="T75" fmla="*/ 1778110596 h 246"/>
                <a:gd name="T76" fmla="*/ 2147483647 w 293"/>
                <a:gd name="T77" fmla="*/ 1778110596 h 246"/>
                <a:gd name="T78" fmla="*/ 2147483647 w 293"/>
                <a:gd name="T79" fmla="*/ 1778110596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3"/>
                <a:gd name="T121" fmla="*/ 0 h 246"/>
                <a:gd name="T122" fmla="*/ 293 w 293"/>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03" name="Freeform 278"/>
            <p:cNvSpPr>
              <a:spLocks/>
            </p:cNvSpPr>
            <p:nvPr>
              <p:custDataLst>
                <p:tags r:id="rId196"/>
              </p:custDataLst>
            </p:nvPr>
          </p:nvSpPr>
          <p:spPr bwMode="auto">
            <a:xfrm>
              <a:off x="8056218" y="1646669"/>
              <a:ext cx="70736" cy="78857"/>
            </a:xfrm>
            <a:custGeom>
              <a:avLst/>
              <a:gdLst>
                <a:gd name="T0" fmla="*/ 1417395152 w 200"/>
                <a:gd name="T1" fmla="*/ 2147483647 h 246"/>
                <a:gd name="T2" fmla="*/ 2147483647 w 200"/>
                <a:gd name="T3" fmla="*/ 2147483647 h 246"/>
                <a:gd name="T4" fmla="*/ 2147483647 w 200"/>
                <a:gd name="T5" fmla="*/ 2147483647 h 246"/>
                <a:gd name="T6" fmla="*/ 2147483647 w 200"/>
                <a:gd name="T7" fmla="*/ 1333722779 h 246"/>
                <a:gd name="T8" fmla="*/ 2147483647 w 200"/>
                <a:gd name="T9" fmla="*/ 148129096 h 246"/>
                <a:gd name="T10" fmla="*/ 2147483647 w 200"/>
                <a:gd name="T11" fmla="*/ 1778110596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1417395152 w 200"/>
                <a:gd name="T69" fmla="*/ 2147483647 h 246"/>
                <a:gd name="T70" fmla="*/ 472526487 w 200"/>
                <a:gd name="T71" fmla="*/ 2147483647 h 246"/>
                <a:gd name="T72" fmla="*/ 78815565 w 200"/>
                <a:gd name="T73" fmla="*/ 2147483647 h 246"/>
                <a:gd name="T74" fmla="*/ 78815565 w 200"/>
                <a:gd name="T75" fmla="*/ 2147483647 h 246"/>
                <a:gd name="T76" fmla="*/ 393710922 w 200"/>
                <a:gd name="T77" fmla="*/ 2147483647 h 246"/>
                <a:gd name="T78" fmla="*/ 787421415 w 200"/>
                <a:gd name="T79" fmla="*/ 2147483647 h 246"/>
                <a:gd name="T80" fmla="*/ 1023684659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204" name="Freeform 279"/>
            <p:cNvSpPr>
              <a:spLocks/>
            </p:cNvSpPr>
            <p:nvPr>
              <p:custDataLst>
                <p:tags r:id="rId197"/>
              </p:custDataLst>
            </p:nvPr>
          </p:nvSpPr>
          <p:spPr bwMode="auto">
            <a:xfrm>
              <a:off x="8525171" y="2432354"/>
              <a:ext cx="191249" cy="153867"/>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1599094994 w 538"/>
                <a:gd name="T85" fmla="*/ 2147483647 h 487"/>
                <a:gd name="T86" fmla="*/ 1599094994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
                <a:gd name="T133" fmla="*/ 0 h 487"/>
                <a:gd name="T134" fmla="*/ 538 w 538"/>
                <a:gd name="T135" fmla="*/ 487 h 4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05" name="Freeform 280"/>
            <p:cNvSpPr>
              <a:spLocks/>
            </p:cNvSpPr>
            <p:nvPr>
              <p:custDataLst>
                <p:tags r:id="rId198"/>
              </p:custDataLst>
            </p:nvPr>
          </p:nvSpPr>
          <p:spPr bwMode="auto">
            <a:xfrm>
              <a:off x="8683672" y="2422738"/>
              <a:ext cx="87765" cy="77895"/>
            </a:xfrm>
            <a:custGeom>
              <a:avLst/>
              <a:gdLst>
                <a:gd name="T0" fmla="*/ 2147483647 w 253"/>
                <a:gd name="T1" fmla="*/ 142897792 h 246"/>
                <a:gd name="T2" fmla="*/ 2147483647 w 253"/>
                <a:gd name="T3" fmla="*/ 1142636104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817240625 w 253"/>
                <a:gd name="T39" fmla="*/ 2147483647 h 246"/>
                <a:gd name="T40" fmla="*/ 222867487 w 253"/>
                <a:gd name="T41" fmla="*/ 2147483647 h 246"/>
                <a:gd name="T42" fmla="*/ 743010039 w 253"/>
                <a:gd name="T43" fmla="*/ 2147483647 h 246"/>
                <a:gd name="T44" fmla="*/ 1634657819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1571056626 h 246"/>
                <a:gd name="T102" fmla="*/ 2147483647 w 253"/>
                <a:gd name="T103" fmla="*/ 1713954418 h 246"/>
                <a:gd name="T104" fmla="*/ 2147483647 w 253"/>
                <a:gd name="T105" fmla="*/ 2147483647 h 246"/>
                <a:gd name="T106" fmla="*/ 2147483647 w 253"/>
                <a:gd name="T107" fmla="*/ 714216106 h 246"/>
                <a:gd name="T108" fmla="*/ 2147483647 w 253"/>
                <a:gd name="T109" fmla="*/ 142897792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246"/>
                <a:gd name="T170" fmla="*/ 253 w 253"/>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06" name="Freeform 281"/>
            <p:cNvSpPr>
              <a:spLocks/>
            </p:cNvSpPr>
            <p:nvPr>
              <p:custDataLst>
                <p:tags r:id="rId199"/>
              </p:custDataLst>
            </p:nvPr>
          </p:nvSpPr>
          <p:spPr bwMode="auto">
            <a:xfrm>
              <a:off x="7261092" y="2200592"/>
              <a:ext cx="52397" cy="72125"/>
            </a:xfrm>
            <a:custGeom>
              <a:avLst/>
              <a:gdLst>
                <a:gd name="T0" fmla="*/ 2147483647 w 141"/>
                <a:gd name="T1" fmla="*/ 2147483647 h 228"/>
                <a:gd name="T2" fmla="*/ 2147483647 w 141"/>
                <a:gd name="T3" fmla="*/ 2147483647 h 228"/>
                <a:gd name="T4" fmla="*/ 2147483647 w 141"/>
                <a:gd name="T5" fmla="*/ 2147483647 h 228"/>
                <a:gd name="T6" fmla="*/ 2009533160 w 141"/>
                <a:gd name="T7" fmla="*/ 2147483647 h 228"/>
                <a:gd name="T8" fmla="*/ 1461515550 w 141"/>
                <a:gd name="T9" fmla="*/ 2147483647 h 228"/>
                <a:gd name="T10" fmla="*/ 913497940 w 141"/>
                <a:gd name="T11" fmla="*/ 2147483647 h 228"/>
                <a:gd name="T12" fmla="*/ 456749195 w 141"/>
                <a:gd name="T13" fmla="*/ 2147483647 h 228"/>
                <a:gd name="T14" fmla="*/ 182739940 w 141"/>
                <a:gd name="T15" fmla="*/ 2147483647 h 228"/>
                <a:gd name="T16" fmla="*/ 0 w 141"/>
                <a:gd name="T17" fmla="*/ 2147483647 h 228"/>
                <a:gd name="T18" fmla="*/ 182739940 w 141"/>
                <a:gd name="T19" fmla="*/ 2147483647 h 228"/>
                <a:gd name="T20" fmla="*/ 365277670 w 141"/>
                <a:gd name="T21" fmla="*/ 2147483647 h 228"/>
                <a:gd name="T22" fmla="*/ 548017610 w 141"/>
                <a:gd name="T23" fmla="*/ 2147483647 h 228"/>
                <a:gd name="T24" fmla="*/ 822026415 w 141"/>
                <a:gd name="T25" fmla="*/ 2147483647 h 228"/>
                <a:gd name="T26" fmla="*/ 1644052830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228"/>
                <a:gd name="T125" fmla="*/ 141 w 141"/>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C40075"/>
            </a:solidFill>
            <a:ln w="3175" cmpd="sng">
              <a:solidFill>
                <a:schemeClr val="accent6"/>
              </a:solidFill>
              <a:prstDash val="solid"/>
              <a:round/>
              <a:headEnd/>
              <a:tailEnd/>
            </a:ln>
          </p:spPr>
          <p:txBody>
            <a:bodyPr/>
            <a:lstStyle/>
            <a:p>
              <a:endParaRPr lang="en-US" sz="1400"/>
            </a:p>
          </p:txBody>
        </p:sp>
        <p:grpSp>
          <p:nvGrpSpPr>
            <p:cNvPr id="207" name="Group 282"/>
            <p:cNvGrpSpPr>
              <a:grpSpLocks/>
            </p:cNvGrpSpPr>
            <p:nvPr>
              <p:custDataLst>
                <p:tags r:id="rId200"/>
              </p:custDataLst>
            </p:nvPr>
          </p:nvGrpSpPr>
          <p:grpSpPr bwMode="auto">
            <a:xfrm>
              <a:off x="8036568" y="2025567"/>
              <a:ext cx="192559" cy="266384"/>
              <a:chOff x="5062" y="2295"/>
              <a:chExt cx="177" cy="279"/>
            </a:xfrm>
            <a:noFill/>
          </p:grpSpPr>
          <p:sp>
            <p:nvSpPr>
              <p:cNvPr id="510" name="Freeform 283"/>
              <p:cNvSpPr>
                <a:spLocks/>
              </p:cNvSpPr>
              <p:nvPr/>
            </p:nvSpPr>
            <p:spPr bwMode="auto">
              <a:xfrm>
                <a:off x="5154" y="2449"/>
                <a:ext cx="19" cy="37"/>
              </a:xfrm>
              <a:custGeom>
                <a:avLst/>
                <a:gdLst>
                  <a:gd name="T0" fmla="*/ 4 w 60"/>
                  <a:gd name="T1" fmla="*/ 12 h 110"/>
                  <a:gd name="T2" fmla="*/ 4 w 60"/>
                  <a:gd name="T3" fmla="*/ 12 h 110"/>
                  <a:gd name="T4" fmla="*/ 5 w 60"/>
                  <a:gd name="T5" fmla="*/ 12 h 110"/>
                  <a:gd name="T6" fmla="*/ 5 w 60"/>
                  <a:gd name="T7" fmla="*/ 11 h 110"/>
                  <a:gd name="T8" fmla="*/ 5 w 60"/>
                  <a:gd name="T9" fmla="*/ 11 h 110"/>
                  <a:gd name="T10" fmla="*/ 5 w 60"/>
                  <a:gd name="T11" fmla="*/ 10 h 110"/>
                  <a:gd name="T12" fmla="*/ 6 w 60"/>
                  <a:gd name="T13" fmla="*/ 9 h 110"/>
                  <a:gd name="T14" fmla="*/ 6 w 60"/>
                  <a:gd name="T15" fmla="*/ 9 h 110"/>
                  <a:gd name="T16" fmla="*/ 6 w 60"/>
                  <a:gd name="T17" fmla="*/ 8 h 110"/>
                  <a:gd name="T18" fmla="*/ 6 w 60"/>
                  <a:gd name="T19" fmla="*/ 7 h 110"/>
                  <a:gd name="T20" fmla="*/ 6 w 60"/>
                  <a:gd name="T21" fmla="*/ 5 h 110"/>
                  <a:gd name="T22" fmla="*/ 6 w 60"/>
                  <a:gd name="T23" fmla="*/ 4 h 110"/>
                  <a:gd name="T24" fmla="*/ 5 w 60"/>
                  <a:gd name="T25" fmla="*/ 3 h 110"/>
                  <a:gd name="T26" fmla="*/ 5 w 60"/>
                  <a:gd name="T27" fmla="*/ 2 h 110"/>
                  <a:gd name="T28" fmla="*/ 5 w 60"/>
                  <a:gd name="T29" fmla="*/ 1 h 110"/>
                  <a:gd name="T30" fmla="*/ 4 w 60"/>
                  <a:gd name="T31" fmla="*/ 1 h 110"/>
                  <a:gd name="T32" fmla="*/ 4 w 60"/>
                  <a:gd name="T33" fmla="*/ 0 h 110"/>
                  <a:gd name="T34" fmla="*/ 3 w 60"/>
                  <a:gd name="T35" fmla="*/ 0 h 110"/>
                  <a:gd name="T36" fmla="*/ 3 w 60"/>
                  <a:gd name="T37" fmla="*/ 1 h 110"/>
                  <a:gd name="T38" fmla="*/ 3 w 60"/>
                  <a:gd name="T39" fmla="*/ 1 h 110"/>
                  <a:gd name="T40" fmla="*/ 3 w 60"/>
                  <a:gd name="T41" fmla="*/ 2 h 110"/>
                  <a:gd name="T42" fmla="*/ 2 w 60"/>
                  <a:gd name="T43" fmla="*/ 3 h 110"/>
                  <a:gd name="T44" fmla="*/ 2 w 60"/>
                  <a:gd name="T45" fmla="*/ 4 h 110"/>
                  <a:gd name="T46" fmla="*/ 1 w 60"/>
                  <a:gd name="T47" fmla="*/ 6 h 110"/>
                  <a:gd name="T48" fmla="*/ 1 w 60"/>
                  <a:gd name="T49" fmla="*/ 7 h 110"/>
                  <a:gd name="T50" fmla="*/ 1 w 60"/>
                  <a:gd name="T51" fmla="*/ 7 h 110"/>
                  <a:gd name="T52" fmla="*/ 0 w 60"/>
                  <a:gd name="T53" fmla="*/ 8 h 110"/>
                  <a:gd name="T54" fmla="*/ 0 w 60"/>
                  <a:gd name="T55" fmla="*/ 8 h 110"/>
                  <a:gd name="T56" fmla="*/ 0 w 60"/>
                  <a:gd name="T57" fmla="*/ 8 h 110"/>
                  <a:gd name="T58" fmla="*/ 0 w 60"/>
                  <a:gd name="T59" fmla="*/ 9 h 110"/>
                  <a:gd name="T60" fmla="*/ 0 w 60"/>
                  <a:gd name="T61" fmla="*/ 9 h 110"/>
                  <a:gd name="T62" fmla="*/ 1 w 60"/>
                  <a:gd name="T63" fmla="*/ 10 h 110"/>
                  <a:gd name="T64" fmla="*/ 1 w 60"/>
                  <a:gd name="T65" fmla="*/ 11 h 110"/>
                  <a:gd name="T66" fmla="*/ 2 w 60"/>
                  <a:gd name="T67" fmla="*/ 11 h 110"/>
                  <a:gd name="T68" fmla="*/ 3 w 60"/>
                  <a:gd name="T69" fmla="*/ 12 h 110"/>
                  <a:gd name="T70" fmla="*/ 3 w 60"/>
                  <a:gd name="T71" fmla="*/ 12 h 110"/>
                  <a:gd name="T72" fmla="*/ 4 w 60"/>
                  <a:gd name="T73" fmla="*/ 12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0"/>
                  <a:gd name="T112" fmla="*/ 0 h 110"/>
                  <a:gd name="T113" fmla="*/ 60 w 60"/>
                  <a:gd name="T114" fmla="*/ 110 h 1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11" name="Freeform 284"/>
              <p:cNvSpPr>
                <a:spLocks/>
              </p:cNvSpPr>
              <p:nvPr/>
            </p:nvSpPr>
            <p:spPr bwMode="auto">
              <a:xfrm>
                <a:off x="5189" y="2422"/>
                <a:ext cx="24" cy="25"/>
              </a:xfrm>
              <a:custGeom>
                <a:avLst/>
                <a:gdLst>
                  <a:gd name="T0" fmla="*/ 0 w 72"/>
                  <a:gd name="T1" fmla="*/ 1 h 75"/>
                  <a:gd name="T2" fmla="*/ 1 w 72"/>
                  <a:gd name="T3" fmla="*/ 2 h 75"/>
                  <a:gd name="T4" fmla="*/ 2 w 72"/>
                  <a:gd name="T5" fmla="*/ 3 h 75"/>
                  <a:gd name="T6" fmla="*/ 3 w 72"/>
                  <a:gd name="T7" fmla="*/ 4 h 75"/>
                  <a:gd name="T8" fmla="*/ 3 w 72"/>
                  <a:gd name="T9" fmla="*/ 4 h 75"/>
                  <a:gd name="T10" fmla="*/ 4 w 72"/>
                  <a:gd name="T11" fmla="*/ 5 h 75"/>
                  <a:gd name="T12" fmla="*/ 5 w 72"/>
                  <a:gd name="T13" fmla="*/ 6 h 75"/>
                  <a:gd name="T14" fmla="*/ 5 w 72"/>
                  <a:gd name="T15" fmla="*/ 7 h 75"/>
                  <a:gd name="T16" fmla="*/ 5 w 72"/>
                  <a:gd name="T17" fmla="*/ 8 h 75"/>
                  <a:gd name="T18" fmla="*/ 8 w 72"/>
                  <a:gd name="T19" fmla="*/ 8 h 75"/>
                  <a:gd name="T20" fmla="*/ 7 w 72"/>
                  <a:gd name="T21" fmla="*/ 6 h 75"/>
                  <a:gd name="T22" fmla="*/ 7 w 72"/>
                  <a:gd name="T23" fmla="*/ 4 h 75"/>
                  <a:gd name="T24" fmla="*/ 7 w 72"/>
                  <a:gd name="T25" fmla="*/ 3 h 75"/>
                  <a:gd name="T26" fmla="*/ 7 w 72"/>
                  <a:gd name="T27" fmla="*/ 2 h 75"/>
                  <a:gd name="T28" fmla="*/ 7 w 72"/>
                  <a:gd name="T29" fmla="*/ 1 h 75"/>
                  <a:gd name="T30" fmla="*/ 8 w 72"/>
                  <a:gd name="T31" fmla="*/ 0 h 75"/>
                  <a:gd name="T32" fmla="*/ 6 w 72"/>
                  <a:gd name="T33" fmla="*/ 0 h 75"/>
                  <a:gd name="T34" fmla="*/ 4 w 72"/>
                  <a:gd name="T35" fmla="*/ 0 h 75"/>
                  <a:gd name="T36" fmla="*/ 2 w 72"/>
                  <a:gd name="T37" fmla="*/ 0 h 75"/>
                  <a:gd name="T38" fmla="*/ 1 w 72"/>
                  <a:gd name="T39" fmla="*/ 0 h 75"/>
                  <a:gd name="T40" fmla="*/ 1 w 72"/>
                  <a:gd name="T41" fmla="*/ 1 h 75"/>
                  <a:gd name="T42" fmla="*/ 1 w 72"/>
                  <a:gd name="T43" fmla="*/ 1 h 75"/>
                  <a:gd name="T44" fmla="*/ 0 w 72"/>
                  <a:gd name="T45" fmla="*/ 1 h 75"/>
                  <a:gd name="T46" fmla="*/ 0 w 72"/>
                  <a:gd name="T47" fmla="*/ 1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75"/>
                  <a:gd name="T74" fmla="*/ 72 w 72"/>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12" name="Freeform 285"/>
              <p:cNvSpPr>
                <a:spLocks/>
              </p:cNvSpPr>
              <p:nvPr/>
            </p:nvSpPr>
            <p:spPr bwMode="auto">
              <a:xfrm>
                <a:off x="5160" y="2389"/>
                <a:ext cx="5" cy="16"/>
              </a:xfrm>
              <a:custGeom>
                <a:avLst/>
                <a:gdLst>
                  <a:gd name="T0" fmla="*/ 2 w 15"/>
                  <a:gd name="T1" fmla="*/ 5 h 49"/>
                  <a:gd name="T2" fmla="*/ 2 w 15"/>
                  <a:gd name="T3" fmla="*/ 4 h 49"/>
                  <a:gd name="T4" fmla="*/ 2 w 15"/>
                  <a:gd name="T5" fmla="*/ 2 h 49"/>
                  <a:gd name="T6" fmla="*/ 2 w 15"/>
                  <a:gd name="T7" fmla="*/ 1 h 49"/>
                  <a:gd name="T8" fmla="*/ 1 w 15"/>
                  <a:gd name="T9" fmla="*/ 1 h 49"/>
                  <a:gd name="T10" fmla="*/ 1 w 15"/>
                  <a:gd name="T11" fmla="*/ 0 h 49"/>
                  <a:gd name="T12" fmla="*/ 1 w 15"/>
                  <a:gd name="T13" fmla="*/ 0 h 49"/>
                  <a:gd name="T14" fmla="*/ 0 w 15"/>
                  <a:gd name="T15" fmla="*/ 1 h 49"/>
                  <a:gd name="T16" fmla="*/ 0 w 15"/>
                  <a:gd name="T17" fmla="*/ 2 h 49"/>
                  <a:gd name="T18" fmla="*/ 0 w 15"/>
                  <a:gd name="T19" fmla="*/ 3 h 49"/>
                  <a:gd name="T20" fmla="*/ 0 w 15"/>
                  <a:gd name="T21" fmla="*/ 3 h 49"/>
                  <a:gd name="T22" fmla="*/ 0 w 15"/>
                  <a:gd name="T23" fmla="*/ 4 h 49"/>
                  <a:gd name="T24" fmla="*/ 0 w 15"/>
                  <a:gd name="T25" fmla="*/ 5 h 49"/>
                  <a:gd name="T26" fmla="*/ 1 w 15"/>
                  <a:gd name="T27" fmla="*/ 5 h 49"/>
                  <a:gd name="T28" fmla="*/ 1 w 15"/>
                  <a:gd name="T29" fmla="*/ 5 h 49"/>
                  <a:gd name="T30" fmla="*/ 1 w 15"/>
                  <a:gd name="T31" fmla="*/ 5 h 49"/>
                  <a:gd name="T32" fmla="*/ 2 w 15"/>
                  <a:gd name="T33" fmla="*/ 5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49"/>
                  <a:gd name="T53" fmla="*/ 15 w 15"/>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13" name="Freeform 286"/>
              <p:cNvSpPr>
                <a:spLocks/>
              </p:cNvSpPr>
              <p:nvPr/>
            </p:nvSpPr>
            <p:spPr bwMode="auto">
              <a:xfrm>
                <a:off x="5139" y="2387"/>
                <a:ext cx="15" cy="13"/>
              </a:xfrm>
              <a:custGeom>
                <a:avLst/>
                <a:gdLst>
                  <a:gd name="T0" fmla="*/ 2 w 47"/>
                  <a:gd name="T1" fmla="*/ 1 h 40"/>
                  <a:gd name="T2" fmla="*/ 0 w 47"/>
                  <a:gd name="T3" fmla="*/ 4 h 40"/>
                  <a:gd name="T4" fmla="*/ 1 w 47"/>
                  <a:gd name="T5" fmla="*/ 4 h 40"/>
                  <a:gd name="T6" fmla="*/ 1 w 47"/>
                  <a:gd name="T7" fmla="*/ 4 h 40"/>
                  <a:gd name="T8" fmla="*/ 2 w 47"/>
                  <a:gd name="T9" fmla="*/ 4 h 40"/>
                  <a:gd name="T10" fmla="*/ 3 w 47"/>
                  <a:gd name="T11" fmla="*/ 4 h 40"/>
                  <a:gd name="T12" fmla="*/ 3 w 47"/>
                  <a:gd name="T13" fmla="*/ 4 h 40"/>
                  <a:gd name="T14" fmla="*/ 4 w 47"/>
                  <a:gd name="T15" fmla="*/ 4 h 40"/>
                  <a:gd name="T16" fmla="*/ 4 w 47"/>
                  <a:gd name="T17" fmla="*/ 3 h 40"/>
                  <a:gd name="T18" fmla="*/ 5 w 47"/>
                  <a:gd name="T19" fmla="*/ 3 h 40"/>
                  <a:gd name="T20" fmla="*/ 5 w 47"/>
                  <a:gd name="T21" fmla="*/ 0 h 40"/>
                  <a:gd name="T22" fmla="*/ 4 w 47"/>
                  <a:gd name="T23" fmla="*/ 0 h 40"/>
                  <a:gd name="T24" fmla="*/ 4 w 47"/>
                  <a:gd name="T25" fmla="*/ 0 h 40"/>
                  <a:gd name="T26" fmla="*/ 3 w 47"/>
                  <a:gd name="T27" fmla="*/ 0 h 40"/>
                  <a:gd name="T28" fmla="*/ 2 w 47"/>
                  <a:gd name="T29" fmla="*/ 1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0"/>
                  <a:gd name="T47" fmla="*/ 47 w 47"/>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14" name="Freeform 287"/>
              <p:cNvSpPr>
                <a:spLocks/>
              </p:cNvSpPr>
              <p:nvPr/>
            </p:nvSpPr>
            <p:spPr bwMode="auto">
              <a:xfrm>
                <a:off x="5184" y="2465"/>
                <a:ext cx="13" cy="10"/>
              </a:xfrm>
              <a:custGeom>
                <a:avLst/>
                <a:gdLst>
                  <a:gd name="T0" fmla="*/ 0 w 39"/>
                  <a:gd name="T1" fmla="*/ 0 h 31"/>
                  <a:gd name="T2" fmla="*/ 0 w 39"/>
                  <a:gd name="T3" fmla="*/ 1 h 31"/>
                  <a:gd name="T4" fmla="*/ 1 w 39"/>
                  <a:gd name="T5" fmla="*/ 1 h 31"/>
                  <a:gd name="T6" fmla="*/ 1 w 39"/>
                  <a:gd name="T7" fmla="*/ 2 h 31"/>
                  <a:gd name="T8" fmla="*/ 2 w 39"/>
                  <a:gd name="T9" fmla="*/ 2 h 31"/>
                  <a:gd name="T10" fmla="*/ 3 w 39"/>
                  <a:gd name="T11" fmla="*/ 3 h 31"/>
                  <a:gd name="T12" fmla="*/ 3 w 39"/>
                  <a:gd name="T13" fmla="*/ 3 h 31"/>
                  <a:gd name="T14" fmla="*/ 4 w 39"/>
                  <a:gd name="T15" fmla="*/ 3 h 31"/>
                  <a:gd name="T16" fmla="*/ 4 w 39"/>
                  <a:gd name="T17" fmla="*/ 3 h 31"/>
                  <a:gd name="T18" fmla="*/ 4 w 39"/>
                  <a:gd name="T19" fmla="*/ 2 h 31"/>
                  <a:gd name="T20" fmla="*/ 3 w 39"/>
                  <a:gd name="T21" fmla="*/ 2 h 31"/>
                  <a:gd name="T22" fmla="*/ 2 w 39"/>
                  <a:gd name="T23" fmla="*/ 1 h 31"/>
                  <a:gd name="T24" fmla="*/ 1 w 3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15" name="Freeform 288"/>
              <p:cNvSpPr>
                <a:spLocks/>
              </p:cNvSpPr>
              <p:nvPr/>
            </p:nvSpPr>
            <p:spPr bwMode="auto">
              <a:xfrm>
                <a:off x="5172" y="2410"/>
                <a:ext cx="10" cy="6"/>
              </a:xfrm>
              <a:custGeom>
                <a:avLst/>
                <a:gdLst>
                  <a:gd name="T0" fmla="*/ 0 w 34"/>
                  <a:gd name="T1" fmla="*/ 0 h 19"/>
                  <a:gd name="T2" fmla="*/ 3 w 34"/>
                  <a:gd name="T3" fmla="*/ 2 h 19"/>
                  <a:gd name="T4" fmla="*/ 3 w 34"/>
                  <a:gd name="T5" fmla="*/ 0 h 19"/>
                  <a:gd name="T6" fmla="*/ 2 w 34"/>
                  <a:gd name="T7" fmla="*/ 0 h 19"/>
                  <a:gd name="T8" fmla="*/ 1 w 34"/>
                  <a:gd name="T9" fmla="*/ 0 h 19"/>
                  <a:gd name="T10" fmla="*/ 1 w 34"/>
                  <a:gd name="T11" fmla="*/ 0 h 19"/>
                  <a:gd name="T12" fmla="*/ 0 w 34"/>
                  <a:gd name="T13" fmla="*/ 0 h 19"/>
                  <a:gd name="T14" fmla="*/ 0 60000 65536"/>
                  <a:gd name="T15" fmla="*/ 0 60000 65536"/>
                  <a:gd name="T16" fmla="*/ 0 60000 65536"/>
                  <a:gd name="T17" fmla="*/ 0 60000 65536"/>
                  <a:gd name="T18" fmla="*/ 0 60000 65536"/>
                  <a:gd name="T19" fmla="*/ 0 60000 65536"/>
                  <a:gd name="T20" fmla="*/ 0 60000 65536"/>
                  <a:gd name="T21" fmla="*/ 0 w 34"/>
                  <a:gd name="T22" fmla="*/ 0 h 19"/>
                  <a:gd name="T23" fmla="*/ 34 w 3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9">
                    <a:moveTo>
                      <a:pt x="0" y="0"/>
                    </a:moveTo>
                    <a:lnTo>
                      <a:pt x="34" y="19"/>
                    </a:lnTo>
                    <a:lnTo>
                      <a:pt x="34" y="0"/>
                    </a:lnTo>
                    <a:lnTo>
                      <a:pt x="24" y="0"/>
                    </a:lnTo>
                    <a:lnTo>
                      <a:pt x="14" y="0"/>
                    </a:lnTo>
                    <a:lnTo>
                      <a:pt x="7" y="0"/>
                    </a:lnTo>
                    <a:lnTo>
                      <a:pt x="0"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16" name="Freeform 289"/>
              <p:cNvSpPr>
                <a:spLocks/>
              </p:cNvSpPr>
              <p:nvPr/>
            </p:nvSpPr>
            <p:spPr bwMode="auto">
              <a:xfrm>
                <a:off x="5180" y="2471"/>
                <a:ext cx="6" cy="4"/>
              </a:xfrm>
              <a:custGeom>
                <a:avLst/>
                <a:gdLst>
                  <a:gd name="T0" fmla="*/ 0 w 19"/>
                  <a:gd name="T1" fmla="*/ 0 h 12"/>
                  <a:gd name="T2" fmla="*/ 2 w 19"/>
                  <a:gd name="T3" fmla="*/ 1 h 12"/>
                  <a:gd name="T4" fmla="*/ 1 w 19"/>
                  <a:gd name="T5" fmla="*/ 1 h 12"/>
                  <a:gd name="T6" fmla="*/ 1 w 19"/>
                  <a:gd name="T7" fmla="*/ 1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0" y="0"/>
                    </a:moveTo>
                    <a:lnTo>
                      <a:pt x="19" y="12"/>
                    </a:lnTo>
                    <a:lnTo>
                      <a:pt x="13" y="6"/>
                    </a:lnTo>
                    <a:lnTo>
                      <a:pt x="6" y="6"/>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17" name="Freeform 290"/>
              <p:cNvSpPr>
                <a:spLocks/>
              </p:cNvSpPr>
              <p:nvPr/>
            </p:nvSpPr>
            <p:spPr bwMode="auto">
              <a:xfrm>
                <a:off x="5062" y="2447"/>
                <a:ext cx="42" cy="55"/>
              </a:xfrm>
              <a:custGeom>
                <a:avLst/>
                <a:gdLst>
                  <a:gd name="T0" fmla="*/ 13 w 126"/>
                  <a:gd name="T1" fmla="*/ 0 h 166"/>
                  <a:gd name="T2" fmla="*/ 13 w 126"/>
                  <a:gd name="T3" fmla="*/ 1 h 166"/>
                  <a:gd name="T4" fmla="*/ 13 w 126"/>
                  <a:gd name="T5" fmla="*/ 1 h 166"/>
                  <a:gd name="T6" fmla="*/ 14 w 126"/>
                  <a:gd name="T7" fmla="*/ 1 h 166"/>
                  <a:gd name="T8" fmla="*/ 14 w 126"/>
                  <a:gd name="T9" fmla="*/ 2 h 166"/>
                  <a:gd name="T10" fmla="*/ 14 w 126"/>
                  <a:gd name="T11" fmla="*/ 2 h 166"/>
                  <a:gd name="T12" fmla="*/ 14 w 126"/>
                  <a:gd name="T13" fmla="*/ 3 h 166"/>
                  <a:gd name="T14" fmla="*/ 14 w 126"/>
                  <a:gd name="T15" fmla="*/ 4 h 166"/>
                  <a:gd name="T16" fmla="*/ 13 w 126"/>
                  <a:gd name="T17" fmla="*/ 5 h 166"/>
                  <a:gd name="T18" fmla="*/ 13 w 126"/>
                  <a:gd name="T19" fmla="*/ 6 h 166"/>
                  <a:gd name="T20" fmla="*/ 12 w 126"/>
                  <a:gd name="T21" fmla="*/ 7 h 166"/>
                  <a:gd name="T22" fmla="*/ 10 w 126"/>
                  <a:gd name="T23" fmla="*/ 9 h 166"/>
                  <a:gd name="T24" fmla="*/ 8 w 126"/>
                  <a:gd name="T25" fmla="*/ 11 h 166"/>
                  <a:gd name="T26" fmla="*/ 6 w 126"/>
                  <a:gd name="T27" fmla="*/ 14 h 166"/>
                  <a:gd name="T28" fmla="*/ 4 w 126"/>
                  <a:gd name="T29" fmla="*/ 16 h 166"/>
                  <a:gd name="T30" fmla="*/ 3 w 126"/>
                  <a:gd name="T31" fmla="*/ 17 h 166"/>
                  <a:gd name="T32" fmla="*/ 2 w 126"/>
                  <a:gd name="T33" fmla="*/ 17 h 166"/>
                  <a:gd name="T34" fmla="*/ 1 w 126"/>
                  <a:gd name="T35" fmla="*/ 18 h 166"/>
                  <a:gd name="T36" fmla="*/ 0 w 126"/>
                  <a:gd name="T37" fmla="*/ 18 h 166"/>
                  <a:gd name="T38" fmla="*/ 0 w 126"/>
                  <a:gd name="T39" fmla="*/ 18 h 166"/>
                  <a:gd name="T40" fmla="*/ 0 w 126"/>
                  <a:gd name="T41" fmla="*/ 17 h 166"/>
                  <a:gd name="T42" fmla="*/ 0 w 126"/>
                  <a:gd name="T43" fmla="*/ 16 h 166"/>
                  <a:gd name="T44" fmla="*/ 0 w 126"/>
                  <a:gd name="T45" fmla="*/ 15 h 166"/>
                  <a:gd name="T46" fmla="*/ 0 w 126"/>
                  <a:gd name="T47" fmla="*/ 14 h 166"/>
                  <a:gd name="T48" fmla="*/ 1 w 126"/>
                  <a:gd name="T49" fmla="*/ 14 h 166"/>
                  <a:gd name="T50" fmla="*/ 1 w 126"/>
                  <a:gd name="T51" fmla="*/ 14 h 166"/>
                  <a:gd name="T52" fmla="*/ 2 w 126"/>
                  <a:gd name="T53" fmla="*/ 13 h 166"/>
                  <a:gd name="T54" fmla="*/ 3 w 126"/>
                  <a:gd name="T55" fmla="*/ 13 h 166"/>
                  <a:gd name="T56" fmla="*/ 4 w 126"/>
                  <a:gd name="T57" fmla="*/ 12 h 166"/>
                  <a:gd name="T58" fmla="*/ 4 w 126"/>
                  <a:gd name="T59" fmla="*/ 11 h 166"/>
                  <a:gd name="T60" fmla="*/ 5 w 126"/>
                  <a:gd name="T61" fmla="*/ 11 h 166"/>
                  <a:gd name="T62" fmla="*/ 6 w 126"/>
                  <a:gd name="T63" fmla="*/ 10 h 166"/>
                  <a:gd name="T64" fmla="*/ 6 w 126"/>
                  <a:gd name="T65" fmla="*/ 9 h 166"/>
                  <a:gd name="T66" fmla="*/ 7 w 126"/>
                  <a:gd name="T67" fmla="*/ 7 h 166"/>
                  <a:gd name="T68" fmla="*/ 8 w 126"/>
                  <a:gd name="T69" fmla="*/ 6 h 166"/>
                  <a:gd name="T70" fmla="*/ 9 w 126"/>
                  <a:gd name="T71" fmla="*/ 4 h 166"/>
                  <a:gd name="T72" fmla="*/ 10 w 126"/>
                  <a:gd name="T73" fmla="*/ 3 h 166"/>
                  <a:gd name="T74" fmla="*/ 10 w 126"/>
                  <a:gd name="T75" fmla="*/ 2 h 166"/>
                  <a:gd name="T76" fmla="*/ 11 w 126"/>
                  <a:gd name="T77" fmla="*/ 1 h 166"/>
                  <a:gd name="T78" fmla="*/ 12 w 126"/>
                  <a:gd name="T79" fmla="*/ 1 h 166"/>
                  <a:gd name="T80" fmla="*/ 13 w 126"/>
                  <a:gd name="T81" fmla="*/ 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6"/>
                  <a:gd name="T124" fmla="*/ 0 h 166"/>
                  <a:gd name="T125" fmla="*/ 126 w 126"/>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18" name="Freeform 291"/>
              <p:cNvSpPr>
                <a:spLocks/>
              </p:cNvSpPr>
              <p:nvPr/>
            </p:nvSpPr>
            <p:spPr bwMode="auto">
              <a:xfrm>
                <a:off x="5154" y="2465"/>
                <a:ext cx="85" cy="86"/>
              </a:xfrm>
              <a:custGeom>
                <a:avLst/>
                <a:gdLst>
                  <a:gd name="T0" fmla="*/ 1 w 259"/>
                  <a:gd name="T1" fmla="*/ 20 h 259"/>
                  <a:gd name="T2" fmla="*/ 0 w 259"/>
                  <a:gd name="T3" fmla="*/ 18 h 259"/>
                  <a:gd name="T4" fmla="*/ 0 w 259"/>
                  <a:gd name="T5" fmla="*/ 16 h 259"/>
                  <a:gd name="T6" fmla="*/ 1 w 259"/>
                  <a:gd name="T7" fmla="*/ 14 h 259"/>
                  <a:gd name="T8" fmla="*/ 2 w 259"/>
                  <a:gd name="T9" fmla="*/ 14 h 259"/>
                  <a:gd name="T10" fmla="*/ 4 w 259"/>
                  <a:gd name="T11" fmla="*/ 13 h 259"/>
                  <a:gd name="T12" fmla="*/ 5 w 259"/>
                  <a:gd name="T13" fmla="*/ 11 h 259"/>
                  <a:gd name="T14" fmla="*/ 7 w 259"/>
                  <a:gd name="T15" fmla="*/ 10 h 259"/>
                  <a:gd name="T16" fmla="*/ 7 w 259"/>
                  <a:gd name="T17" fmla="*/ 10 h 259"/>
                  <a:gd name="T18" fmla="*/ 9 w 259"/>
                  <a:gd name="T19" fmla="*/ 10 h 259"/>
                  <a:gd name="T20" fmla="*/ 10 w 259"/>
                  <a:gd name="T21" fmla="*/ 10 h 259"/>
                  <a:gd name="T22" fmla="*/ 11 w 259"/>
                  <a:gd name="T23" fmla="*/ 12 h 259"/>
                  <a:gd name="T24" fmla="*/ 11 w 259"/>
                  <a:gd name="T25" fmla="*/ 12 h 259"/>
                  <a:gd name="T26" fmla="*/ 13 w 259"/>
                  <a:gd name="T27" fmla="*/ 12 h 259"/>
                  <a:gd name="T28" fmla="*/ 14 w 259"/>
                  <a:gd name="T29" fmla="*/ 12 h 259"/>
                  <a:gd name="T30" fmla="*/ 16 w 259"/>
                  <a:gd name="T31" fmla="*/ 10 h 259"/>
                  <a:gd name="T32" fmla="*/ 17 w 259"/>
                  <a:gd name="T33" fmla="*/ 9 h 259"/>
                  <a:gd name="T34" fmla="*/ 19 w 259"/>
                  <a:gd name="T35" fmla="*/ 6 h 259"/>
                  <a:gd name="T36" fmla="*/ 20 w 259"/>
                  <a:gd name="T37" fmla="*/ 2 h 259"/>
                  <a:gd name="T38" fmla="*/ 21 w 259"/>
                  <a:gd name="T39" fmla="*/ 0 h 259"/>
                  <a:gd name="T40" fmla="*/ 22 w 259"/>
                  <a:gd name="T41" fmla="*/ 1 h 259"/>
                  <a:gd name="T42" fmla="*/ 23 w 259"/>
                  <a:gd name="T43" fmla="*/ 2 h 259"/>
                  <a:gd name="T44" fmla="*/ 24 w 259"/>
                  <a:gd name="T45" fmla="*/ 4 h 259"/>
                  <a:gd name="T46" fmla="*/ 24 w 259"/>
                  <a:gd name="T47" fmla="*/ 6 h 259"/>
                  <a:gd name="T48" fmla="*/ 24 w 259"/>
                  <a:gd name="T49" fmla="*/ 7 h 259"/>
                  <a:gd name="T50" fmla="*/ 25 w 259"/>
                  <a:gd name="T51" fmla="*/ 8 h 259"/>
                  <a:gd name="T52" fmla="*/ 25 w 259"/>
                  <a:gd name="T53" fmla="*/ 10 h 259"/>
                  <a:gd name="T54" fmla="*/ 25 w 259"/>
                  <a:gd name="T55" fmla="*/ 12 h 259"/>
                  <a:gd name="T56" fmla="*/ 26 w 259"/>
                  <a:gd name="T57" fmla="*/ 12 h 259"/>
                  <a:gd name="T58" fmla="*/ 26 w 259"/>
                  <a:gd name="T59" fmla="*/ 13 h 259"/>
                  <a:gd name="T60" fmla="*/ 27 w 259"/>
                  <a:gd name="T61" fmla="*/ 15 h 259"/>
                  <a:gd name="T62" fmla="*/ 27 w 259"/>
                  <a:gd name="T63" fmla="*/ 18 h 259"/>
                  <a:gd name="T64" fmla="*/ 26 w 259"/>
                  <a:gd name="T65" fmla="*/ 26 h 259"/>
                  <a:gd name="T66" fmla="*/ 26 w 259"/>
                  <a:gd name="T67" fmla="*/ 25 h 259"/>
                  <a:gd name="T68" fmla="*/ 26 w 259"/>
                  <a:gd name="T69" fmla="*/ 23 h 259"/>
                  <a:gd name="T70" fmla="*/ 26 w 259"/>
                  <a:gd name="T71" fmla="*/ 21 h 259"/>
                  <a:gd name="T72" fmla="*/ 24 w 259"/>
                  <a:gd name="T73" fmla="*/ 21 h 259"/>
                  <a:gd name="T74" fmla="*/ 22 w 259"/>
                  <a:gd name="T75" fmla="*/ 20 h 259"/>
                  <a:gd name="T76" fmla="*/ 21 w 259"/>
                  <a:gd name="T77" fmla="*/ 22 h 259"/>
                  <a:gd name="T78" fmla="*/ 20 w 259"/>
                  <a:gd name="T79" fmla="*/ 24 h 259"/>
                  <a:gd name="T80" fmla="*/ 20 w 259"/>
                  <a:gd name="T81" fmla="*/ 29 h 259"/>
                  <a:gd name="T82" fmla="*/ 13 w 259"/>
                  <a:gd name="T83" fmla="*/ 27 h 259"/>
                  <a:gd name="T84" fmla="*/ 12 w 259"/>
                  <a:gd name="T85" fmla="*/ 24 h 259"/>
                  <a:gd name="T86" fmla="*/ 11 w 259"/>
                  <a:gd name="T87" fmla="*/ 23 h 259"/>
                  <a:gd name="T88" fmla="*/ 11 w 259"/>
                  <a:gd name="T89" fmla="*/ 22 h 259"/>
                  <a:gd name="T90" fmla="*/ 11 w 259"/>
                  <a:gd name="T91" fmla="*/ 21 h 259"/>
                  <a:gd name="T92" fmla="*/ 12 w 259"/>
                  <a:gd name="T93" fmla="*/ 20 h 259"/>
                  <a:gd name="T94" fmla="*/ 12 w 259"/>
                  <a:gd name="T95" fmla="*/ 19 h 259"/>
                  <a:gd name="T96" fmla="*/ 10 w 259"/>
                  <a:gd name="T97" fmla="*/ 17 h 259"/>
                  <a:gd name="T98" fmla="*/ 3 w 259"/>
                  <a:gd name="T99" fmla="*/ 17 h 259"/>
                  <a:gd name="T100" fmla="*/ 2 w 259"/>
                  <a:gd name="T101" fmla="*/ 18 h 259"/>
                  <a:gd name="T102" fmla="*/ 2 w 259"/>
                  <a:gd name="T103" fmla="*/ 19 h 259"/>
                  <a:gd name="T104" fmla="*/ 1 w 259"/>
                  <a:gd name="T105" fmla="*/ 21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9"/>
                  <a:gd name="T160" fmla="*/ 0 h 259"/>
                  <a:gd name="T161" fmla="*/ 259 w 259"/>
                  <a:gd name="T162" fmla="*/ 259 h 2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19" name="Freeform 292"/>
              <p:cNvSpPr>
                <a:spLocks/>
              </p:cNvSpPr>
              <p:nvPr/>
            </p:nvSpPr>
            <p:spPr bwMode="auto">
              <a:xfrm>
                <a:off x="5104" y="2395"/>
                <a:ext cx="23" cy="31"/>
              </a:xfrm>
              <a:custGeom>
                <a:avLst/>
                <a:gdLst>
                  <a:gd name="T0" fmla="*/ 7 w 72"/>
                  <a:gd name="T1" fmla="*/ 5 h 92"/>
                  <a:gd name="T2" fmla="*/ 7 w 72"/>
                  <a:gd name="T3" fmla="*/ 10 h 92"/>
                  <a:gd name="T4" fmla="*/ 7 w 72"/>
                  <a:gd name="T5" fmla="*/ 10 h 92"/>
                  <a:gd name="T6" fmla="*/ 6 w 72"/>
                  <a:gd name="T7" fmla="*/ 9 h 92"/>
                  <a:gd name="T8" fmla="*/ 5 w 72"/>
                  <a:gd name="T9" fmla="*/ 8 h 92"/>
                  <a:gd name="T10" fmla="*/ 5 w 72"/>
                  <a:gd name="T11" fmla="*/ 8 h 92"/>
                  <a:gd name="T12" fmla="*/ 4 w 72"/>
                  <a:gd name="T13" fmla="*/ 7 h 92"/>
                  <a:gd name="T14" fmla="*/ 3 w 72"/>
                  <a:gd name="T15" fmla="*/ 5 h 92"/>
                  <a:gd name="T16" fmla="*/ 3 w 72"/>
                  <a:gd name="T17" fmla="*/ 4 h 92"/>
                  <a:gd name="T18" fmla="*/ 2 w 72"/>
                  <a:gd name="T19" fmla="*/ 3 h 92"/>
                  <a:gd name="T20" fmla="*/ 1 w 72"/>
                  <a:gd name="T21" fmla="*/ 1 h 92"/>
                  <a:gd name="T22" fmla="*/ 0 w 72"/>
                  <a:gd name="T23" fmla="*/ 0 h 92"/>
                  <a:gd name="T24" fmla="*/ 3 w 72"/>
                  <a:gd name="T25" fmla="*/ 1 h 92"/>
                  <a:gd name="T26" fmla="*/ 4 w 72"/>
                  <a:gd name="T27" fmla="*/ 2 h 92"/>
                  <a:gd name="T28" fmla="*/ 5 w 72"/>
                  <a:gd name="T29" fmla="*/ 3 h 92"/>
                  <a:gd name="T30" fmla="*/ 6 w 72"/>
                  <a:gd name="T31" fmla="*/ 3 h 92"/>
                  <a:gd name="T32" fmla="*/ 7 w 72"/>
                  <a:gd name="T33" fmla="*/ 4 h 92"/>
                  <a:gd name="T34" fmla="*/ 7 w 72"/>
                  <a:gd name="T35" fmla="*/ 5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92"/>
                  <a:gd name="T56" fmla="*/ 72 w 72"/>
                  <a:gd name="T57" fmla="*/ 92 h 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0" name="Freeform 293"/>
              <p:cNvSpPr>
                <a:spLocks/>
              </p:cNvSpPr>
              <p:nvPr/>
            </p:nvSpPr>
            <p:spPr bwMode="auto">
              <a:xfrm>
                <a:off x="5143" y="2436"/>
                <a:ext cx="16" cy="21"/>
              </a:xfrm>
              <a:custGeom>
                <a:avLst/>
                <a:gdLst>
                  <a:gd name="T0" fmla="*/ 1 w 46"/>
                  <a:gd name="T1" fmla="*/ 1 h 62"/>
                  <a:gd name="T2" fmla="*/ 2 w 46"/>
                  <a:gd name="T3" fmla="*/ 1 h 62"/>
                  <a:gd name="T4" fmla="*/ 4 w 46"/>
                  <a:gd name="T5" fmla="*/ 0 h 62"/>
                  <a:gd name="T6" fmla="*/ 5 w 46"/>
                  <a:gd name="T7" fmla="*/ 0 h 62"/>
                  <a:gd name="T8" fmla="*/ 6 w 46"/>
                  <a:gd name="T9" fmla="*/ 0 h 62"/>
                  <a:gd name="T10" fmla="*/ 6 w 46"/>
                  <a:gd name="T11" fmla="*/ 1 h 62"/>
                  <a:gd name="T12" fmla="*/ 6 w 46"/>
                  <a:gd name="T13" fmla="*/ 2 h 62"/>
                  <a:gd name="T14" fmla="*/ 6 w 46"/>
                  <a:gd name="T15" fmla="*/ 3 h 62"/>
                  <a:gd name="T16" fmla="*/ 6 w 46"/>
                  <a:gd name="T17" fmla="*/ 4 h 62"/>
                  <a:gd name="T18" fmla="*/ 6 w 46"/>
                  <a:gd name="T19" fmla="*/ 5 h 62"/>
                  <a:gd name="T20" fmla="*/ 5 w 46"/>
                  <a:gd name="T21" fmla="*/ 6 h 62"/>
                  <a:gd name="T22" fmla="*/ 5 w 46"/>
                  <a:gd name="T23" fmla="*/ 6 h 62"/>
                  <a:gd name="T24" fmla="*/ 5 w 46"/>
                  <a:gd name="T25" fmla="*/ 7 h 62"/>
                  <a:gd name="T26" fmla="*/ 4 w 46"/>
                  <a:gd name="T27" fmla="*/ 7 h 62"/>
                  <a:gd name="T28" fmla="*/ 4 w 46"/>
                  <a:gd name="T29" fmla="*/ 7 h 62"/>
                  <a:gd name="T30" fmla="*/ 3 w 46"/>
                  <a:gd name="T31" fmla="*/ 7 h 62"/>
                  <a:gd name="T32" fmla="*/ 3 w 46"/>
                  <a:gd name="T33" fmla="*/ 7 h 62"/>
                  <a:gd name="T34" fmla="*/ 2 w 46"/>
                  <a:gd name="T35" fmla="*/ 7 h 62"/>
                  <a:gd name="T36" fmla="*/ 2 w 46"/>
                  <a:gd name="T37" fmla="*/ 6 h 62"/>
                  <a:gd name="T38" fmla="*/ 1 w 46"/>
                  <a:gd name="T39" fmla="*/ 6 h 62"/>
                  <a:gd name="T40" fmla="*/ 1 w 46"/>
                  <a:gd name="T41" fmla="*/ 6 h 62"/>
                  <a:gd name="T42" fmla="*/ 1 w 46"/>
                  <a:gd name="T43" fmla="*/ 5 h 62"/>
                  <a:gd name="T44" fmla="*/ 0 w 46"/>
                  <a:gd name="T45" fmla="*/ 5 h 62"/>
                  <a:gd name="T46" fmla="*/ 0 w 46"/>
                  <a:gd name="T47" fmla="*/ 4 h 62"/>
                  <a:gd name="T48" fmla="*/ 0 w 46"/>
                  <a:gd name="T49" fmla="*/ 3 h 62"/>
                  <a:gd name="T50" fmla="*/ 0 w 46"/>
                  <a:gd name="T51" fmla="*/ 2 h 62"/>
                  <a:gd name="T52" fmla="*/ 0 w 46"/>
                  <a:gd name="T53" fmla="*/ 1 h 62"/>
                  <a:gd name="T54" fmla="*/ 1 w 46"/>
                  <a:gd name="T55" fmla="*/ 1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
                  <a:gd name="T85" fmla="*/ 0 h 62"/>
                  <a:gd name="T86" fmla="*/ 46 w 4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1" name="Freeform 294"/>
              <p:cNvSpPr>
                <a:spLocks/>
              </p:cNvSpPr>
              <p:nvPr/>
            </p:nvSpPr>
            <p:spPr bwMode="auto">
              <a:xfrm>
                <a:off x="5089" y="2295"/>
                <a:ext cx="50" cy="98"/>
              </a:xfrm>
              <a:custGeom>
                <a:avLst/>
                <a:gdLst>
                  <a:gd name="T0" fmla="*/ 6 w 152"/>
                  <a:gd name="T1" fmla="*/ 0 h 296"/>
                  <a:gd name="T2" fmla="*/ 7 w 152"/>
                  <a:gd name="T3" fmla="*/ 1 h 296"/>
                  <a:gd name="T4" fmla="*/ 8 w 152"/>
                  <a:gd name="T5" fmla="*/ 2 h 296"/>
                  <a:gd name="T6" fmla="*/ 10 w 152"/>
                  <a:gd name="T7" fmla="*/ 3 h 296"/>
                  <a:gd name="T8" fmla="*/ 11 w 152"/>
                  <a:gd name="T9" fmla="*/ 3 h 296"/>
                  <a:gd name="T10" fmla="*/ 12 w 152"/>
                  <a:gd name="T11" fmla="*/ 2 h 296"/>
                  <a:gd name="T12" fmla="*/ 13 w 152"/>
                  <a:gd name="T13" fmla="*/ 1 h 296"/>
                  <a:gd name="T14" fmla="*/ 13 w 152"/>
                  <a:gd name="T15" fmla="*/ 4 h 296"/>
                  <a:gd name="T16" fmla="*/ 14 w 152"/>
                  <a:gd name="T17" fmla="*/ 7 h 296"/>
                  <a:gd name="T18" fmla="*/ 15 w 152"/>
                  <a:gd name="T19" fmla="*/ 9 h 296"/>
                  <a:gd name="T20" fmla="*/ 16 w 152"/>
                  <a:gd name="T21" fmla="*/ 10 h 296"/>
                  <a:gd name="T22" fmla="*/ 16 w 152"/>
                  <a:gd name="T23" fmla="*/ 11 h 296"/>
                  <a:gd name="T24" fmla="*/ 15 w 152"/>
                  <a:gd name="T25" fmla="*/ 13 h 296"/>
                  <a:gd name="T26" fmla="*/ 14 w 152"/>
                  <a:gd name="T27" fmla="*/ 15 h 296"/>
                  <a:gd name="T28" fmla="*/ 13 w 152"/>
                  <a:gd name="T29" fmla="*/ 17 h 296"/>
                  <a:gd name="T30" fmla="*/ 12 w 152"/>
                  <a:gd name="T31" fmla="*/ 19 h 296"/>
                  <a:gd name="T32" fmla="*/ 13 w 152"/>
                  <a:gd name="T33" fmla="*/ 22 h 296"/>
                  <a:gd name="T34" fmla="*/ 13 w 152"/>
                  <a:gd name="T35" fmla="*/ 23 h 296"/>
                  <a:gd name="T36" fmla="*/ 12 w 152"/>
                  <a:gd name="T37" fmla="*/ 24 h 296"/>
                  <a:gd name="T38" fmla="*/ 13 w 152"/>
                  <a:gd name="T39" fmla="*/ 24 h 296"/>
                  <a:gd name="T40" fmla="*/ 16 w 152"/>
                  <a:gd name="T41" fmla="*/ 24 h 296"/>
                  <a:gd name="T42" fmla="*/ 15 w 152"/>
                  <a:gd name="T43" fmla="*/ 27 h 296"/>
                  <a:gd name="T44" fmla="*/ 15 w 152"/>
                  <a:gd name="T45" fmla="*/ 29 h 296"/>
                  <a:gd name="T46" fmla="*/ 16 w 152"/>
                  <a:gd name="T47" fmla="*/ 31 h 296"/>
                  <a:gd name="T48" fmla="*/ 13 w 152"/>
                  <a:gd name="T49" fmla="*/ 32 h 296"/>
                  <a:gd name="T50" fmla="*/ 12 w 152"/>
                  <a:gd name="T51" fmla="*/ 32 h 296"/>
                  <a:gd name="T52" fmla="*/ 9 w 152"/>
                  <a:gd name="T53" fmla="*/ 32 h 296"/>
                  <a:gd name="T54" fmla="*/ 8 w 152"/>
                  <a:gd name="T55" fmla="*/ 31 h 296"/>
                  <a:gd name="T56" fmla="*/ 7 w 152"/>
                  <a:gd name="T57" fmla="*/ 31 h 296"/>
                  <a:gd name="T58" fmla="*/ 7 w 152"/>
                  <a:gd name="T59" fmla="*/ 30 h 296"/>
                  <a:gd name="T60" fmla="*/ 9 w 152"/>
                  <a:gd name="T61" fmla="*/ 28 h 296"/>
                  <a:gd name="T62" fmla="*/ 8 w 152"/>
                  <a:gd name="T63" fmla="*/ 27 h 296"/>
                  <a:gd name="T64" fmla="*/ 6 w 152"/>
                  <a:gd name="T65" fmla="*/ 26 h 296"/>
                  <a:gd name="T66" fmla="*/ 4 w 152"/>
                  <a:gd name="T67" fmla="*/ 25 h 296"/>
                  <a:gd name="T68" fmla="*/ 3 w 152"/>
                  <a:gd name="T69" fmla="*/ 24 h 296"/>
                  <a:gd name="T70" fmla="*/ 2 w 152"/>
                  <a:gd name="T71" fmla="*/ 23 h 296"/>
                  <a:gd name="T72" fmla="*/ 1 w 152"/>
                  <a:gd name="T73" fmla="*/ 21 h 296"/>
                  <a:gd name="T74" fmla="*/ 0 w 152"/>
                  <a:gd name="T75" fmla="*/ 19 h 296"/>
                  <a:gd name="T76" fmla="*/ 0 w 152"/>
                  <a:gd name="T77" fmla="*/ 17 h 296"/>
                  <a:gd name="T78" fmla="*/ 0 w 152"/>
                  <a:gd name="T79" fmla="*/ 14 h 296"/>
                  <a:gd name="T80" fmla="*/ 3 w 152"/>
                  <a:gd name="T81" fmla="*/ 12 h 296"/>
                  <a:gd name="T82" fmla="*/ 4 w 152"/>
                  <a:gd name="T83" fmla="*/ 5 h 296"/>
                  <a:gd name="T84" fmla="*/ 3 w 152"/>
                  <a:gd name="T85" fmla="*/ 2 h 296"/>
                  <a:gd name="T86" fmla="*/ 3 w 152"/>
                  <a:gd name="T87" fmla="*/ 0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2"/>
                  <a:gd name="T133" fmla="*/ 0 h 296"/>
                  <a:gd name="T134" fmla="*/ 152 w 152"/>
                  <a:gd name="T135" fmla="*/ 296 h 2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2" name="Freeform 295"/>
              <p:cNvSpPr>
                <a:spLocks/>
              </p:cNvSpPr>
              <p:nvPr/>
            </p:nvSpPr>
            <p:spPr bwMode="auto">
              <a:xfrm>
                <a:off x="5189" y="2442"/>
                <a:ext cx="8" cy="13"/>
              </a:xfrm>
              <a:custGeom>
                <a:avLst/>
                <a:gdLst>
                  <a:gd name="T0" fmla="*/ 2 w 26"/>
                  <a:gd name="T1" fmla="*/ 4 h 38"/>
                  <a:gd name="T2" fmla="*/ 2 w 26"/>
                  <a:gd name="T3" fmla="*/ 0 h 38"/>
                  <a:gd name="T4" fmla="*/ 2 w 26"/>
                  <a:gd name="T5" fmla="*/ 0 h 38"/>
                  <a:gd name="T6" fmla="*/ 1 w 26"/>
                  <a:gd name="T7" fmla="*/ 0 h 38"/>
                  <a:gd name="T8" fmla="*/ 1 w 26"/>
                  <a:gd name="T9" fmla="*/ 1 h 38"/>
                  <a:gd name="T10" fmla="*/ 0 w 26"/>
                  <a:gd name="T11" fmla="*/ 1 h 38"/>
                  <a:gd name="T12" fmla="*/ 2 w 26"/>
                  <a:gd name="T13" fmla="*/ 3 h 38"/>
                  <a:gd name="T14" fmla="*/ 2 w 26"/>
                  <a:gd name="T15" fmla="*/ 4 h 3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8"/>
                  <a:gd name="T26" fmla="*/ 26 w 26"/>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8">
                    <a:moveTo>
                      <a:pt x="26" y="38"/>
                    </a:moveTo>
                    <a:lnTo>
                      <a:pt x="26" y="0"/>
                    </a:lnTo>
                    <a:lnTo>
                      <a:pt x="21" y="1"/>
                    </a:lnTo>
                    <a:lnTo>
                      <a:pt x="13" y="4"/>
                    </a:lnTo>
                    <a:lnTo>
                      <a:pt x="6" y="8"/>
                    </a:lnTo>
                    <a:lnTo>
                      <a:pt x="0" y="13"/>
                    </a:lnTo>
                    <a:lnTo>
                      <a:pt x="18" y="30"/>
                    </a:lnTo>
                    <a:lnTo>
                      <a:pt x="26" y="38"/>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3" name="Freeform 296"/>
              <p:cNvSpPr>
                <a:spLocks/>
              </p:cNvSpPr>
              <p:nvPr/>
            </p:nvSpPr>
            <p:spPr bwMode="auto">
              <a:xfrm>
                <a:off x="5165" y="2420"/>
                <a:ext cx="10" cy="10"/>
              </a:xfrm>
              <a:custGeom>
                <a:avLst/>
                <a:gdLst>
                  <a:gd name="T0" fmla="*/ 0 w 34"/>
                  <a:gd name="T1" fmla="*/ 2 h 31"/>
                  <a:gd name="T2" fmla="*/ 1 w 34"/>
                  <a:gd name="T3" fmla="*/ 2 h 31"/>
                  <a:gd name="T4" fmla="*/ 1 w 34"/>
                  <a:gd name="T5" fmla="*/ 3 h 31"/>
                  <a:gd name="T6" fmla="*/ 2 w 34"/>
                  <a:gd name="T7" fmla="*/ 3 h 31"/>
                  <a:gd name="T8" fmla="*/ 3 w 34"/>
                  <a:gd name="T9" fmla="*/ 3 h 31"/>
                  <a:gd name="T10" fmla="*/ 3 w 34"/>
                  <a:gd name="T11" fmla="*/ 3 h 31"/>
                  <a:gd name="T12" fmla="*/ 3 w 34"/>
                  <a:gd name="T13" fmla="*/ 2 h 31"/>
                  <a:gd name="T14" fmla="*/ 2 w 34"/>
                  <a:gd name="T15" fmla="*/ 1 h 31"/>
                  <a:gd name="T16" fmla="*/ 2 w 34"/>
                  <a:gd name="T17" fmla="*/ 0 h 31"/>
                  <a:gd name="T18" fmla="*/ 1 w 34"/>
                  <a:gd name="T19" fmla="*/ 1 h 31"/>
                  <a:gd name="T20" fmla="*/ 1 w 34"/>
                  <a:gd name="T21" fmla="*/ 1 h 31"/>
                  <a:gd name="T22" fmla="*/ 1 w 34"/>
                  <a:gd name="T23" fmla="*/ 2 h 31"/>
                  <a:gd name="T24" fmla="*/ 1 w 34"/>
                  <a:gd name="T25" fmla="*/ 2 h 31"/>
                  <a:gd name="T26" fmla="*/ 0 w 34"/>
                  <a:gd name="T27" fmla="*/ 2 h 31"/>
                  <a:gd name="T28" fmla="*/ 0 w 34"/>
                  <a:gd name="T29" fmla="*/ 2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1"/>
                  <a:gd name="T47" fmla="*/ 34 w 34"/>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4" name="Freeform 297"/>
              <p:cNvSpPr>
                <a:spLocks/>
              </p:cNvSpPr>
              <p:nvPr/>
            </p:nvSpPr>
            <p:spPr bwMode="auto">
              <a:xfrm>
                <a:off x="5139" y="2418"/>
                <a:ext cx="6" cy="12"/>
              </a:xfrm>
              <a:custGeom>
                <a:avLst/>
                <a:gdLst>
                  <a:gd name="T0" fmla="*/ 0 w 20"/>
                  <a:gd name="T1" fmla="*/ 1 h 37"/>
                  <a:gd name="T2" fmla="*/ 0 w 20"/>
                  <a:gd name="T3" fmla="*/ 4 h 37"/>
                  <a:gd name="T4" fmla="*/ 1 w 20"/>
                  <a:gd name="T5" fmla="*/ 4 h 37"/>
                  <a:gd name="T6" fmla="*/ 2 w 20"/>
                  <a:gd name="T7" fmla="*/ 3 h 37"/>
                  <a:gd name="T8" fmla="*/ 2 w 20"/>
                  <a:gd name="T9" fmla="*/ 0 h 37"/>
                  <a:gd name="T10" fmla="*/ 0 w 20"/>
                  <a:gd name="T11" fmla="*/ 1 h 37"/>
                  <a:gd name="T12" fmla="*/ 0 60000 65536"/>
                  <a:gd name="T13" fmla="*/ 0 60000 65536"/>
                  <a:gd name="T14" fmla="*/ 0 60000 65536"/>
                  <a:gd name="T15" fmla="*/ 0 60000 65536"/>
                  <a:gd name="T16" fmla="*/ 0 60000 65536"/>
                  <a:gd name="T17" fmla="*/ 0 60000 65536"/>
                  <a:gd name="T18" fmla="*/ 0 w 20"/>
                  <a:gd name="T19" fmla="*/ 0 h 37"/>
                  <a:gd name="T20" fmla="*/ 20 w 20"/>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0" h="37">
                    <a:moveTo>
                      <a:pt x="0" y="6"/>
                    </a:moveTo>
                    <a:lnTo>
                      <a:pt x="0" y="37"/>
                    </a:lnTo>
                    <a:lnTo>
                      <a:pt x="7" y="33"/>
                    </a:lnTo>
                    <a:lnTo>
                      <a:pt x="20" y="30"/>
                    </a:lnTo>
                    <a:lnTo>
                      <a:pt x="20" y="0"/>
                    </a:lnTo>
                    <a:lnTo>
                      <a:pt x="0" y="6"/>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5" name="Line 298"/>
              <p:cNvSpPr>
                <a:spLocks noChangeShapeType="1"/>
              </p:cNvSpPr>
              <p:nvPr/>
            </p:nvSpPr>
            <p:spPr bwMode="auto">
              <a:xfrm>
                <a:off x="5180" y="2449"/>
                <a:ext cx="1" cy="10"/>
              </a:xfrm>
              <a:prstGeom prst="line">
                <a:avLst/>
              </a:pr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6" name="Freeform 299"/>
              <p:cNvSpPr>
                <a:spLocks/>
              </p:cNvSpPr>
              <p:nvPr/>
            </p:nvSpPr>
            <p:spPr bwMode="auto">
              <a:xfrm>
                <a:off x="5180" y="2453"/>
                <a:ext cx="4" cy="6"/>
              </a:xfrm>
              <a:custGeom>
                <a:avLst/>
                <a:gdLst>
                  <a:gd name="T0" fmla="*/ 0 w 13"/>
                  <a:gd name="T1" fmla="*/ 2 h 18"/>
                  <a:gd name="T2" fmla="*/ 0 w 13"/>
                  <a:gd name="T3" fmla="*/ 1 h 18"/>
                  <a:gd name="T4" fmla="*/ 0 w 13"/>
                  <a:gd name="T5" fmla="*/ 1 h 18"/>
                  <a:gd name="T6" fmla="*/ 1 w 13"/>
                  <a:gd name="T7" fmla="*/ 0 h 18"/>
                  <a:gd name="T8" fmla="*/ 1 w 13"/>
                  <a:gd name="T9" fmla="*/ 0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0" y="18"/>
                    </a:moveTo>
                    <a:lnTo>
                      <a:pt x="1" y="13"/>
                    </a:lnTo>
                    <a:lnTo>
                      <a:pt x="3" y="9"/>
                    </a:lnTo>
                    <a:lnTo>
                      <a:pt x="7" y="4"/>
                    </a:lnTo>
                    <a:lnTo>
                      <a:pt x="13"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7" name="Line 300"/>
              <p:cNvSpPr>
                <a:spLocks noChangeShapeType="1"/>
              </p:cNvSpPr>
              <p:nvPr/>
            </p:nvSpPr>
            <p:spPr bwMode="auto">
              <a:xfrm flipH="1" flipV="1">
                <a:off x="5178" y="2447"/>
                <a:ext cx="6" cy="6"/>
              </a:xfrm>
              <a:prstGeom prst="line">
                <a:avLst/>
              </a:pr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8" name="Freeform 301"/>
              <p:cNvSpPr>
                <a:spLocks/>
              </p:cNvSpPr>
              <p:nvPr/>
            </p:nvSpPr>
            <p:spPr bwMode="auto">
              <a:xfrm>
                <a:off x="5116" y="2564"/>
                <a:ext cx="9" cy="10"/>
              </a:xfrm>
              <a:custGeom>
                <a:avLst/>
                <a:gdLst>
                  <a:gd name="T0" fmla="*/ 0 w 27"/>
                  <a:gd name="T1" fmla="*/ 0 h 31"/>
                  <a:gd name="T2" fmla="*/ 2 w 27"/>
                  <a:gd name="T3" fmla="*/ 3 h 31"/>
                  <a:gd name="T4" fmla="*/ 3 w 27"/>
                  <a:gd name="T5" fmla="*/ 1 h 31"/>
                  <a:gd name="T6" fmla="*/ 0 60000 65536"/>
                  <a:gd name="T7" fmla="*/ 0 60000 65536"/>
                  <a:gd name="T8" fmla="*/ 0 60000 65536"/>
                  <a:gd name="T9" fmla="*/ 0 w 27"/>
                  <a:gd name="T10" fmla="*/ 0 h 31"/>
                  <a:gd name="T11" fmla="*/ 27 w 27"/>
                  <a:gd name="T12" fmla="*/ 31 h 31"/>
                </a:gdLst>
                <a:ahLst/>
                <a:cxnLst>
                  <a:cxn ang="T6">
                    <a:pos x="T0" y="T1"/>
                  </a:cxn>
                  <a:cxn ang="T7">
                    <a:pos x="T2" y="T3"/>
                  </a:cxn>
                  <a:cxn ang="T8">
                    <a:pos x="T4" y="T5"/>
                  </a:cxn>
                </a:cxnLst>
                <a:rect l="T9" t="T10" r="T11" b="T12"/>
                <a:pathLst>
                  <a:path w="27" h="31">
                    <a:moveTo>
                      <a:pt x="0" y="0"/>
                    </a:moveTo>
                    <a:lnTo>
                      <a:pt x="20" y="31"/>
                    </a:lnTo>
                    <a:lnTo>
                      <a:pt x="27" y="13"/>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29" name="Freeform 302"/>
              <p:cNvSpPr>
                <a:spLocks/>
              </p:cNvSpPr>
              <p:nvPr/>
            </p:nvSpPr>
            <p:spPr bwMode="auto">
              <a:xfrm>
                <a:off x="5119" y="2568"/>
                <a:ext cx="6" cy="1"/>
              </a:xfrm>
              <a:custGeom>
                <a:avLst/>
                <a:gdLst>
                  <a:gd name="T0" fmla="*/ 2 w 20"/>
                  <a:gd name="T1" fmla="*/ 0 h 1"/>
                  <a:gd name="T2" fmla="*/ 1 w 20"/>
                  <a:gd name="T3" fmla="*/ 0 h 1"/>
                  <a:gd name="T4" fmla="*/ 0 w 20"/>
                  <a:gd name="T5" fmla="*/ 0 h 1"/>
                  <a:gd name="T6" fmla="*/ 0 60000 65536"/>
                  <a:gd name="T7" fmla="*/ 0 60000 65536"/>
                  <a:gd name="T8" fmla="*/ 0 60000 65536"/>
                  <a:gd name="T9" fmla="*/ 0 w 20"/>
                  <a:gd name="T10" fmla="*/ 0 h 1"/>
                  <a:gd name="T11" fmla="*/ 20 w 20"/>
                  <a:gd name="T12" fmla="*/ 1 h 1"/>
                </a:gdLst>
                <a:ahLst/>
                <a:cxnLst>
                  <a:cxn ang="T6">
                    <a:pos x="T0" y="T1"/>
                  </a:cxn>
                  <a:cxn ang="T7">
                    <a:pos x="T2" y="T3"/>
                  </a:cxn>
                  <a:cxn ang="T8">
                    <a:pos x="T4" y="T5"/>
                  </a:cxn>
                </a:cxnLst>
                <a:rect l="T9" t="T10" r="T11" b="T12"/>
                <a:pathLst>
                  <a:path w="20" h="1">
                    <a:moveTo>
                      <a:pt x="20" y="0"/>
                    </a:moveTo>
                    <a:lnTo>
                      <a:pt x="10" y="0"/>
                    </a:lnTo>
                    <a:lnTo>
                      <a:pt x="0"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30" name="Freeform 303"/>
              <p:cNvSpPr>
                <a:spLocks/>
              </p:cNvSpPr>
              <p:nvPr/>
            </p:nvSpPr>
            <p:spPr bwMode="auto">
              <a:xfrm>
                <a:off x="5127" y="2557"/>
                <a:ext cx="12" cy="5"/>
              </a:xfrm>
              <a:custGeom>
                <a:avLst/>
                <a:gdLst>
                  <a:gd name="T0" fmla="*/ 0 w 34"/>
                  <a:gd name="T1" fmla="*/ 2 h 13"/>
                  <a:gd name="T2" fmla="*/ 1 w 34"/>
                  <a:gd name="T3" fmla="*/ 2 h 13"/>
                  <a:gd name="T4" fmla="*/ 1 w 34"/>
                  <a:gd name="T5" fmla="*/ 2 h 13"/>
                  <a:gd name="T6" fmla="*/ 2 w 34"/>
                  <a:gd name="T7" fmla="*/ 2 h 13"/>
                  <a:gd name="T8" fmla="*/ 2 w 34"/>
                  <a:gd name="T9" fmla="*/ 1 h 13"/>
                  <a:gd name="T10" fmla="*/ 4 w 34"/>
                  <a:gd name="T11" fmla="*/ 0 h 13"/>
                  <a:gd name="T12" fmla="*/ 4 w 34"/>
                  <a:gd name="T13" fmla="*/ 0 h 13"/>
                  <a:gd name="T14" fmla="*/ 3 w 34"/>
                  <a:gd name="T15" fmla="*/ 0 h 13"/>
                  <a:gd name="T16" fmla="*/ 2 w 3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13"/>
                  <a:gd name="T29" fmla="*/ 34 w 3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13">
                    <a:moveTo>
                      <a:pt x="0" y="13"/>
                    </a:moveTo>
                    <a:lnTo>
                      <a:pt x="6" y="13"/>
                    </a:lnTo>
                    <a:lnTo>
                      <a:pt x="10" y="11"/>
                    </a:lnTo>
                    <a:lnTo>
                      <a:pt x="16" y="10"/>
                    </a:lnTo>
                    <a:lnTo>
                      <a:pt x="20" y="7"/>
                    </a:lnTo>
                    <a:lnTo>
                      <a:pt x="28" y="2"/>
                    </a:lnTo>
                    <a:lnTo>
                      <a:pt x="34" y="0"/>
                    </a:lnTo>
                    <a:lnTo>
                      <a:pt x="25" y="0"/>
                    </a:lnTo>
                    <a:lnTo>
                      <a:pt x="15"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31" name="Freeform 304"/>
              <p:cNvSpPr>
                <a:spLocks/>
              </p:cNvSpPr>
              <p:nvPr/>
            </p:nvSpPr>
            <p:spPr bwMode="auto">
              <a:xfrm>
                <a:off x="5127" y="2547"/>
                <a:ext cx="12" cy="6"/>
              </a:xfrm>
              <a:custGeom>
                <a:avLst/>
                <a:gdLst>
                  <a:gd name="T0" fmla="*/ 4 w 34"/>
                  <a:gd name="T1" fmla="*/ 2 h 18"/>
                  <a:gd name="T2" fmla="*/ 4 w 34"/>
                  <a:gd name="T3" fmla="*/ 0 h 18"/>
                  <a:gd name="T4" fmla="*/ 4 w 34"/>
                  <a:gd name="T5" fmla="*/ 0 h 18"/>
                  <a:gd name="T6" fmla="*/ 2 w 34"/>
                  <a:gd name="T7" fmla="*/ 0 h 18"/>
                  <a:gd name="T8" fmla="*/ 1 w 34"/>
                  <a:gd name="T9" fmla="*/ 0 h 18"/>
                  <a:gd name="T10" fmla="*/ 0 w 34"/>
                  <a:gd name="T11" fmla="*/ 0 h 18"/>
                  <a:gd name="T12" fmla="*/ 4 w 34"/>
                  <a:gd name="T13" fmla="*/ 2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34" y="18"/>
                    </a:moveTo>
                    <a:lnTo>
                      <a:pt x="34" y="0"/>
                    </a:lnTo>
                    <a:lnTo>
                      <a:pt x="28" y="0"/>
                    </a:lnTo>
                    <a:lnTo>
                      <a:pt x="20" y="0"/>
                    </a:lnTo>
                    <a:lnTo>
                      <a:pt x="10" y="0"/>
                    </a:lnTo>
                    <a:lnTo>
                      <a:pt x="0" y="0"/>
                    </a:lnTo>
                    <a:lnTo>
                      <a:pt x="34" y="18"/>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32" name="Freeform 305"/>
              <p:cNvSpPr>
                <a:spLocks/>
              </p:cNvSpPr>
              <p:nvPr/>
            </p:nvSpPr>
            <p:spPr bwMode="auto">
              <a:xfrm>
                <a:off x="5141" y="2535"/>
                <a:ext cx="20" cy="8"/>
              </a:xfrm>
              <a:custGeom>
                <a:avLst/>
                <a:gdLst>
                  <a:gd name="T0" fmla="*/ 6 w 59"/>
                  <a:gd name="T1" fmla="*/ 3 h 25"/>
                  <a:gd name="T2" fmla="*/ 6 w 59"/>
                  <a:gd name="T3" fmla="*/ 1 h 25"/>
                  <a:gd name="T4" fmla="*/ 7 w 59"/>
                  <a:gd name="T5" fmla="*/ 0 h 25"/>
                  <a:gd name="T6" fmla="*/ 5 w 59"/>
                  <a:gd name="T7" fmla="*/ 0 h 25"/>
                  <a:gd name="T8" fmla="*/ 3 w 59"/>
                  <a:gd name="T9" fmla="*/ 0 h 25"/>
                  <a:gd name="T10" fmla="*/ 2 w 59"/>
                  <a:gd name="T11" fmla="*/ 0 h 25"/>
                  <a:gd name="T12" fmla="*/ 1 w 59"/>
                  <a:gd name="T13" fmla="*/ 0 h 25"/>
                  <a:gd name="T14" fmla="*/ 1 w 59"/>
                  <a:gd name="T15" fmla="*/ 0 h 25"/>
                  <a:gd name="T16" fmla="*/ 0 w 59"/>
                  <a:gd name="T17" fmla="*/ 1 h 25"/>
                  <a:gd name="T18" fmla="*/ 1 w 59"/>
                  <a:gd name="T19" fmla="*/ 1 h 25"/>
                  <a:gd name="T20" fmla="*/ 3 w 59"/>
                  <a:gd name="T21" fmla="*/ 2 h 25"/>
                  <a:gd name="T22" fmla="*/ 4 w 59"/>
                  <a:gd name="T23" fmla="*/ 2 h 25"/>
                  <a:gd name="T24" fmla="*/ 4 w 59"/>
                  <a:gd name="T25" fmla="*/ 3 h 25"/>
                  <a:gd name="T26" fmla="*/ 5 w 59"/>
                  <a:gd name="T27" fmla="*/ 3 h 25"/>
                  <a:gd name="T28" fmla="*/ 6 w 59"/>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
                  <a:gd name="T46" fmla="*/ 0 h 25"/>
                  <a:gd name="T47" fmla="*/ 59 w 59"/>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33" name="Line 306"/>
              <p:cNvSpPr>
                <a:spLocks noChangeShapeType="1"/>
              </p:cNvSpPr>
              <p:nvPr/>
            </p:nvSpPr>
            <p:spPr bwMode="auto">
              <a:xfrm flipV="1">
                <a:off x="5191" y="2516"/>
                <a:ext cx="6" cy="2"/>
              </a:xfrm>
              <a:prstGeom prst="line">
                <a:avLst/>
              </a:pr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grpSp>
        <p:sp>
          <p:nvSpPr>
            <p:cNvPr id="208" name="Freeform 307"/>
            <p:cNvSpPr>
              <a:spLocks/>
            </p:cNvSpPr>
            <p:nvPr>
              <p:custDataLst>
                <p:tags r:id="rId201"/>
              </p:custDataLst>
            </p:nvPr>
          </p:nvSpPr>
          <p:spPr bwMode="auto">
            <a:xfrm>
              <a:off x="8320822" y="2521790"/>
              <a:ext cx="11790" cy="33659"/>
            </a:xfrm>
            <a:custGeom>
              <a:avLst/>
              <a:gdLst>
                <a:gd name="T0" fmla="*/ 0 w 33"/>
                <a:gd name="T1" fmla="*/ 2147483647 h 43"/>
                <a:gd name="T2" fmla="*/ 81171427 w 33"/>
                <a:gd name="T3" fmla="*/ 2147483647 h 43"/>
                <a:gd name="T4" fmla="*/ 162342854 w 33"/>
                <a:gd name="T5" fmla="*/ 2147483647 h 43"/>
                <a:gd name="T6" fmla="*/ 405856702 w 33"/>
                <a:gd name="T7" fmla="*/ 2147483647 h 43"/>
                <a:gd name="T8" fmla="*/ 730542409 w 33"/>
                <a:gd name="T9" fmla="*/ 2147483647 h 43"/>
                <a:gd name="T10" fmla="*/ 1136399111 w 33"/>
                <a:gd name="T11" fmla="*/ 2147483647 h 43"/>
                <a:gd name="T12" fmla="*/ 1623240196 w 33"/>
                <a:gd name="T13" fmla="*/ 2147483647 h 43"/>
                <a:gd name="T14" fmla="*/ 2110267892 w 33"/>
                <a:gd name="T15" fmla="*/ 2147483647 h 43"/>
                <a:gd name="T16" fmla="*/ 2147483647 w 33"/>
                <a:gd name="T17" fmla="*/ 0 h 43"/>
                <a:gd name="T18" fmla="*/ 2147483647 w 33"/>
                <a:gd name="T19" fmla="*/ 2147483647 h 43"/>
                <a:gd name="T20" fmla="*/ 1866754044 w 33"/>
                <a:gd name="T21" fmla="*/ 2147483647 h 43"/>
                <a:gd name="T22" fmla="*/ 1460896910 w 33"/>
                <a:gd name="T23" fmla="*/ 2147483647 h 43"/>
                <a:gd name="T24" fmla="*/ 1298741965 w 33"/>
                <a:gd name="T25" fmla="*/ 2147483647 h 43"/>
                <a:gd name="T26" fmla="*/ 1298741965 w 33"/>
                <a:gd name="T27" fmla="*/ 2147483647 h 43"/>
                <a:gd name="T28" fmla="*/ 1298741965 w 33"/>
                <a:gd name="T29" fmla="*/ 2147483647 h 43"/>
                <a:gd name="T30" fmla="*/ 1136399111 w 33"/>
                <a:gd name="T31" fmla="*/ 2147483647 h 43"/>
                <a:gd name="T32" fmla="*/ 811713836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09" name="Freeform 308"/>
            <p:cNvSpPr>
              <a:spLocks/>
            </p:cNvSpPr>
            <p:nvPr>
              <p:custDataLst>
                <p:tags r:id="rId202"/>
              </p:custDataLst>
            </p:nvPr>
          </p:nvSpPr>
          <p:spPr bwMode="auto">
            <a:xfrm>
              <a:off x="8383699" y="2485246"/>
              <a:ext cx="18339" cy="35583"/>
            </a:xfrm>
            <a:custGeom>
              <a:avLst/>
              <a:gdLst>
                <a:gd name="T0" fmla="*/ 0 w 54"/>
                <a:gd name="T1" fmla="*/ 2147483647 h 92"/>
                <a:gd name="T2" fmla="*/ 69790204 w 54"/>
                <a:gd name="T3" fmla="*/ 2147483647 h 92"/>
                <a:gd name="T4" fmla="*/ 139410428 w 54"/>
                <a:gd name="T5" fmla="*/ 2147483647 h 92"/>
                <a:gd name="T6" fmla="*/ 209200632 w 54"/>
                <a:gd name="T7" fmla="*/ 2147483647 h 92"/>
                <a:gd name="T8" fmla="*/ 418232108 w 54"/>
                <a:gd name="T9" fmla="*/ 2147483647 h 92"/>
                <a:gd name="T10" fmla="*/ 766843169 w 54"/>
                <a:gd name="T11" fmla="*/ 2147483647 h 92"/>
                <a:gd name="T12" fmla="*/ 1254865069 w 54"/>
                <a:gd name="T13" fmla="*/ 2147483647 h 92"/>
                <a:gd name="T14" fmla="*/ 2147483647 w 54"/>
                <a:gd name="T15" fmla="*/ 1821683732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1952087602 w 54"/>
                <a:gd name="T31" fmla="*/ 2147483647 h 92"/>
                <a:gd name="T32" fmla="*/ 1812677174 w 54"/>
                <a:gd name="T33" fmla="*/ 2147483647 h 92"/>
                <a:gd name="T34" fmla="*/ 1812677174 w 54"/>
                <a:gd name="T35" fmla="*/ 2147483647 h 92"/>
                <a:gd name="T36" fmla="*/ 1673266334 w 54"/>
                <a:gd name="T37" fmla="*/ 2147483647 h 92"/>
                <a:gd name="T38" fmla="*/ 1394275909 w 54"/>
                <a:gd name="T39" fmla="*/ 2147483647 h 92"/>
                <a:gd name="T40" fmla="*/ 976043801 w 54"/>
                <a:gd name="T41" fmla="*/ 2147483647 h 92"/>
                <a:gd name="T42" fmla="*/ 557811693 w 54"/>
                <a:gd name="T43" fmla="*/ 2147483647 h 92"/>
                <a:gd name="T44" fmla="*/ 348611472 w 54"/>
                <a:gd name="T45" fmla="*/ 2147483647 h 92"/>
                <a:gd name="T46" fmla="*/ 139410428 w 54"/>
                <a:gd name="T47" fmla="*/ 2147483647 h 92"/>
                <a:gd name="T48" fmla="*/ 69790204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0" name="Freeform 309"/>
            <p:cNvSpPr>
              <a:spLocks/>
            </p:cNvSpPr>
            <p:nvPr>
              <p:custDataLst>
                <p:tags r:id="rId203"/>
              </p:custDataLst>
            </p:nvPr>
          </p:nvSpPr>
          <p:spPr bwMode="auto">
            <a:xfrm>
              <a:off x="8422997" y="2412159"/>
              <a:ext cx="19649" cy="34621"/>
            </a:xfrm>
            <a:custGeom>
              <a:avLst/>
              <a:gdLst>
                <a:gd name="T0" fmla="*/ 0 w 60"/>
                <a:gd name="T1" fmla="*/ 0 h 18"/>
                <a:gd name="T2" fmla="*/ 1187830938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1437809890 w 60"/>
                <a:gd name="T17" fmla="*/ 2147483647 h 18"/>
                <a:gd name="T18" fmla="*/ 625182533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1" name="Freeform 310"/>
            <p:cNvSpPr>
              <a:spLocks/>
            </p:cNvSpPr>
            <p:nvPr>
              <p:custDataLst>
                <p:tags r:id="rId204"/>
              </p:custDataLst>
            </p:nvPr>
          </p:nvSpPr>
          <p:spPr bwMode="auto">
            <a:xfrm>
              <a:off x="8409897" y="2393887"/>
              <a:ext cx="20959" cy="34621"/>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1995019139 w 66"/>
                <a:gd name="T9" fmla="*/ 2147483647 h 18"/>
                <a:gd name="T10" fmla="*/ 1653037003 w 66"/>
                <a:gd name="T11" fmla="*/ 2147483647 h 18"/>
                <a:gd name="T12" fmla="*/ 1424950391 w 66"/>
                <a:gd name="T13" fmla="*/ 2147483647 h 18"/>
                <a:gd name="T14" fmla="*/ 1082968255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2" name="Freeform 311"/>
            <p:cNvSpPr>
              <a:spLocks/>
            </p:cNvSpPr>
            <p:nvPr>
              <p:custDataLst>
                <p:tags r:id="rId205"/>
              </p:custDataLst>
            </p:nvPr>
          </p:nvSpPr>
          <p:spPr bwMode="auto">
            <a:xfrm>
              <a:off x="8265805" y="2331379"/>
              <a:ext cx="6550" cy="34621"/>
            </a:xfrm>
            <a:custGeom>
              <a:avLst/>
              <a:gdLst>
                <a:gd name="T0" fmla="*/ 0 w 17"/>
                <a:gd name="T1" fmla="*/ 2147483647 h 42"/>
                <a:gd name="T2" fmla="*/ 1323466786 w 17"/>
                <a:gd name="T3" fmla="*/ 2147483647 h 42"/>
                <a:gd name="T4" fmla="*/ 1425288445 w 17"/>
                <a:gd name="T5" fmla="*/ 2147483647 h 42"/>
                <a:gd name="T6" fmla="*/ 1628932232 w 17"/>
                <a:gd name="T7" fmla="*/ 2147483647 h 42"/>
                <a:gd name="T8" fmla="*/ 1730753892 w 17"/>
                <a:gd name="T9" fmla="*/ 2147483647 h 42"/>
                <a:gd name="T10" fmla="*/ 1628932232 w 17"/>
                <a:gd name="T11" fmla="*/ 2147483647 h 42"/>
                <a:gd name="T12" fmla="*/ 1628932232 w 17"/>
                <a:gd name="T13" fmla="*/ 2147483647 h 42"/>
                <a:gd name="T14" fmla="*/ 1323466786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00B050"/>
            </a:solidFill>
            <a:ln w="3175" cap="flat" cmpd="sng">
              <a:solidFill>
                <a:schemeClr val="accent6"/>
              </a:solidFill>
              <a:prstDash val="solid"/>
              <a:round/>
              <a:headEnd type="none" w="med" len="med"/>
              <a:tailEnd type="none" w="med" len="med"/>
            </a:ln>
          </p:spPr>
          <p:txBody>
            <a:bodyPr/>
            <a:lstStyle/>
            <a:p>
              <a:endParaRPr lang="en-US" sz="1400"/>
            </a:p>
          </p:txBody>
        </p:sp>
        <p:sp>
          <p:nvSpPr>
            <p:cNvPr id="213" name="Freeform 312"/>
            <p:cNvSpPr>
              <a:spLocks/>
            </p:cNvSpPr>
            <p:nvPr>
              <p:custDataLst>
                <p:tags r:id="rId206"/>
              </p:custDataLst>
            </p:nvPr>
          </p:nvSpPr>
          <p:spPr bwMode="auto">
            <a:xfrm>
              <a:off x="8205549" y="2413121"/>
              <a:ext cx="24889" cy="35582"/>
            </a:xfrm>
            <a:custGeom>
              <a:avLst/>
              <a:gdLst>
                <a:gd name="T0" fmla="*/ 441213891 w 72"/>
                <a:gd name="T1" fmla="*/ 2147483647 h 29"/>
                <a:gd name="T2" fmla="*/ 1102859404 w 72"/>
                <a:gd name="T3" fmla="*/ 2147483647 h 29"/>
                <a:gd name="T4" fmla="*/ 176450533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1985112073 w 72"/>
                <a:gd name="T25" fmla="*/ 2147483647 h 29"/>
                <a:gd name="T26" fmla="*/ 1544073714 w 72"/>
                <a:gd name="T27" fmla="*/ 2147483647 h 29"/>
                <a:gd name="T28" fmla="*/ 882252669 w 72"/>
                <a:gd name="T29" fmla="*/ 2147483647 h 29"/>
                <a:gd name="T30" fmla="*/ 0 w 72"/>
                <a:gd name="T31" fmla="*/ 2147483647 h 29"/>
                <a:gd name="T32" fmla="*/ 220607155 w 72"/>
                <a:gd name="T33" fmla="*/ 2147483647 h 29"/>
                <a:gd name="T34" fmla="*/ 441213891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4" name="Freeform 313"/>
            <p:cNvSpPr>
              <a:spLocks/>
            </p:cNvSpPr>
            <p:nvPr>
              <p:custDataLst>
                <p:tags r:id="rId207"/>
              </p:custDataLst>
            </p:nvPr>
          </p:nvSpPr>
          <p:spPr bwMode="auto">
            <a:xfrm>
              <a:off x="8212098" y="2525637"/>
              <a:ext cx="15719" cy="33659"/>
            </a:xfrm>
            <a:custGeom>
              <a:avLst/>
              <a:gdLst>
                <a:gd name="T0" fmla="*/ 0 w 46"/>
                <a:gd name="T1" fmla="*/ 0 h 37"/>
                <a:gd name="T2" fmla="*/ 639195417 w 46"/>
                <a:gd name="T3" fmla="*/ 2147483647 h 37"/>
                <a:gd name="T4" fmla="*/ 1420568025 w 46"/>
                <a:gd name="T5" fmla="*/ 2147483647 h 37"/>
                <a:gd name="T6" fmla="*/ 2147483647 w 46"/>
                <a:gd name="T7" fmla="*/ 2147483647 h 37"/>
                <a:gd name="T8" fmla="*/ 2147483647 w 46"/>
                <a:gd name="T9" fmla="*/ 2147483647 h 37"/>
                <a:gd name="T10" fmla="*/ 2147483647 w 46"/>
                <a:gd name="T11" fmla="*/ 2147483647 h 37"/>
                <a:gd name="T12" fmla="*/ 2059763028 w 46"/>
                <a:gd name="T13" fmla="*/ 2147483647 h 37"/>
                <a:gd name="T14" fmla="*/ 1491570688 w 46"/>
                <a:gd name="T15" fmla="*/ 2147483647 h 37"/>
                <a:gd name="T16" fmla="*/ 923377520 w 46"/>
                <a:gd name="T17" fmla="*/ 2147483647 h 37"/>
                <a:gd name="T18" fmla="*/ 639195417 w 46"/>
                <a:gd name="T19" fmla="*/ 2147483647 h 37"/>
                <a:gd name="T20" fmla="*/ 497190091 w 46"/>
                <a:gd name="T21" fmla="*/ 2147483647 h 37"/>
                <a:gd name="T22" fmla="*/ 355184765 w 46"/>
                <a:gd name="T23" fmla="*/ 2147483647 h 37"/>
                <a:gd name="T24" fmla="*/ 213007989 w 46"/>
                <a:gd name="T25" fmla="*/ 2147483647 h 37"/>
                <a:gd name="T26" fmla="*/ 71002663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5" name="Freeform 314"/>
            <p:cNvSpPr>
              <a:spLocks/>
            </p:cNvSpPr>
            <p:nvPr>
              <p:custDataLst>
                <p:tags r:id="rId208"/>
              </p:custDataLst>
            </p:nvPr>
          </p:nvSpPr>
          <p:spPr bwMode="auto">
            <a:xfrm>
              <a:off x="8305104" y="2416006"/>
              <a:ext cx="9170" cy="34621"/>
            </a:xfrm>
            <a:custGeom>
              <a:avLst/>
              <a:gdLst>
                <a:gd name="T0" fmla="*/ 0 w 26"/>
                <a:gd name="T1" fmla="*/ 0 h 19"/>
                <a:gd name="T2" fmla="*/ 2030239527 w 26"/>
                <a:gd name="T3" fmla="*/ 2147483647 h 19"/>
                <a:gd name="T4" fmla="*/ 2030239527 w 26"/>
                <a:gd name="T5" fmla="*/ 2147483647 h 19"/>
                <a:gd name="T6" fmla="*/ 2030239527 w 26"/>
                <a:gd name="T7" fmla="*/ 0 h 19"/>
                <a:gd name="T8" fmla="*/ 1171228562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6" name="Freeform 315"/>
            <p:cNvSpPr>
              <a:spLocks/>
            </p:cNvSpPr>
            <p:nvPr>
              <p:custDataLst>
                <p:tags r:id="rId209"/>
              </p:custDataLst>
            </p:nvPr>
          </p:nvSpPr>
          <p:spPr bwMode="auto">
            <a:xfrm>
              <a:off x="8189829" y="2413121"/>
              <a:ext cx="15719" cy="35582"/>
            </a:xfrm>
            <a:custGeom>
              <a:avLst/>
              <a:gdLst>
                <a:gd name="T0" fmla="*/ 173895045 w 43"/>
                <a:gd name="T1" fmla="*/ 0 h 31"/>
                <a:gd name="T2" fmla="*/ 86947301 w 43"/>
                <a:gd name="T3" fmla="*/ 2147483647 h 31"/>
                <a:gd name="T4" fmla="*/ 0 w 43"/>
                <a:gd name="T5" fmla="*/ 2147483647 h 31"/>
                <a:gd name="T6" fmla="*/ 0 w 43"/>
                <a:gd name="T7" fmla="*/ 2147483647 h 31"/>
                <a:gd name="T8" fmla="*/ 0 w 43"/>
                <a:gd name="T9" fmla="*/ 2147483647 h 31"/>
                <a:gd name="T10" fmla="*/ 0 w 43"/>
                <a:gd name="T11" fmla="*/ 2147483647 h 31"/>
                <a:gd name="T12" fmla="*/ 173895045 w 43"/>
                <a:gd name="T13" fmla="*/ 2147483647 h 31"/>
                <a:gd name="T14" fmla="*/ 1130316687 w 43"/>
                <a:gd name="T15" fmla="*/ 2147483647 h 31"/>
                <a:gd name="T16" fmla="*/ 2147483647 w 43"/>
                <a:gd name="T17" fmla="*/ 2147483647 h 31"/>
                <a:gd name="T18" fmla="*/ 2147483647 w 43"/>
                <a:gd name="T19" fmla="*/ 2147483647 h 31"/>
                <a:gd name="T20" fmla="*/ 2147483647 w 43"/>
                <a:gd name="T21" fmla="*/ 0 h 31"/>
                <a:gd name="T22" fmla="*/ 173895045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7" name="Freeform 316"/>
            <p:cNvSpPr>
              <a:spLocks/>
            </p:cNvSpPr>
            <p:nvPr>
              <p:custDataLst>
                <p:tags r:id="rId210"/>
              </p:custDataLst>
            </p:nvPr>
          </p:nvSpPr>
          <p:spPr bwMode="auto">
            <a:xfrm>
              <a:off x="8226508" y="2441971"/>
              <a:ext cx="24889" cy="34621"/>
            </a:xfrm>
            <a:custGeom>
              <a:avLst/>
              <a:gdLst>
                <a:gd name="T0" fmla="*/ 306637908 w 71"/>
                <a:gd name="T1" fmla="*/ 2147483647 h 49"/>
                <a:gd name="T2" fmla="*/ 306637908 w 71"/>
                <a:gd name="T3" fmla="*/ 2147483647 h 49"/>
                <a:gd name="T4" fmla="*/ 383342417 w 71"/>
                <a:gd name="T5" fmla="*/ 2147483647 h 49"/>
                <a:gd name="T6" fmla="*/ 536751435 w 71"/>
                <a:gd name="T7" fmla="*/ 2147483647 h 49"/>
                <a:gd name="T8" fmla="*/ 689980324 w 71"/>
                <a:gd name="T9" fmla="*/ 2147483647 h 49"/>
                <a:gd name="T10" fmla="*/ 1073502869 w 71"/>
                <a:gd name="T11" fmla="*/ 2147483647 h 49"/>
                <a:gd name="T12" fmla="*/ 1380140777 w 71"/>
                <a:gd name="T13" fmla="*/ 2147483647 h 49"/>
                <a:gd name="T14" fmla="*/ 1763483194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1610074176 w 71"/>
                <a:gd name="T41" fmla="*/ 2147483647 h 49"/>
                <a:gd name="T42" fmla="*/ 1073502869 w 71"/>
                <a:gd name="T43" fmla="*/ 2147483647 h 49"/>
                <a:gd name="T44" fmla="*/ 306637908 w 71"/>
                <a:gd name="T45" fmla="*/ 0 h 49"/>
                <a:gd name="T46" fmla="*/ 229933399 w 71"/>
                <a:gd name="T47" fmla="*/ 1586130603 h 49"/>
                <a:gd name="T48" fmla="*/ 76704509 w 71"/>
                <a:gd name="T49" fmla="*/ 2147483647 h 49"/>
                <a:gd name="T50" fmla="*/ 0 w 71"/>
                <a:gd name="T51" fmla="*/ 2147483647 h 49"/>
                <a:gd name="T52" fmla="*/ 0 w 71"/>
                <a:gd name="T53" fmla="*/ 2147483647 h 49"/>
                <a:gd name="T54" fmla="*/ 76704509 w 71"/>
                <a:gd name="T55" fmla="*/ 2147483647 h 49"/>
                <a:gd name="T56" fmla="*/ 306637908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8" name="Freeform 317"/>
            <p:cNvSpPr>
              <a:spLocks/>
            </p:cNvSpPr>
            <p:nvPr>
              <p:custDataLst>
                <p:tags r:id="rId211"/>
              </p:custDataLst>
            </p:nvPr>
          </p:nvSpPr>
          <p:spPr bwMode="auto">
            <a:xfrm>
              <a:off x="8062768" y="2565066"/>
              <a:ext cx="37987" cy="35582"/>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1111234940 w 112"/>
                <a:gd name="T35" fmla="*/ 2147483647 h 26"/>
                <a:gd name="T36" fmla="*/ 0 w 112"/>
                <a:gd name="T37" fmla="*/ 2147483647 h 26"/>
                <a:gd name="T38" fmla="*/ 347208177 w 112"/>
                <a:gd name="T39" fmla="*/ 2147483647 h 26"/>
                <a:gd name="T40" fmla="*/ 763857824 w 112"/>
                <a:gd name="T41" fmla="*/ 2147483647 h 26"/>
                <a:gd name="T42" fmla="*/ 1250117882 w 112"/>
                <a:gd name="T43" fmla="*/ 2147483647 h 26"/>
                <a:gd name="T44" fmla="*/ 1736209412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6"/>
                <a:gd name="T77" fmla="*/ 112 w 112"/>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19" name="Freeform 318"/>
            <p:cNvSpPr>
              <a:spLocks/>
            </p:cNvSpPr>
            <p:nvPr>
              <p:custDataLst>
                <p:tags r:id="rId212"/>
              </p:custDataLst>
            </p:nvPr>
          </p:nvSpPr>
          <p:spPr bwMode="auto">
            <a:xfrm>
              <a:off x="8143983" y="2588146"/>
              <a:ext cx="11789" cy="35582"/>
            </a:xfrm>
            <a:custGeom>
              <a:avLst/>
              <a:gdLst>
                <a:gd name="T0" fmla="*/ 0 w 41"/>
                <a:gd name="T1" fmla="*/ 0 h 25"/>
                <a:gd name="T2" fmla="*/ 1734823716 w 41"/>
                <a:gd name="T3" fmla="*/ 0 h 25"/>
                <a:gd name="T4" fmla="*/ 1184760974 w 41"/>
                <a:gd name="T5" fmla="*/ 2147483647 h 25"/>
                <a:gd name="T6" fmla="*/ 761588397 w 41"/>
                <a:gd name="T7" fmla="*/ 2147483647 h 25"/>
                <a:gd name="T8" fmla="*/ 380794199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0" name="Freeform 319"/>
            <p:cNvSpPr>
              <a:spLocks/>
            </p:cNvSpPr>
            <p:nvPr>
              <p:custDataLst>
                <p:tags r:id="rId213"/>
              </p:custDataLst>
            </p:nvPr>
          </p:nvSpPr>
          <p:spPr bwMode="auto">
            <a:xfrm>
              <a:off x="8006440" y="2546794"/>
              <a:ext cx="30129" cy="33659"/>
            </a:xfrm>
            <a:custGeom>
              <a:avLst/>
              <a:gdLst>
                <a:gd name="T0" fmla="*/ 0 w 81"/>
                <a:gd name="T1" fmla="*/ 2147483647 h 31"/>
                <a:gd name="T2" fmla="*/ 0 w 81"/>
                <a:gd name="T3" fmla="*/ 2147483647 h 31"/>
                <a:gd name="T4" fmla="*/ 0 w 81"/>
                <a:gd name="T5" fmla="*/ 2147483647 h 31"/>
                <a:gd name="T6" fmla="*/ 0 w 81"/>
                <a:gd name="T7" fmla="*/ 2147483647 h 31"/>
                <a:gd name="T8" fmla="*/ 183287146 w 81"/>
                <a:gd name="T9" fmla="*/ 2147483647 h 31"/>
                <a:gd name="T10" fmla="*/ 274727418 w 81"/>
                <a:gd name="T11" fmla="*/ 2147483647 h 31"/>
                <a:gd name="T12" fmla="*/ 366370540 w 81"/>
                <a:gd name="T13" fmla="*/ 2147483647 h 31"/>
                <a:gd name="T14" fmla="*/ 732741081 w 81"/>
                <a:gd name="T15" fmla="*/ 2147483647 h 31"/>
                <a:gd name="T16" fmla="*/ 1282398767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31"/>
                <a:gd name="T74" fmla="*/ 81 w 81"/>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1" name="Freeform 320"/>
            <p:cNvSpPr>
              <a:spLocks/>
            </p:cNvSpPr>
            <p:nvPr>
              <p:custDataLst>
                <p:tags r:id="rId214"/>
              </p:custDataLst>
            </p:nvPr>
          </p:nvSpPr>
          <p:spPr bwMode="auto">
            <a:xfrm>
              <a:off x="8043118" y="2538138"/>
              <a:ext cx="32749" cy="33659"/>
            </a:xfrm>
            <a:custGeom>
              <a:avLst/>
              <a:gdLst>
                <a:gd name="T0" fmla="*/ 177379496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1418836635 w 89"/>
                <a:gd name="T17" fmla="*/ 2147483647 h 49"/>
                <a:gd name="T18" fmla="*/ 798008400 w 89"/>
                <a:gd name="T19" fmla="*/ 0 h 49"/>
                <a:gd name="T20" fmla="*/ 354758992 w 89"/>
                <a:gd name="T21" fmla="*/ 2147483647 h 49"/>
                <a:gd name="T22" fmla="*/ 88689748 w 89"/>
                <a:gd name="T23" fmla="*/ 2147483647 h 49"/>
                <a:gd name="T24" fmla="*/ 0 w 89"/>
                <a:gd name="T25" fmla="*/ 2147483647 h 49"/>
                <a:gd name="T26" fmla="*/ 0 w 89"/>
                <a:gd name="T27" fmla="*/ 2147483647 h 49"/>
                <a:gd name="T28" fmla="*/ 0 w 89"/>
                <a:gd name="T29" fmla="*/ 2147483647 h 49"/>
                <a:gd name="T30" fmla="*/ 177379496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49"/>
                <a:gd name="T50" fmla="*/ 89 w 89"/>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2" name="Freeform 321"/>
            <p:cNvSpPr>
              <a:spLocks/>
            </p:cNvSpPr>
            <p:nvPr>
              <p:custDataLst>
                <p:tags r:id="rId215"/>
              </p:custDataLst>
            </p:nvPr>
          </p:nvSpPr>
          <p:spPr bwMode="auto">
            <a:xfrm>
              <a:off x="8086346" y="2543909"/>
              <a:ext cx="30128" cy="35582"/>
            </a:xfrm>
            <a:custGeom>
              <a:avLst/>
              <a:gdLst>
                <a:gd name="T0" fmla="*/ 0 w 86"/>
                <a:gd name="T1" fmla="*/ 2147483647 h 46"/>
                <a:gd name="T2" fmla="*/ 1071403882 w 86"/>
                <a:gd name="T3" fmla="*/ 2147483647 h 46"/>
                <a:gd name="T4" fmla="*/ 1913169362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082086192 h 46"/>
                <a:gd name="T42" fmla="*/ 2147483647 w 86"/>
                <a:gd name="T43" fmla="*/ 0 h 46"/>
                <a:gd name="T44" fmla="*/ 2147483647 w 86"/>
                <a:gd name="T45" fmla="*/ 0 h 46"/>
                <a:gd name="T46" fmla="*/ 1989775359 w 86"/>
                <a:gd name="T47" fmla="*/ 2082086192 h 46"/>
                <a:gd name="T48" fmla="*/ 1454073418 w 86"/>
                <a:gd name="T49" fmla="*/ 2147483647 h 46"/>
                <a:gd name="T50" fmla="*/ 1071403882 w 86"/>
                <a:gd name="T51" fmla="*/ 2147483647 h 46"/>
                <a:gd name="T52" fmla="*/ 612127501 w 86"/>
                <a:gd name="T53" fmla="*/ 2147483647 h 46"/>
                <a:gd name="T54" fmla="*/ 306063963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46"/>
                <a:gd name="T89" fmla="*/ 86 w 8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3" name="Freeform 322"/>
            <p:cNvSpPr>
              <a:spLocks/>
            </p:cNvSpPr>
            <p:nvPr>
              <p:custDataLst>
                <p:tags r:id="rId216"/>
              </p:custDataLst>
            </p:nvPr>
          </p:nvSpPr>
          <p:spPr bwMode="auto">
            <a:xfrm>
              <a:off x="8129573" y="2546794"/>
              <a:ext cx="20959" cy="33659"/>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1755332007 w 59"/>
                <a:gd name="T17" fmla="*/ 2147483647 h 18"/>
                <a:gd name="T18" fmla="*/ 1117029576 w 59"/>
                <a:gd name="T19" fmla="*/ 2147483647 h 18"/>
                <a:gd name="T20" fmla="*/ 558607563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18"/>
                <a:gd name="T38" fmla="*/ 59 w 5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4" name="Freeform 323"/>
            <p:cNvSpPr>
              <a:spLocks/>
            </p:cNvSpPr>
            <p:nvPr>
              <p:custDataLst>
                <p:tags r:id="rId217"/>
              </p:custDataLst>
            </p:nvPr>
          </p:nvSpPr>
          <p:spPr bwMode="auto">
            <a:xfrm>
              <a:off x="8189829" y="2541985"/>
              <a:ext cx="1310" cy="33659"/>
            </a:xfrm>
            <a:custGeom>
              <a:avLst/>
              <a:gdLst>
                <a:gd name="T0" fmla="*/ 250283092 w 4"/>
                <a:gd name="T1" fmla="*/ 2147483647 h 19"/>
                <a:gd name="T2" fmla="*/ 250283092 w 4"/>
                <a:gd name="T3" fmla="*/ 0 h 19"/>
                <a:gd name="T4" fmla="*/ 125141546 w 4"/>
                <a:gd name="T5" fmla="*/ 2147483647 h 19"/>
                <a:gd name="T6" fmla="*/ 62570773 w 4"/>
                <a:gd name="T7" fmla="*/ 2147483647 h 19"/>
                <a:gd name="T8" fmla="*/ 0 w 4"/>
                <a:gd name="T9" fmla="*/ 2147483647 h 19"/>
                <a:gd name="T10" fmla="*/ 0 w 4"/>
                <a:gd name="T11" fmla="*/ 2147483647 h 19"/>
                <a:gd name="T12" fmla="*/ 0 w 4"/>
                <a:gd name="T13" fmla="*/ 2147483647 h 19"/>
                <a:gd name="T14" fmla="*/ 62570773 w 4"/>
                <a:gd name="T15" fmla="*/ 2147483647 h 19"/>
                <a:gd name="T16" fmla="*/ 125141546 w 4"/>
                <a:gd name="T17" fmla="*/ 2147483647 h 19"/>
                <a:gd name="T18" fmla="*/ 250283092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5" name="Freeform 324"/>
            <p:cNvSpPr>
              <a:spLocks/>
            </p:cNvSpPr>
            <p:nvPr>
              <p:custDataLst>
                <p:tags r:id="rId218"/>
              </p:custDataLst>
            </p:nvPr>
          </p:nvSpPr>
          <p:spPr bwMode="auto">
            <a:xfrm>
              <a:off x="7838769" y="2429469"/>
              <a:ext cx="17029" cy="35583"/>
            </a:xfrm>
            <a:custGeom>
              <a:avLst/>
              <a:gdLst>
                <a:gd name="T0" fmla="*/ 0 w 46"/>
                <a:gd name="T1" fmla="*/ 2147483647 h 50"/>
                <a:gd name="T2" fmla="*/ 632247822 w 46"/>
                <a:gd name="T3" fmla="*/ 0 h 50"/>
                <a:gd name="T4" fmla="*/ 2077098948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1896542918 w 46"/>
                <a:gd name="T19" fmla="*/ 2147483647 h 50"/>
                <a:gd name="T20" fmla="*/ 722425563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6" name="Freeform 325"/>
            <p:cNvSpPr>
              <a:spLocks/>
            </p:cNvSpPr>
            <p:nvPr>
              <p:custDataLst>
                <p:tags r:id="rId219"/>
              </p:custDataLst>
            </p:nvPr>
          </p:nvSpPr>
          <p:spPr bwMode="auto">
            <a:xfrm>
              <a:off x="7794232" y="2413121"/>
              <a:ext cx="24889" cy="35582"/>
            </a:xfrm>
            <a:custGeom>
              <a:avLst/>
              <a:gdLst>
                <a:gd name="T0" fmla="*/ 0 w 66"/>
                <a:gd name="T1" fmla="*/ 0 h 80"/>
                <a:gd name="T2" fmla="*/ 954503108 w 66"/>
                <a:gd name="T3" fmla="*/ 0 h 80"/>
                <a:gd name="T4" fmla="*/ 1718105960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7" name="Freeform 326"/>
            <p:cNvSpPr>
              <a:spLocks/>
            </p:cNvSpPr>
            <p:nvPr>
              <p:custDataLst>
                <p:tags r:id="rId220"/>
              </p:custDataLst>
            </p:nvPr>
          </p:nvSpPr>
          <p:spPr bwMode="auto">
            <a:xfrm>
              <a:off x="7657999" y="2403504"/>
              <a:ext cx="6550" cy="34621"/>
            </a:xfrm>
            <a:custGeom>
              <a:avLst/>
              <a:gdLst>
                <a:gd name="T0" fmla="*/ 1250469965 w 20"/>
                <a:gd name="T1" fmla="*/ 2147483647 h 48"/>
                <a:gd name="T2" fmla="*/ 1250469965 w 20"/>
                <a:gd name="T3" fmla="*/ 2147483647 h 48"/>
                <a:gd name="T4" fmla="*/ 1187930829 w 20"/>
                <a:gd name="T5" fmla="*/ 2147483647 h 48"/>
                <a:gd name="T6" fmla="*/ 1000313024 w 20"/>
                <a:gd name="T7" fmla="*/ 2147483647 h 48"/>
                <a:gd name="T8" fmla="*/ 875391924 w 20"/>
                <a:gd name="T9" fmla="*/ 2147483647 h 48"/>
                <a:gd name="T10" fmla="*/ 750313652 w 20"/>
                <a:gd name="T11" fmla="*/ 2147483647 h 48"/>
                <a:gd name="T12" fmla="*/ 562695846 w 20"/>
                <a:gd name="T13" fmla="*/ 2147483647 h 48"/>
                <a:gd name="T14" fmla="*/ 250156941 w 20"/>
                <a:gd name="T15" fmla="*/ 2147483647 h 48"/>
                <a:gd name="T16" fmla="*/ 0 w 20"/>
                <a:gd name="T17" fmla="*/ 0 h 48"/>
                <a:gd name="T18" fmla="*/ 0 w 20"/>
                <a:gd name="T19" fmla="*/ 2147483647 h 48"/>
                <a:gd name="T20" fmla="*/ 125078669 w 20"/>
                <a:gd name="T21" fmla="*/ 2147483647 h 48"/>
                <a:gd name="T22" fmla="*/ 250156941 w 20"/>
                <a:gd name="T23" fmla="*/ 2147483647 h 48"/>
                <a:gd name="T24" fmla="*/ 500156313 w 20"/>
                <a:gd name="T25" fmla="*/ 2147483647 h 48"/>
                <a:gd name="T26" fmla="*/ 875391924 w 20"/>
                <a:gd name="T27" fmla="*/ 2147483647 h 48"/>
                <a:gd name="T28" fmla="*/ 1250469965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28" name="Line 327" descr="Horizontal dunkel"/>
            <p:cNvSpPr>
              <a:spLocks noChangeShapeType="1"/>
            </p:cNvSpPr>
            <p:nvPr>
              <p:custDataLst>
                <p:tags r:id="rId221"/>
              </p:custDataLst>
            </p:nvPr>
          </p:nvSpPr>
          <p:spPr bwMode="auto">
            <a:xfrm>
              <a:off x="7678959" y="2425622"/>
              <a:ext cx="3930" cy="3847"/>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29" name="Freeform 328"/>
            <p:cNvSpPr>
              <a:spLocks/>
            </p:cNvSpPr>
            <p:nvPr>
              <p:custDataLst>
                <p:tags r:id="rId222"/>
              </p:custDataLst>
            </p:nvPr>
          </p:nvSpPr>
          <p:spPr bwMode="auto">
            <a:xfrm>
              <a:off x="7676338" y="2425622"/>
              <a:ext cx="6550" cy="34621"/>
            </a:xfrm>
            <a:custGeom>
              <a:avLst/>
              <a:gdLst>
                <a:gd name="T0" fmla="*/ 1250469965 w 20"/>
                <a:gd name="T1" fmla="*/ 2147483647 h 12"/>
                <a:gd name="T2" fmla="*/ 1250469965 w 20"/>
                <a:gd name="T3" fmla="*/ 2147483647 h 12"/>
                <a:gd name="T4" fmla="*/ 1125391296 w 20"/>
                <a:gd name="T5" fmla="*/ 2147483647 h 12"/>
                <a:gd name="T6" fmla="*/ 937931060 w 20"/>
                <a:gd name="T7" fmla="*/ 2147483647 h 12"/>
                <a:gd name="T8" fmla="*/ 812852788 w 20"/>
                <a:gd name="T9" fmla="*/ 2147483647 h 12"/>
                <a:gd name="T10" fmla="*/ 43761717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0" name="Freeform 329"/>
            <p:cNvSpPr>
              <a:spLocks/>
            </p:cNvSpPr>
            <p:nvPr>
              <p:custDataLst>
                <p:tags r:id="rId223"/>
              </p:custDataLst>
            </p:nvPr>
          </p:nvSpPr>
          <p:spPr bwMode="auto">
            <a:xfrm>
              <a:off x="7595124" y="2331379"/>
              <a:ext cx="18339" cy="34621"/>
            </a:xfrm>
            <a:custGeom>
              <a:avLst/>
              <a:gdLst>
                <a:gd name="T0" fmla="*/ 516107273 w 53"/>
                <a:gd name="T1" fmla="*/ 0 h 30"/>
                <a:gd name="T2" fmla="*/ 811176437 w 53"/>
                <a:gd name="T3" fmla="*/ 2147483647 h 30"/>
                <a:gd name="T4" fmla="*/ 1696032103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1917245915 w 53"/>
                <a:gd name="T17" fmla="*/ 2147483647 h 30"/>
                <a:gd name="T18" fmla="*/ 1548497521 w 53"/>
                <a:gd name="T19" fmla="*/ 2147483647 h 30"/>
                <a:gd name="T20" fmla="*/ 1106069478 w 53"/>
                <a:gd name="T21" fmla="*/ 2147483647 h 30"/>
                <a:gd name="T22" fmla="*/ 663641855 w 53"/>
                <a:gd name="T23" fmla="*/ 2147483647 h 30"/>
                <a:gd name="T24" fmla="*/ 0 w 53"/>
                <a:gd name="T25" fmla="*/ 2147483647 h 30"/>
                <a:gd name="T26" fmla="*/ 516107273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1" name="Freeform 330"/>
            <p:cNvSpPr>
              <a:spLocks/>
            </p:cNvSpPr>
            <p:nvPr>
              <p:custDataLst>
                <p:tags r:id="rId224"/>
              </p:custDataLst>
            </p:nvPr>
          </p:nvSpPr>
          <p:spPr bwMode="auto">
            <a:xfrm>
              <a:off x="8031329" y="2551601"/>
              <a:ext cx="9169" cy="34621"/>
            </a:xfrm>
            <a:custGeom>
              <a:avLst/>
              <a:gdLst>
                <a:gd name="T0" fmla="*/ 0 w 33"/>
                <a:gd name="T1" fmla="*/ 2147483647 h 31"/>
                <a:gd name="T2" fmla="*/ 152730063 w 33"/>
                <a:gd name="T3" fmla="*/ 2147483647 h 31"/>
                <a:gd name="T4" fmla="*/ 267248988 w 33"/>
                <a:gd name="T5" fmla="*/ 2147483647 h 31"/>
                <a:gd name="T6" fmla="*/ 839957764 w 33"/>
                <a:gd name="T7" fmla="*/ 2147483647 h 31"/>
                <a:gd name="T8" fmla="*/ 1259936814 w 33"/>
                <a:gd name="T9" fmla="*/ 2147483647 h 31"/>
                <a:gd name="T10" fmla="*/ 1259936814 w 33"/>
                <a:gd name="T11" fmla="*/ 0 h 31"/>
                <a:gd name="T12" fmla="*/ 1030898627 w 33"/>
                <a:gd name="T13" fmla="*/ 0 h 31"/>
                <a:gd name="T14" fmla="*/ 725438839 w 33"/>
                <a:gd name="T15" fmla="*/ 0 h 31"/>
                <a:gd name="T16" fmla="*/ 381768249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2" name="Freeform 331"/>
            <p:cNvSpPr>
              <a:spLocks/>
            </p:cNvSpPr>
            <p:nvPr>
              <p:custDataLst>
                <p:tags r:id="rId225"/>
              </p:custDataLst>
            </p:nvPr>
          </p:nvSpPr>
          <p:spPr bwMode="auto">
            <a:xfrm>
              <a:off x="8457055" y="2525637"/>
              <a:ext cx="23579" cy="33659"/>
            </a:xfrm>
            <a:custGeom>
              <a:avLst/>
              <a:gdLst>
                <a:gd name="T0" fmla="*/ 1614314731 w 65"/>
                <a:gd name="T1" fmla="*/ 2147483647 h 68"/>
                <a:gd name="T2" fmla="*/ 1359402432 w 65"/>
                <a:gd name="T3" fmla="*/ 2147483647 h 68"/>
                <a:gd name="T4" fmla="*/ 1189525375 w 65"/>
                <a:gd name="T5" fmla="*/ 2147483647 h 68"/>
                <a:gd name="T6" fmla="*/ 934613515 w 65"/>
                <a:gd name="T7" fmla="*/ 2147483647 h 68"/>
                <a:gd name="T8" fmla="*/ 594665972 w 65"/>
                <a:gd name="T9" fmla="*/ 2147483647 h 68"/>
                <a:gd name="T10" fmla="*/ 339754112 w 65"/>
                <a:gd name="T11" fmla="*/ 2147483647 h 68"/>
                <a:gd name="T12" fmla="*/ 169877056 w 65"/>
                <a:gd name="T13" fmla="*/ 2147483647 h 68"/>
                <a:gd name="T14" fmla="*/ 0 w 65"/>
                <a:gd name="T15" fmla="*/ 2147483647 h 68"/>
                <a:gd name="T16" fmla="*/ 0 w 65"/>
                <a:gd name="T17" fmla="*/ 2147483647 h 68"/>
                <a:gd name="T18" fmla="*/ 0 w 65"/>
                <a:gd name="T19" fmla="*/ 2147483647 h 68"/>
                <a:gd name="T20" fmla="*/ 169877056 w 65"/>
                <a:gd name="T21" fmla="*/ 2147483647 h 68"/>
                <a:gd name="T22" fmla="*/ 424789356 w 65"/>
                <a:gd name="T23" fmla="*/ 2147483647 h 68"/>
                <a:gd name="T24" fmla="*/ 764736459 w 65"/>
                <a:gd name="T25" fmla="*/ 2147483647 h 68"/>
                <a:gd name="T26" fmla="*/ 1274367188 w 65"/>
                <a:gd name="T27" fmla="*/ 2147483647 h 68"/>
                <a:gd name="T28" fmla="*/ 1869227031 w 65"/>
                <a:gd name="T29" fmla="*/ 2147483647 h 68"/>
                <a:gd name="T30" fmla="*/ 2147483647 w 65"/>
                <a:gd name="T31" fmla="*/ 1090951724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1614314731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3" name="Freeform 332"/>
            <p:cNvSpPr>
              <a:spLocks/>
            </p:cNvSpPr>
            <p:nvPr>
              <p:custDataLst>
                <p:tags r:id="rId226"/>
              </p:custDataLst>
            </p:nvPr>
          </p:nvSpPr>
          <p:spPr bwMode="auto">
            <a:xfrm>
              <a:off x="7580715" y="2272717"/>
              <a:ext cx="226617" cy="223108"/>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1951552945 w 625"/>
                <a:gd name="T69" fmla="*/ 2147483647 h 694"/>
                <a:gd name="T70" fmla="*/ 424217053 w 625"/>
                <a:gd name="T71" fmla="*/ 2147483647 h 694"/>
                <a:gd name="T72" fmla="*/ 848434107 w 625"/>
                <a:gd name="T73" fmla="*/ 597907985 h 694"/>
                <a:gd name="T74" fmla="*/ 2147483647 w 625"/>
                <a:gd name="T75" fmla="*/ 1942990000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4" name="Freeform 333"/>
            <p:cNvSpPr>
              <a:spLocks/>
            </p:cNvSpPr>
            <p:nvPr>
              <p:custDataLst>
                <p:tags r:id="rId227"/>
              </p:custDataLst>
            </p:nvPr>
          </p:nvSpPr>
          <p:spPr bwMode="auto">
            <a:xfrm>
              <a:off x="7862348" y="2302529"/>
              <a:ext cx="209588" cy="155791"/>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982185436 w 585"/>
                <a:gd name="T61" fmla="*/ 2147483647 h 493"/>
                <a:gd name="T62" fmla="*/ 409275193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851741691 h 493"/>
                <a:gd name="T96" fmla="*/ 2147483647 w 585"/>
                <a:gd name="T97" fmla="*/ 283823129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5" name="Freeform 334"/>
            <p:cNvSpPr>
              <a:spLocks/>
            </p:cNvSpPr>
            <p:nvPr>
              <p:custDataLst>
                <p:tags r:id="rId228"/>
              </p:custDataLst>
            </p:nvPr>
          </p:nvSpPr>
          <p:spPr bwMode="auto">
            <a:xfrm>
              <a:off x="8155772" y="2548716"/>
              <a:ext cx="75976" cy="34621"/>
            </a:xfrm>
            <a:custGeom>
              <a:avLst/>
              <a:gdLst>
                <a:gd name="T0" fmla="*/ 0 w 212"/>
                <a:gd name="T1" fmla="*/ 2147483647 h 105"/>
                <a:gd name="T2" fmla="*/ 1310792729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1289859171 h 105"/>
                <a:gd name="T24" fmla="*/ 2147483647 w 212"/>
                <a:gd name="T25" fmla="*/ 0 h 105"/>
                <a:gd name="T26" fmla="*/ 2147483647 w 212"/>
                <a:gd name="T27" fmla="*/ 0 h 105"/>
                <a:gd name="T28" fmla="*/ 2147483647 w 212"/>
                <a:gd name="T29" fmla="*/ 1451313909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1884229315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05"/>
                <a:gd name="T74" fmla="*/ 212 w 21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6" name="Freeform 335"/>
            <p:cNvSpPr>
              <a:spLocks/>
            </p:cNvSpPr>
            <p:nvPr>
              <p:custDataLst>
                <p:tags r:id="rId229"/>
              </p:custDataLst>
            </p:nvPr>
          </p:nvSpPr>
          <p:spPr bwMode="auto">
            <a:xfrm>
              <a:off x="8251396" y="2346765"/>
              <a:ext cx="35368" cy="53854"/>
            </a:xfrm>
            <a:custGeom>
              <a:avLst/>
              <a:gdLst>
                <a:gd name="T0" fmla="*/ 0 w 92"/>
                <a:gd name="T1" fmla="*/ 2147483647 h 166"/>
                <a:gd name="T2" fmla="*/ 0 w 92"/>
                <a:gd name="T3" fmla="*/ 2147483647 h 166"/>
                <a:gd name="T4" fmla="*/ 505520485 w 92"/>
                <a:gd name="T5" fmla="*/ 2147483647 h 166"/>
                <a:gd name="T6" fmla="*/ 1213552738 w 92"/>
                <a:gd name="T7" fmla="*/ 2147483647 h 166"/>
                <a:gd name="T8" fmla="*/ 1415630762 w 92"/>
                <a:gd name="T9" fmla="*/ 2147483647 h 166"/>
                <a:gd name="T10" fmla="*/ 1719073222 w 92"/>
                <a:gd name="T11" fmla="*/ 2147483647 h 166"/>
                <a:gd name="T12" fmla="*/ 1820221020 w 92"/>
                <a:gd name="T13" fmla="*/ 2147483647 h 166"/>
                <a:gd name="T14" fmla="*/ 1921368352 w 92"/>
                <a:gd name="T15" fmla="*/ 2147483647 h 166"/>
                <a:gd name="T16" fmla="*/ 2022516149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1996738986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1689570742 h 166"/>
                <a:gd name="T84" fmla="*/ 2147483647 w 92"/>
                <a:gd name="T85" fmla="*/ 1075233183 h 166"/>
                <a:gd name="T86" fmla="*/ 1617925891 w 92"/>
                <a:gd name="T87" fmla="*/ 460896159 h 166"/>
                <a:gd name="T88" fmla="*/ 808962945 w 92"/>
                <a:gd name="T89" fmla="*/ 153727915 h 166"/>
                <a:gd name="T90" fmla="*/ 0 w 92"/>
                <a:gd name="T91" fmla="*/ 0 h 166"/>
                <a:gd name="T92" fmla="*/ 0 w 92"/>
                <a:gd name="T93" fmla="*/ 153584282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7" name="Freeform 336"/>
            <p:cNvSpPr>
              <a:spLocks/>
            </p:cNvSpPr>
            <p:nvPr>
              <p:custDataLst>
                <p:tags r:id="rId230"/>
              </p:custDataLst>
            </p:nvPr>
          </p:nvSpPr>
          <p:spPr bwMode="auto">
            <a:xfrm>
              <a:off x="8261876" y="2434277"/>
              <a:ext cx="58946" cy="33659"/>
            </a:xfrm>
            <a:custGeom>
              <a:avLst/>
              <a:gdLst>
                <a:gd name="T0" fmla="*/ 557808499 w 166"/>
                <a:gd name="T1" fmla="*/ 0 h 62"/>
                <a:gd name="T2" fmla="*/ 1115802475 w 166"/>
                <a:gd name="T3" fmla="*/ 2147483647 h 62"/>
                <a:gd name="T4" fmla="*/ 1753430202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719582566 h 62"/>
                <a:gd name="T20" fmla="*/ 2147483647 w 166"/>
                <a:gd name="T21" fmla="*/ 0 h 62"/>
                <a:gd name="T22" fmla="*/ 2147483647 w 166"/>
                <a:gd name="T23" fmla="*/ 719582566 h 62"/>
                <a:gd name="T24" fmla="*/ 2147483647 w 166"/>
                <a:gd name="T25" fmla="*/ 1439164236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072151542 w 166"/>
                <a:gd name="T75" fmla="*/ 2147483647 h 62"/>
                <a:gd name="T76" fmla="*/ 1514342613 w 166"/>
                <a:gd name="T77" fmla="*/ 2147483647 h 62"/>
                <a:gd name="T78" fmla="*/ 956349067 w 166"/>
                <a:gd name="T79" fmla="*/ 2147483647 h 62"/>
                <a:gd name="T80" fmla="*/ 557808499 w 166"/>
                <a:gd name="T81" fmla="*/ 2147483647 h 62"/>
                <a:gd name="T82" fmla="*/ 159453409 w 166"/>
                <a:gd name="T83" fmla="*/ 2147483647 h 62"/>
                <a:gd name="T84" fmla="*/ 79634181 w 166"/>
                <a:gd name="T85" fmla="*/ 2147483647 h 62"/>
                <a:gd name="T86" fmla="*/ 0 w 166"/>
                <a:gd name="T87" fmla="*/ 2147483647 h 62"/>
                <a:gd name="T88" fmla="*/ 79634181 w 166"/>
                <a:gd name="T89" fmla="*/ 2147483647 h 62"/>
                <a:gd name="T90" fmla="*/ 318721340 w 166"/>
                <a:gd name="T91" fmla="*/ 2147483647 h 62"/>
                <a:gd name="T92" fmla="*/ 557808499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8" name="Freeform 337"/>
            <p:cNvSpPr>
              <a:spLocks/>
            </p:cNvSpPr>
            <p:nvPr>
              <p:custDataLst>
                <p:tags r:id="rId231"/>
              </p:custDataLst>
            </p:nvPr>
          </p:nvSpPr>
          <p:spPr bwMode="auto">
            <a:xfrm>
              <a:off x="8324753" y="2388117"/>
              <a:ext cx="70736" cy="38467"/>
            </a:xfrm>
            <a:custGeom>
              <a:avLst/>
              <a:gdLst>
                <a:gd name="T0" fmla="*/ 2147483647 w 193"/>
                <a:gd name="T1" fmla="*/ 2147483647 h 121"/>
                <a:gd name="T2" fmla="*/ 2147483647 w 193"/>
                <a:gd name="T3" fmla="*/ 2147483647 h 121"/>
                <a:gd name="T4" fmla="*/ 2147483647 w 193"/>
                <a:gd name="T5" fmla="*/ 1734520343 h 121"/>
                <a:gd name="T6" fmla="*/ 2147483647 w 193"/>
                <a:gd name="T7" fmla="*/ 578081959 h 121"/>
                <a:gd name="T8" fmla="*/ 2147483647 w 193"/>
                <a:gd name="T9" fmla="*/ 144589500 h 121"/>
                <a:gd name="T10" fmla="*/ 2147483647 w 193"/>
                <a:gd name="T11" fmla="*/ 144589500 h 121"/>
                <a:gd name="T12" fmla="*/ 2147483647 w 193"/>
                <a:gd name="T13" fmla="*/ 433492459 h 121"/>
                <a:gd name="T14" fmla="*/ 2147483647 w 193"/>
                <a:gd name="T15" fmla="*/ 1445341868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1139140006 w 193"/>
                <a:gd name="T55" fmla="*/ 2147483647 h 121"/>
                <a:gd name="T56" fmla="*/ 262984756 w 193"/>
                <a:gd name="T57" fmla="*/ 2147483647 h 121"/>
                <a:gd name="T58" fmla="*/ 0 w 193"/>
                <a:gd name="T59" fmla="*/ 2147483647 h 121"/>
                <a:gd name="T60" fmla="*/ 87595848 w 193"/>
                <a:gd name="T61" fmla="*/ 2147483647 h 121"/>
                <a:gd name="T62" fmla="*/ 613368149 w 193"/>
                <a:gd name="T63" fmla="*/ 2147483647 h 121"/>
                <a:gd name="T64" fmla="*/ 1752508155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39" name="Freeform 338"/>
            <p:cNvSpPr>
              <a:spLocks/>
            </p:cNvSpPr>
            <p:nvPr>
              <p:custDataLst>
                <p:tags r:id="rId232"/>
              </p:custDataLst>
            </p:nvPr>
          </p:nvSpPr>
          <p:spPr bwMode="auto">
            <a:xfrm>
              <a:off x="8068007" y="2350612"/>
              <a:ext cx="137542" cy="139443"/>
            </a:xfrm>
            <a:custGeom>
              <a:avLst/>
              <a:gdLst>
                <a:gd name="T0" fmla="*/ 2147483647 w 379"/>
                <a:gd name="T1" fmla="*/ 2147483647 h 437"/>
                <a:gd name="T2" fmla="*/ 2147483647 w 379"/>
                <a:gd name="T3" fmla="*/ 2147483647 h 437"/>
                <a:gd name="T4" fmla="*/ 2041659342 w 379"/>
                <a:gd name="T5" fmla="*/ 2147483647 h 437"/>
                <a:gd name="T6" fmla="*/ 170218653 w 379"/>
                <a:gd name="T7" fmla="*/ 2147483647 h 437"/>
                <a:gd name="T8" fmla="*/ 1276061113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1022999719 h 437"/>
                <a:gd name="T36" fmla="*/ 2147483647 w 379"/>
                <a:gd name="T37" fmla="*/ 1315444355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40" name="Freeform 339"/>
            <p:cNvSpPr>
              <a:spLocks/>
            </p:cNvSpPr>
            <p:nvPr>
              <p:custDataLst>
                <p:tags r:id="rId233"/>
              </p:custDataLst>
            </p:nvPr>
          </p:nvSpPr>
          <p:spPr bwMode="auto">
            <a:xfrm>
              <a:off x="7791613" y="2496786"/>
              <a:ext cx="206968" cy="57701"/>
            </a:xfrm>
            <a:custGeom>
              <a:avLst/>
              <a:gdLst>
                <a:gd name="T0" fmla="*/ 898829652 w 578"/>
                <a:gd name="T1" fmla="*/ 2147483647 h 184"/>
                <a:gd name="T2" fmla="*/ 1961305258 w 578"/>
                <a:gd name="T3" fmla="*/ 2147483647 h 184"/>
                <a:gd name="T4" fmla="*/ 2147483647 w 578"/>
                <a:gd name="T5" fmla="*/ 971141564 h 184"/>
                <a:gd name="T6" fmla="*/ 2147483647 w 578"/>
                <a:gd name="T7" fmla="*/ 0 h 184"/>
                <a:gd name="T8" fmla="*/ 2147483647 w 578"/>
                <a:gd name="T9" fmla="*/ 277354023 h 184"/>
                <a:gd name="T10" fmla="*/ 2147483647 w 578"/>
                <a:gd name="T11" fmla="*/ 277354023 h 184"/>
                <a:gd name="T12" fmla="*/ 2147483647 w 578"/>
                <a:gd name="T13" fmla="*/ 693519391 h 184"/>
                <a:gd name="T14" fmla="*/ 2147483647 w 578"/>
                <a:gd name="T15" fmla="*/ 2080825806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41" name="Freeform 340"/>
            <p:cNvSpPr>
              <a:spLocks/>
            </p:cNvSpPr>
            <p:nvPr>
              <p:custDataLst>
                <p:tags r:id="rId234"/>
              </p:custDataLst>
            </p:nvPr>
          </p:nvSpPr>
          <p:spPr bwMode="auto">
            <a:xfrm>
              <a:off x="8353570" y="2410236"/>
              <a:ext cx="176840" cy="152906"/>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1995839207 w 491"/>
                <a:gd name="T49" fmla="*/ 2147483647 h 481"/>
                <a:gd name="T50" fmla="*/ 1080984054 w 491"/>
                <a:gd name="T51" fmla="*/ 2147483647 h 481"/>
                <a:gd name="T52" fmla="*/ 1164239246 w 491"/>
                <a:gd name="T53" fmla="*/ 2147483647 h 481"/>
                <a:gd name="T54" fmla="*/ 1912584014 w 491"/>
                <a:gd name="T55" fmla="*/ 2147483647 h 481"/>
                <a:gd name="T56" fmla="*/ 2147483647 w 491"/>
                <a:gd name="T57" fmla="*/ 2147483647 h 481"/>
                <a:gd name="T58" fmla="*/ 2147483647 w 491"/>
                <a:gd name="T59" fmla="*/ 2147483647 h 481"/>
                <a:gd name="T60" fmla="*/ 1413623776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1300622791 h 481"/>
                <a:gd name="T92" fmla="*/ 2147483647 w 491"/>
                <a:gd name="T93" fmla="*/ 144574925 h 481"/>
                <a:gd name="T94" fmla="*/ 2147483647 w 491"/>
                <a:gd name="T95" fmla="*/ 0 h 481"/>
                <a:gd name="T96" fmla="*/ 2147483647 w 491"/>
                <a:gd name="T97" fmla="*/ 1156047867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481"/>
                <a:gd name="T164" fmla="*/ 491 w 491"/>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42" name="Freeform 341"/>
            <p:cNvSpPr>
              <a:spLocks/>
            </p:cNvSpPr>
            <p:nvPr>
              <p:custDataLst>
                <p:tags r:id="rId235"/>
              </p:custDataLst>
            </p:nvPr>
          </p:nvSpPr>
          <p:spPr bwMode="auto">
            <a:xfrm>
              <a:off x="7141889" y="1702446"/>
              <a:ext cx="44537" cy="36544"/>
            </a:xfrm>
            <a:custGeom>
              <a:avLst/>
              <a:gdLst>
                <a:gd name="T0" fmla="*/ 0 w 133"/>
                <a:gd name="T1" fmla="*/ 2147483647 h 117"/>
                <a:gd name="T2" fmla="*/ 2147483647 w 133"/>
                <a:gd name="T3" fmla="*/ 0 h 117"/>
                <a:gd name="T4" fmla="*/ 2147483647 w 133"/>
                <a:gd name="T5" fmla="*/ 822513845 h 117"/>
                <a:gd name="T6" fmla="*/ 2147483647 w 133"/>
                <a:gd name="T7" fmla="*/ 1918844411 h 117"/>
                <a:gd name="T8" fmla="*/ 2147483647 w 133"/>
                <a:gd name="T9" fmla="*/ 2147483647 h 117"/>
                <a:gd name="T10" fmla="*/ 2147483647 w 133"/>
                <a:gd name="T11" fmla="*/ 2147483647 h 117"/>
                <a:gd name="T12" fmla="*/ 2147483647 w 133"/>
                <a:gd name="T13" fmla="*/ 2147483647 h 117"/>
                <a:gd name="T14" fmla="*/ 2147483647 w 133"/>
                <a:gd name="T15" fmla="*/ 2147483647 h 117"/>
                <a:gd name="T16" fmla="*/ 2147483647 w 133"/>
                <a:gd name="T17" fmla="*/ 2147483647 h 117"/>
                <a:gd name="T18" fmla="*/ 2147483647 w 133"/>
                <a:gd name="T19" fmla="*/ 2147483647 h 117"/>
                <a:gd name="T20" fmla="*/ 2147483647 w 133"/>
                <a:gd name="T21" fmla="*/ 2147483647 h 117"/>
                <a:gd name="T22" fmla="*/ 2147483647 w 133"/>
                <a:gd name="T23" fmla="*/ 2147483647 h 117"/>
                <a:gd name="T24" fmla="*/ 2147483647 w 133"/>
                <a:gd name="T25" fmla="*/ 2147483647 h 117"/>
                <a:gd name="T26" fmla="*/ 2147483647 w 133"/>
                <a:gd name="T27" fmla="*/ 2147483647 h 117"/>
                <a:gd name="T28" fmla="*/ 2147483647 w 133"/>
                <a:gd name="T29" fmla="*/ 2147483647 h 117"/>
                <a:gd name="T30" fmla="*/ 2147483647 w 133"/>
                <a:gd name="T31" fmla="*/ 2147483647 h 117"/>
                <a:gd name="T32" fmla="*/ 2147483647 w 133"/>
                <a:gd name="T33" fmla="*/ 2147483647 h 117"/>
                <a:gd name="T34" fmla="*/ 2147483647 w 133"/>
                <a:gd name="T35" fmla="*/ 2147483647 h 117"/>
                <a:gd name="T36" fmla="*/ 2147483647 w 133"/>
                <a:gd name="T37" fmla="*/ 2147483647 h 117"/>
                <a:gd name="T38" fmla="*/ 2147483647 w 133"/>
                <a:gd name="T39" fmla="*/ 2147483647 h 117"/>
                <a:gd name="T40" fmla="*/ 2147483647 w 133"/>
                <a:gd name="T41" fmla="*/ 2147483647 h 117"/>
                <a:gd name="T42" fmla="*/ 2147483647 w 133"/>
                <a:gd name="T43" fmla="*/ 2147483647 h 117"/>
                <a:gd name="T44" fmla="*/ 2138736649 w 133"/>
                <a:gd name="T45" fmla="*/ 2147483647 h 117"/>
                <a:gd name="T46" fmla="*/ 1203101127 w 133"/>
                <a:gd name="T47" fmla="*/ 2147483647 h 117"/>
                <a:gd name="T48" fmla="*/ 534766444 w 133"/>
                <a:gd name="T49" fmla="*/ 2147483647 h 117"/>
                <a:gd name="T50" fmla="*/ 0 w 133"/>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117"/>
                <a:gd name="T80" fmla="*/ 133 w 133"/>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43" name="Freeform 342"/>
            <p:cNvSpPr>
              <a:spLocks/>
            </p:cNvSpPr>
            <p:nvPr>
              <p:custDataLst>
                <p:tags r:id="rId236"/>
              </p:custDataLst>
            </p:nvPr>
          </p:nvSpPr>
          <p:spPr bwMode="auto">
            <a:xfrm>
              <a:off x="5868641" y="1341819"/>
              <a:ext cx="182080" cy="107707"/>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1251361521 w 505"/>
                <a:gd name="T57" fmla="*/ 2147483647 h 339"/>
                <a:gd name="T58" fmla="*/ 166873663 w 505"/>
                <a:gd name="T59" fmla="*/ 2147483647 h 339"/>
                <a:gd name="T60" fmla="*/ 417184157 w 505"/>
                <a:gd name="T61" fmla="*/ 2147483647 h 339"/>
                <a:gd name="T62" fmla="*/ 917805145 w 505"/>
                <a:gd name="T63" fmla="*/ 2147483647 h 339"/>
                <a:gd name="T64" fmla="*/ 917805145 w 505"/>
                <a:gd name="T65" fmla="*/ 2147483647 h 339"/>
                <a:gd name="T66" fmla="*/ 917805145 w 505"/>
                <a:gd name="T67" fmla="*/ 2147483647 h 339"/>
                <a:gd name="T68" fmla="*/ 2147483647 w 505"/>
                <a:gd name="T69" fmla="*/ 2147483647 h 339"/>
                <a:gd name="T70" fmla="*/ 2147483647 w 505"/>
                <a:gd name="T71" fmla="*/ 2147483647 h 339"/>
                <a:gd name="T72" fmla="*/ 2147483647 w 505"/>
                <a:gd name="T73" fmla="*/ 1154249278 h 339"/>
                <a:gd name="T74" fmla="*/ 2147483647 w 505"/>
                <a:gd name="T75" fmla="*/ 1586955211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5"/>
                <a:gd name="T130" fmla="*/ 0 h 339"/>
                <a:gd name="T131" fmla="*/ 505 w 505"/>
                <a:gd name="T132" fmla="*/ 339 h 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44" name="Freeform 343"/>
            <p:cNvSpPr>
              <a:spLocks/>
            </p:cNvSpPr>
            <p:nvPr>
              <p:custDataLst>
                <p:tags r:id="rId237"/>
              </p:custDataLst>
            </p:nvPr>
          </p:nvSpPr>
          <p:spPr bwMode="auto">
            <a:xfrm>
              <a:off x="5921037" y="1465874"/>
              <a:ext cx="120513" cy="43276"/>
            </a:xfrm>
            <a:custGeom>
              <a:avLst/>
              <a:gdLst>
                <a:gd name="T0" fmla="*/ 2147483647 w 338"/>
                <a:gd name="T1" fmla="*/ 0 h 141"/>
                <a:gd name="T2" fmla="*/ 2147483647 w 338"/>
                <a:gd name="T3" fmla="*/ 0 h 141"/>
                <a:gd name="T4" fmla="*/ 2147483647 w 338"/>
                <a:gd name="T5" fmla="*/ 1040391620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1694215000 w 338"/>
                <a:gd name="T39" fmla="*/ 2147483647 h 141"/>
                <a:gd name="T40" fmla="*/ 887436961 w 338"/>
                <a:gd name="T41" fmla="*/ 2147483647 h 141"/>
                <a:gd name="T42" fmla="*/ 0 w 338"/>
                <a:gd name="T43" fmla="*/ 2147483647 h 141"/>
                <a:gd name="T44" fmla="*/ 968096314 w 338"/>
                <a:gd name="T45" fmla="*/ 2147483647 h 141"/>
                <a:gd name="T46" fmla="*/ 1855533275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41"/>
                <a:gd name="T122" fmla="*/ 338 w 338"/>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45" name="Freeform 344"/>
            <p:cNvSpPr>
              <a:spLocks/>
            </p:cNvSpPr>
            <p:nvPr>
              <p:custDataLst>
                <p:tags r:id="rId238"/>
              </p:custDataLst>
            </p:nvPr>
          </p:nvSpPr>
          <p:spPr bwMode="auto">
            <a:xfrm>
              <a:off x="6003564" y="1257192"/>
              <a:ext cx="91695" cy="39428"/>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1541427671 h 129"/>
                <a:gd name="T14" fmla="*/ 2147483647 w 259"/>
                <a:gd name="T15" fmla="*/ 1798289732 h 129"/>
                <a:gd name="T16" fmla="*/ 2147483647 w 259"/>
                <a:gd name="T17" fmla="*/ 2055151793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1926593868 h 129"/>
                <a:gd name="T34" fmla="*/ 2147483647 w 259"/>
                <a:gd name="T35" fmla="*/ 1541427671 h 129"/>
                <a:gd name="T36" fmla="*/ 2147483647 w 259"/>
                <a:gd name="T37" fmla="*/ 1156007180 h 129"/>
                <a:gd name="T38" fmla="*/ 2147483647 w 259"/>
                <a:gd name="T39" fmla="*/ 770586689 h 129"/>
                <a:gd name="T40" fmla="*/ 2147483647 w 259"/>
                <a:gd name="T41" fmla="*/ 385420491 h 129"/>
                <a:gd name="T42" fmla="*/ 2147483647 w 259"/>
                <a:gd name="T43" fmla="*/ 128558430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56862061 h 129"/>
                <a:gd name="T54" fmla="*/ 2132467726 w 259"/>
                <a:gd name="T55" fmla="*/ 513724123 h 129"/>
                <a:gd name="T56" fmla="*/ 1658627294 w 259"/>
                <a:gd name="T57" fmla="*/ 770586689 h 129"/>
                <a:gd name="T58" fmla="*/ 1105812598 w 259"/>
                <a:gd name="T59" fmla="*/ 1156007180 h 129"/>
                <a:gd name="T60" fmla="*/ 789918976 w 259"/>
                <a:gd name="T61" fmla="*/ 1669731302 h 129"/>
                <a:gd name="T62" fmla="*/ 394867456 w 259"/>
                <a:gd name="T63" fmla="*/ 2147483647 h 129"/>
                <a:gd name="T64" fmla="*/ 157946811 w 259"/>
                <a:gd name="T65" fmla="*/ 2147483647 h 129"/>
                <a:gd name="T66" fmla="*/ 0 w 259"/>
                <a:gd name="T67" fmla="*/ 2147483647 h 129"/>
                <a:gd name="T68" fmla="*/ 0 w 259"/>
                <a:gd name="T69" fmla="*/ 2147483647 h 129"/>
                <a:gd name="T70" fmla="*/ 0 w 259"/>
                <a:gd name="T71" fmla="*/ 2147483647 h 129"/>
                <a:gd name="T72" fmla="*/ 236920645 w 259"/>
                <a:gd name="T73" fmla="*/ 2147483647 h 129"/>
                <a:gd name="T74" fmla="*/ 473840861 w 259"/>
                <a:gd name="T75" fmla="*/ 2147483647 h 129"/>
                <a:gd name="T76" fmla="*/ 947865787 w 259"/>
                <a:gd name="T77" fmla="*/ 2147483647 h 129"/>
                <a:gd name="T78" fmla="*/ 1342733243 w 259"/>
                <a:gd name="T79" fmla="*/ 2147483647 h 129"/>
                <a:gd name="T80" fmla="*/ 1895547510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129"/>
                <a:gd name="T179" fmla="*/ 259 w 259"/>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46" name="Freeform 345"/>
            <p:cNvSpPr>
              <a:spLocks/>
            </p:cNvSpPr>
            <p:nvPr>
              <p:custDataLst>
                <p:tags r:id="rId239"/>
              </p:custDataLst>
            </p:nvPr>
          </p:nvSpPr>
          <p:spPr bwMode="auto">
            <a:xfrm>
              <a:off x="6014043" y="1467798"/>
              <a:ext cx="148021" cy="86550"/>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1654370649 w 425"/>
                <a:gd name="T33" fmla="*/ 2147483647 h 272"/>
                <a:gd name="T34" fmla="*/ 827185114 w 425"/>
                <a:gd name="T35" fmla="*/ 2147483647 h 272"/>
                <a:gd name="T36" fmla="*/ 150364716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869682751 h 272"/>
                <a:gd name="T48" fmla="*/ 2147483647 w 425"/>
                <a:gd name="T49" fmla="*/ 1449379154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724551692 h 272"/>
                <a:gd name="T64" fmla="*/ 2147483647 w 425"/>
                <a:gd name="T65" fmla="*/ 289986349 h 272"/>
                <a:gd name="T66" fmla="*/ 2147483647 w 425"/>
                <a:gd name="T67" fmla="*/ 0 h 272"/>
                <a:gd name="T68" fmla="*/ 2147483647 w 425"/>
                <a:gd name="T69" fmla="*/ 289986349 h 272"/>
                <a:gd name="T70" fmla="*/ 2147483647 w 425"/>
                <a:gd name="T71" fmla="*/ 1014538041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272"/>
                <a:gd name="T143" fmla="*/ 425 w 425"/>
                <a:gd name="T144" fmla="*/ 272 h 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47" name="Freeform 347"/>
            <p:cNvSpPr>
              <a:spLocks/>
            </p:cNvSpPr>
            <p:nvPr>
              <p:custDataLst>
                <p:tags r:id="rId240"/>
              </p:custDataLst>
            </p:nvPr>
          </p:nvSpPr>
          <p:spPr bwMode="auto">
            <a:xfrm>
              <a:off x="6100498" y="1462990"/>
              <a:ext cx="70736" cy="48083"/>
            </a:xfrm>
            <a:custGeom>
              <a:avLst/>
              <a:gdLst>
                <a:gd name="T0" fmla="*/ 534054248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36216547 w 192"/>
                <a:gd name="T45" fmla="*/ 2147483647 h 154"/>
                <a:gd name="T46" fmla="*/ 1602162299 w 192"/>
                <a:gd name="T47" fmla="*/ 2147483647 h 154"/>
                <a:gd name="T48" fmla="*/ 1068108050 w 192"/>
                <a:gd name="T49" fmla="*/ 2147483647 h 154"/>
                <a:gd name="T50" fmla="*/ 534054248 w 192"/>
                <a:gd name="T51" fmla="*/ 2147483647 h 154"/>
                <a:gd name="T52" fmla="*/ 0 w 192"/>
                <a:gd name="T53" fmla="*/ 2147483647 h 154"/>
                <a:gd name="T54" fmla="*/ 534054248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
                <a:gd name="T85" fmla="*/ 0 h 154"/>
                <a:gd name="T86" fmla="*/ 192 w 192"/>
                <a:gd name="T87" fmla="*/ 154 h 1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48" name="Freeform 348"/>
            <p:cNvSpPr>
              <a:spLocks/>
            </p:cNvSpPr>
            <p:nvPr>
              <p:custDataLst>
                <p:tags r:id="rId241"/>
              </p:custDataLst>
            </p:nvPr>
          </p:nvSpPr>
          <p:spPr bwMode="auto">
            <a:xfrm>
              <a:off x="6032381" y="1391826"/>
              <a:ext cx="314382" cy="150021"/>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31753649 w 877"/>
                <a:gd name="T19" fmla="*/ 2147483647 h 469"/>
                <a:gd name="T20" fmla="*/ 655851749 w 877"/>
                <a:gd name="T21" fmla="*/ 2147483647 h 469"/>
                <a:gd name="T22" fmla="*/ 1065971097 w 877"/>
                <a:gd name="T23" fmla="*/ 2147483647 h 469"/>
                <a:gd name="T24" fmla="*/ 1065971097 w 877"/>
                <a:gd name="T25" fmla="*/ 2147483647 h 469"/>
                <a:gd name="T26" fmla="*/ 1885833137 w 877"/>
                <a:gd name="T27" fmla="*/ 2147483647 h 469"/>
                <a:gd name="T28" fmla="*/ 2147483647 w 877"/>
                <a:gd name="T29" fmla="*/ 2147483647 h 469"/>
                <a:gd name="T30" fmla="*/ 2147483647 w 877"/>
                <a:gd name="T31" fmla="*/ 2147483647 h 469"/>
                <a:gd name="T32" fmla="*/ 2131753649 w 877"/>
                <a:gd name="T33" fmla="*/ 2147483647 h 469"/>
                <a:gd name="T34" fmla="*/ 2147483647 w 877"/>
                <a:gd name="T35" fmla="*/ 2147483647 h 469"/>
                <a:gd name="T36" fmla="*/ 2147483647 w 877"/>
                <a:gd name="T37" fmla="*/ 2147483647 h 469"/>
                <a:gd name="T38" fmla="*/ 2147483647 w 877"/>
                <a:gd name="T39" fmla="*/ 1913851873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469"/>
                <a:gd name="T182" fmla="*/ 877 w 877"/>
                <a:gd name="T183" fmla="*/ 469 h 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49" name="Freeform 349"/>
            <p:cNvSpPr>
              <a:spLocks/>
            </p:cNvSpPr>
            <p:nvPr>
              <p:custDataLst>
                <p:tags r:id="rId242"/>
              </p:custDataLst>
            </p:nvPr>
          </p:nvSpPr>
          <p:spPr bwMode="auto">
            <a:xfrm>
              <a:off x="6454178" y="1599547"/>
              <a:ext cx="39298" cy="38467"/>
            </a:xfrm>
            <a:custGeom>
              <a:avLst/>
              <a:gdLst>
                <a:gd name="T0" fmla="*/ 9508977 w 107"/>
                <a:gd name="T1" fmla="*/ 0 h 123"/>
                <a:gd name="T2" fmla="*/ 16046957 w 107"/>
                <a:gd name="T3" fmla="*/ 8262228 h 123"/>
                <a:gd name="T4" fmla="*/ 18622267 w 107"/>
                <a:gd name="T5" fmla="*/ 17856926 h 123"/>
                <a:gd name="T6" fmla="*/ 21197577 w 107"/>
                <a:gd name="T7" fmla="*/ 22920921 h 123"/>
                <a:gd name="T8" fmla="*/ 21197577 w 107"/>
                <a:gd name="T9" fmla="*/ 31183147 h 123"/>
                <a:gd name="T10" fmla="*/ 21197577 w 107"/>
                <a:gd name="T11" fmla="*/ 32782520 h 123"/>
                <a:gd name="T12" fmla="*/ 17433423 w 107"/>
                <a:gd name="T13" fmla="*/ 30383976 h 123"/>
                <a:gd name="T14" fmla="*/ 14461976 w 107"/>
                <a:gd name="T15" fmla="*/ 27984916 h 123"/>
                <a:gd name="T16" fmla="*/ 12084733 w 107"/>
                <a:gd name="T17" fmla="*/ 26119152 h 123"/>
                <a:gd name="T18" fmla="*/ 10697822 w 107"/>
                <a:gd name="T19" fmla="*/ 24520295 h 123"/>
                <a:gd name="T20" fmla="*/ 10103622 w 107"/>
                <a:gd name="T21" fmla="*/ 22121751 h 123"/>
                <a:gd name="T22" fmla="*/ 9508977 w 107"/>
                <a:gd name="T23" fmla="*/ 19456300 h 123"/>
                <a:gd name="T24" fmla="*/ 7726379 w 107"/>
                <a:gd name="T25" fmla="*/ 19722690 h 123"/>
                <a:gd name="T26" fmla="*/ 6339466 w 107"/>
                <a:gd name="T27" fmla="*/ 19456300 h 123"/>
                <a:gd name="T28" fmla="*/ 5150622 w 107"/>
                <a:gd name="T29" fmla="*/ 19189910 h 123"/>
                <a:gd name="T30" fmla="*/ 4160289 w 107"/>
                <a:gd name="T31" fmla="*/ 18656613 h 123"/>
                <a:gd name="T32" fmla="*/ 3368022 w 107"/>
                <a:gd name="T33" fmla="*/ 17856926 h 123"/>
                <a:gd name="T34" fmla="*/ 2773377 w 107"/>
                <a:gd name="T35" fmla="*/ 16790845 h 123"/>
                <a:gd name="T36" fmla="*/ 2179178 w 107"/>
                <a:gd name="T37" fmla="*/ 15724768 h 123"/>
                <a:gd name="T38" fmla="*/ 1783044 w 107"/>
                <a:gd name="T39" fmla="*/ 14392301 h 123"/>
                <a:gd name="T40" fmla="*/ 792266 w 107"/>
                <a:gd name="T41" fmla="*/ 8262228 h 123"/>
                <a:gd name="T42" fmla="*/ 0 w 107"/>
                <a:gd name="T43" fmla="*/ 1599374 h 123"/>
                <a:gd name="T44" fmla="*/ 6735599 w 107"/>
                <a:gd name="T45" fmla="*/ 0 h 123"/>
                <a:gd name="T46" fmla="*/ 950897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3"/>
                <a:gd name="T74" fmla="*/ 107 w 107"/>
                <a:gd name="T75" fmla="*/ 123 h 1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250" name="Freeform 350"/>
            <p:cNvSpPr>
              <a:spLocks/>
            </p:cNvSpPr>
            <p:nvPr>
              <p:custDataLst>
                <p:tags r:id="rId243"/>
              </p:custDataLst>
            </p:nvPr>
          </p:nvSpPr>
          <p:spPr bwMode="auto">
            <a:xfrm>
              <a:off x="6902172" y="1608202"/>
              <a:ext cx="171600" cy="74049"/>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34"/>
                <a:gd name="T134" fmla="*/ 471 w 471"/>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51" name="Freeform 351"/>
            <p:cNvSpPr>
              <a:spLocks/>
            </p:cNvSpPr>
            <p:nvPr>
              <p:custDataLst>
                <p:tags r:id="rId244"/>
              </p:custDataLst>
            </p:nvPr>
          </p:nvSpPr>
          <p:spPr bwMode="auto">
            <a:xfrm>
              <a:off x="6942780" y="1564926"/>
              <a:ext cx="186010" cy="75972"/>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1583352567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5"/>
                <a:gd name="T97" fmla="*/ 0 h 241"/>
                <a:gd name="T98" fmla="*/ 525 w 525"/>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252" name="Freeform 352"/>
            <p:cNvSpPr>
              <a:spLocks/>
            </p:cNvSpPr>
            <p:nvPr>
              <p:custDataLst>
                <p:tags r:id="rId245"/>
              </p:custDataLst>
            </p:nvPr>
          </p:nvSpPr>
          <p:spPr bwMode="auto">
            <a:xfrm>
              <a:off x="6617918" y="1574544"/>
              <a:ext cx="282944" cy="137519"/>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585744054 w 784"/>
                <a:gd name="T67" fmla="*/ 2147483647 h 430"/>
                <a:gd name="T68" fmla="*/ 0 w 784"/>
                <a:gd name="T69" fmla="*/ 2147483647 h 430"/>
                <a:gd name="T70" fmla="*/ 250978745 w 784"/>
                <a:gd name="T71" fmla="*/ 2147483647 h 430"/>
                <a:gd name="T72" fmla="*/ 920318670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430"/>
                <a:gd name="T167" fmla="*/ 784 w 784"/>
                <a:gd name="T168" fmla="*/ 430 h 4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253" name="Freeform 353"/>
            <p:cNvSpPr>
              <a:spLocks/>
            </p:cNvSpPr>
            <p:nvPr>
              <p:custDataLst>
                <p:tags r:id="rId246"/>
              </p:custDataLst>
            </p:nvPr>
          </p:nvSpPr>
          <p:spPr bwMode="auto">
            <a:xfrm>
              <a:off x="5965575" y="1506265"/>
              <a:ext cx="89075" cy="90397"/>
            </a:xfrm>
            <a:custGeom>
              <a:avLst/>
              <a:gdLst>
                <a:gd name="T0" fmla="*/ 2147483647 w 246"/>
                <a:gd name="T1" fmla="*/ 2147483647 h 284"/>
                <a:gd name="T2" fmla="*/ 2147483647 w 246"/>
                <a:gd name="T3" fmla="*/ 2147483647 h 284"/>
                <a:gd name="T4" fmla="*/ 2028084296 w 246"/>
                <a:gd name="T5" fmla="*/ 2147483647 h 284"/>
                <a:gd name="T6" fmla="*/ 2147483647 w 246"/>
                <a:gd name="T7" fmla="*/ 725281315 h 284"/>
                <a:gd name="T8" fmla="*/ 2147483647 w 246"/>
                <a:gd name="T9" fmla="*/ 144945815 h 284"/>
                <a:gd name="T10" fmla="*/ 2147483647 w 246"/>
                <a:gd name="T11" fmla="*/ 1740730643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1436527511 w 246"/>
                <a:gd name="T77" fmla="*/ 2147483647 h 284"/>
                <a:gd name="T78" fmla="*/ 929506547 w 246"/>
                <a:gd name="T79" fmla="*/ 2147483647 h 284"/>
                <a:gd name="T80" fmla="*/ 0 w 246"/>
                <a:gd name="T81" fmla="*/ 2147483647 h 284"/>
                <a:gd name="T82" fmla="*/ 84535382 w 246"/>
                <a:gd name="T83" fmla="*/ 2147483647 h 284"/>
                <a:gd name="T84" fmla="*/ 337949762 w 246"/>
                <a:gd name="T85" fmla="*/ 2147483647 h 284"/>
                <a:gd name="T86" fmla="*/ 1267456309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4"/>
                <a:gd name="T143" fmla="*/ 246 w 246"/>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254" name="Freeform 354"/>
            <p:cNvSpPr>
              <a:spLocks/>
            </p:cNvSpPr>
            <p:nvPr>
              <p:custDataLst>
                <p:tags r:id="rId247"/>
              </p:custDataLst>
            </p:nvPr>
          </p:nvSpPr>
          <p:spPr bwMode="auto">
            <a:xfrm>
              <a:off x="6004873" y="1571659"/>
              <a:ext cx="56327" cy="36544"/>
            </a:xfrm>
            <a:custGeom>
              <a:avLst/>
              <a:gdLst>
                <a:gd name="T0" fmla="*/ 20750671 w 160"/>
                <a:gd name="T1" fmla="*/ 0 h 117"/>
                <a:gd name="T2" fmla="*/ 20750671 w 160"/>
                <a:gd name="T3" fmla="*/ 2392376 h 117"/>
                <a:gd name="T4" fmla="*/ 20750671 w 160"/>
                <a:gd name="T5" fmla="*/ 4785269 h 117"/>
                <a:gd name="T6" fmla="*/ 20932848 w 160"/>
                <a:gd name="T7" fmla="*/ 6646062 h 117"/>
                <a:gd name="T8" fmla="*/ 21296775 w 160"/>
                <a:gd name="T9" fmla="*/ 8506858 h 117"/>
                <a:gd name="T10" fmla="*/ 21661128 w 160"/>
                <a:gd name="T11" fmla="*/ 9038440 h 117"/>
                <a:gd name="T12" fmla="*/ 22025055 w 160"/>
                <a:gd name="T13" fmla="*/ 9836070 h 117"/>
                <a:gd name="T14" fmla="*/ 22388982 w 160"/>
                <a:gd name="T15" fmla="*/ 10102119 h 117"/>
                <a:gd name="T16" fmla="*/ 23117263 w 160"/>
                <a:gd name="T17" fmla="*/ 10367652 h 117"/>
                <a:gd name="T18" fmla="*/ 23845117 w 160"/>
                <a:gd name="T19" fmla="*/ 10633700 h 117"/>
                <a:gd name="T20" fmla="*/ 24573397 w 160"/>
                <a:gd name="T21" fmla="*/ 10367652 h 117"/>
                <a:gd name="T22" fmla="*/ 25483428 w 160"/>
                <a:gd name="T23" fmla="*/ 10102119 h 117"/>
                <a:gd name="T24" fmla="*/ 26575636 w 160"/>
                <a:gd name="T25" fmla="*/ 9570537 h 117"/>
                <a:gd name="T26" fmla="*/ 27121740 w 160"/>
                <a:gd name="T27" fmla="*/ 11431331 h 117"/>
                <a:gd name="T28" fmla="*/ 27849593 w 160"/>
                <a:gd name="T29" fmla="*/ 13823706 h 117"/>
                <a:gd name="T30" fmla="*/ 28577881 w 160"/>
                <a:gd name="T31" fmla="*/ 17013716 h 117"/>
                <a:gd name="T32" fmla="*/ 29123985 w 160"/>
                <a:gd name="T33" fmla="*/ 19672140 h 117"/>
                <a:gd name="T34" fmla="*/ 24209470 w 160"/>
                <a:gd name="T35" fmla="*/ 23394243 h 117"/>
                <a:gd name="T36" fmla="*/ 19294536 w 160"/>
                <a:gd name="T37" fmla="*/ 27115831 h 117"/>
                <a:gd name="T38" fmla="*/ 16746194 w 160"/>
                <a:gd name="T39" fmla="*/ 28445043 h 117"/>
                <a:gd name="T40" fmla="*/ 13833922 w 160"/>
                <a:gd name="T41" fmla="*/ 30040303 h 117"/>
                <a:gd name="T42" fmla="*/ 11285580 w 160"/>
                <a:gd name="T43" fmla="*/ 30837418 h 117"/>
                <a:gd name="T44" fmla="*/ 8555061 w 160"/>
                <a:gd name="T45" fmla="*/ 31103467 h 117"/>
                <a:gd name="T46" fmla="*/ 5824967 w 160"/>
                <a:gd name="T47" fmla="*/ 26318200 h 117"/>
                <a:gd name="T48" fmla="*/ 3822728 w 160"/>
                <a:gd name="T49" fmla="*/ 22065031 h 117"/>
                <a:gd name="T50" fmla="*/ 1820062 w 160"/>
                <a:gd name="T51" fmla="*/ 18342928 h 117"/>
                <a:gd name="T52" fmla="*/ 0 w 160"/>
                <a:gd name="T53" fmla="*/ 14621337 h 117"/>
                <a:gd name="T54" fmla="*/ 2366166 w 160"/>
                <a:gd name="T55" fmla="*/ 12760543 h 117"/>
                <a:gd name="T56" fmla="*/ 7462853 w 160"/>
                <a:gd name="T57" fmla="*/ 8506858 h 117"/>
                <a:gd name="T58" fmla="*/ 10921653 w 160"/>
                <a:gd name="T59" fmla="*/ 6114481 h 117"/>
                <a:gd name="T60" fmla="*/ 14197852 w 160"/>
                <a:gd name="T61" fmla="*/ 3721588 h 117"/>
                <a:gd name="T62" fmla="*/ 17656225 w 160"/>
                <a:gd name="T63" fmla="*/ 1595261 h 117"/>
                <a:gd name="T64" fmla="*/ 20750671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17"/>
                <a:gd name="T101" fmla="*/ 160 w 160"/>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255" name="Freeform 355"/>
            <p:cNvSpPr>
              <a:spLocks/>
            </p:cNvSpPr>
            <p:nvPr>
              <p:custDataLst>
                <p:tags r:id="rId248"/>
              </p:custDataLst>
            </p:nvPr>
          </p:nvSpPr>
          <p:spPr bwMode="auto">
            <a:xfrm>
              <a:off x="6074299" y="1949596"/>
              <a:ext cx="339270" cy="370243"/>
            </a:xfrm>
            <a:custGeom>
              <a:avLst/>
              <a:gdLst>
                <a:gd name="T0" fmla="*/ 2147483647 w 943"/>
                <a:gd name="T1" fmla="*/ 708980049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331550049 w 943"/>
                <a:gd name="T85" fmla="*/ 2147483647 h 1172"/>
                <a:gd name="T86" fmla="*/ 1491974786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56" name="Freeform 356"/>
            <p:cNvSpPr>
              <a:spLocks/>
            </p:cNvSpPr>
            <p:nvPr>
              <p:custDataLst>
                <p:tags r:id="rId249"/>
              </p:custDataLst>
            </p:nvPr>
          </p:nvSpPr>
          <p:spPr bwMode="auto">
            <a:xfrm>
              <a:off x="6473827" y="2155393"/>
              <a:ext cx="201729" cy="261575"/>
            </a:xfrm>
            <a:custGeom>
              <a:avLst/>
              <a:gdLst>
                <a:gd name="T0" fmla="*/ 2147483647 w 556"/>
                <a:gd name="T1" fmla="*/ 2147483647 h 819"/>
                <a:gd name="T2" fmla="*/ 2147483647 w 556"/>
                <a:gd name="T3" fmla="*/ 2147483647 h 819"/>
                <a:gd name="T4" fmla="*/ 2147483647 w 556"/>
                <a:gd name="T5" fmla="*/ 2147483647 h 819"/>
                <a:gd name="T6" fmla="*/ 2147483647 w 556"/>
                <a:gd name="T7" fmla="*/ 2147483647 h 819"/>
                <a:gd name="T8" fmla="*/ 2147483647 w 556"/>
                <a:gd name="T9" fmla="*/ 2147483647 h 819"/>
                <a:gd name="T10" fmla="*/ 2147483647 w 556"/>
                <a:gd name="T11" fmla="*/ 2147483647 h 819"/>
                <a:gd name="T12" fmla="*/ 2147483647 w 556"/>
                <a:gd name="T13" fmla="*/ 2147483647 h 819"/>
                <a:gd name="T14" fmla="*/ 2147483647 w 556"/>
                <a:gd name="T15" fmla="*/ 2147483647 h 819"/>
                <a:gd name="T16" fmla="*/ 2147483647 w 556"/>
                <a:gd name="T17" fmla="*/ 2147483647 h 819"/>
                <a:gd name="T18" fmla="*/ 2147483647 w 556"/>
                <a:gd name="T19" fmla="*/ 2147483647 h 819"/>
                <a:gd name="T20" fmla="*/ 2147483647 w 556"/>
                <a:gd name="T21" fmla="*/ 2147483647 h 819"/>
                <a:gd name="T22" fmla="*/ 2147483647 w 556"/>
                <a:gd name="T23" fmla="*/ 2147483647 h 819"/>
                <a:gd name="T24" fmla="*/ 2147483647 w 556"/>
                <a:gd name="T25" fmla="*/ 2147483647 h 819"/>
                <a:gd name="T26" fmla="*/ 2147483647 w 556"/>
                <a:gd name="T27" fmla="*/ 1172476188 h 819"/>
                <a:gd name="T28" fmla="*/ 2147483647 w 556"/>
                <a:gd name="T29" fmla="*/ 2147483647 h 819"/>
                <a:gd name="T30" fmla="*/ 2147483647 w 556"/>
                <a:gd name="T31" fmla="*/ 2147483647 h 819"/>
                <a:gd name="T32" fmla="*/ 2147483647 w 556"/>
                <a:gd name="T33" fmla="*/ 2147483647 h 819"/>
                <a:gd name="T34" fmla="*/ 2147483647 w 556"/>
                <a:gd name="T35" fmla="*/ 2147483647 h 819"/>
                <a:gd name="T36" fmla="*/ 2147483647 w 556"/>
                <a:gd name="T37" fmla="*/ 2147483647 h 819"/>
                <a:gd name="T38" fmla="*/ 2147483647 w 556"/>
                <a:gd name="T39" fmla="*/ 2147483647 h 819"/>
                <a:gd name="T40" fmla="*/ 2147483647 w 556"/>
                <a:gd name="T41" fmla="*/ 2147483647 h 819"/>
                <a:gd name="T42" fmla="*/ 2147483647 w 556"/>
                <a:gd name="T43" fmla="*/ 2147483647 h 819"/>
                <a:gd name="T44" fmla="*/ 2147483647 w 556"/>
                <a:gd name="T45" fmla="*/ 2147483647 h 819"/>
                <a:gd name="T46" fmla="*/ 2147483647 w 556"/>
                <a:gd name="T47" fmla="*/ 2147483647 h 819"/>
                <a:gd name="T48" fmla="*/ 2147483647 w 556"/>
                <a:gd name="T49" fmla="*/ 2147483647 h 819"/>
                <a:gd name="T50" fmla="*/ 2147483647 w 556"/>
                <a:gd name="T51" fmla="*/ 2147483647 h 819"/>
                <a:gd name="T52" fmla="*/ 2147483647 w 556"/>
                <a:gd name="T53" fmla="*/ 2147483647 h 819"/>
                <a:gd name="T54" fmla="*/ 2147483647 w 556"/>
                <a:gd name="T55" fmla="*/ 2147483647 h 819"/>
                <a:gd name="T56" fmla="*/ 2147483647 w 556"/>
                <a:gd name="T57" fmla="*/ 2147483647 h 819"/>
                <a:gd name="T58" fmla="*/ 2147483647 w 556"/>
                <a:gd name="T59" fmla="*/ 2147483647 h 819"/>
                <a:gd name="T60" fmla="*/ 2147483647 w 556"/>
                <a:gd name="T61" fmla="*/ 2147483647 h 819"/>
                <a:gd name="T62" fmla="*/ 1615153548 w 556"/>
                <a:gd name="T63" fmla="*/ 2147483647 h 819"/>
                <a:gd name="T64" fmla="*/ 169944862 w 556"/>
                <a:gd name="T65" fmla="*/ 2147483647 h 819"/>
                <a:gd name="T66" fmla="*/ 255014247 w 556"/>
                <a:gd name="T67" fmla="*/ 2147483647 h 819"/>
                <a:gd name="T68" fmla="*/ 2147483647 w 556"/>
                <a:gd name="T69" fmla="*/ 2147483647 h 819"/>
                <a:gd name="T70" fmla="*/ 2147483647 w 556"/>
                <a:gd name="T71" fmla="*/ 2147483647 h 819"/>
                <a:gd name="T72" fmla="*/ 2147483647 w 556"/>
                <a:gd name="T73" fmla="*/ 2147483647 h 819"/>
                <a:gd name="T74" fmla="*/ 2147483647 w 556"/>
                <a:gd name="T75" fmla="*/ 2147483647 h 819"/>
                <a:gd name="T76" fmla="*/ 2147483647 w 556"/>
                <a:gd name="T77" fmla="*/ 2147483647 h 819"/>
                <a:gd name="T78" fmla="*/ 2147483647 w 556"/>
                <a:gd name="T79" fmla="*/ 2147483647 h 819"/>
                <a:gd name="T80" fmla="*/ 2147483647 w 556"/>
                <a:gd name="T81" fmla="*/ 2147483647 h 819"/>
                <a:gd name="T82" fmla="*/ 2147483647 w 556"/>
                <a:gd name="T83" fmla="*/ 2147483647 h 819"/>
                <a:gd name="T84" fmla="*/ 2147483647 w 556"/>
                <a:gd name="T85" fmla="*/ 2147483647 h 819"/>
                <a:gd name="T86" fmla="*/ 2147483647 w 556"/>
                <a:gd name="T87" fmla="*/ 2147483647 h 819"/>
                <a:gd name="T88" fmla="*/ 2147483647 w 556"/>
                <a:gd name="T89" fmla="*/ 2147483647 h 819"/>
                <a:gd name="T90" fmla="*/ 2147483647 w 556"/>
                <a:gd name="T91" fmla="*/ 2147483647 h 819"/>
                <a:gd name="T92" fmla="*/ 2147483647 w 556"/>
                <a:gd name="T93" fmla="*/ 2147483647 h 819"/>
                <a:gd name="T94" fmla="*/ 2147483647 w 556"/>
                <a:gd name="T95" fmla="*/ 2147483647 h 819"/>
                <a:gd name="T96" fmla="*/ 2147483647 w 556"/>
                <a:gd name="T97" fmla="*/ 2147483647 h 819"/>
                <a:gd name="T98" fmla="*/ 2147483647 w 556"/>
                <a:gd name="T99" fmla="*/ 2147483647 h 819"/>
                <a:gd name="T100" fmla="*/ 2147483647 w 556"/>
                <a:gd name="T101" fmla="*/ 2147483647 h 819"/>
                <a:gd name="T102" fmla="*/ 2147483647 w 556"/>
                <a:gd name="T103" fmla="*/ 2147483647 h 819"/>
                <a:gd name="T104" fmla="*/ 2147483647 w 556"/>
                <a:gd name="T105" fmla="*/ 2147483647 h 819"/>
                <a:gd name="T106" fmla="*/ 2147483647 w 556"/>
                <a:gd name="T107" fmla="*/ 2147483647 h 819"/>
                <a:gd name="T108" fmla="*/ 2147483647 w 556"/>
                <a:gd name="T109" fmla="*/ 2147483647 h 819"/>
                <a:gd name="T110" fmla="*/ 2147483647 w 556"/>
                <a:gd name="T111" fmla="*/ 2147483647 h 819"/>
                <a:gd name="T112" fmla="*/ 2147483647 w 556"/>
                <a:gd name="T113" fmla="*/ 2147483647 h 819"/>
                <a:gd name="T114" fmla="*/ 2147483647 w 556"/>
                <a:gd name="T115" fmla="*/ 2147483647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819"/>
                <a:gd name="T176" fmla="*/ 556 w 556"/>
                <a:gd name="T177" fmla="*/ 819 h 8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noFill/>
            <a:ln w="3175">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57" name="Freeform 357"/>
            <p:cNvSpPr>
              <a:spLocks/>
            </p:cNvSpPr>
            <p:nvPr>
              <p:custDataLst>
                <p:tags r:id="rId250"/>
              </p:custDataLst>
            </p:nvPr>
          </p:nvSpPr>
          <p:spPr bwMode="auto">
            <a:xfrm>
              <a:off x="6480376" y="2147700"/>
              <a:ext cx="31438" cy="35582"/>
            </a:xfrm>
            <a:custGeom>
              <a:avLst/>
              <a:gdLst>
                <a:gd name="T0" fmla="*/ 2147483647 w 86"/>
                <a:gd name="T1" fmla="*/ 0 h 97"/>
                <a:gd name="T2" fmla="*/ 2147483647 w 86"/>
                <a:gd name="T3" fmla="*/ 444042031 h 97"/>
                <a:gd name="T4" fmla="*/ 2147483647 w 86"/>
                <a:gd name="T5" fmla="*/ 666246525 h 97"/>
                <a:gd name="T6" fmla="*/ 2147483647 w 86"/>
                <a:gd name="T7" fmla="*/ 666246525 h 97"/>
                <a:gd name="T8" fmla="*/ 2147483647 w 86"/>
                <a:gd name="T9" fmla="*/ 666246525 h 97"/>
                <a:gd name="T10" fmla="*/ 2147483647 w 86"/>
                <a:gd name="T11" fmla="*/ 666246525 h 97"/>
                <a:gd name="T12" fmla="*/ 2147483647 w 86"/>
                <a:gd name="T13" fmla="*/ 666246525 h 97"/>
                <a:gd name="T14" fmla="*/ 1999987287 w 86"/>
                <a:gd name="T15" fmla="*/ 888084668 h 97"/>
                <a:gd name="T16" fmla="*/ 1738948681 w 86"/>
                <a:gd name="T17" fmla="*/ 1332126094 h 97"/>
                <a:gd name="T18" fmla="*/ 1391159034 w 86"/>
                <a:gd name="T19" fmla="*/ 1998373224 h 97"/>
                <a:gd name="T20" fmla="*/ 1130316687 w 86"/>
                <a:gd name="T21" fmla="*/ 2147483647 h 97"/>
                <a:gd name="T22" fmla="*/ 956421642 w 86"/>
                <a:gd name="T23" fmla="*/ 2147483647 h 97"/>
                <a:gd name="T24" fmla="*/ 695579295 w 86"/>
                <a:gd name="T25" fmla="*/ 2147483647 h 97"/>
                <a:gd name="T26" fmla="*/ 347789648 w 86"/>
                <a:gd name="T27" fmla="*/ 2147483647 h 97"/>
                <a:gd name="T28" fmla="*/ 173895045 w 86"/>
                <a:gd name="T29" fmla="*/ 2147483647 h 97"/>
                <a:gd name="T30" fmla="*/ 0 w 86"/>
                <a:gd name="T31" fmla="*/ 2147483647 h 97"/>
                <a:gd name="T32" fmla="*/ 0 w 86"/>
                <a:gd name="T33" fmla="*/ 2147483647 h 97"/>
                <a:gd name="T34" fmla="*/ 0 w 86"/>
                <a:gd name="T35" fmla="*/ 2147483647 h 97"/>
                <a:gd name="T36" fmla="*/ 86947301 w 86"/>
                <a:gd name="T37" fmla="*/ 2147483647 h 97"/>
                <a:gd name="T38" fmla="*/ 260842347 w 86"/>
                <a:gd name="T39" fmla="*/ 2147483647 h 97"/>
                <a:gd name="T40" fmla="*/ 608631994 w 86"/>
                <a:gd name="T41" fmla="*/ 2147483647 h 97"/>
                <a:gd name="T42" fmla="*/ 869474341 w 86"/>
                <a:gd name="T43" fmla="*/ 2147483647 h 97"/>
                <a:gd name="T44" fmla="*/ 1130316687 w 86"/>
                <a:gd name="T45" fmla="*/ 2147483647 h 97"/>
                <a:gd name="T46" fmla="*/ 1565053636 w 86"/>
                <a:gd name="T47" fmla="*/ 2147483647 h 97"/>
                <a:gd name="T48" fmla="*/ 1825896426 w 86"/>
                <a:gd name="T49" fmla="*/ 2147483647 h 97"/>
                <a:gd name="T50" fmla="*/ 2147483647 w 86"/>
                <a:gd name="T51" fmla="*/ 2147483647 h 97"/>
                <a:gd name="T52" fmla="*/ 2147483647 w 86"/>
                <a:gd name="T53" fmla="*/ 2147483647 h 97"/>
                <a:gd name="T54" fmla="*/ 2147483647 w 86"/>
                <a:gd name="T55" fmla="*/ 2147483647 h 97"/>
                <a:gd name="T56" fmla="*/ 2147483647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97"/>
                <a:gd name="T89" fmla="*/ 86 w 8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58" name="Freeform 358"/>
            <p:cNvSpPr>
              <a:spLocks/>
            </p:cNvSpPr>
            <p:nvPr>
              <p:custDataLst>
                <p:tags r:id="rId251"/>
              </p:custDataLst>
            </p:nvPr>
          </p:nvSpPr>
          <p:spPr bwMode="auto">
            <a:xfrm>
              <a:off x="6314015" y="2093846"/>
              <a:ext cx="299974" cy="227916"/>
            </a:xfrm>
            <a:custGeom>
              <a:avLst/>
              <a:gdLst>
                <a:gd name="T0" fmla="*/ 33686424 w 845"/>
                <a:gd name="T1" fmla="*/ 9830237 h 720"/>
                <a:gd name="T2" fmla="*/ 37943905 w 845"/>
                <a:gd name="T3" fmla="*/ 7645449 h 720"/>
                <a:gd name="T4" fmla="*/ 45717593 w 845"/>
                <a:gd name="T5" fmla="*/ 0 h 720"/>
                <a:gd name="T6" fmla="*/ 50530060 w 845"/>
                <a:gd name="T7" fmla="*/ 3276920 h 720"/>
                <a:gd name="T8" fmla="*/ 60524999 w 845"/>
                <a:gd name="T9" fmla="*/ 10103009 h 720"/>
                <a:gd name="T10" fmla="*/ 70334930 w 845"/>
                <a:gd name="T11" fmla="*/ 18295049 h 720"/>
                <a:gd name="T12" fmla="*/ 78849030 w 845"/>
                <a:gd name="T13" fmla="*/ 26759856 h 720"/>
                <a:gd name="T14" fmla="*/ 81810251 w 845"/>
                <a:gd name="T15" fmla="*/ 34132531 h 720"/>
                <a:gd name="T16" fmla="*/ 81995676 w 845"/>
                <a:gd name="T17" fmla="*/ 38228295 h 720"/>
                <a:gd name="T18" fmla="*/ 84771901 w 845"/>
                <a:gd name="T19" fmla="*/ 40139788 h 720"/>
                <a:gd name="T20" fmla="*/ 92360594 w 845"/>
                <a:gd name="T21" fmla="*/ 48604595 h 720"/>
                <a:gd name="T22" fmla="*/ 93656423 w 845"/>
                <a:gd name="T23" fmla="*/ 46966397 h 720"/>
                <a:gd name="T24" fmla="*/ 90324781 w 845"/>
                <a:gd name="T25" fmla="*/ 50242793 h 720"/>
                <a:gd name="T26" fmla="*/ 89028952 w 845"/>
                <a:gd name="T27" fmla="*/ 55157909 h 720"/>
                <a:gd name="T28" fmla="*/ 89028952 w 845"/>
                <a:gd name="T29" fmla="*/ 68811144 h 720"/>
                <a:gd name="T30" fmla="*/ 91250190 w 845"/>
                <a:gd name="T31" fmla="*/ 72088063 h 720"/>
                <a:gd name="T32" fmla="*/ 97358056 w 845"/>
                <a:gd name="T33" fmla="*/ 72360834 h 720"/>
                <a:gd name="T34" fmla="*/ 100874694 w 845"/>
                <a:gd name="T35" fmla="*/ 87106184 h 720"/>
                <a:gd name="T36" fmla="*/ 107908399 w 845"/>
                <a:gd name="T37" fmla="*/ 98574616 h 720"/>
                <a:gd name="T38" fmla="*/ 119384178 w 845"/>
                <a:gd name="T39" fmla="*/ 109224209 h 720"/>
                <a:gd name="T40" fmla="*/ 136597374 w 845"/>
                <a:gd name="T41" fmla="*/ 117415722 h 720"/>
                <a:gd name="T42" fmla="*/ 156402230 w 845"/>
                <a:gd name="T43" fmla="*/ 122604133 h 720"/>
                <a:gd name="T44" fmla="*/ 150108938 w 845"/>
                <a:gd name="T45" fmla="*/ 131615006 h 720"/>
                <a:gd name="T46" fmla="*/ 135301975 w 845"/>
                <a:gd name="T47" fmla="*/ 149364013 h 720"/>
                <a:gd name="T48" fmla="*/ 131784907 w 845"/>
                <a:gd name="T49" fmla="*/ 158101592 h 720"/>
                <a:gd name="T50" fmla="*/ 129008682 w 845"/>
                <a:gd name="T51" fmla="*/ 168477892 h 720"/>
                <a:gd name="T52" fmla="*/ 124751632 w 845"/>
                <a:gd name="T53" fmla="*/ 171754810 h 720"/>
                <a:gd name="T54" fmla="*/ 107352982 w 845"/>
                <a:gd name="T55" fmla="*/ 178854191 h 720"/>
                <a:gd name="T56" fmla="*/ 103465923 w 845"/>
                <a:gd name="T57" fmla="*/ 183223242 h 720"/>
                <a:gd name="T58" fmla="*/ 97173061 w 845"/>
                <a:gd name="T59" fmla="*/ 185953572 h 720"/>
                <a:gd name="T60" fmla="*/ 89213947 w 845"/>
                <a:gd name="T61" fmla="*/ 189230491 h 720"/>
                <a:gd name="T62" fmla="*/ 85327318 w 845"/>
                <a:gd name="T63" fmla="*/ 185680800 h 720"/>
                <a:gd name="T64" fmla="*/ 79034026 w 845"/>
                <a:gd name="T65" fmla="*/ 185407506 h 720"/>
                <a:gd name="T66" fmla="*/ 74961971 w 845"/>
                <a:gd name="T67" fmla="*/ 190868689 h 720"/>
                <a:gd name="T68" fmla="*/ 72185746 w 845"/>
                <a:gd name="T69" fmla="*/ 194964968 h 720"/>
                <a:gd name="T70" fmla="*/ 66632866 w 845"/>
                <a:gd name="T71" fmla="*/ 196603166 h 720"/>
                <a:gd name="T72" fmla="*/ 58859178 w 845"/>
                <a:gd name="T73" fmla="*/ 194964968 h 720"/>
                <a:gd name="T74" fmla="*/ 53491280 w 845"/>
                <a:gd name="T75" fmla="*/ 190595917 h 720"/>
                <a:gd name="T76" fmla="*/ 45532597 w 845"/>
                <a:gd name="T77" fmla="*/ 183223242 h 720"/>
                <a:gd name="T78" fmla="*/ 33501429 w 845"/>
                <a:gd name="T79" fmla="*/ 180492389 h 720"/>
                <a:gd name="T80" fmla="*/ 25912730 w 845"/>
                <a:gd name="T81" fmla="*/ 178308125 h 720"/>
                <a:gd name="T82" fmla="*/ 27948972 w 845"/>
                <a:gd name="T83" fmla="*/ 167659054 h 720"/>
                <a:gd name="T84" fmla="*/ 23506496 w 845"/>
                <a:gd name="T85" fmla="*/ 162743937 h 720"/>
                <a:gd name="T86" fmla="*/ 19989858 w 845"/>
                <a:gd name="T87" fmla="*/ 159193724 h 720"/>
                <a:gd name="T88" fmla="*/ 17213634 w 845"/>
                <a:gd name="T89" fmla="*/ 150456145 h 720"/>
                <a:gd name="T90" fmla="*/ 14251983 w 845"/>
                <a:gd name="T91" fmla="*/ 139533780 h 720"/>
                <a:gd name="T92" fmla="*/ 9069521 w 845"/>
                <a:gd name="T93" fmla="*/ 133526499 h 720"/>
                <a:gd name="T94" fmla="*/ 2961652 w 845"/>
                <a:gd name="T95" fmla="*/ 130249580 h 720"/>
                <a:gd name="T96" fmla="*/ 925409 w 845"/>
                <a:gd name="T97" fmla="*/ 128884154 h 720"/>
                <a:gd name="T98" fmla="*/ 369991 w 845"/>
                <a:gd name="T99" fmla="*/ 122330839 h 720"/>
                <a:gd name="T100" fmla="*/ 3887061 w 845"/>
                <a:gd name="T101" fmla="*/ 115231458 h 720"/>
                <a:gd name="T102" fmla="*/ 10179925 w 845"/>
                <a:gd name="T103" fmla="*/ 112773900 h 720"/>
                <a:gd name="T104" fmla="*/ 12401163 w 845"/>
                <a:gd name="T105" fmla="*/ 87652250 h 720"/>
                <a:gd name="T106" fmla="*/ 15177391 w 845"/>
                <a:gd name="T107" fmla="*/ 75091687 h 720"/>
                <a:gd name="T108" fmla="*/ 17583625 w 845"/>
                <a:gd name="T109" fmla="*/ 70995408 h 720"/>
                <a:gd name="T110" fmla="*/ 19064450 w 845"/>
                <a:gd name="T111" fmla="*/ 64442077 h 720"/>
                <a:gd name="T112" fmla="*/ 21470684 w 845"/>
                <a:gd name="T113" fmla="*/ 56250564 h 720"/>
                <a:gd name="T114" fmla="*/ 27393555 w 845"/>
                <a:gd name="T115" fmla="*/ 48604595 h 720"/>
                <a:gd name="T116" fmla="*/ 30910199 w 845"/>
                <a:gd name="T117" fmla="*/ 43689478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720"/>
                <a:gd name="T179" fmla="*/ 845 w 845"/>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259" name="Line 359"/>
            <p:cNvSpPr>
              <a:spLocks noChangeShapeType="1"/>
            </p:cNvSpPr>
            <p:nvPr>
              <p:custDataLst>
                <p:tags r:id="rId252"/>
              </p:custDataLst>
            </p:nvPr>
          </p:nvSpPr>
          <p:spPr bwMode="auto">
            <a:xfrm flipH="1">
              <a:off x="3722982" y="2408312"/>
              <a:ext cx="3930" cy="4809"/>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60" name="Freeform 360"/>
            <p:cNvSpPr>
              <a:spLocks/>
            </p:cNvSpPr>
            <p:nvPr>
              <p:custDataLst>
                <p:tags r:id="rId253"/>
              </p:custDataLst>
            </p:nvPr>
          </p:nvSpPr>
          <p:spPr bwMode="auto">
            <a:xfrm>
              <a:off x="3722981" y="2413121"/>
              <a:ext cx="10479" cy="35582"/>
            </a:xfrm>
            <a:custGeom>
              <a:avLst/>
              <a:gdLst>
                <a:gd name="T0" fmla="*/ 0 w 33"/>
                <a:gd name="T1" fmla="*/ 0 h 6"/>
                <a:gd name="T2" fmla="*/ 399003982 w 33"/>
                <a:gd name="T3" fmla="*/ 2147483647 h 6"/>
                <a:gd name="T4" fmla="*/ 855029424 w 33"/>
                <a:gd name="T5" fmla="*/ 2147483647 h 6"/>
                <a:gd name="T6" fmla="*/ 1311055252 w 33"/>
                <a:gd name="T7" fmla="*/ 2147483647 h 6"/>
                <a:gd name="T8" fmla="*/ 1880975833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61" name="Freeform 361"/>
            <p:cNvSpPr>
              <a:spLocks/>
            </p:cNvSpPr>
            <p:nvPr>
              <p:custDataLst>
                <p:tags r:id="rId254"/>
              </p:custDataLst>
            </p:nvPr>
          </p:nvSpPr>
          <p:spPr bwMode="auto">
            <a:xfrm>
              <a:off x="3729531" y="2405427"/>
              <a:ext cx="3929" cy="34621"/>
            </a:xfrm>
            <a:custGeom>
              <a:avLst/>
              <a:gdLst>
                <a:gd name="T0" fmla="*/ 638971387 w 13"/>
                <a:gd name="T1" fmla="*/ 2147483647 h 30"/>
                <a:gd name="T2" fmla="*/ 638971387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grpSp>
          <p:nvGrpSpPr>
            <p:cNvPr id="262" name="Group 362"/>
            <p:cNvGrpSpPr>
              <a:grpSpLocks/>
            </p:cNvGrpSpPr>
            <p:nvPr>
              <p:custDataLst>
                <p:tags r:id="rId255"/>
              </p:custDataLst>
            </p:nvPr>
          </p:nvGrpSpPr>
          <p:grpSpPr bwMode="auto">
            <a:xfrm>
              <a:off x="3722982" y="2365999"/>
              <a:ext cx="344511" cy="122133"/>
              <a:chOff x="912" y="2626"/>
              <a:chExt cx="311" cy="127"/>
            </a:xfrm>
            <a:noFill/>
          </p:grpSpPr>
          <p:sp>
            <p:nvSpPr>
              <p:cNvPr id="507" name="Freeform 363"/>
              <p:cNvSpPr>
                <a:spLocks/>
              </p:cNvSpPr>
              <p:nvPr/>
            </p:nvSpPr>
            <p:spPr bwMode="auto">
              <a:xfrm>
                <a:off x="1110" y="2626"/>
                <a:ext cx="113" cy="127"/>
              </a:xfrm>
              <a:custGeom>
                <a:avLst/>
                <a:gdLst>
                  <a:gd name="T0" fmla="*/ 32 w 352"/>
                  <a:gd name="T1" fmla="*/ 9 h 387"/>
                  <a:gd name="T2" fmla="*/ 30 w 352"/>
                  <a:gd name="T3" fmla="*/ 9 h 387"/>
                  <a:gd name="T4" fmla="*/ 27 w 352"/>
                  <a:gd name="T5" fmla="*/ 9 h 387"/>
                  <a:gd name="T6" fmla="*/ 26 w 352"/>
                  <a:gd name="T7" fmla="*/ 8 h 387"/>
                  <a:gd name="T8" fmla="*/ 23 w 352"/>
                  <a:gd name="T9" fmla="*/ 6 h 387"/>
                  <a:gd name="T10" fmla="*/ 17 w 352"/>
                  <a:gd name="T11" fmla="*/ 2 h 387"/>
                  <a:gd name="T12" fmla="*/ 14 w 352"/>
                  <a:gd name="T13" fmla="*/ 1 h 387"/>
                  <a:gd name="T14" fmla="*/ 13 w 352"/>
                  <a:gd name="T15" fmla="*/ 2 h 387"/>
                  <a:gd name="T16" fmla="*/ 12 w 352"/>
                  <a:gd name="T17" fmla="*/ 3 h 387"/>
                  <a:gd name="T18" fmla="*/ 11 w 352"/>
                  <a:gd name="T19" fmla="*/ 4 h 387"/>
                  <a:gd name="T20" fmla="*/ 9 w 352"/>
                  <a:gd name="T21" fmla="*/ 6 h 387"/>
                  <a:gd name="T22" fmla="*/ 5 w 352"/>
                  <a:gd name="T23" fmla="*/ 11 h 387"/>
                  <a:gd name="T24" fmla="*/ 3 w 352"/>
                  <a:gd name="T25" fmla="*/ 14 h 387"/>
                  <a:gd name="T26" fmla="*/ 2 w 352"/>
                  <a:gd name="T27" fmla="*/ 17 h 387"/>
                  <a:gd name="T28" fmla="*/ 1 w 352"/>
                  <a:gd name="T29" fmla="*/ 19 h 387"/>
                  <a:gd name="T30" fmla="*/ 0 w 352"/>
                  <a:gd name="T31" fmla="*/ 21 h 387"/>
                  <a:gd name="T32" fmla="*/ 0 w 352"/>
                  <a:gd name="T33" fmla="*/ 23 h 387"/>
                  <a:gd name="T34" fmla="*/ 0 w 352"/>
                  <a:gd name="T35" fmla="*/ 24 h 387"/>
                  <a:gd name="T36" fmla="*/ 1 w 352"/>
                  <a:gd name="T37" fmla="*/ 25 h 387"/>
                  <a:gd name="T38" fmla="*/ 3 w 352"/>
                  <a:gd name="T39" fmla="*/ 26 h 387"/>
                  <a:gd name="T40" fmla="*/ 4 w 352"/>
                  <a:gd name="T41" fmla="*/ 26 h 387"/>
                  <a:gd name="T42" fmla="*/ 5 w 352"/>
                  <a:gd name="T43" fmla="*/ 26 h 387"/>
                  <a:gd name="T44" fmla="*/ 6 w 352"/>
                  <a:gd name="T45" fmla="*/ 26 h 387"/>
                  <a:gd name="T46" fmla="*/ 7 w 352"/>
                  <a:gd name="T47" fmla="*/ 25 h 387"/>
                  <a:gd name="T48" fmla="*/ 8 w 352"/>
                  <a:gd name="T49" fmla="*/ 25 h 387"/>
                  <a:gd name="T50" fmla="*/ 8 w 352"/>
                  <a:gd name="T51" fmla="*/ 26 h 387"/>
                  <a:gd name="T52" fmla="*/ 8 w 352"/>
                  <a:gd name="T53" fmla="*/ 28 h 387"/>
                  <a:gd name="T54" fmla="*/ 8 w 352"/>
                  <a:gd name="T55" fmla="*/ 30 h 387"/>
                  <a:gd name="T56" fmla="*/ 7 w 352"/>
                  <a:gd name="T57" fmla="*/ 31 h 387"/>
                  <a:gd name="T58" fmla="*/ 7 w 352"/>
                  <a:gd name="T59" fmla="*/ 33 h 387"/>
                  <a:gd name="T60" fmla="*/ 8 w 352"/>
                  <a:gd name="T61" fmla="*/ 36 h 387"/>
                  <a:gd name="T62" fmla="*/ 9 w 352"/>
                  <a:gd name="T63" fmla="*/ 38 h 387"/>
                  <a:gd name="T64" fmla="*/ 13 w 352"/>
                  <a:gd name="T65" fmla="*/ 40 h 387"/>
                  <a:gd name="T66" fmla="*/ 15 w 352"/>
                  <a:gd name="T67" fmla="*/ 41 h 387"/>
                  <a:gd name="T68" fmla="*/ 16 w 352"/>
                  <a:gd name="T69" fmla="*/ 42 h 387"/>
                  <a:gd name="T70" fmla="*/ 17 w 352"/>
                  <a:gd name="T71" fmla="*/ 41 h 387"/>
                  <a:gd name="T72" fmla="*/ 18 w 352"/>
                  <a:gd name="T73" fmla="*/ 39 h 387"/>
                  <a:gd name="T74" fmla="*/ 18 w 352"/>
                  <a:gd name="T75" fmla="*/ 38 h 387"/>
                  <a:gd name="T76" fmla="*/ 19 w 352"/>
                  <a:gd name="T77" fmla="*/ 36 h 387"/>
                  <a:gd name="T78" fmla="*/ 19 w 352"/>
                  <a:gd name="T79" fmla="*/ 35 h 387"/>
                  <a:gd name="T80" fmla="*/ 20 w 352"/>
                  <a:gd name="T81" fmla="*/ 33 h 387"/>
                  <a:gd name="T82" fmla="*/ 22 w 352"/>
                  <a:gd name="T83" fmla="*/ 30 h 387"/>
                  <a:gd name="T84" fmla="*/ 24 w 352"/>
                  <a:gd name="T85" fmla="*/ 28 h 387"/>
                  <a:gd name="T86" fmla="*/ 27 w 352"/>
                  <a:gd name="T87" fmla="*/ 27 h 387"/>
                  <a:gd name="T88" fmla="*/ 31 w 352"/>
                  <a:gd name="T89" fmla="*/ 25 h 387"/>
                  <a:gd name="T90" fmla="*/ 33 w 352"/>
                  <a:gd name="T91" fmla="*/ 23 h 387"/>
                  <a:gd name="T92" fmla="*/ 35 w 352"/>
                  <a:gd name="T93" fmla="*/ 21 h 387"/>
                  <a:gd name="T94" fmla="*/ 36 w 352"/>
                  <a:gd name="T95" fmla="*/ 20 h 387"/>
                  <a:gd name="T96" fmla="*/ 36 w 352"/>
                  <a:gd name="T97" fmla="*/ 18 h 387"/>
                  <a:gd name="T98" fmla="*/ 36 w 352"/>
                  <a:gd name="T99" fmla="*/ 16 h 387"/>
                  <a:gd name="T100" fmla="*/ 35 w 352"/>
                  <a:gd name="T101" fmla="*/ 13 h 387"/>
                  <a:gd name="T102" fmla="*/ 34 w 352"/>
                  <a:gd name="T103" fmla="*/ 10 h 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2"/>
                  <a:gd name="T157" fmla="*/ 0 h 387"/>
                  <a:gd name="T158" fmla="*/ 352 w 352"/>
                  <a:gd name="T159" fmla="*/ 387 h 3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08" name="Freeform 364"/>
              <p:cNvSpPr>
                <a:spLocks/>
              </p:cNvSpPr>
              <p:nvPr/>
            </p:nvSpPr>
            <p:spPr bwMode="auto">
              <a:xfrm>
                <a:off x="923" y="2662"/>
                <a:ext cx="17" cy="26"/>
              </a:xfrm>
              <a:custGeom>
                <a:avLst/>
                <a:gdLst>
                  <a:gd name="T0" fmla="*/ 2 w 52"/>
                  <a:gd name="T1" fmla="*/ 0 h 78"/>
                  <a:gd name="T2" fmla="*/ 2 w 52"/>
                  <a:gd name="T3" fmla="*/ 0 h 78"/>
                  <a:gd name="T4" fmla="*/ 3 w 52"/>
                  <a:gd name="T5" fmla="*/ 0 h 78"/>
                  <a:gd name="T6" fmla="*/ 3 w 52"/>
                  <a:gd name="T7" fmla="*/ 1 h 78"/>
                  <a:gd name="T8" fmla="*/ 4 w 52"/>
                  <a:gd name="T9" fmla="*/ 1 h 78"/>
                  <a:gd name="T10" fmla="*/ 4 w 52"/>
                  <a:gd name="T11" fmla="*/ 1 h 78"/>
                  <a:gd name="T12" fmla="*/ 5 w 52"/>
                  <a:gd name="T13" fmla="*/ 2 h 78"/>
                  <a:gd name="T14" fmla="*/ 5 w 52"/>
                  <a:gd name="T15" fmla="*/ 2 h 78"/>
                  <a:gd name="T16" fmla="*/ 5 w 52"/>
                  <a:gd name="T17" fmla="*/ 3 h 78"/>
                  <a:gd name="T18" fmla="*/ 6 w 52"/>
                  <a:gd name="T19" fmla="*/ 4 h 78"/>
                  <a:gd name="T20" fmla="*/ 6 w 52"/>
                  <a:gd name="T21" fmla="*/ 5 h 78"/>
                  <a:gd name="T22" fmla="*/ 6 w 52"/>
                  <a:gd name="T23" fmla="*/ 5 h 78"/>
                  <a:gd name="T24" fmla="*/ 5 w 52"/>
                  <a:gd name="T25" fmla="*/ 6 h 78"/>
                  <a:gd name="T26" fmla="*/ 5 w 52"/>
                  <a:gd name="T27" fmla="*/ 6 h 78"/>
                  <a:gd name="T28" fmla="*/ 5 w 52"/>
                  <a:gd name="T29" fmla="*/ 7 h 78"/>
                  <a:gd name="T30" fmla="*/ 4 w 52"/>
                  <a:gd name="T31" fmla="*/ 7 h 78"/>
                  <a:gd name="T32" fmla="*/ 4 w 52"/>
                  <a:gd name="T33" fmla="*/ 8 h 78"/>
                  <a:gd name="T34" fmla="*/ 3 w 52"/>
                  <a:gd name="T35" fmla="*/ 8 h 78"/>
                  <a:gd name="T36" fmla="*/ 2 w 52"/>
                  <a:gd name="T37" fmla="*/ 9 h 78"/>
                  <a:gd name="T38" fmla="*/ 1 w 52"/>
                  <a:gd name="T39" fmla="*/ 9 h 78"/>
                  <a:gd name="T40" fmla="*/ 1 w 52"/>
                  <a:gd name="T41" fmla="*/ 9 h 78"/>
                  <a:gd name="T42" fmla="*/ 0 w 52"/>
                  <a:gd name="T43" fmla="*/ 9 h 78"/>
                  <a:gd name="T44" fmla="*/ 0 w 52"/>
                  <a:gd name="T45" fmla="*/ 9 h 78"/>
                  <a:gd name="T46" fmla="*/ 0 w 52"/>
                  <a:gd name="T47" fmla="*/ 8 h 78"/>
                  <a:gd name="T48" fmla="*/ 0 w 52"/>
                  <a:gd name="T49" fmla="*/ 8 h 78"/>
                  <a:gd name="T50" fmla="*/ 0 w 52"/>
                  <a:gd name="T51" fmla="*/ 8 h 78"/>
                  <a:gd name="T52" fmla="*/ 0 w 52"/>
                  <a:gd name="T53" fmla="*/ 7 h 78"/>
                  <a:gd name="T54" fmla="*/ 0 w 52"/>
                  <a:gd name="T55" fmla="*/ 7 h 78"/>
                  <a:gd name="T56" fmla="*/ 1 w 52"/>
                  <a:gd name="T57" fmla="*/ 6 h 78"/>
                  <a:gd name="T58" fmla="*/ 2 w 52"/>
                  <a:gd name="T59" fmla="*/ 5 h 78"/>
                  <a:gd name="T60" fmla="*/ 3 w 52"/>
                  <a:gd name="T61" fmla="*/ 5 h 78"/>
                  <a:gd name="T62" fmla="*/ 3 w 52"/>
                  <a:gd name="T63" fmla="*/ 4 h 78"/>
                  <a:gd name="T64" fmla="*/ 2 w 52"/>
                  <a:gd name="T65" fmla="*/ 2 h 78"/>
                  <a:gd name="T66" fmla="*/ 2 w 52"/>
                  <a:gd name="T67" fmla="*/ 1 h 78"/>
                  <a:gd name="T68" fmla="*/ 2 w 5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
                  <a:gd name="T106" fmla="*/ 0 h 78"/>
                  <a:gd name="T107" fmla="*/ 52 w 52"/>
                  <a:gd name="T108" fmla="*/ 78 h 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09" name="Freeform 365"/>
              <p:cNvSpPr>
                <a:spLocks/>
              </p:cNvSpPr>
              <p:nvPr/>
            </p:nvSpPr>
            <p:spPr bwMode="auto">
              <a:xfrm>
                <a:off x="912" y="2666"/>
                <a:ext cx="9" cy="10"/>
              </a:xfrm>
              <a:custGeom>
                <a:avLst/>
                <a:gdLst>
                  <a:gd name="T0" fmla="*/ 1 w 33"/>
                  <a:gd name="T1" fmla="*/ 1 h 30"/>
                  <a:gd name="T2" fmla="*/ 0 w 33"/>
                  <a:gd name="T3" fmla="*/ 3 h 30"/>
                  <a:gd name="T4" fmla="*/ 1 w 33"/>
                  <a:gd name="T5" fmla="*/ 3 h 30"/>
                  <a:gd name="T6" fmla="*/ 1 w 33"/>
                  <a:gd name="T7" fmla="*/ 3 h 30"/>
                  <a:gd name="T8" fmla="*/ 2 w 33"/>
                  <a:gd name="T9" fmla="*/ 3 h 30"/>
                  <a:gd name="T10" fmla="*/ 2 w 33"/>
                  <a:gd name="T11" fmla="*/ 3 h 30"/>
                  <a:gd name="T12" fmla="*/ 2 w 33"/>
                  <a:gd name="T13" fmla="*/ 0 h 30"/>
                  <a:gd name="T14" fmla="*/ 1 w 33"/>
                  <a:gd name="T15" fmla="*/ 0 h 30"/>
                  <a:gd name="T16" fmla="*/ 1 w 33"/>
                  <a:gd name="T17" fmla="*/ 1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0"/>
                  <a:gd name="T29" fmla="*/ 33 w 33"/>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0">
                    <a:moveTo>
                      <a:pt x="13" y="6"/>
                    </a:moveTo>
                    <a:lnTo>
                      <a:pt x="0" y="24"/>
                    </a:lnTo>
                    <a:lnTo>
                      <a:pt x="7" y="25"/>
                    </a:lnTo>
                    <a:lnTo>
                      <a:pt x="15" y="27"/>
                    </a:lnTo>
                    <a:lnTo>
                      <a:pt x="23" y="29"/>
                    </a:lnTo>
                    <a:lnTo>
                      <a:pt x="33" y="30"/>
                    </a:lnTo>
                    <a:lnTo>
                      <a:pt x="33" y="0"/>
                    </a:lnTo>
                    <a:lnTo>
                      <a:pt x="20" y="0"/>
                    </a:lnTo>
                    <a:lnTo>
                      <a:pt x="13" y="6"/>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grpSp>
        <p:sp>
          <p:nvSpPr>
            <p:cNvPr id="263" name="Freeform 366"/>
            <p:cNvSpPr>
              <a:spLocks/>
            </p:cNvSpPr>
            <p:nvPr>
              <p:custDataLst>
                <p:tags r:id="rId256"/>
              </p:custDataLst>
            </p:nvPr>
          </p:nvSpPr>
          <p:spPr bwMode="auto">
            <a:xfrm>
              <a:off x="6733191" y="2800674"/>
              <a:ext cx="15719" cy="35583"/>
            </a:xfrm>
            <a:custGeom>
              <a:avLst/>
              <a:gdLst>
                <a:gd name="T0" fmla="*/ 865610518 w 47"/>
                <a:gd name="T1" fmla="*/ 0 h 28"/>
                <a:gd name="T2" fmla="*/ 1664685871 w 47"/>
                <a:gd name="T3" fmla="*/ 0 h 28"/>
                <a:gd name="T4" fmla="*/ 2064223548 w 47"/>
                <a:gd name="T5" fmla="*/ 2147483647 h 28"/>
                <a:gd name="T6" fmla="*/ 2147483647 w 47"/>
                <a:gd name="T7" fmla="*/ 2147483647 h 28"/>
                <a:gd name="T8" fmla="*/ 2147483647 w 47"/>
                <a:gd name="T9" fmla="*/ 2147483647 h 28"/>
                <a:gd name="T10" fmla="*/ 213075830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1864454710 w 47"/>
                <a:gd name="T25" fmla="*/ 2147483647 h 28"/>
                <a:gd name="T26" fmla="*/ 1065379356 w 47"/>
                <a:gd name="T27" fmla="*/ 2147483647 h 28"/>
                <a:gd name="T28" fmla="*/ 0 w 47"/>
                <a:gd name="T29" fmla="*/ 2147483647 h 28"/>
                <a:gd name="T30" fmla="*/ 66534760 w 47"/>
                <a:gd name="T31" fmla="*/ 2147483647 h 28"/>
                <a:gd name="T32" fmla="*/ 133234079 w 47"/>
                <a:gd name="T33" fmla="*/ 2147483647 h 28"/>
                <a:gd name="T34" fmla="*/ 266303598 w 47"/>
                <a:gd name="T35" fmla="*/ 2147483647 h 28"/>
                <a:gd name="T36" fmla="*/ 399537677 w 47"/>
                <a:gd name="T37" fmla="*/ 2147483647 h 28"/>
                <a:gd name="T38" fmla="*/ 599306515 w 47"/>
                <a:gd name="T39" fmla="*/ 2147483647 h 28"/>
                <a:gd name="T40" fmla="*/ 732540594 w 47"/>
                <a:gd name="T41" fmla="*/ 2147483647 h 28"/>
                <a:gd name="T42" fmla="*/ 865610518 w 47"/>
                <a:gd name="T43" fmla="*/ 2147483647 h 28"/>
                <a:gd name="T44" fmla="*/ 865610518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264" name="Freeform 367"/>
            <p:cNvSpPr>
              <a:spLocks/>
            </p:cNvSpPr>
            <p:nvPr>
              <p:custDataLst>
                <p:tags r:id="rId257"/>
              </p:custDataLst>
            </p:nvPr>
          </p:nvSpPr>
          <p:spPr bwMode="auto">
            <a:xfrm>
              <a:off x="6709614" y="2817023"/>
              <a:ext cx="19649" cy="34621"/>
            </a:xfrm>
            <a:custGeom>
              <a:avLst/>
              <a:gdLst>
                <a:gd name="T0" fmla="*/ 1179135291 w 53"/>
                <a:gd name="T1" fmla="*/ 0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2147483647 w 53"/>
                <a:gd name="T13" fmla="*/ 2147483647 h 33"/>
                <a:gd name="T14" fmla="*/ 2147483647 w 53"/>
                <a:gd name="T15" fmla="*/ 2147483647 h 33"/>
                <a:gd name="T16" fmla="*/ 2147483647 w 53"/>
                <a:gd name="T17" fmla="*/ 2147483647 h 33"/>
                <a:gd name="T18" fmla="*/ 2147483647 w 53"/>
                <a:gd name="T19" fmla="*/ 2147483647 h 33"/>
                <a:gd name="T20" fmla="*/ 2147483647 w 53"/>
                <a:gd name="T21" fmla="*/ 2147483647 h 33"/>
                <a:gd name="T22" fmla="*/ 2147483647 w 53"/>
                <a:gd name="T23" fmla="*/ 2147483647 h 33"/>
                <a:gd name="T24" fmla="*/ 2147483647 w 53"/>
                <a:gd name="T25" fmla="*/ 2147483647 h 33"/>
                <a:gd name="T26" fmla="*/ 2147483647 w 53"/>
                <a:gd name="T27" fmla="*/ 2147483647 h 33"/>
                <a:gd name="T28" fmla="*/ 2147483647 w 53"/>
                <a:gd name="T29" fmla="*/ 2147483647 h 33"/>
                <a:gd name="T30" fmla="*/ 1814023569 w 53"/>
                <a:gd name="T31" fmla="*/ 2147483647 h 33"/>
                <a:gd name="T32" fmla="*/ 0 w 53"/>
                <a:gd name="T33" fmla="*/ 2147483647 h 33"/>
                <a:gd name="T34" fmla="*/ 0 w 53"/>
                <a:gd name="T35" fmla="*/ 2147483647 h 33"/>
                <a:gd name="T36" fmla="*/ 181482917 w 53"/>
                <a:gd name="T37" fmla="*/ 2147483647 h 33"/>
                <a:gd name="T38" fmla="*/ 362764097 w 53"/>
                <a:gd name="T39" fmla="*/ 2147483647 h 33"/>
                <a:gd name="T40" fmla="*/ 634887828 w 53"/>
                <a:gd name="T41" fmla="*/ 2147483647 h 33"/>
                <a:gd name="T42" fmla="*/ 816371194 w 53"/>
                <a:gd name="T43" fmla="*/ 2147483647 h 33"/>
                <a:gd name="T44" fmla="*/ 997652375 w 53"/>
                <a:gd name="T45" fmla="*/ 2147483647 h 33"/>
                <a:gd name="T46" fmla="*/ 1088494926 w 53"/>
                <a:gd name="T47" fmla="*/ 2147483647 h 33"/>
                <a:gd name="T48" fmla="*/ 1179135291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33"/>
                <a:gd name="T77" fmla="*/ 53 w 53"/>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40075"/>
            </a:solidFill>
            <a:ln w="3175" cmpd="sng">
              <a:solidFill>
                <a:schemeClr val="accent6"/>
              </a:solidFill>
              <a:prstDash val="solid"/>
              <a:round/>
              <a:headEnd/>
              <a:tailEnd/>
            </a:ln>
          </p:spPr>
          <p:txBody>
            <a:bodyPr/>
            <a:lstStyle/>
            <a:p>
              <a:endParaRPr lang="en-US" sz="1400"/>
            </a:p>
          </p:txBody>
        </p:sp>
        <p:grpSp>
          <p:nvGrpSpPr>
            <p:cNvPr id="265" name="Group 368"/>
            <p:cNvGrpSpPr>
              <a:grpSpLocks/>
            </p:cNvGrpSpPr>
            <p:nvPr>
              <p:custDataLst>
                <p:tags r:id="rId258"/>
              </p:custDataLst>
            </p:nvPr>
          </p:nvGrpSpPr>
          <p:grpSpPr bwMode="auto">
            <a:xfrm>
              <a:off x="6578621" y="2509289"/>
              <a:ext cx="138852" cy="62508"/>
              <a:chOff x="3481" y="2773"/>
              <a:chExt cx="125" cy="65"/>
            </a:xfrm>
            <a:noFill/>
          </p:grpSpPr>
          <p:sp>
            <p:nvSpPr>
              <p:cNvPr id="496" name="Freeform 369"/>
              <p:cNvSpPr>
                <a:spLocks/>
              </p:cNvSpPr>
              <p:nvPr/>
            </p:nvSpPr>
            <p:spPr bwMode="auto">
              <a:xfrm>
                <a:off x="3583" y="2798"/>
                <a:ext cx="5" cy="6"/>
              </a:xfrm>
              <a:custGeom>
                <a:avLst/>
                <a:gdLst>
                  <a:gd name="T0" fmla="*/ 2 w 13"/>
                  <a:gd name="T1" fmla="*/ 0 h 18"/>
                  <a:gd name="T2" fmla="*/ 2 w 13"/>
                  <a:gd name="T3" fmla="*/ 1 h 18"/>
                  <a:gd name="T4" fmla="*/ 1 w 13"/>
                  <a:gd name="T5" fmla="*/ 2 h 18"/>
                  <a:gd name="T6" fmla="*/ 1 w 13"/>
                  <a:gd name="T7" fmla="*/ 2 h 18"/>
                  <a:gd name="T8" fmla="*/ 0 w 13"/>
                  <a:gd name="T9" fmla="*/ 2 h 18"/>
                  <a:gd name="T10" fmla="*/ 0 w 13"/>
                  <a:gd name="T11" fmla="*/ 1 h 18"/>
                  <a:gd name="T12" fmla="*/ 0 w 13"/>
                  <a:gd name="T13" fmla="*/ 1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497" name="Line 370"/>
              <p:cNvSpPr>
                <a:spLocks noChangeShapeType="1"/>
              </p:cNvSpPr>
              <p:nvPr/>
            </p:nvSpPr>
            <p:spPr bwMode="auto">
              <a:xfrm>
                <a:off x="3583" y="2800"/>
                <a:ext cx="2" cy="1"/>
              </a:xfrm>
              <a:prstGeom prst="line">
                <a:avLst/>
              </a:pr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498" name="Freeform 371"/>
              <p:cNvSpPr>
                <a:spLocks/>
              </p:cNvSpPr>
              <p:nvPr/>
            </p:nvSpPr>
            <p:spPr bwMode="auto">
              <a:xfrm>
                <a:off x="3554" y="2819"/>
                <a:ext cx="5" cy="6"/>
              </a:xfrm>
              <a:custGeom>
                <a:avLst/>
                <a:gdLst>
                  <a:gd name="T0" fmla="*/ 2 w 14"/>
                  <a:gd name="T1" fmla="*/ 2 h 19"/>
                  <a:gd name="T2" fmla="*/ 0 w 14"/>
                  <a:gd name="T3" fmla="*/ 0 h 19"/>
                  <a:gd name="T4" fmla="*/ 2 w 14"/>
                  <a:gd name="T5" fmla="*/ 2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499" name="Freeform 372"/>
              <p:cNvSpPr>
                <a:spLocks/>
              </p:cNvSpPr>
              <p:nvPr/>
            </p:nvSpPr>
            <p:spPr bwMode="auto">
              <a:xfrm>
                <a:off x="3528" y="2832"/>
                <a:ext cx="2" cy="6"/>
              </a:xfrm>
              <a:custGeom>
                <a:avLst/>
                <a:gdLst>
                  <a:gd name="T0" fmla="*/ 0 w 7"/>
                  <a:gd name="T1" fmla="*/ 1 h 18"/>
                  <a:gd name="T2" fmla="*/ 1 w 7"/>
                  <a:gd name="T3" fmla="*/ 2 h 18"/>
                  <a:gd name="T4" fmla="*/ 0 w 7"/>
                  <a:gd name="T5" fmla="*/ 2 h 18"/>
                  <a:gd name="T6" fmla="*/ 0 w 7"/>
                  <a:gd name="T7" fmla="*/ 0 h 18"/>
                  <a:gd name="T8" fmla="*/ 1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00" name="Freeform 373"/>
              <p:cNvSpPr>
                <a:spLocks/>
              </p:cNvSpPr>
              <p:nvPr/>
            </p:nvSpPr>
            <p:spPr bwMode="auto">
              <a:xfrm>
                <a:off x="3599" y="2773"/>
                <a:ext cx="7" cy="4"/>
              </a:xfrm>
              <a:custGeom>
                <a:avLst/>
                <a:gdLst>
                  <a:gd name="T0" fmla="*/ 2 w 20"/>
                  <a:gd name="T1" fmla="*/ 1 h 12"/>
                  <a:gd name="T2" fmla="*/ 1 w 20"/>
                  <a:gd name="T3" fmla="*/ 1 h 12"/>
                  <a:gd name="T4" fmla="*/ 0 w 20"/>
                  <a:gd name="T5" fmla="*/ 1 h 12"/>
                  <a:gd name="T6" fmla="*/ 0 w 20"/>
                  <a:gd name="T7" fmla="*/ 1 h 12"/>
                  <a:gd name="T8" fmla="*/ 0 w 20"/>
                  <a:gd name="T9" fmla="*/ 0 h 12"/>
                  <a:gd name="T10" fmla="*/ 1 w 20"/>
                  <a:gd name="T11" fmla="*/ 0 h 12"/>
                  <a:gd name="T12" fmla="*/ 2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10" y="9"/>
                    </a:lnTo>
                    <a:lnTo>
                      <a:pt x="0" y="6"/>
                    </a:lnTo>
                    <a:lnTo>
                      <a:pt x="1" y="5"/>
                    </a:lnTo>
                    <a:lnTo>
                      <a:pt x="3" y="3"/>
                    </a:lnTo>
                    <a:lnTo>
                      <a:pt x="8" y="1"/>
                    </a:lnTo>
                    <a:lnTo>
                      <a:pt x="13"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01" name="Line 374"/>
              <p:cNvSpPr>
                <a:spLocks noChangeShapeType="1"/>
              </p:cNvSpPr>
              <p:nvPr/>
            </p:nvSpPr>
            <p:spPr bwMode="auto">
              <a:xfrm>
                <a:off x="3603" y="2773"/>
                <a:ext cx="1" cy="2"/>
              </a:xfrm>
              <a:prstGeom prst="line">
                <a:avLst/>
              </a:pr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02" name="Freeform 375"/>
              <p:cNvSpPr>
                <a:spLocks/>
              </p:cNvSpPr>
              <p:nvPr/>
            </p:nvSpPr>
            <p:spPr bwMode="auto">
              <a:xfrm>
                <a:off x="3481" y="2828"/>
                <a:ext cx="7" cy="6"/>
              </a:xfrm>
              <a:custGeom>
                <a:avLst/>
                <a:gdLst>
                  <a:gd name="T0" fmla="*/ 0 w 20"/>
                  <a:gd name="T1" fmla="*/ 0 h 18"/>
                  <a:gd name="T2" fmla="*/ 0 w 20"/>
                  <a:gd name="T3" fmla="*/ 2 h 18"/>
                  <a:gd name="T4" fmla="*/ 2 w 20"/>
                  <a:gd name="T5" fmla="*/ 2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03" name="Freeform 376"/>
              <p:cNvSpPr>
                <a:spLocks/>
              </p:cNvSpPr>
              <p:nvPr/>
            </p:nvSpPr>
            <p:spPr bwMode="auto">
              <a:xfrm>
                <a:off x="3485" y="2830"/>
                <a:ext cx="3" cy="4"/>
              </a:xfrm>
              <a:custGeom>
                <a:avLst/>
                <a:gdLst>
                  <a:gd name="T0" fmla="*/ 1 w 7"/>
                  <a:gd name="T1" fmla="*/ 1 h 12"/>
                  <a:gd name="T2" fmla="*/ 1 w 7"/>
                  <a:gd name="T3" fmla="*/ 1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04" name="Freeform 377"/>
              <p:cNvSpPr>
                <a:spLocks/>
              </p:cNvSpPr>
              <p:nvPr/>
            </p:nvSpPr>
            <p:spPr bwMode="auto">
              <a:xfrm>
                <a:off x="3481" y="2828"/>
                <a:ext cx="7" cy="6"/>
              </a:xfrm>
              <a:custGeom>
                <a:avLst/>
                <a:gdLst>
                  <a:gd name="T0" fmla="*/ 0 w 20"/>
                  <a:gd name="T1" fmla="*/ 0 h 18"/>
                  <a:gd name="T2" fmla="*/ 0 w 20"/>
                  <a:gd name="T3" fmla="*/ 2 h 18"/>
                  <a:gd name="T4" fmla="*/ 2 w 20"/>
                  <a:gd name="T5" fmla="*/ 2 h 18"/>
                  <a:gd name="T6" fmla="*/ 2 w 20"/>
                  <a:gd name="T7" fmla="*/ 1 h 18"/>
                  <a:gd name="T8" fmla="*/ 2 w 20"/>
                  <a:gd name="T9" fmla="*/ 1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17" y="12"/>
                    </a:lnTo>
                    <a:lnTo>
                      <a:pt x="13" y="6"/>
                    </a:lnTo>
                    <a:lnTo>
                      <a:pt x="0" y="0"/>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05" name="Freeform 378"/>
              <p:cNvSpPr>
                <a:spLocks/>
              </p:cNvSpPr>
              <p:nvPr/>
            </p:nvSpPr>
            <p:spPr bwMode="auto">
              <a:xfrm>
                <a:off x="3528" y="2832"/>
                <a:ext cx="2" cy="6"/>
              </a:xfrm>
              <a:custGeom>
                <a:avLst/>
                <a:gdLst>
                  <a:gd name="T0" fmla="*/ 0 w 7"/>
                  <a:gd name="T1" fmla="*/ 1 h 18"/>
                  <a:gd name="T2" fmla="*/ 1 w 7"/>
                  <a:gd name="T3" fmla="*/ 2 h 18"/>
                  <a:gd name="T4" fmla="*/ 0 w 7"/>
                  <a:gd name="T5" fmla="*/ 2 h 18"/>
                  <a:gd name="T6" fmla="*/ 0 w 7"/>
                  <a:gd name="T7" fmla="*/ 0 h 18"/>
                  <a:gd name="T8" fmla="*/ 1 w 7"/>
                  <a:gd name="T9" fmla="*/ 0 h 18"/>
                  <a:gd name="T10" fmla="*/ 0 w 7"/>
                  <a:gd name="T11" fmla="*/ 1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pattFill prst="smGrid">
                <a:fgClr>
                  <a:srgbClr val="000000"/>
                </a:fgClr>
                <a:bgClr>
                  <a:srgbClr val="FFFFFF"/>
                </a:bgClr>
              </a:pattFill>
              <a:ln w="3175">
                <a:solidFill>
                  <a:schemeClr val="accent6"/>
                </a:solidFill>
                <a:miter lim="800000"/>
                <a:headEnd/>
                <a:tailEnd/>
              </a:ln>
            </p:spPr>
            <p:txBody>
              <a:bodyPr/>
              <a:lstStyle/>
              <a:p>
                <a:pPr>
                  <a:defRPr/>
                </a:pPr>
                <a:endParaRPr lang="en-GB" sz="1400">
                  <a:solidFill>
                    <a:prstClr val="black"/>
                  </a:solidFill>
                </a:endParaRPr>
              </a:p>
            </p:txBody>
          </p:sp>
          <p:sp>
            <p:nvSpPr>
              <p:cNvPr id="506" name="Freeform 379"/>
              <p:cNvSpPr>
                <a:spLocks/>
              </p:cNvSpPr>
              <p:nvPr/>
            </p:nvSpPr>
            <p:spPr bwMode="auto">
              <a:xfrm>
                <a:off x="3583" y="2798"/>
                <a:ext cx="5" cy="6"/>
              </a:xfrm>
              <a:custGeom>
                <a:avLst/>
                <a:gdLst>
                  <a:gd name="T0" fmla="*/ 2 w 13"/>
                  <a:gd name="T1" fmla="*/ 0 h 18"/>
                  <a:gd name="T2" fmla="*/ 2 w 13"/>
                  <a:gd name="T3" fmla="*/ 1 h 18"/>
                  <a:gd name="T4" fmla="*/ 1 w 13"/>
                  <a:gd name="T5" fmla="*/ 2 h 18"/>
                  <a:gd name="T6" fmla="*/ 1 w 13"/>
                  <a:gd name="T7" fmla="*/ 2 h 18"/>
                  <a:gd name="T8" fmla="*/ 0 w 13"/>
                  <a:gd name="T9" fmla="*/ 2 h 18"/>
                  <a:gd name="T10" fmla="*/ 0 w 13"/>
                  <a:gd name="T11" fmla="*/ 1 h 18"/>
                  <a:gd name="T12" fmla="*/ 0 w 13"/>
                  <a:gd name="T13" fmla="*/ 1 h 18"/>
                  <a:gd name="T14" fmla="*/ 1 w 13"/>
                  <a:gd name="T15" fmla="*/ 1 h 18"/>
                  <a:gd name="T16" fmla="*/ 2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13" y="0"/>
                    </a:moveTo>
                    <a:lnTo>
                      <a:pt x="10" y="9"/>
                    </a:lnTo>
                    <a:lnTo>
                      <a:pt x="6" y="18"/>
                    </a:lnTo>
                    <a:lnTo>
                      <a:pt x="5" y="17"/>
                    </a:lnTo>
                    <a:lnTo>
                      <a:pt x="3" y="14"/>
                    </a:lnTo>
                    <a:lnTo>
                      <a:pt x="1" y="10"/>
                    </a:lnTo>
                    <a:lnTo>
                      <a:pt x="0" y="6"/>
                    </a:lnTo>
                    <a:lnTo>
                      <a:pt x="6" y="6"/>
                    </a:lnTo>
                    <a:lnTo>
                      <a:pt x="13" y="0"/>
                    </a:lnTo>
                  </a:path>
                </a:pathLst>
              </a:custGeom>
              <a:solidFill>
                <a:srgbClr val="C40075"/>
              </a:solidFill>
              <a:ln w="3175">
                <a:solidFill>
                  <a:schemeClr val="accent6"/>
                </a:solidFill>
                <a:miter lim="800000"/>
                <a:headEnd/>
                <a:tailEnd/>
              </a:ln>
            </p:spPr>
            <p:txBody>
              <a:bodyPr/>
              <a:lstStyle/>
              <a:p>
                <a:pPr>
                  <a:defRPr/>
                </a:pPr>
                <a:endParaRPr lang="en-GB" sz="1400">
                  <a:solidFill>
                    <a:prstClr val="black"/>
                  </a:solidFill>
                </a:endParaRPr>
              </a:p>
            </p:txBody>
          </p:sp>
        </p:grpSp>
        <p:sp>
          <p:nvSpPr>
            <p:cNvPr id="266" name="Freeform 380"/>
            <p:cNvSpPr>
              <a:spLocks/>
            </p:cNvSpPr>
            <p:nvPr>
              <p:custDataLst>
                <p:tags r:id="rId259"/>
              </p:custDataLst>
            </p:nvPr>
          </p:nvSpPr>
          <p:spPr bwMode="auto">
            <a:xfrm>
              <a:off x="5859472" y="2504480"/>
              <a:ext cx="263295" cy="229840"/>
            </a:xfrm>
            <a:custGeom>
              <a:avLst/>
              <a:gdLst>
                <a:gd name="T0" fmla="*/ 2147483647 w 736"/>
                <a:gd name="T1" fmla="*/ 2147483647 h 721"/>
                <a:gd name="T2" fmla="*/ 2147483647 w 736"/>
                <a:gd name="T3" fmla="*/ 2147483647 h 721"/>
                <a:gd name="T4" fmla="*/ 2147483647 w 736"/>
                <a:gd name="T5" fmla="*/ 2147483647 h 721"/>
                <a:gd name="T6" fmla="*/ 2147483647 w 736"/>
                <a:gd name="T7" fmla="*/ 2147483647 h 721"/>
                <a:gd name="T8" fmla="*/ 2147483647 w 736"/>
                <a:gd name="T9" fmla="*/ 2147483647 h 721"/>
                <a:gd name="T10" fmla="*/ 2147483647 w 736"/>
                <a:gd name="T11" fmla="*/ 2147483647 h 721"/>
                <a:gd name="T12" fmla="*/ 2147483647 w 736"/>
                <a:gd name="T13" fmla="*/ 2147483647 h 721"/>
                <a:gd name="T14" fmla="*/ 2147483647 w 736"/>
                <a:gd name="T15" fmla="*/ 2147483647 h 721"/>
                <a:gd name="T16" fmla="*/ 2147483647 w 736"/>
                <a:gd name="T17" fmla="*/ 2147483647 h 721"/>
                <a:gd name="T18" fmla="*/ 2147483647 w 736"/>
                <a:gd name="T19" fmla="*/ 2147483647 h 721"/>
                <a:gd name="T20" fmla="*/ 2147483647 w 736"/>
                <a:gd name="T21" fmla="*/ 2147483647 h 721"/>
                <a:gd name="T22" fmla="*/ 2147483647 w 736"/>
                <a:gd name="T23" fmla="*/ 2147483647 h 721"/>
                <a:gd name="T24" fmla="*/ 2147483647 w 736"/>
                <a:gd name="T25" fmla="*/ 2147483647 h 721"/>
                <a:gd name="T26" fmla="*/ 2147483647 w 736"/>
                <a:gd name="T27" fmla="*/ 2147483647 h 721"/>
                <a:gd name="T28" fmla="*/ 2147483647 w 736"/>
                <a:gd name="T29" fmla="*/ 2147483647 h 721"/>
                <a:gd name="T30" fmla="*/ 2147483647 w 736"/>
                <a:gd name="T31" fmla="*/ 2147483647 h 721"/>
                <a:gd name="T32" fmla="*/ 2147483647 w 736"/>
                <a:gd name="T33" fmla="*/ 2147483647 h 721"/>
                <a:gd name="T34" fmla="*/ 2147483647 w 736"/>
                <a:gd name="T35" fmla="*/ 2147483647 h 721"/>
                <a:gd name="T36" fmla="*/ 2147483647 w 736"/>
                <a:gd name="T37" fmla="*/ 2147483647 h 721"/>
                <a:gd name="T38" fmla="*/ 2147483647 w 736"/>
                <a:gd name="T39" fmla="*/ 2147483647 h 721"/>
                <a:gd name="T40" fmla="*/ 2147483647 w 736"/>
                <a:gd name="T41" fmla="*/ 2147483647 h 721"/>
                <a:gd name="T42" fmla="*/ 2147483647 w 736"/>
                <a:gd name="T43" fmla="*/ 2147483647 h 721"/>
                <a:gd name="T44" fmla="*/ 2147483647 w 736"/>
                <a:gd name="T45" fmla="*/ 2147483647 h 721"/>
                <a:gd name="T46" fmla="*/ 2147483647 w 736"/>
                <a:gd name="T47" fmla="*/ 2147483647 h 721"/>
                <a:gd name="T48" fmla="*/ 2147483647 w 736"/>
                <a:gd name="T49" fmla="*/ 2147483647 h 721"/>
                <a:gd name="T50" fmla="*/ 2147483647 w 736"/>
                <a:gd name="T51" fmla="*/ 2147483647 h 721"/>
                <a:gd name="T52" fmla="*/ 2147483647 w 736"/>
                <a:gd name="T53" fmla="*/ 2147483647 h 721"/>
                <a:gd name="T54" fmla="*/ 2147483647 w 736"/>
                <a:gd name="T55" fmla="*/ 2147483647 h 721"/>
                <a:gd name="T56" fmla="*/ 2147483647 w 736"/>
                <a:gd name="T57" fmla="*/ 2147483647 h 721"/>
                <a:gd name="T58" fmla="*/ 2147483647 w 736"/>
                <a:gd name="T59" fmla="*/ 2147483647 h 721"/>
                <a:gd name="T60" fmla="*/ 2147483647 w 736"/>
                <a:gd name="T61" fmla="*/ 2147483647 h 721"/>
                <a:gd name="T62" fmla="*/ 2147483647 w 736"/>
                <a:gd name="T63" fmla="*/ 2147483647 h 721"/>
                <a:gd name="T64" fmla="*/ 2147483647 w 736"/>
                <a:gd name="T65" fmla="*/ 2147483647 h 721"/>
                <a:gd name="T66" fmla="*/ 2147483647 w 736"/>
                <a:gd name="T67" fmla="*/ 0 h 721"/>
                <a:gd name="T68" fmla="*/ 2147483647 w 736"/>
                <a:gd name="T69" fmla="*/ 2147483647 h 721"/>
                <a:gd name="T70" fmla="*/ 2147483647 w 736"/>
                <a:gd name="T71" fmla="*/ 2147483647 h 721"/>
                <a:gd name="T72" fmla="*/ 2147483647 w 736"/>
                <a:gd name="T73" fmla="*/ 2147483647 h 721"/>
                <a:gd name="T74" fmla="*/ 2147483647 w 736"/>
                <a:gd name="T75" fmla="*/ 2147483647 h 721"/>
                <a:gd name="T76" fmla="*/ 2147483647 w 736"/>
                <a:gd name="T77" fmla="*/ 2147483647 h 721"/>
                <a:gd name="T78" fmla="*/ 2147483647 w 736"/>
                <a:gd name="T79" fmla="*/ 2147483647 h 721"/>
                <a:gd name="T80" fmla="*/ 2147483647 w 736"/>
                <a:gd name="T81" fmla="*/ 2147483647 h 721"/>
                <a:gd name="T82" fmla="*/ 2147483647 w 736"/>
                <a:gd name="T83" fmla="*/ 2147483647 h 721"/>
                <a:gd name="T84" fmla="*/ 2147483647 w 736"/>
                <a:gd name="T85" fmla="*/ 2147483647 h 721"/>
                <a:gd name="T86" fmla="*/ 2147483647 w 736"/>
                <a:gd name="T87" fmla="*/ 2147483647 h 721"/>
                <a:gd name="T88" fmla="*/ 2147483647 w 736"/>
                <a:gd name="T89" fmla="*/ 2147483647 h 721"/>
                <a:gd name="T90" fmla="*/ 2147483647 w 736"/>
                <a:gd name="T91" fmla="*/ 2147483647 h 721"/>
                <a:gd name="T92" fmla="*/ 2147483647 w 736"/>
                <a:gd name="T93" fmla="*/ 2147483647 h 721"/>
                <a:gd name="T94" fmla="*/ 2037285087 w 736"/>
                <a:gd name="T95" fmla="*/ 2147483647 h 721"/>
                <a:gd name="T96" fmla="*/ 896375645 w 736"/>
                <a:gd name="T97" fmla="*/ 21474836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
                <a:gd name="T148" fmla="*/ 0 h 721"/>
                <a:gd name="T149" fmla="*/ 736 w 736"/>
                <a:gd name="T150" fmla="*/ 721 h 7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67" name="Freeform 381"/>
            <p:cNvSpPr>
              <a:spLocks/>
            </p:cNvSpPr>
            <p:nvPr>
              <p:custDataLst>
                <p:tags r:id="rId260"/>
              </p:custDataLst>
            </p:nvPr>
          </p:nvSpPr>
          <p:spPr bwMode="auto">
            <a:xfrm>
              <a:off x="5868641" y="2488132"/>
              <a:ext cx="13099" cy="36544"/>
            </a:xfrm>
            <a:custGeom>
              <a:avLst/>
              <a:gdLst>
                <a:gd name="T0" fmla="*/ 0 w 39"/>
                <a:gd name="T1" fmla="*/ 2147483647 h 31"/>
                <a:gd name="T2" fmla="*/ 809399494 w 39"/>
                <a:gd name="T3" fmla="*/ 2147483647 h 31"/>
                <a:gd name="T4" fmla="*/ 1483760538 w 39"/>
                <a:gd name="T5" fmla="*/ 2147483647 h 31"/>
                <a:gd name="T6" fmla="*/ 1753505282 w 39"/>
                <a:gd name="T7" fmla="*/ 2147483647 h 31"/>
                <a:gd name="T8" fmla="*/ 2023415288 w 39"/>
                <a:gd name="T9" fmla="*/ 2147483647 h 31"/>
                <a:gd name="T10" fmla="*/ 2147483647 w 39"/>
                <a:gd name="T11" fmla="*/ 2147483647 h 31"/>
                <a:gd name="T12" fmla="*/ 2147483647 w 39"/>
                <a:gd name="T13" fmla="*/ 2147483647 h 31"/>
                <a:gd name="T14" fmla="*/ 2147483647 w 39"/>
                <a:gd name="T15" fmla="*/ 0 h 31"/>
                <a:gd name="T16" fmla="*/ 1753505282 w 39"/>
                <a:gd name="T17" fmla="*/ 0 h 31"/>
                <a:gd name="T18" fmla="*/ 1146580016 w 39"/>
                <a:gd name="T19" fmla="*/ 0 h 31"/>
                <a:gd name="T20" fmla="*/ 539489080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68" name="Freeform 382"/>
            <p:cNvSpPr>
              <a:spLocks/>
            </p:cNvSpPr>
            <p:nvPr>
              <p:custDataLst>
                <p:tags r:id="rId261"/>
              </p:custDataLst>
            </p:nvPr>
          </p:nvSpPr>
          <p:spPr bwMode="auto">
            <a:xfrm>
              <a:off x="5952476" y="2817023"/>
              <a:ext cx="327482" cy="241380"/>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1867728032 w 903"/>
                <a:gd name="T49" fmla="*/ 2147483647 h 759"/>
                <a:gd name="T50" fmla="*/ 1018760545 w 903"/>
                <a:gd name="T51" fmla="*/ 2147483647 h 759"/>
                <a:gd name="T52" fmla="*/ 848967047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1591630472 h 759"/>
                <a:gd name="T110" fmla="*/ 2147483647 w 903"/>
                <a:gd name="T111" fmla="*/ 434081038 h 759"/>
                <a:gd name="T112" fmla="*/ 2147483647 w 903"/>
                <a:gd name="T113" fmla="*/ 868162076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269" name="Freeform 383"/>
            <p:cNvSpPr>
              <a:spLocks/>
            </p:cNvSpPr>
            <p:nvPr>
              <p:custDataLst>
                <p:tags r:id="rId262"/>
              </p:custDataLst>
            </p:nvPr>
          </p:nvSpPr>
          <p:spPr bwMode="auto">
            <a:xfrm>
              <a:off x="6074299" y="1949596"/>
              <a:ext cx="339270" cy="370243"/>
            </a:xfrm>
            <a:custGeom>
              <a:avLst/>
              <a:gdLst>
                <a:gd name="T0" fmla="*/ 2147483647 w 943"/>
                <a:gd name="T1" fmla="*/ 708980049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331550049 w 943"/>
                <a:gd name="T85" fmla="*/ 2147483647 h 1172"/>
                <a:gd name="T86" fmla="*/ 1491974786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grpSp>
          <p:nvGrpSpPr>
            <p:cNvPr id="270" name="Group 384"/>
            <p:cNvGrpSpPr>
              <a:grpSpLocks/>
            </p:cNvGrpSpPr>
            <p:nvPr>
              <p:custDataLst>
                <p:tags r:id="rId263"/>
              </p:custDataLst>
            </p:nvPr>
          </p:nvGrpSpPr>
          <p:grpSpPr bwMode="auto">
            <a:xfrm>
              <a:off x="5070895" y="2071727"/>
              <a:ext cx="66806" cy="50007"/>
              <a:chOff x="2352" y="2343"/>
              <a:chExt cx="65" cy="53"/>
            </a:xfrm>
            <a:solidFill>
              <a:srgbClr val="C40075"/>
            </a:solidFill>
          </p:grpSpPr>
          <p:sp>
            <p:nvSpPr>
              <p:cNvPr id="490" name="Freeform 385"/>
              <p:cNvSpPr>
                <a:spLocks/>
              </p:cNvSpPr>
              <p:nvPr/>
            </p:nvSpPr>
            <p:spPr bwMode="auto">
              <a:xfrm>
                <a:off x="2352" y="2343"/>
                <a:ext cx="16" cy="11"/>
              </a:xfrm>
              <a:custGeom>
                <a:avLst/>
                <a:gdLst>
                  <a:gd name="T0" fmla="*/ 4 w 51"/>
                  <a:gd name="T1" fmla="*/ 0 h 33"/>
                  <a:gd name="T2" fmla="*/ 0 w 51"/>
                  <a:gd name="T3" fmla="*/ 1 h 33"/>
                  <a:gd name="T4" fmla="*/ 0 w 51"/>
                  <a:gd name="T5" fmla="*/ 3 h 33"/>
                  <a:gd name="T6" fmla="*/ 1 w 51"/>
                  <a:gd name="T7" fmla="*/ 4 h 33"/>
                  <a:gd name="T8" fmla="*/ 3 w 51"/>
                  <a:gd name="T9" fmla="*/ 3 h 33"/>
                  <a:gd name="T10" fmla="*/ 5 w 51"/>
                  <a:gd name="T11" fmla="*/ 2 h 33"/>
                  <a:gd name="T12" fmla="*/ 5 w 51"/>
                  <a:gd name="T13" fmla="*/ 1 h 33"/>
                  <a:gd name="T14" fmla="*/ 4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91" name="Freeform 386"/>
              <p:cNvSpPr>
                <a:spLocks/>
              </p:cNvSpPr>
              <p:nvPr/>
            </p:nvSpPr>
            <p:spPr bwMode="auto">
              <a:xfrm>
                <a:off x="2372" y="2354"/>
                <a:ext cx="20" cy="7"/>
              </a:xfrm>
              <a:custGeom>
                <a:avLst/>
                <a:gdLst>
                  <a:gd name="T0" fmla="*/ 7 w 61"/>
                  <a:gd name="T1" fmla="*/ 1 h 20"/>
                  <a:gd name="T2" fmla="*/ 6 w 61"/>
                  <a:gd name="T3" fmla="*/ 0 h 20"/>
                  <a:gd name="T4" fmla="*/ 0 w 61"/>
                  <a:gd name="T5" fmla="*/ 0 h 20"/>
                  <a:gd name="T6" fmla="*/ 0 w 61"/>
                  <a:gd name="T7" fmla="*/ 2 h 20"/>
                  <a:gd name="T8" fmla="*/ 1 w 61"/>
                  <a:gd name="T9" fmla="*/ 2 h 20"/>
                  <a:gd name="T10" fmla="*/ 2 w 61"/>
                  <a:gd name="T11" fmla="*/ 2 h 20"/>
                  <a:gd name="T12" fmla="*/ 7 w 61"/>
                  <a:gd name="T13" fmla="*/ 1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92" name="Freeform 387"/>
              <p:cNvSpPr>
                <a:spLocks/>
              </p:cNvSpPr>
              <p:nvPr/>
            </p:nvSpPr>
            <p:spPr bwMode="auto">
              <a:xfrm>
                <a:off x="2407" y="2346"/>
                <a:ext cx="5" cy="12"/>
              </a:xfrm>
              <a:custGeom>
                <a:avLst/>
                <a:gdLst>
                  <a:gd name="T0" fmla="*/ 0 w 15"/>
                  <a:gd name="T1" fmla="*/ 0 h 36"/>
                  <a:gd name="T2" fmla="*/ 0 w 15"/>
                  <a:gd name="T3" fmla="*/ 2 h 36"/>
                  <a:gd name="T4" fmla="*/ 0 w 15"/>
                  <a:gd name="T5" fmla="*/ 4 h 36"/>
                  <a:gd name="T6" fmla="*/ 1 w 15"/>
                  <a:gd name="T7" fmla="*/ 4 h 36"/>
                  <a:gd name="T8" fmla="*/ 2 w 15"/>
                  <a:gd name="T9" fmla="*/ 2 h 36"/>
                  <a:gd name="T10" fmla="*/ 0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93" name="Freeform 388"/>
              <p:cNvSpPr>
                <a:spLocks/>
              </p:cNvSpPr>
              <p:nvPr/>
            </p:nvSpPr>
            <p:spPr bwMode="auto">
              <a:xfrm>
                <a:off x="2406" y="2361"/>
                <a:ext cx="11" cy="11"/>
              </a:xfrm>
              <a:custGeom>
                <a:avLst/>
                <a:gdLst>
                  <a:gd name="T0" fmla="*/ 0 w 37"/>
                  <a:gd name="T1" fmla="*/ 0 h 33"/>
                  <a:gd name="T2" fmla="*/ 2 w 37"/>
                  <a:gd name="T3" fmla="*/ 0 h 33"/>
                  <a:gd name="T4" fmla="*/ 3 w 37"/>
                  <a:gd name="T5" fmla="*/ 1 h 33"/>
                  <a:gd name="T6" fmla="*/ 3 w 37"/>
                  <a:gd name="T7" fmla="*/ 2 h 33"/>
                  <a:gd name="T8" fmla="*/ 2 w 37"/>
                  <a:gd name="T9" fmla="*/ 4 h 33"/>
                  <a:gd name="T10" fmla="*/ 1 w 37"/>
                  <a:gd name="T11" fmla="*/ 4 h 33"/>
                  <a:gd name="T12" fmla="*/ 0 w 37"/>
                  <a:gd name="T13" fmla="*/ 3 h 33"/>
                  <a:gd name="T14" fmla="*/ 0 w 37"/>
                  <a:gd name="T15" fmla="*/ 2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94" name="Freeform 389"/>
              <p:cNvSpPr>
                <a:spLocks/>
              </p:cNvSpPr>
              <p:nvPr/>
            </p:nvSpPr>
            <p:spPr bwMode="auto">
              <a:xfrm>
                <a:off x="2388" y="2378"/>
                <a:ext cx="16" cy="18"/>
              </a:xfrm>
              <a:custGeom>
                <a:avLst/>
                <a:gdLst>
                  <a:gd name="T0" fmla="*/ 0 w 49"/>
                  <a:gd name="T1" fmla="*/ 0 h 54"/>
                  <a:gd name="T2" fmla="*/ 0 w 49"/>
                  <a:gd name="T3" fmla="*/ 0 h 54"/>
                  <a:gd name="T4" fmla="*/ 0 w 49"/>
                  <a:gd name="T5" fmla="*/ 6 h 54"/>
                  <a:gd name="T6" fmla="*/ 2 w 49"/>
                  <a:gd name="T7" fmla="*/ 6 h 54"/>
                  <a:gd name="T8" fmla="*/ 5 w 49"/>
                  <a:gd name="T9" fmla="*/ 5 h 54"/>
                  <a:gd name="T10" fmla="*/ 5 w 49"/>
                  <a:gd name="T11" fmla="*/ 3 h 54"/>
                  <a:gd name="T12" fmla="*/ 4 w 49"/>
                  <a:gd name="T13" fmla="*/ 2 h 54"/>
                  <a:gd name="T14" fmla="*/ 2 w 49"/>
                  <a:gd name="T15" fmla="*/ 1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95" name="Freeform 390"/>
              <p:cNvSpPr>
                <a:spLocks/>
              </p:cNvSpPr>
              <p:nvPr/>
            </p:nvSpPr>
            <p:spPr bwMode="auto">
              <a:xfrm>
                <a:off x="2374" y="2388"/>
                <a:ext cx="9" cy="7"/>
              </a:xfrm>
              <a:custGeom>
                <a:avLst/>
                <a:gdLst>
                  <a:gd name="T0" fmla="*/ 2 w 26"/>
                  <a:gd name="T1" fmla="*/ 0 h 22"/>
                  <a:gd name="T2" fmla="*/ 0 w 26"/>
                  <a:gd name="T3" fmla="*/ 0 h 22"/>
                  <a:gd name="T4" fmla="*/ 0 w 26"/>
                  <a:gd name="T5" fmla="*/ 2 h 22"/>
                  <a:gd name="T6" fmla="*/ 1 w 26"/>
                  <a:gd name="T7" fmla="*/ 2 h 22"/>
                  <a:gd name="T8" fmla="*/ 2 w 26"/>
                  <a:gd name="T9" fmla="*/ 2 h 22"/>
                  <a:gd name="T10" fmla="*/ 3 w 26"/>
                  <a:gd name="T11" fmla="*/ 1 h 22"/>
                  <a:gd name="T12" fmla="*/ 2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grpSp>
        <p:grpSp>
          <p:nvGrpSpPr>
            <p:cNvPr id="271" name="Group 391"/>
            <p:cNvGrpSpPr>
              <a:grpSpLocks/>
            </p:cNvGrpSpPr>
            <p:nvPr>
              <p:custDataLst>
                <p:tags r:id="rId264"/>
              </p:custDataLst>
            </p:nvPr>
          </p:nvGrpSpPr>
          <p:grpSpPr bwMode="auto">
            <a:xfrm>
              <a:off x="3293326" y="896565"/>
              <a:ext cx="1565362" cy="686633"/>
              <a:chOff x="527" y="1110"/>
              <a:chExt cx="1410" cy="709"/>
            </a:xfrm>
            <a:solidFill>
              <a:srgbClr val="FF0000"/>
            </a:solidFill>
          </p:grpSpPr>
          <p:sp>
            <p:nvSpPr>
              <p:cNvPr id="448" name="Freeform 392"/>
              <p:cNvSpPr>
                <a:spLocks/>
              </p:cNvSpPr>
              <p:nvPr/>
            </p:nvSpPr>
            <p:spPr bwMode="auto">
              <a:xfrm>
                <a:off x="1401" y="1427"/>
                <a:ext cx="31" cy="17"/>
              </a:xfrm>
              <a:custGeom>
                <a:avLst/>
                <a:gdLst>
                  <a:gd name="T0" fmla="*/ 0 w 98"/>
                  <a:gd name="T1" fmla="*/ 4 h 54"/>
                  <a:gd name="T2" fmla="*/ 1 w 98"/>
                  <a:gd name="T3" fmla="*/ 4 h 54"/>
                  <a:gd name="T4" fmla="*/ 1 w 98"/>
                  <a:gd name="T5" fmla="*/ 5 h 54"/>
                  <a:gd name="T6" fmla="*/ 2 w 98"/>
                  <a:gd name="T7" fmla="*/ 5 h 54"/>
                  <a:gd name="T8" fmla="*/ 3 w 98"/>
                  <a:gd name="T9" fmla="*/ 5 h 54"/>
                  <a:gd name="T10" fmla="*/ 4 w 98"/>
                  <a:gd name="T11" fmla="*/ 5 h 54"/>
                  <a:gd name="T12" fmla="*/ 4 w 98"/>
                  <a:gd name="T13" fmla="*/ 5 h 54"/>
                  <a:gd name="T14" fmla="*/ 5 w 98"/>
                  <a:gd name="T15" fmla="*/ 5 h 54"/>
                  <a:gd name="T16" fmla="*/ 6 w 98"/>
                  <a:gd name="T17" fmla="*/ 5 h 54"/>
                  <a:gd name="T18" fmla="*/ 7 w 98"/>
                  <a:gd name="T19" fmla="*/ 4 h 54"/>
                  <a:gd name="T20" fmla="*/ 8 w 98"/>
                  <a:gd name="T21" fmla="*/ 3 h 54"/>
                  <a:gd name="T22" fmla="*/ 9 w 98"/>
                  <a:gd name="T23" fmla="*/ 3 h 54"/>
                  <a:gd name="T24" fmla="*/ 9 w 98"/>
                  <a:gd name="T25" fmla="*/ 2 h 54"/>
                  <a:gd name="T26" fmla="*/ 9 w 98"/>
                  <a:gd name="T27" fmla="*/ 1 h 54"/>
                  <a:gd name="T28" fmla="*/ 10 w 98"/>
                  <a:gd name="T29" fmla="*/ 0 h 54"/>
                  <a:gd name="T30" fmla="*/ 9 w 98"/>
                  <a:gd name="T31" fmla="*/ 0 h 54"/>
                  <a:gd name="T32" fmla="*/ 8 w 98"/>
                  <a:gd name="T33" fmla="*/ 0 h 54"/>
                  <a:gd name="T34" fmla="*/ 8 w 98"/>
                  <a:gd name="T35" fmla="*/ 0 h 54"/>
                  <a:gd name="T36" fmla="*/ 7 w 98"/>
                  <a:gd name="T37" fmla="*/ 0 h 54"/>
                  <a:gd name="T38" fmla="*/ 6 w 98"/>
                  <a:gd name="T39" fmla="*/ 0 h 54"/>
                  <a:gd name="T40" fmla="*/ 5 w 98"/>
                  <a:gd name="T41" fmla="*/ 0 h 54"/>
                  <a:gd name="T42" fmla="*/ 4 w 98"/>
                  <a:gd name="T43" fmla="*/ 1 h 54"/>
                  <a:gd name="T44" fmla="*/ 4 w 98"/>
                  <a:gd name="T45" fmla="*/ 1 h 54"/>
                  <a:gd name="T46" fmla="*/ 2 w 98"/>
                  <a:gd name="T47" fmla="*/ 2 h 54"/>
                  <a:gd name="T48" fmla="*/ 1 w 98"/>
                  <a:gd name="T49" fmla="*/ 3 h 54"/>
                  <a:gd name="T50" fmla="*/ 1 w 98"/>
                  <a:gd name="T51" fmla="*/ 3 h 54"/>
                  <a:gd name="T52" fmla="*/ 0 w 98"/>
                  <a:gd name="T53" fmla="*/ 3 h 54"/>
                  <a:gd name="T54" fmla="*/ 0 w 98"/>
                  <a:gd name="T55" fmla="*/ 4 h 54"/>
                  <a:gd name="T56" fmla="*/ 0 w 98"/>
                  <a:gd name="T57" fmla="*/ 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
                  <a:gd name="T88" fmla="*/ 0 h 54"/>
                  <a:gd name="T89" fmla="*/ 98 w 98"/>
                  <a:gd name="T90" fmla="*/ 54 h 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49" name="Freeform 393"/>
              <p:cNvSpPr>
                <a:spLocks/>
              </p:cNvSpPr>
              <p:nvPr/>
            </p:nvSpPr>
            <p:spPr bwMode="auto">
              <a:xfrm>
                <a:off x="1387" y="1551"/>
                <a:ext cx="21" cy="8"/>
              </a:xfrm>
              <a:custGeom>
                <a:avLst/>
                <a:gdLst>
                  <a:gd name="T0" fmla="*/ 0 w 67"/>
                  <a:gd name="T1" fmla="*/ 2 h 28"/>
                  <a:gd name="T2" fmla="*/ 1 w 67"/>
                  <a:gd name="T3" fmla="*/ 2 h 28"/>
                  <a:gd name="T4" fmla="*/ 2 w 67"/>
                  <a:gd name="T5" fmla="*/ 2 h 28"/>
                  <a:gd name="T6" fmla="*/ 3 w 67"/>
                  <a:gd name="T7" fmla="*/ 2 h 28"/>
                  <a:gd name="T8" fmla="*/ 4 w 67"/>
                  <a:gd name="T9" fmla="*/ 2 h 28"/>
                  <a:gd name="T10" fmla="*/ 5 w 67"/>
                  <a:gd name="T11" fmla="*/ 1 h 28"/>
                  <a:gd name="T12" fmla="*/ 6 w 67"/>
                  <a:gd name="T13" fmla="*/ 1 h 28"/>
                  <a:gd name="T14" fmla="*/ 6 w 67"/>
                  <a:gd name="T15" fmla="*/ 1 h 28"/>
                  <a:gd name="T16" fmla="*/ 7 w 67"/>
                  <a:gd name="T17" fmla="*/ 0 h 28"/>
                  <a:gd name="T18" fmla="*/ 6 w 67"/>
                  <a:gd name="T19" fmla="*/ 0 h 28"/>
                  <a:gd name="T20" fmla="*/ 4 w 67"/>
                  <a:gd name="T21" fmla="*/ 0 h 28"/>
                  <a:gd name="T22" fmla="*/ 3 w 67"/>
                  <a:gd name="T23" fmla="*/ 0 h 28"/>
                  <a:gd name="T24" fmla="*/ 3 w 67"/>
                  <a:gd name="T25" fmla="*/ 0 h 28"/>
                  <a:gd name="T26" fmla="*/ 2 w 67"/>
                  <a:gd name="T27" fmla="*/ 1 h 28"/>
                  <a:gd name="T28" fmla="*/ 1 w 67"/>
                  <a:gd name="T29" fmla="*/ 1 h 28"/>
                  <a:gd name="T30" fmla="*/ 1 w 67"/>
                  <a:gd name="T31" fmla="*/ 1 h 28"/>
                  <a:gd name="T32" fmla="*/ 0 w 67"/>
                  <a:gd name="T33" fmla="*/ 1 h 28"/>
                  <a:gd name="T34" fmla="*/ 0 w 67"/>
                  <a:gd name="T35" fmla="*/ 2 h 28"/>
                  <a:gd name="T36" fmla="*/ 0 w 67"/>
                  <a:gd name="T37" fmla="*/ 2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8"/>
                  <a:gd name="T59" fmla="*/ 67 w 67"/>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0" name="Freeform 394"/>
              <p:cNvSpPr>
                <a:spLocks/>
              </p:cNvSpPr>
              <p:nvPr/>
            </p:nvSpPr>
            <p:spPr bwMode="auto">
              <a:xfrm>
                <a:off x="1332" y="1608"/>
                <a:ext cx="11" cy="11"/>
              </a:xfrm>
              <a:custGeom>
                <a:avLst/>
                <a:gdLst>
                  <a:gd name="T0" fmla="*/ 0 w 32"/>
                  <a:gd name="T1" fmla="*/ 2 h 36"/>
                  <a:gd name="T2" fmla="*/ 0 w 32"/>
                  <a:gd name="T3" fmla="*/ 2 h 36"/>
                  <a:gd name="T4" fmla="*/ 0 w 32"/>
                  <a:gd name="T5" fmla="*/ 3 h 36"/>
                  <a:gd name="T6" fmla="*/ 1 w 32"/>
                  <a:gd name="T7" fmla="*/ 3 h 36"/>
                  <a:gd name="T8" fmla="*/ 1 w 32"/>
                  <a:gd name="T9" fmla="*/ 3 h 36"/>
                  <a:gd name="T10" fmla="*/ 1 w 32"/>
                  <a:gd name="T11" fmla="*/ 3 h 36"/>
                  <a:gd name="T12" fmla="*/ 1 w 32"/>
                  <a:gd name="T13" fmla="*/ 3 h 36"/>
                  <a:gd name="T14" fmla="*/ 4 w 32"/>
                  <a:gd name="T15" fmla="*/ 3 h 36"/>
                  <a:gd name="T16" fmla="*/ 4 w 32"/>
                  <a:gd name="T17" fmla="*/ 2 h 36"/>
                  <a:gd name="T18" fmla="*/ 4 w 32"/>
                  <a:gd name="T19" fmla="*/ 1 h 36"/>
                  <a:gd name="T20" fmla="*/ 3 w 32"/>
                  <a:gd name="T21" fmla="*/ 1 h 36"/>
                  <a:gd name="T22" fmla="*/ 3 w 32"/>
                  <a:gd name="T23" fmla="*/ 0 h 36"/>
                  <a:gd name="T24" fmla="*/ 2 w 32"/>
                  <a:gd name="T25" fmla="*/ 0 h 36"/>
                  <a:gd name="T26" fmla="*/ 1 w 32"/>
                  <a:gd name="T27" fmla="*/ 1 h 36"/>
                  <a:gd name="T28" fmla="*/ 1 w 32"/>
                  <a:gd name="T29" fmla="*/ 1 h 36"/>
                  <a:gd name="T30" fmla="*/ 0 w 32"/>
                  <a:gd name="T31" fmla="*/ 1 h 36"/>
                  <a:gd name="T32" fmla="*/ 0 w 32"/>
                  <a:gd name="T33" fmla="*/ 2 h 36"/>
                  <a:gd name="T34" fmla="*/ 0 w 32"/>
                  <a:gd name="T35" fmla="*/ 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6"/>
                  <a:gd name="T56" fmla="*/ 32 w 3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1" name="Freeform 395"/>
              <p:cNvSpPr>
                <a:spLocks/>
              </p:cNvSpPr>
              <p:nvPr/>
            </p:nvSpPr>
            <p:spPr bwMode="auto">
              <a:xfrm>
                <a:off x="1279" y="1314"/>
                <a:ext cx="46" cy="17"/>
              </a:xfrm>
              <a:custGeom>
                <a:avLst/>
                <a:gdLst>
                  <a:gd name="T0" fmla="*/ 0 w 146"/>
                  <a:gd name="T1" fmla="*/ 5 h 52"/>
                  <a:gd name="T2" fmla="*/ 1 w 146"/>
                  <a:gd name="T3" fmla="*/ 5 h 52"/>
                  <a:gd name="T4" fmla="*/ 2 w 146"/>
                  <a:gd name="T5" fmla="*/ 5 h 52"/>
                  <a:gd name="T6" fmla="*/ 3 w 146"/>
                  <a:gd name="T7" fmla="*/ 6 h 52"/>
                  <a:gd name="T8" fmla="*/ 4 w 146"/>
                  <a:gd name="T9" fmla="*/ 6 h 52"/>
                  <a:gd name="T10" fmla="*/ 6 w 146"/>
                  <a:gd name="T11" fmla="*/ 6 h 52"/>
                  <a:gd name="T12" fmla="*/ 8 w 146"/>
                  <a:gd name="T13" fmla="*/ 6 h 52"/>
                  <a:gd name="T14" fmla="*/ 12 w 146"/>
                  <a:gd name="T15" fmla="*/ 5 h 52"/>
                  <a:gd name="T16" fmla="*/ 14 w 146"/>
                  <a:gd name="T17" fmla="*/ 5 h 52"/>
                  <a:gd name="T18" fmla="*/ 14 w 146"/>
                  <a:gd name="T19" fmla="*/ 4 h 52"/>
                  <a:gd name="T20" fmla="*/ 14 w 146"/>
                  <a:gd name="T21" fmla="*/ 3 h 52"/>
                  <a:gd name="T22" fmla="*/ 14 w 146"/>
                  <a:gd name="T23" fmla="*/ 3 h 52"/>
                  <a:gd name="T24" fmla="*/ 14 w 146"/>
                  <a:gd name="T25" fmla="*/ 2 h 52"/>
                  <a:gd name="T26" fmla="*/ 13 w 146"/>
                  <a:gd name="T27" fmla="*/ 2 h 52"/>
                  <a:gd name="T28" fmla="*/ 13 w 146"/>
                  <a:gd name="T29" fmla="*/ 1 h 52"/>
                  <a:gd name="T30" fmla="*/ 12 w 146"/>
                  <a:gd name="T31" fmla="*/ 1 h 52"/>
                  <a:gd name="T32" fmla="*/ 12 w 146"/>
                  <a:gd name="T33" fmla="*/ 1 h 52"/>
                  <a:gd name="T34" fmla="*/ 11 w 146"/>
                  <a:gd name="T35" fmla="*/ 0 h 52"/>
                  <a:gd name="T36" fmla="*/ 10 w 146"/>
                  <a:gd name="T37" fmla="*/ 0 h 52"/>
                  <a:gd name="T38" fmla="*/ 9 w 146"/>
                  <a:gd name="T39" fmla="*/ 0 h 52"/>
                  <a:gd name="T40" fmla="*/ 8 w 146"/>
                  <a:gd name="T41" fmla="*/ 0 h 52"/>
                  <a:gd name="T42" fmla="*/ 7 w 146"/>
                  <a:gd name="T43" fmla="*/ 1 h 52"/>
                  <a:gd name="T44" fmla="*/ 5 w 146"/>
                  <a:gd name="T45" fmla="*/ 1 h 52"/>
                  <a:gd name="T46" fmla="*/ 4 w 146"/>
                  <a:gd name="T47" fmla="*/ 2 h 52"/>
                  <a:gd name="T48" fmla="*/ 3 w 146"/>
                  <a:gd name="T49" fmla="*/ 2 h 52"/>
                  <a:gd name="T50" fmla="*/ 2 w 146"/>
                  <a:gd name="T51" fmla="*/ 3 h 52"/>
                  <a:gd name="T52" fmla="*/ 1 w 146"/>
                  <a:gd name="T53" fmla="*/ 3 h 52"/>
                  <a:gd name="T54" fmla="*/ 1 w 146"/>
                  <a:gd name="T55" fmla="*/ 4 h 52"/>
                  <a:gd name="T56" fmla="*/ 0 w 146"/>
                  <a:gd name="T57" fmla="*/ 5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52"/>
                  <a:gd name="T89" fmla="*/ 146 w 146"/>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2" name="Freeform 396"/>
              <p:cNvSpPr>
                <a:spLocks/>
              </p:cNvSpPr>
              <p:nvPr/>
            </p:nvSpPr>
            <p:spPr bwMode="auto">
              <a:xfrm>
                <a:off x="1261" y="1252"/>
                <a:ext cx="20" cy="10"/>
              </a:xfrm>
              <a:custGeom>
                <a:avLst/>
                <a:gdLst>
                  <a:gd name="T0" fmla="*/ 7 w 60"/>
                  <a:gd name="T1" fmla="*/ 0 h 31"/>
                  <a:gd name="T2" fmla="*/ 5 w 60"/>
                  <a:gd name="T3" fmla="*/ 0 h 31"/>
                  <a:gd name="T4" fmla="*/ 4 w 60"/>
                  <a:gd name="T5" fmla="*/ 0 h 31"/>
                  <a:gd name="T6" fmla="*/ 3 w 60"/>
                  <a:gd name="T7" fmla="*/ 0 h 31"/>
                  <a:gd name="T8" fmla="*/ 3 w 60"/>
                  <a:gd name="T9" fmla="*/ 0 h 31"/>
                  <a:gd name="T10" fmla="*/ 2 w 60"/>
                  <a:gd name="T11" fmla="*/ 0 h 31"/>
                  <a:gd name="T12" fmla="*/ 1 w 60"/>
                  <a:gd name="T13" fmla="*/ 0 h 31"/>
                  <a:gd name="T14" fmla="*/ 1 w 60"/>
                  <a:gd name="T15" fmla="*/ 0 h 31"/>
                  <a:gd name="T16" fmla="*/ 0 w 60"/>
                  <a:gd name="T17" fmla="*/ 1 h 31"/>
                  <a:gd name="T18" fmla="*/ 0 w 60"/>
                  <a:gd name="T19" fmla="*/ 1 h 31"/>
                  <a:gd name="T20" fmla="*/ 0 w 60"/>
                  <a:gd name="T21" fmla="*/ 1 h 31"/>
                  <a:gd name="T22" fmla="*/ 0 w 60"/>
                  <a:gd name="T23" fmla="*/ 2 h 31"/>
                  <a:gd name="T24" fmla="*/ 0 w 60"/>
                  <a:gd name="T25" fmla="*/ 2 h 31"/>
                  <a:gd name="T26" fmla="*/ 1 w 60"/>
                  <a:gd name="T27" fmla="*/ 2 h 31"/>
                  <a:gd name="T28" fmla="*/ 1 w 60"/>
                  <a:gd name="T29" fmla="*/ 3 h 31"/>
                  <a:gd name="T30" fmla="*/ 1 w 60"/>
                  <a:gd name="T31" fmla="*/ 3 h 31"/>
                  <a:gd name="T32" fmla="*/ 2 w 60"/>
                  <a:gd name="T33" fmla="*/ 3 h 31"/>
                  <a:gd name="T34" fmla="*/ 2 w 60"/>
                  <a:gd name="T35" fmla="*/ 3 h 31"/>
                  <a:gd name="T36" fmla="*/ 3 w 60"/>
                  <a:gd name="T37" fmla="*/ 3 h 31"/>
                  <a:gd name="T38" fmla="*/ 4 w 60"/>
                  <a:gd name="T39" fmla="*/ 3 h 31"/>
                  <a:gd name="T40" fmla="*/ 4 w 60"/>
                  <a:gd name="T41" fmla="*/ 3 h 31"/>
                  <a:gd name="T42" fmla="*/ 5 w 60"/>
                  <a:gd name="T43" fmla="*/ 3 h 31"/>
                  <a:gd name="T44" fmla="*/ 5 w 60"/>
                  <a:gd name="T45" fmla="*/ 2 h 31"/>
                  <a:gd name="T46" fmla="*/ 6 w 60"/>
                  <a:gd name="T47" fmla="*/ 1 h 31"/>
                  <a:gd name="T48" fmla="*/ 7 w 60"/>
                  <a:gd name="T49" fmla="*/ 1 h 31"/>
                  <a:gd name="T50" fmla="*/ 7 w 60"/>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31"/>
                  <a:gd name="T80" fmla="*/ 60 w 60"/>
                  <a:gd name="T81" fmla="*/ 31 h 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3" name="Freeform 397"/>
              <p:cNvSpPr>
                <a:spLocks/>
              </p:cNvSpPr>
              <p:nvPr/>
            </p:nvSpPr>
            <p:spPr bwMode="auto">
              <a:xfrm>
                <a:off x="1730" y="1713"/>
                <a:ext cx="26" cy="20"/>
              </a:xfrm>
              <a:custGeom>
                <a:avLst/>
                <a:gdLst>
                  <a:gd name="T0" fmla="*/ 0 w 80"/>
                  <a:gd name="T1" fmla="*/ 5 h 62"/>
                  <a:gd name="T2" fmla="*/ 0 w 80"/>
                  <a:gd name="T3" fmla="*/ 5 h 62"/>
                  <a:gd name="T4" fmla="*/ 0 w 80"/>
                  <a:gd name="T5" fmla="*/ 5 h 62"/>
                  <a:gd name="T6" fmla="*/ 0 w 80"/>
                  <a:gd name="T7" fmla="*/ 5 h 62"/>
                  <a:gd name="T8" fmla="*/ 0 w 80"/>
                  <a:gd name="T9" fmla="*/ 5 h 62"/>
                  <a:gd name="T10" fmla="*/ 1 w 80"/>
                  <a:gd name="T11" fmla="*/ 6 h 62"/>
                  <a:gd name="T12" fmla="*/ 2 w 80"/>
                  <a:gd name="T13" fmla="*/ 6 h 62"/>
                  <a:gd name="T14" fmla="*/ 3 w 80"/>
                  <a:gd name="T15" fmla="*/ 6 h 62"/>
                  <a:gd name="T16" fmla="*/ 4 w 80"/>
                  <a:gd name="T17" fmla="*/ 6 h 62"/>
                  <a:gd name="T18" fmla="*/ 5 w 80"/>
                  <a:gd name="T19" fmla="*/ 6 h 62"/>
                  <a:gd name="T20" fmla="*/ 5 w 80"/>
                  <a:gd name="T21" fmla="*/ 6 h 62"/>
                  <a:gd name="T22" fmla="*/ 6 w 80"/>
                  <a:gd name="T23" fmla="*/ 6 h 62"/>
                  <a:gd name="T24" fmla="*/ 6 w 80"/>
                  <a:gd name="T25" fmla="*/ 5 h 62"/>
                  <a:gd name="T26" fmla="*/ 7 w 80"/>
                  <a:gd name="T27" fmla="*/ 5 h 62"/>
                  <a:gd name="T28" fmla="*/ 7 w 80"/>
                  <a:gd name="T29" fmla="*/ 4 h 62"/>
                  <a:gd name="T30" fmla="*/ 8 w 80"/>
                  <a:gd name="T31" fmla="*/ 3 h 62"/>
                  <a:gd name="T32" fmla="*/ 8 w 80"/>
                  <a:gd name="T33" fmla="*/ 2 h 62"/>
                  <a:gd name="T34" fmla="*/ 8 w 80"/>
                  <a:gd name="T35" fmla="*/ 1 h 62"/>
                  <a:gd name="T36" fmla="*/ 8 w 80"/>
                  <a:gd name="T37" fmla="*/ 0 h 62"/>
                  <a:gd name="T38" fmla="*/ 7 w 80"/>
                  <a:gd name="T39" fmla="*/ 0 h 62"/>
                  <a:gd name="T40" fmla="*/ 6 w 80"/>
                  <a:gd name="T41" fmla="*/ 0 h 62"/>
                  <a:gd name="T42" fmla="*/ 5 w 80"/>
                  <a:gd name="T43" fmla="*/ 1 h 62"/>
                  <a:gd name="T44" fmla="*/ 4 w 80"/>
                  <a:gd name="T45" fmla="*/ 1 h 62"/>
                  <a:gd name="T46" fmla="*/ 2 w 80"/>
                  <a:gd name="T47" fmla="*/ 2 h 62"/>
                  <a:gd name="T48" fmla="*/ 1 w 80"/>
                  <a:gd name="T49" fmla="*/ 3 h 62"/>
                  <a:gd name="T50" fmla="*/ 1 w 80"/>
                  <a:gd name="T51" fmla="*/ 3 h 62"/>
                  <a:gd name="T52" fmla="*/ 0 w 80"/>
                  <a:gd name="T53" fmla="*/ 4 h 62"/>
                  <a:gd name="T54" fmla="*/ 0 w 80"/>
                  <a:gd name="T55" fmla="*/ 4 h 62"/>
                  <a:gd name="T56" fmla="*/ 0 w 80"/>
                  <a:gd name="T57" fmla="*/ 5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2"/>
                  <a:gd name="T89" fmla="*/ 80 w 80"/>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4" name="Freeform 398"/>
              <p:cNvSpPr>
                <a:spLocks/>
              </p:cNvSpPr>
              <p:nvPr/>
            </p:nvSpPr>
            <p:spPr bwMode="auto">
              <a:xfrm>
                <a:off x="1583" y="1674"/>
                <a:ext cx="33" cy="16"/>
              </a:xfrm>
              <a:custGeom>
                <a:avLst/>
                <a:gdLst>
                  <a:gd name="T0" fmla="*/ 8 w 106"/>
                  <a:gd name="T1" fmla="*/ 1 h 49"/>
                  <a:gd name="T2" fmla="*/ 7 w 106"/>
                  <a:gd name="T3" fmla="*/ 1 h 49"/>
                  <a:gd name="T4" fmla="*/ 7 w 106"/>
                  <a:gd name="T5" fmla="*/ 1 h 49"/>
                  <a:gd name="T6" fmla="*/ 6 w 106"/>
                  <a:gd name="T7" fmla="*/ 1 h 49"/>
                  <a:gd name="T8" fmla="*/ 5 w 106"/>
                  <a:gd name="T9" fmla="*/ 1 h 49"/>
                  <a:gd name="T10" fmla="*/ 5 w 106"/>
                  <a:gd name="T11" fmla="*/ 0 h 49"/>
                  <a:gd name="T12" fmla="*/ 4 w 106"/>
                  <a:gd name="T13" fmla="*/ 0 h 49"/>
                  <a:gd name="T14" fmla="*/ 3 w 106"/>
                  <a:gd name="T15" fmla="*/ 0 h 49"/>
                  <a:gd name="T16" fmla="*/ 2 w 106"/>
                  <a:gd name="T17" fmla="*/ 0 h 49"/>
                  <a:gd name="T18" fmla="*/ 2 w 106"/>
                  <a:gd name="T19" fmla="*/ 0 h 49"/>
                  <a:gd name="T20" fmla="*/ 0 w 106"/>
                  <a:gd name="T21" fmla="*/ 0 h 49"/>
                  <a:gd name="T22" fmla="*/ 1 w 106"/>
                  <a:gd name="T23" fmla="*/ 1 h 49"/>
                  <a:gd name="T24" fmla="*/ 2 w 106"/>
                  <a:gd name="T25" fmla="*/ 2 h 49"/>
                  <a:gd name="T26" fmla="*/ 2 w 106"/>
                  <a:gd name="T27" fmla="*/ 3 h 49"/>
                  <a:gd name="T28" fmla="*/ 3 w 106"/>
                  <a:gd name="T29" fmla="*/ 4 h 49"/>
                  <a:gd name="T30" fmla="*/ 4 w 106"/>
                  <a:gd name="T31" fmla="*/ 5 h 49"/>
                  <a:gd name="T32" fmla="*/ 5 w 106"/>
                  <a:gd name="T33" fmla="*/ 5 h 49"/>
                  <a:gd name="T34" fmla="*/ 6 w 106"/>
                  <a:gd name="T35" fmla="*/ 5 h 49"/>
                  <a:gd name="T36" fmla="*/ 7 w 106"/>
                  <a:gd name="T37" fmla="*/ 5 h 49"/>
                  <a:gd name="T38" fmla="*/ 8 w 106"/>
                  <a:gd name="T39" fmla="*/ 5 h 49"/>
                  <a:gd name="T40" fmla="*/ 8 w 106"/>
                  <a:gd name="T41" fmla="*/ 5 h 49"/>
                  <a:gd name="T42" fmla="*/ 9 w 106"/>
                  <a:gd name="T43" fmla="*/ 4 h 49"/>
                  <a:gd name="T44" fmla="*/ 10 w 106"/>
                  <a:gd name="T45" fmla="*/ 3 h 49"/>
                  <a:gd name="T46" fmla="*/ 10 w 106"/>
                  <a:gd name="T47" fmla="*/ 3 h 49"/>
                  <a:gd name="T48" fmla="*/ 10 w 106"/>
                  <a:gd name="T49" fmla="*/ 3 h 49"/>
                  <a:gd name="T50" fmla="*/ 9 w 106"/>
                  <a:gd name="T51" fmla="*/ 3 h 49"/>
                  <a:gd name="T52" fmla="*/ 9 w 106"/>
                  <a:gd name="T53" fmla="*/ 2 h 49"/>
                  <a:gd name="T54" fmla="*/ 8 w 106"/>
                  <a:gd name="T55" fmla="*/ 2 h 49"/>
                  <a:gd name="T56" fmla="*/ 8 w 106"/>
                  <a:gd name="T57" fmla="*/ 2 h 49"/>
                  <a:gd name="T58" fmla="*/ 8 w 106"/>
                  <a:gd name="T59" fmla="*/ 2 h 49"/>
                  <a:gd name="T60" fmla="*/ 8 w 106"/>
                  <a:gd name="T61" fmla="*/ 1 h 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
                  <a:gd name="T94" fmla="*/ 0 h 49"/>
                  <a:gd name="T95" fmla="*/ 106 w 106"/>
                  <a:gd name="T96" fmla="*/ 49 h 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5" name="Freeform 399"/>
              <p:cNvSpPr>
                <a:spLocks/>
              </p:cNvSpPr>
              <p:nvPr/>
            </p:nvSpPr>
            <p:spPr bwMode="auto">
              <a:xfrm>
                <a:off x="1599" y="1713"/>
                <a:ext cx="15" cy="7"/>
              </a:xfrm>
              <a:custGeom>
                <a:avLst/>
                <a:gdLst>
                  <a:gd name="T0" fmla="*/ 0 w 47"/>
                  <a:gd name="T1" fmla="*/ 2 h 22"/>
                  <a:gd name="T2" fmla="*/ 1 w 47"/>
                  <a:gd name="T3" fmla="*/ 2 h 22"/>
                  <a:gd name="T4" fmla="*/ 1 w 47"/>
                  <a:gd name="T5" fmla="*/ 2 h 22"/>
                  <a:gd name="T6" fmla="*/ 2 w 47"/>
                  <a:gd name="T7" fmla="*/ 2 h 22"/>
                  <a:gd name="T8" fmla="*/ 3 w 47"/>
                  <a:gd name="T9" fmla="*/ 2 h 22"/>
                  <a:gd name="T10" fmla="*/ 4 w 47"/>
                  <a:gd name="T11" fmla="*/ 2 h 22"/>
                  <a:gd name="T12" fmla="*/ 4 w 47"/>
                  <a:gd name="T13" fmla="*/ 2 h 22"/>
                  <a:gd name="T14" fmla="*/ 4 w 47"/>
                  <a:gd name="T15" fmla="*/ 1 h 22"/>
                  <a:gd name="T16" fmla="*/ 4 w 47"/>
                  <a:gd name="T17" fmla="*/ 1 h 22"/>
                  <a:gd name="T18" fmla="*/ 4 w 47"/>
                  <a:gd name="T19" fmla="*/ 1 h 22"/>
                  <a:gd name="T20" fmla="*/ 5 w 47"/>
                  <a:gd name="T21" fmla="*/ 0 h 22"/>
                  <a:gd name="T22" fmla="*/ 0 w 47"/>
                  <a:gd name="T23" fmla="*/ 2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22"/>
                  <a:gd name="T38" fmla="*/ 47 w 47"/>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6" name="Freeform 400"/>
              <p:cNvSpPr>
                <a:spLocks/>
              </p:cNvSpPr>
              <p:nvPr/>
            </p:nvSpPr>
            <p:spPr bwMode="auto">
              <a:xfrm>
                <a:off x="1608" y="1742"/>
                <a:ext cx="17" cy="11"/>
              </a:xfrm>
              <a:custGeom>
                <a:avLst/>
                <a:gdLst>
                  <a:gd name="T0" fmla="*/ 5 w 53"/>
                  <a:gd name="T1" fmla="*/ 0 h 32"/>
                  <a:gd name="T2" fmla="*/ 4 w 53"/>
                  <a:gd name="T3" fmla="*/ 1 h 32"/>
                  <a:gd name="T4" fmla="*/ 2 w 53"/>
                  <a:gd name="T5" fmla="*/ 2 h 32"/>
                  <a:gd name="T6" fmla="*/ 1 w 53"/>
                  <a:gd name="T7" fmla="*/ 3 h 32"/>
                  <a:gd name="T8" fmla="*/ 0 w 53"/>
                  <a:gd name="T9" fmla="*/ 4 h 32"/>
                  <a:gd name="T10" fmla="*/ 1 w 53"/>
                  <a:gd name="T11" fmla="*/ 4 h 32"/>
                  <a:gd name="T12" fmla="*/ 3 w 53"/>
                  <a:gd name="T13" fmla="*/ 4 h 32"/>
                  <a:gd name="T14" fmla="*/ 4 w 53"/>
                  <a:gd name="T15" fmla="*/ 4 h 32"/>
                  <a:gd name="T16" fmla="*/ 5 w 53"/>
                  <a:gd name="T17" fmla="*/ 4 h 32"/>
                  <a:gd name="T18" fmla="*/ 5 w 53"/>
                  <a:gd name="T19" fmla="*/ 3 h 32"/>
                  <a:gd name="T20" fmla="*/ 5 w 53"/>
                  <a:gd name="T21" fmla="*/ 2 h 32"/>
                  <a:gd name="T22" fmla="*/ 5 w 53"/>
                  <a:gd name="T23" fmla="*/ 1 h 32"/>
                  <a:gd name="T24" fmla="*/ 5 w 53"/>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32"/>
                  <a:gd name="T41" fmla="*/ 53 w 5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7" name="Freeform 401"/>
              <p:cNvSpPr>
                <a:spLocks/>
              </p:cNvSpPr>
              <p:nvPr/>
            </p:nvSpPr>
            <p:spPr bwMode="auto">
              <a:xfrm>
                <a:off x="1450" y="1438"/>
                <a:ext cx="14" cy="12"/>
              </a:xfrm>
              <a:custGeom>
                <a:avLst/>
                <a:gdLst>
                  <a:gd name="T0" fmla="*/ 2 w 46"/>
                  <a:gd name="T1" fmla="*/ 0 h 34"/>
                  <a:gd name="T2" fmla="*/ 0 w 46"/>
                  <a:gd name="T3" fmla="*/ 2 h 34"/>
                  <a:gd name="T4" fmla="*/ 0 w 46"/>
                  <a:gd name="T5" fmla="*/ 4 h 34"/>
                  <a:gd name="T6" fmla="*/ 2 w 46"/>
                  <a:gd name="T7" fmla="*/ 4 h 34"/>
                  <a:gd name="T8" fmla="*/ 3 w 46"/>
                  <a:gd name="T9" fmla="*/ 4 h 34"/>
                  <a:gd name="T10" fmla="*/ 3 w 46"/>
                  <a:gd name="T11" fmla="*/ 4 h 34"/>
                  <a:gd name="T12" fmla="*/ 4 w 46"/>
                  <a:gd name="T13" fmla="*/ 3 h 34"/>
                  <a:gd name="T14" fmla="*/ 4 w 46"/>
                  <a:gd name="T15" fmla="*/ 2 h 34"/>
                  <a:gd name="T16" fmla="*/ 4 w 46"/>
                  <a:gd name="T17" fmla="*/ 2 h 34"/>
                  <a:gd name="T18" fmla="*/ 4 w 46"/>
                  <a:gd name="T19" fmla="*/ 2 h 34"/>
                  <a:gd name="T20" fmla="*/ 4 w 46"/>
                  <a:gd name="T21" fmla="*/ 1 h 34"/>
                  <a:gd name="T22" fmla="*/ 4 w 46"/>
                  <a:gd name="T23" fmla="*/ 0 h 34"/>
                  <a:gd name="T24" fmla="*/ 4 w 46"/>
                  <a:gd name="T25" fmla="*/ 0 h 34"/>
                  <a:gd name="T26" fmla="*/ 4 w 46"/>
                  <a:gd name="T27" fmla="*/ 0 h 34"/>
                  <a:gd name="T28" fmla="*/ 4 w 46"/>
                  <a:gd name="T29" fmla="*/ 0 h 34"/>
                  <a:gd name="T30" fmla="*/ 4 w 46"/>
                  <a:gd name="T31" fmla="*/ 0 h 34"/>
                  <a:gd name="T32" fmla="*/ 3 w 46"/>
                  <a:gd name="T33" fmla="*/ 0 h 34"/>
                  <a:gd name="T34" fmla="*/ 2 w 46"/>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4"/>
                  <a:gd name="T56" fmla="*/ 46 w 4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8" name="Freeform 402"/>
              <p:cNvSpPr>
                <a:spLocks/>
              </p:cNvSpPr>
              <p:nvPr/>
            </p:nvSpPr>
            <p:spPr bwMode="auto">
              <a:xfrm>
                <a:off x="1305" y="1224"/>
                <a:ext cx="16" cy="8"/>
              </a:xfrm>
              <a:custGeom>
                <a:avLst/>
                <a:gdLst>
                  <a:gd name="T0" fmla="*/ 0 w 48"/>
                  <a:gd name="T1" fmla="*/ 3 h 25"/>
                  <a:gd name="T2" fmla="*/ 2 w 48"/>
                  <a:gd name="T3" fmla="*/ 3 h 25"/>
                  <a:gd name="T4" fmla="*/ 3 w 48"/>
                  <a:gd name="T5" fmla="*/ 3 h 25"/>
                  <a:gd name="T6" fmla="*/ 3 w 48"/>
                  <a:gd name="T7" fmla="*/ 3 h 25"/>
                  <a:gd name="T8" fmla="*/ 4 w 48"/>
                  <a:gd name="T9" fmla="*/ 2 h 25"/>
                  <a:gd name="T10" fmla="*/ 4 w 48"/>
                  <a:gd name="T11" fmla="*/ 2 h 25"/>
                  <a:gd name="T12" fmla="*/ 4 w 48"/>
                  <a:gd name="T13" fmla="*/ 2 h 25"/>
                  <a:gd name="T14" fmla="*/ 5 w 48"/>
                  <a:gd name="T15" fmla="*/ 1 h 25"/>
                  <a:gd name="T16" fmla="*/ 5 w 48"/>
                  <a:gd name="T17" fmla="*/ 0 h 25"/>
                  <a:gd name="T18" fmla="*/ 4 w 48"/>
                  <a:gd name="T19" fmla="*/ 0 h 25"/>
                  <a:gd name="T20" fmla="*/ 4 w 48"/>
                  <a:gd name="T21" fmla="*/ 0 h 25"/>
                  <a:gd name="T22" fmla="*/ 3 w 48"/>
                  <a:gd name="T23" fmla="*/ 1 h 25"/>
                  <a:gd name="T24" fmla="*/ 2 w 48"/>
                  <a:gd name="T25" fmla="*/ 1 h 25"/>
                  <a:gd name="T26" fmla="*/ 1 w 48"/>
                  <a:gd name="T27" fmla="*/ 2 h 25"/>
                  <a:gd name="T28" fmla="*/ 0 w 4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25"/>
                  <a:gd name="T47" fmla="*/ 48 w 4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59" name="Freeform 403"/>
              <p:cNvSpPr>
                <a:spLocks/>
              </p:cNvSpPr>
              <p:nvPr/>
            </p:nvSpPr>
            <p:spPr bwMode="auto">
              <a:xfrm>
                <a:off x="1343" y="1188"/>
                <a:ext cx="8" cy="11"/>
              </a:xfrm>
              <a:custGeom>
                <a:avLst/>
                <a:gdLst>
                  <a:gd name="T0" fmla="*/ 0 w 30"/>
                  <a:gd name="T1" fmla="*/ 0 h 37"/>
                  <a:gd name="T2" fmla="*/ 0 w 30"/>
                  <a:gd name="T3" fmla="*/ 3 h 37"/>
                  <a:gd name="T4" fmla="*/ 1 w 30"/>
                  <a:gd name="T5" fmla="*/ 3 h 37"/>
                  <a:gd name="T6" fmla="*/ 1 w 30"/>
                  <a:gd name="T7" fmla="*/ 3 h 37"/>
                  <a:gd name="T8" fmla="*/ 2 w 30"/>
                  <a:gd name="T9" fmla="*/ 3 h 37"/>
                  <a:gd name="T10" fmla="*/ 2 w 30"/>
                  <a:gd name="T11" fmla="*/ 3 h 37"/>
                  <a:gd name="T12" fmla="*/ 2 w 30"/>
                  <a:gd name="T13" fmla="*/ 3 h 37"/>
                  <a:gd name="T14" fmla="*/ 2 w 30"/>
                  <a:gd name="T15" fmla="*/ 2 h 37"/>
                  <a:gd name="T16" fmla="*/ 2 w 30"/>
                  <a:gd name="T17" fmla="*/ 2 h 37"/>
                  <a:gd name="T18" fmla="*/ 2 w 30"/>
                  <a:gd name="T19" fmla="*/ 1 h 37"/>
                  <a:gd name="T20" fmla="*/ 2 w 30"/>
                  <a:gd name="T21" fmla="*/ 1 h 37"/>
                  <a:gd name="T22" fmla="*/ 2 w 30"/>
                  <a:gd name="T23" fmla="*/ 0 h 37"/>
                  <a:gd name="T24" fmla="*/ 0 w 30"/>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0" name="Freeform 404"/>
              <p:cNvSpPr>
                <a:spLocks/>
              </p:cNvSpPr>
              <p:nvPr/>
            </p:nvSpPr>
            <p:spPr bwMode="auto">
              <a:xfrm>
                <a:off x="1334" y="1208"/>
                <a:ext cx="36" cy="16"/>
              </a:xfrm>
              <a:custGeom>
                <a:avLst/>
                <a:gdLst>
                  <a:gd name="T0" fmla="*/ 4 w 113"/>
                  <a:gd name="T1" fmla="*/ 0 h 46"/>
                  <a:gd name="T2" fmla="*/ 2 w 113"/>
                  <a:gd name="T3" fmla="*/ 0 h 46"/>
                  <a:gd name="T4" fmla="*/ 1 w 113"/>
                  <a:gd name="T5" fmla="*/ 1 h 46"/>
                  <a:gd name="T6" fmla="*/ 1 w 113"/>
                  <a:gd name="T7" fmla="*/ 1 h 46"/>
                  <a:gd name="T8" fmla="*/ 0 w 113"/>
                  <a:gd name="T9" fmla="*/ 1 h 46"/>
                  <a:gd name="T10" fmla="*/ 0 w 113"/>
                  <a:gd name="T11" fmla="*/ 2 h 46"/>
                  <a:gd name="T12" fmla="*/ 0 w 113"/>
                  <a:gd name="T13" fmla="*/ 2 h 46"/>
                  <a:gd name="T14" fmla="*/ 1 w 113"/>
                  <a:gd name="T15" fmla="*/ 3 h 46"/>
                  <a:gd name="T16" fmla="*/ 1 w 113"/>
                  <a:gd name="T17" fmla="*/ 4 h 46"/>
                  <a:gd name="T18" fmla="*/ 2 w 113"/>
                  <a:gd name="T19" fmla="*/ 5 h 46"/>
                  <a:gd name="T20" fmla="*/ 2 w 113"/>
                  <a:gd name="T21" fmla="*/ 5 h 46"/>
                  <a:gd name="T22" fmla="*/ 3 w 113"/>
                  <a:gd name="T23" fmla="*/ 5 h 46"/>
                  <a:gd name="T24" fmla="*/ 3 w 113"/>
                  <a:gd name="T25" fmla="*/ 6 h 46"/>
                  <a:gd name="T26" fmla="*/ 4 w 113"/>
                  <a:gd name="T27" fmla="*/ 6 h 46"/>
                  <a:gd name="T28" fmla="*/ 4 w 113"/>
                  <a:gd name="T29" fmla="*/ 6 h 46"/>
                  <a:gd name="T30" fmla="*/ 6 w 113"/>
                  <a:gd name="T31" fmla="*/ 6 h 46"/>
                  <a:gd name="T32" fmla="*/ 7 w 113"/>
                  <a:gd name="T33" fmla="*/ 5 h 46"/>
                  <a:gd name="T34" fmla="*/ 8 w 113"/>
                  <a:gd name="T35" fmla="*/ 5 h 46"/>
                  <a:gd name="T36" fmla="*/ 8 w 113"/>
                  <a:gd name="T37" fmla="*/ 5 h 46"/>
                  <a:gd name="T38" fmla="*/ 9 w 113"/>
                  <a:gd name="T39" fmla="*/ 5 h 46"/>
                  <a:gd name="T40" fmla="*/ 9 w 113"/>
                  <a:gd name="T41" fmla="*/ 4 h 46"/>
                  <a:gd name="T42" fmla="*/ 10 w 113"/>
                  <a:gd name="T43" fmla="*/ 3 h 46"/>
                  <a:gd name="T44" fmla="*/ 11 w 113"/>
                  <a:gd name="T45" fmla="*/ 2 h 46"/>
                  <a:gd name="T46" fmla="*/ 11 w 113"/>
                  <a:gd name="T47" fmla="*/ 1 h 46"/>
                  <a:gd name="T48" fmla="*/ 11 w 113"/>
                  <a:gd name="T49" fmla="*/ 0 h 46"/>
                  <a:gd name="T50" fmla="*/ 10 w 113"/>
                  <a:gd name="T51" fmla="*/ 0 h 46"/>
                  <a:gd name="T52" fmla="*/ 9 w 113"/>
                  <a:gd name="T53" fmla="*/ 0 h 46"/>
                  <a:gd name="T54" fmla="*/ 8 w 113"/>
                  <a:gd name="T55" fmla="*/ 0 h 46"/>
                  <a:gd name="T56" fmla="*/ 7 w 113"/>
                  <a:gd name="T57" fmla="*/ 0 h 46"/>
                  <a:gd name="T58" fmla="*/ 5 w 113"/>
                  <a:gd name="T59" fmla="*/ 0 h 46"/>
                  <a:gd name="T60" fmla="*/ 4 w 113"/>
                  <a:gd name="T61" fmla="*/ 0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3"/>
                  <a:gd name="T94" fmla="*/ 0 h 46"/>
                  <a:gd name="T95" fmla="*/ 113 w 113"/>
                  <a:gd name="T96" fmla="*/ 46 h 4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1" name="Freeform 405"/>
              <p:cNvSpPr>
                <a:spLocks/>
              </p:cNvSpPr>
              <p:nvPr/>
            </p:nvSpPr>
            <p:spPr bwMode="auto">
              <a:xfrm>
                <a:off x="1365" y="1201"/>
                <a:ext cx="49" cy="28"/>
              </a:xfrm>
              <a:custGeom>
                <a:avLst/>
                <a:gdLst>
                  <a:gd name="T0" fmla="*/ 0 w 153"/>
                  <a:gd name="T1" fmla="*/ 9 h 82"/>
                  <a:gd name="T2" fmla="*/ 0 w 153"/>
                  <a:gd name="T3" fmla="*/ 10 h 82"/>
                  <a:gd name="T4" fmla="*/ 1 w 153"/>
                  <a:gd name="T5" fmla="*/ 10 h 82"/>
                  <a:gd name="T6" fmla="*/ 1 w 153"/>
                  <a:gd name="T7" fmla="*/ 10 h 82"/>
                  <a:gd name="T8" fmla="*/ 1 w 153"/>
                  <a:gd name="T9" fmla="*/ 10 h 82"/>
                  <a:gd name="T10" fmla="*/ 2 w 153"/>
                  <a:gd name="T11" fmla="*/ 9 h 82"/>
                  <a:gd name="T12" fmla="*/ 4 w 153"/>
                  <a:gd name="T13" fmla="*/ 9 h 82"/>
                  <a:gd name="T14" fmla="*/ 4 w 153"/>
                  <a:gd name="T15" fmla="*/ 9 h 82"/>
                  <a:gd name="T16" fmla="*/ 5 w 153"/>
                  <a:gd name="T17" fmla="*/ 9 h 82"/>
                  <a:gd name="T18" fmla="*/ 6 w 153"/>
                  <a:gd name="T19" fmla="*/ 9 h 82"/>
                  <a:gd name="T20" fmla="*/ 7 w 153"/>
                  <a:gd name="T21" fmla="*/ 9 h 82"/>
                  <a:gd name="T22" fmla="*/ 9 w 153"/>
                  <a:gd name="T23" fmla="*/ 8 h 82"/>
                  <a:gd name="T24" fmla="*/ 11 w 153"/>
                  <a:gd name="T25" fmla="*/ 7 h 82"/>
                  <a:gd name="T26" fmla="*/ 12 w 153"/>
                  <a:gd name="T27" fmla="*/ 6 h 82"/>
                  <a:gd name="T28" fmla="*/ 12 w 153"/>
                  <a:gd name="T29" fmla="*/ 6 h 82"/>
                  <a:gd name="T30" fmla="*/ 13 w 153"/>
                  <a:gd name="T31" fmla="*/ 5 h 82"/>
                  <a:gd name="T32" fmla="*/ 14 w 153"/>
                  <a:gd name="T33" fmla="*/ 4 h 82"/>
                  <a:gd name="T34" fmla="*/ 14 w 153"/>
                  <a:gd name="T35" fmla="*/ 4 h 82"/>
                  <a:gd name="T36" fmla="*/ 15 w 153"/>
                  <a:gd name="T37" fmla="*/ 3 h 82"/>
                  <a:gd name="T38" fmla="*/ 15 w 153"/>
                  <a:gd name="T39" fmla="*/ 2 h 82"/>
                  <a:gd name="T40" fmla="*/ 16 w 153"/>
                  <a:gd name="T41" fmla="*/ 1 h 82"/>
                  <a:gd name="T42" fmla="*/ 14 w 153"/>
                  <a:gd name="T43" fmla="*/ 1 h 82"/>
                  <a:gd name="T44" fmla="*/ 12 w 153"/>
                  <a:gd name="T45" fmla="*/ 0 h 82"/>
                  <a:gd name="T46" fmla="*/ 10 w 153"/>
                  <a:gd name="T47" fmla="*/ 0 h 82"/>
                  <a:gd name="T48" fmla="*/ 8 w 153"/>
                  <a:gd name="T49" fmla="*/ 0 h 82"/>
                  <a:gd name="T50" fmla="*/ 7 w 153"/>
                  <a:gd name="T51" fmla="*/ 0 h 82"/>
                  <a:gd name="T52" fmla="*/ 6 w 153"/>
                  <a:gd name="T53" fmla="*/ 0 h 82"/>
                  <a:gd name="T54" fmla="*/ 5 w 153"/>
                  <a:gd name="T55" fmla="*/ 0 h 82"/>
                  <a:gd name="T56" fmla="*/ 4 w 153"/>
                  <a:gd name="T57" fmla="*/ 0 h 82"/>
                  <a:gd name="T58" fmla="*/ 4 w 153"/>
                  <a:gd name="T59" fmla="*/ 1 h 82"/>
                  <a:gd name="T60" fmla="*/ 4 w 153"/>
                  <a:gd name="T61" fmla="*/ 1 h 82"/>
                  <a:gd name="T62" fmla="*/ 3 w 153"/>
                  <a:gd name="T63" fmla="*/ 2 h 82"/>
                  <a:gd name="T64" fmla="*/ 3 w 153"/>
                  <a:gd name="T65" fmla="*/ 2 h 82"/>
                  <a:gd name="T66" fmla="*/ 3 w 153"/>
                  <a:gd name="T67" fmla="*/ 3 h 82"/>
                  <a:gd name="T68" fmla="*/ 4 w 153"/>
                  <a:gd name="T69" fmla="*/ 3 h 82"/>
                  <a:gd name="T70" fmla="*/ 4 w 153"/>
                  <a:gd name="T71" fmla="*/ 4 h 82"/>
                  <a:gd name="T72" fmla="*/ 4 w 153"/>
                  <a:gd name="T73" fmla="*/ 4 h 82"/>
                  <a:gd name="T74" fmla="*/ 4 w 153"/>
                  <a:gd name="T75" fmla="*/ 4 h 82"/>
                  <a:gd name="T76" fmla="*/ 5 w 153"/>
                  <a:gd name="T77" fmla="*/ 4 h 82"/>
                  <a:gd name="T78" fmla="*/ 4 w 153"/>
                  <a:gd name="T79" fmla="*/ 5 h 82"/>
                  <a:gd name="T80" fmla="*/ 4 w 153"/>
                  <a:gd name="T81" fmla="*/ 5 h 82"/>
                  <a:gd name="T82" fmla="*/ 3 w 153"/>
                  <a:gd name="T83" fmla="*/ 6 h 82"/>
                  <a:gd name="T84" fmla="*/ 2 w 153"/>
                  <a:gd name="T85" fmla="*/ 6 h 82"/>
                  <a:gd name="T86" fmla="*/ 2 w 153"/>
                  <a:gd name="T87" fmla="*/ 8 h 82"/>
                  <a:gd name="T88" fmla="*/ 1 w 153"/>
                  <a:gd name="T89" fmla="*/ 8 h 82"/>
                  <a:gd name="T90" fmla="*/ 1 w 153"/>
                  <a:gd name="T91" fmla="*/ 9 h 82"/>
                  <a:gd name="T92" fmla="*/ 0 w 153"/>
                  <a:gd name="T93" fmla="*/ 9 h 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3"/>
                  <a:gd name="T142" fmla="*/ 0 h 82"/>
                  <a:gd name="T143" fmla="*/ 153 w 153"/>
                  <a:gd name="T144" fmla="*/ 82 h 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2" name="Freeform 406"/>
              <p:cNvSpPr>
                <a:spLocks/>
              </p:cNvSpPr>
              <p:nvPr/>
            </p:nvSpPr>
            <p:spPr bwMode="auto">
              <a:xfrm>
                <a:off x="1414" y="1217"/>
                <a:ext cx="29" cy="17"/>
              </a:xfrm>
              <a:custGeom>
                <a:avLst/>
                <a:gdLst>
                  <a:gd name="T0" fmla="*/ 0 w 86"/>
                  <a:gd name="T1" fmla="*/ 4 h 50"/>
                  <a:gd name="T2" fmla="*/ 1 w 86"/>
                  <a:gd name="T3" fmla="*/ 5 h 50"/>
                  <a:gd name="T4" fmla="*/ 1 w 86"/>
                  <a:gd name="T5" fmla="*/ 5 h 50"/>
                  <a:gd name="T6" fmla="*/ 2 w 86"/>
                  <a:gd name="T7" fmla="*/ 5 h 50"/>
                  <a:gd name="T8" fmla="*/ 3 w 86"/>
                  <a:gd name="T9" fmla="*/ 5 h 50"/>
                  <a:gd name="T10" fmla="*/ 4 w 86"/>
                  <a:gd name="T11" fmla="*/ 6 h 50"/>
                  <a:gd name="T12" fmla="*/ 5 w 86"/>
                  <a:gd name="T13" fmla="*/ 6 h 50"/>
                  <a:gd name="T14" fmla="*/ 7 w 86"/>
                  <a:gd name="T15" fmla="*/ 6 h 50"/>
                  <a:gd name="T16" fmla="*/ 8 w 86"/>
                  <a:gd name="T17" fmla="*/ 5 h 50"/>
                  <a:gd name="T18" fmla="*/ 8 w 86"/>
                  <a:gd name="T19" fmla="*/ 5 h 50"/>
                  <a:gd name="T20" fmla="*/ 9 w 86"/>
                  <a:gd name="T21" fmla="*/ 5 h 50"/>
                  <a:gd name="T22" fmla="*/ 9 w 86"/>
                  <a:gd name="T23" fmla="*/ 5 h 50"/>
                  <a:gd name="T24" fmla="*/ 9 w 86"/>
                  <a:gd name="T25" fmla="*/ 4 h 50"/>
                  <a:gd name="T26" fmla="*/ 10 w 86"/>
                  <a:gd name="T27" fmla="*/ 4 h 50"/>
                  <a:gd name="T28" fmla="*/ 10 w 86"/>
                  <a:gd name="T29" fmla="*/ 3 h 50"/>
                  <a:gd name="T30" fmla="*/ 10 w 86"/>
                  <a:gd name="T31" fmla="*/ 2 h 50"/>
                  <a:gd name="T32" fmla="*/ 9 w 86"/>
                  <a:gd name="T33" fmla="*/ 1 h 50"/>
                  <a:gd name="T34" fmla="*/ 9 w 86"/>
                  <a:gd name="T35" fmla="*/ 1 h 50"/>
                  <a:gd name="T36" fmla="*/ 9 w 86"/>
                  <a:gd name="T37" fmla="*/ 1 h 50"/>
                  <a:gd name="T38" fmla="*/ 9 w 86"/>
                  <a:gd name="T39" fmla="*/ 0 h 50"/>
                  <a:gd name="T40" fmla="*/ 8 w 86"/>
                  <a:gd name="T41" fmla="*/ 0 h 50"/>
                  <a:gd name="T42" fmla="*/ 0 w 86"/>
                  <a:gd name="T43" fmla="*/ 4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50"/>
                  <a:gd name="T68" fmla="*/ 86 w 86"/>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3" name="Freeform 407"/>
              <p:cNvSpPr>
                <a:spLocks/>
              </p:cNvSpPr>
              <p:nvPr/>
            </p:nvSpPr>
            <p:spPr bwMode="auto">
              <a:xfrm>
                <a:off x="1379" y="1163"/>
                <a:ext cx="55" cy="25"/>
              </a:xfrm>
              <a:custGeom>
                <a:avLst/>
                <a:gdLst>
                  <a:gd name="T0" fmla="*/ 12 w 172"/>
                  <a:gd name="T1" fmla="*/ 7 h 74"/>
                  <a:gd name="T2" fmla="*/ 11 w 172"/>
                  <a:gd name="T3" fmla="*/ 7 h 74"/>
                  <a:gd name="T4" fmla="*/ 10 w 172"/>
                  <a:gd name="T5" fmla="*/ 7 h 74"/>
                  <a:gd name="T6" fmla="*/ 9 w 172"/>
                  <a:gd name="T7" fmla="*/ 7 h 74"/>
                  <a:gd name="T8" fmla="*/ 8 w 172"/>
                  <a:gd name="T9" fmla="*/ 7 h 74"/>
                  <a:gd name="T10" fmla="*/ 6 w 172"/>
                  <a:gd name="T11" fmla="*/ 8 h 74"/>
                  <a:gd name="T12" fmla="*/ 4 w 172"/>
                  <a:gd name="T13" fmla="*/ 8 h 74"/>
                  <a:gd name="T14" fmla="*/ 4 w 172"/>
                  <a:gd name="T15" fmla="*/ 7 h 74"/>
                  <a:gd name="T16" fmla="*/ 4 w 172"/>
                  <a:gd name="T17" fmla="*/ 6 h 74"/>
                  <a:gd name="T18" fmla="*/ 3 w 172"/>
                  <a:gd name="T19" fmla="*/ 6 h 74"/>
                  <a:gd name="T20" fmla="*/ 2 w 172"/>
                  <a:gd name="T21" fmla="*/ 5 h 74"/>
                  <a:gd name="T22" fmla="*/ 2 w 172"/>
                  <a:gd name="T23" fmla="*/ 5 h 74"/>
                  <a:gd name="T24" fmla="*/ 1 w 172"/>
                  <a:gd name="T25" fmla="*/ 5 h 74"/>
                  <a:gd name="T26" fmla="*/ 1 w 172"/>
                  <a:gd name="T27" fmla="*/ 5 h 74"/>
                  <a:gd name="T28" fmla="*/ 0 w 172"/>
                  <a:gd name="T29" fmla="*/ 4 h 74"/>
                  <a:gd name="T30" fmla="*/ 0 w 172"/>
                  <a:gd name="T31" fmla="*/ 4 h 74"/>
                  <a:gd name="T32" fmla="*/ 0 w 172"/>
                  <a:gd name="T33" fmla="*/ 3 h 74"/>
                  <a:gd name="T34" fmla="*/ 0 w 172"/>
                  <a:gd name="T35" fmla="*/ 3 h 74"/>
                  <a:gd name="T36" fmla="*/ 0 w 172"/>
                  <a:gd name="T37" fmla="*/ 2 h 74"/>
                  <a:gd name="T38" fmla="*/ 1 w 172"/>
                  <a:gd name="T39" fmla="*/ 2 h 74"/>
                  <a:gd name="T40" fmla="*/ 1 w 172"/>
                  <a:gd name="T41" fmla="*/ 2 h 74"/>
                  <a:gd name="T42" fmla="*/ 1 w 172"/>
                  <a:gd name="T43" fmla="*/ 1 h 74"/>
                  <a:gd name="T44" fmla="*/ 2 w 172"/>
                  <a:gd name="T45" fmla="*/ 1 h 74"/>
                  <a:gd name="T46" fmla="*/ 3 w 172"/>
                  <a:gd name="T47" fmla="*/ 1 h 74"/>
                  <a:gd name="T48" fmla="*/ 3 w 172"/>
                  <a:gd name="T49" fmla="*/ 0 h 74"/>
                  <a:gd name="T50" fmla="*/ 4 w 172"/>
                  <a:gd name="T51" fmla="*/ 0 h 74"/>
                  <a:gd name="T52" fmla="*/ 6 w 172"/>
                  <a:gd name="T53" fmla="*/ 0 h 74"/>
                  <a:gd name="T54" fmla="*/ 7 w 172"/>
                  <a:gd name="T55" fmla="*/ 0 h 74"/>
                  <a:gd name="T56" fmla="*/ 8 w 172"/>
                  <a:gd name="T57" fmla="*/ 0 h 74"/>
                  <a:gd name="T58" fmla="*/ 10 w 172"/>
                  <a:gd name="T59" fmla="*/ 0 h 74"/>
                  <a:gd name="T60" fmla="*/ 11 w 172"/>
                  <a:gd name="T61" fmla="*/ 0 h 74"/>
                  <a:gd name="T62" fmla="*/ 12 w 172"/>
                  <a:gd name="T63" fmla="*/ 1 h 74"/>
                  <a:gd name="T64" fmla="*/ 13 w 172"/>
                  <a:gd name="T65" fmla="*/ 1 h 74"/>
                  <a:gd name="T66" fmla="*/ 14 w 172"/>
                  <a:gd name="T67" fmla="*/ 2 h 74"/>
                  <a:gd name="T68" fmla="*/ 15 w 172"/>
                  <a:gd name="T69" fmla="*/ 2 h 74"/>
                  <a:gd name="T70" fmla="*/ 16 w 172"/>
                  <a:gd name="T71" fmla="*/ 3 h 74"/>
                  <a:gd name="T72" fmla="*/ 18 w 172"/>
                  <a:gd name="T73" fmla="*/ 3 h 74"/>
                  <a:gd name="T74" fmla="*/ 18 w 172"/>
                  <a:gd name="T75" fmla="*/ 5 h 74"/>
                  <a:gd name="T76" fmla="*/ 17 w 172"/>
                  <a:gd name="T77" fmla="*/ 5 h 74"/>
                  <a:gd name="T78" fmla="*/ 17 w 172"/>
                  <a:gd name="T79" fmla="*/ 6 h 74"/>
                  <a:gd name="T80" fmla="*/ 16 w 172"/>
                  <a:gd name="T81" fmla="*/ 6 h 74"/>
                  <a:gd name="T82" fmla="*/ 16 w 172"/>
                  <a:gd name="T83" fmla="*/ 7 h 74"/>
                  <a:gd name="T84" fmla="*/ 16 w 172"/>
                  <a:gd name="T85" fmla="*/ 7 h 74"/>
                  <a:gd name="T86" fmla="*/ 15 w 172"/>
                  <a:gd name="T87" fmla="*/ 7 h 74"/>
                  <a:gd name="T88" fmla="*/ 15 w 172"/>
                  <a:gd name="T89" fmla="*/ 7 h 74"/>
                  <a:gd name="T90" fmla="*/ 14 w 172"/>
                  <a:gd name="T91" fmla="*/ 7 h 74"/>
                  <a:gd name="T92" fmla="*/ 13 w 172"/>
                  <a:gd name="T93" fmla="*/ 7 h 74"/>
                  <a:gd name="T94" fmla="*/ 12 w 172"/>
                  <a:gd name="T95" fmla="*/ 7 h 74"/>
                  <a:gd name="T96" fmla="*/ 12 w 172"/>
                  <a:gd name="T97" fmla="*/ 7 h 74"/>
                  <a:gd name="T98" fmla="*/ 10 w 172"/>
                  <a:gd name="T99" fmla="*/ 6 h 74"/>
                  <a:gd name="T100" fmla="*/ 11 w 172"/>
                  <a:gd name="T101" fmla="*/ 6 h 74"/>
                  <a:gd name="T102" fmla="*/ 12 w 172"/>
                  <a:gd name="T103" fmla="*/ 7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
                  <a:gd name="T157" fmla="*/ 0 h 74"/>
                  <a:gd name="T158" fmla="*/ 172 w 172"/>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4" name="Freeform 408"/>
              <p:cNvSpPr>
                <a:spLocks/>
              </p:cNvSpPr>
              <p:nvPr/>
            </p:nvSpPr>
            <p:spPr bwMode="auto">
              <a:xfrm>
                <a:off x="1450" y="1171"/>
                <a:ext cx="38" cy="17"/>
              </a:xfrm>
              <a:custGeom>
                <a:avLst/>
                <a:gdLst>
                  <a:gd name="T0" fmla="*/ 3 w 120"/>
                  <a:gd name="T1" fmla="*/ 6 h 49"/>
                  <a:gd name="T2" fmla="*/ 5 w 120"/>
                  <a:gd name="T3" fmla="*/ 6 h 49"/>
                  <a:gd name="T4" fmla="*/ 6 w 120"/>
                  <a:gd name="T5" fmla="*/ 6 h 49"/>
                  <a:gd name="T6" fmla="*/ 8 w 120"/>
                  <a:gd name="T7" fmla="*/ 6 h 49"/>
                  <a:gd name="T8" fmla="*/ 9 w 120"/>
                  <a:gd name="T9" fmla="*/ 5 h 49"/>
                  <a:gd name="T10" fmla="*/ 10 w 120"/>
                  <a:gd name="T11" fmla="*/ 5 h 49"/>
                  <a:gd name="T12" fmla="*/ 10 w 120"/>
                  <a:gd name="T13" fmla="*/ 5 h 49"/>
                  <a:gd name="T14" fmla="*/ 10 w 120"/>
                  <a:gd name="T15" fmla="*/ 4 h 49"/>
                  <a:gd name="T16" fmla="*/ 11 w 120"/>
                  <a:gd name="T17" fmla="*/ 4 h 49"/>
                  <a:gd name="T18" fmla="*/ 11 w 120"/>
                  <a:gd name="T19" fmla="*/ 3 h 49"/>
                  <a:gd name="T20" fmla="*/ 12 w 120"/>
                  <a:gd name="T21" fmla="*/ 1 h 49"/>
                  <a:gd name="T22" fmla="*/ 10 w 120"/>
                  <a:gd name="T23" fmla="*/ 1 h 49"/>
                  <a:gd name="T24" fmla="*/ 9 w 120"/>
                  <a:gd name="T25" fmla="*/ 0 h 49"/>
                  <a:gd name="T26" fmla="*/ 7 w 120"/>
                  <a:gd name="T27" fmla="*/ 0 h 49"/>
                  <a:gd name="T28" fmla="*/ 5 w 120"/>
                  <a:gd name="T29" fmla="*/ 0 h 49"/>
                  <a:gd name="T30" fmla="*/ 3 w 120"/>
                  <a:gd name="T31" fmla="*/ 0 h 49"/>
                  <a:gd name="T32" fmla="*/ 2 w 120"/>
                  <a:gd name="T33" fmla="*/ 0 h 49"/>
                  <a:gd name="T34" fmla="*/ 1 w 120"/>
                  <a:gd name="T35" fmla="*/ 0 h 49"/>
                  <a:gd name="T36" fmla="*/ 0 w 120"/>
                  <a:gd name="T37" fmla="*/ 1 h 49"/>
                  <a:gd name="T38" fmla="*/ 0 w 120"/>
                  <a:gd name="T39" fmla="*/ 3 h 49"/>
                  <a:gd name="T40" fmla="*/ 0 w 120"/>
                  <a:gd name="T41" fmla="*/ 4 h 49"/>
                  <a:gd name="T42" fmla="*/ 1 w 120"/>
                  <a:gd name="T43" fmla="*/ 5 h 49"/>
                  <a:gd name="T44" fmla="*/ 1 w 120"/>
                  <a:gd name="T45" fmla="*/ 5 h 49"/>
                  <a:gd name="T46" fmla="*/ 1 w 120"/>
                  <a:gd name="T47" fmla="*/ 6 h 49"/>
                  <a:gd name="T48" fmla="*/ 2 w 120"/>
                  <a:gd name="T49" fmla="*/ 6 h 49"/>
                  <a:gd name="T50" fmla="*/ 3 w 120"/>
                  <a:gd name="T51" fmla="*/ 6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49"/>
                  <a:gd name="T80" fmla="*/ 120 w 120"/>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5" name="Freeform 409"/>
              <p:cNvSpPr>
                <a:spLocks/>
              </p:cNvSpPr>
              <p:nvPr/>
            </p:nvSpPr>
            <p:spPr bwMode="auto">
              <a:xfrm>
                <a:off x="1441" y="1194"/>
                <a:ext cx="26" cy="19"/>
              </a:xfrm>
              <a:custGeom>
                <a:avLst/>
                <a:gdLst>
                  <a:gd name="T0" fmla="*/ 3 w 85"/>
                  <a:gd name="T1" fmla="*/ 0 h 61"/>
                  <a:gd name="T2" fmla="*/ 2 w 85"/>
                  <a:gd name="T3" fmla="*/ 1 h 61"/>
                  <a:gd name="T4" fmla="*/ 1 w 85"/>
                  <a:gd name="T5" fmla="*/ 1 h 61"/>
                  <a:gd name="T6" fmla="*/ 1 w 85"/>
                  <a:gd name="T7" fmla="*/ 2 h 61"/>
                  <a:gd name="T8" fmla="*/ 0 w 85"/>
                  <a:gd name="T9" fmla="*/ 2 h 61"/>
                  <a:gd name="T10" fmla="*/ 0 w 85"/>
                  <a:gd name="T11" fmla="*/ 2 h 61"/>
                  <a:gd name="T12" fmla="*/ 0 w 85"/>
                  <a:gd name="T13" fmla="*/ 3 h 61"/>
                  <a:gd name="T14" fmla="*/ 0 w 85"/>
                  <a:gd name="T15" fmla="*/ 3 h 61"/>
                  <a:gd name="T16" fmla="*/ 0 w 85"/>
                  <a:gd name="T17" fmla="*/ 4 h 61"/>
                  <a:gd name="T18" fmla="*/ 0 w 85"/>
                  <a:gd name="T19" fmla="*/ 4 h 61"/>
                  <a:gd name="T20" fmla="*/ 1 w 85"/>
                  <a:gd name="T21" fmla="*/ 4 h 61"/>
                  <a:gd name="T22" fmla="*/ 1 w 85"/>
                  <a:gd name="T23" fmla="*/ 5 h 61"/>
                  <a:gd name="T24" fmla="*/ 2 w 85"/>
                  <a:gd name="T25" fmla="*/ 5 h 61"/>
                  <a:gd name="T26" fmla="*/ 2 w 85"/>
                  <a:gd name="T27" fmla="*/ 5 h 61"/>
                  <a:gd name="T28" fmla="*/ 3 w 85"/>
                  <a:gd name="T29" fmla="*/ 6 h 61"/>
                  <a:gd name="T30" fmla="*/ 4 w 85"/>
                  <a:gd name="T31" fmla="*/ 6 h 61"/>
                  <a:gd name="T32" fmla="*/ 5 w 85"/>
                  <a:gd name="T33" fmla="*/ 6 h 61"/>
                  <a:gd name="T34" fmla="*/ 5 w 85"/>
                  <a:gd name="T35" fmla="*/ 6 h 61"/>
                  <a:gd name="T36" fmla="*/ 6 w 85"/>
                  <a:gd name="T37" fmla="*/ 6 h 61"/>
                  <a:gd name="T38" fmla="*/ 6 w 85"/>
                  <a:gd name="T39" fmla="*/ 6 h 61"/>
                  <a:gd name="T40" fmla="*/ 6 w 85"/>
                  <a:gd name="T41" fmla="*/ 6 h 61"/>
                  <a:gd name="T42" fmla="*/ 7 w 85"/>
                  <a:gd name="T43" fmla="*/ 5 h 61"/>
                  <a:gd name="T44" fmla="*/ 7 w 85"/>
                  <a:gd name="T45" fmla="*/ 5 h 61"/>
                  <a:gd name="T46" fmla="*/ 7 w 85"/>
                  <a:gd name="T47" fmla="*/ 4 h 61"/>
                  <a:gd name="T48" fmla="*/ 8 w 85"/>
                  <a:gd name="T49" fmla="*/ 3 h 61"/>
                  <a:gd name="T50" fmla="*/ 8 w 85"/>
                  <a:gd name="T51" fmla="*/ 2 h 61"/>
                  <a:gd name="T52" fmla="*/ 8 w 85"/>
                  <a:gd name="T53" fmla="*/ 2 h 61"/>
                  <a:gd name="T54" fmla="*/ 3 w 85"/>
                  <a:gd name="T55" fmla="*/ 0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61"/>
                  <a:gd name="T86" fmla="*/ 85 w 85"/>
                  <a:gd name="T87" fmla="*/ 61 h 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6" name="Freeform 410"/>
              <p:cNvSpPr>
                <a:spLocks/>
              </p:cNvSpPr>
              <p:nvPr/>
            </p:nvSpPr>
            <p:spPr bwMode="auto">
              <a:xfrm>
                <a:off x="1254" y="1188"/>
                <a:ext cx="31" cy="6"/>
              </a:xfrm>
              <a:custGeom>
                <a:avLst/>
                <a:gdLst>
                  <a:gd name="T0" fmla="*/ 0 w 100"/>
                  <a:gd name="T1" fmla="*/ 1 h 19"/>
                  <a:gd name="T2" fmla="*/ 1 w 100"/>
                  <a:gd name="T3" fmla="*/ 1 h 19"/>
                  <a:gd name="T4" fmla="*/ 1 w 100"/>
                  <a:gd name="T5" fmla="*/ 2 h 19"/>
                  <a:gd name="T6" fmla="*/ 2 w 100"/>
                  <a:gd name="T7" fmla="*/ 2 h 19"/>
                  <a:gd name="T8" fmla="*/ 2 w 100"/>
                  <a:gd name="T9" fmla="*/ 2 h 19"/>
                  <a:gd name="T10" fmla="*/ 10 w 100"/>
                  <a:gd name="T11" fmla="*/ 1 h 19"/>
                  <a:gd name="T12" fmla="*/ 7 w 100"/>
                  <a:gd name="T13" fmla="*/ 0 h 19"/>
                  <a:gd name="T14" fmla="*/ 5 w 100"/>
                  <a:gd name="T15" fmla="*/ 0 h 19"/>
                  <a:gd name="T16" fmla="*/ 3 w 100"/>
                  <a:gd name="T17" fmla="*/ 0 h 19"/>
                  <a:gd name="T18" fmla="*/ 2 w 100"/>
                  <a:gd name="T19" fmla="*/ 0 h 19"/>
                  <a:gd name="T20" fmla="*/ 1 w 100"/>
                  <a:gd name="T21" fmla="*/ 0 h 19"/>
                  <a:gd name="T22" fmla="*/ 0 w 100"/>
                  <a:gd name="T23" fmla="*/ 1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
                  <a:gd name="T38" fmla="*/ 100 w 100"/>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7" name="Freeform 411"/>
              <p:cNvSpPr>
                <a:spLocks/>
              </p:cNvSpPr>
              <p:nvPr/>
            </p:nvSpPr>
            <p:spPr bwMode="auto">
              <a:xfrm>
                <a:off x="1272" y="1168"/>
                <a:ext cx="53" cy="15"/>
              </a:xfrm>
              <a:custGeom>
                <a:avLst/>
                <a:gdLst>
                  <a:gd name="T0" fmla="*/ 0 w 166"/>
                  <a:gd name="T1" fmla="*/ 3 h 45"/>
                  <a:gd name="T2" fmla="*/ 0 w 166"/>
                  <a:gd name="T3" fmla="*/ 3 h 45"/>
                  <a:gd name="T4" fmla="*/ 0 w 166"/>
                  <a:gd name="T5" fmla="*/ 3 h 45"/>
                  <a:gd name="T6" fmla="*/ 1 w 166"/>
                  <a:gd name="T7" fmla="*/ 4 h 45"/>
                  <a:gd name="T8" fmla="*/ 1 w 166"/>
                  <a:gd name="T9" fmla="*/ 4 h 45"/>
                  <a:gd name="T10" fmla="*/ 3 w 166"/>
                  <a:gd name="T11" fmla="*/ 4 h 45"/>
                  <a:gd name="T12" fmla="*/ 4 w 166"/>
                  <a:gd name="T13" fmla="*/ 5 h 45"/>
                  <a:gd name="T14" fmla="*/ 8 w 166"/>
                  <a:gd name="T15" fmla="*/ 5 h 45"/>
                  <a:gd name="T16" fmla="*/ 9 w 166"/>
                  <a:gd name="T17" fmla="*/ 5 h 45"/>
                  <a:gd name="T18" fmla="*/ 17 w 166"/>
                  <a:gd name="T19" fmla="*/ 3 h 45"/>
                  <a:gd name="T20" fmla="*/ 16 w 166"/>
                  <a:gd name="T21" fmla="*/ 3 h 45"/>
                  <a:gd name="T22" fmla="*/ 14 w 166"/>
                  <a:gd name="T23" fmla="*/ 2 h 45"/>
                  <a:gd name="T24" fmla="*/ 11 w 166"/>
                  <a:gd name="T25" fmla="*/ 1 h 45"/>
                  <a:gd name="T26" fmla="*/ 8 w 166"/>
                  <a:gd name="T27" fmla="*/ 0 h 45"/>
                  <a:gd name="T28" fmla="*/ 7 w 166"/>
                  <a:gd name="T29" fmla="*/ 0 h 45"/>
                  <a:gd name="T30" fmla="*/ 5 w 166"/>
                  <a:gd name="T31" fmla="*/ 0 h 45"/>
                  <a:gd name="T32" fmla="*/ 4 w 166"/>
                  <a:gd name="T33" fmla="*/ 0 h 45"/>
                  <a:gd name="T34" fmla="*/ 3 w 166"/>
                  <a:gd name="T35" fmla="*/ 0 h 45"/>
                  <a:gd name="T36" fmla="*/ 2 w 166"/>
                  <a:gd name="T37" fmla="*/ 0 h 45"/>
                  <a:gd name="T38" fmla="*/ 1 w 166"/>
                  <a:gd name="T39" fmla="*/ 1 h 45"/>
                  <a:gd name="T40" fmla="*/ 1 w 166"/>
                  <a:gd name="T41" fmla="*/ 1 h 45"/>
                  <a:gd name="T42" fmla="*/ 1 w 166"/>
                  <a:gd name="T43" fmla="*/ 1 h 45"/>
                  <a:gd name="T44" fmla="*/ 0 w 166"/>
                  <a:gd name="T45" fmla="*/ 1 h 45"/>
                  <a:gd name="T46" fmla="*/ 0 w 166"/>
                  <a:gd name="T47" fmla="*/ 2 h 45"/>
                  <a:gd name="T48" fmla="*/ 0 w 166"/>
                  <a:gd name="T49" fmla="*/ 2 h 45"/>
                  <a:gd name="T50" fmla="*/ 0 w 166"/>
                  <a:gd name="T51" fmla="*/ 3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6"/>
                  <a:gd name="T79" fmla="*/ 0 h 45"/>
                  <a:gd name="T80" fmla="*/ 166 w 166"/>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8" name="Freeform 412"/>
              <p:cNvSpPr>
                <a:spLocks/>
              </p:cNvSpPr>
              <p:nvPr/>
            </p:nvSpPr>
            <p:spPr bwMode="auto">
              <a:xfrm>
                <a:off x="1488" y="1422"/>
                <a:ext cx="11" cy="8"/>
              </a:xfrm>
              <a:custGeom>
                <a:avLst/>
                <a:gdLst>
                  <a:gd name="T0" fmla="*/ 0 w 33"/>
                  <a:gd name="T1" fmla="*/ 0 h 25"/>
                  <a:gd name="T2" fmla="*/ 0 w 33"/>
                  <a:gd name="T3" fmla="*/ 1 h 25"/>
                  <a:gd name="T4" fmla="*/ 0 w 33"/>
                  <a:gd name="T5" fmla="*/ 2 h 25"/>
                  <a:gd name="T6" fmla="*/ 1 w 33"/>
                  <a:gd name="T7" fmla="*/ 2 h 25"/>
                  <a:gd name="T8" fmla="*/ 1 w 33"/>
                  <a:gd name="T9" fmla="*/ 2 h 25"/>
                  <a:gd name="T10" fmla="*/ 2 w 33"/>
                  <a:gd name="T11" fmla="*/ 3 h 25"/>
                  <a:gd name="T12" fmla="*/ 2 w 33"/>
                  <a:gd name="T13" fmla="*/ 3 h 25"/>
                  <a:gd name="T14" fmla="*/ 3 w 33"/>
                  <a:gd name="T15" fmla="*/ 3 h 25"/>
                  <a:gd name="T16" fmla="*/ 4 w 33"/>
                  <a:gd name="T17" fmla="*/ 3 h 25"/>
                  <a:gd name="T18" fmla="*/ 4 w 33"/>
                  <a:gd name="T19" fmla="*/ 0 h 25"/>
                  <a:gd name="T20" fmla="*/ 3 w 33"/>
                  <a:gd name="T21" fmla="*/ 0 h 25"/>
                  <a:gd name="T22" fmla="*/ 2 w 33"/>
                  <a:gd name="T23" fmla="*/ 0 h 25"/>
                  <a:gd name="T24" fmla="*/ 1 w 33"/>
                  <a:gd name="T25" fmla="*/ 0 h 25"/>
                  <a:gd name="T26" fmla="*/ 0 w 3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25"/>
                  <a:gd name="T44" fmla="*/ 33 w 33"/>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69" name="Freeform 413"/>
              <p:cNvSpPr>
                <a:spLocks/>
              </p:cNvSpPr>
              <p:nvPr/>
            </p:nvSpPr>
            <p:spPr bwMode="auto">
              <a:xfrm>
                <a:off x="1605" y="1729"/>
                <a:ext cx="16" cy="20"/>
              </a:xfrm>
              <a:custGeom>
                <a:avLst/>
                <a:gdLst>
                  <a:gd name="T0" fmla="*/ 0 w 48"/>
                  <a:gd name="T1" fmla="*/ 6 h 62"/>
                  <a:gd name="T2" fmla="*/ 1 w 48"/>
                  <a:gd name="T3" fmla="*/ 6 h 62"/>
                  <a:gd name="T4" fmla="*/ 2 w 48"/>
                  <a:gd name="T5" fmla="*/ 5 h 62"/>
                  <a:gd name="T6" fmla="*/ 3 w 48"/>
                  <a:gd name="T7" fmla="*/ 5 h 62"/>
                  <a:gd name="T8" fmla="*/ 4 w 48"/>
                  <a:gd name="T9" fmla="*/ 4 h 62"/>
                  <a:gd name="T10" fmla="*/ 5 w 48"/>
                  <a:gd name="T11" fmla="*/ 3 h 62"/>
                  <a:gd name="T12" fmla="*/ 5 w 48"/>
                  <a:gd name="T13" fmla="*/ 2 h 62"/>
                  <a:gd name="T14" fmla="*/ 5 w 48"/>
                  <a:gd name="T15" fmla="*/ 1 h 62"/>
                  <a:gd name="T16" fmla="*/ 5 w 48"/>
                  <a:gd name="T17" fmla="*/ 0 h 62"/>
                  <a:gd name="T18" fmla="*/ 4 w 48"/>
                  <a:gd name="T19" fmla="*/ 0 h 62"/>
                  <a:gd name="T20" fmla="*/ 4 w 48"/>
                  <a:gd name="T21" fmla="*/ 1 h 62"/>
                  <a:gd name="T22" fmla="*/ 3 w 48"/>
                  <a:gd name="T23" fmla="*/ 1 h 62"/>
                  <a:gd name="T24" fmla="*/ 2 w 48"/>
                  <a:gd name="T25" fmla="*/ 2 h 62"/>
                  <a:gd name="T26" fmla="*/ 1 w 48"/>
                  <a:gd name="T27" fmla="*/ 2 h 62"/>
                  <a:gd name="T28" fmla="*/ 1 w 48"/>
                  <a:gd name="T29" fmla="*/ 3 h 62"/>
                  <a:gd name="T30" fmla="*/ 0 w 48"/>
                  <a:gd name="T31" fmla="*/ 3 h 62"/>
                  <a:gd name="T32" fmla="*/ 0 w 48"/>
                  <a:gd name="T33" fmla="*/ 4 h 62"/>
                  <a:gd name="T34" fmla="*/ 0 w 48"/>
                  <a:gd name="T35" fmla="*/ 4 h 62"/>
                  <a:gd name="T36" fmla="*/ 0 w 48"/>
                  <a:gd name="T37" fmla="*/ 5 h 62"/>
                  <a:gd name="T38" fmla="*/ 0 w 48"/>
                  <a:gd name="T39" fmla="*/ 5 h 62"/>
                  <a:gd name="T40" fmla="*/ 0 w 48"/>
                  <a:gd name="T41" fmla="*/ 6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62"/>
                  <a:gd name="T65" fmla="*/ 48 w 48"/>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0" name="Freeform 414"/>
              <p:cNvSpPr>
                <a:spLocks/>
              </p:cNvSpPr>
              <p:nvPr/>
            </p:nvSpPr>
            <p:spPr bwMode="auto">
              <a:xfrm>
                <a:off x="1554" y="1729"/>
                <a:ext cx="36" cy="20"/>
              </a:xfrm>
              <a:custGeom>
                <a:avLst/>
                <a:gdLst>
                  <a:gd name="T0" fmla="*/ 5 w 113"/>
                  <a:gd name="T1" fmla="*/ 0 h 62"/>
                  <a:gd name="T2" fmla="*/ 4 w 113"/>
                  <a:gd name="T3" fmla="*/ 1 h 62"/>
                  <a:gd name="T4" fmla="*/ 2 w 113"/>
                  <a:gd name="T5" fmla="*/ 2 h 62"/>
                  <a:gd name="T6" fmla="*/ 1 w 113"/>
                  <a:gd name="T7" fmla="*/ 3 h 62"/>
                  <a:gd name="T8" fmla="*/ 0 w 113"/>
                  <a:gd name="T9" fmla="*/ 4 h 62"/>
                  <a:gd name="T10" fmla="*/ 2 w 113"/>
                  <a:gd name="T11" fmla="*/ 5 h 62"/>
                  <a:gd name="T12" fmla="*/ 4 w 113"/>
                  <a:gd name="T13" fmla="*/ 5 h 62"/>
                  <a:gd name="T14" fmla="*/ 5 w 113"/>
                  <a:gd name="T15" fmla="*/ 6 h 62"/>
                  <a:gd name="T16" fmla="*/ 6 w 113"/>
                  <a:gd name="T17" fmla="*/ 6 h 62"/>
                  <a:gd name="T18" fmla="*/ 7 w 113"/>
                  <a:gd name="T19" fmla="*/ 6 h 62"/>
                  <a:gd name="T20" fmla="*/ 9 w 113"/>
                  <a:gd name="T21" fmla="*/ 6 h 62"/>
                  <a:gd name="T22" fmla="*/ 10 w 113"/>
                  <a:gd name="T23" fmla="*/ 6 h 62"/>
                  <a:gd name="T24" fmla="*/ 11 w 113"/>
                  <a:gd name="T25" fmla="*/ 6 h 62"/>
                  <a:gd name="T26" fmla="*/ 11 w 113"/>
                  <a:gd name="T27" fmla="*/ 6 h 62"/>
                  <a:gd name="T28" fmla="*/ 11 w 113"/>
                  <a:gd name="T29" fmla="*/ 5 h 62"/>
                  <a:gd name="T30" fmla="*/ 11 w 113"/>
                  <a:gd name="T31" fmla="*/ 5 h 62"/>
                  <a:gd name="T32" fmla="*/ 11 w 113"/>
                  <a:gd name="T33" fmla="*/ 5 h 62"/>
                  <a:gd name="T34" fmla="*/ 9 w 113"/>
                  <a:gd name="T35" fmla="*/ 4 h 62"/>
                  <a:gd name="T36" fmla="*/ 7 w 113"/>
                  <a:gd name="T37" fmla="*/ 3 h 62"/>
                  <a:gd name="T38" fmla="*/ 7 w 113"/>
                  <a:gd name="T39" fmla="*/ 3 h 62"/>
                  <a:gd name="T40" fmla="*/ 6 w 113"/>
                  <a:gd name="T41" fmla="*/ 3 h 62"/>
                  <a:gd name="T42" fmla="*/ 6 w 113"/>
                  <a:gd name="T43" fmla="*/ 2 h 62"/>
                  <a:gd name="T44" fmla="*/ 5 w 113"/>
                  <a:gd name="T45" fmla="*/ 2 h 62"/>
                  <a:gd name="T46" fmla="*/ 5 w 113"/>
                  <a:gd name="T47" fmla="*/ 2 h 62"/>
                  <a:gd name="T48" fmla="*/ 5 w 113"/>
                  <a:gd name="T49" fmla="*/ 1 h 62"/>
                  <a:gd name="T50" fmla="*/ 5 w 113"/>
                  <a:gd name="T51" fmla="*/ 1 h 62"/>
                  <a:gd name="T52" fmla="*/ 5 w 113"/>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3"/>
                  <a:gd name="T82" fmla="*/ 0 h 62"/>
                  <a:gd name="T83" fmla="*/ 113 w 113"/>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1" name="Freeform 415"/>
              <p:cNvSpPr>
                <a:spLocks/>
              </p:cNvSpPr>
              <p:nvPr/>
            </p:nvSpPr>
            <p:spPr bwMode="auto">
              <a:xfrm>
                <a:off x="1748" y="1188"/>
                <a:ext cx="29" cy="15"/>
              </a:xfrm>
              <a:custGeom>
                <a:avLst/>
                <a:gdLst>
                  <a:gd name="T0" fmla="*/ 0 w 93"/>
                  <a:gd name="T1" fmla="*/ 0 h 50"/>
                  <a:gd name="T2" fmla="*/ 2 w 93"/>
                  <a:gd name="T3" fmla="*/ 0 h 50"/>
                  <a:gd name="T4" fmla="*/ 3 w 93"/>
                  <a:gd name="T5" fmla="*/ 0 h 50"/>
                  <a:gd name="T6" fmla="*/ 4 w 93"/>
                  <a:gd name="T7" fmla="*/ 0 h 50"/>
                  <a:gd name="T8" fmla="*/ 6 w 93"/>
                  <a:gd name="T9" fmla="*/ 1 h 50"/>
                  <a:gd name="T10" fmla="*/ 6 w 93"/>
                  <a:gd name="T11" fmla="*/ 1 h 50"/>
                  <a:gd name="T12" fmla="*/ 7 w 93"/>
                  <a:gd name="T13" fmla="*/ 1 h 50"/>
                  <a:gd name="T14" fmla="*/ 7 w 93"/>
                  <a:gd name="T15" fmla="*/ 1 h 50"/>
                  <a:gd name="T16" fmla="*/ 8 w 93"/>
                  <a:gd name="T17" fmla="*/ 2 h 50"/>
                  <a:gd name="T18" fmla="*/ 8 w 93"/>
                  <a:gd name="T19" fmla="*/ 2 h 50"/>
                  <a:gd name="T20" fmla="*/ 9 w 93"/>
                  <a:gd name="T21" fmla="*/ 2 h 50"/>
                  <a:gd name="T22" fmla="*/ 9 w 93"/>
                  <a:gd name="T23" fmla="*/ 3 h 50"/>
                  <a:gd name="T24" fmla="*/ 9 w 93"/>
                  <a:gd name="T25" fmla="*/ 3 h 50"/>
                  <a:gd name="T26" fmla="*/ 8 w 93"/>
                  <a:gd name="T27" fmla="*/ 3 h 50"/>
                  <a:gd name="T28" fmla="*/ 7 w 93"/>
                  <a:gd name="T29" fmla="*/ 4 h 50"/>
                  <a:gd name="T30" fmla="*/ 6 w 93"/>
                  <a:gd name="T31" fmla="*/ 4 h 50"/>
                  <a:gd name="T32" fmla="*/ 5 w 93"/>
                  <a:gd name="T33" fmla="*/ 4 h 50"/>
                  <a:gd name="T34" fmla="*/ 4 w 93"/>
                  <a:gd name="T35" fmla="*/ 4 h 50"/>
                  <a:gd name="T36" fmla="*/ 3 w 93"/>
                  <a:gd name="T37" fmla="*/ 4 h 50"/>
                  <a:gd name="T38" fmla="*/ 3 w 93"/>
                  <a:gd name="T39" fmla="*/ 4 h 50"/>
                  <a:gd name="T40" fmla="*/ 3 w 93"/>
                  <a:gd name="T41" fmla="*/ 4 h 50"/>
                  <a:gd name="T42" fmla="*/ 2 w 93"/>
                  <a:gd name="T43" fmla="*/ 4 h 50"/>
                  <a:gd name="T44" fmla="*/ 2 w 93"/>
                  <a:gd name="T45" fmla="*/ 4 h 50"/>
                  <a:gd name="T46" fmla="*/ 2 w 93"/>
                  <a:gd name="T47" fmla="*/ 4 h 50"/>
                  <a:gd name="T48" fmla="*/ 2 w 93"/>
                  <a:gd name="T49" fmla="*/ 3 h 50"/>
                  <a:gd name="T50" fmla="*/ 2 w 93"/>
                  <a:gd name="T51" fmla="*/ 3 h 50"/>
                  <a:gd name="T52" fmla="*/ 2 w 93"/>
                  <a:gd name="T53" fmla="*/ 2 h 50"/>
                  <a:gd name="T54" fmla="*/ 2 w 93"/>
                  <a:gd name="T55" fmla="*/ 2 h 50"/>
                  <a:gd name="T56" fmla="*/ 2 w 93"/>
                  <a:gd name="T57" fmla="*/ 2 h 50"/>
                  <a:gd name="T58" fmla="*/ 0 w 93"/>
                  <a:gd name="T59" fmla="*/ 2 h 50"/>
                  <a:gd name="T60" fmla="*/ 0 w 93"/>
                  <a:gd name="T61" fmla="*/ 0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3"/>
                  <a:gd name="T94" fmla="*/ 0 h 50"/>
                  <a:gd name="T95" fmla="*/ 93 w 93"/>
                  <a:gd name="T96" fmla="*/ 50 h 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2" name="Freeform 416"/>
              <p:cNvSpPr>
                <a:spLocks/>
              </p:cNvSpPr>
              <p:nvPr/>
            </p:nvSpPr>
            <p:spPr bwMode="auto">
              <a:xfrm>
                <a:off x="1436" y="1246"/>
                <a:ext cx="331" cy="198"/>
              </a:xfrm>
              <a:custGeom>
                <a:avLst/>
                <a:gdLst>
                  <a:gd name="T0" fmla="*/ 2 w 1029"/>
                  <a:gd name="T1" fmla="*/ 12 h 604"/>
                  <a:gd name="T2" fmla="*/ 7 w 1029"/>
                  <a:gd name="T3" fmla="*/ 7 h 604"/>
                  <a:gd name="T4" fmla="*/ 28 w 1029"/>
                  <a:gd name="T5" fmla="*/ 0 h 604"/>
                  <a:gd name="T6" fmla="*/ 21 w 1029"/>
                  <a:gd name="T7" fmla="*/ 5 h 604"/>
                  <a:gd name="T8" fmla="*/ 19 w 1029"/>
                  <a:gd name="T9" fmla="*/ 11 h 604"/>
                  <a:gd name="T10" fmla="*/ 28 w 1029"/>
                  <a:gd name="T11" fmla="*/ 7 h 604"/>
                  <a:gd name="T12" fmla="*/ 41 w 1029"/>
                  <a:gd name="T13" fmla="*/ 2 h 604"/>
                  <a:gd name="T14" fmla="*/ 45 w 1029"/>
                  <a:gd name="T15" fmla="*/ 3 h 604"/>
                  <a:gd name="T16" fmla="*/ 45 w 1029"/>
                  <a:gd name="T17" fmla="*/ 8 h 604"/>
                  <a:gd name="T18" fmla="*/ 60 w 1029"/>
                  <a:gd name="T19" fmla="*/ 9 h 604"/>
                  <a:gd name="T20" fmla="*/ 70 w 1029"/>
                  <a:gd name="T21" fmla="*/ 10 h 604"/>
                  <a:gd name="T22" fmla="*/ 78 w 1029"/>
                  <a:gd name="T23" fmla="*/ 12 h 604"/>
                  <a:gd name="T24" fmla="*/ 78 w 1029"/>
                  <a:gd name="T25" fmla="*/ 14 h 604"/>
                  <a:gd name="T26" fmla="*/ 74 w 1029"/>
                  <a:gd name="T27" fmla="*/ 20 h 604"/>
                  <a:gd name="T28" fmla="*/ 83 w 1029"/>
                  <a:gd name="T29" fmla="*/ 18 h 604"/>
                  <a:gd name="T30" fmla="*/ 90 w 1029"/>
                  <a:gd name="T31" fmla="*/ 21 h 604"/>
                  <a:gd name="T32" fmla="*/ 88 w 1029"/>
                  <a:gd name="T33" fmla="*/ 26 h 604"/>
                  <a:gd name="T34" fmla="*/ 81 w 1029"/>
                  <a:gd name="T35" fmla="*/ 27 h 604"/>
                  <a:gd name="T36" fmla="*/ 89 w 1029"/>
                  <a:gd name="T37" fmla="*/ 30 h 604"/>
                  <a:gd name="T38" fmla="*/ 93 w 1029"/>
                  <a:gd name="T39" fmla="*/ 35 h 604"/>
                  <a:gd name="T40" fmla="*/ 101 w 1029"/>
                  <a:gd name="T41" fmla="*/ 35 h 604"/>
                  <a:gd name="T42" fmla="*/ 106 w 1029"/>
                  <a:gd name="T43" fmla="*/ 38 h 604"/>
                  <a:gd name="T44" fmla="*/ 97 w 1029"/>
                  <a:gd name="T45" fmla="*/ 44 h 604"/>
                  <a:gd name="T46" fmla="*/ 93 w 1029"/>
                  <a:gd name="T47" fmla="*/ 45 h 604"/>
                  <a:gd name="T48" fmla="*/ 90 w 1029"/>
                  <a:gd name="T49" fmla="*/ 48 h 604"/>
                  <a:gd name="T50" fmla="*/ 86 w 1029"/>
                  <a:gd name="T51" fmla="*/ 45 h 604"/>
                  <a:gd name="T52" fmla="*/ 88 w 1029"/>
                  <a:gd name="T53" fmla="*/ 42 h 604"/>
                  <a:gd name="T54" fmla="*/ 82 w 1029"/>
                  <a:gd name="T55" fmla="*/ 41 h 604"/>
                  <a:gd name="T56" fmla="*/ 78 w 1029"/>
                  <a:gd name="T57" fmla="*/ 39 h 604"/>
                  <a:gd name="T58" fmla="*/ 77 w 1029"/>
                  <a:gd name="T59" fmla="*/ 42 h 604"/>
                  <a:gd name="T60" fmla="*/ 77 w 1029"/>
                  <a:gd name="T61" fmla="*/ 48 h 604"/>
                  <a:gd name="T62" fmla="*/ 82 w 1029"/>
                  <a:gd name="T63" fmla="*/ 56 h 604"/>
                  <a:gd name="T64" fmla="*/ 80 w 1029"/>
                  <a:gd name="T65" fmla="*/ 59 h 604"/>
                  <a:gd name="T66" fmla="*/ 73 w 1029"/>
                  <a:gd name="T67" fmla="*/ 60 h 604"/>
                  <a:gd name="T68" fmla="*/ 64 w 1029"/>
                  <a:gd name="T69" fmla="*/ 55 h 604"/>
                  <a:gd name="T70" fmla="*/ 69 w 1029"/>
                  <a:gd name="T71" fmla="*/ 61 h 604"/>
                  <a:gd name="T72" fmla="*/ 69 w 1029"/>
                  <a:gd name="T73" fmla="*/ 65 h 604"/>
                  <a:gd name="T74" fmla="*/ 54 w 1029"/>
                  <a:gd name="T75" fmla="*/ 61 h 604"/>
                  <a:gd name="T76" fmla="*/ 49 w 1029"/>
                  <a:gd name="T77" fmla="*/ 56 h 604"/>
                  <a:gd name="T78" fmla="*/ 42 w 1029"/>
                  <a:gd name="T79" fmla="*/ 51 h 604"/>
                  <a:gd name="T80" fmla="*/ 38 w 1029"/>
                  <a:gd name="T81" fmla="*/ 49 h 604"/>
                  <a:gd name="T82" fmla="*/ 41 w 1029"/>
                  <a:gd name="T83" fmla="*/ 47 h 604"/>
                  <a:gd name="T84" fmla="*/ 48 w 1029"/>
                  <a:gd name="T85" fmla="*/ 43 h 604"/>
                  <a:gd name="T86" fmla="*/ 52 w 1029"/>
                  <a:gd name="T87" fmla="*/ 41 h 604"/>
                  <a:gd name="T88" fmla="*/ 60 w 1029"/>
                  <a:gd name="T89" fmla="*/ 41 h 604"/>
                  <a:gd name="T90" fmla="*/ 64 w 1029"/>
                  <a:gd name="T91" fmla="*/ 42 h 604"/>
                  <a:gd name="T92" fmla="*/ 71 w 1029"/>
                  <a:gd name="T93" fmla="*/ 42 h 604"/>
                  <a:gd name="T94" fmla="*/ 60 w 1029"/>
                  <a:gd name="T95" fmla="*/ 38 h 604"/>
                  <a:gd name="T96" fmla="*/ 56 w 1029"/>
                  <a:gd name="T97" fmla="*/ 39 h 604"/>
                  <a:gd name="T98" fmla="*/ 56 w 1029"/>
                  <a:gd name="T99" fmla="*/ 38 h 604"/>
                  <a:gd name="T100" fmla="*/ 60 w 1029"/>
                  <a:gd name="T101" fmla="*/ 33 h 604"/>
                  <a:gd name="T102" fmla="*/ 60 w 1029"/>
                  <a:gd name="T103" fmla="*/ 30 h 604"/>
                  <a:gd name="T104" fmla="*/ 54 w 1029"/>
                  <a:gd name="T105" fmla="*/ 27 h 604"/>
                  <a:gd name="T106" fmla="*/ 49 w 1029"/>
                  <a:gd name="T107" fmla="*/ 21 h 604"/>
                  <a:gd name="T108" fmla="*/ 45 w 1029"/>
                  <a:gd name="T109" fmla="*/ 18 h 604"/>
                  <a:gd name="T110" fmla="*/ 42 w 1029"/>
                  <a:gd name="T111" fmla="*/ 17 h 604"/>
                  <a:gd name="T112" fmla="*/ 39 w 1029"/>
                  <a:gd name="T113" fmla="*/ 22 h 604"/>
                  <a:gd name="T114" fmla="*/ 22 w 1029"/>
                  <a:gd name="T115" fmla="*/ 19 h 604"/>
                  <a:gd name="T116" fmla="*/ 12 w 1029"/>
                  <a:gd name="T117" fmla="*/ 20 h 604"/>
                  <a:gd name="T118" fmla="*/ 8 w 1029"/>
                  <a:gd name="T119" fmla="*/ 20 h 604"/>
                  <a:gd name="T120" fmla="*/ 2 w 1029"/>
                  <a:gd name="T121" fmla="*/ 19 h 604"/>
                  <a:gd name="T122" fmla="*/ 1 w 1029"/>
                  <a:gd name="T123" fmla="*/ 17 h 604"/>
                  <a:gd name="T124" fmla="*/ 8 w 1029"/>
                  <a:gd name="T125" fmla="*/ 16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9"/>
                  <a:gd name="T190" fmla="*/ 0 h 604"/>
                  <a:gd name="T191" fmla="*/ 1029 w 1029"/>
                  <a:gd name="T192" fmla="*/ 604 h 6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3" name="Freeform 417"/>
              <p:cNvSpPr>
                <a:spLocks/>
              </p:cNvSpPr>
              <p:nvPr/>
            </p:nvSpPr>
            <p:spPr bwMode="auto">
              <a:xfrm>
                <a:off x="1528" y="1110"/>
                <a:ext cx="409" cy="105"/>
              </a:xfrm>
              <a:custGeom>
                <a:avLst/>
                <a:gdLst>
                  <a:gd name="T0" fmla="*/ 83 w 1268"/>
                  <a:gd name="T1" fmla="*/ 4 h 321"/>
                  <a:gd name="T2" fmla="*/ 85 w 1268"/>
                  <a:gd name="T3" fmla="*/ 2 h 321"/>
                  <a:gd name="T4" fmla="*/ 88 w 1268"/>
                  <a:gd name="T5" fmla="*/ 1 h 321"/>
                  <a:gd name="T6" fmla="*/ 90 w 1268"/>
                  <a:gd name="T7" fmla="*/ 3 h 321"/>
                  <a:gd name="T8" fmla="*/ 98 w 1268"/>
                  <a:gd name="T9" fmla="*/ 2 h 321"/>
                  <a:gd name="T10" fmla="*/ 106 w 1268"/>
                  <a:gd name="T11" fmla="*/ 0 h 321"/>
                  <a:gd name="T12" fmla="*/ 113 w 1268"/>
                  <a:gd name="T13" fmla="*/ 2 h 321"/>
                  <a:gd name="T14" fmla="*/ 118 w 1268"/>
                  <a:gd name="T15" fmla="*/ 2 h 321"/>
                  <a:gd name="T16" fmla="*/ 132 w 1268"/>
                  <a:gd name="T17" fmla="*/ 3 h 321"/>
                  <a:gd name="T18" fmla="*/ 129 w 1268"/>
                  <a:gd name="T19" fmla="*/ 5 h 321"/>
                  <a:gd name="T20" fmla="*/ 121 w 1268"/>
                  <a:gd name="T21" fmla="*/ 7 h 321"/>
                  <a:gd name="T22" fmla="*/ 110 w 1268"/>
                  <a:gd name="T23" fmla="*/ 8 h 321"/>
                  <a:gd name="T24" fmla="*/ 107 w 1268"/>
                  <a:gd name="T25" fmla="*/ 10 h 321"/>
                  <a:gd name="T26" fmla="*/ 104 w 1268"/>
                  <a:gd name="T27" fmla="*/ 11 h 321"/>
                  <a:gd name="T28" fmla="*/ 98 w 1268"/>
                  <a:gd name="T29" fmla="*/ 11 h 321"/>
                  <a:gd name="T30" fmla="*/ 97 w 1268"/>
                  <a:gd name="T31" fmla="*/ 13 h 321"/>
                  <a:gd name="T32" fmla="*/ 78 w 1268"/>
                  <a:gd name="T33" fmla="*/ 14 h 321"/>
                  <a:gd name="T34" fmla="*/ 69 w 1268"/>
                  <a:gd name="T35" fmla="*/ 17 h 321"/>
                  <a:gd name="T36" fmla="*/ 66 w 1268"/>
                  <a:gd name="T37" fmla="*/ 19 h 321"/>
                  <a:gd name="T38" fmla="*/ 62 w 1268"/>
                  <a:gd name="T39" fmla="*/ 18 h 321"/>
                  <a:gd name="T40" fmla="*/ 59 w 1268"/>
                  <a:gd name="T41" fmla="*/ 19 h 321"/>
                  <a:gd name="T42" fmla="*/ 61 w 1268"/>
                  <a:gd name="T43" fmla="*/ 22 h 321"/>
                  <a:gd name="T44" fmla="*/ 57 w 1268"/>
                  <a:gd name="T45" fmla="*/ 26 h 321"/>
                  <a:gd name="T46" fmla="*/ 50 w 1268"/>
                  <a:gd name="T47" fmla="*/ 25 h 321"/>
                  <a:gd name="T48" fmla="*/ 42 w 1268"/>
                  <a:gd name="T49" fmla="*/ 26 h 321"/>
                  <a:gd name="T50" fmla="*/ 42 w 1268"/>
                  <a:gd name="T51" fmla="*/ 27 h 321"/>
                  <a:gd name="T52" fmla="*/ 41 w 1268"/>
                  <a:gd name="T53" fmla="*/ 31 h 321"/>
                  <a:gd name="T54" fmla="*/ 35 w 1268"/>
                  <a:gd name="T55" fmla="*/ 34 h 321"/>
                  <a:gd name="T56" fmla="*/ 30 w 1268"/>
                  <a:gd name="T57" fmla="*/ 32 h 321"/>
                  <a:gd name="T58" fmla="*/ 26 w 1268"/>
                  <a:gd name="T59" fmla="*/ 30 h 321"/>
                  <a:gd name="T60" fmla="*/ 10 w 1268"/>
                  <a:gd name="T61" fmla="*/ 29 h 321"/>
                  <a:gd name="T62" fmla="*/ 0 w 1268"/>
                  <a:gd name="T63" fmla="*/ 30 h 321"/>
                  <a:gd name="T64" fmla="*/ 1 w 1268"/>
                  <a:gd name="T65" fmla="*/ 28 h 321"/>
                  <a:gd name="T66" fmla="*/ 6 w 1268"/>
                  <a:gd name="T67" fmla="*/ 26 h 321"/>
                  <a:gd name="T68" fmla="*/ 15 w 1268"/>
                  <a:gd name="T69" fmla="*/ 25 h 321"/>
                  <a:gd name="T70" fmla="*/ 18 w 1268"/>
                  <a:gd name="T71" fmla="*/ 24 h 321"/>
                  <a:gd name="T72" fmla="*/ 20 w 1268"/>
                  <a:gd name="T73" fmla="*/ 23 h 321"/>
                  <a:gd name="T74" fmla="*/ 23 w 1268"/>
                  <a:gd name="T75" fmla="*/ 25 h 321"/>
                  <a:gd name="T76" fmla="*/ 26 w 1268"/>
                  <a:gd name="T77" fmla="*/ 26 h 321"/>
                  <a:gd name="T78" fmla="*/ 22 w 1268"/>
                  <a:gd name="T79" fmla="*/ 22 h 321"/>
                  <a:gd name="T80" fmla="*/ 20 w 1268"/>
                  <a:gd name="T81" fmla="*/ 21 h 321"/>
                  <a:gd name="T82" fmla="*/ 21 w 1268"/>
                  <a:gd name="T83" fmla="*/ 19 h 321"/>
                  <a:gd name="T84" fmla="*/ 25 w 1268"/>
                  <a:gd name="T85" fmla="*/ 19 h 321"/>
                  <a:gd name="T86" fmla="*/ 38 w 1268"/>
                  <a:gd name="T87" fmla="*/ 20 h 321"/>
                  <a:gd name="T88" fmla="*/ 44 w 1268"/>
                  <a:gd name="T89" fmla="*/ 19 h 321"/>
                  <a:gd name="T90" fmla="*/ 34 w 1268"/>
                  <a:gd name="T91" fmla="*/ 18 h 321"/>
                  <a:gd name="T92" fmla="*/ 31 w 1268"/>
                  <a:gd name="T93" fmla="*/ 16 h 321"/>
                  <a:gd name="T94" fmla="*/ 39 w 1268"/>
                  <a:gd name="T95" fmla="*/ 15 h 321"/>
                  <a:gd name="T96" fmla="*/ 45 w 1268"/>
                  <a:gd name="T97" fmla="*/ 17 h 321"/>
                  <a:gd name="T98" fmla="*/ 50 w 1268"/>
                  <a:gd name="T99" fmla="*/ 13 h 321"/>
                  <a:gd name="T100" fmla="*/ 69 w 1268"/>
                  <a:gd name="T101" fmla="*/ 9 h 321"/>
                  <a:gd name="T102" fmla="*/ 61 w 1268"/>
                  <a:gd name="T103" fmla="*/ 12 h 321"/>
                  <a:gd name="T104" fmla="*/ 47 w 1268"/>
                  <a:gd name="T105" fmla="*/ 12 h 321"/>
                  <a:gd name="T106" fmla="*/ 33 w 1268"/>
                  <a:gd name="T107" fmla="*/ 12 h 321"/>
                  <a:gd name="T108" fmla="*/ 26 w 1268"/>
                  <a:gd name="T109" fmla="*/ 11 h 321"/>
                  <a:gd name="T110" fmla="*/ 23 w 1268"/>
                  <a:gd name="T111" fmla="*/ 9 h 321"/>
                  <a:gd name="T112" fmla="*/ 26 w 1268"/>
                  <a:gd name="T113" fmla="*/ 8 h 321"/>
                  <a:gd name="T114" fmla="*/ 46 w 1268"/>
                  <a:gd name="T115" fmla="*/ 5 h 321"/>
                  <a:gd name="T116" fmla="*/ 64 w 1268"/>
                  <a:gd name="T117" fmla="*/ 3 h 321"/>
                  <a:gd name="T118" fmla="*/ 70 w 1268"/>
                  <a:gd name="T119" fmla="*/ 2 h 321"/>
                  <a:gd name="T120" fmla="*/ 79 w 1268"/>
                  <a:gd name="T121" fmla="*/ 3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8"/>
                  <a:gd name="T184" fmla="*/ 0 h 321"/>
                  <a:gd name="T185" fmla="*/ 1268 w 1268"/>
                  <a:gd name="T186" fmla="*/ 321 h 3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4" name="Freeform 418"/>
              <p:cNvSpPr>
                <a:spLocks/>
              </p:cNvSpPr>
              <p:nvPr/>
            </p:nvSpPr>
            <p:spPr bwMode="auto">
              <a:xfrm>
                <a:off x="553" y="1660"/>
                <a:ext cx="51" cy="38"/>
              </a:xfrm>
              <a:custGeom>
                <a:avLst/>
                <a:gdLst>
                  <a:gd name="T0" fmla="*/ 0 w 160"/>
                  <a:gd name="T1" fmla="*/ 0 h 117"/>
                  <a:gd name="T2" fmla="*/ 0 w 160"/>
                  <a:gd name="T3" fmla="*/ 1 h 117"/>
                  <a:gd name="T4" fmla="*/ 0 w 160"/>
                  <a:gd name="T5" fmla="*/ 2 h 117"/>
                  <a:gd name="T6" fmla="*/ 1 w 160"/>
                  <a:gd name="T7" fmla="*/ 3 h 117"/>
                  <a:gd name="T8" fmla="*/ 2 w 160"/>
                  <a:gd name="T9" fmla="*/ 4 h 117"/>
                  <a:gd name="T10" fmla="*/ 2 w 160"/>
                  <a:gd name="T11" fmla="*/ 5 h 117"/>
                  <a:gd name="T12" fmla="*/ 3 w 160"/>
                  <a:gd name="T13" fmla="*/ 6 h 117"/>
                  <a:gd name="T14" fmla="*/ 4 w 160"/>
                  <a:gd name="T15" fmla="*/ 7 h 117"/>
                  <a:gd name="T16" fmla="*/ 5 w 160"/>
                  <a:gd name="T17" fmla="*/ 8 h 117"/>
                  <a:gd name="T18" fmla="*/ 6 w 160"/>
                  <a:gd name="T19" fmla="*/ 9 h 117"/>
                  <a:gd name="T20" fmla="*/ 7 w 160"/>
                  <a:gd name="T21" fmla="*/ 10 h 117"/>
                  <a:gd name="T22" fmla="*/ 9 w 160"/>
                  <a:gd name="T23" fmla="*/ 10 h 117"/>
                  <a:gd name="T24" fmla="*/ 10 w 160"/>
                  <a:gd name="T25" fmla="*/ 11 h 117"/>
                  <a:gd name="T26" fmla="*/ 11 w 160"/>
                  <a:gd name="T27" fmla="*/ 12 h 117"/>
                  <a:gd name="T28" fmla="*/ 12 w 160"/>
                  <a:gd name="T29" fmla="*/ 12 h 117"/>
                  <a:gd name="T30" fmla="*/ 13 w 160"/>
                  <a:gd name="T31" fmla="*/ 12 h 117"/>
                  <a:gd name="T32" fmla="*/ 13 w 160"/>
                  <a:gd name="T33" fmla="*/ 12 h 117"/>
                  <a:gd name="T34" fmla="*/ 14 w 160"/>
                  <a:gd name="T35" fmla="*/ 12 h 117"/>
                  <a:gd name="T36" fmla="*/ 15 w 160"/>
                  <a:gd name="T37" fmla="*/ 12 h 117"/>
                  <a:gd name="T38" fmla="*/ 16 w 160"/>
                  <a:gd name="T39" fmla="*/ 12 h 117"/>
                  <a:gd name="T40" fmla="*/ 16 w 160"/>
                  <a:gd name="T41" fmla="*/ 11 h 117"/>
                  <a:gd name="T42" fmla="*/ 15 w 160"/>
                  <a:gd name="T43" fmla="*/ 10 h 117"/>
                  <a:gd name="T44" fmla="*/ 14 w 160"/>
                  <a:gd name="T45" fmla="*/ 8 h 117"/>
                  <a:gd name="T46" fmla="*/ 14 w 160"/>
                  <a:gd name="T47" fmla="*/ 8 h 117"/>
                  <a:gd name="T48" fmla="*/ 14 w 160"/>
                  <a:gd name="T49" fmla="*/ 7 h 117"/>
                  <a:gd name="T50" fmla="*/ 13 w 160"/>
                  <a:gd name="T51" fmla="*/ 6 h 117"/>
                  <a:gd name="T52" fmla="*/ 13 w 160"/>
                  <a:gd name="T53" fmla="*/ 5 h 117"/>
                  <a:gd name="T54" fmla="*/ 13 w 160"/>
                  <a:gd name="T55" fmla="*/ 5 h 117"/>
                  <a:gd name="T56" fmla="*/ 12 w 160"/>
                  <a:gd name="T57" fmla="*/ 5 h 117"/>
                  <a:gd name="T58" fmla="*/ 11 w 160"/>
                  <a:gd name="T59" fmla="*/ 4 h 117"/>
                  <a:gd name="T60" fmla="*/ 10 w 160"/>
                  <a:gd name="T61" fmla="*/ 4 h 117"/>
                  <a:gd name="T62" fmla="*/ 9 w 160"/>
                  <a:gd name="T63" fmla="*/ 3 h 117"/>
                  <a:gd name="T64" fmla="*/ 8 w 160"/>
                  <a:gd name="T65" fmla="*/ 2 h 117"/>
                  <a:gd name="T66" fmla="*/ 8 w 160"/>
                  <a:gd name="T67" fmla="*/ 2 h 117"/>
                  <a:gd name="T68" fmla="*/ 7 w 160"/>
                  <a:gd name="T69" fmla="*/ 1 h 117"/>
                  <a:gd name="T70" fmla="*/ 7 w 160"/>
                  <a:gd name="T71" fmla="*/ 1 h 117"/>
                  <a:gd name="T72" fmla="*/ 7 w 160"/>
                  <a:gd name="T73" fmla="*/ 1 h 117"/>
                  <a:gd name="T74" fmla="*/ 6 w 160"/>
                  <a:gd name="T75" fmla="*/ 1 h 117"/>
                  <a:gd name="T76" fmla="*/ 5 w 160"/>
                  <a:gd name="T77" fmla="*/ 1 h 117"/>
                  <a:gd name="T78" fmla="*/ 4 w 160"/>
                  <a:gd name="T79" fmla="*/ 0 h 117"/>
                  <a:gd name="T80" fmla="*/ 4 w 160"/>
                  <a:gd name="T81" fmla="*/ 0 h 117"/>
                  <a:gd name="T82" fmla="*/ 0 w 160"/>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117"/>
                  <a:gd name="T128" fmla="*/ 160 w 160"/>
                  <a:gd name="T129" fmla="*/ 117 h 1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5" name="Freeform 419"/>
              <p:cNvSpPr>
                <a:spLocks/>
              </p:cNvSpPr>
              <p:nvPr/>
            </p:nvSpPr>
            <p:spPr bwMode="auto">
              <a:xfrm>
                <a:off x="527" y="1592"/>
                <a:ext cx="26" cy="46"/>
              </a:xfrm>
              <a:custGeom>
                <a:avLst/>
                <a:gdLst>
                  <a:gd name="T0" fmla="*/ 4 w 80"/>
                  <a:gd name="T1" fmla="*/ 13 h 141"/>
                  <a:gd name="T2" fmla="*/ 8 w 80"/>
                  <a:gd name="T3" fmla="*/ 4 h 141"/>
                  <a:gd name="T4" fmla="*/ 8 w 80"/>
                  <a:gd name="T5" fmla="*/ 2 h 141"/>
                  <a:gd name="T6" fmla="*/ 7 w 80"/>
                  <a:gd name="T7" fmla="*/ 2 h 141"/>
                  <a:gd name="T8" fmla="*/ 6 w 80"/>
                  <a:gd name="T9" fmla="*/ 2 h 141"/>
                  <a:gd name="T10" fmla="*/ 6 w 80"/>
                  <a:gd name="T11" fmla="*/ 2 h 141"/>
                  <a:gd name="T12" fmla="*/ 5 w 80"/>
                  <a:gd name="T13" fmla="*/ 1 h 141"/>
                  <a:gd name="T14" fmla="*/ 5 w 80"/>
                  <a:gd name="T15" fmla="*/ 1 h 141"/>
                  <a:gd name="T16" fmla="*/ 5 w 80"/>
                  <a:gd name="T17" fmla="*/ 1 h 141"/>
                  <a:gd name="T18" fmla="*/ 4 w 80"/>
                  <a:gd name="T19" fmla="*/ 0 h 141"/>
                  <a:gd name="T20" fmla="*/ 4 w 80"/>
                  <a:gd name="T21" fmla="*/ 0 h 141"/>
                  <a:gd name="T22" fmla="*/ 0 w 80"/>
                  <a:gd name="T23" fmla="*/ 0 h 141"/>
                  <a:gd name="T24" fmla="*/ 0 w 80"/>
                  <a:gd name="T25" fmla="*/ 3 h 141"/>
                  <a:gd name="T26" fmla="*/ 0 w 80"/>
                  <a:gd name="T27" fmla="*/ 4 h 141"/>
                  <a:gd name="T28" fmla="*/ 0 w 80"/>
                  <a:gd name="T29" fmla="*/ 6 h 141"/>
                  <a:gd name="T30" fmla="*/ 0 w 80"/>
                  <a:gd name="T31" fmla="*/ 7 h 141"/>
                  <a:gd name="T32" fmla="*/ 0 w 80"/>
                  <a:gd name="T33" fmla="*/ 8 h 141"/>
                  <a:gd name="T34" fmla="*/ 0 w 80"/>
                  <a:gd name="T35" fmla="*/ 8 h 141"/>
                  <a:gd name="T36" fmla="*/ 1 w 80"/>
                  <a:gd name="T37" fmla="*/ 9 h 141"/>
                  <a:gd name="T38" fmla="*/ 1 w 80"/>
                  <a:gd name="T39" fmla="*/ 10 h 141"/>
                  <a:gd name="T40" fmla="*/ 2 w 80"/>
                  <a:gd name="T41" fmla="*/ 13 h 141"/>
                  <a:gd name="T42" fmla="*/ 3 w 80"/>
                  <a:gd name="T43" fmla="*/ 15 h 141"/>
                  <a:gd name="T44" fmla="*/ 3 w 80"/>
                  <a:gd name="T45" fmla="*/ 14 h 141"/>
                  <a:gd name="T46" fmla="*/ 4 w 80"/>
                  <a:gd name="T47" fmla="*/ 14 h 141"/>
                  <a:gd name="T48" fmla="*/ 4 w 80"/>
                  <a:gd name="T49" fmla="*/ 13 h 141"/>
                  <a:gd name="T50" fmla="*/ 4 w 80"/>
                  <a:gd name="T51" fmla="*/ 13 h 141"/>
                  <a:gd name="T52" fmla="*/ 4 w 80"/>
                  <a:gd name="T53" fmla="*/ 13 h 141"/>
                  <a:gd name="T54" fmla="*/ 4 w 80"/>
                  <a:gd name="T55" fmla="*/ 13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41"/>
                  <a:gd name="T86" fmla="*/ 80 w 80"/>
                  <a:gd name="T87" fmla="*/ 141 h 1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6" name="Freeform 420"/>
              <p:cNvSpPr>
                <a:spLocks/>
              </p:cNvSpPr>
              <p:nvPr/>
            </p:nvSpPr>
            <p:spPr bwMode="auto">
              <a:xfrm>
                <a:off x="1379" y="1383"/>
                <a:ext cx="83" cy="41"/>
              </a:xfrm>
              <a:custGeom>
                <a:avLst/>
                <a:gdLst>
                  <a:gd name="T0" fmla="*/ 0 w 259"/>
                  <a:gd name="T1" fmla="*/ 10 h 124"/>
                  <a:gd name="T2" fmla="*/ 0 w 259"/>
                  <a:gd name="T3" fmla="*/ 11 h 124"/>
                  <a:gd name="T4" fmla="*/ 0 w 259"/>
                  <a:gd name="T5" fmla="*/ 11 h 124"/>
                  <a:gd name="T6" fmla="*/ 0 w 259"/>
                  <a:gd name="T7" fmla="*/ 11 h 124"/>
                  <a:gd name="T8" fmla="*/ 1 w 259"/>
                  <a:gd name="T9" fmla="*/ 12 h 124"/>
                  <a:gd name="T10" fmla="*/ 1 w 259"/>
                  <a:gd name="T11" fmla="*/ 12 h 124"/>
                  <a:gd name="T12" fmla="*/ 2 w 259"/>
                  <a:gd name="T13" fmla="*/ 13 h 124"/>
                  <a:gd name="T14" fmla="*/ 3 w 259"/>
                  <a:gd name="T15" fmla="*/ 13 h 124"/>
                  <a:gd name="T16" fmla="*/ 4 w 259"/>
                  <a:gd name="T17" fmla="*/ 13 h 124"/>
                  <a:gd name="T18" fmla="*/ 5 w 259"/>
                  <a:gd name="T19" fmla="*/ 14 h 124"/>
                  <a:gd name="T20" fmla="*/ 6 w 259"/>
                  <a:gd name="T21" fmla="*/ 14 h 124"/>
                  <a:gd name="T22" fmla="*/ 7 w 259"/>
                  <a:gd name="T23" fmla="*/ 14 h 124"/>
                  <a:gd name="T24" fmla="*/ 8 w 259"/>
                  <a:gd name="T25" fmla="*/ 14 h 124"/>
                  <a:gd name="T26" fmla="*/ 8 w 259"/>
                  <a:gd name="T27" fmla="*/ 13 h 124"/>
                  <a:gd name="T28" fmla="*/ 9 w 259"/>
                  <a:gd name="T29" fmla="*/ 13 h 124"/>
                  <a:gd name="T30" fmla="*/ 10 w 259"/>
                  <a:gd name="T31" fmla="*/ 13 h 124"/>
                  <a:gd name="T32" fmla="*/ 11 w 259"/>
                  <a:gd name="T33" fmla="*/ 12 h 124"/>
                  <a:gd name="T34" fmla="*/ 12 w 259"/>
                  <a:gd name="T35" fmla="*/ 11 h 124"/>
                  <a:gd name="T36" fmla="*/ 13 w 259"/>
                  <a:gd name="T37" fmla="*/ 11 h 124"/>
                  <a:gd name="T38" fmla="*/ 13 w 259"/>
                  <a:gd name="T39" fmla="*/ 11 h 124"/>
                  <a:gd name="T40" fmla="*/ 14 w 259"/>
                  <a:gd name="T41" fmla="*/ 10 h 124"/>
                  <a:gd name="T42" fmla="*/ 15 w 259"/>
                  <a:gd name="T43" fmla="*/ 10 h 124"/>
                  <a:gd name="T44" fmla="*/ 16 w 259"/>
                  <a:gd name="T45" fmla="*/ 10 h 124"/>
                  <a:gd name="T46" fmla="*/ 17 w 259"/>
                  <a:gd name="T47" fmla="*/ 10 h 124"/>
                  <a:gd name="T48" fmla="*/ 18 w 259"/>
                  <a:gd name="T49" fmla="*/ 11 h 124"/>
                  <a:gd name="T50" fmla="*/ 19 w 259"/>
                  <a:gd name="T51" fmla="*/ 11 h 124"/>
                  <a:gd name="T52" fmla="*/ 19 w 259"/>
                  <a:gd name="T53" fmla="*/ 11 h 124"/>
                  <a:gd name="T54" fmla="*/ 21 w 259"/>
                  <a:gd name="T55" fmla="*/ 12 h 124"/>
                  <a:gd name="T56" fmla="*/ 22 w 259"/>
                  <a:gd name="T57" fmla="*/ 13 h 124"/>
                  <a:gd name="T58" fmla="*/ 27 w 259"/>
                  <a:gd name="T59" fmla="*/ 13 h 124"/>
                  <a:gd name="T60" fmla="*/ 27 w 259"/>
                  <a:gd name="T61" fmla="*/ 11 h 124"/>
                  <a:gd name="T62" fmla="*/ 26 w 259"/>
                  <a:gd name="T63" fmla="*/ 11 h 124"/>
                  <a:gd name="T64" fmla="*/ 25 w 259"/>
                  <a:gd name="T65" fmla="*/ 11 h 124"/>
                  <a:gd name="T66" fmla="*/ 24 w 259"/>
                  <a:gd name="T67" fmla="*/ 10 h 124"/>
                  <a:gd name="T68" fmla="*/ 23 w 259"/>
                  <a:gd name="T69" fmla="*/ 10 h 124"/>
                  <a:gd name="T70" fmla="*/ 24 w 259"/>
                  <a:gd name="T71" fmla="*/ 9 h 124"/>
                  <a:gd name="T72" fmla="*/ 24 w 259"/>
                  <a:gd name="T73" fmla="*/ 9 h 124"/>
                  <a:gd name="T74" fmla="*/ 25 w 259"/>
                  <a:gd name="T75" fmla="*/ 8 h 124"/>
                  <a:gd name="T76" fmla="*/ 25 w 259"/>
                  <a:gd name="T77" fmla="*/ 8 h 124"/>
                  <a:gd name="T78" fmla="*/ 24 w 259"/>
                  <a:gd name="T79" fmla="*/ 7 h 124"/>
                  <a:gd name="T80" fmla="*/ 24 w 259"/>
                  <a:gd name="T81" fmla="*/ 6 h 124"/>
                  <a:gd name="T82" fmla="*/ 23 w 259"/>
                  <a:gd name="T83" fmla="*/ 6 h 124"/>
                  <a:gd name="T84" fmla="*/ 22 w 259"/>
                  <a:gd name="T85" fmla="*/ 5 h 124"/>
                  <a:gd name="T86" fmla="*/ 20 w 259"/>
                  <a:gd name="T87" fmla="*/ 4 h 124"/>
                  <a:gd name="T88" fmla="*/ 19 w 259"/>
                  <a:gd name="T89" fmla="*/ 3 h 124"/>
                  <a:gd name="T90" fmla="*/ 17 w 259"/>
                  <a:gd name="T91" fmla="*/ 3 h 124"/>
                  <a:gd name="T92" fmla="*/ 16 w 259"/>
                  <a:gd name="T93" fmla="*/ 2 h 124"/>
                  <a:gd name="T94" fmla="*/ 15 w 259"/>
                  <a:gd name="T95" fmla="*/ 1 h 124"/>
                  <a:gd name="T96" fmla="*/ 14 w 259"/>
                  <a:gd name="T97" fmla="*/ 1 h 124"/>
                  <a:gd name="T98" fmla="*/ 14 w 259"/>
                  <a:gd name="T99" fmla="*/ 1 h 124"/>
                  <a:gd name="T100" fmla="*/ 13 w 259"/>
                  <a:gd name="T101" fmla="*/ 0 h 124"/>
                  <a:gd name="T102" fmla="*/ 13 w 259"/>
                  <a:gd name="T103" fmla="*/ 0 h 124"/>
                  <a:gd name="T104" fmla="*/ 12 w 259"/>
                  <a:gd name="T105" fmla="*/ 1 h 124"/>
                  <a:gd name="T106" fmla="*/ 11 w 259"/>
                  <a:gd name="T107" fmla="*/ 1 h 124"/>
                  <a:gd name="T108" fmla="*/ 10 w 259"/>
                  <a:gd name="T109" fmla="*/ 2 h 124"/>
                  <a:gd name="T110" fmla="*/ 8 w 259"/>
                  <a:gd name="T111" fmla="*/ 3 h 124"/>
                  <a:gd name="T112" fmla="*/ 6 w 259"/>
                  <a:gd name="T113" fmla="*/ 5 h 124"/>
                  <a:gd name="T114" fmla="*/ 4 w 259"/>
                  <a:gd name="T115" fmla="*/ 6 h 124"/>
                  <a:gd name="T116" fmla="*/ 2 w 259"/>
                  <a:gd name="T117" fmla="*/ 8 h 124"/>
                  <a:gd name="T118" fmla="*/ 1 w 259"/>
                  <a:gd name="T119" fmla="*/ 9 h 124"/>
                  <a:gd name="T120" fmla="*/ 0 w 259"/>
                  <a:gd name="T121" fmla="*/ 10 h 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9"/>
                  <a:gd name="T184" fmla="*/ 0 h 124"/>
                  <a:gd name="T185" fmla="*/ 259 w 259"/>
                  <a:gd name="T186" fmla="*/ 124 h 1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7" name="Freeform 421"/>
              <p:cNvSpPr>
                <a:spLocks/>
              </p:cNvSpPr>
              <p:nvPr/>
            </p:nvSpPr>
            <p:spPr bwMode="auto">
              <a:xfrm>
                <a:off x="1509" y="1389"/>
                <a:ext cx="38" cy="19"/>
              </a:xfrm>
              <a:custGeom>
                <a:avLst/>
                <a:gdLst>
                  <a:gd name="T0" fmla="*/ 0 w 119"/>
                  <a:gd name="T1" fmla="*/ 4 h 57"/>
                  <a:gd name="T2" fmla="*/ 1 w 119"/>
                  <a:gd name="T3" fmla="*/ 4 h 57"/>
                  <a:gd name="T4" fmla="*/ 1 w 119"/>
                  <a:gd name="T5" fmla="*/ 4 h 57"/>
                  <a:gd name="T6" fmla="*/ 2 w 119"/>
                  <a:gd name="T7" fmla="*/ 5 h 57"/>
                  <a:gd name="T8" fmla="*/ 3 w 119"/>
                  <a:gd name="T9" fmla="*/ 5 h 57"/>
                  <a:gd name="T10" fmla="*/ 3 w 119"/>
                  <a:gd name="T11" fmla="*/ 6 h 57"/>
                  <a:gd name="T12" fmla="*/ 4 w 119"/>
                  <a:gd name="T13" fmla="*/ 6 h 57"/>
                  <a:gd name="T14" fmla="*/ 4 w 119"/>
                  <a:gd name="T15" fmla="*/ 6 h 57"/>
                  <a:gd name="T16" fmla="*/ 5 w 119"/>
                  <a:gd name="T17" fmla="*/ 6 h 57"/>
                  <a:gd name="T18" fmla="*/ 6 w 119"/>
                  <a:gd name="T19" fmla="*/ 6 h 57"/>
                  <a:gd name="T20" fmla="*/ 6 w 119"/>
                  <a:gd name="T21" fmla="*/ 6 h 57"/>
                  <a:gd name="T22" fmla="*/ 7 w 119"/>
                  <a:gd name="T23" fmla="*/ 6 h 57"/>
                  <a:gd name="T24" fmla="*/ 8 w 119"/>
                  <a:gd name="T25" fmla="*/ 6 h 57"/>
                  <a:gd name="T26" fmla="*/ 9 w 119"/>
                  <a:gd name="T27" fmla="*/ 6 h 57"/>
                  <a:gd name="T28" fmla="*/ 9 w 119"/>
                  <a:gd name="T29" fmla="*/ 5 h 57"/>
                  <a:gd name="T30" fmla="*/ 10 w 119"/>
                  <a:gd name="T31" fmla="*/ 5 h 57"/>
                  <a:gd name="T32" fmla="*/ 10 w 119"/>
                  <a:gd name="T33" fmla="*/ 4 h 57"/>
                  <a:gd name="T34" fmla="*/ 11 w 119"/>
                  <a:gd name="T35" fmla="*/ 4 h 57"/>
                  <a:gd name="T36" fmla="*/ 11 w 119"/>
                  <a:gd name="T37" fmla="*/ 3 h 57"/>
                  <a:gd name="T38" fmla="*/ 12 w 119"/>
                  <a:gd name="T39" fmla="*/ 1 h 57"/>
                  <a:gd name="T40" fmla="*/ 12 w 119"/>
                  <a:gd name="T41" fmla="*/ 0 h 57"/>
                  <a:gd name="T42" fmla="*/ 10 w 119"/>
                  <a:gd name="T43" fmla="*/ 0 h 57"/>
                  <a:gd name="T44" fmla="*/ 8 w 119"/>
                  <a:gd name="T45" fmla="*/ 0 h 57"/>
                  <a:gd name="T46" fmla="*/ 6 w 119"/>
                  <a:gd name="T47" fmla="*/ 0 h 57"/>
                  <a:gd name="T48" fmla="*/ 4 w 119"/>
                  <a:gd name="T49" fmla="*/ 1 h 57"/>
                  <a:gd name="T50" fmla="*/ 4 w 119"/>
                  <a:gd name="T51" fmla="*/ 1 h 57"/>
                  <a:gd name="T52" fmla="*/ 3 w 119"/>
                  <a:gd name="T53" fmla="*/ 1 h 57"/>
                  <a:gd name="T54" fmla="*/ 2 w 119"/>
                  <a:gd name="T55" fmla="*/ 1 h 57"/>
                  <a:gd name="T56" fmla="*/ 2 w 119"/>
                  <a:gd name="T57" fmla="*/ 2 h 57"/>
                  <a:gd name="T58" fmla="*/ 1 w 119"/>
                  <a:gd name="T59" fmla="*/ 2 h 57"/>
                  <a:gd name="T60" fmla="*/ 1 w 119"/>
                  <a:gd name="T61" fmla="*/ 3 h 57"/>
                  <a:gd name="T62" fmla="*/ 0 w 119"/>
                  <a:gd name="T63" fmla="*/ 3 h 57"/>
                  <a:gd name="T64" fmla="*/ 0 w 119"/>
                  <a:gd name="T65" fmla="*/ 4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57"/>
                  <a:gd name="T101" fmla="*/ 119 w 119"/>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8" name="Freeform 422"/>
              <p:cNvSpPr>
                <a:spLocks/>
              </p:cNvSpPr>
              <p:nvPr/>
            </p:nvSpPr>
            <p:spPr bwMode="auto">
              <a:xfrm>
                <a:off x="1554" y="1335"/>
                <a:ext cx="34" cy="17"/>
              </a:xfrm>
              <a:custGeom>
                <a:avLst/>
                <a:gdLst>
                  <a:gd name="T0" fmla="*/ 0 w 107"/>
                  <a:gd name="T1" fmla="*/ 5 h 52"/>
                  <a:gd name="T2" fmla="*/ 1 w 107"/>
                  <a:gd name="T3" fmla="*/ 6 h 52"/>
                  <a:gd name="T4" fmla="*/ 1 w 107"/>
                  <a:gd name="T5" fmla="*/ 6 h 52"/>
                  <a:gd name="T6" fmla="*/ 1 w 107"/>
                  <a:gd name="T7" fmla="*/ 6 h 52"/>
                  <a:gd name="T8" fmla="*/ 2 w 107"/>
                  <a:gd name="T9" fmla="*/ 6 h 52"/>
                  <a:gd name="T10" fmla="*/ 3 w 107"/>
                  <a:gd name="T11" fmla="*/ 5 h 52"/>
                  <a:gd name="T12" fmla="*/ 3 w 107"/>
                  <a:gd name="T13" fmla="*/ 5 h 52"/>
                  <a:gd name="T14" fmla="*/ 4 w 107"/>
                  <a:gd name="T15" fmla="*/ 5 h 52"/>
                  <a:gd name="T16" fmla="*/ 5 w 107"/>
                  <a:gd name="T17" fmla="*/ 5 h 52"/>
                  <a:gd name="T18" fmla="*/ 6 w 107"/>
                  <a:gd name="T19" fmla="*/ 5 h 52"/>
                  <a:gd name="T20" fmla="*/ 7 w 107"/>
                  <a:gd name="T21" fmla="*/ 5 h 52"/>
                  <a:gd name="T22" fmla="*/ 8 w 107"/>
                  <a:gd name="T23" fmla="*/ 4 h 52"/>
                  <a:gd name="T24" fmla="*/ 9 w 107"/>
                  <a:gd name="T25" fmla="*/ 4 h 52"/>
                  <a:gd name="T26" fmla="*/ 10 w 107"/>
                  <a:gd name="T27" fmla="*/ 3 h 52"/>
                  <a:gd name="T28" fmla="*/ 11 w 107"/>
                  <a:gd name="T29" fmla="*/ 3 h 52"/>
                  <a:gd name="T30" fmla="*/ 11 w 107"/>
                  <a:gd name="T31" fmla="*/ 0 h 52"/>
                  <a:gd name="T32" fmla="*/ 10 w 107"/>
                  <a:gd name="T33" fmla="*/ 0 h 52"/>
                  <a:gd name="T34" fmla="*/ 9 w 107"/>
                  <a:gd name="T35" fmla="*/ 0 h 52"/>
                  <a:gd name="T36" fmla="*/ 7 w 107"/>
                  <a:gd name="T37" fmla="*/ 1 h 52"/>
                  <a:gd name="T38" fmla="*/ 6 w 107"/>
                  <a:gd name="T39" fmla="*/ 1 h 52"/>
                  <a:gd name="T40" fmla="*/ 4 w 107"/>
                  <a:gd name="T41" fmla="*/ 2 h 52"/>
                  <a:gd name="T42" fmla="*/ 3 w 107"/>
                  <a:gd name="T43" fmla="*/ 3 h 52"/>
                  <a:gd name="T44" fmla="*/ 2 w 107"/>
                  <a:gd name="T45" fmla="*/ 4 h 52"/>
                  <a:gd name="T46" fmla="*/ 1 w 107"/>
                  <a:gd name="T47" fmla="*/ 4 h 52"/>
                  <a:gd name="T48" fmla="*/ 1 w 107"/>
                  <a:gd name="T49" fmla="*/ 5 h 52"/>
                  <a:gd name="T50" fmla="*/ 0 w 107"/>
                  <a:gd name="T51" fmla="*/ 5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
                  <a:gd name="T79" fmla="*/ 0 h 52"/>
                  <a:gd name="T80" fmla="*/ 107 w 107"/>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79" name="Freeform 423"/>
              <p:cNvSpPr>
                <a:spLocks/>
              </p:cNvSpPr>
              <p:nvPr/>
            </p:nvSpPr>
            <p:spPr bwMode="auto">
              <a:xfrm>
                <a:off x="1381" y="1244"/>
                <a:ext cx="79" cy="32"/>
              </a:xfrm>
              <a:custGeom>
                <a:avLst/>
                <a:gdLst>
                  <a:gd name="T0" fmla="*/ 3 w 246"/>
                  <a:gd name="T1" fmla="*/ 10 h 99"/>
                  <a:gd name="T2" fmla="*/ 2 w 246"/>
                  <a:gd name="T3" fmla="*/ 10 h 99"/>
                  <a:gd name="T4" fmla="*/ 2 w 246"/>
                  <a:gd name="T5" fmla="*/ 10 h 99"/>
                  <a:gd name="T6" fmla="*/ 1 w 246"/>
                  <a:gd name="T7" fmla="*/ 10 h 99"/>
                  <a:gd name="T8" fmla="*/ 1 w 246"/>
                  <a:gd name="T9" fmla="*/ 9 h 99"/>
                  <a:gd name="T10" fmla="*/ 1 w 246"/>
                  <a:gd name="T11" fmla="*/ 9 h 99"/>
                  <a:gd name="T12" fmla="*/ 0 w 246"/>
                  <a:gd name="T13" fmla="*/ 9 h 99"/>
                  <a:gd name="T14" fmla="*/ 0 w 246"/>
                  <a:gd name="T15" fmla="*/ 8 h 99"/>
                  <a:gd name="T16" fmla="*/ 0 w 246"/>
                  <a:gd name="T17" fmla="*/ 8 h 99"/>
                  <a:gd name="T18" fmla="*/ 0 w 246"/>
                  <a:gd name="T19" fmla="*/ 7 h 99"/>
                  <a:gd name="T20" fmla="*/ 0 w 246"/>
                  <a:gd name="T21" fmla="*/ 7 h 99"/>
                  <a:gd name="T22" fmla="*/ 0 w 246"/>
                  <a:gd name="T23" fmla="*/ 6 h 99"/>
                  <a:gd name="T24" fmla="*/ 1 w 246"/>
                  <a:gd name="T25" fmla="*/ 6 h 99"/>
                  <a:gd name="T26" fmla="*/ 1 w 246"/>
                  <a:gd name="T27" fmla="*/ 5 h 99"/>
                  <a:gd name="T28" fmla="*/ 2 w 246"/>
                  <a:gd name="T29" fmla="*/ 4 h 99"/>
                  <a:gd name="T30" fmla="*/ 3 w 246"/>
                  <a:gd name="T31" fmla="*/ 4 h 99"/>
                  <a:gd name="T32" fmla="*/ 4 w 246"/>
                  <a:gd name="T33" fmla="*/ 3 h 99"/>
                  <a:gd name="T34" fmla="*/ 5 w 246"/>
                  <a:gd name="T35" fmla="*/ 2 h 99"/>
                  <a:gd name="T36" fmla="*/ 6 w 246"/>
                  <a:gd name="T37" fmla="*/ 2 h 99"/>
                  <a:gd name="T38" fmla="*/ 7 w 246"/>
                  <a:gd name="T39" fmla="*/ 2 h 99"/>
                  <a:gd name="T40" fmla="*/ 8 w 246"/>
                  <a:gd name="T41" fmla="*/ 1 h 99"/>
                  <a:gd name="T42" fmla="*/ 10 w 246"/>
                  <a:gd name="T43" fmla="*/ 1 h 99"/>
                  <a:gd name="T44" fmla="*/ 11 w 246"/>
                  <a:gd name="T45" fmla="*/ 0 h 99"/>
                  <a:gd name="T46" fmla="*/ 13 w 246"/>
                  <a:gd name="T47" fmla="*/ 0 h 99"/>
                  <a:gd name="T48" fmla="*/ 14 w 246"/>
                  <a:gd name="T49" fmla="*/ 0 h 99"/>
                  <a:gd name="T50" fmla="*/ 17 w 246"/>
                  <a:gd name="T51" fmla="*/ 0 h 99"/>
                  <a:gd name="T52" fmla="*/ 20 w 246"/>
                  <a:gd name="T53" fmla="*/ 0 h 99"/>
                  <a:gd name="T54" fmla="*/ 22 w 246"/>
                  <a:gd name="T55" fmla="*/ 0 h 99"/>
                  <a:gd name="T56" fmla="*/ 25 w 246"/>
                  <a:gd name="T57" fmla="*/ 1 h 99"/>
                  <a:gd name="T58" fmla="*/ 25 w 246"/>
                  <a:gd name="T59" fmla="*/ 1 h 99"/>
                  <a:gd name="T60" fmla="*/ 25 w 246"/>
                  <a:gd name="T61" fmla="*/ 2 h 99"/>
                  <a:gd name="T62" fmla="*/ 24 w 246"/>
                  <a:gd name="T63" fmla="*/ 2 h 99"/>
                  <a:gd name="T64" fmla="*/ 24 w 246"/>
                  <a:gd name="T65" fmla="*/ 3 h 99"/>
                  <a:gd name="T66" fmla="*/ 22 w 246"/>
                  <a:gd name="T67" fmla="*/ 4 h 99"/>
                  <a:gd name="T68" fmla="*/ 21 w 246"/>
                  <a:gd name="T69" fmla="*/ 5 h 99"/>
                  <a:gd name="T70" fmla="*/ 19 w 246"/>
                  <a:gd name="T71" fmla="*/ 6 h 99"/>
                  <a:gd name="T72" fmla="*/ 17 w 246"/>
                  <a:gd name="T73" fmla="*/ 6 h 99"/>
                  <a:gd name="T74" fmla="*/ 16 w 246"/>
                  <a:gd name="T75" fmla="*/ 7 h 99"/>
                  <a:gd name="T76" fmla="*/ 15 w 246"/>
                  <a:gd name="T77" fmla="*/ 7 h 99"/>
                  <a:gd name="T78" fmla="*/ 14 w 246"/>
                  <a:gd name="T79" fmla="*/ 7 h 99"/>
                  <a:gd name="T80" fmla="*/ 13 w 246"/>
                  <a:gd name="T81" fmla="*/ 7 h 99"/>
                  <a:gd name="T82" fmla="*/ 13 w 246"/>
                  <a:gd name="T83" fmla="*/ 7 h 99"/>
                  <a:gd name="T84" fmla="*/ 11 w 246"/>
                  <a:gd name="T85" fmla="*/ 7 h 99"/>
                  <a:gd name="T86" fmla="*/ 10 w 246"/>
                  <a:gd name="T87" fmla="*/ 7 h 99"/>
                  <a:gd name="T88" fmla="*/ 10 w 246"/>
                  <a:gd name="T89" fmla="*/ 7 h 99"/>
                  <a:gd name="T90" fmla="*/ 9 w 246"/>
                  <a:gd name="T91" fmla="*/ 7 h 99"/>
                  <a:gd name="T92" fmla="*/ 8 w 246"/>
                  <a:gd name="T93" fmla="*/ 7 h 99"/>
                  <a:gd name="T94" fmla="*/ 7 w 246"/>
                  <a:gd name="T95" fmla="*/ 8 h 99"/>
                  <a:gd name="T96" fmla="*/ 6 w 246"/>
                  <a:gd name="T97" fmla="*/ 9 h 99"/>
                  <a:gd name="T98" fmla="*/ 5 w 246"/>
                  <a:gd name="T99" fmla="*/ 9 h 99"/>
                  <a:gd name="T100" fmla="*/ 4 w 246"/>
                  <a:gd name="T101" fmla="*/ 10 h 99"/>
                  <a:gd name="T102" fmla="*/ 4 w 246"/>
                  <a:gd name="T103" fmla="*/ 10 h 99"/>
                  <a:gd name="T104" fmla="*/ 3 w 246"/>
                  <a:gd name="T105" fmla="*/ 10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99"/>
                  <a:gd name="T161" fmla="*/ 246 w 246"/>
                  <a:gd name="T162" fmla="*/ 99 h 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0" name="Freeform 424"/>
              <p:cNvSpPr>
                <a:spLocks/>
              </p:cNvSpPr>
              <p:nvPr/>
            </p:nvSpPr>
            <p:spPr bwMode="auto">
              <a:xfrm>
                <a:off x="1294" y="1248"/>
                <a:ext cx="76" cy="40"/>
              </a:xfrm>
              <a:custGeom>
                <a:avLst/>
                <a:gdLst>
                  <a:gd name="T0" fmla="*/ 4 w 233"/>
                  <a:gd name="T1" fmla="*/ 9 h 123"/>
                  <a:gd name="T2" fmla="*/ 1 w 233"/>
                  <a:gd name="T3" fmla="*/ 8 h 123"/>
                  <a:gd name="T4" fmla="*/ 0 w 233"/>
                  <a:gd name="T5" fmla="*/ 6 h 123"/>
                  <a:gd name="T6" fmla="*/ 2 w 233"/>
                  <a:gd name="T7" fmla="*/ 4 h 123"/>
                  <a:gd name="T8" fmla="*/ 4 w 233"/>
                  <a:gd name="T9" fmla="*/ 4 h 123"/>
                  <a:gd name="T10" fmla="*/ 7 w 233"/>
                  <a:gd name="T11" fmla="*/ 4 h 123"/>
                  <a:gd name="T12" fmla="*/ 8 w 233"/>
                  <a:gd name="T13" fmla="*/ 4 h 123"/>
                  <a:gd name="T14" fmla="*/ 9 w 233"/>
                  <a:gd name="T15" fmla="*/ 4 h 123"/>
                  <a:gd name="T16" fmla="*/ 11 w 233"/>
                  <a:gd name="T17" fmla="*/ 2 h 123"/>
                  <a:gd name="T18" fmla="*/ 13 w 233"/>
                  <a:gd name="T19" fmla="*/ 1 h 123"/>
                  <a:gd name="T20" fmla="*/ 16 w 233"/>
                  <a:gd name="T21" fmla="*/ 0 h 123"/>
                  <a:gd name="T22" fmla="*/ 17 w 233"/>
                  <a:gd name="T23" fmla="*/ 1 h 123"/>
                  <a:gd name="T24" fmla="*/ 19 w 233"/>
                  <a:gd name="T25" fmla="*/ 1 h 123"/>
                  <a:gd name="T26" fmla="*/ 20 w 233"/>
                  <a:gd name="T27" fmla="*/ 1 h 123"/>
                  <a:gd name="T28" fmla="*/ 22 w 233"/>
                  <a:gd name="T29" fmla="*/ 1 h 123"/>
                  <a:gd name="T30" fmla="*/ 23 w 233"/>
                  <a:gd name="T31" fmla="*/ 0 h 123"/>
                  <a:gd name="T32" fmla="*/ 25 w 233"/>
                  <a:gd name="T33" fmla="*/ 1 h 123"/>
                  <a:gd name="T34" fmla="*/ 24 w 233"/>
                  <a:gd name="T35" fmla="*/ 2 h 123"/>
                  <a:gd name="T36" fmla="*/ 23 w 233"/>
                  <a:gd name="T37" fmla="*/ 3 h 123"/>
                  <a:gd name="T38" fmla="*/ 22 w 233"/>
                  <a:gd name="T39" fmla="*/ 3 h 123"/>
                  <a:gd name="T40" fmla="*/ 22 w 233"/>
                  <a:gd name="T41" fmla="*/ 5 h 123"/>
                  <a:gd name="T42" fmla="*/ 22 w 233"/>
                  <a:gd name="T43" fmla="*/ 7 h 123"/>
                  <a:gd name="T44" fmla="*/ 20 w 233"/>
                  <a:gd name="T45" fmla="*/ 9 h 123"/>
                  <a:gd name="T46" fmla="*/ 17 w 233"/>
                  <a:gd name="T47" fmla="*/ 10 h 123"/>
                  <a:gd name="T48" fmla="*/ 15 w 233"/>
                  <a:gd name="T49" fmla="*/ 10 h 123"/>
                  <a:gd name="T50" fmla="*/ 12 w 233"/>
                  <a:gd name="T51" fmla="*/ 11 h 123"/>
                  <a:gd name="T52" fmla="*/ 10 w 233"/>
                  <a:gd name="T53" fmla="*/ 11 h 123"/>
                  <a:gd name="T54" fmla="*/ 9 w 233"/>
                  <a:gd name="T55" fmla="*/ 12 h 123"/>
                  <a:gd name="T56" fmla="*/ 7 w 233"/>
                  <a:gd name="T57" fmla="*/ 13 h 123"/>
                  <a:gd name="T58" fmla="*/ 6 w 233"/>
                  <a:gd name="T59" fmla="*/ 13 h 123"/>
                  <a:gd name="T60" fmla="*/ 6 w 233"/>
                  <a:gd name="T61" fmla="*/ 12 h 123"/>
                  <a:gd name="T62" fmla="*/ 5 w 233"/>
                  <a:gd name="T63" fmla="*/ 11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3"/>
                  <a:gd name="T97" fmla="*/ 0 h 123"/>
                  <a:gd name="T98" fmla="*/ 233 w 233"/>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1" name="Freeform 425"/>
              <p:cNvSpPr>
                <a:spLocks/>
              </p:cNvSpPr>
              <p:nvPr/>
            </p:nvSpPr>
            <p:spPr bwMode="auto">
              <a:xfrm>
                <a:off x="983" y="1236"/>
                <a:ext cx="157" cy="56"/>
              </a:xfrm>
              <a:custGeom>
                <a:avLst/>
                <a:gdLst>
                  <a:gd name="T0" fmla="*/ 0 w 484"/>
                  <a:gd name="T1" fmla="*/ 16 h 172"/>
                  <a:gd name="T2" fmla="*/ 0 w 484"/>
                  <a:gd name="T3" fmla="*/ 17 h 172"/>
                  <a:gd name="T4" fmla="*/ 1 w 484"/>
                  <a:gd name="T5" fmla="*/ 17 h 172"/>
                  <a:gd name="T6" fmla="*/ 2 w 484"/>
                  <a:gd name="T7" fmla="*/ 18 h 172"/>
                  <a:gd name="T8" fmla="*/ 3 w 484"/>
                  <a:gd name="T9" fmla="*/ 18 h 172"/>
                  <a:gd name="T10" fmla="*/ 6 w 484"/>
                  <a:gd name="T11" fmla="*/ 18 h 172"/>
                  <a:gd name="T12" fmla="*/ 8 w 484"/>
                  <a:gd name="T13" fmla="*/ 18 h 172"/>
                  <a:gd name="T14" fmla="*/ 10 w 484"/>
                  <a:gd name="T15" fmla="*/ 18 h 172"/>
                  <a:gd name="T16" fmla="*/ 15 w 484"/>
                  <a:gd name="T17" fmla="*/ 17 h 172"/>
                  <a:gd name="T18" fmla="*/ 20 w 484"/>
                  <a:gd name="T19" fmla="*/ 14 h 172"/>
                  <a:gd name="T20" fmla="*/ 25 w 484"/>
                  <a:gd name="T21" fmla="*/ 12 h 172"/>
                  <a:gd name="T22" fmla="*/ 30 w 484"/>
                  <a:gd name="T23" fmla="*/ 11 h 172"/>
                  <a:gd name="T24" fmla="*/ 37 w 484"/>
                  <a:gd name="T25" fmla="*/ 9 h 172"/>
                  <a:gd name="T26" fmla="*/ 42 w 484"/>
                  <a:gd name="T27" fmla="*/ 8 h 172"/>
                  <a:gd name="T28" fmla="*/ 46 w 484"/>
                  <a:gd name="T29" fmla="*/ 7 h 172"/>
                  <a:gd name="T30" fmla="*/ 49 w 484"/>
                  <a:gd name="T31" fmla="*/ 6 h 172"/>
                  <a:gd name="T32" fmla="*/ 50 w 484"/>
                  <a:gd name="T33" fmla="*/ 5 h 172"/>
                  <a:gd name="T34" fmla="*/ 51 w 484"/>
                  <a:gd name="T35" fmla="*/ 4 h 172"/>
                  <a:gd name="T36" fmla="*/ 47 w 484"/>
                  <a:gd name="T37" fmla="*/ 3 h 172"/>
                  <a:gd name="T38" fmla="*/ 41 w 484"/>
                  <a:gd name="T39" fmla="*/ 2 h 172"/>
                  <a:gd name="T40" fmla="*/ 35 w 484"/>
                  <a:gd name="T41" fmla="*/ 1 h 172"/>
                  <a:gd name="T42" fmla="*/ 29 w 484"/>
                  <a:gd name="T43" fmla="*/ 0 h 172"/>
                  <a:gd name="T44" fmla="*/ 24 w 484"/>
                  <a:gd name="T45" fmla="*/ 0 h 172"/>
                  <a:gd name="T46" fmla="*/ 21 w 484"/>
                  <a:gd name="T47" fmla="*/ 0 h 172"/>
                  <a:gd name="T48" fmla="*/ 19 w 484"/>
                  <a:gd name="T49" fmla="*/ 1 h 172"/>
                  <a:gd name="T50" fmla="*/ 18 w 484"/>
                  <a:gd name="T51" fmla="*/ 1 h 172"/>
                  <a:gd name="T52" fmla="*/ 18 w 484"/>
                  <a:gd name="T53" fmla="*/ 0 h 172"/>
                  <a:gd name="T54" fmla="*/ 18 w 484"/>
                  <a:gd name="T55" fmla="*/ 1 h 172"/>
                  <a:gd name="T56" fmla="*/ 17 w 484"/>
                  <a:gd name="T57" fmla="*/ 3 h 172"/>
                  <a:gd name="T58" fmla="*/ 16 w 484"/>
                  <a:gd name="T59" fmla="*/ 4 h 172"/>
                  <a:gd name="T60" fmla="*/ 15 w 484"/>
                  <a:gd name="T61" fmla="*/ 5 h 172"/>
                  <a:gd name="T62" fmla="*/ 13 w 484"/>
                  <a:gd name="T63" fmla="*/ 6 h 172"/>
                  <a:gd name="T64" fmla="*/ 10 w 484"/>
                  <a:gd name="T65" fmla="*/ 7 h 172"/>
                  <a:gd name="T66" fmla="*/ 7 w 484"/>
                  <a:gd name="T67" fmla="*/ 8 h 172"/>
                  <a:gd name="T68" fmla="*/ 4 w 484"/>
                  <a:gd name="T69" fmla="*/ 9 h 172"/>
                  <a:gd name="T70" fmla="*/ 2 w 484"/>
                  <a:gd name="T71" fmla="*/ 10 h 172"/>
                  <a:gd name="T72" fmla="*/ 1 w 484"/>
                  <a:gd name="T73" fmla="*/ 11 h 172"/>
                  <a:gd name="T74" fmla="*/ 0 w 484"/>
                  <a:gd name="T75" fmla="*/ 13 h 172"/>
                  <a:gd name="T76" fmla="*/ 0 w 484"/>
                  <a:gd name="T77" fmla="*/ 14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4"/>
                  <a:gd name="T118" fmla="*/ 0 h 172"/>
                  <a:gd name="T119" fmla="*/ 484 w 484"/>
                  <a:gd name="T120" fmla="*/ 172 h 1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2" name="Freeform 426"/>
              <p:cNvSpPr>
                <a:spLocks/>
              </p:cNvSpPr>
              <p:nvPr/>
            </p:nvSpPr>
            <p:spPr bwMode="auto">
              <a:xfrm>
                <a:off x="1043" y="1255"/>
                <a:ext cx="221" cy="79"/>
              </a:xfrm>
              <a:custGeom>
                <a:avLst/>
                <a:gdLst>
                  <a:gd name="T0" fmla="*/ 33 w 684"/>
                  <a:gd name="T1" fmla="*/ 1 h 240"/>
                  <a:gd name="T2" fmla="*/ 32 w 684"/>
                  <a:gd name="T3" fmla="*/ 3 h 240"/>
                  <a:gd name="T4" fmla="*/ 31 w 684"/>
                  <a:gd name="T5" fmla="*/ 4 h 240"/>
                  <a:gd name="T6" fmla="*/ 31 w 684"/>
                  <a:gd name="T7" fmla="*/ 5 h 240"/>
                  <a:gd name="T8" fmla="*/ 35 w 684"/>
                  <a:gd name="T9" fmla="*/ 4 h 240"/>
                  <a:gd name="T10" fmla="*/ 39 w 684"/>
                  <a:gd name="T11" fmla="*/ 2 h 240"/>
                  <a:gd name="T12" fmla="*/ 39 w 684"/>
                  <a:gd name="T13" fmla="*/ 4 h 240"/>
                  <a:gd name="T14" fmla="*/ 39 w 684"/>
                  <a:gd name="T15" fmla="*/ 6 h 240"/>
                  <a:gd name="T16" fmla="*/ 42 w 684"/>
                  <a:gd name="T17" fmla="*/ 8 h 240"/>
                  <a:gd name="T18" fmla="*/ 53 w 684"/>
                  <a:gd name="T19" fmla="*/ 6 h 240"/>
                  <a:gd name="T20" fmla="*/ 54 w 684"/>
                  <a:gd name="T21" fmla="*/ 8 h 240"/>
                  <a:gd name="T22" fmla="*/ 57 w 684"/>
                  <a:gd name="T23" fmla="*/ 7 h 240"/>
                  <a:gd name="T24" fmla="*/ 58 w 684"/>
                  <a:gd name="T25" fmla="*/ 5 h 240"/>
                  <a:gd name="T26" fmla="*/ 58 w 684"/>
                  <a:gd name="T27" fmla="*/ 2 h 240"/>
                  <a:gd name="T28" fmla="*/ 59 w 684"/>
                  <a:gd name="T29" fmla="*/ 1 h 240"/>
                  <a:gd name="T30" fmla="*/ 60 w 684"/>
                  <a:gd name="T31" fmla="*/ 0 h 240"/>
                  <a:gd name="T32" fmla="*/ 65 w 684"/>
                  <a:gd name="T33" fmla="*/ 0 h 240"/>
                  <a:gd name="T34" fmla="*/ 67 w 684"/>
                  <a:gd name="T35" fmla="*/ 0 h 240"/>
                  <a:gd name="T36" fmla="*/ 68 w 684"/>
                  <a:gd name="T37" fmla="*/ 4 h 240"/>
                  <a:gd name="T38" fmla="*/ 68 w 684"/>
                  <a:gd name="T39" fmla="*/ 8 h 240"/>
                  <a:gd name="T40" fmla="*/ 67 w 684"/>
                  <a:gd name="T41" fmla="*/ 11 h 240"/>
                  <a:gd name="T42" fmla="*/ 65 w 684"/>
                  <a:gd name="T43" fmla="*/ 13 h 240"/>
                  <a:gd name="T44" fmla="*/ 68 w 684"/>
                  <a:gd name="T45" fmla="*/ 15 h 240"/>
                  <a:gd name="T46" fmla="*/ 70 w 684"/>
                  <a:gd name="T47" fmla="*/ 16 h 240"/>
                  <a:gd name="T48" fmla="*/ 71 w 684"/>
                  <a:gd name="T49" fmla="*/ 19 h 240"/>
                  <a:gd name="T50" fmla="*/ 67 w 684"/>
                  <a:gd name="T51" fmla="*/ 20 h 240"/>
                  <a:gd name="T52" fmla="*/ 63 w 684"/>
                  <a:gd name="T53" fmla="*/ 20 h 240"/>
                  <a:gd name="T54" fmla="*/ 60 w 684"/>
                  <a:gd name="T55" fmla="*/ 19 h 240"/>
                  <a:gd name="T56" fmla="*/ 59 w 684"/>
                  <a:gd name="T57" fmla="*/ 20 h 240"/>
                  <a:gd name="T58" fmla="*/ 57 w 684"/>
                  <a:gd name="T59" fmla="*/ 22 h 240"/>
                  <a:gd name="T60" fmla="*/ 55 w 684"/>
                  <a:gd name="T61" fmla="*/ 23 h 240"/>
                  <a:gd name="T62" fmla="*/ 51 w 684"/>
                  <a:gd name="T63" fmla="*/ 23 h 240"/>
                  <a:gd name="T64" fmla="*/ 47 w 684"/>
                  <a:gd name="T65" fmla="*/ 22 h 240"/>
                  <a:gd name="T66" fmla="*/ 44 w 684"/>
                  <a:gd name="T67" fmla="*/ 21 h 240"/>
                  <a:gd name="T68" fmla="*/ 35 w 684"/>
                  <a:gd name="T69" fmla="*/ 23 h 240"/>
                  <a:gd name="T70" fmla="*/ 24 w 684"/>
                  <a:gd name="T71" fmla="*/ 25 h 240"/>
                  <a:gd name="T72" fmla="*/ 18 w 684"/>
                  <a:gd name="T73" fmla="*/ 26 h 240"/>
                  <a:gd name="T74" fmla="*/ 13 w 684"/>
                  <a:gd name="T75" fmla="*/ 26 h 240"/>
                  <a:gd name="T76" fmla="*/ 10 w 684"/>
                  <a:gd name="T77" fmla="*/ 25 h 240"/>
                  <a:gd name="T78" fmla="*/ 7 w 684"/>
                  <a:gd name="T79" fmla="*/ 22 h 240"/>
                  <a:gd name="T80" fmla="*/ 3 w 684"/>
                  <a:gd name="T81" fmla="*/ 21 h 240"/>
                  <a:gd name="T82" fmla="*/ 0 w 684"/>
                  <a:gd name="T83" fmla="*/ 19 h 240"/>
                  <a:gd name="T84" fmla="*/ 7 w 684"/>
                  <a:gd name="T85" fmla="*/ 17 h 240"/>
                  <a:gd name="T86" fmla="*/ 10 w 684"/>
                  <a:gd name="T87" fmla="*/ 17 h 240"/>
                  <a:gd name="T88" fmla="*/ 16 w 684"/>
                  <a:gd name="T89" fmla="*/ 17 h 240"/>
                  <a:gd name="T90" fmla="*/ 21 w 684"/>
                  <a:gd name="T91" fmla="*/ 18 h 240"/>
                  <a:gd name="T92" fmla="*/ 23 w 684"/>
                  <a:gd name="T93" fmla="*/ 17 h 240"/>
                  <a:gd name="T94" fmla="*/ 3 w 684"/>
                  <a:gd name="T95" fmla="*/ 15 h 240"/>
                  <a:gd name="T96" fmla="*/ 5 w 684"/>
                  <a:gd name="T97" fmla="*/ 14 h 240"/>
                  <a:gd name="T98" fmla="*/ 11 w 684"/>
                  <a:gd name="T99" fmla="*/ 13 h 240"/>
                  <a:gd name="T100" fmla="*/ 17 w 684"/>
                  <a:gd name="T101" fmla="*/ 12 h 240"/>
                  <a:gd name="T102" fmla="*/ 19 w 684"/>
                  <a:gd name="T103" fmla="*/ 11 h 240"/>
                  <a:gd name="T104" fmla="*/ 17 w 684"/>
                  <a:gd name="T105" fmla="*/ 10 h 240"/>
                  <a:gd name="T106" fmla="*/ 13 w 684"/>
                  <a:gd name="T107" fmla="*/ 11 h 240"/>
                  <a:gd name="T108" fmla="*/ 7 w 684"/>
                  <a:gd name="T109" fmla="*/ 12 h 240"/>
                  <a:gd name="T110" fmla="*/ 5 w 684"/>
                  <a:gd name="T111" fmla="*/ 12 h 240"/>
                  <a:gd name="T112" fmla="*/ 6 w 684"/>
                  <a:gd name="T113" fmla="*/ 10 h 240"/>
                  <a:gd name="T114" fmla="*/ 5 w 684"/>
                  <a:gd name="T115" fmla="*/ 9 h 240"/>
                  <a:gd name="T116" fmla="*/ 6 w 684"/>
                  <a:gd name="T117" fmla="*/ 9 h 2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4"/>
                  <a:gd name="T178" fmla="*/ 0 h 240"/>
                  <a:gd name="T179" fmla="*/ 684 w 684"/>
                  <a:gd name="T180" fmla="*/ 240 h 2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3" name="Freeform 427"/>
              <p:cNvSpPr>
                <a:spLocks/>
              </p:cNvSpPr>
              <p:nvPr/>
            </p:nvSpPr>
            <p:spPr bwMode="auto">
              <a:xfrm>
                <a:off x="1645" y="1643"/>
                <a:ext cx="108" cy="93"/>
              </a:xfrm>
              <a:custGeom>
                <a:avLst/>
                <a:gdLst>
                  <a:gd name="T0" fmla="*/ 19 w 332"/>
                  <a:gd name="T1" fmla="*/ 4 h 287"/>
                  <a:gd name="T2" fmla="*/ 21 w 332"/>
                  <a:gd name="T3" fmla="*/ 3 h 287"/>
                  <a:gd name="T4" fmla="*/ 24 w 332"/>
                  <a:gd name="T5" fmla="*/ 1 h 287"/>
                  <a:gd name="T6" fmla="*/ 25 w 332"/>
                  <a:gd name="T7" fmla="*/ 0 h 287"/>
                  <a:gd name="T8" fmla="*/ 26 w 332"/>
                  <a:gd name="T9" fmla="*/ 0 h 287"/>
                  <a:gd name="T10" fmla="*/ 26 w 332"/>
                  <a:gd name="T11" fmla="*/ 1 h 287"/>
                  <a:gd name="T12" fmla="*/ 25 w 332"/>
                  <a:gd name="T13" fmla="*/ 4 h 287"/>
                  <a:gd name="T14" fmla="*/ 23 w 332"/>
                  <a:gd name="T15" fmla="*/ 6 h 287"/>
                  <a:gd name="T16" fmla="*/ 21 w 332"/>
                  <a:gd name="T17" fmla="*/ 7 h 287"/>
                  <a:gd name="T18" fmla="*/ 20 w 332"/>
                  <a:gd name="T19" fmla="*/ 7 h 287"/>
                  <a:gd name="T20" fmla="*/ 20 w 332"/>
                  <a:gd name="T21" fmla="*/ 8 h 287"/>
                  <a:gd name="T22" fmla="*/ 21 w 332"/>
                  <a:gd name="T23" fmla="*/ 8 h 287"/>
                  <a:gd name="T24" fmla="*/ 23 w 332"/>
                  <a:gd name="T25" fmla="*/ 7 h 287"/>
                  <a:gd name="T26" fmla="*/ 24 w 332"/>
                  <a:gd name="T27" fmla="*/ 8 h 287"/>
                  <a:gd name="T28" fmla="*/ 23 w 332"/>
                  <a:gd name="T29" fmla="*/ 9 h 287"/>
                  <a:gd name="T30" fmla="*/ 23 w 332"/>
                  <a:gd name="T31" fmla="*/ 10 h 287"/>
                  <a:gd name="T32" fmla="*/ 23 w 332"/>
                  <a:gd name="T33" fmla="*/ 11 h 287"/>
                  <a:gd name="T34" fmla="*/ 26 w 332"/>
                  <a:gd name="T35" fmla="*/ 12 h 287"/>
                  <a:gd name="T36" fmla="*/ 33 w 332"/>
                  <a:gd name="T37" fmla="*/ 13 h 287"/>
                  <a:gd name="T38" fmla="*/ 34 w 332"/>
                  <a:gd name="T39" fmla="*/ 14 h 287"/>
                  <a:gd name="T40" fmla="*/ 33 w 332"/>
                  <a:gd name="T41" fmla="*/ 15 h 287"/>
                  <a:gd name="T42" fmla="*/ 32 w 332"/>
                  <a:gd name="T43" fmla="*/ 16 h 287"/>
                  <a:gd name="T44" fmla="*/ 32 w 332"/>
                  <a:gd name="T45" fmla="*/ 16 h 287"/>
                  <a:gd name="T46" fmla="*/ 32 w 332"/>
                  <a:gd name="T47" fmla="*/ 17 h 287"/>
                  <a:gd name="T48" fmla="*/ 33 w 332"/>
                  <a:gd name="T49" fmla="*/ 17 h 287"/>
                  <a:gd name="T50" fmla="*/ 34 w 332"/>
                  <a:gd name="T51" fmla="*/ 18 h 287"/>
                  <a:gd name="T52" fmla="*/ 35 w 332"/>
                  <a:gd name="T53" fmla="*/ 19 h 287"/>
                  <a:gd name="T54" fmla="*/ 31 w 332"/>
                  <a:gd name="T55" fmla="*/ 22 h 287"/>
                  <a:gd name="T56" fmla="*/ 25 w 332"/>
                  <a:gd name="T57" fmla="*/ 25 h 287"/>
                  <a:gd name="T58" fmla="*/ 22 w 332"/>
                  <a:gd name="T59" fmla="*/ 28 h 287"/>
                  <a:gd name="T60" fmla="*/ 18 w 332"/>
                  <a:gd name="T61" fmla="*/ 26 h 287"/>
                  <a:gd name="T62" fmla="*/ 19 w 332"/>
                  <a:gd name="T63" fmla="*/ 26 h 287"/>
                  <a:gd name="T64" fmla="*/ 20 w 332"/>
                  <a:gd name="T65" fmla="*/ 25 h 287"/>
                  <a:gd name="T66" fmla="*/ 21 w 332"/>
                  <a:gd name="T67" fmla="*/ 24 h 287"/>
                  <a:gd name="T68" fmla="*/ 16 w 332"/>
                  <a:gd name="T69" fmla="*/ 24 h 287"/>
                  <a:gd name="T70" fmla="*/ 11 w 332"/>
                  <a:gd name="T71" fmla="*/ 24 h 287"/>
                  <a:gd name="T72" fmla="*/ 6 w 332"/>
                  <a:gd name="T73" fmla="*/ 24 h 287"/>
                  <a:gd name="T74" fmla="*/ 3 w 332"/>
                  <a:gd name="T75" fmla="*/ 24 h 287"/>
                  <a:gd name="T76" fmla="*/ 1 w 332"/>
                  <a:gd name="T77" fmla="*/ 24 h 287"/>
                  <a:gd name="T78" fmla="*/ 0 w 332"/>
                  <a:gd name="T79" fmla="*/ 23 h 287"/>
                  <a:gd name="T80" fmla="*/ 0 w 332"/>
                  <a:gd name="T81" fmla="*/ 22 h 287"/>
                  <a:gd name="T82" fmla="*/ 0 w 332"/>
                  <a:gd name="T83" fmla="*/ 21 h 287"/>
                  <a:gd name="T84" fmla="*/ 1 w 332"/>
                  <a:gd name="T85" fmla="*/ 21 h 287"/>
                  <a:gd name="T86" fmla="*/ 4 w 332"/>
                  <a:gd name="T87" fmla="*/ 19 h 287"/>
                  <a:gd name="T88" fmla="*/ 8 w 332"/>
                  <a:gd name="T89" fmla="*/ 17 h 287"/>
                  <a:gd name="T90" fmla="*/ 9 w 332"/>
                  <a:gd name="T91" fmla="*/ 16 h 287"/>
                  <a:gd name="T92" fmla="*/ 10 w 332"/>
                  <a:gd name="T93" fmla="*/ 15 h 287"/>
                  <a:gd name="T94" fmla="*/ 11 w 332"/>
                  <a:gd name="T95" fmla="*/ 14 h 287"/>
                  <a:gd name="T96" fmla="*/ 12 w 332"/>
                  <a:gd name="T97" fmla="*/ 12 h 287"/>
                  <a:gd name="T98" fmla="*/ 14 w 332"/>
                  <a:gd name="T99" fmla="*/ 8 h 287"/>
                  <a:gd name="T100" fmla="*/ 15 w 332"/>
                  <a:gd name="T101" fmla="*/ 7 h 287"/>
                  <a:gd name="T102" fmla="*/ 16 w 332"/>
                  <a:gd name="T103" fmla="*/ 6 h 287"/>
                  <a:gd name="T104" fmla="*/ 17 w 332"/>
                  <a:gd name="T105" fmla="*/ 5 h 287"/>
                  <a:gd name="T106" fmla="*/ 18 w 332"/>
                  <a:gd name="T107" fmla="*/ 4 h 2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2"/>
                  <a:gd name="T163" fmla="*/ 0 h 287"/>
                  <a:gd name="T164" fmla="*/ 332 w 332"/>
                  <a:gd name="T165" fmla="*/ 287 h 2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4" name="Freeform 428"/>
              <p:cNvSpPr>
                <a:spLocks/>
              </p:cNvSpPr>
              <p:nvPr/>
            </p:nvSpPr>
            <p:spPr bwMode="auto">
              <a:xfrm>
                <a:off x="1102" y="1190"/>
                <a:ext cx="111" cy="27"/>
              </a:xfrm>
              <a:custGeom>
                <a:avLst/>
                <a:gdLst>
                  <a:gd name="T0" fmla="*/ 11 w 345"/>
                  <a:gd name="T1" fmla="*/ 8 h 86"/>
                  <a:gd name="T2" fmla="*/ 12 w 345"/>
                  <a:gd name="T3" fmla="*/ 8 h 86"/>
                  <a:gd name="T4" fmla="*/ 14 w 345"/>
                  <a:gd name="T5" fmla="*/ 8 h 86"/>
                  <a:gd name="T6" fmla="*/ 15 w 345"/>
                  <a:gd name="T7" fmla="*/ 7 h 86"/>
                  <a:gd name="T8" fmla="*/ 17 w 345"/>
                  <a:gd name="T9" fmla="*/ 7 h 86"/>
                  <a:gd name="T10" fmla="*/ 20 w 345"/>
                  <a:gd name="T11" fmla="*/ 6 h 86"/>
                  <a:gd name="T12" fmla="*/ 24 w 345"/>
                  <a:gd name="T13" fmla="*/ 6 h 86"/>
                  <a:gd name="T14" fmla="*/ 25 w 345"/>
                  <a:gd name="T15" fmla="*/ 5 h 86"/>
                  <a:gd name="T16" fmla="*/ 27 w 345"/>
                  <a:gd name="T17" fmla="*/ 5 h 86"/>
                  <a:gd name="T18" fmla="*/ 29 w 345"/>
                  <a:gd name="T19" fmla="*/ 4 h 86"/>
                  <a:gd name="T20" fmla="*/ 31 w 345"/>
                  <a:gd name="T21" fmla="*/ 4 h 86"/>
                  <a:gd name="T22" fmla="*/ 32 w 345"/>
                  <a:gd name="T23" fmla="*/ 3 h 86"/>
                  <a:gd name="T24" fmla="*/ 33 w 345"/>
                  <a:gd name="T25" fmla="*/ 3 h 86"/>
                  <a:gd name="T26" fmla="*/ 34 w 345"/>
                  <a:gd name="T27" fmla="*/ 2 h 86"/>
                  <a:gd name="T28" fmla="*/ 36 w 345"/>
                  <a:gd name="T29" fmla="*/ 1 h 86"/>
                  <a:gd name="T30" fmla="*/ 35 w 345"/>
                  <a:gd name="T31" fmla="*/ 1 h 86"/>
                  <a:gd name="T32" fmla="*/ 34 w 345"/>
                  <a:gd name="T33" fmla="*/ 1 h 86"/>
                  <a:gd name="T34" fmla="*/ 33 w 345"/>
                  <a:gd name="T35" fmla="*/ 1 h 86"/>
                  <a:gd name="T36" fmla="*/ 32 w 345"/>
                  <a:gd name="T37" fmla="*/ 1 h 86"/>
                  <a:gd name="T38" fmla="*/ 31 w 345"/>
                  <a:gd name="T39" fmla="*/ 0 h 86"/>
                  <a:gd name="T40" fmla="*/ 30 w 345"/>
                  <a:gd name="T41" fmla="*/ 0 h 86"/>
                  <a:gd name="T42" fmla="*/ 29 w 345"/>
                  <a:gd name="T43" fmla="*/ 0 h 86"/>
                  <a:gd name="T44" fmla="*/ 28 w 345"/>
                  <a:gd name="T45" fmla="*/ 0 h 86"/>
                  <a:gd name="T46" fmla="*/ 27 w 345"/>
                  <a:gd name="T47" fmla="*/ 0 h 86"/>
                  <a:gd name="T48" fmla="*/ 25 w 345"/>
                  <a:gd name="T49" fmla="*/ 0 h 86"/>
                  <a:gd name="T50" fmla="*/ 23 w 345"/>
                  <a:gd name="T51" fmla="*/ 1 h 86"/>
                  <a:gd name="T52" fmla="*/ 22 w 345"/>
                  <a:gd name="T53" fmla="*/ 1 h 86"/>
                  <a:gd name="T54" fmla="*/ 17 w 345"/>
                  <a:gd name="T55" fmla="*/ 2 h 86"/>
                  <a:gd name="T56" fmla="*/ 13 w 345"/>
                  <a:gd name="T57" fmla="*/ 3 h 86"/>
                  <a:gd name="T58" fmla="*/ 11 w 345"/>
                  <a:gd name="T59" fmla="*/ 3 h 86"/>
                  <a:gd name="T60" fmla="*/ 9 w 345"/>
                  <a:gd name="T61" fmla="*/ 4 h 86"/>
                  <a:gd name="T62" fmla="*/ 7 w 345"/>
                  <a:gd name="T63" fmla="*/ 5 h 86"/>
                  <a:gd name="T64" fmla="*/ 5 w 345"/>
                  <a:gd name="T65" fmla="*/ 6 h 86"/>
                  <a:gd name="T66" fmla="*/ 3 w 345"/>
                  <a:gd name="T67" fmla="*/ 6 h 86"/>
                  <a:gd name="T68" fmla="*/ 2 w 345"/>
                  <a:gd name="T69" fmla="*/ 7 h 86"/>
                  <a:gd name="T70" fmla="*/ 1 w 345"/>
                  <a:gd name="T71" fmla="*/ 8 h 86"/>
                  <a:gd name="T72" fmla="*/ 0 w 345"/>
                  <a:gd name="T73" fmla="*/ 8 h 86"/>
                  <a:gd name="T74" fmla="*/ 11 w 345"/>
                  <a:gd name="T75" fmla="*/ 8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86"/>
                  <a:gd name="T116" fmla="*/ 345 w 345"/>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5" name="Freeform 429"/>
              <p:cNvSpPr>
                <a:spLocks/>
              </p:cNvSpPr>
              <p:nvPr/>
            </p:nvSpPr>
            <p:spPr bwMode="auto">
              <a:xfrm>
                <a:off x="1158" y="1199"/>
                <a:ext cx="149" cy="43"/>
              </a:xfrm>
              <a:custGeom>
                <a:avLst/>
                <a:gdLst>
                  <a:gd name="T0" fmla="*/ 2 w 464"/>
                  <a:gd name="T1" fmla="*/ 9 h 130"/>
                  <a:gd name="T2" fmla="*/ 8 w 464"/>
                  <a:gd name="T3" fmla="*/ 9 h 130"/>
                  <a:gd name="T4" fmla="*/ 11 w 464"/>
                  <a:gd name="T5" fmla="*/ 9 h 130"/>
                  <a:gd name="T6" fmla="*/ 10 w 464"/>
                  <a:gd name="T7" fmla="*/ 10 h 130"/>
                  <a:gd name="T8" fmla="*/ 8 w 464"/>
                  <a:gd name="T9" fmla="*/ 11 h 130"/>
                  <a:gd name="T10" fmla="*/ 7 w 464"/>
                  <a:gd name="T11" fmla="*/ 12 h 130"/>
                  <a:gd name="T12" fmla="*/ 7 w 464"/>
                  <a:gd name="T13" fmla="*/ 13 h 130"/>
                  <a:gd name="T14" fmla="*/ 8 w 464"/>
                  <a:gd name="T15" fmla="*/ 14 h 130"/>
                  <a:gd name="T16" fmla="*/ 10 w 464"/>
                  <a:gd name="T17" fmla="*/ 14 h 130"/>
                  <a:gd name="T18" fmla="*/ 11 w 464"/>
                  <a:gd name="T19" fmla="*/ 14 h 130"/>
                  <a:gd name="T20" fmla="*/ 13 w 464"/>
                  <a:gd name="T21" fmla="*/ 14 h 130"/>
                  <a:gd name="T22" fmla="*/ 16 w 464"/>
                  <a:gd name="T23" fmla="*/ 13 h 130"/>
                  <a:gd name="T24" fmla="*/ 20 w 464"/>
                  <a:gd name="T25" fmla="*/ 12 h 130"/>
                  <a:gd name="T26" fmla="*/ 23 w 464"/>
                  <a:gd name="T27" fmla="*/ 11 h 130"/>
                  <a:gd name="T28" fmla="*/ 26 w 464"/>
                  <a:gd name="T29" fmla="*/ 11 h 130"/>
                  <a:gd name="T30" fmla="*/ 27 w 464"/>
                  <a:gd name="T31" fmla="*/ 11 h 130"/>
                  <a:gd name="T32" fmla="*/ 31 w 464"/>
                  <a:gd name="T33" fmla="*/ 11 h 130"/>
                  <a:gd name="T34" fmla="*/ 34 w 464"/>
                  <a:gd name="T35" fmla="*/ 11 h 130"/>
                  <a:gd name="T36" fmla="*/ 39 w 464"/>
                  <a:gd name="T37" fmla="*/ 10 h 130"/>
                  <a:gd name="T38" fmla="*/ 43 w 464"/>
                  <a:gd name="T39" fmla="*/ 9 h 130"/>
                  <a:gd name="T40" fmla="*/ 46 w 464"/>
                  <a:gd name="T41" fmla="*/ 7 h 130"/>
                  <a:gd name="T42" fmla="*/ 47 w 464"/>
                  <a:gd name="T43" fmla="*/ 6 h 130"/>
                  <a:gd name="T44" fmla="*/ 45 w 464"/>
                  <a:gd name="T45" fmla="*/ 5 h 130"/>
                  <a:gd name="T46" fmla="*/ 43 w 464"/>
                  <a:gd name="T47" fmla="*/ 5 h 130"/>
                  <a:gd name="T48" fmla="*/ 41 w 464"/>
                  <a:gd name="T49" fmla="*/ 5 h 130"/>
                  <a:gd name="T50" fmla="*/ 42 w 464"/>
                  <a:gd name="T51" fmla="*/ 4 h 130"/>
                  <a:gd name="T52" fmla="*/ 43 w 464"/>
                  <a:gd name="T53" fmla="*/ 2 h 130"/>
                  <a:gd name="T54" fmla="*/ 43 w 464"/>
                  <a:gd name="T55" fmla="*/ 1 h 130"/>
                  <a:gd name="T56" fmla="*/ 39 w 464"/>
                  <a:gd name="T57" fmla="*/ 0 h 130"/>
                  <a:gd name="T58" fmla="*/ 37 w 464"/>
                  <a:gd name="T59" fmla="*/ 2 h 130"/>
                  <a:gd name="T60" fmla="*/ 35 w 464"/>
                  <a:gd name="T61" fmla="*/ 5 h 130"/>
                  <a:gd name="T62" fmla="*/ 33 w 464"/>
                  <a:gd name="T63" fmla="*/ 7 h 130"/>
                  <a:gd name="T64" fmla="*/ 32 w 464"/>
                  <a:gd name="T65" fmla="*/ 7 h 130"/>
                  <a:gd name="T66" fmla="*/ 31 w 464"/>
                  <a:gd name="T67" fmla="*/ 7 h 130"/>
                  <a:gd name="T68" fmla="*/ 29 w 464"/>
                  <a:gd name="T69" fmla="*/ 7 h 130"/>
                  <a:gd name="T70" fmla="*/ 27 w 464"/>
                  <a:gd name="T71" fmla="*/ 7 h 130"/>
                  <a:gd name="T72" fmla="*/ 25 w 464"/>
                  <a:gd name="T73" fmla="*/ 6 h 130"/>
                  <a:gd name="T74" fmla="*/ 21 w 464"/>
                  <a:gd name="T75" fmla="*/ 3 h 130"/>
                  <a:gd name="T76" fmla="*/ 19 w 464"/>
                  <a:gd name="T77" fmla="*/ 3 h 130"/>
                  <a:gd name="T78" fmla="*/ 15 w 464"/>
                  <a:gd name="T79" fmla="*/ 3 h 130"/>
                  <a:gd name="T80" fmla="*/ 12 w 464"/>
                  <a:gd name="T81" fmla="*/ 4 h 130"/>
                  <a:gd name="T82" fmla="*/ 9 w 464"/>
                  <a:gd name="T83" fmla="*/ 5 h 130"/>
                  <a:gd name="T84" fmla="*/ 5 w 464"/>
                  <a:gd name="T85" fmla="*/ 6 h 130"/>
                  <a:gd name="T86" fmla="*/ 3 w 464"/>
                  <a:gd name="T87" fmla="*/ 7 h 130"/>
                  <a:gd name="T88" fmla="*/ 1 w 464"/>
                  <a:gd name="T89" fmla="*/ 8 h 130"/>
                  <a:gd name="T90" fmla="*/ 0 w 464"/>
                  <a:gd name="T91" fmla="*/ 9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4"/>
                  <a:gd name="T139" fmla="*/ 0 h 130"/>
                  <a:gd name="T140" fmla="*/ 464 w 464"/>
                  <a:gd name="T141" fmla="*/ 130 h 1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6" name="Freeform 430"/>
              <p:cNvSpPr>
                <a:spLocks/>
              </p:cNvSpPr>
              <p:nvPr/>
            </p:nvSpPr>
            <p:spPr bwMode="auto">
              <a:xfrm>
                <a:off x="1472" y="1205"/>
                <a:ext cx="153" cy="31"/>
              </a:xfrm>
              <a:custGeom>
                <a:avLst/>
                <a:gdLst>
                  <a:gd name="T0" fmla="*/ 6 w 472"/>
                  <a:gd name="T1" fmla="*/ 0 h 92"/>
                  <a:gd name="T2" fmla="*/ 5 w 472"/>
                  <a:gd name="T3" fmla="*/ 0 h 92"/>
                  <a:gd name="T4" fmla="*/ 3 w 472"/>
                  <a:gd name="T5" fmla="*/ 0 h 92"/>
                  <a:gd name="T6" fmla="*/ 1 w 472"/>
                  <a:gd name="T7" fmla="*/ 0 h 92"/>
                  <a:gd name="T8" fmla="*/ 1 w 472"/>
                  <a:gd name="T9" fmla="*/ 1 h 92"/>
                  <a:gd name="T10" fmla="*/ 1 w 472"/>
                  <a:gd name="T11" fmla="*/ 2 h 92"/>
                  <a:gd name="T12" fmla="*/ 1 w 472"/>
                  <a:gd name="T13" fmla="*/ 3 h 92"/>
                  <a:gd name="T14" fmla="*/ 2 w 472"/>
                  <a:gd name="T15" fmla="*/ 4 h 92"/>
                  <a:gd name="T16" fmla="*/ 2 w 472"/>
                  <a:gd name="T17" fmla="*/ 5 h 92"/>
                  <a:gd name="T18" fmla="*/ 0 w 472"/>
                  <a:gd name="T19" fmla="*/ 6 h 92"/>
                  <a:gd name="T20" fmla="*/ 0 w 472"/>
                  <a:gd name="T21" fmla="*/ 6 h 92"/>
                  <a:gd name="T22" fmla="*/ 0 w 472"/>
                  <a:gd name="T23" fmla="*/ 7 h 92"/>
                  <a:gd name="T24" fmla="*/ 2 w 472"/>
                  <a:gd name="T25" fmla="*/ 8 h 92"/>
                  <a:gd name="T26" fmla="*/ 5 w 472"/>
                  <a:gd name="T27" fmla="*/ 9 h 92"/>
                  <a:gd name="T28" fmla="*/ 11 w 472"/>
                  <a:gd name="T29" fmla="*/ 10 h 92"/>
                  <a:gd name="T30" fmla="*/ 18 w 472"/>
                  <a:gd name="T31" fmla="*/ 10 h 92"/>
                  <a:gd name="T32" fmla="*/ 38 w 472"/>
                  <a:gd name="T33" fmla="*/ 10 h 92"/>
                  <a:gd name="T34" fmla="*/ 39 w 472"/>
                  <a:gd name="T35" fmla="*/ 9 h 92"/>
                  <a:gd name="T36" fmla="*/ 41 w 472"/>
                  <a:gd name="T37" fmla="*/ 8 h 92"/>
                  <a:gd name="T38" fmla="*/ 42 w 472"/>
                  <a:gd name="T39" fmla="*/ 8 h 92"/>
                  <a:gd name="T40" fmla="*/ 43 w 472"/>
                  <a:gd name="T41" fmla="*/ 8 h 92"/>
                  <a:gd name="T42" fmla="*/ 46 w 472"/>
                  <a:gd name="T43" fmla="*/ 9 h 92"/>
                  <a:gd name="T44" fmla="*/ 48 w 472"/>
                  <a:gd name="T45" fmla="*/ 9 h 92"/>
                  <a:gd name="T46" fmla="*/ 50 w 472"/>
                  <a:gd name="T47" fmla="*/ 8 h 92"/>
                  <a:gd name="T48" fmla="*/ 49 w 472"/>
                  <a:gd name="T49" fmla="*/ 4 h 92"/>
                  <a:gd name="T50" fmla="*/ 48 w 472"/>
                  <a:gd name="T51" fmla="*/ 3 h 92"/>
                  <a:gd name="T52" fmla="*/ 47 w 472"/>
                  <a:gd name="T53" fmla="*/ 2 h 92"/>
                  <a:gd name="T54" fmla="*/ 45 w 472"/>
                  <a:gd name="T55" fmla="*/ 1 h 92"/>
                  <a:gd name="T56" fmla="*/ 44 w 472"/>
                  <a:gd name="T57" fmla="*/ 1 h 92"/>
                  <a:gd name="T58" fmla="*/ 41 w 472"/>
                  <a:gd name="T59" fmla="*/ 2 h 92"/>
                  <a:gd name="T60" fmla="*/ 39 w 472"/>
                  <a:gd name="T61" fmla="*/ 2 h 92"/>
                  <a:gd name="T62" fmla="*/ 34 w 472"/>
                  <a:gd name="T63" fmla="*/ 4 h 92"/>
                  <a:gd name="T64" fmla="*/ 31 w 472"/>
                  <a:gd name="T65" fmla="*/ 4 h 92"/>
                  <a:gd name="T66" fmla="*/ 29 w 472"/>
                  <a:gd name="T67" fmla="*/ 5 h 92"/>
                  <a:gd name="T68" fmla="*/ 25 w 472"/>
                  <a:gd name="T69" fmla="*/ 5 h 92"/>
                  <a:gd name="T70" fmla="*/ 20 w 472"/>
                  <a:gd name="T71" fmla="*/ 5 h 92"/>
                  <a:gd name="T72" fmla="*/ 17 w 472"/>
                  <a:gd name="T73" fmla="*/ 5 h 92"/>
                  <a:gd name="T74" fmla="*/ 13 w 472"/>
                  <a:gd name="T75" fmla="*/ 5 h 92"/>
                  <a:gd name="T76" fmla="*/ 9 w 472"/>
                  <a:gd name="T77" fmla="*/ 5 h 92"/>
                  <a:gd name="T78" fmla="*/ 8 w 472"/>
                  <a:gd name="T79" fmla="*/ 4 h 92"/>
                  <a:gd name="T80" fmla="*/ 7 w 472"/>
                  <a:gd name="T81" fmla="*/ 3 h 92"/>
                  <a:gd name="T82" fmla="*/ 7 w 472"/>
                  <a:gd name="T83" fmla="*/ 2 h 92"/>
                  <a:gd name="T84" fmla="*/ 7 w 472"/>
                  <a:gd name="T85" fmla="*/ 1 h 92"/>
                  <a:gd name="T86" fmla="*/ 8 w 472"/>
                  <a:gd name="T87" fmla="*/ 0 h 92"/>
                  <a:gd name="T88" fmla="*/ 8 w 472"/>
                  <a:gd name="T89" fmla="*/ 0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2"/>
                  <a:gd name="T136" fmla="*/ 0 h 92"/>
                  <a:gd name="T137" fmla="*/ 472 w 472"/>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7" name="Freeform 431"/>
              <p:cNvSpPr>
                <a:spLocks/>
              </p:cNvSpPr>
              <p:nvPr/>
            </p:nvSpPr>
            <p:spPr bwMode="auto">
              <a:xfrm>
                <a:off x="1513" y="1136"/>
                <a:ext cx="106" cy="45"/>
              </a:xfrm>
              <a:custGeom>
                <a:avLst/>
                <a:gdLst>
                  <a:gd name="T0" fmla="*/ 15 w 326"/>
                  <a:gd name="T1" fmla="*/ 12 h 135"/>
                  <a:gd name="T2" fmla="*/ 21 w 326"/>
                  <a:gd name="T3" fmla="*/ 11 h 135"/>
                  <a:gd name="T4" fmla="*/ 28 w 326"/>
                  <a:gd name="T5" fmla="*/ 9 h 135"/>
                  <a:gd name="T6" fmla="*/ 32 w 326"/>
                  <a:gd name="T7" fmla="*/ 8 h 135"/>
                  <a:gd name="T8" fmla="*/ 33 w 326"/>
                  <a:gd name="T9" fmla="*/ 7 h 135"/>
                  <a:gd name="T10" fmla="*/ 34 w 326"/>
                  <a:gd name="T11" fmla="*/ 6 h 135"/>
                  <a:gd name="T12" fmla="*/ 33 w 326"/>
                  <a:gd name="T13" fmla="*/ 5 h 135"/>
                  <a:gd name="T14" fmla="*/ 32 w 326"/>
                  <a:gd name="T15" fmla="*/ 5 h 135"/>
                  <a:gd name="T16" fmla="*/ 30 w 326"/>
                  <a:gd name="T17" fmla="*/ 4 h 135"/>
                  <a:gd name="T18" fmla="*/ 28 w 326"/>
                  <a:gd name="T19" fmla="*/ 4 h 135"/>
                  <a:gd name="T20" fmla="*/ 24 w 326"/>
                  <a:gd name="T21" fmla="*/ 3 h 135"/>
                  <a:gd name="T22" fmla="*/ 22 w 326"/>
                  <a:gd name="T23" fmla="*/ 3 h 135"/>
                  <a:gd name="T24" fmla="*/ 21 w 326"/>
                  <a:gd name="T25" fmla="*/ 3 h 135"/>
                  <a:gd name="T26" fmla="*/ 21 w 326"/>
                  <a:gd name="T27" fmla="*/ 2 h 135"/>
                  <a:gd name="T28" fmla="*/ 20 w 326"/>
                  <a:gd name="T29" fmla="*/ 1 h 135"/>
                  <a:gd name="T30" fmla="*/ 19 w 326"/>
                  <a:gd name="T31" fmla="*/ 1 h 135"/>
                  <a:gd name="T32" fmla="*/ 17 w 326"/>
                  <a:gd name="T33" fmla="*/ 0 h 135"/>
                  <a:gd name="T34" fmla="*/ 14 w 326"/>
                  <a:gd name="T35" fmla="*/ 0 h 135"/>
                  <a:gd name="T36" fmla="*/ 9 w 326"/>
                  <a:gd name="T37" fmla="*/ 1 h 135"/>
                  <a:gd name="T38" fmla="*/ 5 w 326"/>
                  <a:gd name="T39" fmla="*/ 2 h 135"/>
                  <a:gd name="T40" fmla="*/ 3 w 326"/>
                  <a:gd name="T41" fmla="*/ 3 h 135"/>
                  <a:gd name="T42" fmla="*/ 1 w 326"/>
                  <a:gd name="T43" fmla="*/ 4 h 135"/>
                  <a:gd name="T44" fmla="*/ 0 w 326"/>
                  <a:gd name="T45" fmla="*/ 5 h 135"/>
                  <a:gd name="T46" fmla="*/ 0 w 326"/>
                  <a:gd name="T47" fmla="*/ 6 h 135"/>
                  <a:gd name="T48" fmla="*/ 4 w 326"/>
                  <a:gd name="T49" fmla="*/ 8 h 135"/>
                  <a:gd name="T50" fmla="*/ 6 w 326"/>
                  <a:gd name="T51" fmla="*/ 9 h 135"/>
                  <a:gd name="T52" fmla="*/ 4 w 326"/>
                  <a:gd name="T53" fmla="*/ 10 h 135"/>
                  <a:gd name="T54" fmla="*/ 4 w 326"/>
                  <a:gd name="T55" fmla="*/ 11 h 135"/>
                  <a:gd name="T56" fmla="*/ 5 w 326"/>
                  <a:gd name="T57" fmla="*/ 13 h 135"/>
                  <a:gd name="T58" fmla="*/ 5 w 326"/>
                  <a:gd name="T59" fmla="*/ 14 h 135"/>
                  <a:gd name="T60" fmla="*/ 6 w 326"/>
                  <a:gd name="T61" fmla="*/ 15 h 135"/>
                  <a:gd name="T62" fmla="*/ 7 w 326"/>
                  <a:gd name="T63" fmla="*/ 15 h 135"/>
                  <a:gd name="T64" fmla="*/ 9 w 326"/>
                  <a:gd name="T65" fmla="*/ 15 h 135"/>
                  <a:gd name="T66" fmla="*/ 11 w 326"/>
                  <a:gd name="T67" fmla="*/ 14 h 135"/>
                  <a:gd name="T68" fmla="*/ 12 w 326"/>
                  <a:gd name="T69" fmla="*/ 14 h 135"/>
                  <a:gd name="T70" fmla="*/ 13 w 326"/>
                  <a:gd name="T71" fmla="*/ 12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6"/>
                  <a:gd name="T109" fmla="*/ 0 h 135"/>
                  <a:gd name="T110" fmla="*/ 326 w 326"/>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8" name="Freeform 432"/>
              <p:cNvSpPr>
                <a:spLocks/>
              </p:cNvSpPr>
              <p:nvPr/>
            </p:nvSpPr>
            <p:spPr bwMode="auto">
              <a:xfrm>
                <a:off x="1584" y="1245"/>
                <a:ext cx="51" cy="18"/>
              </a:xfrm>
              <a:custGeom>
                <a:avLst/>
                <a:gdLst>
                  <a:gd name="T0" fmla="*/ 5 w 159"/>
                  <a:gd name="T1" fmla="*/ 5 h 56"/>
                  <a:gd name="T2" fmla="*/ 4 w 159"/>
                  <a:gd name="T3" fmla="*/ 5 h 56"/>
                  <a:gd name="T4" fmla="*/ 4 w 159"/>
                  <a:gd name="T5" fmla="*/ 5 h 56"/>
                  <a:gd name="T6" fmla="*/ 3 w 159"/>
                  <a:gd name="T7" fmla="*/ 5 h 56"/>
                  <a:gd name="T8" fmla="*/ 2 w 159"/>
                  <a:gd name="T9" fmla="*/ 4 h 56"/>
                  <a:gd name="T10" fmla="*/ 1 w 159"/>
                  <a:gd name="T11" fmla="*/ 3 h 56"/>
                  <a:gd name="T12" fmla="*/ 1 w 159"/>
                  <a:gd name="T13" fmla="*/ 3 h 56"/>
                  <a:gd name="T14" fmla="*/ 0 w 159"/>
                  <a:gd name="T15" fmla="*/ 2 h 56"/>
                  <a:gd name="T16" fmla="*/ 0 w 159"/>
                  <a:gd name="T17" fmla="*/ 2 h 56"/>
                  <a:gd name="T18" fmla="*/ 0 w 159"/>
                  <a:gd name="T19" fmla="*/ 1 h 56"/>
                  <a:gd name="T20" fmla="*/ 0 w 159"/>
                  <a:gd name="T21" fmla="*/ 1 h 56"/>
                  <a:gd name="T22" fmla="*/ 2 w 159"/>
                  <a:gd name="T23" fmla="*/ 1 h 56"/>
                  <a:gd name="T24" fmla="*/ 4 w 159"/>
                  <a:gd name="T25" fmla="*/ 1 h 56"/>
                  <a:gd name="T26" fmla="*/ 5 w 159"/>
                  <a:gd name="T27" fmla="*/ 1 h 56"/>
                  <a:gd name="T28" fmla="*/ 6 w 159"/>
                  <a:gd name="T29" fmla="*/ 1 h 56"/>
                  <a:gd name="T30" fmla="*/ 9 w 159"/>
                  <a:gd name="T31" fmla="*/ 1 h 56"/>
                  <a:gd name="T32" fmla="*/ 12 w 159"/>
                  <a:gd name="T33" fmla="*/ 0 h 56"/>
                  <a:gd name="T34" fmla="*/ 13 w 159"/>
                  <a:gd name="T35" fmla="*/ 0 h 56"/>
                  <a:gd name="T36" fmla="*/ 13 w 159"/>
                  <a:gd name="T37" fmla="*/ 0 h 56"/>
                  <a:gd name="T38" fmla="*/ 14 w 159"/>
                  <a:gd name="T39" fmla="*/ 0 h 56"/>
                  <a:gd name="T40" fmla="*/ 15 w 159"/>
                  <a:gd name="T41" fmla="*/ 0 h 56"/>
                  <a:gd name="T42" fmla="*/ 15 w 159"/>
                  <a:gd name="T43" fmla="*/ 1 h 56"/>
                  <a:gd name="T44" fmla="*/ 16 w 159"/>
                  <a:gd name="T45" fmla="*/ 1 h 56"/>
                  <a:gd name="T46" fmla="*/ 16 w 159"/>
                  <a:gd name="T47" fmla="*/ 2 h 56"/>
                  <a:gd name="T48" fmla="*/ 16 w 159"/>
                  <a:gd name="T49" fmla="*/ 2 h 56"/>
                  <a:gd name="T50" fmla="*/ 16 w 159"/>
                  <a:gd name="T51" fmla="*/ 3 h 56"/>
                  <a:gd name="T52" fmla="*/ 16 w 159"/>
                  <a:gd name="T53" fmla="*/ 4 h 56"/>
                  <a:gd name="T54" fmla="*/ 15 w 159"/>
                  <a:gd name="T55" fmla="*/ 5 h 56"/>
                  <a:gd name="T56" fmla="*/ 15 w 159"/>
                  <a:gd name="T57" fmla="*/ 5 h 56"/>
                  <a:gd name="T58" fmla="*/ 14 w 159"/>
                  <a:gd name="T59" fmla="*/ 5 h 56"/>
                  <a:gd name="T60" fmla="*/ 13 w 159"/>
                  <a:gd name="T61" fmla="*/ 5 h 56"/>
                  <a:gd name="T62" fmla="*/ 13 w 159"/>
                  <a:gd name="T63" fmla="*/ 6 h 56"/>
                  <a:gd name="T64" fmla="*/ 12 w 159"/>
                  <a:gd name="T65" fmla="*/ 6 h 56"/>
                  <a:gd name="T66" fmla="*/ 8 w 159"/>
                  <a:gd name="T67" fmla="*/ 6 h 56"/>
                  <a:gd name="T68" fmla="*/ 5 w 159"/>
                  <a:gd name="T69" fmla="*/ 5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9"/>
                  <a:gd name="T106" fmla="*/ 0 h 56"/>
                  <a:gd name="T107" fmla="*/ 159 w 159"/>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89" name="Freeform 433"/>
              <p:cNvSpPr>
                <a:spLocks/>
              </p:cNvSpPr>
              <p:nvPr/>
            </p:nvSpPr>
            <p:spPr bwMode="auto">
              <a:xfrm>
                <a:off x="534" y="1280"/>
                <a:ext cx="1205" cy="539"/>
              </a:xfrm>
              <a:custGeom>
                <a:avLst/>
                <a:gdLst>
                  <a:gd name="T0" fmla="*/ 305 w 3734"/>
                  <a:gd name="T1" fmla="*/ 147 h 1644"/>
                  <a:gd name="T2" fmla="*/ 266 w 3734"/>
                  <a:gd name="T3" fmla="*/ 164 h 1644"/>
                  <a:gd name="T4" fmla="*/ 241 w 3734"/>
                  <a:gd name="T5" fmla="*/ 171 h 1644"/>
                  <a:gd name="T6" fmla="*/ 239 w 3734"/>
                  <a:gd name="T7" fmla="*/ 176 h 1644"/>
                  <a:gd name="T8" fmla="*/ 227 w 3734"/>
                  <a:gd name="T9" fmla="*/ 173 h 1644"/>
                  <a:gd name="T10" fmla="*/ 237 w 3734"/>
                  <a:gd name="T11" fmla="*/ 163 h 1644"/>
                  <a:gd name="T12" fmla="*/ 226 w 3734"/>
                  <a:gd name="T13" fmla="*/ 152 h 1644"/>
                  <a:gd name="T14" fmla="*/ 218 w 3734"/>
                  <a:gd name="T15" fmla="*/ 139 h 1644"/>
                  <a:gd name="T16" fmla="*/ 203 w 3734"/>
                  <a:gd name="T17" fmla="*/ 142 h 1644"/>
                  <a:gd name="T18" fmla="*/ 185 w 3734"/>
                  <a:gd name="T19" fmla="*/ 138 h 1644"/>
                  <a:gd name="T20" fmla="*/ 27 w 3734"/>
                  <a:gd name="T21" fmla="*/ 133 h 1644"/>
                  <a:gd name="T22" fmla="*/ 13 w 3734"/>
                  <a:gd name="T23" fmla="*/ 121 h 1644"/>
                  <a:gd name="T24" fmla="*/ 16 w 3734"/>
                  <a:gd name="T25" fmla="*/ 112 h 1644"/>
                  <a:gd name="T26" fmla="*/ 15 w 3734"/>
                  <a:gd name="T27" fmla="*/ 100 h 1644"/>
                  <a:gd name="T28" fmla="*/ 27 w 3734"/>
                  <a:gd name="T29" fmla="*/ 92 h 1644"/>
                  <a:gd name="T30" fmla="*/ 26 w 3734"/>
                  <a:gd name="T31" fmla="*/ 80 h 1644"/>
                  <a:gd name="T32" fmla="*/ 13 w 3734"/>
                  <a:gd name="T33" fmla="*/ 71 h 1644"/>
                  <a:gd name="T34" fmla="*/ 63 w 3734"/>
                  <a:gd name="T35" fmla="*/ 12 h 1644"/>
                  <a:gd name="T36" fmla="*/ 119 w 3734"/>
                  <a:gd name="T37" fmla="*/ 11 h 1644"/>
                  <a:gd name="T38" fmla="*/ 135 w 3734"/>
                  <a:gd name="T39" fmla="*/ 12 h 1644"/>
                  <a:gd name="T40" fmla="*/ 171 w 3734"/>
                  <a:gd name="T41" fmla="*/ 18 h 1644"/>
                  <a:gd name="T42" fmla="*/ 185 w 3734"/>
                  <a:gd name="T43" fmla="*/ 22 h 1644"/>
                  <a:gd name="T44" fmla="*/ 216 w 3734"/>
                  <a:gd name="T45" fmla="*/ 21 h 1644"/>
                  <a:gd name="T46" fmla="*/ 238 w 3734"/>
                  <a:gd name="T47" fmla="*/ 23 h 1644"/>
                  <a:gd name="T48" fmla="*/ 246 w 3734"/>
                  <a:gd name="T49" fmla="*/ 23 h 1644"/>
                  <a:gd name="T50" fmla="*/ 262 w 3734"/>
                  <a:gd name="T51" fmla="*/ 13 h 1644"/>
                  <a:gd name="T52" fmla="*/ 269 w 3734"/>
                  <a:gd name="T53" fmla="*/ 0 h 1644"/>
                  <a:gd name="T54" fmla="*/ 275 w 3734"/>
                  <a:gd name="T55" fmla="*/ 11 h 1644"/>
                  <a:gd name="T56" fmla="*/ 278 w 3734"/>
                  <a:gd name="T57" fmla="*/ 18 h 1644"/>
                  <a:gd name="T58" fmla="*/ 283 w 3734"/>
                  <a:gd name="T59" fmla="*/ 21 h 1644"/>
                  <a:gd name="T60" fmla="*/ 301 w 3734"/>
                  <a:gd name="T61" fmla="*/ 13 h 1644"/>
                  <a:gd name="T62" fmla="*/ 316 w 3734"/>
                  <a:gd name="T63" fmla="*/ 14 h 1644"/>
                  <a:gd name="T64" fmla="*/ 300 w 3734"/>
                  <a:gd name="T65" fmla="*/ 29 h 1644"/>
                  <a:gd name="T66" fmla="*/ 290 w 3734"/>
                  <a:gd name="T67" fmla="*/ 31 h 1644"/>
                  <a:gd name="T68" fmla="*/ 268 w 3734"/>
                  <a:gd name="T69" fmla="*/ 33 h 1644"/>
                  <a:gd name="T70" fmla="*/ 260 w 3734"/>
                  <a:gd name="T71" fmla="*/ 43 h 1644"/>
                  <a:gd name="T72" fmla="*/ 243 w 3734"/>
                  <a:gd name="T73" fmla="*/ 50 h 1644"/>
                  <a:gd name="T74" fmla="*/ 217 w 3734"/>
                  <a:gd name="T75" fmla="*/ 67 h 1644"/>
                  <a:gd name="T76" fmla="*/ 219 w 3734"/>
                  <a:gd name="T77" fmla="*/ 85 h 1644"/>
                  <a:gd name="T78" fmla="*/ 246 w 3734"/>
                  <a:gd name="T79" fmla="*/ 97 h 1644"/>
                  <a:gd name="T80" fmla="*/ 254 w 3734"/>
                  <a:gd name="T81" fmla="*/ 114 h 1644"/>
                  <a:gd name="T82" fmla="*/ 272 w 3734"/>
                  <a:gd name="T83" fmla="*/ 106 h 1644"/>
                  <a:gd name="T84" fmla="*/ 297 w 3734"/>
                  <a:gd name="T85" fmla="*/ 84 h 1644"/>
                  <a:gd name="T86" fmla="*/ 302 w 3734"/>
                  <a:gd name="T87" fmla="*/ 64 h 1644"/>
                  <a:gd name="T88" fmla="*/ 329 w 3734"/>
                  <a:gd name="T89" fmla="*/ 54 h 1644"/>
                  <a:gd name="T90" fmla="*/ 341 w 3734"/>
                  <a:gd name="T91" fmla="*/ 64 h 1644"/>
                  <a:gd name="T92" fmla="*/ 336 w 3734"/>
                  <a:gd name="T93" fmla="*/ 79 h 1644"/>
                  <a:gd name="T94" fmla="*/ 364 w 3734"/>
                  <a:gd name="T95" fmla="*/ 66 h 1644"/>
                  <a:gd name="T96" fmla="*/ 369 w 3734"/>
                  <a:gd name="T97" fmla="*/ 83 h 1644"/>
                  <a:gd name="T98" fmla="*/ 381 w 3734"/>
                  <a:gd name="T99" fmla="*/ 99 h 1644"/>
                  <a:gd name="T100" fmla="*/ 377 w 3734"/>
                  <a:gd name="T101" fmla="*/ 103 h 1644"/>
                  <a:gd name="T102" fmla="*/ 385 w 3734"/>
                  <a:gd name="T103" fmla="*/ 110 h 1644"/>
                  <a:gd name="T104" fmla="*/ 370 w 3734"/>
                  <a:gd name="T105" fmla="*/ 119 h 1644"/>
                  <a:gd name="T106" fmla="*/ 328 w 3734"/>
                  <a:gd name="T107" fmla="*/ 126 h 1644"/>
                  <a:gd name="T108" fmla="*/ 297 w 3734"/>
                  <a:gd name="T109" fmla="*/ 144 h 1644"/>
                  <a:gd name="T110" fmla="*/ 302 w 3734"/>
                  <a:gd name="T111" fmla="*/ 144 h 1644"/>
                  <a:gd name="T112" fmla="*/ 335 w 3734"/>
                  <a:gd name="T113" fmla="*/ 135 h 1644"/>
                  <a:gd name="T114" fmla="*/ 319 w 3734"/>
                  <a:gd name="T115" fmla="*/ 140 h 1644"/>
                  <a:gd name="T116" fmla="*/ 327 w 3734"/>
                  <a:gd name="T117" fmla="*/ 150 h 1644"/>
                  <a:gd name="T118" fmla="*/ 338 w 3734"/>
                  <a:gd name="T119" fmla="*/ 158 h 1644"/>
                  <a:gd name="T120" fmla="*/ 314 w 3734"/>
                  <a:gd name="T121" fmla="*/ 168 h 1644"/>
                  <a:gd name="T122" fmla="*/ 332 w 3734"/>
                  <a:gd name="T123" fmla="*/ 158 h 1644"/>
                  <a:gd name="T124" fmla="*/ 314 w 3734"/>
                  <a:gd name="T125" fmla="*/ 160 h 16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34"/>
                  <a:gd name="T190" fmla="*/ 0 h 1644"/>
                  <a:gd name="T191" fmla="*/ 3734 w 3734"/>
                  <a:gd name="T192" fmla="*/ 1644 h 16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grpSp>
        <p:sp>
          <p:nvSpPr>
            <p:cNvPr id="272" name="Freeform 434"/>
            <p:cNvSpPr>
              <a:spLocks/>
            </p:cNvSpPr>
            <p:nvPr>
              <p:custDataLst>
                <p:tags r:id="rId265"/>
              </p:custDataLst>
            </p:nvPr>
          </p:nvSpPr>
          <p:spPr bwMode="auto">
            <a:xfrm>
              <a:off x="6239350" y="2316954"/>
              <a:ext cx="104794" cy="96168"/>
            </a:xfrm>
            <a:custGeom>
              <a:avLst/>
              <a:gdLst>
                <a:gd name="T0" fmla="*/ 2147483647 w 292"/>
                <a:gd name="T1" fmla="*/ 1369211019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493721634 w 292"/>
                <a:gd name="T25" fmla="*/ 2147483647 h 308"/>
                <a:gd name="T26" fmla="*/ 740393473 w 292"/>
                <a:gd name="T27" fmla="*/ 2147483647 h 308"/>
                <a:gd name="T28" fmla="*/ 904967205 w 292"/>
                <a:gd name="T29" fmla="*/ 2147483647 h 308"/>
                <a:gd name="T30" fmla="*/ 576008500 w 292"/>
                <a:gd name="T31" fmla="*/ 2147483647 h 308"/>
                <a:gd name="T32" fmla="*/ 164573733 w 292"/>
                <a:gd name="T33" fmla="*/ 2147483647 h 308"/>
                <a:gd name="T34" fmla="*/ 0 w 292"/>
                <a:gd name="T35" fmla="*/ 2147483647 h 308"/>
                <a:gd name="T36" fmla="*/ 246861034 w 292"/>
                <a:gd name="T37" fmla="*/ 2147483647 h 308"/>
                <a:gd name="T38" fmla="*/ 987254072 w 292"/>
                <a:gd name="T39" fmla="*/ 2147483647 h 308"/>
                <a:gd name="T40" fmla="*/ 2139082312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1643106311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FF0000"/>
            </a:solidFill>
            <a:ln w="3175" cmpd="sng">
              <a:solidFill>
                <a:schemeClr val="accent6"/>
              </a:solidFill>
              <a:prstDash val="solid"/>
              <a:round/>
              <a:headEnd/>
              <a:tailEnd/>
            </a:ln>
          </p:spPr>
          <p:txBody>
            <a:bodyPr/>
            <a:lstStyle/>
            <a:p>
              <a:endParaRPr lang="en-US" sz="1400"/>
            </a:p>
          </p:txBody>
        </p:sp>
        <p:sp>
          <p:nvSpPr>
            <p:cNvPr id="273" name="Freeform 435"/>
            <p:cNvSpPr>
              <a:spLocks/>
            </p:cNvSpPr>
            <p:nvPr>
              <p:custDataLst>
                <p:tags r:id="rId266"/>
              </p:custDataLst>
            </p:nvPr>
          </p:nvSpPr>
          <p:spPr bwMode="auto">
            <a:xfrm>
              <a:off x="6327114" y="2408312"/>
              <a:ext cx="5240" cy="34621"/>
            </a:xfrm>
            <a:custGeom>
              <a:avLst/>
              <a:gdLst>
                <a:gd name="T0" fmla="*/ 1026372271 w 14"/>
                <a:gd name="T1" fmla="*/ 0 h 7"/>
                <a:gd name="T2" fmla="*/ 1212966568 w 14"/>
                <a:gd name="T3" fmla="*/ 2147483647 h 7"/>
                <a:gd name="T4" fmla="*/ 1306366904 w 14"/>
                <a:gd name="T5" fmla="*/ 2147483647 h 7"/>
                <a:gd name="T6" fmla="*/ 0 w 14"/>
                <a:gd name="T7" fmla="*/ 2147483647 h 7"/>
                <a:gd name="T8" fmla="*/ 1026372271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74" name="Freeform 436"/>
            <p:cNvSpPr>
              <a:spLocks/>
            </p:cNvSpPr>
            <p:nvPr>
              <p:custDataLst>
                <p:tags r:id="rId267"/>
              </p:custDataLst>
            </p:nvPr>
          </p:nvSpPr>
          <p:spPr bwMode="auto">
            <a:xfrm>
              <a:off x="5906629" y="1945749"/>
              <a:ext cx="205658" cy="302927"/>
            </a:xfrm>
            <a:custGeom>
              <a:avLst/>
              <a:gdLst>
                <a:gd name="T0" fmla="*/ 14905746 w 581"/>
                <a:gd name="T1" fmla="*/ 31531135 h 955"/>
                <a:gd name="T2" fmla="*/ 19138483 w 581"/>
                <a:gd name="T3" fmla="*/ 41675854 h 955"/>
                <a:gd name="T4" fmla="*/ 20426708 w 581"/>
                <a:gd name="T5" fmla="*/ 49353243 h 955"/>
                <a:gd name="T6" fmla="*/ 17482195 w 581"/>
                <a:gd name="T7" fmla="*/ 64158740 h 955"/>
                <a:gd name="T8" fmla="*/ 17666227 w 581"/>
                <a:gd name="T9" fmla="*/ 89109487 h 955"/>
                <a:gd name="T10" fmla="*/ 17114131 w 581"/>
                <a:gd name="T11" fmla="*/ 99528578 h 955"/>
                <a:gd name="T12" fmla="*/ 15089778 w 581"/>
                <a:gd name="T13" fmla="*/ 108576818 h 955"/>
                <a:gd name="T14" fmla="*/ 10857466 w 581"/>
                <a:gd name="T15" fmla="*/ 117624534 h 955"/>
                <a:gd name="T16" fmla="*/ 5704567 w 581"/>
                <a:gd name="T17" fmla="*/ 126398394 h 955"/>
                <a:gd name="T18" fmla="*/ 3128546 w 581"/>
                <a:gd name="T19" fmla="*/ 131882319 h 955"/>
                <a:gd name="T20" fmla="*/ 368064 w 581"/>
                <a:gd name="T21" fmla="*/ 148607458 h 955"/>
                <a:gd name="T22" fmla="*/ 12697787 w 581"/>
                <a:gd name="T23" fmla="*/ 168896879 h 955"/>
                <a:gd name="T24" fmla="*/ 12697787 w 581"/>
                <a:gd name="T25" fmla="*/ 173832045 h 955"/>
                <a:gd name="T26" fmla="*/ 13617518 w 581"/>
                <a:gd name="T27" fmla="*/ 182332049 h 955"/>
                <a:gd name="T28" fmla="*/ 13617518 w 581"/>
                <a:gd name="T29" fmla="*/ 190831530 h 955"/>
                <a:gd name="T30" fmla="*/ 14353650 w 581"/>
                <a:gd name="T31" fmla="*/ 200976241 h 955"/>
                <a:gd name="T32" fmla="*/ 17298163 w 581"/>
                <a:gd name="T33" fmla="*/ 213314417 h 955"/>
                <a:gd name="T34" fmla="*/ 19322515 w 581"/>
                <a:gd name="T35" fmla="*/ 217153112 h 955"/>
                <a:gd name="T36" fmla="*/ 12513755 w 581"/>
                <a:gd name="T37" fmla="*/ 217701347 h 955"/>
                <a:gd name="T38" fmla="*/ 7728921 w 581"/>
                <a:gd name="T39" fmla="*/ 219894812 h 955"/>
                <a:gd name="T40" fmla="*/ 6624727 w 581"/>
                <a:gd name="T41" fmla="*/ 222637036 h 955"/>
                <a:gd name="T42" fmla="*/ 7728921 w 581"/>
                <a:gd name="T43" fmla="*/ 230862138 h 955"/>
                <a:gd name="T44" fmla="*/ 12697787 w 581"/>
                <a:gd name="T45" fmla="*/ 240184757 h 955"/>
                <a:gd name="T46" fmla="*/ 16009938 w 581"/>
                <a:gd name="T47" fmla="*/ 246490773 h 955"/>
                <a:gd name="T48" fmla="*/ 18402355 w 581"/>
                <a:gd name="T49" fmla="*/ 254167639 h 955"/>
                <a:gd name="T50" fmla="*/ 28707728 w 581"/>
                <a:gd name="T51" fmla="*/ 261845029 h 955"/>
                <a:gd name="T52" fmla="*/ 34780357 w 581"/>
                <a:gd name="T53" fmla="*/ 258280713 h 955"/>
                <a:gd name="T54" fmla="*/ 45637820 w 581"/>
                <a:gd name="T55" fmla="*/ 254716398 h 955"/>
                <a:gd name="T56" fmla="*/ 51342385 w 581"/>
                <a:gd name="T57" fmla="*/ 252522933 h 955"/>
                <a:gd name="T58" fmla="*/ 54654962 w 581"/>
                <a:gd name="T59" fmla="*/ 247861623 h 955"/>
                <a:gd name="T60" fmla="*/ 55575122 w 581"/>
                <a:gd name="T61" fmla="*/ 244571687 h 955"/>
                <a:gd name="T62" fmla="*/ 55575122 w 581"/>
                <a:gd name="T63" fmla="*/ 237991292 h 955"/>
                <a:gd name="T64" fmla="*/ 62199861 w 581"/>
                <a:gd name="T65" fmla="*/ 238813383 h 955"/>
                <a:gd name="T66" fmla="*/ 67536362 w 581"/>
                <a:gd name="T67" fmla="*/ 237442533 h 955"/>
                <a:gd name="T68" fmla="*/ 71585067 w 581"/>
                <a:gd name="T69" fmla="*/ 234700832 h 955"/>
                <a:gd name="T70" fmla="*/ 74529580 w 581"/>
                <a:gd name="T71" fmla="*/ 230862138 h 955"/>
                <a:gd name="T72" fmla="*/ 79498017 w 581"/>
                <a:gd name="T73" fmla="*/ 221265662 h 955"/>
                <a:gd name="T74" fmla="*/ 84650486 w 581"/>
                <a:gd name="T75" fmla="*/ 211943567 h 955"/>
                <a:gd name="T76" fmla="*/ 87779031 w 581"/>
                <a:gd name="T77" fmla="*/ 208379251 h 955"/>
                <a:gd name="T78" fmla="*/ 92379832 w 581"/>
                <a:gd name="T79" fmla="*/ 206185786 h 955"/>
                <a:gd name="T80" fmla="*/ 95876012 w 581"/>
                <a:gd name="T81" fmla="*/ 204266700 h 955"/>
                <a:gd name="T82" fmla="*/ 91827736 w 581"/>
                <a:gd name="T83" fmla="*/ 191105910 h 955"/>
                <a:gd name="T84" fmla="*/ 89067255 w 581"/>
                <a:gd name="T85" fmla="*/ 179041590 h 955"/>
                <a:gd name="T86" fmla="*/ 86858870 w 581"/>
                <a:gd name="T87" fmla="*/ 170815965 h 955"/>
                <a:gd name="T88" fmla="*/ 88515159 w 581"/>
                <a:gd name="T89" fmla="*/ 167251649 h 955"/>
                <a:gd name="T90" fmla="*/ 89619351 w 581"/>
                <a:gd name="T91" fmla="*/ 158752168 h 955"/>
                <a:gd name="T92" fmla="*/ 90907576 w 581"/>
                <a:gd name="T93" fmla="*/ 148333078 h 955"/>
                <a:gd name="T94" fmla="*/ 92931928 w 581"/>
                <a:gd name="T95" fmla="*/ 142300918 h 955"/>
                <a:gd name="T96" fmla="*/ 97900365 w 581"/>
                <a:gd name="T97" fmla="*/ 133253169 h 955"/>
                <a:gd name="T98" fmla="*/ 104893154 w 581"/>
                <a:gd name="T99" fmla="*/ 126398394 h 955"/>
                <a:gd name="T100" fmla="*/ 23738856 w 581"/>
                <a:gd name="T101" fmla="*/ 0 h 955"/>
                <a:gd name="T102" fmla="*/ 18034291 w 581"/>
                <a:gd name="T103" fmla="*/ 1370851 h 955"/>
                <a:gd name="T104" fmla="*/ 12697787 w 581"/>
                <a:gd name="T105" fmla="*/ 658039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1"/>
                <a:gd name="T160" fmla="*/ 0 h 955"/>
                <a:gd name="T161" fmla="*/ 581 w 581"/>
                <a:gd name="T162" fmla="*/ 955 h 9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chemeClr val="accent6">
                <a:lumMod val="60000"/>
                <a:lumOff val="40000"/>
              </a:schemeClr>
            </a:solidFill>
            <a:ln w="3175">
              <a:solidFill>
                <a:schemeClr val="accent6"/>
              </a:solidFill>
              <a:miter lim="800000"/>
              <a:headEnd/>
              <a:tailEnd/>
            </a:ln>
          </p:spPr>
          <p:txBody>
            <a:bodyPr/>
            <a:lstStyle/>
            <a:p>
              <a:pPr>
                <a:defRPr/>
              </a:pPr>
              <a:endParaRPr lang="en-GB" sz="1400">
                <a:solidFill>
                  <a:prstClr val="black"/>
                </a:solidFill>
              </a:endParaRPr>
            </a:p>
          </p:txBody>
        </p:sp>
        <p:sp>
          <p:nvSpPr>
            <p:cNvPr id="275" name="Freeform 437"/>
            <p:cNvSpPr>
              <a:spLocks/>
            </p:cNvSpPr>
            <p:nvPr>
              <p:custDataLst>
                <p:tags r:id="rId268"/>
              </p:custDataLst>
            </p:nvPr>
          </p:nvSpPr>
          <p:spPr bwMode="auto">
            <a:xfrm>
              <a:off x="5639404" y="1571658"/>
              <a:ext cx="13099" cy="34621"/>
            </a:xfrm>
            <a:custGeom>
              <a:avLst/>
              <a:gdLst>
                <a:gd name="T0" fmla="*/ 1141475294 w 45"/>
                <a:gd name="T1" fmla="*/ 0 h 36"/>
                <a:gd name="T2" fmla="*/ 0 w 45"/>
                <a:gd name="T3" fmla="*/ 2147483647 h 36"/>
                <a:gd name="T4" fmla="*/ 1009804869 w 45"/>
                <a:gd name="T5" fmla="*/ 2147483647 h 36"/>
                <a:gd name="T6" fmla="*/ 1975677969 w 45"/>
                <a:gd name="T7" fmla="*/ 2147483647 h 36"/>
                <a:gd name="T8" fmla="*/ 1141475294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grpSp>
          <p:nvGrpSpPr>
            <p:cNvPr id="276" name="Group 438"/>
            <p:cNvGrpSpPr>
              <a:grpSpLocks/>
            </p:cNvGrpSpPr>
            <p:nvPr>
              <p:custDataLst>
                <p:tags r:id="rId269"/>
              </p:custDataLst>
            </p:nvPr>
          </p:nvGrpSpPr>
          <p:grpSpPr bwMode="auto">
            <a:xfrm>
              <a:off x="4236473" y="2819908"/>
              <a:ext cx="317002" cy="625086"/>
              <a:chOff x="1589" y="3126"/>
              <a:chExt cx="290" cy="657"/>
            </a:xfrm>
            <a:noFill/>
          </p:grpSpPr>
          <p:sp>
            <p:nvSpPr>
              <p:cNvPr id="445" name="Freeform 439"/>
              <p:cNvSpPr>
                <a:spLocks/>
              </p:cNvSpPr>
              <p:nvPr/>
            </p:nvSpPr>
            <p:spPr bwMode="auto">
              <a:xfrm>
                <a:off x="1748" y="3531"/>
                <a:ext cx="15" cy="17"/>
              </a:xfrm>
              <a:custGeom>
                <a:avLst/>
                <a:gdLst>
                  <a:gd name="T0" fmla="*/ 5 w 46"/>
                  <a:gd name="T1" fmla="*/ 1 h 51"/>
                  <a:gd name="T2" fmla="*/ 2 w 46"/>
                  <a:gd name="T3" fmla="*/ 0 h 51"/>
                  <a:gd name="T4" fmla="*/ 1 w 46"/>
                  <a:gd name="T5" fmla="*/ 1 h 51"/>
                  <a:gd name="T6" fmla="*/ 1 w 46"/>
                  <a:gd name="T7" fmla="*/ 1 h 51"/>
                  <a:gd name="T8" fmla="*/ 0 w 46"/>
                  <a:gd name="T9" fmla="*/ 1 h 51"/>
                  <a:gd name="T10" fmla="*/ 0 w 46"/>
                  <a:gd name="T11" fmla="*/ 2 h 51"/>
                  <a:gd name="T12" fmla="*/ 0 w 46"/>
                  <a:gd name="T13" fmla="*/ 2 h 51"/>
                  <a:gd name="T14" fmla="*/ 0 w 46"/>
                  <a:gd name="T15" fmla="*/ 2 h 51"/>
                  <a:gd name="T16" fmla="*/ 0 w 46"/>
                  <a:gd name="T17" fmla="*/ 3 h 51"/>
                  <a:gd name="T18" fmla="*/ 0 w 46"/>
                  <a:gd name="T19" fmla="*/ 3 h 51"/>
                  <a:gd name="T20" fmla="*/ 0 w 46"/>
                  <a:gd name="T21" fmla="*/ 4 h 51"/>
                  <a:gd name="T22" fmla="*/ 1 w 46"/>
                  <a:gd name="T23" fmla="*/ 5 h 51"/>
                  <a:gd name="T24" fmla="*/ 1 w 46"/>
                  <a:gd name="T25" fmla="*/ 5 h 51"/>
                  <a:gd name="T26" fmla="*/ 1 w 46"/>
                  <a:gd name="T27" fmla="*/ 5 h 51"/>
                  <a:gd name="T28" fmla="*/ 2 w 46"/>
                  <a:gd name="T29" fmla="*/ 6 h 51"/>
                  <a:gd name="T30" fmla="*/ 2 w 46"/>
                  <a:gd name="T31" fmla="*/ 6 h 51"/>
                  <a:gd name="T32" fmla="*/ 2 w 46"/>
                  <a:gd name="T33" fmla="*/ 6 h 51"/>
                  <a:gd name="T34" fmla="*/ 2 w 46"/>
                  <a:gd name="T35" fmla="*/ 6 h 51"/>
                  <a:gd name="T36" fmla="*/ 4 w 46"/>
                  <a:gd name="T37" fmla="*/ 6 h 51"/>
                  <a:gd name="T38" fmla="*/ 5 w 46"/>
                  <a:gd name="T39" fmla="*/ 6 h 51"/>
                  <a:gd name="T40" fmla="*/ 5 w 46"/>
                  <a:gd name="T41" fmla="*/ 4 h 51"/>
                  <a:gd name="T42" fmla="*/ 5 w 46"/>
                  <a:gd name="T43" fmla="*/ 3 h 51"/>
                  <a:gd name="T44" fmla="*/ 5 w 46"/>
                  <a:gd name="T45" fmla="*/ 2 h 51"/>
                  <a:gd name="T46" fmla="*/ 5 w 46"/>
                  <a:gd name="T47" fmla="*/ 1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51"/>
                  <a:gd name="T74" fmla="*/ 46 w 46"/>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46" name="Freeform 440"/>
              <p:cNvSpPr>
                <a:spLocks/>
              </p:cNvSpPr>
              <p:nvPr/>
            </p:nvSpPr>
            <p:spPr bwMode="auto">
              <a:xfrm>
                <a:off x="1759" y="3730"/>
                <a:ext cx="63" cy="53"/>
              </a:xfrm>
              <a:custGeom>
                <a:avLst/>
                <a:gdLst>
                  <a:gd name="T0" fmla="*/ 0 w 192"/>
                  <a:gd name="T1" fmla="*/ 0 h 158"/>
                  <a:gd name="T2" fmla="*/ 0 w 192"/>
                  <a:gd name="T3" fmla="*/ 2 h 158"/>
                  <a:gd name="T4" fmla="*/ 0 w 192"/>
                  <a:gd name="T5" fmla="*/ 3 h 158"/>
                  <a:gd name="T6" fmla="*/ 0 w 192"/>
                  <a:gd name="T7" fmla="*/ 4 h 158"/>
                  <a:gd name="T8" fmla="*/ 1 w 192"/>
                  <a:gd name="T9" fmla="*/ 6 h 158"/>
                  <a:gd name="T10" fmla="*/ 1 w 192"/>
                  <a:gd name="T11" fmla="*/ 7 h 158"/>
                  <a:gd name="T12" fmla="*/ 2 w 192"/>
                  <a:gd name="T13" fmla="*/ 8 h 158"/>
                  <a:gd name="T14" fmla="*/ 2 w 192"/>
                  <a:gd name="T15" fmla="*/ 9 h 158"/>
                  <a:gd name="T16" fmla="*/ 3 w 192"/>
                  <a:gd name="T17" fmla="*/ 10 h 158"/>
                  <a:gd name="T18" fmla="*/ 5 w 192"/>
                  <a:gd name="T19" fmla="*/ 14 h 158"/>
                  <a:gd name="T20" fmla="*/ 7 w 192"/>
                  <a:gd name="T21" fmla="*/ 17 h 158"/>
                  <a:gd name="T22" fmla="*/ 8 w 192"/>
                  <a:gd name="T23" fmla="*/ 17 h 158"/>
                  <a:gd name="T24" fmla="*/ 9 w 192"/>
                  <a:gd name="T25" fmla="*/ 17 h 158"/>
                  <a:gd name="T26" fmla="*/ 9 w 192"/>
                  <a:gd name="T27" fmla="*/ 17 h 158"/>
                  <a:gd name="T28" fmla="*/ 10 w 192"/>
                  <a:gd name="T29" fmla="*/ 17 h 158"/>
                  <a:gd name="T30" fmla="*/ 11 w 192"/>
                  <a:gd name="T31" fmla="*/ 18 h 158"/>
                  <a:gd name="T32" fmla="*/ 13 w 192"/>
                  <a:gd name="T33" fmla="*/ 18 h 158"/>
                  <a:gd name="T34" fmla="*/ 16 w 192"/>
                  <a:gd name="T35" fmla="*/ 17 h 158"/>
                  <a:gd name="T36" fmla="*/ 21 w 192"/>
                  <a:gd name="T37" fmla="*/ 17 h 158"/>
                  <a:gd name="T38" fmla="*/ 20 w 192"/>
                  <a:gd name="T39" fmla="*/ 17 h 158"/>
                  <a:gd name="T40" fmla="*/ 19 w 192"/>
                  <a:gd name="T41" fmla="*/ 17 h 158"/>
                  <a:gd name="T42" fmla="*/ 18 w 192"/>
                  <a:gd name="T43" fmla="*/ 17 h 158"/>
                  <a:gd name="T44" fmla="*/ 17 w 192"/>
                  <a:gd name="T45" fmla="*/ 17 h 158"/>
                  <a:gd name="T46" fmla="*/ 16 w 192"/>
                  <a:gd name="T47" fmla="*/ 16 h 158"/>
                  <a:gd name="T48" fmla="*/ 14 w 192"/>
                  <a:gd name="T49" fmla="*/ 15 h 158"/>
                  <a:gd name="T50" fmla="*/ 12 w 192"/>
                  <a:gd name="T51" fmla="*/ 15 h 158"/>
                  <a:gd name="T52" fmla="*/ 11 w 192"/>
                  <a:gd name="T53" fmla="*/ 13 h 158"/>
                  <a:gd name="T54" fmla="*/ 10 w 192"/>
                  <a:gd name="T55" fmla="*/ 12 h 158"/>
                  <a:gd name="T56" fmla="*/ 8 w 192"/>
                  <a:gd name="T57" fmla="*/ 11 h 158"/>
                  <a:gd name="T58" fmla="*/ 7 w 192"/>
                  <a:gd name="T59" fmla="*/ 10 h 158"/>
                  <a:gd name="T60" fmla="*/ 6 w 192"/>
                  <a:gd name="T61" fmla="*/ 8 h 158"/>
                  <a:gd name="T62" fmla="*/ 5 w 192"/>
                  <a:gd name="T63" fmla="*/ 7 h 158"/>
                  <a:gd name="T64" fmla="*/ 4 w 192"/>
                  <a:gd name="T65" fmla="*/ 6 h 158"/>
                  <a:gd name="T66" fmla="*/ 3 w 192"/>
                  <a:gd name="T67" fmla="*/ 4 h 158"/>
                  <a:gd name="T68" fmla="*/ 2 w 192"/>
                  <a:gd name="T69" fmla="*/ 3 h 158"/>
                  <a:gd name="T70" fmla="*/ 2 w 192"/>
                  <a:gd name="T71" fmla="*/ 2 h 158"/>
                  <a:gd name="T72" fmla="*/ 1 w 192"/>
                  <a:gd name="T73" fmla="*/ 1 h 158"/>
                  <a:gd name="T74" fmla="*/ 0 w 192"/>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158"/>
                  <a:gd name="T116" fmla="*/ 192 w 192"/>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47" name="Freeform 441"/>
              <p:cNvSpPr>
                <a:spLocks/>
              </p:cNvSpPr>
              <p:nvPr/>
            </p:nvSpPr>
            <p:spPr bwMode="auto">
              <a:xfrm>
                <a:off x="1589" y="3126"/>
                <a:ext cx="290" cy="606"/>
              </a:xfrm>
              <a:custGeom>
                <a:avLst/>
                <a:gdLst>
                  <a:gd name="T0" fmla="*/ 83 w 884"/>
                  <a:gd name="T1" fmla="*/ 46 h 1818"/>
                  <a:gd name="T2" fmla="*/ 94 w 884"/>
                  <a:gd name="T3" fmla="*/ 38 h 1818"/>
                  <a:gd name="T4" fmla="*/ 95 w 884"/>
                  <a:gd name="T5" fmla="*/ 26 h 1818"/>
                  <a:gd name="T6" fmla="*/ 91 w 884"/>
                  <a:gd name="T7" fmla="*/ 21 h 1818"/>
                  <a:gd name="T8" fmla="*/ 91 w 884"/>
                  <a:gd name="T9" fmla="*/ 29 h 1818"/>
                  <a:gd name="T10" fmla="*/ 83 w 884"/>
                  <a:gd name="T11" fmla="*/ 36 h 1818"/>
                  <a:gd name="T12" fmla="*/ 72 w 884"/>
                  <a:gd name="T13" fmla="*/ 37 h 1818"/>
                  <a:gd name="T14" fmla="*/ 67 w 884"/>
                  <a:gd name="T15" fmla="*/ 32 h 1818"/>
                  <a:gd name="T16" fmla="*/ 71 w 884"/>
                  <a:gd name="T17" fmla="*/ 24 h 1818"/>
                  <a:gd name="T18" fmla="*/ 58 w 884"/>
                  <a:gd name="T19" fmla="*/ 16 h 1818"/>
                  <a:gd name="T20" fmla="*/ 46 w 884"/>
                  <a:gd name="T21" fmla="*/ 10 h 1818"/>
                  <a:gd name="T22" fmla="*/ 40 w 884"/>
                  <a:gd name="T23" fmla="*/ 1 h 1818"/>
                  <a:gd name="T24" fmla="*/ 31 w 884"/>
                  <a:gd name="T25" fmla="*/ 2 h 1818"/>
                  <a:gd name="T26" fmla="*/ 25 w 884"/>
                  <a:gd name="T27" fmla="*/ 3 h 1818"/>
                  <a:gd name="T28" fmla="*/ 18 w 884"/>
                  <a:gd name="T29" fmla="*/ 1 h 1818"/>
                  <a:gd name="T30" fmla="*/ 10 w 884"/>
                  <a:gd name="T31" fmla="*/ 6 h 1818"/>
                  <a:gd name="T32" fmla="*/ 7 w 884"/>
                  <a:gd name="T33" fmla="*/ 13 h 1818"/>
                  <a:gd name="T34" fmla="*/ 3 w 884"/>
                  <a:gd name="T35" fmla="*/ 20 h 1818"/>
                  <a:gd name="T36" fmla="*/ 6 w 884"/>
                  <a:gd name="T37" fmla="*/ 28 h 1818"/>
                  <a:gd name="T38" fmla="*/ 6 w 884"/>
                  <a:gd name="T39" fmla="*/ 35 h 1818"/>
                  <a:gd name="T40" fmla="*/ 0 w 884"/>
                  <a:gd name="T41" fmla="*/ 48 h 1818"/>
                  <a:gd name="T42" fmla="*/ 1 w 884"/>
                  <a:gd name="T43" fmla="*/ 68 h 1818"/>
                  <a:gd name="T44" fmla="*/ 8 w 884"/>
                  <a:gd name="T45" fmla="*/ 77 h 1818"/>
                  <a:gd name="T46" fmla="*/ 7 w 884"/>
                  <a:gd name="T47" fmla="*/ 84 h 1818"/>
                  <a:gd name="T48" fmla="*/ 7 w 884"/>
                  <a:gd name="T49" fmla="*/ 90 h 1818"/>
                  <a:gd name="T50" fmla="*/ 9 w 884"/>
                  <a:gd name="T51" fmla="*/ 94 h 1818"/>
                  <a:gd name="T52" fmla="*/ 6 w 884"/>
                  <a:gd name="T53" fmla="*/ 100 h 1818"/>
                  <a:gd name="T54" fmla="*/ 9 w 884"/>
                  <a:gd name="T55" fmla="*/ 109 h 1818"/>
                  <a:gd name="T56" fmla="*/ 9 w 884"/>
                  <a:gd name="T57" fmla="*/ 117 h 1818"/>
                  <a:gd name="T58" fmla="*/ 9 w 884"/>
                  <a:gd name="T59" fmla="*/ 128 h 1818"/>
                  <a:gd name="T60" fmla="*/ 15 w 884"/>
                  <a:gd name="T61" fmla="*/ 141 h 1818"/>
                  <a:gd name="T62" fmla="*/ 21 w 884"/>
                  <a:gd name="T63" fmla="*/ 155 h 1818"/>
                  <a:gd name="T64" fmla="*/ 23 w 884"/>
                  <a:gd name="T65" fmla="*/ 163 h 1818"/>
                  <a:gd name="T66" fmla="*/ 25 w 884"/>
                  <a:gd name="T67" fmla="*/ 170 h 1818"/>
                  <a:gd name="T68" fmla="*/ 23 w 884"/>
                  <a:gd name="T69" fmla="*/ 177 h 1818"/>
                  <a:gd name="T70" fmla="*/ 22 w 884"/>
                  <a:gd name="T71" fmla="*/ 183 h 1818"/>
                  <a:gd name="T72" fmla="*/ 25 w 884"/>
                  <a:gd name="T73" fmla="*/ 191 h 1818"/>
                  <a:gd name="T74" fmla="*/ 33 w 884"/>
                  <a:gd name="T75" fmla="*/ 197 h 1818"/>
                  <a:gd name="T76" fmla="*/ 42 w 884"/>
                  <a:gd name="T77" fmla="*/ 200 h 1818"/>
                  <a:gd name="T78" fmla="*/ 49 w 884"/>
                  <a:gd name="T79" fmla="*/ 198 h 1818"/>
                  <a:gd name="T80" fmla="*/ 49 w 884"/>
                  <a:gd name="T81" fmla="*/ 189 h 1818"/>
                  <a:gd name="T82" fmla="*/ 51 w 884"/>
                  <a:gd name="T83" fmla="*/ 179 h 1818"/>
                  <a:gd name="T84" fmla="*/ 53 w 884"/>
                  <a:gd name="T85" fmla="*/ 168 h 1818"/>
                  <a:gd name="T86" fmla="*/ 45 w 884"/>
                  <a:gd name="T87" fmla="*/ 165 h 1818"/>
                  <a:gd name="T88" fmla="*/ 43 w 884"/>
                  <a:gd name="T89" fmla="*/ 159 h 1818"/>
                  <a:gd name="T90" fmla="*/ 49 w 884"/>
                  <a:gd name="T91" fmla="*/ 155 h 1818"/>
                  <a:gd name="T92" fmla="*/ 52 w 884"/>
                  <a:gd name="T93" fmla="*/ 148 h 1818"/>
                  <a:gd name="T94" fmla="*/ 49 w 884"/>
                  <a:gd name="T95" fmla="*/ 136 h 1818"/>
                  <a:gd name="T96" fmla="*/ 46 w 884"/>
                  <a:gd name="T97" fmla="*/ 127 h 1818"/>
                  <a:gd name="T98" fmla="*/ 56 w 884"/>
                  <a:gd name="T99" fmla="*/ 130 h 1818"/>
                  <a:gd name="T100" fmla="*/ 61 w 884"/>
                  <a:gd name="T101" fmla="*/ 128 h 1818"/>
                  <a:gd name="T102" fmla="*/ 60 w 884"/>
                  <a:gd name="T103" fmla="*/ 120 h 1818"/>
                  <a:gd name="T104" fmla="*/ 61 w 884"/>
                  <a:gd name="T105" fmla="*/ 114 h 1818"/>
                  <a:gd name="T106" fmla="*/ 73 w 884"/>
                  <a:gd name="T107" fmla="*/ 114 h 1818"/>
                  <a:gd name="T108" fmla="*/ 86 w 884"/>
                  <a:gd name="T109" fmla="*/ 108 h 1818"/>
                  <a:gd name="T110" fmla="*/ 88 w 884"/>
                  <a:gd name="T111" fmla="*/ 98 h 1818"/>
                  <a:gd name="T112" fmla="*/ 84 w 884"/>
                  <a:gd name="T113" fmla="*/ 95 h 1818"/>
                  <a:gd name="T114" fmla="*/ 82 w 884"/>
                  <a:gd name="T115" fmla="*/ 90 h 1818"/>
                  <a:gd name="T116" fmla="*/ 74 w 884"/>
                  <a:gd name="T117" fmla="*/ 84 h 1818"/>
                  <a:gd name="T118" fmla="*/ 75 w 884"/>
                  <a:gd name="T119" fmla="*/ 59 h 18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84"/>
                  <a:gd name="T181" fmla="*/ 0 h 1818"/>
                  <a:gd name="T182" fmla="*/ 884 w 884"/>
                  <a:gd name="T183" fmla="*/ 1818 h 18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grpSp>
        <p:sp>
          <p:nvSpPr>
            <p:cNvPr id="277" name="Freeform 442"/>
            <p:cNvSpPr>
              <a:spLocks/>
            </p:cNvSpPr>
            <p:nvPr>
              <p:custDataLst>
                <p:tags r:id="rId270"/>
              </p:custDataLst>
            </p:nvPr>
          </p:nvSpPr>
          <p:spPr bwMode="auto">
            <a:xfrm>
              <a:off x="6472517" y="1579351"/>
              <a:ext cx="102174" cy="66356"/>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1857622188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4"/>
                <a:gd name="T101" fmla="*/ 279 w 279"/>
                <a:gd name="T102" fmla="*/ 204 h 2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78" name="Freeform 443"/>
            <p:cNvSpPr>
              <a:spLocks/>
            </p:cNvSpPr>
            <p:nvPr>
              <p:custDataLst>
                <p:tags r:id="rId271"/>
              </p:custDataLst>
            </p:nvPr>
          </p:nvSpPr>
          <p:spPr bwMode="auto">
            <a:xfrm>
              <a:off x="6032381" y="1320662"/>
              <a:ext cx="172910" cy="91358"/>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1209856584 w 485"/>
                <a:gd name="T25" fmla="*/ 2147483647 h 291"/>
                <a:gd name="T26" fmla="*/ 645157355 w 485"/>
                <a:gd name="T27" fmla="*/ 2147483647 h 291"/>
                <a:gd name="T28" fmla="*/ 241933900 w 485"/>
                <a:gd name="T29" fmla="*/ 2147483647 h 291"/>
                <a:gd name="T30" fmla="*/ 0 w 485"/>
                <a:gd name="T31" fmla="*/ 2147483647 h 291"/>
                <a:gd name="T32" fmla="*/ 403223455 w 485"/>
                <a:gd name="T33" fmla="*/ 2147483647 h 291"/>
                <a:gd name="T34" fmla="*/ 1129211806 w 485"/>
                <a:gd name="T35" fmla="*/ 2147483647 h 291"/>
                <a:gd name="T36" fmla="*/ 1855013939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5"/>
                <a:gd name="T115" fmla="*/ 0 h 291"/>
                <a:gd name="T116" fmla="*/ 485 w 485"/>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79" name="Freeform 444"/>
            <p:cNvSpPr>
              <a:spLocks/>
            </p:cNvSpPr>
            <p:nvPr>
              <p:custDataLst>
                <p:tags r:id="rId272"/>
              </p:custDataLst>
            </p:nvPr>
          </p:nvSpPr>
          <p:spPr bwMode="auto">
            <a:xfrm>
              <a:off x="5914488" y="1521651"/>
              <a:ext cx="68116" cy="52892"/>
            </a:xfrm>
            <a:custGeom>
              <a:avLst/>
              <a:gdLst>
                <a:gd name="T0" fmla="*/ 16939616 w 186"/>
                <a:gd name="T1" fmla="*/ 40668398 h 166"/>
                <a:gd name="T2" fmla="*/ 16348896 w 186"/>
                <a:gd name="T3" fmla="*/ 37625594 h 166"/>
                <a:gd name="T4" fmla="*/ 15364066 w 186"/>
                <a:gd name="T5" fmla="*/ 35135596 h 166"/>
                <a:gd name="T6" fmla="*/ 14575847 w 186"/>
                <a:gd name="T7" fmla="*/ 32645591 h 166"/>
                <a:gd name="T8" fmla="*/ 13788068 w 186"/>
                <a:gd name="T9" fmla="*/ 30432259 h 166"/>
                <a:gd name="T10" fmla="*/ 11818408 w 186"/>
                <a:gd name="T11" fmla="*/ 26282264 h 166"/>
                <a:gd name="T12" fmla="*/ 9651693 w 186"/>
                <a:gd name="T13" fmla="*/ 22686126 h 166"/>
                <a:gd name="T14" fmla="*/ 7287923 w 186"/>
                <a:gd name="T15" fmla="*/ 19366130 h 166"/>
                <a:gd name="T16" fmla="*/ 4924152 w 186"/>
                <a:gd name="T17" fmla="*/ 15492796 h 166"/>
                <a:gd name="T18" fmla="*/ 2560825 w 186"/>
                <a:gd name="T19" fmla="*/ 10512801 h 166"/>
                <a:gd name="T20" fmla="*/ 0 w 186"/>
                <a:gd name="T21" fmla="*/ 4979997 h 166"/>
                <a:gd name="T22" fmla="*/ 0 w 186"/>
                <a:gd name="T23" fmla="*/ 0 h 166"/>
                <a:gd name="T24" fmla="*/ 1378940 w 186"/>
                <a:gd name="T25" fmla="*/ 553333 h 166"/>
                <a:gd name="T26" fmla="*/ 2757436 w 186"/>
                <a:gd name="T27" fmla="*/ 829999 h 166"/>
                <a:gd name="T28" fmla="*/ 3939322 w 186"/>
                <a:gd name="T29" fmla="*/ 1106666 h 166"/>
                <a:gd name="T30" fmla="*/ 5318262 w 186"/>
                <a:gd name="T31" fmla="*/ 1106666 h 166"/>
                <a:gd name="T32" fmla="*/ 6500146 w 186"/>
                <a:gd name="T33" fmla="*/ 1106666 h 166"/>
                <a:gd name="T34" fmla="*/ 7879088 w 186"/>
                <a:gd name="T35" fmla="*/ 829999 h 166"/>
                <a:gd name="T36" fmla="*/ 9257583 w 186"/>
                <a:gd name="T37" fmla="*/ 553333 h 166"/>
                <a:gd name="T38" fmla="*/ 10439468 w 186"/>
                <a:gd name="T39" fmla="*/ 0 h 166"/>
                <a:gd name="T40" fmla="*/ 27576136 w 186"/>
                <a:gd name="T41" fmla="*/ 3319998 h 166"/>
                <a:gd name="T42" fmla="*/ 36637112 w 186"/>
                <a:gd name="T43" fmla="*/ 25175598 h 166"/>
                <a:gd name="T44" fmla="*/ 33682622 w 186"/>
                <a:gd name="T45" fmla="*/ 30985592 h 166"/>
                <a:gd name="T46" fmla="*/ 30531077 w 186"/>
                <a:gd name="T47" fmla="*/ 35688929 h 166"/>
                <a:gd name="T48" fmla="*/ 29349192 w 186"/>
                <a:gd name="T49" fmla="*/ 37902260 h 166"/>
                <a:gd name="T50" fmla="*/ 28364355 w 186"/>
                <a:gd name="T51" fmla="*/ 40115065 h 166"/>
                <a:gd name="T52" fmla="*/ 27970246 w 186"/>
                <a:gd name="T53" fmla="*/ 41498397 h 166"/>
                <a:gd name="T54" fmla="*/ 27773191 w 186"/>
                <a:gd name="T55" fmla="*/ 43158396 h 166"/>
                <a:gd name="T56" fmla="*/ 27576136 w 186"/>
                <a:gd name="T57" fmla="*/ 44541728 h 166"/>
                <a:gd name="T58" fmla="*/ 27576136 w 186"/>
                <a:gd name="T59" fmla="*/ 45925060 h 166"/>
                <a:gd name="T60" fmla="*/ 16939616 w 186"/>
                <a:gd name="T61" fmla="*/ 40668398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6"/>
                <a:gd name="T94" fmla="*/ 0 h 166"/>
                <a:gd name="T95" fmla="*/ 186 w 186"/>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280" name="Freeform 445"/>
            <p:cNvSpPr>
              <a:spLocks/>
            </p:cNvSpPr>
            <p:nvPr>
              <p:custDataLst>
                <p:tags r:id="rId273"/>
              </p:custDataLst>
            </p:nvPr>
          </p:nvSpPr>
          <p:spPr bwMode="auto">
            <a:xfrm>
              <a:off x="4565264" y="2391964"/>
              <a:ext cx="68116" cy="34621"/>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1825417160 h 104"/>
                <a:gd name="T14" fmla="*/ 2147483647 w 186"/>
                <a:gd name="T15" fmla="*/ 1659332665 h 104"/>
                <a:gd name="T16" fmla="*/ 2147483647 w 186"/>
                <a:gd name="T17" fmla="*/ 1493550407 h 104"/>
                <a:gd name="T18" fmla="*/ 2147483647 w 186"/>
                <a:gd name="T19" fmla="*/ 1327466462 h 104"/>
                <a:gd name="T20" fmla="*/ 2147483647 w 186"/>
                <a:gd name="T21" fmla="*/ 995599709 h 104"/>
                <a:gd name="T22" fmla="*/ 2147483647 w 186"/>
                <a:gd name="T23" fmla="*/ 497950698 h 104"/>
                <a:gd name="T24" fmla="*/ 2147483647 w 186"/>
                <a:gd name="T25" fmla="*/ 166084494 h 104"/>
                <a:gd name="T26" fmla="*/ 2147483647 w 186"/>
                <a:gd name="T27" fmla="*/ 0 h 104"/>
                <a:gd name="T28" fmla="*/ 2147483647 w 186"/>
                <a:gd name="T29" fmla="*/ 0 h 104"/>
                <a:gd name="T30" fmla="*/ 2147483647 w 186"/>
                <a:gd name="T31" fmla="*/ 166084494 h 104"/>
                <a:gd name="T32" fmla="*/ 2147483647 w 186"/>
                <a:gd name="T33" fmla="*/ 331866753 h 104"/>
                <a:gd name="T34" fmla="*/ 2147483647 w 186"/>
                <a:gd name="T35" fmla="*/ 663732956 h 104"/>
                <a:gd name="T36" fmla="*/ 2147483647 w 186"/>
                <a:gd name="T37" fmla="*/ 995599709 h 104"/>
                <a:gd name="T38" fmla="*/ 2147483647 w 186"/>
                <a:gd name="T39" fmla="*/ 1659332665 h 104"/>
                <a:gd name="T40" fmla="*/ 2147483647 w 186"/>
                <a:gd name="T41" fmla="*/ 2147483647 h 104"/>
                <a:gd name="T42" fmla="*/ 2147483647 w 186"/>
                <a:gd name="T43" fmla="*/ 2147483647 h 104"/>
                <a:gd name="T44" fmla="*/ 1748338877 w 186"/>
                <a:gd name="T45" fmla="*/ 2147483647 h 104"/>
                <a:gd name="T46" fmla="*/ 611997296 w 186"/>
                <a:gd name="T47" fmla="*/ 2147483647 h 104"/>
                <a:gd name="T48" fmla="*/ 0 w 186"/>
                <a:gd name="T49" fmla="*/ 2147483647 h 104"/>
                <a:gd name="T50" fmla="*/ 699453695 w 186"/>
                <a:gd name="T51" fmla="*/ 2147483647 h 104"/>
                <a:gd name="T52" fmla="*/ 1398710335 w 186"/>
                <a:gd name="T53" fmla="*/ 2147483647 h 104"/>
                <a:gd name="T54" fmla="*/ 1835795276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81" name="Freeform 446"/>
            <p:cNvSpPr>
              <a:spLocks/>
            </p:cNvSpPr>
            <p:nvPr>
              <p:custDataLst>
                <p:tags r:id="rId274"/>
              </p:custDataLst>
            </p:nvPr>
          </p:nvSpPr>
          <p:spPr bwMode="auto">
            <a:xfrm>
              <a:off x="6045480" y="1542807"/>
              <a:ext cx="110034" cy="58663"/>
            </a:xfrm>
            <a:custGeom>
              <a:avLst/>
              <a:gdLst>
                <a:gd name="T0" fmla="*/ 2147483647 w 311"/>
                <a:gd name="T1" fmla="*/ 2147483647 h 179"/>
                <a:gd name="T2" fmla="*/ 2147483647 w 311"/>
                <a:gd name="T3" fmla="*/ 2147483647 h 179"/>
                <a:gd name="T4" fmla="*/ 2147483647 w 311"/>
                <a:gd name="T5" fmla="*/ 2147483647 h 179"/>
                <a:gd name="T6" fmla="*/ 2147483647 w 311"/>
                <a:gd name="T7" fmla="*/ 633348652 h 179"/>
                <a:gd name="T8" fmla="*/ 2147483647 w 311"/>
                <a:gd name="T9" fmla="*/ 0 h 179"/>
                <a:gd name="T10" fmla="*/ 2147483647 w 311"/>
                <a:gd name="T11" fmla="*/ 316674326 h 179"/>
                <a:gd name="T12" fmla="*/ 2147483647 w 311"/>
                <a:gd name="T13" fmla="*/ 950022978 h 179"/>
                <a:gd name="T14" fmla="*/ 2147483647 w 311"/>
                <a:gd name="T15" fmla="*/ 1900045955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1655391464 w 311"/>
                <a:gd name="T67" fmla="*/ 2147483647 h 179"/>
                <a:gd name="T68" fmla="*/ 1024783602 w 311"/>
                <a:gd name="T69" fmla="*/ 2147483647 h 179"/>
                <a:gd name="T70" fmla="*/ 551735839 w 311"/>
                <a:gd name="T71" fmla="*/ 2147483647 h 179"/>
                <a:gd name="T72" fmla="*/ 236432123 w 311"/>
                <a:gd name="T73" fmla="*/ 2147483647 h 179"/>
                <a:gd name="T74" fmla="*/ 0 w 311"/>
                <a:gd name="T75" fmla="*/ 2147483647 h 179"/>
                <a:gd name="T76" fmla="*/ 0 w 311"/>
                <a:gd name="T77" fmla="*/ 2147483647 h 179"/>
                <a:gd name="T78" fmla="*/ 236432123 w 311"/>
                <a:gd name="T79" fmla="*/ 2147483647 h 179"/>
                <a:gd name="T80" fmla="*/ 1024783602 w 311"/>
                <a:gd name="T81" fmla="*/ 2147483647 h 179"/>
                <a:gd name="T82" fmla="*/ 1655391464 w 311"/>
                <a:gd name="T83" fmla="*/ 2147483647 h 179"/>
                <a:gd name="T84" fmla="*/ 1970695609 w 311"/>
                <a:gd name="T85" fmla="*/ 2147483647 h 179"/>
                <a:gd name="T86" fmla="*/ 2049567204 w 311"/>
                <a:gd name="T87" fmla="*/ 2147483647 h 179"/>
                <a:gd name="T88" fmla="*/ 1892007532 w 311"/>
                <a:gd name="T89" fmla="*/ 2147483647 h 179"/>
                <a:gd name="T90" fmla="*/ 1497831364 w 311"/>
                <a:gd name="T91" fmla="*/ 2147483647 h 179"/>
                <a:gd name="T92" fmla="*/ 630607862 w 311"/>
                <a:gd name="T93" fmla="*/ 2147483647 h 179"/>
                <a:gd name="T94" fmla="*/ 78872023 w 311"/>
                <a:gd name="T95" fmla="*/ 2147483647 h 179"/>
                <a:gd name="T96" fmla="*/ 78872023 w 311"/>
                <a:gd name="T97" fmla="*/ 2058382577 h 179"/>
                <a:gd name="T98" fmla="*/ 473047762 w 311"/>
                <a:gd name="T99" fmla="*/ 950022978 h 179"/>
                <a:gd name="T100" fmla="*/ 0 w 311"/>
                <a:gd name="T101" fmla="*/ 950022978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
                <a:gd name="T154" fmla="*/ 0 h 179"/>
                <a:gd name="T155" fmla="*/ 311 w 311"/>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82" name="Freeform 447"/>
            <p:cNvSpPr>
              <a:spLocks/>
            </p:cNvSpPr>
            <p:nvPr>
              <p:custDataLst>
                <p:tags r:id="rId275"/>
              </p:custDataLst>
            </p:nvPr>
          </p:nvSpPr>
          <p:spPr bwMode="auto">
            <a:xfrm>
              <a:off x="5513650" y="2104424"/>
              <a:ext cx="146712" cy="100014"/>
            </a:xfrm>
            <a:custGeom>
              <a:avLst/>
              <a:gdLst>
                <a:gd name="T0" fmla="*/ 1156359 w 405"/>
                <a:gd name="T1" fmla="*/ 71880023 h 314"/>
                <a:gd name="T2" fmla="*/ 2505444 w 405"/>
                <a:gd name="T3" fmla="*/ 65521556 h 314"/>
                <a:gd name="T4" fmla="*/ 3276349 w 405"/>
                <a:gd name="T5" fmla="*/ 55845333 h 314"/>
                <a:gd name="T6" fmla="*/ 4432708 w 405"/>
                <a:gd name="T7" fmla="*/ 47827996 h 314"/>
                <a:gd name="T8" fmla="*/ 6167245 w 405"/>
                <a:gd name="T9" fmla="*/ 44786792 h 314"/>
                <a:gd name="T10" fmla="*/ 9251308 w 405"/>
                <a:gd name="T11" fmla="*/ 41469019 h 314"/>
                <a:gd name="T12" fmla="*/ 13876740 w 405"/>
                <a:gd name="T13" fmla="*/ 38980953 h 314"/>
                <a:gd name="T14" fmla="*/ 17923998 w 405"/>
                <a:gd name="T15" fmla="*/ 37046023 h 314"/>
                <a:gd name="T16" fmla="*/ 20043987 w 405"/>
                <a:gd name="T17" fmla="*/ 34557957 h 314"/>
                <a:gd name="T18" fmla="*/ 21778525 w 405"/>
                <a:gd name="T19" fmla="*/ 31516745 h 314"/>
                <a:gd name="T20" fmla="*/ 23706227 w 405"/>
                <a:gd name="T21" fmla="*/ 25710906 h 314"/>
                <a:gd name="T22" fmla="*/ 26211670 w 405"/>
                <a:gd name="T23" fmla="*/ 19075886 h 314"/>
                <a:gd name="T24" fmla="*/ 28331660 w 405"/>
                <a:gd name="T25" fmla="*/ 15205498 h 314"/>
                <a:gd name="T26" fmla="*/ 29873478 w 405"/>
                <a:gd name="T27" fmla="*/ 14099749 h 314"/>
                <a:gd name="T28" fmla="*/ 32764373 w 405"/>
                <a:gd name="T29" fmla="*/ 14099749 h 314"/>
                <a:gd name="T30" fmla="*/ 36426174 w 405"/>
                <a:gd name="T31" fmla="*/ 13270043 h 314"/>
                <a:gd name="T32" fmla="*/ 41052046 w 405"/>
                <a:gd name="T33" fmla="*/ 9676227 h 314"/>
                <a:gd name="T34" fmla="*/ 45677478 w 405"/>
                <a:gd name="T35" fmla="*/ 5529273 h 314"/>
                <a:gd name="T36" fmla="*/ 49532006 w 405"/>
                <a:gd name="T37" fmla="*/ 3041205 h 314"/>
                <a:gd name="T38" fmla="*/ 54350165 w 405"/>
                <a:gd name="T39" fmla="*/ 1105749 h 314"/>
                <a:gd name="T40" fmla="*/ 60517861 w 405"/>
                <a:gd name="T41" fmla="*/ 0 h 314"/>
                <a:gd name="T42" fmla="*/ 63986936 w 405"/>
                <a:gd name="T43" fmla="*/ 3870385 h 314"/>
                <a:gd name="T44" fmla="*/ 64950567 w 405"/>
                <a:gd name="T45" fmla="*/ 9399659 h 314"/>
                <a:gd name="T46" fmla="*/ 66106926 w 405"/>
                <a:gd name="T47" fmla="*/ 13823180 h 314"/>
                <a:gd name="T48" fmla="*/ 67841463 w 405"/>
                <a:gd name="T49" fmla="*/ 17140427 h 314"/>
                <a:gd name="T50" fmla="*/ 70925524 w 405"/>
                <a:gd name="T51" fmla="*/ 20458204 h 314"/>
                <a:gd name="T52" fmla="*/ 73623693 w 405"/>
                <a:gd name="T53" fmla="*/ 23499408 h 314"/>
                <a:gd name="T54" fmla="*/ 75165504 w 405"/>
                <a:gd name="T55" fmla="*/ 25710906 h 314"/>
                <a:gd name="T56" fmla="*/ 76321862 w 405"/>
                <a:gd name="T57" fmla="*/ 31793313 h 314"/>
                <a:gd name="T58" fmla="*/ 76707314 w 405"/>
                <a:gd name="T59" fmla="*/ 39534090 h 314"/>
                <a:gd name="T60" fmla="*/ 76707314 w 405"/>
                <a:gd name="T61" fmla="*/ 46998290 h 314"/>
                <a:gd name="T62" fmla="*/ 77478220 w 405"/>
                <a:gd name="T63" fmla="*/ 54186446 h 314"/>
                <a:gd name="T64" fmla="*/ 76707314 w 405"/>
                <a:gd name="T65" fmla="*/ 59992285 h 314"/>
                <a:gd name="T66" fmla="*/ 73623693 w 405"/>
                <a:gd name="T67" fmla="*/ 62480352 h 314"/>
                <a:gd name="T68" fmla="*/ 70347345 w 405"/>
                <a:gd name="T69" fmla="*/ 66627305 h 314"/>
                <a:gd name="T70" fmla="*/ 69961453 w 405"/>
                <a:gd name="T71" fmla="*/ 65521556 h 314"/>
                <a:gd name="T72" fmla="*/ 68997821 w 405"/>
                <a:gd name="T73" fmla="*/ 64415807 h 314"/>
                <a:gd name="T74" fmla="*/ 65914199 w 405"/>
                <a:gd name="T75" fmla="*/ 62756921 h 314"/>
                <a:gd name="T76" fmla="*/ 61481493 w 405"/>
                <a:gd name="T77" fmla="*/ 61651172 h 314"/>
                <a:gd name="T78" fmla="*/ 29295299 w 405"/>
                <a:gd name="T79" fmla="*/ 66627305 h 314"/>
                <a:gd name="T80" fmla="*/ 28909846 w 405"/>
                <a:gd name="T81" fmla="*/ 71050843 h 314"/>
                <a:gd name="T82" fmla="*/ 28909846 w 405"/>
                <a:gd name="T83" fmla="*/ 75750407 h 314"/>
                <a:gd name="T84" fmla="*/ 29295299 w 405"/>
                <a:gd name="T85" fmla="*/ 86808948 h 314"/>
                <a:gd name="T86" fmla="*/ 26789849 w 405"/>
                <a:gd name="T87" fmla="*/ 86255811 h 314"/>
                <a:gd name="T88" fmla="*/ 24284406 w 405"/>
                <a:gd name="T89" fmla="*/ 84320882 h 314"/>
                <a:gd name="T90" fmla="*/ 19273082 w 405"/>
                <a:gd name="T91" fmla="*/ 80173929 h 314"/>
                <a:gd name="T92" fmla="*/ 17153092 w 405"/>
                <a:gd name="T93" fmla="*/ 84873493 h 314"/>
                <a:gd name="T94" fmla="*/ 15804008 w 405"/>
                <a:gd name="T95" fmla="*/ 86255811 h 314"/>
                <a:gd name="T96" fmla="*/ 14069467 w 405"/>
                <a:gd name="T97" fmla="*/ 86808948 h 314"/>
                <a:gd name="T98" fmla="*/ 11564024 w 405"/>
                <a:gd name="T99" fmla="*/ 85979768 h 314"/>
                <a:gd name="T100" fmla="*/ 9058581 w 405"/>
                <a:gd name="T101" fmla="*/ 83491176 h 314"/>
                <a:gd name="T102" fmla="*/ 5396340 w 405"/>
                <a:gd name="T103" fmla="*/ 80450497 h 314"/>
                <a:gd name="T104" fmla="*/ 0 w 405"/>
                <a:gd name="T105" fmla="*/ 78515042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314"/>
                <a:gd name="T161" fmla="*/ 405 w 405"/>
                <a:gd name="T162" fmla="*/ 314 h 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283" name="Freeform 448"/>
            <p:cNvSpPr>
              <a:spLocks/>
            </p:cNvSpPr>
            <p:nvPr>
              <p:custDataLst>
                <p:tags r:id="rId276"/>
              </p:custDataLst>
            </p:nvPr>
          </p:nvSpPr>
          <p:spPr bwMode="auto">
            <a:xfrm>
              <a:off x="5800525" y="2145776"/>
              <a:ext cx="159811" cy="211568"/>
            </a:xfrm>
            <a:custGeom>
              <a:avLst/>
              <a:gdLst>
                <a:gd name="T0" fmla="*/ 61234231 w 453"/>
                <a:gd name="T1" fmla="*/ 10050052 h 661"/>
                <a:gd name="T2" fmla="*/ 58675413 w 453"/>
                <a:gd name="T3" fmla="*/ 27358795 h 661"/>
                <a:gd name="T4" fmla="*/ 50632545 w 453"/>
                <a:gd name="T5" fmla="*/ 45225497 h 661"/>
                <a:gd name="T6" fmla="*/ 46245572 w 453"/>
                <a:gd name="T7" fmla="*/ 61138293 h 661"/>
                <a:gd name="T8" fmla="*/ 42407131 w 453"/>
                <a:gd name="T9" fmla="*/ 75934669 h 661"/>
                <a:gd name="T10" fmla="*/ 38203145 w 453"/>
                <a:gd name="T11" fmla="*/ 91846937 h 661"/>
                <a:gd name="T12" fmla="*/ 35826886 w 453"/>
                <a:gd name="T13" fmla="*/ 101060054 h 661"/>
                <a:gd name="T14" fmla="*/ 32902095 w 453"/>
                <a:gd name="T15" fmla="*/ 106084813 h 661"/>
                <a:gd name="T16" fmla="*/ 30525836 w 453"/>
                <a:gd name="T17" fmla="*/ 108876699 h 661"/>
                <a:gd name="T18" fmla="*/ 25773311 w 453"/>
                <a:gd name="T19" fmla="*/ 106643296 h 661"/>
                <a:gd name="T20" fmla="*/ 22117429 w 453"/>
                <a:gd name="T21" fmla="*/ 103292928 h 661"/>
                <a:gd name="T22" fmla="*/ 17182352 w 453"/>
                <a:gd name="T23" fmla="*/ 102455468 h 661"/>
                <a:gd name="T24" fmla="*/ 11698312 w 453"/>
                <a:gd name="T25" fmla="*/ 106084813 h 661"/>
                <a:gd name="T26" fmla="*/ 8042858 w 453"/>
                <a:gd name="T27" fmla="*/ 112506044 h 661"/>
                <a:gd name="T28" fmla="*/ 3838442 w 453"/>
                <a:gd name="T29" fmla="*/ 126743392 h 661"/>
                <a:gd name="T30" fmla="*/ 1279623 w 453"/>
                <a:gd name="T31" fmla="*/ 134560038 h 661"/>
                <a:gd name="T32" fmla="*/ 182987 w 453"/>
                <a:gd name="T33" fmla="*/ 139585359 h 661"/>
                <a:gd name="T34" fmla="*/ 1462182 w 453"/>
                <a:gd name="T35" fmla="*/ 144331142 h 661"/>
                <a:gd name="T36" fmla="*/ 3655884 w 453"/>
                <a:gd name="T37" fmla="*/ 146844050 h 661"/>
                <a:gd name="T38" fmla="*/ 10053572 w 453"/>
                <a:gd name="T39" fmla="*/ 146844050 h 661"/>
                <a:gd name="T40" fmla="*/ 12977935 w 453"/>
                <a:gd name="T41" fmla="*/ 152985775 h 661"/>
                <a:gd name="T42" fmla="*/ 13343480 w 453"/>
                <a:gd name="T43" fmla="*/ 164710743 h 661"/>
                <a:gd name="T44" fmla="*/ 12246844 w 453"/>
                <a:gd name="T45" fmla="*/ 175877757 h 661"/>
                <a:gd name="T46" fmla="*/ 79147667 w 453"/>
                <a:gd name="T47" fmla="*/ 184531862 h 661"/>
                <a:gd name="T48" fmla="*/ 80792835 w 453"/>
                <a:gd name="T49" fmla="*/ 162477341 h 661"/>
                <a:gd name="T50" fmla="*/ 75857758 w 453"/>
                <a:gd name="T51" fmla="*/ 158569018 h 661"/>
                <a:gd name="T52" fmla="*/ 68180449 w 453"/>
                <a:gd name="T53" fmla="*/ 155498155 h 661"/>
                <a:gd name="T54" fmla="*/ 64524567 w 453"/>
                <a:gd name="T55" fmla="*/ 153264753 h 661"/>
                <a:gd name="T56" fmla="*/ 62148308 w 453"/>
                <a:gd name="T57" fmla="*/ 149914913 h 661"/>
                <a:gd name="T58" fmla="*/ 60868685 w 453"/>
                <a:gd name="T59" fmla="*/ 143773187 h 661"/>
                <a:gd name="T60" fmla="*/ 60868685 w 453"/>
                <a:gd name="T61" fmla="*/ 129535278 h 661"/>
                <a:gd name="T62" fmla="*/ 61600204 w 453"/>
                <a:gd name="T63" fmla="*/ 119485230 h 661"/>
                <a:gd name="T64" fmla="*/ 64159022 w 453"/>
                <a:gd name="T65" fmla="*/ 110830596 h 661"/>
                <a:gd name="T66" fmla="*/ 68180449 w 453"/>
                <a:gd name="T67" fmla="*/ 101618008 h 661"/>
                <a:gd name="T68" fmla="*/ 71653344 w 453"/>
                <a:gd name="T69" fmla="*/ 92126443 h 661"/>
                <a:gd name="T70" fmla="*/ 72932967 w 453"/>
                <a:gd name="T71" fmla="*/ 82913855 h 661"/>
                <a:gd name="T72" fmla="*/ 71105240 w 453"/>
                <a:gd name="T73" fmla="*/ 74538726 h 661"/>
                <a:gd name="T74" fmla="*/ 68180449 w 453"/>
                <a:gd name="T75" fmla="*/ 68675962 h 661"/>
                <a:gd name="T76" fmla="*/ 62696840 w 453"/>
                <a:gd name="T77" fmla="*/ 60579811 h 661"/>
                <a:gd name="T78" fmla="*/ 60868685 w 453"/>
                <a:gd name="T79" fmla="*/ 53600625 h 661"/>
                <a:gd name="T80" fmla="*/ 61234231 w 453"/>
                <a:gd name="T81" fmla="*/ 48296360 h 661"/>
                <a:gd name="T82" fmla="*/ 64524567 w 453"/>
                <a:gd name="T83" fmla="*/ 45783980 h 661"/>
                <a:gd name="T84" fmla="*/ 74212590 w 453"/>
                <a:gd name="T85" fmla="*/ 45225497 h 661"/>
                <a:gd name="T86" fmla="*/ 72201876 w 453"/>
                <a:gd name="T87" fmla="*/ 42154634 h 661"/>
                <a:gd name="T88" fmla="*/ 69277085 w 453"/>
                <a:gd name="T89" fmla="*/ 32663061 h 661"/>
                <a:gd name="T90" fmla="*/ 67814904 w 453"/>
                <a:gd name="T91" fmla="*/ 20379610 h 661"/>
                <a:gd name="T92" fmla="*/ 68180449 w 453"/>
                <a:gd name="T93" fmla="*/ 12562432 h 661"/>
                <a:gd name="T94" fmla="*/ 67083813 w 453"/>
                <a:gd name="T95" fmla="*/ 3070864 h 661"/>
                <a:gd name="T96" fmla="*/ 63427931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661"/>
                <a:gd name="T149" fmla="*/ 453 w 453"/>
                <a:gd name="T150" fmla="*/ 661 h 6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284" name="Freeform 449"/>
            <p:cNvSpPr>
              <a:spLocks/>
            </p:cNvSpPr>
            <p:nvPr>
              <p:custDataLst>
                <p:tags r:id="rId277"/>
              </p:custDataLst>
            </p:nvPr>
          </p:nvSpPr>
          <p:spPr bwMode="auto">
            <a:xfrm>
              <a:off x="7823051" y="1999602"/>
              <a:ext cx="45848" cy="34621"/>
            </a:xfrm>
            <a:custGeom>
              <a:avLst/>
              <a:gdLst>
                <a:gd name="T0" fmla="*/ 0 w 126"/>
                <a:gd name="T1" fmla="*/ 2147483647 h 105"/>
                <a:gd name="T2" fmla="*/ 343027441 w 126"/>
                <a:gd name="T3" fmla="*/ 2147483647 h 105"/>
                <a:gd name="T4" fmla="*/ 857568603 w 126"/>
                <a:gd name="T5" fmla="*/ 2147483647 h 105"/>
                <a:gd name="T6" fmla="*/ 1372109764 w 126"/>
                <a:gd name="T7" fmla="*/ 2147483647 h 105"/>
                <a:gd name="T8" fmla="*/ 2057970616 w 126"/>
                <a:gd name="T9" fmla="*/ 2147483647 h 105"/>
                <a:gd name="T10" fmla="*/ 2147483647 w 126"/>
                <a:gd name="T11" fmla="*/ 1773630656 h 105"/>
                <a:gd name="T12" fmla="*/ 2147483647 w 126"/>
                <a:gd name="T13" fmla="*/ 0 h 105"/>
                <a:gd name="T14" fmla="*/ 2147483647 w 126"/>
                <a:gd name="T15" fmla="*/ 0 h 105"/>
                <a:gd name="T16" fmla="*/ 2147483647 w 126"/>
                <a:gd name="T17" fmla="*/ 644929586 h 105"/>
                <a:gd name="T18" fmla="*/ 2147483647 w 126"/>
                <a:gd name="T19" fmla="*/ 1289859171 h 105"/>
                <a:gd name="T20" fmla="*/ 2147483647 w 126"/>
                <a:gd name="T21" fmla="*/ 1934788757 h 105"/>
                <a:gd name="T22" fmla="*/ 2147483647 w 126"/>
                <a:gd name="T23" fmla="*/ 2147483647 h 105"/>
                <a:gd name="T24" fmla="*/ 2147483647 w 126"/>
                <a:gd name="T25" fmla="*/ 2147483647 h 105"/>
                <a:gd name="T26" fmla="*/ 2147483647 w 126"/>
                <a:gd name="T27" fmla="*/ 2147483647 h 105"/>
                <a:gd name="T28" fmla="*/ 2147483647 w 126"/>
                <a:gd name="T29" fmla="*/ 2147483647 h 105"/>
                <a:gd name="T30" fmla="*/ 2147483647 w 126"/>
                <a:gd name="T31" fmla="*/ 2147483647 h 105"/>
                <a:gd name="T32" fmla="*/ 2147483647 w 126"/>
                <a:gd name="T33" fmla="*/ 2147483647 h 105"/>
                <a:gd name="T34" fmla="*/ 2147483647 w 126"/>
                <a:gd name="T35" fmla="*/ 2147483647 h 105"/>
                <a:gd name="T36" fmla="*/ 2147483647 w 126"/>
                <a:gd name="T37" fmla="*/ 2147483647 h 105"/>
                <a:gd name="T38" fmla="*/ 2147483647 w 126"/>
                <a:gd name="T39" fmla="*/ 2147483647 h 105"/>
                <a:gd name="T40" fmla="*/ 2147483647 w 126"/>
                <a:gd name="T41" fmla="*/ 2147483647 h 105"/>
                <a:gd name="T42" fmla="*/ 2147483647 w 126"/>
                <a:gd name="T43" fmla="*/ 2147483647 h 105"/>
                <a:gd name="T44" fmla="*/ 2147483647 w 126"/>
                <a:gd name="T45" fmla="*/ 2147483647 h 105"/>
                <a:gd name="T46" fmla="*/ 2147483647 w 126"/>
                <a:gd name="T47" fmla="*/ 2147483647 h 105"/>
                <a:gd name="T48" fmla="*/ 2147483647 w 126"/>
                <a:gd name="T49" fmla="*/ 2147483647 h 105"/>
                <a:gd name="T50" fmla="*/ 2147483647 w 126"/>
                <a:gd name="T51" fmla="*/ 2147483647 h 105"/>
                <a:gd name="T52" fmla="*/ 2147483647 w 126"/>
                <a:gd name="T53" fmla="*/ 2147483647 h 105"/>
                <a:gd name="T54" fmla="*/ 2147483647 w 126"/>
                <a:gd name="T55" fmla="*/ 2147483647 h 105"/>
                <a:gd name="T56" fmla="*/ 2147483647 w 126"/>
                <a:gd name="T57" fmla="*/ 2147483647 h 105"/>
                <a:gd name="T58" fmla="*/ 2147483647 w 126"/>
                <a:gd name="T59" fmla="*/ 2147483647 h 105"/>
                <a:gd name="T60" fmla="*/ 2147483647 w 126"/>
                <a:gd name="T61" fmla="*/ 2147483647 h 105"/>
                <a:gd name="T62" fmla="*/ 2147483647 w 126"/>
                <a:gd name="T63" fmla="*/ 2147483647 h 105"/>
                <a:gd name="T64" fmla="*/ 2147483647 w 126"/>
                <a:gd name="T65" fmla="*/ 2147483647 h 105"/>
                <a:gd name="T66" fmla="*/ 2057970616 w 126"/>
                <a:gd name="T67" fmla="*/ 2147483647 h 105"/>
                <a:gd name="T68" fmla="*/ 1715137646 w 126"/>
                <a:gd name="T69" fmla="*/ 2147483647 h 105"/>
                <a:gd name="T70" fmla="*/ 1372109764 w 126"/>
                <a:gd name="T71" fmla="*/ 2147483647 h 105"/>
                <a:gd name="T72" fmla="*/ 1200596044 w 126"/>
                <a:gd name="T73" fmla="*/ 2147483647 h 105"/>
                <a:gd name="T74" fmla="*/ 1114839404 w 126"/>
                <a:gd name="T75" fmla="*/ 2147483647 h 105"/>
                <a:gd name="T76" fmla="*/ 0 w 126"/>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105"/>
                <a:gd name="T119" fmla="*/ 126 w 126"/>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85" name="Freeform 450"/>
            <p:cNvSpPr>
              <a:spLocks/>
            </p:cNvSpPr>
            <p:nvPr>
              <p:custDataLst>
                <p:tags r:id="rId278"/>
              </p:custDataLst>
            </p:nvPr>
          </p:nvSpPr>
          <p:spPr bwMode="auto">
            <a:xfrm>
              <a:off x="3990206" y="2159240"/>
              <a:ext cx="246266" cy="317351"/>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1591003126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913844301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FF0000"/>
            </a:solidFill>
            <a:ln w="3175" cap="flat" cmpd="sng">
              <a:solidFill>
                <a:schemeClr val="accent6"/>
              </a:solidFill>
              <a:prstDash val="solid"/>
              <a:round/>
              <a:headEnd type="none" w="med" len="med"/>
              <a:tailEnd type="none" w="med" len="med"/>
            </a:ln>
          </p:spPr>
          <p:txBody>
            <a:bodyPr/>
            <a:lstStyle/>
            <a:p>
              <a:endParaRPr lang="en-US" sz="1400"/>
            </a:p>
          </p:txBody>
        </p:sp>
        <p:sp>
          <p:nvSpPr>
            <p:cNvPr id="286" name="Freeform 451"/>
            <p:cNvSpPr>
              <a:spLocks/>
            </p:cNvSpPr>
            <p:nvPr>
              <p:custDataLst>
                <p:tags r:id="rId279"/>
              </p:custDataLst>
            </p:nvPr>
          </p:nvSpPr>
          <p:spPr bwMode="auto">
            <a:xfrm>
              <a:off x="5848992" y="2321762"/>
              <a:ext cx="154571" cy="166370"/>
            </a:xfrm>
            <a:custGeom>
              <a:avLst/>
              <a:gdLst>
                <a:gd name="T0" fmla="*/ 2147483647 w 429"/>
                <a:gd name="T1" fmla="*/ 2147483647 h 524"/>
                <a:gd name="T2" fmla="*/ 2147483647 w 429"/>
                <a:gd name="T3" fmla="*/ 2147483647 h 524"/>
                <a:gd name="T4" fmla="*/ 2147483647 w 429"/>
                <a:gd name="T5" fmla="*/ 2147483647 h 524"/>
                <a:gd name="T6" fmla="*/ 2147483647 w 429"/>
                <a:gd name="T7" fmla="*/ 2147483647 h 524"/>
                <a:gd name="T8" fmla="*/ 2147483647 w 429"/>
                <a:gd name="T9" fmla="*/ 2147483647 h 524"/>
                <a:gd name="T10" fmla="*/ 2147483647 w 429"/>
                <a:gd name="T11" fmla="*/ 2147483647 h 524"/>
                <a:gd name="T12" fmla="*/ 2147483647 w 429"/>
                <a:gd name="T13" fmla="*/ 2147483647 h 524"/>
                <a:gd name="T14" fmla="*/ 2147483647 w 429"/>
                <a:gd name="T15" fmla="*/ 2147483647 h 524"/>
                <a:gd name="T16" fmla="*/ 2147483647 w 429"/>
                <a:gd name="T17" fmla="*/ 2147483647 h 524"/>
                <a:gd name="T18" fmla="*/ 2147483647 w 429"/>
                <a:gd name="T19" fmla="*/ 2147483647 h 524"/>
                <a:gd name="T20" fmla="*/ 2147483647 w 429"/>
                <a:gd name="T21" fmla="*/ 2147483647 h 524"/>
                <a:gd name="T22" fmla="*/ 2147483647 w 429"/>
                <a:gd name="T23" fmla="*/ 2147483647 h 524"/>
                <a:gd name="T24" fmla="*/ 2147483647 w 429"/>
                <a:gd name="T25" fmla="*/ 2147483647 h 524"/>
                <a:gd name="T26" fmla="*/ 2147483647 w 429"/>
                <a:gd name="T27" fmla="*/ 2147483647 h 524"/>
                <a:gd name="T28" fmla="*/ 2147483647 w 429"/>
                <a:gd name="T29" fmla="*/ 2147483647 h 524"/>
                <a:gd name="T30" fmla="*/ 2147483647 w 429"/>
                <a:gd name="T31" fmla="*/ 2147483647 h 524"/>
                <a:gd name="T32" fmla="*/ 2147483647 w 429"/>
                <a:gd name="T33" fmla="*/ 2147483647 h 524"/>
                <a:gd name="T34" fmla="*/ 2147483647 w 429"/>
                <a:gd name="T35" fmla="*/ 2147483647 h 524"/>
                <a:gd name="T36" fmla="*/ 2147483647 w 429"/>
                <a:gd name="T37" fmla="*/ 2147483647 h 524"/>
                <a:gd name="T38" fmla="*/ 2147483647 w 429"/>
                <a:gd name="T39" fmla="*/ 2147483647 h 524"/>
                <a:gd name="T40" fmla="*/ 2147483647 w 429"/>
                <a:gd name="T41" fmla="*/ 2147483647 h 524"/>
                <a:gd name="T42" fmla="*/ 2147483647 w 429"/>
                <a:gd name="T43" fmla="*/ 2147483647 h 524"/>
                <a:gd name="T44" fmla="*/ 2147483647 w 429"/>
                <a:gd name="T45" fmla="*/ 2147483647 h 524"/>
                <a:gd name="T46" fmla="*/ 2147483647 w 429"/>
                <a:gd name="T47" fmla="*/ 2147483647 h 524"/>
                <a:gd name="T48" fmla="*/ 2147483647 w 429"/>
                <a:gd name="T49" fmla="*/ 2147483647 h 524"/>
                <a:gd name="T50" fmla="*/ 2147483647 w 429"/>
                <a:gd name="T51" fmla="*/ 2147483647 h 524"/>
                <a:gd name="T52" fmla="*/ 2147483647 w 429"/>
                <a:gd name="T53" fmla="*/ 2147483647 h 524"/>
                <a:gd name="T54" fmla="*/ 499549053 w 429"/>
                <a:gd name="T55" fmla="*/ 2147483647 h 524"/>
                <a:gd name="T56" fmla="*/ 2081327466 w 429"/>
                <a:gd name="T57" fmla="*/ 2147483647 h 524"/>
                <a:gd name="T58" fmla="*/ 2147483647 w 429"/>
                <a:gd name="T59" fmla="*/ 2147483647 h 524"/>
                <a:gd name="T60" fmla="*/ 2147483647 w 429"/>
                <a:gd name="T61" fmla="*/ 2147483647 h 524"/>
                <a:gd name="T62" fmla="*/ 2147483647 w 429"/>
                <a:gd name="T63" fmla="*/ 2147483647 h 524"/>
                <a:gd name="T64" fmla="*/ 2147483647 w 429"/>
                <a:gd name="T65" fmla="*/ 2147483647 h 524"/>
                <a:gd name="T66" fmla="*/ 2147483647 w 429"/>
                <a:gd name="T67" fmla="*/ 2147483647 h 524"/>
                <a:gd name="T68" fmla="*/ 2147483647 w 429"/>
                <a:gd name="T69" fmla="*/ 2147483647 h 524"/>
                <a:gd name="T70" fmla="*/ 2147483647 w 429"/>
                <a:gd name="T71" fmla="*/ 2147483647 h 524"/>
                <a:gd name="T72" fmla="*/ 2147483647 w 429"/>
                <a:gd name="T73" fmla="*/ 2147483647 h 524"/>
                <a:gd name="T74" fmla="*/ 2147483647 w 429"/>
                <a:gd name="T75" fmla="*/ 2147483647 h 524"/>
                <a:gd name="T76" fmla="*/ 2147483647 w 429"/>
                <a:gd name="T77" fmla="*/ 2147483647 h 524"/>
                <a:gd name="T78" fmla="*/ 2147483647 w 429"/>
                <a:gd name="T79" fmla="*/ 2147483647 h 524"/>
                <a:gd name="T80" fmla="*/ 2147483647 w 429"/>
                <a:gd name="T81" fmla="*/ 2147483647 h 524"/>
                <a:gd name="T82" fmla="*/ 2147483647 w 429"/>
                <a:gd name="T83" fmla="*/ 2147483647 h 524"/>
                <a:gd name="T84" fmla="*/ 2147483647 w 429"/>
                <a:gd name="T85" fmla="*/ 2147483647 h 524"/>
                <a:gd name="T86" fmla="*/ 2147483647 w 429"/>
                <a:gd name="T87" fmla="*/ 2147483647 h 524"/>
                <a:gd name="T88" fmla="*/ 2147483647 w 429"/>
                <a:gd name="T89" fmla="*/ 2147483647 h 524"/>
                <a:gd name="T90" fmla="*/ 2147483647 w 429"/>
                <a:gd name="T91" fmla="*/ 2147483647 h 524"/>
                <a:gd name="T92" fmla="*/ 2147483647 w 429"/>
                <a:gd name="T93" fmla="*/ 2147483647 h 524"/>
                <a:gd name="T94" fmla="*/ 2147483647 w 429"/>
                <a:gd name="T95" fmla="*/ 2147483647 h 524"/>
                <a:gd name="T96" fmla="*/ 2147483647 w 429"/>
                <a:gd name="T97" fmla="*/ 2147483647 h 524"/>
                <a:gd name="T98" fmla="*/ 2147483647 w 429"/>
                <a:gd name="T99" fmla="*/ 2147483647 h 524"/>
                <a:gd name="T100" fmla="*/ 2147483647 w 429"/>
                <a:gd name="T101" fmla="*/ 2147483647 h 524"/>
                <a:gd name="T102" fmla="*/ 2147483647 w 429"/>
                <a:gd name="T103" fmla="*/ 2147483647 h 524"/>
                <a:gd name="T104" fmla="*/ 2147483647 w 429"/>
                <a:gd name="T105" fmla="*/ 2147483647 h 524"/>
                <a:gd name="T106" fmla="*/ 2147483647 w 429"/>
                <a:gd name="T107" fmla="*/ 2147483647 h 524"/>
                <a:gd name="T108" fmla="*/ 2147483647 w 429"/>
                <a:gd name="T109" fmla="*/ 2147483647 h 524"/>
                <a:gd name="T110" fmla="*/ 2147483647 w 429"/>
                <a:gd name="T111" fmla="*/ 2147483647 h 524"/>
                <a:gd name="T112" fmla="*/ 2147483647 w 429"/>
                <a:gd name="T113" fmla="*/ 2147483647 h 524"/>
                <a:gd name="T114" fmla="*/ 2147483647 w 429"/>
                <a:gd name="T115" fmla="*/ 2147483647 h 524"/>
                <a:gd name="T116" fmla="*/ 2147483647 w 429"/>
                <a:gd name="T117" fmla="*/ 2147483647 h 524"/>
                <a:gd name="T118" fmla="*/ 2147483647 w 429"/>
                <a:gd name="T119" fmla="*/ 2147483647 h 524"/>
                <a:gd name="T120" fmla="*/ 2147483647 w 429"/>
                <a:gd name="T121" fmla="*/ 1007874289 h 524"/>
                <a:gd name="T122" fmla="*/ 2147483647 w 429"/>
                <a:gd name="T123" fmla="*/ 719988675 h 524"/>
                <a:gd name="T124" fmla="*/ 2147483647 w 429"/>
                <a:gd name="T125" fmla="*/ 575771229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524"/>
                <a:gd name="T191" fmla="*/ 429 w 429"/>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87" name="Freeform 452"/>
            <p:cNvSpPr>
              <a:spLocks/>
            </p:cNvSpPr>
            <p:nvPr>
              <p:custDataLst>
                <p:tags r:id="rId280"/>
              </p:custDataLst>
            </p:nvPr>
          </p:nvSpPr>
          <p:spPr bwMode="auto">
            <a:xfrm>
              <a:off x="5875190" y="1499533"/>
              <a:ext cx="104794" cy="69240"/>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1069541373 w 292"/>
                <a:gd name="T47" fmla="*/ 2147483647 h 223"/>
                <a:gd name="T48" fmla="*/ 329147901 w 292"/>
                <a:gd name="T49" fmla="*/ 2147483647 h 223"/>
                <a:gd name="T50" fmla="*/ 82286866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1211898297 h 223"/>
                <a:gd name="T66" fmla="*/ 2147483647 w 292"/>
                <a:gd name="T67" fmla="*/ 0 h 223"/>
                <a:gd name="T68" fmla="*/ 2147483647 w 292"/>
                <a:gd name="T69" fmla="*/ 1885233447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2"/>
                <a:gd name="T130" fmla="*/ 0 h 223"/>
                <a:gd name="T131" fmla="*/ 292 w 29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88" name="Freeform 453"/>
            <p:cNvSpPr>
              <a:spLocks/>
            </p:cNvSpPr>
            <p:nvPr>
              <p:custDataLst>
                <p:tags r:id="rId281"/>
              </p:custDataLst>
            </p:nvPr>
          </p:nvSpPr>
          <p:spPr bwMode="auto">
            <a:xfrm>
              <a:off x="5834583" y="1413944"/>
              <a:ext cx="138852" cy="47122"/>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1400437386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1185328781 h 147"/>
                <a:gd name="T60" fmla="*/ 2147483647 w 379"/>
                <a:gd name="T61" fmla="*/ 296262213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9"/>
                <a:gd name="T115" fmla="*/ 0 h 147"/>
                <a:gd name="T116" fmla="*/ 379 w 37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89" name="Freeform 454"/>
            <p:cNvSpPr>
              <a:spLocks/>
            </p:cNvSpPr>
            <p:nvPr>
              <p:custDataLst>
                <p:tags r:id="rId282"/>
              </p:custDataLst>
            </p:nvPr>
          </p:nvSpPr>
          <p:spPr bwMode="auto">
            <a:xfrm>
              <a:off x="5804454" y="1326433"/>
              <a:ext cx="24888" cy="36544"/>
            </a:xfrm>
            <a:custGeom>
              <a:avLst/>
              <a:gdLst>
                <a:gd name="T0" fmla="*/ 0 w 61"/>
                <a:gd name="T1" fmla="*/ 0 h 67"/>
                <a:gd name="T2" fmla="*/ 0 w 61"/>
                <a:gd name="T3" fmla="*/ 2147483647 h 67"/>
                <a:gd name="T4" fmla="*/ 0 w 61"/>
                <a:gd name="T5" fmla="*/ 2147483647 h 67"/>
                <a:gd name="T6" fmla="*/ 120778043 w 61"/>
                <a:gd name="T7" fmla="*/ 2147483647 h 67"/>
                <a:gd name="T8" fmla="*/ 241800348 w 61"/>
                <a:gd name="T9" fmla="*/ 2147483647 h 67"/>
                <a:gd name="T10" fmla="*/ 362578391 w 61"/>
                <a:gd name="T11" fmla="*/ 2147483647 h 67"/>
                <a:gd name="T12" fmla="*/ 725401045 w 61"/>
                <a:gd name="T13" fmla="*/ 2147483647 h 67"/>
                <a:gd name="T14" fmla="*/ 1450802089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1571580132 w 61"/>
                <a:gd name="T43" fmla="*/ 2147483647 h 67"/>
                <a:gd name="T44" fmla="*/ 1209001741 w 61"/>
                <a:gd name="T45" fmla="*/ 2147483647 h 67"/>
                <a:gd name="T46" fmla="*/ 725401045 w 61"/>
                <a:gd name="T47" fmla="*/ 1460019864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67"/>
                <a:gd name="T77" fmla="*/ 61 w 6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90" name="Freeform 455"/>
            <p:cNvSpPr>
              <a:spLocks/>
            </p:cNvSpPr>
            <p:nvPr>
              <p:custDataLst>
                <p:tags r:id="rId283"/>
              </p:custDataLst>
            </p:nvPr>
          </p:nvSpPr>
          <p:spPr bwMode="auto">
            <a:xfrm>
              <a:off x="5780875" y="1329317"/>
              <a:ext cx="20959" cy="35583"/>
            </a:xfrm>
            <a:custGeom>
              <a:avLst/>
              <a:gdLst>
                <a:gd name="T0" fmla="*/ 0 w 60"/>
                <a:gd name="T1" fmla="*/ 2147483647 h 55"/>
                <a:gd name="T2" fmla="*/ 0 w 60"/>
                <a:gd name="T3" fmla="*/ 2147483647 h 55"/>
                <a:gd name="T4" fmla="*/ 379390063 w 60"/>
                <a:gd name="T5" fmla="*/ 2147483647 h 55"/>
                <a:gd name="T6" fmla="*/ 758600633 w 60"/>
                <a:gd name="T7" fmla="*/ 2147483647 h 55"/>
                <a:gd name="T8" fmla="*/ 1213796997 w 60"/>
                <a:gd name="T9" fmla="*/ 2147483647 h 55"/>
                <a:gd name="T10" fmla="*/ 1593187060 w 60"/>
                <a:gd name="T11" fmla="*/ 2147483647 h 55"/>
                <a:gd name="T12" fmla="*/ 2048383000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1744978730 w 60"/>
                <a:gd name="T37" fmla="*/ 1218103304 h 55"/>
                <a:gd name="T38" fmla="*/ 1137990697 w 60"/>
                <a:gd name="T39" fmla="*/ 2147483647 h 55"/>
                <a:gd name="T40" fmla="*/ 531002663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291" name="Freeform 456"/>
            <p:cNvSpPr>
              <a:spLocks/>
            </p:cNvSpPr>
            <p:nvPr>
              <p:custDataLst>
                <p:tags r:id="rId284"/>
              </p:custDataLst>
            </p:nvPr>
          </p:nvSpPr>
          <p:spPr bwMode="auto">
            <a:xfrm>
              <a:off x="5755986" y="1296620"/>
              <a:ext cx="43228" cy="47122"/>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1580948038 w 120"/>
                <a:gd name="T25" fmla="*/ 2147483647 h 148"/>
                <a:gd name="T26" fmla="*/ 915215304 w 120"/>
                <a:gd name="T27" fmla="*/ 2147483647 h 148"/>
                <a:gd name="T28" fmla="*/ 499156357 w 120"/>
                <a:gd name="T29" fmla="*/ 2147483647 h 148"/>
                <a:gd name="T30" fmla="*/ 249673350 w 120"/>
                <a:gd name="T31" fmla="*/ 2147483647 h 148"/>
                <a:gd name="T32" fmla="*/ 166385598 w 120"/>
                <a:gd name="T33" fmla="*/ 2147483647 h 148"/>
                <a:gd name="T34" fmla="*/ 83288189 w 120"/>
                <a:gd name="T35" fmla="*/ 2147483647 h 148"/>
                <a:gd name="T36" fmla="*/ 0 w 120"/>
                <a:gd name="T37" fmla="*/ 2147483647 h 148"/>
                <a:gd name="T38" fmla="*/ 166385598 w 120"/>
                <a:gd name="T39" fmla="*/ 2147483647 h 148"/>
                <a:gd name="T40" fmla="*/ 665732297 w 120"/>
                <a:gd name="T41" fmla="*/ 2147483647 h 148"/>
                <a:gd name="T42" fmla="*/ 1164889090 w 120"/>
                <a:gd name="T43" fmla="*/ 2147483647 h 148"/>
                <a:gd name="T44" fmla="*/ 1664045447 w 120"/>
                <a:gd name="T45" fmla="*/ 2147483647 h 148"/>
                <a:gd name="T46" fmla="*/ 2147483647 w 120"/>
                <a:gd name="T47" fmla="*/ 2147483647 h 148"/>
                <a:gd name="T48" fmla="*/ 2147483647 w 120"/>
                <a:gd name="T49" fmla="*/ 2147483647 h 148"/>
                <a:gd name="T50" fmla="*/ 2147483647 w 120"/>
                <a:gd name="T51" fmla="*/ 2032644590 h 148"/>
                <a:gd name="T52" fmla="*/ 2147483647 w 120"/>
                <a:gd name="T53" fmla="*/ 1597275666 h 148"/>
                <a:gd name="T54" fmla="*/ 2147483647 w 120"/>
                <a:gd name="T55" fmla="*/ 725984367 h 148"/>
                <a:gd name="T56" fmla="*/ 2147483647 w 120"/>
                <a:gd name="T57" fmla="*/ 0 h 148"/>
                <a:gd name="T58" fmla="*/ 2147483647 w 120"/>
                <a:gd name="T59" fmla="*/ 290338454 h 148"/>
                <a:gd name="T60" fmla="*/ 2147483647 w 120"/>
                <a:gd name="T61" fmla="*/ 1016322295 h 148"/>
                <a:gd name="T62" fmla="*/ 2147483647 w 120"/>
                <a:gd name="T63" fmla="*/ 1451968207 h 148"/>
                <a:gd name="T64" fmla="*/ 2147483647 w 120"/>
                <a:gd name="T65" fmla="*/ 1887613594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48"/>
                <a:gd name="T182" fmla="*/ 120 w 120"/>
                <a:gd name="T183" fmla="*/ 148 h 1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92" name="Freeform 457"/>
            <p:cNvSpPr>
              <a:spLocks/>
            </p:cNvSpPr>
            <p:nvPr>
              <p:custDataLst>
                <p:tags r:id="rId285"/>
              </p:custDataLst>
            </p:nvPr>
          </p:nvSpPr>
          <p:spPr bwMode="auto">
            <a:xfrm>
              <a:off x="6112286" y="1784188"/>
              <a:ext cx="225307" cy="186564"/>
            </a:xfrm>
            <a:custGeom>
              <a:avLst/>
              <a:gdLst>
                <a:gd name="T0" fmla="*/ 1701555862 w 631"/>
                <a:gd name="T1" fmla="*/ 281462618 h 592"/>
                <a:gd name="T2" fmla="*/ 2147483647 w 631"/>
                <a:gd name="T3" fmla="*/ 563196276 h 592"/>
                <a:gd name="T4" fmla="*/ 2147483647 w 631"/>
                <a:gd name="T5" fmla="*/ 1126392031 h 592"/>
                <a:gd name="T6" fmla="*/ 2147483647 w 631"/>
                <a:gd name="T7" fmla="*/ 1548856737 h 592"/>
                <a:gd name="T8" fmla="*/ 2147483647 w 631"/>
                <a:gd name="T9" fmla="*/ 2147483647 h 592"/>
                <a:gd name="T10" fmla="*/ 2147483647 w 631"/>
                <a:gd name="T11" fmla="*/ 2147483647 h 592"/>
                <a:gd name="T12" fmla="*/ 2147483647 w 631"/>
                <a:gd name="T13" fmla="*/ 2147483647 h 592"/>
                <a:gd name="T14" fmla="*/ 2147483647 w 631"/>
                <a:gd name="T15" fmla="*/ 2147483647 h 592"/>
                <a:gd name="T16" fmla="*/ 2147483647 w 631"/>
                <a:gd name="T17" fmla="*/ 2147483647 h 592"/>
                <a:gd name="T18" fmla="*/ 2147483647 w 631"/>
                <a:gd name="T19" fmla="*/ 2147483647 h 592"/>
                <a:gd name="T20" fmla="*/ 2147483647 w 631"/>
                <a:gd name="T21" fmla="*/ 2147483647 h 592"/>
                <a:gd name="T22" fmla="*/ 2147483647 w 631"/>
                <a:gd name="T23" fmla="*/ 2147483647 h 592"/>
                <a:gd name="T24" fmla="*/ 2147483647 w 631"/>
                <a:gd name="T25" fmla="*/ 2147483647 h 592"/>
                <a:gd name="T26" fmla="*/ 2147483647 w 631"/>
                <a:gd name="T27" fmla="*/ 2147483647 h 592"/>
                <a:gd name="T28" fmla="*/ 2147483647 w 631"/>
                <a:gd name="T29" fmla="*/ 2147483647 h 592"/>
                <a:gd name="T30" fmla="*/ 2147483647 w 631"/>
                <a:gd name="T31" fmla="*/ 2147483647 h 592"/>
                <a:gd name="T32" fmla="*/ 2147483647 w 631"/>
                <a:gd name="T33" fmla="*/ 2147483647 h 592"/>
                <a:gd name="T34" fmla="*/ 2147483647 w 631"/>
                <a:gd name="T35" fmla="*/ 2147483647 h 592"/>
                <a:gd name="T36" fmla="*/ 2147483647 w 631"/>
                <a:gd name="T37" fmla="*/ 2147483647 h 592"/>
                <a:gd name="T38" fmla="*/ 2147483647 w 631"/>
                <a:gd name="T39" fmla="*/ 2147483647 h 592"/>
                <a:gd name="T40" fmla="*/ 2147483647 w 631"/>
                <a:gd name="T41" fmla="*/ 2147483647 h 592"/>
                <a:gd name="T42" fmla="*/ 2147483647 w 631"/>
                <a:gd name="T43" fmla="*/ 2147483647 h 592"/>
                <a:gd name="T44" fmla="*/ 2147483647 w 631"/>
                <a:gd name="T45" fmla="*/ 2147483647 h 592"/>
                <a:gd name="T46" fmla="*/ 2147483647 w 631"/>
                <a:gd name="T47" fmla="*/ 2147483647 h 592"/>
                <a:gd name="T48" fmla="*/ 2147483647 w 631"/>
                <a:gd name="T49" fmla="*/ 2147483647 h 592"/>
                <a:gd name="T50" fmla="*/ 2147483647 w 631"/>
                <a:gd name="T51" fmla="*/ 2147483647 h 592"/>
                <a:gd name="T52" fmla="*/ 2147483647 w 631"/>
                <a:gd name="T53" fmla="*/ 2147483647 h 592"/>
                <a:gd name="T54" fmla="*/ 2147483647 w 631"/>
                <a:gd name="T55" fmla="*/ 2147483647 h 592"/>
                <a:gd name="T56" fmla="*/ 2147483647 w 631"/>
                <a:gd name="T57" fmla="*/ 2147483647 h 592"/>
                <a:gd name="T58" fmla="*/ 2147483647 w 631"/>
                <a:gd name="T59" fmla="*/ 2147483647 h 592"/>
                <a:gd name="T60" fmla="*/ 2147483647 w 631"/>
                <a:gd name="T61" fmla="*/ 2147483647 h 592"/>
                <a:gd name="T62" fmla="*/ 2147483647 w 631"/>
                <a:gd name="T63" fmla="*/ 2147483647 h 592"/>
                <a:gd name="T64" fmla="*/ 2147483647 w 631"/>
                <a:gd name="T65" fmla="*/ 2147483647 h 592"/>
                <a:gd name="T66" fmla="*/ 2147483647 w 631"/>
                <a:gd name="T67" fmla="*/ 2147483647 h 592"/>
                <a:gd name="T68" fmla="*/ 2147483647 w 631"/>
                <a:gd name="T69" fmla="*/ 2147483647 h 592"/>
                <a:gd name="T70" fmla="*/ 2147483647 w 631"/>
                <a:gd name="T71" fmla="*/ 2147483647 h 592"/>
                <a:gd name="T72" fmla="*/ 2147483647 w 631"/>
                <a:gd name="T73" fmla="*/ 2147483647 h 592"/>
                <a:gd name="T74" fmla="*/ 2147483647 w 631"/>
                <a:gd name="T75" fmla="*/ 2147483647 h 592"/>
                <a:gd name="T76" fmla="*/ 2147483647 w 631"/>
                <a:gd name="T77" fmla="*/ 2147483647 h 592"/>
                <a:gd name="T78" fmla="*/ 2147483647 w 631"/>
                <a:gd name="T79" fmla="*/ 2147483647 h 592"/>
                <a:gd name="T80" fmla="*/ 2147483647 w 631"/>
                <a:gd name="T81" fmla="*/ 2147483647 h 592"/>
                <a:gd name="T82" fmla="*/ 2147483647 w 631"/>
                <a:gd name="T83" fmla="*/ 2147483647 h 592"/>
                <a:gd name="T84" fmla="*/ 2147483647 w 631"/>
                <a:gd name="T85" fmla="*/ 2147483647 h 592"/>
                <a:gd name="T86" fmla="*/ 2025688281 w 631"/>
                <a:gd name="T87" fmla="*/ 2147483647 h 592"/>
                <a:gd name="T88" fmla="*/ 891317851 w 631"/>
                <a:gd name="T89" fmla="*/ 2147483647 h 592"/>
                <a:gd name="T90" fmla="*/ 161972741 w 631"/>
                <a:gd name="T91" fmla="*/ 2147483647 h 592"/>
                <a:gd name="T92" fmla="*/ 0 w 631"/>
                <a:gd name="T93" fmla="*/ 2147483647 h 592"/>
                <a:gd name="T94" fmla="*/ 243052580 w 631"/>
                <a:gd name="T95" fmla="*/ 2147483647 h 592"/>
                <a:gd name="T96" fmla="*/ 810238011 w 631"/>
                <a:gd name="T97" fmla="*/ 2147483647 h 592"/>
                <a:gd name="T98" fmla="*/ 1377423010 w 631"/>
                <a:gd name="T99" fmla="*/ 2147483647 h 592"/>
                <a:gd name="T100" fmla="*/ 1620662961 w 631"/>
                <a:gd name="T101" fmla="*/ 2147483647 h 592"/>
                <a:gd name="T102" fmla="*/ 1458502850 w 631"/>
                <a:gd name="T103" fmla="*/ 2147483647 h 592"/>
                <a:gd name="T104" fmla="*/ 1053290591 w 631"/>
                <a:gd name="T105" fmla="*/ 2147483647 h 592"/>
                <a:gd name="T106" fmla="*/ 729345110 w 631"/>
                <a:gd name="T107" fmla="*/ 2147483647 h 592"/>
                <a:gd name="T108" fmla="*/ 567184999 w 631"/>
                <a:gd name="T109" fmla="*/ 2147483647 h 592"/>
                <a:gd name="T110" fmla="*/ 1053290591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1"/>
                <a:gd name="T169" fmla="*/ 0 h 592"/>
                <a:gd name="T170" fmla="*/ 631 w 631"/>
                <a:gd name="T171" fmla="*/ 592 h 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noFill/>
            <a:ln w="3175">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93" name="Freeform 458"/>
            <p:cNvSpPr>
              <a:spLocks/>
            </p:cNvSpPr>
            <p:nvPr>
              <p:custDataLst>
                <p:tags r:id="rId286"/>
              </p:custDataLst>
            </p:nvPr>
          </p:nvSpPr>
          <p:spPr bwMode="auto">
            <a:xfrm>
              <a:off x="5778256" y="1563003"/>
              <a:ext cx="14409" cy="34621"/>
            </a:xfrm>
            <a:custGeom>
              <a:avLst/>
              <a:gdLst>
                <a:gd name="T0" fmla="*/ 582400045 w 40"/>
                <a:gd name="T1" fmla="*/ 2147483647 h 93"/>
                <a:gd name="T2" fmla="*/ 832054259 w 40"/>
                <a:gd name="T3" fmla="*/ 2147483647 h 93"/>
                <a:gd name="T4" fmla="*/ 1164799654 w 40"/>
                <a:gd name="T5" fmla="*/ 2147483647 h 93"/>
                <a:gd name="T6" fmla="*/ 1663918183 w 40"/>
                <a:gd name="T7" fmla="*/ 2147483647 h 93"/>
                <a:gd name="T8" fmla="*/ 2079945531 w 40"/>
                <a:gd name="T9" fmla="*/ 2147483647 h 93"/>
                <a:gd name="T10" fmla="*/ 2147483647 w 40"/>
                <a:gd name="T11" fmla="*/ 92821493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1081518138 w 40"/>
                <a:gd name="T33" fmla="*/ 2147483647 h 93"/>
                <a:gd name="T34" fmla="*/ 915145440 w 40"/>
                <a:gd name="T35" fmla="*/ 2147483647 h 93"/>
                <a:gd name="T36" fmla="*/ 665490790 w 40"/>
                <a:gd name="T37" fmla="*/ 2147483647 h 93"/>
                <a:gd name="T38" fmla="*/ 499118092 w 40"/>
                <a:gd name="T39" fmla="*/ 2147483647 h 93"/>
                <a:gd name="T40" fmla="*/ 332745395 w 40"/>
                <a:gd name="T41" fmla="*/ 2147483647 h 93"/>
                <a:gd name="T42" fmla="*/ 83281517 w 40"/>
                <a:gd name="T43" fmla="*/ 2147483647 h 93"/>
                <a:gd name="T44" fmla="*/ 0 w 40"/>
                <a:gd name="T45" fmla="*/ 2147483647 h 93"/>
                <a:gd name="T46" fmla="*/ 83281517 w 40"/>
                <a:gd name="T47" fmla="*/ 2147483647 h 93"/>
                <a:gd name="T48" fmla="*/ 249654214 w 40"/>
                <a:gd name="T49" fmla="*/ 2147483647 h 93"/>
                <a:gd name="T50" fmla="*/ 499118092 w 40"/>
                <a:gd name="T51" fmla="*/ 2147483647 h 93"/>
                <a:gd name="T52" fmla="*/ 582400045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94" name="Freeform 459"/>
            <p:cNvSpPr>
              <a:spLocks/>
            </p:cNvSpPr>
            <p:nvPr>
              <p:custDataLst>
                <p:tags r:id="rId287"/>
              </p:custDataLst>
            </p:nvPr>
          </p:nvSpPr>
          <p:spPr bwMode="auto">
            <a:xfrm>
              <a:off x="5528060" y="1412020"/>
              <a:ext cx="243646" cy="165408"/>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1758791307 w 664"/>
                <a:gd name="T15" fmla="*/ 2147483647 h 518"/>
                <a:gd name="T16" fmla="*/ 2110589235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1757459442 h 518"/>
                <a:gd name="T44" fmla="*/ 2147483647 w 664"/>
                <a:gd name="T45" fmla="*/ 585727040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95" name="Freeform 460"/>
            <p:cNvSpPr>
              <a:spLocks/>
            </p:cNvSpPr>
            <p:nvPr>
              <p:custDataLst>
                <p:tags r:id="rId288"/>
              </p:custDataLst>
            </p:nvPr>
          </p:nvSpPr>
          <p:spPr bwMode="auto">
            <a:xfrm>
              <a:off x="6372962" y="1554348"/>
              <a:ext cx="124443" cy="50007"/>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1179762859 w 352"/>
                <a:gd name="T53" fmla="*/ 1099507729 h 153"/>
                <a:gd name="T54" fmla="*/ 0 w 352"/>
                <a:gd name="T55" fmla="*/ 0 h 153"/>
                <a:gd name="T56" fmla="*/ 550507073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
                <a:gd name="T115" fmla="*/ 0 h 153"/>
                <a:gd name="T116" fmla="*/ 352 w 352"/>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296" name="Freeform 461"/>
            <p:cNvSpPr>
              <a:spLocks/>
            </p:cNvSpPr>
            <p:nvPr>
              <p:custDataLst>
                <p:tags r:id="rId289"/>
              </p:custDataLst>
            </p:nvPr>
          </p:nvSpPr>
          <p:spPr bwMode="auto">
            <a:xfrm>
              <a:off x="6000944" y="1590892"/>
              <a:ext cx="121823" cy="104823"/>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1153486989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074380602 h 327"/>
                <a:gd name="T82" fmla="*/ 2147483647 w 331"/>
                <a:gd name="T83" fmla="*/ 1037190301 h 327"/>
                <a:gd name="T84" fmla="*/ 2147483647 w 331"/>
                <a:gd name="T85" fmla="*/ 2074380602 h 327"/>
                <a:gd name="T86" fmla="*/ 2147483647 w 331"/>
                <a:gd name="T87" fmla="*/ 2147483647 h 327"/>
                <a:gd name="T88" fmla="*/ 2147483647 w 331"/>
                <a:gd name="T89" fmla="*/ 2147483647 h 327"/>
                <a:gd name="T90" fmla="*/ 2147483647 w 331"/>
                <a:gd name="T91" fmla="*/ 2147483647 h 327"/>
                <a:gd name="T92" fmla="*/ 2147483647 w 331"/>
                <a:gd name="T93" fmla="*/ 889060248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1"/>
                <a:gd name="T145" fmla="*/ 0 h 327"/>
                <a:gd name="T146" fmla="*/ 331 w 331"/>
                <a:gd name="T147" fmla="*/ 327 h 3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297" name="Freeform 462"/>
            <p:cNvSpPr>
              <a:spLocks/>
            </p:cNvSpPr>
            <p:nvPr>
              <p:custDataLst>
                <p:tags r:id="rId290"/>
              </p:custDataLst>
            </p:nvPr>
          </p:nvSpPr>
          <p:spPr bwMode="auto">
            <a:xfrm>
              <a:off x="6070369" y="1707254"/>
              <a:ext cx="57637" cy="34621"/>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093421392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49"/>
                <a:gd name="T80" fmla="*/ 153 w 15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298" name="Freeform 463"/>
            <p:cNvSpPr>
              <a:spLocks/>
            </p:cNvSpPr>
            <p:nvPr>
              <p:custDataLst>
                <p:tags r:id="rId291"/>
              </p:custDataLst>
            </p:nvPr>
          </p:nvSpPr>
          <p:spPr bwMode="auto">
            <a:xfrm>
              <a:off x="5310612" y="2150584"/>
              <a:ext cx="154571" cy="96168"/>
            </a:xfrm>
            <a:custGeom>
              <a:avLst/>
              <a:gdLst>
                <a:gd name="T0" fmla="*/ 2147483647 w 426"/>
                <a:gd name="T1" fmla="*/ 2147483647 h 299"/>
                <a:gd name="T2" fmla="*/ 2147483647 w 426"/>
                <a:gd name="T3" fmla="*/ 2147483647 h 299"/>
                <a:gd name="T4" fmla="*/ 2147483647 w 426"/>
                <a:gd name="T5" fmla="*/ 2147483647 h 299"/>
                <a:gd name="T6" fmla="*/ 2147483647 w 426"/>
                <a:gd name="T7" fmla="*/ 2147483647 h 299"/>
                <a:gd name="T8" fmla="*/ 2147483647 w 426"/>
                <a:gd name="T9" fmla="*/ 2147483647 h 299"/>
                <a:gd name="T10" fmla="*/ 2147483647 w 426"/>
                <a:gd name="T11" fmla="*/ 2147483647 h 299"/>
                <a:gd name="T12" fmla="*/ 2147483647 w 426"/>
                <a:gd name="T13" fmla="*/ 2147483647 h 299"/>
                <a:gd name="T14" fmla="*/ 2147483647 w 426"/>
                <a:gd name="T15" fmla="*/ 2147483647 h 299"/>
                <a:gd name="T16" fmla="*/ 2147483647 w 426"/>
                <a:gd name="T17" fmla="*/ 2147483647 h 299"/>
                <a:gd name="T18" fmla="*/ 2147483647 w 426"/>
                <a:gd name="T19" fmla="*/ 2147483647 h 299"/>
                <a:gd name="T20" fmla="*/ 2147483647 w 426"/>
                <a:gd name="T21" fmla="*/ 2147483647 h 299"/>
                <a:gd name="T22" fmla="*/ 2147483647 w 426"/>
                <a:gd name="T23" fmla="*/ 2147483647 h 299"/>
                <a:gd name="T24" fmla="*/ 2147483647 w 426"/>
                <a:gd name="T25" fmla="*/ 2147483647 h 299"/>
                <a:gd name="T26" fmla="*/ 2147483647 w 426"/>
                <a:gd name="T27" fmla="*/ 2147483647 h 299"/>
                <a:gd name="T28" fmla="*/ 2147483647 w 426"/>
                <a:gd name="T29" fmla="*/ 2147483647 h 299"/>
                <a:gd name="T30" fmla="*/ 2147483647 w 426"/>
                <a:gd name="T31" fmla="*/ 2147483647 h 299"/>
                <a:gd name="T32" fmla="*/ 2147483647 w 426"/>
                <a:gd name="T33" fmla="*/ 2147483647 h 299"/>
                <a:gd name="T34" fmla="*/ 2147483647 w 426"/>
                <a:gd name="T35" fmla="*/ 2147483647 h 299"/>
                <a:gd name="T36" fmla="*/ 2147483647 w 426"/>
                <a:gd name="T37" fmla="*/ 2147483647 h 299"/>
                <a:gd name="T38" fmla="*/ 2147483647 w 426"/>
                <a:gd name="T39" fmla="*/ 2147483647 h 299"/>
                <a:gd name="T40" fmla="*/ 2147483647 w 426"/>
                <a:gd name="T41" fmla="*/ 2147483647 h 299"/>
                <a:gd name="T42" fmla="*/ 2147483647 w 426"/>
                <a:gd name="T43" fmla="*/ 2147483647 h 299"/>
                <a:gd name="T44" fmla="*/ 2147483647 w 426"/>
                <a:gd name="T45" fmla="*/ 2147483647 h 299"/>
                <a:gd name="T46" fmla="*/ 2147483647 w 426"/>
                <a:gd name="T47" fmla="*/ 2147483647 h 299"/>
                <a:gd name="T48" fmla="*/ 2147483647 w 426"/>
                <a:gd name="T49" fmla="*/ 2147483647 h 299"/>
                <a:gd name="T50" fmla="*/ 2147483647 w 426"/>
                <a:gd name="T51" fmla="*/ 2147483647 h 299"/>
                <a:gd name="T52" fmla="*/ 2147483647 w 426"/>
                <a:gd name="T53" fmla="*/ 2147483647 h 299"/>
                <a:gd name="T54" fmla="*/ 2147483647 w 426"/>
                <a:gd name="T55" fmla="*/ 2147483647 h 299"/>
                <a:gd name="T56" fmla="*/ 2147483647 w 426"/>
                <a:gd name="T57" fmla="*/ 2147483647 h 299"/>
                <a:gd name="T58" fmla="*/ 2147483647 w 426"/>
                <a:gd name="T59" fmla="*/ 2147483647 h 299"/>
                <a:gd name="T60" fmla="*/ 2147483647 w 426"/>
                <a:gd name="T61" fmla="*/ 2147483647 h 299"/>
                <a:gd name="T62" fmla="*/ 2147483647 w 426"/>
                <a:gd name="T63" fmla="*/ 2147483647 h 299"/>
                <a:gd name="T64" fmla="*/ 2147483647 w 426"/>
                <a:gd name="T65" fmla="*/ 2147483647 h 299"/>
                <a:gd name="T66" fmla="*/ 2147483647 w 426"/>
                <a:gd name="T67" fmla="*/ 2147483647 h 299"/>
                <a:gd name="T68" fmla="*/ 2147483647 w 426"/>
                <a:gd name="T69" fmla="*/ 2147483647 h 299"/>
                <a:gd name="T70" fmla="*/ 2147483647 w 426"/>
                <a:gd name="T71" fmla="*/ 2147483647 h 299"/>
                <a:gd name="T72" fmla="*/ 2147483647 w 426"/>
                <a:gd name="T73" fmla="*/ 2147483647 h 299"/>
                <a:gd name="T74" fmla="*/ 2147483647 w 426"/>
                <a:gd name="T75" fmla="*/ 2147483647 h 299"/>
                <a:gd name="T76" fmla="*/ 2147483647 w 426"/>
                <a:gd name="T77" fmla="*/ 2147483647 h 299"/>
                <a:gd name="T78" fmla="*/ 2147483647 w 426"/>
                <a:gd name="T79" fmla="*/ 2147483647 h 299"/>
                <a:gd name="T80" fmla="*/ 2147483647 w 426"/>
                <a:gd name="T81" fmla="*/ 2147483647 h 299"/>
                <a:gd name="T82" fmla="*/ 2147483647 w 426"/>
                <a:gd name="T83" fmla="*/ 2147483647 h 299"/>
                <a:gd name="T84" fmla="*/ 2147483647 w 426"/>
                <a:gd name="T85" fmla="*/ 2147483647 h 299"/>
                <a:gd name="T86" fmla="*/ 2147483647 w 426"/>
                <a:gd name="T87" fmla="*/ 2147483647 h 299"/>
                <a:gd name="T88" fmla="*/ 2147483647 w 426"/>
                <a:gd name="T89" fmla="*/ 2147483647 h 299"/>
                <a:gd name="T90" fmla="*/ 2147483647 w 426"/>
                <a:gd name="T91" fmla="*/ 2147483647 h 299"/>
                <a:gd name="T92" fmla="*/ 2147483647 w 426"/>
                <a:gd name="T93" fmla="*/ 2147483647 h 299"/>
                <a:gd name="T94" fmla="*/ 2147483647 w 426"/>
                <a:gd name="T95" fmla="*/ 2147483647 h 299"/>
                <a:gd name="T96" fmla="*/ 2147483647 w 426"/>
                <a:gd name="T97" fmla="*/ 2147483647 h 299"/>
                <a:gd name="T98" fmla="*/ 2147483647 w 426"/>
                <a:gd name="T99" fmla="*/ 2147483647 h 299"/>
                <a:gd name="T100" fmla="*/ 2147483647 w 426"/>
                <a:gd name="T101" fmla="*/ 2147483647 h 299"/>
                <a:gd name="T102" fmla="*/ 2147483647 w 426"/>
                <a:gd name="T103" fmla="*/ 2147483647 h 299"/>
                <a:gd name="T104" fmla="*/ 2147483647 w 426"/>
                <a:gd name="T105" fmla="*/ 2147483647 h 299"/>
                <a:gd name="T106" fmla="*/ 2040748012 w 426"/>
                <a:gd name="T107" fmla="*/ 2147483647 h 299"/>
                <a:gd name="T108" fmla="*/ 680249191 w 426"/>
                <a:gd name="T109" fmla="*/ 2147483647 h 299"/>
                <a:gd name="T110" fmla="*/ 1275418972 w 426"/>
                <a:gd name="T111" fmla="*/ 2147483647 h 299"/>
                <a:gd name="T112" fmla="*/ 2147483647 w 426"/>
                <a:gd name="T113" fmla="*/ 2147483647 h 299"/>
                <a:gd name="T114" fmla="*/ 2147483647 w 426"/>
                <a:gd name="T115" fmla="*/ 2147483647 h 299"/>
                <a:gd name="T116" fmla="*/ 2147483647 w 426"/>
                <a:gd name="T117" fmla="*/ 2147483647 h 299"/>
                <a:gd name="T118" fmla="*/ 2147483647 w 426"/>
                <a:gd name="T119" fmla="*/ 1945628850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6"/>
                <a:gd name="T181" fmla="*/ 0 h 299"/>
                <a:gd name="T182" fmla="*/ 426 w 426"/>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99" name="Freeform 464"/>
            <p:cNvSpPr>
              <a:spLocks/>
            </p:cNvSpPr>
            <p:nvPr>
              <p:custDataLst>
                <p:tags r:id="rId292"/>
              </p:custDataLst>
            </p:nvPr>
          </p:nvSpPr>
          <p:spPr bwMode="auto">
            <a:xfrm>
              <a:off x="6997796" y="1704369"/>
              <a:ext cx="571128" cy="529882"/>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00" name="Freeform 465"/>
            <p:cNvSpPr>
              <a:spLocks/>
            </p:cNvSpPr>
            <p:nvPr>
              <p:custDataLst>
                <p:tags r:id="rId293"/>
              </p:custDataLst>
            </p:nvPr>
          </p:nvSpPr>
          <p:spPr bwMode="auto">
            <a:xfrm>
              <a:off x="5448154" y="2186167"/>
              <a:ext cx="130993" cy="125017"/>
            </a:xfrm>
            <a:custGeom>
              <a:avLst/>
              <a:gdLst>
                <a:gd name="T0" fmla="*/ 2147483647 w 359"/>
                <a:gd name="T1" fmla="*/ 2147483647 h 394"/>
                <a:gd name="T2" fmla="*/ 2147483647 w 359"/>
                <a:gd name="T3" fmla="*/ 2147483647 h 394"/>
                <a:gd name="T4" fmla="*/ 2147483647 w 359"/>
                <a:gd name="T5" fmla="*/ 2147483647 h 394"/>
                <a:gd name="T6" fmla="*/ 2147483647 w 359"/>
                <a:gd name="T7" fmla="*/ 2147483647 h 394"/>
                <a:gd name="T8" fmla="*/ 2147483647 w 359"/>
                <a:gd name="T9" fmla="*/ 2147483647 h 394"/>
                <a:gd name="T10" fmla="*/ 2147483647 w 359"/>
                <a:gd name="T11" fmla="*/ 2147483647 h 394"/>
                <a:gd name="T12" fmla="*/ 1124167120 w 359"/>
                <a:gd name="T13" fmla="*/ 2147483647 h 394"/>
                <a:gd name="T14" fmla="*/ 0 w 359"/>
                <a:gd name="T15" fmla="*/ 2147483647 h 394"/>
                <a:gd name="T16" fmla="*/ 2147483647 w 359"/>
                <a:gd name="T17" fmla="*/ 2147483647 h 394"/>
                <a:gd name="T18" fmla="*/ 2147483647 w 359"/>
                <a:gd name="T19" fmla="*/ 2147483647 h 394"/>
                <a:gd name="T20" fmla="*/ 2147483647 w 359"/>
                <a:gd name="T21" fmla="*/ 2147483647 h 394"/>
                <a:gd name="T22" fmla="*/ 2147483647 w 359"/>
                <a:gd name="T23" fmla="*/ 2147483647 h 394"/>
                <a:gd name="T24" fmla="*/ 2147483647 w 359"/>
                <a:gd name="T25" fmla="*/ 2147483647 h 394"/>
                <a:gd name="T26" fmla="*/ 2147483647 w 359"/>
                <a:gd name="T27" fmla="*/ 2147483647 h 394"/>
                <a:gd name="T28" fmla="*/ 2147483647 w 359"/>
                <a:gd name="T29" fmla="*/ 2147483647 h 394"/>
                <a:gd name="T30" fmla="*/ 2147483647 w 359"/>
                <a:gd name="T31" fmla="*/ 2147483647 h 394"/>
                <a:gd name="T32" fmla="*/ 2147483647 w 359"/>
                <a:gd name="T33" fmla="*/ 2147483647 h 394"/>
                <a:gd name="T34" fmla="*/ 2147483647 w 359"/>
                <a:gd name="T35" fmla="*/ 2011885972 h 394"/>
                <a:gd name="T36" fmla="*/ 2147483647 w 359"/>
                <a:gd name="T37" fmla="*/ 0 h 394"/>
                <a:gd name="T38" fmla="*/ 2147483647 w 359"/>
                <a:gd name="T39" fmla="*/ 2147483647 h 394"/>
                <a:gd name="T40" fmla="*/ 2147483647 w 359"/>
                <a:gd name="T41" fmla="*/ 2147483647 h 394"/>
                <a:gd name="T42" fmla="*/ 2147483647 w 359"/>
                <a:gd name="T43" fmla="*/ 2147483647 h 394"/>
                <a:gd name="T44" fmla="*/ 2147483647 w 359"/>
                <a:gd name="T45" fmla="*/ 2147483647 h 394"/>
                <a:gd name="T46" fmla="*/ 2147483647 w 359"/>
                <a:gd name="T47" fmla="*/ 2147483647 h 394"/>
                <a:gd name="T48" fmla="*/ 2147483647 w 359"/>
                <a:gd name="T49" fmla="*/ 2147483647 h 394"/>
                <a:gd name="T50" fmla="*/ 2147483647 w 359"/>
                <a:gd name="T51" fmla="*/ 2147483647 h 394"/>
                <a:gd name="T52" fmla="*/ 2147483647 w 359"/>
                <a:gd name="T53" fmla="*/ 2147483647 h 394"/>
                <a:gd name="T54" fmla="*/ 2147483647 w 359"/>
                <a:gd name="T55" fmla="*/ 2147483647 h 394"/>
                <a:gd name="T56" fmla="*/ 2147483647 w 359"/>
                <a:gd name="T57" fmla="*/ 2147483647 h 394"/>
                <a:gd name="T58" fmla="*/ 2147483647 w 359"/>
                <a:gd name="T59" fmla="*/ 2147483647 h 394"/>
                <a:gd name="T60" fmla="*/ 2147483647 w 359"/>
                <a:gd name="T61" fmla="*/ 2147483647 h 394"/>
                <a:gd name="T62" fmla="*/ 2147483647 w 359"/>
                <a:gd name="T63" fmla="*/ 2147483647 h 394"/>
                <a:gd name="T64" fmla="*/ 2147483647 w 359"/>
                <a:gd name="T65" fmla="*/ 2147483647 h 394"/>
                <a:gd name="T66" fmla="*/ 2147483647 w 359"/>
                <a:gd name="T67" fmla="*/ 2147483647 h 394"/>
                <a:gd name="T68" fmla="*/ 2147483647 w 359"/>
                <a:gd name="T69" fmla="*/ 2147483647 h 394"/>
                <a:gd name="T70" fmla="*/ 2147483647 w 359"/>
                <a:gd name="T71" fmla="*/ 2147483647 h 394"/>
                <a:gd name="T72" fmla="*/ 2147483647 w 359"/>
                <a:gd name="T73" fmla="*/ 2147483647 h 394"/>
                <a:gd name="T74" fmla="*/ 2147483647 w 359"/>
                <a:gd name="T75" fmla="*/ 2147483647 h 394"/>
                <a:gd name="T76" fmla="*/ 2147483647 w 359"/>
                <a:gd name="T77" fmla="*/ 2147483647 h 394"/>
                <a:gd name="T78" fmla="*/ 2147483647 w 359"/>
                <a:gd name="T79" fmla="*/ 2147483647 h 394"/>
                <a:gd name="T80" fmla="*/ 2147483647 w 359"/>
                <a:gd name="T81" fmla="*/ 2147483647 h 394"/>
                <a:gd name="T82" fmla="*/ 2147483647 w 359"/>
                <a:gd name="T83" fmla="*/ 2147483647 h 394"/>
                <a:gd name="T84" fmla="*/ 2147483647 w 359"/>
                <a:gd name="T85" fmla="*/ 2147483647 h 394"/>
                <a:gd name="T86" fmla="*/ 2147483647 w 359"/>
                <a:gd name="T87" fmla="*/ 2147483647 h 394"/>
                <a:gd name="T88" fmla="*/ 2147483647 w 359"/>
                <a:gd name="T89" fmla="*/ 2147483647 h 394"/>
                <a:gd name="T90" fmla="*/ 2147483647 w 359"/>
                <a:gd name="T91" fmla="*/ 2147483647 h 394"/>
                <a:gd name="T92" fmla="*/ 2147483647 w 359"/>
                <a:gd name="T93" fmla="*/ 2147483647 h 394"/>
                <a:gd name="T94" fmla="*/ 2147483647 w 359"/>
                <a:gd name="T95" fmla="*/ 2147483647 h 394"/>
                <a:gd name="T96" fmla="*/ 2147483647 w 359"/>
                <a:gd name="T97" fmla="*/ 2147483647 h 394"/>
                <a:gd name="T98" fmla="*/ 2147483647 w 359"/>
                <a:gd name="T99" fmla="*/ 2147483647 h 394"/>
                <a:gd name="T100" fmla="*/ 2147483647 w 359"/>
                <a:gd name="T101" fmla="*/ 2147483647 h 394"/>
                <a:gd name="T102" fmla="*/ 2147483647 w 359"/>
                <a:gd name="T103" fmla="*/ 2147483647 h 394"/>
                <a:gd name="T104" fmla="*/ 2147483647 w 359"/>
                <a:gd name="T105" fmla="*/ 2147483647 h 394"/>
                <a:gd name="T106" fmla="*/ 2147483647 w 359"/>
                <a:gd name="T107" fmla="*/ 2147483647 h 394"/>
                <a:gd name="T108" fmla="*/ 2147483647 w 359"/>
                <a:gd name="T109" fmla="*/ 2147483647 h 394"/>
                <a:gd name="T110" fmla="*/ 2147483647 w 359"/>
                <a:gd name="T111" fmla="*/ 2147483647 h 394"/>
                <a:gd name="T112" fmla="*/ 2147483647 w 359"/>
                <a:gd name="T113" fmla="*/ 2147483647 h 394"/>
                <a:gd name="T114" fmla="*/ 2147483647 w 359"/>
                <a:gd name="T115" fmla="*/ 2147483647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9"/>
                <a:gd name="T175" fmla="*/ 0 h 394"/>
                <a:gd name="T176" fmla="*/ 359 w 359"/>
                <a:gd name="T177" fmla="*/ 394 h 3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noFill/>
            <a:ln w="3175">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01" name="Freeform 466"/>
            <p:cNvSpPr>
              <a:spLocks/>
            </p:cNvSpPr>
            <p:nvPr>
              <p:custDataLst>
                <p:tags r:id="rId294"/>
              </p:custDataLst>
            </p:nvPr>
          </p:nvSpPr>
          <p:spPr bwMode="auto">
            <a:xfrm>
              <a:off x="6329734" y="2304452"/>
              <a:ext cx="158501" cy="164446"/>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1678170771 h 523"/>
                <a:gd name="T44" fmla="*/ 2147483647 w 449"/>
                <a:gd name="T45" fmla="*/ 838950951 h 523"/>
                <a:gd name="T46" fmla="*/ 2147483647 w 449"/>
                <a:gd name="T47" fmla="*/ 1118600923 h 523"/>
                <a:gd name="T48" fmla="*/ 2147483647 w 449"/>
                <a:gd name="T49" fmla="*/ 838950951 h 523"/>
                <a:gd name="T50" fmla="*/ 2147483647 w 449"/>
                <a:gd name="T51" fmla="*/ 0 h 523"/>
                <a:gd name="T52" fmla="*/ 2147483647 w 449"/>
                <a:gd name="T53" fmla="*/ 0 h 523"/>
                <a:gd name="T54" fmla="*/ 391488178 w 449"/>
                <a:gd name="T55" fmla="*/ 0 h 523"/>
                <a:gd name="T56" fmla="*/ 391488178 w 449"/>
                <a:gd name="T57" fmla="*/ 2147483647 h 523"/>
                <a:gd name="T58" fmla="*/ 391488178 w 449"/>
                <a:gd name="T59" fmla="*/ 2147483647 h 523"/>
                <a:gd name="T60" fmla="*/ 1174464535 w 449"/>
                <a:gd name="T61" fmla="*/ 2147483647 h 523"/>
                <a:gd name="T62" fmla="*/ 1800955483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548156691 w 449"/>
                <a:gd name="T73" fmla="*/ 2147483647 h 523"/>
                <a:gd name="T74" fmla="*/ 78297635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FF0000"/>
            </a:solidFill>
            <a:ln w="3175" cmpd="sng">
              <a:solidFill>
                <a:schemeClr val="accent6"/>
              </a:solidFill>
              <a:prstDash val="solid"/>
              <a:round/>
              <a:headEnd/>
              <a:tailEnd/>
            </a:ln>
          </p:spPr>
          <p:txBody>
            <a:bodyPr/>
            <a:lstStyle/>
            <a:p>
              <a:endParaRPr lang="en-US" sz="1400"/>
            </a:p>
          </p:txBody>
        </p:sp>
        <p:sp>
          <p:nvSpPr>
            <p:cNvPr id="302" name="Freeform 467"/>
            <p:cNvSpPr>
              <a:spLocks/>
            </p:cNvSpPr>
            <p:nvPr>
              <p:custDataLst>
                <p:tags r:id="rId295"/>
              </p:custDataLst>
            </p:nvPr>
          </p:nvSpPr>
          <p:spPr bwMode="auto">
            <a:xfrm>
              <a:off x="6337594" y="1769763"/>
              <a:ext cx="83835" cy="78857"/>
            </a:xfrm>
            <a:custGeom>
              <a:avLst/>
              <a:gdLst>
                <a:gd name="T0" fmla="*/ 1090340181 w 226"/>
                <a:gd name="T1" fmla="*/ 2147483647 h 246"/>
                <a:gd name="T2" fmla="*/ 2147483647 w 226"/>
                <a:gd name="T3" fmla="*/ 2147483647 h 246"/>
                <a:gd name="T4" fmla="*/ 2147483647 w 226"/>
                <a:gd name="T5" fmla="*/ 2147483647 h 246"/>
                <a:gd name="T6" fmla="*/ 2147483647 w 226"/>
                <a:gd name="T7" fmla="*/ 2147483647 h 246"/>
                <a:gd name="T8" fmla="*/ 2147483647 w 226"/>
                <a:gd name="T9" fmla="*/ 2147483647 h 246"/>
                <a:gd name="T10" fmla="*/ 2147483647 w 226"/>
                <a:gd name="T11" fmla="*/ 2147483647 h 246"/>
                <a:gd name="T12" fmla="*/ 2147483647 w 226"/>
                <a:gd name="T13" fmla="*/ 2147483647 h 246"/>
                <a:gd name="T14" fmla="*/ 2147483647 w 226"/>
                <a:gd name="T15" fmla="*/ 2147483647 h 246"/>
                <a:gd name="T16" fmla="*/ 2147483647 w 226"/>
                <a:gd name="T17" fmla="*/ 2147483647 h 246"/>
                <a:gd name="T18" fmla="*/ 2147483647 w 226"/>
                <a:gd name="T19" fmla="*/ 2147483647 h 246"/>
                <a:gd name="T20" fmla="*/ 2147483647 w 226"/>
                <a:gd name="T21" fmla="*/ 2147483647 h 246"/>
                <a:gd name="T22" fmla="*/ 2147483647 w 226"/>
                <a:gd name="T23" fmla="*/ 2147483647 h 246"/>
                <a:gd name="T24" fmla="*/ 2147483647 w 226"/>
                <a:gd name="T25" fmla="*/ 2147483647 h 246"/>
                <a:gd name="T26" fmla="*/ 2147483647 w 226"/>
                <a:gd name="T27" fmla="*/ 2147483647 h 246"/>
                <a:gd name="T28" fmla="*/ 2147483647 w 226"/>
                <a:gd name="T29" fmla="*/ 2147483647 h 246"/>
                <a:gd name="T30" fmla="*/ 2147483647 w 226"/>
                <a:gd name="T31" fmla="*/ 2147483647 h 246"/>
                <a:gd name="T32" fmla="*/ 2147483647 w 226"/>
                <a:gd name="T33" fmla="*/ 2147483647 h 246"/>
                <a:gd name="T34" fmla="*/ 2147483647 w 226"/>
                <a:gd name="T35" fmla="*/ 2147483647 h 246"/>
                <a:gd name="T36" fmla="*/ 2147483647 w 226"/>
                <a:gd name="T37" fmla="*/ 2147483647 h 246"/>
                <a:gd name="T38" fmla="*/ 2147483647 w 226"/>
                <a:gd name="T39" fmla="*/ 2147483647 h 246"/>
                <a:gd name="T40" fmla="*/ 2147483647 w 226"/>
                <a:gd name="T41" fmla="*/ 889055033 h 246"/>
                <a:gd name="T42" fmla="*/ 2147483647 w 226"/>
                <a:gd name="T43" fmla="*/ 148129096 h 246"/>
                <a:gd name="T44" fmla="*/ 2147483647 w 226"/>
                <a:gd name="T45" fmla="*/ 1037184129 h 246"/>
                <a:gd name="T46" fmla="*/ 2147483647 w 226"/>
                <a:gd name="T47" fmla="*/ 2147483647 h 246"/>
                <a:gd name="T48" fmla="*/ 2147483647 w 226"/>
                <a:gd name="T49" fmla="*/ 2147483647 h 246"/>
                <a:gd name="T50" fmla="*/ 2147483647 w 226"/>
                <a:gd name="T51" fmla="*/ 2147483647 h 246"/>
                <a:gd name="T52" fmla="*/ 2147483647 w 226"/>
                <a:gd name="T53" fmla="*/ 2147483647 h 246"/>
                <a:gd name="T54" fmla="*/ 2147483647 w 226"/>
                <a:gd name="T55" fmla="*/ 2147483647 h 246"/>
                <a:gd name="T56" fmla="*/ 2147483647 w 226"/>
                <a:gd name="T57" fmla="*/ 2147483647 h 246"/>
                <a:gd name="T58" fmla="*/ 2147483647 w 226"/>
                <a:gd name="T59" fmla="*/ 2147483647 h 246"/>
                <a:gd name="T60" fmla="*/ 2147483647 w 226"/>
                <a:gd name="T61" fmla="*/ 2147483647 h 246"/>
                <a:gd name="T62" fmla="*/ 1635408896 w 226"/>
                <a:gd name="T63" fmla="*/ 2147483647 h 246"/>
                <a:gd name="T64" fmla="*/ 908650609 w 226"/>
                <a:gd name="T65" fmla="*/ 2147483647 h 246"/>
                <a:gd name="T66" fmla="*/ 272635508 w 226"/>
                <a:gd name="T67" fmla="*/ 2147483647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6"/>
                <a:gd name="T103" fmla="*/ 0 h 246"/>
                <a:gd name="T104" fmla="*/ 226 w 226"/>
                <a:gd name="T105" fmla="*/ 246 h 2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03" name="Freeform 468"/>
            <p:cNvSpPr>
              <a:spLocks/>
            </p:cNvSpPr>
            <p:nvPr>
              <p:custDataLst>
                <p:tags r:id="rId296"/>
              </p:custDataLst>
            </p:nvPr>
          </p:nvSpPr>
          <p:spPr bwMode="auto">
            <a:xfrm>
              <a:off x="6603510" y="1828424"/>
              <a:ext cx="18339" cy="33659"/>
            </a:xfrm>
            <a:custGeom>
              <a:avLst/>
              <a:gdLst>
                <a:gd name="T0" fmla="*/ 1372222618 w 60"/>
                <a:gd name="T1" fmla="*/ 0 h 81"/>
                <a:gd name="T2" fmla="*/ 1473893843 w 60"/>
                <a:gd name="T3" fmla="*/ 645564589 h 81"/>
                <a:gd name="T4" fmla="*/ 1626332525 w 60"/>
                <a:gd name="T5" fmla="*/ 968347569 h 81"/>
                <a:gd name="T6" fmla="*/ 1829675348 w 60"/>
                <a:gd name="T7" fmla="*/ 968347569 h 81"/>
                <a:gd name="T8" fmla="*/ 2033018540 w 60"/>
                <a:gd name="T9" fmla="*/ 645564589 h 81"/>
                <a:gd name="T10" fmla="*/ 2147483647 w 60"/>
                <a:gd name="T11" fmla="*/ 322782294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1016440743 w 60"/>
                <a:gd name="T27" fmla="*/ 2147483647 h 81"/>
                <a:gd name="T28" fmla="*/ 711563379 w 60"/>
                <a:gd name="T29" fmla="*/ 2147483647 h 81"/>
                <a:gd name="T30" fmla="*/ 355781875 w 60"/>
                <a:gd name="T31" fmla="*/ 2147483647 h 81"/>
                <a:gd name="T32" fmla="*/ 254110278 w 60"/>
                <a:gd name="T33" fmla="*/ 2147483647 h 81"/>
                <a:gd name="T34" fmla="*/ 101671596 w 60"/>
                <a:gd name="T35" fmla="*/ 2147483647 h 81"/>
                <a:gd name="T36" fmla="*/ 50767086 w 60"/>
                <a:gd name="T37" fmla="*/ 2147483647 h 81"/>
                <a:gd name="T38" fmla="*/ 0 w 60"/>
                <a:gd name="T39" fmla="*/ 2147483647 h 81"/>
                <a:gd name="T40" fmla="*/ 355781875 w 60"/>
                <a:gd name="T41" fmla="*/ 2147483647 h 81"/>
                <a:gd name="T42" fmla="*/ 1016440743 w 60"/>
                <a:gd name="T43" fmla="*/ 1936694452 h 81"/>
                <a:gd name="T44" fmla="*/ 1728004122 w 60"/>
                <a:gd name="T45" fmla="*/ 0 h 81"/>
                <a:gd name="T46" fmla="*/ 1372222618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04" name="Freeform 469"/>
            <p:cNvSpPr>
              <a:spLocks/>
            </p:cNvSpPr>
            <p:nvPr>
              <p:custDataLst>
                <p:tags r:id="rId297"/>
              </p:custDataLst>
            </p:nvPr>
          </p:nvSpPr>
          <p:spPr bwMode="auto">
            <a:xfrm>
              <a:off x="5973435" y="1288927"/>
              <a:ext cx="133612" cy="40390"/>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071172559 h 129"/>
                <a:gd name="T22" fmla="*/ 2147483647 w 370"/>
                <a:gd name="T23" fmla="*/ 1242757392 h 129"/>
                <a:gd name="T24" fmla="*/ 2147483647 w 370"/>
                <a:gd name="T25" fmla="*/ 276227806 h 129"/>
                <a:gd name="T26" fmla="*/ 2147483647 w 370"/>
                <a:gd name="T27" fmla="*/ 0 h 129"/>
                <a:gd name="T28" fmla="*/ 2147483647 w 370"/>
                <a:gd name="T29" fmla="*/ 0 h 129"/>
                <a:gd name="T30" fmla="*/ 2147483647 w 370"/>
                <a:gd name="T31" fmla="*/ 138113903 h 129"/>
                <a:gd name="T32" fmla="*/ 2147483647 w 370"/>
                <a:gd name="T33" fmla="*/ 276227806 h 129"/>
                <a:gd name="T34" fmla="*/ 2147483647 w 370"/>
                <a:gd name="T35" fmla="*/ 414341192 h 129"/>
                <a:gd name="T36" fmla="*/ 2147483647 w 370"/>
                <a:gd name="T37" fmla="*/ 966529587 h 129"/>
                <a:gd name="T38" fmla="*/ 2147483647 w 370"/>
                <a:gd name="T39" fmla="*/ 1656831367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1760110308 w 370"/>
                <a:gd name="T63" fmla="*/ 2147483647 h 129"/>
                <a:gd name="T64" fmla="*/ 1341054535 w 370"/>
                <a:gd name="T65" fmla="*/ 2147483647 h 129"/>
                <a:gd name="T66" fmla="*/ 1005886853 w 370"/>
                <a:gd name="T67" fmla="*/ 2147483647 h 129"/>
                <a:gd name="T68" fmla="*/ 754415140 w 370"/>
                <a:gd name="T69" fmla="*/ 2147483647 h 129"/>
                <a:gd name="T70" fmla="*/ 419055773 w 370"/>
                <a:gd name="T71" fmla="*/ 2147483647 h 129"/>
                <a:gd name="T72" fmla="*/ 251471713 w 370"/>
                <a:gd name="T73" fmla="*/ 2147483647 h 129"/>
                <a:gd name="T74" fmla="*/ 83887653 w 370"/>
                <a:gd name="T75" fmla="*/ 2147483647 h 129"/>
                <a:gd name="T76" fmla="*/ 0 w 370"/>
                <a:gd name="T77" fmla="*/ 2147483647 h 129"/>
                <a:gd name="T78" fmla="*/ 0 w 370"/>
                <a:gd name="T79" fmla="*/ 2147483647 h 129"/>
                <a:gd name="T80" fmla="*/ 83887653 w 370"/>
                <a:gd name="T81" fmla="*/ 2147483647 h 129"/>
                <a:gd name="T82" fmla="*/ 251471713 w 370"/>
                <a:gd name="T83" fmla="*/ 2147483647 h 129"/>
                <a:gd name="T84" fmla="*/ 502943426 w 370"/>
                <a:gd name="T85" fmla="*/ 2147483647 h 129"/>
                <a:gd name="T86" fmla="*/ 921999199 w 370"/>
                <a:gd name="T87" fmla="*/ 2147483647 h 129"/>
                <a:gd name="T88" fmla="*/ 1676414339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
                <a:gd name="T181" fmla="*/ 0 h 129"/>
                <a:gd name="T182" fmla="*/ 370 w 37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05" name="Freeform 470"/>
            <p:cNvSpPr>
              <a:spLocks/>
            </p:cNvSpPr>
            <p:nvPr>
              <p:custDataLst>
                <p:tags r:id="rId298"/>
              </p:custDataLst>
            </p:nvPr>
          </p:nvSpPr>
          <p:spPr bwMode="auto">
            <a:xfrm>
              <a:off x="6312705" y="1725525"/>
              <a:ext cx="24888" cy="34621"/>
            </a:xfrm>
            <a:custGeom>
              <a:avLst/>
              <a:gdLst>
                <a:gd name="T0" fmla="*/ 1447065308 w 80"/>
                <a:gd name="T1" fmla="*/ 224739943 h 94"/>
                <a:gd name="T2" fmla="*/ 1822193118 w 80"/>
                <a:gd name="T3" fmla="*/ 0 h 94"/>
                <a:gd name="T4" fmla="*/ 2147483647 w 80"/>
                <a:gd name="T5" fmla="*/ 0 h 94"/>
                <a:gd name="T6" fmla="*/ 2147483647 w 80"/>
                <a:gd name="T7" fmla="*/ 449479886 h 94"/>
                <a:gd name="T8" fmla="*/ 2147483647 w 80"/>
                <a:gd name="T9" fmla="*/ 898959772 h 94"/>
                <a:gd name="T10" fmla="*/ 2147483647 w 80"/>
                <a:gd name="T11" fmla="*/ 1348439659 h 94"/>
                <a:gd name="T12" fmla="*/ 2147483647 w 80"/>
                <a:gd name="T13" fmla="*/ 1797920153 h 94"/>
                <a:gd name="T14" fmla="*/ 2147483647 w 80"/>
                <a:gd name="T15" fmla="*/ 1797920153 h 94"/>
                <a:gd name="T16" fmla="*/ 2147483647 w 80"/>
                <a:gd name="T17" fmla="*/ 1573180210 h 94"/>
                <a:gd name="T18" fmla="*/ 2147483647 w 80"/>
                <a:gd name="T19" fmla="*/ 2147483647 h 94"/>
                <a:gd name="T20" fmla="*/ 2147483647 w 80"/>
                <a:gd name="T21" fmla="*/ 2147483647 h 94"/>
                <a:gd name="T22" fmla="*/ 2147483647 w 80"/>
                <a:gd name="T23" fmla="*/ 2147483647 h 94"/>
                <a:gd name="T24" fmla="*/ 2147483647 w 80"/>
                <a:gd name="T25" fmla="*/ 2147483647 h 94"/>
                <a:gd name="T26" fmla="*/ 2147483647 w 80"/>
                <a:gd name="T27" fmla="*/ 2147483647 h 94"/>
                <a:gd name="T28" fmla="*/ 2147483647 w 80"/>
                <a:gd name="T29" fmla="*/ 2147483647 h 94"/>
                <a:gd name="T30" fmla="*/ 2147483647 w 80"/>
                <a:gd name="T31" fmla="*/ 2147483647 h 94"/>
                <a:gd name="T32" fmla="*/ 2147483647 w 80"/>
                <a:gd name="T33" fmla="*/ 2147483647 h 94"/>
                <a:gd name="T34" fmla="*/ 2143731349 w 80"/>
                <a:gd name="T35" fmla="*/ 2147483647 h 94"/>
                <a:gd name="T36" fmla="*/ 1982962233 w 80"/>
                <a:gd name="T37" fmla="*/ 2147483647 h 94"/>
                <a:gd name="T38" fmla="*/ 1822193118 w 80"/>
                <a:gd name="T39" fmla="*/ 2147483647 h 94"/>
                <a:gd name="T40" fmla="*/ 1554244467 w 80"/>
                <a:gd name="T41" fmla="*/ 2147483647 h 94"/>
                <a:gd name="T42" fmla="*/ 1232706236 w 80"/>
                <a:gd name="T43" fmla="*/ 2147483647 h 94"/>
                <a:gd name="T44" fmla="*/ 1018205026 w 80"/>
                <a:gd name="T45" fmla="*/ 2147483647 h 94"/>
                <a:gd name="T46" fmla="*/ 696666795 w 80"/>
                <a:gd name="T47" fmla="*/ 2147483647 h 94"/>
                <a:gd name="T48" fmla="*/ 375128187 w 80"/>
                <a:gd name="T49" fmla="*/ 2147483647 h 94"/>
                <a:gd name="T50" fmla="*/ 0 w 80"/>
                <a:gd name="T51" fmla="*/ 2147483647 h 94"/>
                <a:gd name="T52" fmla="*/ 428717767 w 80"/>
                <a:gd name="T53" fmla="*/ 2147483647 h 94"/>
                <a:gd name="T54" fmla="*/ 696666795 w 80"/>
                <a:gd name="T55" fmla="*/ 2147483647 h 94"/>
                <a:gd name="T56" fmla="*/ 1018205026 w 80"/>
                <a:gd name="T57" fmla="*/ 2147483647 h 94"/>
                <a:gd name="T58" fmla="*/ 1447065308 w 80"/>
                <a:gd name="T59" fmla="*/ 224739943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4"/>
                <a:gd name="T92" fmla="*/ 80 w 80"/>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306" name="Freeform 471"/>
            <p:cNvSpPr>
              <a:spLocks/>
            </p:cNvSpPr>
            <p:nvPr>
              <p:custDataLst>
                <p:tags r:id="rId299"/>
              </p:custDataLst>
            </p:nvPr>
          </p:nvSpPr>
          <p:spPr bwMode="auto">
            <a:xfrm>
              <a:off x="6160754" y="2943963"/>
              <a:ext cx="51087" cy="34621"/>
            </a:xfrm>
            <a:custGeom>
              <a:avLst/>
              <a:gdLst>
                <a:gd name="T0" fmla="*/ 289401453 w 135"/>
                <a:gd name="T1" fmla="*/ 2147483647 h 98"/>
                <a:gd name="T2" fmla="*/ 1061068035 w 135"/>
                <a:gd name="T3" fmla="*/ 2147483647 h 98"/>
                <a:gd name="T4" fmla="*/ 173619775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1586470587 h 98"/>
                <a:gd name="T18" fmla="*/ 2147483647 w 135"/>
                <a:gd name="T19" fmla="*/ 991671465 h 98"/>
                <a:gd name="T20" fmla="*/ 2147483647 w 135"/>
                <a:gd name="T21" fmla="*/ 396532359 h 98"/>
                <a:gd name="T22" fmla="*/ 2147483647 w 135"/>
                <a:gd name="T23" fmla="*/ 0 h 98"/>
                <a:gd name="T24" fmla="*/ 2147483647 w 135"/>
                <a:gd name="T25" fmla="*/ 0 h 98"/>
                <a:gd name="T26" fmla="*/ 2147483647 w 135"/>
                <a:gd name="T27" fmla="*/ 0 h 98"/>
                <a:gd name="T28" fmla="*/ 2147483647 w 135"/>
                <a:gd name="T29" fmla="*/ 594799122 h 98"/>
                <a:gd name="T30" fmla="*/ 2147483647 w 135"/>
                <a:gd name="T31" fmla="*/ 1189937645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025599210 w 135"/>
                <a:gd name="T69" fmla="*/ 2147483647 h 98"/>
                <a:gd name="T70" fmla="*/ 1061068035 w 135"/>
                <a:gd name="T71" fmla="*/ 2147483647 h 98"/>
                <a:gd name="T72" fmla="*/ 482265588 w 135"/>
                <a:gd name="T73" fmla="*/ 2147483647 h 98"/>
                <a:gd name="T74" fmla="*/ 96537318 w 135"/>
                <a:gd name="T75" fmla="*/ 2147483647 h 98"/>
                <a:gd name="T76" fmla="*/ 0 w 135"/>
                <a:gd name="T77" fmla="*/ 2147483647 h 98"/>
                <a:gd name="T78" fmla="*/ 0 w 135"/>
                <a:gd name="T79" fmla="*/ 2147483647 h 98"/>
                <a:gd name="T80" fmla="*/ 289401453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07" name="Freeform 472"/>
            <p:cNvSpPr>
              <a:spLocks/>
            </p:cNvSpPr>
            <p:nvPr>
              <p:custDataLst>
                <p:tags r:id="rId300"/>
              </p:custDataLst>
            </p:nvPr>
          </p:nvSpPr>
          <p:spPr bwMode="auto">
            <a:xfrm>
              <a:off x="5972125" y="1317777"/>
              <a:ext cx="108723" cy="50969"/>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079414216 h 155"/>
                <a:gd name="T62" fmla="*/ 2147483647 w 312"/>
                <a:gd name="T63" fmla="*/ 1439413362 h 155"/>
                <a:gd name="T64" fmla="*/ 2147483647 w 312"/>
                <a:gd name="T65" fmla="*/ 959706798 h 155"/>
                <a:gd name="T66" fmla="*/ 2147483647 w 312"/>
                <a:gd name="T67" fmla="*/ 479706022 h 155"/>
                <a:gd name="T68" fmla="*/ 2147483647 w 312"/>
                <a:gd name="T69" fmla="*/ 160000078 h 155"/>
                <a:gd name="T70" fmla="*/ 2147483647 w 312"/>
                <a:gd name="T71" fmla="*/ 0 h 155"/>
                <a:gd name="T72" fmla="*/ 2147483647 w 312"/>
                <a:gd name="T73" fmla="*/ 160000078 h 155"/>
                <a:gd name="T74" fmla="*/ 2147483647 w 312"/>
                <a:gd name="T75" fmla="*/ 639706642 h 155"/>
                <a:gd name="T76" fmla="*/ 2147483647 w 312"/>
                <a:gd name="T77" fmla="*/ 959706798 h 155"/>
                <a:gd name="T78" fmla="*/ 2147483647 w 312"/>
                <a:gd name="T79" fmla="*/ 1279708039 h 155"/>
                <a:gd name="T80" fmla="*/ 1355810287 w 312"/>
                <a:gd name="T81" fmla="*/ 1599413440 h 155"/>
                <a:gd name="T82" fmla="*/ 527200033 w 312"/>
                <a:gd name="T83" fmla="*/ 1919414138 h 155"/>
                <a:gd name="T84" fmla="*/ 677905354 w 312"/>
                <a:gd name="T85" fmla="*/ 2147483647 h 155"/>
                <a:gd name="T86" fmla="*/ 828432037 w 312"/>
                <a:gd name="T87" fmla="*/ 2147483647 h 155"/>
                <a:gd name="T88" fmla="*/ 979136936 w 312"/>
                <a:gd name="T89" fmla="*/ 2147483647 h 155"/>
                <a:gd name="T90" fmla="*/ 1129842257 w 312"/>
                <a:gd name="T91" fmla="*/ 2147483647 h 155"/>
                <a:gd name="T92" fmla="*/ 1355810287 w 312"/>
                <a:gd name="T93" fmla="*/ 2147483647 h 155"/>
                <a:gd name="T94" fmla="*/ 1431073839 w 312"/>
                <a:gd name="T95" fmla="*/ 2147483647 h 155"/>
                <a:gd name="T96" fmla="*/ 1506337391 w 312"/>
                <a:gd name="T97" fmla="*/ 2147483647 h 155"/>
                <a:gd name="T98" fmla="*/ 1506337391 w 312"/>
                <a:gd name="T99" fmla="*/ 2147483647 h 155"/>
                <a:gd name="T100" fmla="*/ 1506337391 w 312"/>
                <a:gd name="T101" fmla="*/ 2147483647 h 155"/>
                <a:gd name="T102" fmla="*/ 1431073839 w 312"/>
                <a:gd name="T103" fmla="*/ 2147483647 h 155"/>
                <a:gd name="T104" fmla="*/ 1355810287 w 312"/>
                <a:gd name="T105" fmla="*/ 2147483647 h 155"/>
                <a:gd name="T106" fmla="*/ 1129842257 w 312"/>
                <a:gd name="T107" fmla="*/ 2147483647 h 155"/>
                <a:gd name="T108" fmla="*/ 903873806 w 312"/>
                <a:gd name="T109" fmla="*/ 2147483647 h 155"/>
                <a:gd name="T110" fmla="*/ 677905354 w 312"/>
                <a:gd name="T111" fmla="*/ 2147483647 h 155"/>
                <a:gd name="T112" fmla="*/ 301231582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155"/>
                <a:gd name="T188" fmla="*/ 312 w 312"/>
                <a:gd name="T189" fmla="*/ 155 h 1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08" name="Freeform 473"/>
            <p:cNvSpPr>
              <a:spLocks/>
            </p:cNvSpPr>
            <p:nvPr>
              <p:custDataLst>
                <p:tags r:id="rId301"/>
              </p:custDataLst>
            </p:nvPr>
          </p:nvSpPr>
          <p:spPr bwMode="auto">
            <a:xfrm>
              <a:off x="5729788" y="1430293"/>
              <a:ext cx="15719" cy="36544"/>
            </a:xfrm>
            <a:custGeom>
              <a:avLst/>
              <a:gdLst>
                <a:gd name="T0" fmla="*/ 0 w 46"/>
                <a:gd name="T1" fmla="*/ 2147483647 h 50"/>
                <a:gd name="T2" fmla="*/ 142005326 w 46"/>
                <a:gd name="T3" fmla="*/ 2147483647 h 50"/>
                <a:gd name="T4" fmla="*/ 71002663 w 46"/>
                <a:gd name="T5" fmla="*/ 2147483647 h 50"/>
                <a:gd name="T6" fmla="*/ 142005326 w 46"/>
                <a:gd name="T7" fmla="*/ 2147483647 h 50"/>
                <a:gd name="T8" fmla="*/ 213007989 w 46"/>
                <a:gd name="T9" fmla="*/ 2147483647 h 50"/>
                <a:gd name="T10" fmla="*/ 426187428 w 46"/>
                <a:gd name="T11" fmla="*/ 2147483647 h 50"/>
                <a:gd name="T12" fmla="*/ 923377520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1775581340 w 46"/>
                <a:gd name="T23" fmla="*/ 2147483647 h 50"/>
                <a:gd name="T24" fmla="*/ 1207388172 w 46"/>
                <a:gd name="T25" fmla="*/ 2147483647 h 50"/>
                <a:gd name="T26" fmla="*/ 355184765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09" name="Freeform 474"/>
            <p:cNvSpPr>
              <a:spLocks/>
            </p:cNvSpPr>
            <p:nvPr>
              <p:custDataLst>
                <p:tags r:id="rId302"/>
              </p:custDataLst>
            </p:nvPr>
          </p:nvSpPr>
          <p:spPr bwMode="auto">
            <a:xfrm>
              <a:off x="6304846" y="2571796"/>
              <a:ext cx="57637" cy="146174"/>
            </a:xfrm>
            <a:custGeom>
              <a:avLst/>
              <a:gdLst>
                <a:gd name="T0" fmla="*/ 745062178 w 166"/>
                <a:gd name="T1" fmla="*/ 2147483647 h 456"/>
                <a:gd name="T2" fmla="*/ 1415582204 w 166"/>
                <a:gd name="T3" fmla="*/ 2147483647 h 456"/>
                <a:gd name="T4" fmla="*/ 2147483647 w 166"/>
                <a:gd name="T5" fmla="*/ 2147483647 h 456"/>
                <a:gd name="T6" fmla="*/ 2147483647 w 166"/>
                <a:gd name="T7" fmla="*/ 2147483647 h 456"/>
                <a:gd name="T8" fmla="*/ 2147483647 w 166"/>
                <a:gd name="T9" fmla="*/ 2147483647 h 456"/>
                <a:gd name="T10" fmla="*/ 2147483647 w 166"/>
                <a:gd name="T11" fmla="*/ 2147483647 h 456"/>
                <a:gd name="T12" fmla="*/ 2147483647 w 166"/>
                <a:gd name="T13" fmla="*/ 2147483647 h 456"/>
                <a:gd name="T14" fmla="*/ 2147483647 w 166"/>
                <a:gd name="T15" fmla="*/ 2147483647 h 456"/>
                <a:gd name="T16" fmla="*/ 2147483647 w 166"/>
                <a:gd name="T17" fmla="*/ 2147483647 h 456"/>
                <a:gd name="T18" fmla="*/ 2147483647 w 166"/>
                <a:gd name="T19" fmla="*/ 2147483647 h 456"/>
                <a:gd name="T20" fmla="*/ 2147483647 w 166"/>
                <a:gd name="T21" fmla="*/ 2147483647 h 456"/>
                <a:gd name="T22" fmla="*/ 2147483647 w 166"/>
                <a:gd name="T23" fmla="*/ 2147483647 h 456"/>
                <a:gd name="T24" fmla="*/ 2147483647 w 166"/>
                <a:gd name="T25" fmla="*/ 2147483647 h 456"/>
                <a:gd name="T26" fmla="*/ 2147483647 w 166"/>
                <a:gd name="T27" fmla="*/ 2147483647 h 456"/>
                <a:gd name="T28" fmla="*/ 2147483647 w 166"/>
                <a:gd name="T29" fmla="*/ 2147483647 h 456"/>
                <a:gd name="T30" fmla="*/ 2147483647 w 166"/>
                <a:gd name="T31" fmla="*/ 2147483647 h 456"/>
                <a:gd name="T32" fmla="*/ 2147483647 w 166"/>
                <a:gd name="T33" fmla="*/ 2147483647 h 456"/>
                <a:gd name="T34" fmla="*/ 2147483647 w 166"/>
                <a:gd name="T35" fmla="*/ 2147483647 h 456"/>
                <a:gd name="T36" fmla="*/ 2147483647 w 166"/>
                <a:gd name="T37" fmla="*/ 2147483647 h 456"/>
                <a:gd name="T38" fmla="*/ 2147483647 w 166"/>
                <a:gd name="T39" fmla="*/ 2147483647 h 456"/>
                <a:gd name="T40" fmla="*/ 2147483647 w 166"/>
                <a:gd name="T41" fmla="*/ 2147483647 h 456"/>
                <a:gd name="T42" fmla="*/ 2147483647 w 166"/>
                <a:gd name="T43" fmla="*/ 2147483647 h 456"/>
                <a:gd name="T44" fmla="*/ 2147483647 w 166"/>
                <a:gd name="T45" fmla="*/ 2147483647 h 456"/>
                <a:gd name="T46" fmla="*/ 2147483647 w 166"/>
                <a:gd name="T47" fmla="*/ 2147483647 h 456"/>
                <a:gd name="T48" fmla="*/ 2147483647 w 166"/>
                <a:gd name="T49" fmla="*/ 2147483647 h 456"/>
                <a:gd name="T50" fmla="*/ 2147483647 w 166"/>
                <a:gd name="T51" fmla="*/ 2147483647 h 456"/>
                <a:gd name="T52" fmla="*/ 2147483647 w 166"/>
                <a:gd name="T53" fmla="*/ 2147483647 h 456"/>
                <a:gd name="T54" fmla="*/ 2147483647 w 166"/>
                <a:gd name="T55" fmla="*/ 2147483647 h 456"/>
                <a:gd name="T56" fmla="*/ 2147483647 w 166"/>
                <a:gd name="T57" fmla="*/ 2147483647 h 456"/>
                <a:gd name="T58" fmla="*/ 2147483647 w 166"/>
                <a:gd name="T59" fmla="*/ 2147483647 h 456"/>
                <a:gd name="T60" fmla="*/ 2147483647 w 166"/>
                <a:gd name="T61" fmla="*/ 2147483647 h 456"/>
                <a:gd name="T62" fmla="*/ 2147483647 w 166"/>
                <a:gd name="T63" fmla="*/ 2147483647 h 456"/>
                <a:gd name="T64" fmla="*/ 2147483647 w 166"/>
                <a:gd name="T65" fmla="*/ 2147483647 h 456"/>
                <a:gd name="T66" fmla="*/ 2147483647 w 166"/>
                <a:gd name="T67" fmla="*/ 2147483647 h 456"/>
                <a:gd name="T68" fmla="*/ 2147483647 w 166"/>
                <a:gd name="T69" fmla="*/ 2147483647 h 456"/>
                <a:gd name="T70" fmla="*/ 2147483647 w 166"/>
                <a:gd name="T71" fmla="*/ 2147483647 h 456"/>
                <a:gd name="T72" fmla="*/ 2147483647 w 166"/>
                <a:gd name="T73" fmla="*/ 2147483647 h 456"/>
                <a:gd name="T74" fmla="*/ 2147483647 w 166"/>
                <a:gd name="T75" fmla="*/ 2147483647 h 456"/>
                <a:gd name="T76" fmla="*/ 2147483647 w 166"/>
                <a:gd name="T77" fmla="*/ 1185313754 h 456"/>
                <a:gd name="T78" fmla="*/ 2147483647 w 166"/>
                <a:gd name="T79" fmla="*/ 592796842 h 456"/>
                <a:gd name="T80" fmla="*/ 893968072 w 166"/>
                <a:gd name="T81" fmla="*/ 1481851875 h 456"/>
                <a:gd name="T82" fmla="*/ 1639030250 w 166"/>
                <a:gd name="T83" fmla="*/ 2147483647 h 456"/>
                <a:gd name="T84" fmla="*/ 2147483647 w 166"/>
                <a:gd name="T85" fmla="*/ 2147483647 h 456"/>
                <a:gd name="T86" fmla="*/ 2147483647 w 166"/>
                <a:gd name="T87" fmla="*/ 2147483647 h 456"/>
                <a:gd name="T88" fmla="*/ 2147483647 w 166"/>
                <a:gd name="T89" fmla="*/ 2147483647 h 456"/>
                <a:gd name="T90" fmla="*/ 2147483647 w 166"/>
                <a:gd name="T91" fmla="*/ 2147483647 h 456"/>
                <a:gd name="T92" fmla="*/ 2147483647 w 166"/>
                <a:gd name="T93" fmla="*/ 2147483647 h 456"/>
                <a:gd name="T94" fmla="*/ 2147483647 w 166"/>
                <a:gd name="T95" fmla="*/ 2147483647 h 456"/>
                <a:gd name="T96" fmla="*/ 1117592847 w 166"/>
                <a:gd name="T97" fmla="*/ 2147483647 h 456"/>
                <a:gd name="T98" fmla="*/ 223447625 w 166"/>
                <a:gd name="T99" fmla="*/ 2147483647 h 456"/>
                <a:gd name="T100" fmla="*/ 521436983 w 166"/>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456"/>
                <a:gd name="T155" fmla="*/ 166 w 166"/>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10" name="Freeform 475"/>
            <p:cNvSpPr>
              <a:spLocks/>
            </p:cNvSpPr>
            <p:nvPr>
              <p:custDataLst>
                <p:tags r:id="rId303"/>
              </p:custDataLst>
            </p:nvPr>
          </p:nvSpPr>
          <p:spPr bwMode="auto">
            <a:xfrm>
              <a:off x="5885670" y="1706292"/>
              <a:ext cx="11789" cy="34621"/>
            </a:xfrm>
            <a:custGeom>
              <a:avLst/>
              <a:gdLst>
                <a:gd name="T0" fmla="*/ 2147483647 w 27"/>
                <a:gd name="T1" fmla="*/ 0 h 19"/>
                <a:gd name="T2" fmla="*/ 2147483647 w 27"/>
                <a:gd name="T3" fmla="*/ 2147483647 h 19"/>
                <a:gd name="T4" fmla="*/ 2147483647 w 27"/>
                <a:gd name="T5" fmla="*/ 2147483647 h 19"/>
                <a:gd name="T6" fmla="*/ 1333349620 w 27"/>
                <a:gd name="T7" fmla="*/ 2147483647 h 19"/>
                <a:gd name="T8" fmla="*/ 0 w 27"/>
                <a:gd name="T9" fmla="*/ 2147483647 h 19"/>
                <a:gd name="T10" fmla="*/ 1333349620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40075"/>
            </a:solidFill>
            <a:ln w="3175" cmpd="sng">
              <a:solidFill>
                <a:schemeClr val="accent6"/>
              </a:solidFill>
              <a:prstDash val="solid"/>
              <a:round/>
              <a:headEnd/>
              <a:tailEnd/>
            </a:ln>
            <a:extLst/>
          </p:spPr>
          <p:txBody>
            <a:bodyPr/>
            <a:lstStyle/>
            <a:p>
              <a:endParaRPr lang="en-US" sz="1400"/>
            </a:p>
          </p:txBody>
        </p:sp>
        <p:sp>
          <p:nvSpPr>
            <p:cNvPr id="311" name="Freeform 476"/>
            <p:cNvSpPr>
              <a:spLocks/>
            </p:cNvSpPr>
            <p:nvPr>
              <p:custDataLst>
                <p:tags r:id="rId304"/>
              </p:custDataLst>
            </p:nvPr>
          </p:nvSpPr>
          <p:spPr bwMode="auto">
            <a:xfrm>
              <a:off x="6148965" y="2688160"/>
              <a:ext cx="155882" cy="131748"/>
            </a:xfrm>
            <a:custGeom>
              <a:avLst/>
              <a:gdLst>
                <a:gd name="T0" fmla="*/ 2147483647 w 438"/>
                <a:gd name="T1" fmla="*/ 1229604538 h 406"/>
                <a:gd name="T2" fmla="*/ 2147483647 w 438"/>
                <a:gd name="T3" fmla="*/ 2147483647 h 406"/>
                <a:gd name="T4" fmla="*/ 2147483647 w 438"/>
                <a:gd name="T5" fmla="*/ 2147483647 h 406"/>
                <a:gd name="T6" fmla="*/ 2147483647 w 438"/>
                <a:gd name="T7" fmla="*/ 2147483647 h 406"/>
                <a:gd name="T8" fmla="*/ 2147483647 w 438"/>
                <a:gd name="T9" fmla="*/ 2147483647 h 406"/>
                <a:gd name="T10" fmla="*/ 2147483647 w 438"/>
                <a:gd name="T11" fmla="*/ 2147483647 h 406"/>
                <a:gd name="T12" fmla="*/ 2147483647 w 438"/>
                <a:gd name="T13" fmla="*/ 2147483647 h 406"/>
                <a:gd name="T14" fmla="*/ 2147483647 w 438"/>
                <a:gd name="T15" fmla="*/ 2147483647 h 406"/>
                <a:gd name="T16" fmla="*/ 2147483647 w 438"/>
                <a:gd name="T17" fmla="*/ 2147483647 h 406"/>
                <a:gd name="T18" fmla="*/ 2147483647 w 438"/>
                <a:gd name="T19" fmla="*/ 2147483647 h 406"/>
                <a:gd name="T20" fmla="*/ 2147483647 w 438"/>
                <a:gd name="T21" fmla="*/ 2147483647 h 406"/>
                <a:gd name="T22" fmla="*/ 2147483647 w 438"/>
                <a:gd name="T23" fmla="*/ 2147483647 h 406"/>
                <a:gd name="T24" fmla="*/ 2147483647 w 438"/>
                <a:gd name="T25" fmla="*/ 2147483647 h 406"/>
                <a:gd name="T26" fmla="*/ 2147483647 w 438"/>
                <a:gd name="T27" fmla="*/ 2147483647 h 406"/>
                <a:gd name="T28" fmla="*/ 2147483647 w 438"/>
                <a:gd name="T29" fmla="*/ 2147483647 h 406"/>
                <a:gd name="T30" fmla="*/ 2147483647 w 438"/>
                <a:gd name="T31" fmla="*/ 2147483647 h 406"/>
                <a:gd name="T32" fmla="*/ 2147483647 w 438"/>
                <a:gd name="T33" fmla="*/ 2147483647 h 406"/>
                <a:gd name="T34" fmla="*/ 2147483647 w 438"/>
                <a:gd name="T35" fmla="*/ 2147483647 h 406"/>
                <a:gd name="T36" fmla="*/ 2147483647 w 438"/>
                <a:gd name="T37" fmla="*/ 2147483647 h 406"/>
                <a:gd name="T38" fmla="*/ 2147483647 w 438"/>
                <a:gd name="T39" fmla="*/ 2147483647 h 406"/>
                <a:gd name="T40" fmla="*/ 2147483647 w 438"/>
                <a:gd name="T41" fmla="*/ 2147483647 h 406"/>
                <a:gd name="T42" fmla="*/ 2147483647 w 438"/>
                <a:gd name="T43" fmla="*/ 2147483647 h 406"/>
                <a:gd name="T44" fmla="*/ 2147483647 w 438"/>
                <a:gd name="T45" fmla="*/ 2147483647 h 406"/>
                <a:gd name="T46" fmla="*/ 2147483647 w 438"/>
                <a:gd name="T47" fmla="*/ 2147483647 h 406"/>
                <a:gd name="T48" fmla="*/ 2147483647 w 438"/>
                <a:gd name="T49" fmla="*/ 2147483647 h 406"/>
                <a:gd name="T50" fmla="*/ 2147483647 w 438"/>
                <a:gd name="T51" fmla="*/ 2147483647 h 406"/>
                <a:gd name="T52" fmla="*/ 2147483647 w 438"/>
                <a:gd name="T53" fmla="*/ 2147483647 h 406"/>
                <a:gd name="T54" fmla="*/ 2147483647 w 438"/>
                <a:gd name="T55" fmla="*/ 2147483647 h 406"/>
                <a:gd name="T56" fmla="*/ 2147483647 w 438"/>
                <a:gd name="T57" fmla="*/ 2147483647 h 406"/>
                <a:gd name="T58" fmla="*/ 1925563468 w 438"/>
                <a:gd name="T59" fmla="*/ 2147483647 h 406"/>
                <a:gd name="T60" fmla="*/ 1043052075 w 438"/>
                <a:gd name="T61" fmla="*/ 2147483647 h 406"/>
                <a:gd name="T62" fmla="*/ 320896334 w 438"/>
                <a:gd name="T63" fmla="*/ 2147483647 h 406"/>
                <a:gd name="T64" fmla="*/ 0 w 438"/>
                <a:gd name="T65" fmla="*/ 2147483647 h 406"/>
                <a:gd name="T66" fmla="*/ 1444311913 w 438"/>
                <a:gd name="T67" fmla="*/ 2147483647 h 406"/>
                <a:gd name="T68" fmla="*/ 2147483647 w 438"/>
                <a:gd name="T69" fmla="*/ 2147483647 h 406"/>
                <a:gd name="T70" fmla="*/ 2147483647 w 438"/>
                <a:gd name="T71" fmla="*/ 2147483647 h 406"/>
                <a:gd name="T72" fmla="*/ 2147483647 w 438"/>
                <a:gd name="T73" fmla="*/ 2147483647 h 406"/>
                <a:gd name="T74" fmla="*/ 2147483647 w 438"/>
                <a:gd name="T75" fmla="*/ 2147483647 h 406"/>
                <a:gd name="T76" fmla="*/ 2147483647 w 438"/>
                <a:gd name="T77" fmla="*/ 2147483647 h 406"/>
                <a:gd name="T78" fmla="*/ 2147483647 w 438"/>
                <a:gd name="T79" fmla="*/ 2147483647 h 406"/>
                <a:gd name="T80" fmla="*/ 2147483647 w 438"/>
                <a:gd name="T81" fmla="*/ 2147483647 h 406"/>
                <a:gd name="T82" fmla="*/ 2147483647 w 438"/>
                <a:gd name="T83" fmla="*/ 2147483647 h 406"/>
                <a:gd name="T84" fmla="*/ 2147483647 w 438"/>
                <a:gd name="T85" fmla="*/ 2147483647 h 406"/>
                <a:gd name="T86" fmla="*/ 2147483647 w 438"/>
                <a:gd name="T87" fmla="*/ 2147483647 h 406"/>
                <a:gd name="T88" fmla="*/ 2147483647 w 438"/>
                <a:gd name="T89" fmla="*/ 2147483647 h 406"/>
                <a:gd name="T90" fmla="*/ 2147483647 w 438"/>
                <a:gd name="T91" fmla="*/ 2147483647 h 406"/>
                <a:gd name="T92" fmla="*/ 2147483647 w 438"/>
                <a:gd name="T93" fmla="*/ 2147483647 h 406"/>
                <a:gd name="T94" fmla="*/ 2147483647 w 438"/>
                <a:gd name="T95" fmla="*/ 2147483647 h 406"/>
                <a:gd name="T96" fmla="*/ 2147483647 w 438"/>
                <a:gd name="T97" fmla="*/ 1844550102 h 406"/>
                <a:gd name="T98" fmla="*/ 2147483647 w 438"/>
                <a:gd name="T99" fmla="*/ 1844550102 h 406"/>
                <a:gd name="T100" fmla="*/ 2147483647 w 438"/>
                <a:gd name="T101" fmla="*/ 1383412308 h 406"/>
                <a:gd name="T102" fmla="*/ 2147483647 w 438"/>
                <a:gd name="T103" fmla="*/ 614945564 h 406"/>
                <a:gd name="T104" fmla="*/ 2147483647 w 438"/>
                <a:gd name="T105" fmla="*/ 307329487 h 406"/>
                <a:gd name="T106" fmla="*/ 2147483647 w 438"/>
                <a:gd name="T107" fmla="*/ 461137258 h 406"/>
                <a:gd name="T108" fmla="*/ 2147483647 w 438"/>
                <a:gd name="T109" fmla="*/ 153808306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406"/>
                <a:gd name="T167" fmla="*/ 438 w 438"/>
                <a:gd name="T168" fmla="*/ 406 h 4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312" name="Freeform 477"/>
            <p:cNvSpPr>
              <a:spLocks/>
            </p:cNvSpPr>
            <p:nvPr>
              <p:custDataLst>
                <p:tags r:id="rId305"/>
              </p:custDataLst>
            </p:nvPr>
          </p:nvSpPr>
          <p:spPr bwMode="auto">
            <a:xfrm>
              <a:off x="6076920" y="2552563"/>
              <a:ext cx="242336" cy="181757"/>
            </a:xfrm>
            <a:custGeom>
              <a:avLst/>
              <a:gdLst>
                <a:gd name="T0" fmla="*/ 2147483647 w 678"/>
                <a:gd name="T1" fmla="*/ 1142648724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1428174085 h 574"/>
                <a:gd name="T112" fmla="*/ 2147483647 w 678"/>
                <a:gd name="T113" fmla="*/ 856849984 h 574"/>
                <a:gd name="T114" fmla="*/ 2147483647 w 678"/>
                <a:gd name="T115" fmla="*/ 1142648724 h 574"/>
                <a:gd name="T116" fmla="*/ 2147483647 w 678"/>
                <a:gd name="T117" fmla="*/ 142899631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FF0000"/>
            </a:solidFill>
            <a:ln w="3175" cmpd="sng">
              <a:solidFill>
                <a:schemeClr val="accent6"/>
              </a:solidFill>
              <a:prstDash val="solid"/>
              <a:round/>
              <a:headEnd/>
              <a:tailEnd/>
            </a:ln>
          </p:spPr>
          <p:txBody>
            <a:bodyPr/>
            <a:lstStyle/>
            <a:p>
              <a:endParaRPr lang="en-US" sz="1400"/>
            </a:p>
          </p:txBody>
        </p:sp>
        <p:sp>
          <p:nvSpPr>
            <p:cNvPr id="313" name="Freeform 478"/>
            <p:cNvSpPr>
              <a:spLocks/>
            </p:cNvSpPr>
            <p:nvPr>
              <p:custDataLst>
                <p:tags r:id="rId306"/>
              </p:custDataLst>
            </p:nvPr>
          </p:nvSpPr>
          <p:spPr bwMode="auto">
            <a:xfrm>
              <a:off x="5859472" y="2717970"/>
              <a:ext cx="289493" cy="230801"/>
            </a:xfrm>
            <a:custGeom>
              <a:avLst/>
              <a:gdLst>
                <a:gd name="T0" fmla="*/ 149519808 w 810"/>
                <a:gd name="T1" fmla="*/ 11535339 h 727"/>
                <a:gd name="T2" fmla="*/ 143704145 w 810"/>
                <a:gd name="T3" fmla="*/ 7140998 h 727"/>
                <a:gd name="T4" fmla="*/ 134699332 w 810"/>
                <a:gd name="T5" fmla="*/ 9063294 h 727"/>
                <a:gd name="T6" fmla="*/ 118940691 w 810"/>
                <a:gd name="T7" fmla="*/ 12084565 h 727"/>
                <a:gd name="T8" fmla="*/ 113312548 w 810"/>
                <a:gd name="T9" fmla="*/ 15105837 h 727"/>
                <a:gd name="T10" fmla="*/ 52528959 w 810"/>
                <a:gd name="T11" fmla="*/ 10986112 h 727"/>
                <a:gd name="T12" fmla="*/ 43524146 w 810"/>
                <a:gd name="T13" fmla="*/ 10162272 h 727"/>
                <a:gd name="T14" fmla="*/ 32267912 w 810"/>
                <a:gd name="T15" fmla="*/ 4668954 h 727"/>
                <a:gd name="T16" fmla="*/ 21761856 w 810"/>
                <a:gd name="T17" fmla="*/ 0 h 727"/>
                <a:gd name="T18" fmla="*/ 15571101 w 810"/>
                <a:gd name="T19" fmla="*/ 1373067 h 727"/>
                <a:gd name="T20" fmla="*/ 9942981 w 810"/>
                <a:gd name="T21" fmla="*/ 6591771 h 727"/>
                <a:gd name="T22" fmla="*/ 0 w 810"/>
                <a:gd name="T23" fmla="*/ 15105837 h 727"/>
                <a:gd name="T24" fmla="*/ 1313257 w 810"/>
                <a:gd name="T25" fmla="*/ 18676339 h 727"/>
                <a:gd name="T26" fmla="*/ 4877501 w 810"/>
                <a:gd name="T27" fmla="*/ 20324019 h 727"/>
                <a:gd name="T28" fmla="*/ 6753828 w 810"/>
                <a:gd name="T29" fmla="*/ 35429860 h 727"/>
                <a:gd name="T30" fmla="*/ 11256237 w 810"/>
                <a:gd name="T31" fmla="*/ 52733124 h 727"/>
                <a:gd name="T32" fmla="*/ 20448600 w 810"/>
                <a:gd name="T33" fmla="*/ 75803809 h 727"/>
                <a:gd name="T34" fmla="*/ 24951440 w 810"/>
                <a:gd name="T35" fmla="*/ 82395055 h 727"/>
                <a:gd name="T36" fmla="*/ 29828946 w 810"/>
                <a:gd name="T37" fmla="*/ 82944805 h 727"/>
                <a:gd name="T38" fmla="*/ 29828946 w 810"/>
                <a:gd name="T39" fmla="*/ 91184255 h 727"/>
                <a:gd name="T40" fmla="*/ 28515690 w 810"/>
                <a:gd name="T41" fmla="*/ 98599865 h 727"/>
                <a:gd name="T42" fmla="*/ 27389973 w 810"/>
                <a:gd name="T43" fmla="*/ 108212382 h 727"/>
                <a:gd name="T44" fmla="*/ 28140591 w 810"/>
                <a:gd name="T45" fmla="*/ 116726445 h 727"/>
                <a:gd name="T46" fmla="*/ 32455458 w 810"/>
                <a:gd name="T47" fmla="*/ 132931255 h 727"/>
                <a:gd name="T48" fmla="*/ 33581168 w 810"/>
                <a:gd name="T49" fmla="*/ 142269191 h 727"/>
                <a:gd name="T50" fmla="*/ 35081970 w 810"/>
                <a:gd name="T51" fmla="*/ 166438314 h 727"/>
                <a:gd name="T52" fmla="*/ 38271121 w 810"/>
                <a:gd name="T53" fmla="*/ 177699035 h 727"/>
                <a:gd name="T54" fmla="*/ 43336599 w 810"/>
                <a:gd name="T55" fmla="*/ 189508983 h 727"/>
                <a:gd name="T56" fmla="*/ 45962679 w 810"/>
                <a:gd name="T57" fmla="*/ 192255641 h 727"/>
                <a:gd name="T58" fmla="*/ 48589191 w 810"/>
                <a:gd name="T59" fmla="*/ 196375365 h 727"/>
                <a:gd name="T60" fmla="*/ 49714901 w 810"/>
                <a:gd name="T61" fmla="*/ 186213098 h 727"/>
                <a:gd name="T62" fmla="*/ 57781997 w 810"/>
                <a:gd name="T63" fmla="*/ 191157187 h 727"/>
                <a:gd name="T64" fmla="*/ 61533786 w 810"/>
                <a:gd name="T65" fmla="*/ 195826139 h 727"/>
                <a:gd name="T66" fmla="*/ 69788415 w 810"/>
                <a:gd name="T67" fmla="*/ 199396637 h 727"/>
                <a:gd name="T68" fmla="*/ 76354696 w 810"/>
                <a:gd name="T69" fmla="*/ 198572797 h 727"/>
                <a:gd name="T70" fmla="*/ 80482011 w 810"/>
                <a:gd name="T71" fmla="*/ 195002299 h 727"/>
                <a:gd name="T72" fmla="*/ 84796871 w 810"/>
                <a:gd name="T73" fmla="*/ 185389258 h 727"/>
                <a:gd name="T74" fmla="*/ 86860312 w 810"/>
                <a:gd name="T75" fmla="*/ 145290462 h 727"/>
                <a:gd name="T76" fmla="*/ 87235404 w 810"/>
                <a:gd name="T77" fmla="*/ 131832277 h 727"/>
                <a:gd name="T78" fmla="*/ 88361114 w 810"/>
                <a:gd name="T79" fmla="*/ 128811530 h 727"/>
                <a:gd name="T80" fmla="*/ 86860312 w 810"/>
                <a:gd name="T81" fmla="*/ 117001058 h 727"/>
                <a:gd name="T82" fmla="*/ 87986022 w 810"/>
                <a:gd name="T83" fmla="*/ 101071385 h 727"/>
                <a:gd name="T84" fmla="*/ 93801685 w 810"/>
                <a:gd name="T85" fmla="*/ 90635028 h 727"/>
                <a:gd name="T86" fmla="*/ 98491638 w 810"/>
                <a:gd name="T87" fmla="*/ 87888371 h 727"/>
                <a:gd name="T88" fmla="*/ 100930604 w 810"/>
                <a:gd name="T89" fmla="*/ 63719232 h 727"/>
                <a:gd name="T90" fmla="*/ 103369570 w 810"/>
                <a:gd name="T91" fmla="*/ 40648563 h 727"/>
                <a:gd name="T92" fmla="*/ 101493242 w 810"/>
                <a:gd name="T93" fmla="*/ 34056785 h 727"/>
                <a:gd name="T94" fmla="*/ 99617348 w 810"/>
                <a:gd name="T95" fmla="*/ 27190402 h 727"/>
                <a:gd name="T96" fmla="*/ 101118150 w 810"/>
                <a:gd name="T97" fmla="*/ 23619904 h 727"/>
                <a:gd name="T98" fmla="*/ 115751541 w 810"/>
                <a:gd name="T99" fmla="*/ 21972224 h 727"/>
                <a:gd name="T100" fmla="*/ 132823437 w 810"/>
                <a:gd name="T101" fmla="*/ 17303272 h 727"/>
                <a:gd name="T102" fmla="*/ 150645518 w 810"/>
                <a:gd name="T103" fmla="*/ 1675351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0"/>
                <a:gd name="T157" fmla="*/ 0 h 727"/>
                <a:gd name="T158" fmla="*/ 810 w 810"/>
                <a:gd name="T159" fmla="*/ 727 h 7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314" name="Freeform 479"/>
            <p:cNvSpPr>
              <a:spLocks/>
            </p:cNvSpPr>
            <p:nvPr>
              <p:custDataLst>
                <p:tags r:id="rId307"/>
              </p:custDataLst>
            </p:nvPr>
          </p:nvSpPr>
          <p:spPr bwMode="auto">
            <a:xfrm>
              <a:off x="5264765" y="2069804"/>
              <a:ext cx="133612" cy="85589"/>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1746275061 w 365"/>
                <a:gd name="T13" fmla="*/ 2147483647 h 271"/>
                <a:gd name="T14" fmla="*/ 1484323443 w 365"/>
                <a:gd name="T15" fmla="*/ 2147483647 h 271"/>
                <a:gd name="T16" fmla="*/ 1571509186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1134989997 w 365"/>
                <a:gd name="T57" fmla="*/ 2147483647 h 271"/>
                <a:gd name="T58" fmla="*/ 960421538 w 365"/>
                <a:gd name="T59" fmla="*/ 2147483647 h 271"/>
                <a:gd name="T60" fmla="*/ 523901905 w 365"/>
                <a:gd name="T61" fmla="*/ 2147483647 h 271"/>
                <a:gd name="T62" fmla="*/ 174568459 w 365"/>
                <a:gd name="T63" fmla="*/ 2147483647 h 271"/>
                <a:gd name="T64" fmla="*/ 0 w 365"/>
                <a:gd name="T65" fmla="*/ 2147483647 h 271"/>
                <a:gd name="T66" fmla="*/ 436519633 w 365"/>
                <a:gd name="T67" fmla="*/ 2147483647 h 271"/>
                <a:gd name="T68" fmla="*/ 1484323443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25585680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40075"/>
            </a:solidFill>
            <a:ln w="3175">
              <a:solidFill>
                <a:schemeClr val="accent6"/>
              </a:solidFill>
              <a:miter lim="800000"/>
              <a:headEnd/>
              <a:tailEnd/>
            </a:ln>
          </p:spPr>
          <p:txBody>
            <a:bodyPr/>
            <a:lstStyle/>
            <a:p>
              <a:endParaRPr lang="en-US" sz="1400"/>
            </a:p>
          </p:txBody>
        </p:sp>
        <p:sp>
          <p:nvSpPr>
            <p:cNvPr id="315" name="Freeform 480"/>
            <p:cNvSpPr>
              <a:spLocks/>
            </p:cNvSpPr>
            <p:nvPr>
              <p:custDataLst>
                <p:tags r:id="rId308"/>
              </p:custDataLst>
            </p:nvPr>
          </p:nvSpPr>
          <p:spPr bwMode="auto">
            <a:xfrm>
              <a:off x="6232800" y="2410236"/>
              <a:ext cx="222687" cy="202913"/>
            </a:xfrm>
            <a:custGeom>
              <a:avLst/>
              <a:gdLst>
                <a:gd name="T0" fmla="*/ 27309270 w 624"/>
                <a:gd name="T1" fmla="*/ 3287348 h 640"/>
                <a:gd name="T2" fmla="*/ 44704963 w 624"/>
                <a:gd name="T3" fmla="*/ 3287348 h 640"/>
                <a:gd name="T4" fmla="*/ 53683060 w 624"/>
                <a:gd name="T5" fmla="*/ 1369685 h 640"/>
                <a:gd name="T6" fmla="*/ 60977913 w 624"/>
                <a:gd name="T7" fmla="*/ 6026193 h 640"/>
                <a:gd name="T8" fmla="*/ 74071603 w 624"/>
                <a:gd name="T9" fmla="*/ 18079106 h 640"/>
                <a:gd name="T10" fmla="*/ 86978024 w 624"/>
                <a:gd name="T11" fmla="*/ 30405740 h 640"/>
                <a:gd name="T12" fmla="*/ 87726235 w 624"/>
                <a:gd name="T13" fmla="*/ 35884484 h 640"/>
                <a:gd name="T14" fmla="*/ 89783598 w 624"/>
                <a:gd name="T15" fmla="*/ 41910676 h 640"/>
                <a:gd name="T16" fmla="*/ 92963711 w 624"/>
                <a:gd name="T17" fmla="*/ 46567706 h 640"/>
                <a:gd name="T18" fmla="*/ 97078438 w 624"/>
                <a:gd name="T19" fmla="*/ 50128257 h 640"/>
                <a:gd name="T20" fmla="*/ 101567703 w 624"/>
                <a:gd name="T21" fmla="*/ 52045919 h 640"/>
                <a:gd name="T22" fmla="*/ 103625499 w 624"/>
                <a:gd name="T23" fmla="*/ 53415604 h 640"/>
                <a:gd name="T24" fmla="*/ 105682863 w 624"/>
                <a:gd name="T25" fmla="*/ 56154972 h 640"/>
                <a:gd name="T26" fmla="*/ 104934652 w 624"/>
                <a:gd name="T27" fmla="*/ 62181163 h 640"/>
                <a:gd name="T28" fmla="*/ 100445387 w 624"/>
                <a:gd name="T29" fmla="*/ 69029600 h 640"/>
                <a:gd name="T30" fmla="*/ 98200754 w 624"/>
                <a:gd name="T31" fmla="*/ 74234086 h 640"/>
                <a:gd name="T32" fmla="*/ 99697176 w 624"/>
                <a:gd name="T33" fmla="*/ 78616866 h 640"/>
                <a:gd name="T34" fmla="*/ 102315914 w 624"/>
                <a:gd name="T35" fmla="*/ 81904212 h 640"/>
                <a:gd name="T36" fmla="*/ 103251394 w 624"/>
                <a:gd name="T37" fmla="*/ 116418472 h 640"/>
                <a:gd name="T38" fmla="*/ 102877288 w 624"/>
                <a:gd name="T39" fmla="*/ 120253797 h 640"/>
                <a:gd name="T40" fmla="*/ 104373710 w 624"/>
                <a:gd name="T41" fmla="*/ 126553716 h 640"/>
                <a:gd name="T42" fmla="*/ 104373710 w 624"/>
                <a:gd name="T43" fmla="*/ 133950115 h 640"/>
                <a:gd name="T44" fmla="*/ 104934652 w 624"/>
                <a:gd name="T45" fmla="*/ 141072296 h 640"/>
                <a:gd name="T46" fmla="*/ 111107175 w 624"/>
                <a:gd name="T47" fmla="*/ 150385311 h 640"/>
                <a:gd name="T48" fmla="*/ 115222362 w 624"/>
                <a:gd name="T49" fmla="*/ 158603415 h 640"/>
                <a:gd name="T50" fmla="*/ 107553390 w 624"/>
                <a:gd name="T51" fmla="*/ 164355879 h 640"/>
                <a:gd name="T52" fmla="*/ 91841395 w 624"/>
                <a:gd name="T53" fmla="*/ 172847711 h 640"/>
                <a:gd name="T54" fmla="*/ 82862864 w 624"/>
                <a:gd name="T55" fmla="*/ 174764850 h 640"/>
                <a:gd name="T56" fmla="*/ 73323392 w 624"/>
                <a:gd name="T57" fmla="*/ 172025482 h 640"/>
                <a:gd name="T58" fmla="*/ 63409815 w 624"/>
                <a:gd name="T59" fmla="*/ 173395166 h 640"/>
                <a:gd name="T60" fmla="*/ 57237292 w 624"/>
                <a:gd name="T61" fmla="*/ 172025482 h 640"/>
                <a:gd name="T62" fmla="*/ 55927693 w 624"/>
                <a:gd name="T63" fmla="*/ 168190681 h 640"/>
                <a:gd name="T64" fmla="*/ 54992646 w 624"/>
                <a:gd name="T65" fmla="*/ 156960004 h 640"/>
                <a:gd name="T66" fmla="*/ 53870329 w 624"/>
                <a:gd name="T67" fmla="*/ 144907097 h 640"/>
                <a:gd name="T68" fmla="*/ 47323268 w 624"/>
                <a:gd name="T69" fmla="*/ 141619751 h 640"/>
                <a:gd name="T70" fmla="*/ 34604116 w 624"/>
                <a:gd name="T71" fmla="*/ 137511222 h 640"/>
                <a:gd name="T72" fmla="*/ 16834318 w 624"/>
                <a:gd name="T73" fmla="*/ 125732010 h 640"/>
                <a:gd name="T74" fmla="*/ 12719155 w 624"/>
                <a:gd name="T75" fmla="*/ 122170936 h 640"/>
                <a:gd name="T76" fmla="*/ 12345050 w 624"/>
                <a:gd name="T77" fmla="*/ 117240702 h 640"/>
                <a:gd name="T78" fmla="*/ 12158213 w 624"/>
                <a:gd name="T79" fmla="*/ 110118554 h 640"/>
                <a:gd name="T80" fmla="*/ 9913581 w 624"/>
                <a:gd name="T81" fmla="*/ 103270133 h 640"/>
                <a:gd name="T82" fmla="*/ 7668948 w 624"/>
                <a:gd name="T83" fmla="*/ 97791920 h 640"/>
                <a:gd name="T84" fmla="*/ 5050209 w 624"/>
                <a:gd name="T85" fmla="*/ 95052552 h 640"/>
                <a:gd name="T86" fmla="*/ 2244633 w 624"/>
                <a:gd name="T87" fmla="*/ 90943499 h 640"/>
                <a:gd name="T88" fmla="*/ 935048 w 624"/>
                <a:gd name="T89" fmla="*/ 84369330 h 640"/>
                <a:gd name="T90" fmla="*/ 0 w 624"/>
                <a:gd name="T91" fmla="*/ 71768445 h 640"/>
                <a:gd name="T92" fmla="*/ 0 w 624"/>
                <a:gd name="T93" fmla="*/ 64098826 h 640"/>
                <a:gd name="T94" fmla="*/ 1870528 w 624"/>
                <a:gd name="T95" fmla="*/ 58072111 h 640"/>
                <a:gd name="T96" fmla="*/ 7108006 w 624"/>
                <a:gd name="T97" fmla="*/ 53415604 h 640"/>
                <a:gd name="T98" fmla="*/ 11410003 w 624"/>
                <a:gd name="T99" fmla="*/ 47389412 h 640"/>
                <a:gd name="T100" fmla="*/ 14402849 w 624"/>
                <a:gd name="T101" fmla="*/ 21092202 h 640"/>
                <a:gd name="T102" fmla="*/ 15712002 w 624"/>
                <a:gd name="T103" fmla="*/ 11778659 h 640"/>
                <a:gd name="T104" fmla="*/ 15337897 w 624"/>
                <a:gd name="T105" fmla="*/ 2191391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4"/>
                <a:gd name="T160" fmla="*/ 0 h 640"/>
                <a:gd name="T161" fmla="*/ 624 w 624"/>
                <a:gd name="T162" fmla="*/ 640 h 6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316" name="Freeform 481"/>
            <p:cNvSpPr>
              <a:spLocks/>
            </p:cNvSpPr>
            <p:nvPr>
              <p:custDataLst>
                <p:tags r:id="rId309"/>
              </p:custDataLst>
            </p:nvPr>
          </p:nvSpPr>
          <p:spPr bwMode="auto">
            <a:xfrm>
              <a:off x="8348331" y="1510111"/>
              <a:ext cx="15719" cy="34621"/>
            </a:xfrm>
            <a:custGeom>
              <a:avLst/>
              <a:gdLst>
                <a:gd name="T0" fmla="*/ 1744907 w 52"/>
                <a:gd name="T1" fmla="*/ 65322448 h 50"/>
                <a:gd name="T2" fmla="*/ 0 w 52"/>
                <a:gd name="T3" fmla="*/ 41806373 h 50"/>
                <a:gd name="T4" fmla="*/ 268532 w 52"/>
                <a:gd name="T5" fmla="*/ 32661224 h 50"/>
                <a:gd name="T6" fmla="*/ 805229 w 52"/>
                <a:gd name="T7" fmla="*/ 23516084 h 50"/>
                <a:gd name="T8" fmla="*/ 1610458 w 52"/>
                <a:gd name="T9" fmla="*/ 16983836 h 50"/>
                <a:gd name="T10" fmla="*/ 2415687 w 52"/>
                <a:gd name="T11" fmla="*/ 11758042 h 50"/>
                <a:gd name="T12" fmla="*/ 3489448 w 52"/>
                <a:gd name="T13" fmla="*/ 6532245 h 50"/>
                <a:gd name="T14" fmla="*/ 4563208 w 52"/>
                <a:gd name="T15" fmla="*/ 3919347 h 50"/>
                <a:gd name="T16" fmla="*/ 5771051 w 52"/>
                <a:gd name="T17" fmla="*/ 1306449 h 50"/>
                <a:gd name="T18" fmla="*/ 6978895 w 52"/>
                <a:gd name="T19" fmla="*/ 0 h 50"/>
                <a:gd name="T20" fmla="*/ 5368436 w 52"/>
                <a:gd name="T21" fmla="*/ 14370939 h 50"/>
                <a:gd name="T22" fmla="*/ 3623530 w 52"/>
                <a:gd name="T23" fmla="*/ 28741878 h 50"/>
                <a:gd name="T24" fmla="*/ 2952750 w 52"/>
                <a:gd name="T25" fmla="*/ 39193476 h 50"/>
                <a:gd name="T26" fmla="*/ 2281604 w 52"/>
                <a:gd name="T27" fmla="*/ 47032168 h 50"/>
                <a:gd name="T28" fmla="*/ 1878990 w 52"/>
                <a:gd name="T29" fmla="*/ 56177308 h 50"/>
                <a:gd name="T30" fmla="*/ 1744907 w 52"/>
                <a:gd name="T31" fmla="*/ 65322448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40075"/>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317" name="Freeform 482"/>
            <p:cNvSpPr>
              <a:spLocks/>
            </p:cNvSpPr>
            <p:nvPr>
              <p:custDataLst>
                <p:tags r:id="rId310"/>
              </p:custDataLst>
            </p:nvPr>
          </p:nvSpPr>
          <p:spPr bwMode="auto">
            <a:xfrm>
              <a:off x="8231747" y="1511073"/>
              <a:ext cx="116584" cy="75972"/>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1721553660 w 320"/>
                <a:gd name="T41" fmla="*/ 2147483647 h 234"/>
                <a:gd name="T42" fmla="*/ 602573010 w 320"/>
                <a:gd name="T43" fmla="*/ 1539324574 h 234"/>
                <a:gd name="T44" fmla="*/ 774708596 w 320"/>
                <a:gd name="T45" fmla="*/ 0 h 234"/>
                <a:gd name="T46" fmla="*/ 2065824831 w 320"/>
                <a:gd name="T47" fmla="*/ 0 h 234"/>
                <a:gd name="T48" fmla="*/ 2147483647 w 320"/>
                <a:gd name="T49" fmla="*/ 461883821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0"/>
                <a:gd name="T178" fmla="*/ 0 h 234"/>
                <a:gd name="T179" fmla="*/ 320 w 320"/>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18" name="Freeform 483"/>
            <p:cNvSpPr>
              <a:spLocks/>
            </p:cNvSpPr>
            <p:nvPr>
              <p:custDataLst>
                <p:tags r:id="rId311"/>
              </p:custDataLst>
            </p:nvPr>
          </p:nvSpPr>
          <p:spPr bwMode="auto">
            <a:xfrm>
              <a:off x="8206860" y="1725525"/>
              <a:ext cx="43227" cy="34621"/>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1856429260 h 93"/>
                <a:gd name="T16" fmla="*/ 2147483647 w 125"/>
                <a:gd name="T17" fmla="*/ 1160457174 h 93"/>
                <a:gd name="T18" fmla="*/ 2147483647 w 125"/>
                <a:gd name="T19" fmla="*/ 696350013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1987559008 w 125"/>
                <a:gd name="T59" fmla="*/ 2147483647 h 93"/>
                <a:gd name="T60" fmla="*/ 1177851706 w 125"/>
                <a:gd name="T61" fmla="*/ 2147483647 h 93"/>
                <a:gd name="T62" fmla="*/ 515332176 w 125"/>
                <a:gd name="T63" fmla="*/ 2147483647 h 93"/>
                <a:gd name="T64" fmla="*/ 294375126 w 125"/>
                <a:gd name="T65" fmla="*/ 2147483647 h 93"/>
                <a:gd name="T66" fmla="*/ 147187353 w 125"/>
                <a:gd name="T67" fmla="*/ 2147483647 h 93"/>
                <a:gd name="T68" fmla="*/ 0 w 125"/>
                <a:gd name="T69" fmla="*/ 2147483647 h 93"/>
                <a:gd name="T70" fmla="*/ 0 w 125"/>
                <a:gd name="T71" fmla="*/ 2147483647 h 93"/>
                <a:gd name="T72" fmla="*/ 515332176 w 125"/>
                <a:gd name="T73" fmla="*/ 2147483647 h 93"/>
                <a:gd name="T74" fmla="*/ 1104082428 w 125"/>
                <a:gd name="T75" fmla="*/ 2147483647 h 93"/>
                <a:gd name="T76" fmla="*/ 1472226832 w 125"/>
                <a:gd name="T77" fmla="*/ 2147483647 h 93"/>
                <a:gd name="T78" fmla="*/ 1693008281 w 125"/>
                <a:gd name="T79" fmla="*/ 2147483647 h 93"/>
                <a:gd name="T80" fmla="*/ 2061152685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93"/>
                <a:gd name="T128" fmla="*/ 125 w 125"/>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19" name="Freeform 484"/>
            <p:cNvSpPr>
              <a:spLocks/>
            </p:cNvSpPr>
            <p:nvPr>
              <p:custDataLst>
                <p:tags r:id="rId312"/>
              </p:custDataLst>
            </p:nvPr>
          </p:nvSpPr>
          <p:spPr bwMode="auto">
            <a:xfrm>
              <a:off x="8162321" y="1734181"/>
              <a:ext cx="49777" cy="50968"/>
            </a:xfrm>
            <a:custGeom>
              <a:avLst/>
              <a:gdLst>
                <a:gd name="T0" fmla="*/ 1866149793 w 133"/>
                <a:gd name="T1" fmla="*/ 1956912980 h 154"/>
                <a:gd name="T2" fmla="*/ 2147483647 w 133"/>
                <a:gd name="T3" fmla="*/ 1630661382 h 154"/>
                <a:gd name="T4" fmla="*/ 2147483647 w 133"/>
                <a:gd name="T5" fmla="*/ 978456490 h 154"/>
                <a:gd name="T6" fmla="*/ 2147483647 w 133"/>
                <a:gd name="T7" fmla="*/ 652204892 h 154"/>
                <a:gd name="T8" fmla="*/ 2147483647 w 133"/>
                <a:gd name="T9" fmla="*/ 326251598 h 154"/>
                <a:gd name="T10" fmla="*/ 2147483647 w 133"/>
                <a:gd name="T11" fmla="*/ 162976647 h 154"/>
                <a:gd name="T12" fmla="*/ 2147483647 w 133"/>
                <a:gd name="T13" fmla="*/ 0 h 154"/>
                <a:gd name="T14" fmla="*/ 2147483647 w 133"/>
                <a:gd name="T15" fmla="*/ 162976647 h 154"/>
                <a:gd name="T16" fmla="*/ 2147483647 w 133"/>
                <a:gd name="T17" fmla="*/ 652204892 h 154"/>
                <a:gd name="T18" fmla="*/ 2147483647 w 133"/>
                <a:gd name="T19" fmla="*/ 1304708088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1586361082 w 133"/>
                <a:gd name="T89" fmla="*/ 2147483647 h 154"/>
                <a:gd name="T90" fmla="*/ 1212966568 w 133"/>
                <a:gd name="T91" fmla="*/ 2147483647 h 154"/>
                <a:gd name="T92" fmla="*/ 933177857 w 133"/>
                <a:gd name="T93" fmla="*/ 2147483647 h 154"/>
                <a:gd name="T94" fmla="*/ 653183225 w 133"/>
                <a:gd name="T95" fmla="*/ 2147483647 h 154"/>
                <a:gd name="T96" fmla="*/ 373188593 w 133"/>
                <a:gd name="T97" fmla="*/ 2147483647 h 154"/>
                <a:gd name="T98" fmla="*/ 186594296 w 133"/>
                <a:gd name="T99" fmla="*/ 2147483647 h 154"/>
                <a:gd name="T100" fmla="*/ 93399882 w 133"/>
                <a:gd name="T101" fmla="*/ 2147483647 h 154"/>
                <a:gd name="T102" fmla="*/ 0 w 133"/>
                <a:gd name="T103" fmla="*/ 2147483647 h 154"/>
                <a:gd name="T104" fmla="*/ 0 w 133"/>
                <a:gd name="T105" fmla="*/ 2147483647 h 154"/>
                <a:gd name="T106" fmla="*/ 653183225 w 133"/>
                <a:gd name="T107" fmla="*/ 2147483647 h 154"/>
                <a:gd name="T108" fmla="*/ 1866149793 w 133"/>
                <a:gd name="T109" fmla="*/ 1956912980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54"/>
                <a:gd name="T167" fmla="*/ 133 w 133"/>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20" name="Freeform 485"/>
            <p:cNvSpPr>
              <a:spLocks/>
            </p:cNvSpPr>
            <p:nvPr>
              <p:custDataLst>
                <p:tags r:id="rId313"/>
              </p:custDataLst>
            </p:nvPr>
          </p:nvSpPr>
          <p:spPr bwMode="auto">
            <a:xfrm>
              <a:off x="8175421" y="1589930"/>
              <a:ext cx="172910" cy="148097"/>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142445344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564512578 w 485"/>
                <a:gd name="T113" fmla="*/ 2147483647 h 468"/>
                <a:gd name="T114" fmla="*/ 0 w 485"/>
                <a:gd name="T115" fmla="*/ 2147483647 h 468"/>
                <a:gd name="T116" fmla="*/ 564512578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468"/>
                <a:gd name="T191" fmla="*/ 485 w 48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21" name="Freeform 486"/>
            <p:cNvSpPr>
              <a:spLocks/>
            </p:cNvSpPr>
            <p:nvPr>
              <p:custDataLst>
                <p:tags r:id="rId314"/>
              </p:custDataLst>
            </p:nvPr>
          </p:nvSpPr>
          <p:spPr bwMode="auto">
            <a:xfrm>
              <a:off x="6181713" y="917722"/>
              <a:ext cx="89075" cy="36544"/>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1182920488 w 246"/>
                <a:gd name="T91" fmla="*/ 2147483647 h 42"/>
                <a:gd name="T92" fmla="*/ 0 w 246"/>
                <a:gd name="T93" fmla="*/ 2147483647 h 42"/>
                <a:gd name="T94" fmla="*/ 84535382 w 246"/>
                <a:gd name="T95" fmla="*/ 2147483647 h 42"/>
                <a:gd name="T96" fmla="*/ 253414380 w 246"/>
                <a:gd name="T97" fmla="*/ 2147483647 h 42"/>
                <a:gd name="T98" fmla="*/ 422485583 w 246"/>
                <a:gd name="T99" fmla="*/ 2147483647 h 42"/>
                <a:gd name="T100" fmla="*/ 760435345 w 246"/>
                <a:gd name="T101" fmla="*/ 2147483647 h 42"/>
                <a:gd name="T102" fmla="*/ 1436527511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22" name="Freeform 487"/>
            <p:cNvSpPr>
              <a:spLocks/>
            </p:cNvSpPr>
            <p:nvPr>
              <p:custDataLst>
                <p:tags r:id="rId315"/>
              </p:custDataLst>
            </p:nvPr>
          </p:nvSpPr>
          <p:spPr bwMode="auto">
            <a:xfrm>
              <a:off x="6299606" y="907143"/>
              <a:ext cx="52397" cy="34621"/>
            </a:xfrm>
            <a:custGeom>
              <a:avLst/>
              <a:gdLst>
                <a:gd name="T0" fmla="*/ 2147483647 w 149"/>
                <a:gd name="T1" fmla="*/ 0 h 61"/>
                <a:gd name="T2" fmla="*/ 2147483647 w 149"/>
                <a:gd name="T3" fmla="*/ 822455019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1935029534 w 149"/>
                <a:gd name="T57" fmla="*/ 2147483647 h 61"/>
                <a:gd name="T58" fmla="*/ 928828564 w 149"/>
                <a:gd name="T59" fmla="*/ 2147483647 h 61"/>
                <a:gd name="T60" fmla="*/ 232297916 w 149"/>
                <a:gd name="T61" fmla="*/ 2147483647 h 61"/>
                <a:gd name="T62" fmla="*/ 77371980 w 149"/>
                <a:gd name="T63" fmla="*/ 2147483647 h 61"/>
                <a:gd name="T64" fmla="*/ 0 w 149"/>
                <a:gd name="T65" fmla="*/ 2147483647 h 61"/>
                <a:gd name="T66" fmla="*/ 0 w 149"/>
                <a:gd name="T67" fmla="*/ 2147483647 h 61"/>
                <a:gd name="T68" fmla="*/ 232297916 w 149"/>
                <a:gd name="T69" fmla="*/ 2147483647 h 61"/>
                <a:gd name="T70" fmla="*/ 1470614826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23" name="Freeform 488"/>
            <p:cNvSpPr>
              <a:spLocks/>
            </p:cNvSpPr>
            <p:nvPr>
              <p:custDataLst>
                <p:tags r:id="rId316"/>
              </p:custDataLst>
            </p:nvPr>
          </p:nvSpPr>
          <p:spPr bwMode="auto">
            <a:xfrm>
              <a:off x="6329735" y="911951"/>
              <a:ext cx="107414" cy="34621"/>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1381958824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990184192 w 299"/>
                <a:gd name="T63" fmla="*/ 2147483647 h 74"/>
                <a:gd name="T64" fmla="*/ 165093682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24" name="Freeform 489"/>
            <p:cNvSpPr>
              <a:spLocks/>
            </p:cNvSpPr>
            <p:nvPr>
              <p:custDataLst>
                <p:tags r:id="rId317"/>
              </p:custDataLst>
            </p:nvPr>
          </p:nvSpPr>
          <p:spPr bwMode="auto">
            <a:xfrm>
              <a:off x="6769870" y="1024467"/>
              <a:ext cx="34058" cy="34621"/>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1898520397 w 100"/>
                <a:gd name="T23" fmla="*/ 2147483647 h 42"/>
                <a:gd name="T24" fmla="*/ 843805875 w 100"/>
                <a:gd name="T25" fmla="*/ 2147483647 h 42"/>
                <a:gd name="T26" fmla="*/ 70359842 w 100"/>
                <a:gd name="T27" fmla="*/ 2147483647 h 42"/>
                <a:gd name="T28" fmla="*/ 0 w 100"/>
                <a:gd name="T29" fmla="*/ 2147483647 h 42"/>
                <a:gd name="T30" fmla="*/ 421988171 w 100"/>
                <a:gd name="T31" fmla="*/ 2147483647 h 42"/>
                <a:gd name="T32" fmla="*/ 843805875 w 100"/>
                <a:gd name="T33" fmla="*/ 2147483647 h 42"/>
                <a:gd name="T34" fmla="*/ 1265793633 w 100"/>
                <a:gd name="T35" fmla="*/ 2147483647 h 42"/>
                <a:gd name="T36" fmla="*/ 1617251909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42"/>
                <a:gd name="T83" fmla="*/ 100 w 10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25" name="Freeform 490"/>
            <p:cNvSpPr>
              <a:spLocks/>
            </p:cNvSpPr>
            <p:nvPr>
              <p:custDataLst>
                <p:tags r:id="rId318"/>
              </p:custDataLst>
            </p:nvPr>
          </p:nvSpPr>
          <p:spPr bwMode="auto">
            <a:xfrm>
              <a:off x="6695205" y="938878"/>
              <a:ext cx="13099" cy="35583"/>
            </a:xfrm>
            <a:custGeom>
              <a:avLst/>
              <a:gdLst>
                <a:gd name="T0" fmla="*/ 2147483647 w 40"/>
                <a:gd name="T1" fmla="*/ 2147483647 h 5"/>
                <a:gd name="T2" fmla="*/ 0 w 40"/>
                <a:gd name="T3" fmla="*/ 2147483647 h 5"/>
                <a:gd name="T4" fmla="*/ 312499375 w 40"/>
                <a:gd name="T5" fmla="*/ 2147483647 h 5"/>
                <a:gd name="T6" fmla="*/ 562624684 w 40"/>
                <a:gd name="T7" fmla="*/ 2147483647 h 5"/>
                <a:gd name="T8" fmla="*/ 937655684 w 40"/>
                <a:gd name="T9" fmla="*/ 0 h 5"/>
                <a:gd name="T10" fmla="*/ 1250312222 w 40"/>
                <a:gd name="T11" fmla="*/ 0 h 5"/>
                <a:gd name="T12" fmla="*/ 1562811994 w 40"/>
                <a:gd name="T13" fmla="*/ 0 h 5"/>
                <a:gd name="T14" fmla="*/ 1875310972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26" name="Freeform 491"/>
            <p:cNvSpPr>
              <a:spLocks/>
            </p:cNvSpPr>
            <p:nvPr>
              <p:custDataLst>
                <p:tags r:id="rId319"/>
              </p:custDataLst>
            </p:nvPr>
          </p:nvSpPr>
          <p:spPr bwMode="auto">
            <a:xfrm>
              <a:off x="6713544" y="913875"/>
              <a:ext cx="11789" cy="36544"/>
            </a:xfrm>
            <a:custGeom>
              <a:avLst/>
              <a:gdLst>
                <a:gd name="T0" fmla="*/ 0 w 33"/>
                <a:gd name="T1" fmla="*/ 2147483647 h 31"/>
                <a:gd name="T2" fmla="*/ 1623012725 w 33"/>
                <a:gd name="T3" fmla="*/ 0 h 31"/>
                <a:gd name="T4" fmla="*/ 1623012725 w 33"/>
                <a:gd name="T5" fmla="*/ 2147483647 h 31"/>
                <a:gd name="T6" fmla="*/ 1785332960 w 33"/>
                <a:gd name="T7" fmla="*/ 2147483647 h 31"/>
                <a:gd name="T8" fmla="*/ 202862541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27" name="Freeform 492"/>
            <p:cNvSpPr>
              <a:spLocks/>
            </p:cNvSpPr>
            <p:nvPr>
              <p:custDataLst>
                <p:tags r:id="rId320"/>
              </p:custDataLst>
            </p:nvPr>
          </p:nvSpPr>
          <p:spPr bwMode="auto">
            <a:xfrm>
              <a:off x="6832747" y="984077"/>
              <a:ext cx="14410" cy="34621"/>
            </a:xfrm>
            <a:custGeom>
              <a:avLst/>
              <a:gdLst>
                <a:gd name="T0" fmla="*/ 2147483647 w 41"/>
                <a:gd name="T1" fmla="*/ 0 h 43"/>
                <a:gd name="T2" fmla="*/ 2147483647 w 41"/>
                <a:gd name="T3" fmla="*/ 2147483647 h 43"/>
                <a:gd name="T4" fmla="*/ 2147483647 w 41"/>
                <a:gd name="T5" fmla="*/ 2147483647 h 43"/>
                <a:gd name="T6" fmla="*/ 1854410452 w 41"/>
                <a:gd name="T7" fmla="*/ 2147483647 h 43"/>
                <a:gd name="T8" fmla="*/ 1390898561 w 41"/>
                <a:gd name="T9" fmla="*/ 2147483647 h 43"/>
                <a:gd name="T10" fmla="*/ 1004487519 w 41"/>
                <a:gd name="T11" fmla="*/ 2147483647 h 43"/>
                <a:gd name="T12" fmla="*/ 386411042 w 41"/>
                <a:gd name="T13" fmla="*/ 2147483647 h 43"/>
                <a:gd name="T14" fmla="*/ 0 w 41"/>
                <a:gd name="T15" fmla="*/ 2147483647 h 43"/>
                <a:gd name="T16" fmla="*/ 927205226 w 41"/>
                <a:gd name="T17" fmla="*/ 2147483647 h 43"/>
                <a:gd name="T18" fmla="*/ 1931692745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28" name="Freeform 493"/>
            <p:cNvSpPr>
              <a:spLocks/>
            </p:cNvSpPr>
            <p:nvPr>
              <p:custDataLst>
                <p:tags r:id="rId321"/>
              </p:custDataLst>
            </p:nvPr>
          </p:nvSpPr>
          <p:spPr bwMode="auto">
            <a:xfrm>
              <a:off x="6877284" y="913875"/>
              <a:ext cx="77286" cy="36544"/>
            </a:xfrm>
            <a:custGeom>
              <a:avLst/>
              <a:gdLst>
                <a:gd name="T0" fmla="*/ 2147483647 w 213"/>
                <a:gd name="T1" fmla="*/ 0 h 62"/>
                <a:gd name="T2" fmla="*/ 2147483647 w 213"/>
                <a:gd name="T3" fmla="*/ 0 h 62"/>
                <a:gd name="T4" fmla="*/ 2147483647 w 213"/>
                <a:gd name="T5" fmla="*/ 921136479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1955689596 w 213"/>
                <a:gd name="T49" fmla="*/ 2147483647 h 62"/>
                <a:gd name="T50" fmla="*/ 1020384950 w 213"/>
                <a:gd name="T51" fmla="*/ 2147483647 h 62"/>
                <a:gd name="T52" fmla="*/ 0 w 213"/>
                <a:gd name="T53" fmla="*/ 2147483647 h 62"/>
                <a:gd name="T54" fmla="*/ 510095734 w 213"/>
                <a:gd name="T55" fmla="*/ 2147483647 h 62"/>
                <a:gd name="T56" fmla="*/ 935304647 w 213"/>
                <a:gd name="T57" fmla="*/ 2147483647 h 62"/>
                <a:gd name="T58" fmla="*/ 1445400380 w 213"/>
                <a:gd name="T59" fmla="*/ 2147483647 h 62"/>
                <a:gd name="T60" fmla="*/ 1955689596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921136479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62"/>
                <a:gd name="T119" fmla="*/ 213 w 21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29" name="Freeform 494"/>
            <p:cNvSpPr>
              <a:spLocks/>
            </p:cNvSpPr>
            <p:nvPr>
              <p:custDataLst>
                <p:tags r:id="rId322"/>
              </p:custDataLst>
            </p:nvPr>
          </p:nvSpPr>
          <p:spPr bwMode="auto">
            <a:xfrm>
              <a:off x="6927060" y="929262"/>
              <a:ext cx="85146" cy="36544"/>
            </a:xfrm>
            <a:custGeom>
              <a:avLst/>
              <a:gdLst>
                <a:gd name="T0" fmla="*/ 2147483647 w 239"/>
                <a:gd name="T1" fmla="*/ 0 h 56"/>
                <a:gd name="T2" fmla="*/ 2147483647 w 239"/>
                <a:gd name="T3" fmla="*/ 2147483647 h 56"/>
                <a:gd name="T4" fmla="*/ 1851023474 w 239"/>
                <a:gd name="T5" fmla="*/ 2147483647 h 56"/>
                <a:gd name="T6" fmla="*/ 1529098070 w 239"/>
                <a:gd name="T7" fmla="*/ 2147483647 h 56"/>
                <a:gd name="T8" fmla="*/ 1207172666 w 239"/>
                <a:gd name="T9" fmla="*/ 2147483647 h 56"/>
                <a:gd name="T10" fmla="*/ 1046303437 w 239"/>
                <a:gd name="T11" fmla="*/ 2147483647 h 56"/>
                <a:gd name="T12" fmla="*/ 804720037 w 239"/>
                <a:gd name="T13" fmla="*/ 2147483647 h 56"/>
                <a:gd name="T14" fmla="*/ 563322289 w 239"/>
                <a:gd name="T15" fmla="*/ 2147483647 h 56"/>
                <a:gd name="T16" fmla="*/ 0 w 239"/>
                <a:gd name="T17" fmla="*/ 2147483647 h 56"/>
                <a:gd name="T18" fmla="*/ 160869229 w 239"/>
                <a:gd name="T19" fmla="*/ 2147483647 h 56"/>
                <a:gd name="T20" fmla="*/ 402453060 w 239"/>
                <a:gd name="T21" fmla="*/ 2147483647 h 56"/>
                <a:gd name="T22" fmla="*/ 563322289 w 239"/>
                <a:gd name="T23" fmla="*/ 2147483647 h 56"/>
                <a:gd name="T24" fmla="*/ 804720037 w 239"/>
                <a:gd name="T25" fmla="*/ 2147483647 h 56"/>
                <a:gd name="T26" fmla="*/ 1368228410 w 239"/>
                <a:gd name="T27" fmla="*/ 2147483647 h 56"/>
                <a:gd name="T28" fmla="*/ 1931551131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1249782110 h 56"/>
                <a:gd name="T86" fmla="*/ 2147483647 w 239"/>
                <a:gd name="T87" fmla="*/ 0 h 56"/>
                <a:gd name="T88" fmla="*/ 2147483647 w 239"/>
                <a:gd name="T89" fmla="*/ 1249782110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1249782110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6"/>
                <a:gd name="T164" fmla="*/ 239 w 239"/>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0" name="Freeform 495"/>
            <p:cNvSpPr>
              <a:spLocks/>
            </p:cNvSpPr>
            <p:nvPr>
              <p:custDataLst>
                <p:tags r:id="rId323"/>
              </p:custDataLst>
            </p:nvPr>
          </p:nvSpPr>
          <p:spPr bwMode="auto">
            <a:xfrm>
              <a:off x="7023995" y="937917"/>
              <a:ext cx="68116" cy="34621"/>
            </a:xfrm>
            <a:custGeom>
              <a:avLst/>
              <a:gdLst>
                <a:gd name="T0" fmla="*/ 1204313121 w 187"/>
                <a:gd name="T1" fmla="*/ 2147483647 h 80"/>
                <a:gd name="T2" fmla="*/ 2147483647 w 187"/>
                <a:gd name="T3" fmla="*/ 0 h 80"/>
                <a:gd name="T4" fmla="*/ 2147483647 w 187"/>
                <a:gd name="T5" fmla="*/ 1093640974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1892603544 w 187"/>
                <a:gd name="T53" fmla="*/ 2147483647 h 80"/>
                <a:gd name="T54" fmla="*/ 1548458332 w 187"/>
                <a:gd name="T55" fmla="*/ 2147483647 h 80"/>
                <a:gd name="T56" fmla="*/ 1204313121 w 187"/>
                <a:gd name="T57" fmla="*/ 2147483647 h 80"/>
                <a:gd name="T58" fmla="*/ 774228945 w 187"/>
                <a:gd name="T59" fmla="*/ 2147483647 h 80"/>
                <a:gd name="T60" fmla="*/ 516217817 w 187"/>
                <a:gd name="T61" fmla="*/ 2147483647 h 80"/>
                <a:gd name="T62" fmla="*/ 258011570 w 187"/>
                <a:gd name="T63" fmla="*/ 2147483647 h 80"/>
                <a:gd name="T64" fmla="*/ 172072606 w 187"/>
                <a:gd name="T65" fmla="*/ 2147483647 h 80"/>
                <a:gd name="T66" fmla="*/ 0 w 187"/>
                <a:gd name="T67" fmla="*/ 2147483647 h 80"/>
                <a:gd name="T68" fmla="*/ 172072606 w 187"/>
                <a:gd name="T69" fmla="*/ 2147483647 h 80"/>
                <a:gd name="T70" fmla="*/ 258011570 w 187"/>
                <a:gd name="T71" fmla="*/ 2147483647 h 80"/>
                <a:gd name="T72" fmla="*/ 430084176 w 187"/>
                <a:gd name="T73" fmla="*/ 2147483647 h 80"/>
                <a:gd name="T74" fmla="*/ 602156340 w 187"/>
                <a:gd name="T75" fmla="*/ 2147483647 h 80"/>
                <a:gd name="T76" fmla="*/ 1118374157 w 187"/>
                <a:gd name="T77" fmla="*/ 2147483647 h 80"/>
                <a:gd name="T78" fmla="*/ 1204313121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80"/>
                <a:gd name="T122" fmla="*/ 187 w 187"/>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1" name="Freeform 496"/>
            <p:cNvSpPr>
              <a:spLocks/>
            </p:cNvSpPr>
            <p:nvPr>
              <p:custDataLst>
                <p:tags r:id="rId324"/>
              </p:custDataLst>
            </p:nvPr>
          </p:nvSpPr>
          <p:spPr bwMode="auto">
            <a:xfrm>
              <a:off x="7458891" y="1013889"/>
              <a:ext cx="65496" cy="35583"/>
            </a:xfrm>
            <a:custGeom>
              <a:avLst/>
              <a:gdLst>
                <a:gd name="T0" fmla="*/ 2147483647 w 183"/>
                <a:gd name="T1" fmla="*/ 0 h 73"/>
                <a:gd name="T2" fmla="*/ 2147483647 w 183"/>
                <a:gd name="T3" fmla="*/ 0 h 73"/>
                <a:gd name="T4" fmla="*/ 2147483647 w 183"/>
                <a:gd name="T5" fmla="*/ 521180665 h 73"/>
                <a:gd name="T6" fmla="*/ 2147483647 w 183"/>
                <a:gd name="T7" fmla="*/ 2084075736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1305643712 w 183"/>
                <a:gd name="T41" fmla="*/ 2147483647 h 73"/>
                <a:gd name="T42" fmla="*/ 571172090 w 183"/>
                <a:gd name="T43" fmla="*/ 2147483647 h 73"/>
                <a:gd name="T44" fmla="*/ 326410820 w 183"/>
                <a:gd name="T45" fmla="*/ 2147483647 h 73"/>
                <a:gd name="T46" fmla="*/ 163111288 w 183"/>
                <a:gd name="T47" fmla="*/ 2147483647 h 73"/>
                <a:gd name="T48" fmla="*/ 81649983 w 183"/>
                <a:gd name="T49" fmla="*/ 2147483647 h 73"/>
                <a:gd name="T50" fmla="*/ 0 w 183"/>
                <a:gd name="T51" fmla="*/ 2147483647 h 73"/>
                <a:gd name="T52" fmla="*/ 81649983 w 183"/>
                <a:gd name="T53" fmla="*/ 2147483647 h 73"/>
                <a:gd name="T54" fmla="*/ 244761270 w 183"/>
                <a:gd name="T55" fmla="*/ 2147483647 h 73"/>
                <a:gd name="T56" fmla="*/ 571172090 w 183"/>
                <a:gd name="T57" fmla="*/ 2084075736 h 73"/>
                <a:gd name="T58" fmla="*/ 1060882876 w 183"/>
                <a:gd name="T59" fmla="*/ 1562895072 h 73"/>
                <a:gd name="T60" fmla="*/ 1550405417 w 183"/>
                <a:gd name="T61" fmla="*/ 521180665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73"/>
                <a:gd name="T104" fmla="*/ 183 w 18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2" name="Freeform 497"/>
            <p:cNvSpPr>
              <a:spLocks/>
            </p:cNvSpPr>
            <p:nvPr>
              <p:custDataLst>
                <p:tags r:id="rId325"/>
              </p:custDataLst>
            </p:nvPr>
          </p:nvSpPr>
          <p:spPr bwMode="auto">
            <a:xfrm>
              <a:off x="7513907" y="1024467"/>
              <a:ext cx="27509" cy="34621"/>
            </a:xfrm>
            <a:custGeom>
              <a:avLst/>
              <a:gdLst>
                <a:gd name="T0" fmla="*/ 0 w 79"/>
                <a:gd name="T1" fmla="*/ 2147483647 h 42"/>
                <a:gd name="T2" fmla="*/ 1728483304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1878786200 w 79"/>
                <a:gd name="T37" fmla="*/ 2147483647 h 42"/>
                <a:gd name="T38" fmla="*/ 1202423168 w 79"/>
                <a:gd name="T39" fmla="*/ 2147483647 h 42"/>
                <a:gd name="T40" fmla="*/ 826665928 w 79"/>
                <a:gd name="T41" fmla="*/ 2147483647 h 42"/>
                <a:gd name="T42" fmla="*/ 375757240 w 79"/>
                <a:gd name="T43" fmla="*/ 2147483647 h 42"/>
                <a:gd name="T44" fmla="*/ 150302896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2"/>
                <a:gd name="T77" fmla="*/ 79 w 79"/>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3" name="Freeform 498"/>
            <p:cNvSpPr>
              <a:spLocks/>
            </p:cNvSpPr>
            <p:nvPr>
              <p:custDataLst>
                <p:tags r:id="rId326"/>
              </p:custDataLst>
            </p:nvPr>
          </p:nvSpPr>
          <p:spPr bwMode="auto">
            <a:xfrm>
              <a:off x="7538797" y="1031199"/>
              <a:ext cx="43227" cy="35583"/>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092525466 w 113"/>
                <a:gd name="T25" fmla="*/ 2147483647 h 52"/>
                <a:gd name="T26" fmla="*/ 1295362686 w 113"/>
                <a:gd name="T27" fmla="*/ 2147483647 h 52"/>
                <a:gd name="T28" fmla="*/ 597925747 w 113"/>
                <a:gd name="T29" fmla="*/ 2147483647 h 52"/>
                <a:gd name="T30" fmla="*/ 398474066 w 113"/>
                <a:gd name="T31" fmla="*/ 2147483647 h 52"/>
                <a:gd name="T32" fmla="*/ 199237033 w 113"/>
                <a:gd name="T33" fmla="*/ 2147483647 h 52"/>
                <a:gd name="T34" fmla="*/ 99725840 w 113"/>
                <a:gd name="T35" fmla="*/ 2147483647 h 52"/>
                <a:gd name="T36" fmla="*/ 0 w 113"/>
                <a:gd name="T37" fmla="*/ 2147483647 h 52"/>
                <a:gd name="T38" fmla="*/ 99725840 w 113"/>
                <a:gd name="T39" fmla="*/ 2147483647 h 52"/>
                <a:gd name="T40" fmla="*/ 99725840 w 113"/>
                <a:gd name="T41" fmla="*/ 2147483647 h 52"/>
                <a:gd name="T42" fmla="*/ 298962873 w 113"/>
                <a:gd name="T43" fmla="*/ 2147483647 h 52"/>
                <a:gd name="T44" fmla="*/ 498199906 w 113"/>
                <a:gd name="T45" fmla="*/ 2147483647 h 52"/>
                <a:gd name="T46" fmla="*/ 697436939 w 113"/>
                <a:gd name="T47" fmla="*/ 2147483647 h 52"/>
                <a:gd name="T48" fmla="*/ 996399813 w 113"/>
                <a:gd name="T49" fmla="*/ 2147483647 h 52"/>
                <a:gd name="T50" fmla="*/ 1394873879 w 113"/>
                <a:gd name="T51" fmla="*/ 1441816835 h 52"/>
                <a:gd name="T52" fmla="*/ 1693836289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52"/>
                <a:gd name="T107" fmla="*/ 113 w 113"/>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4" name="Freeform 499"/>
            <p:cNvSpPr>
              <a:spLocks/>
            </p:cNvSpPr>
            <p:nvPr>
              <p:custDataLst>
                <p:tags r:id="rId327"/>
              </p:custDataLst>
            </p:nvPr>
          </p:nvSpPr>
          <p:spPr bwMode="auto">
            <a:xfrm>
              <a:off x="7350167" y="1014851"/>
              <a:ext cx="51087" cy="35582"/>
            </a:xfrm>
            <a:custGeom>
              <a:avLst/>
              <a:gdLst>
                <a:gd name="T0" fmla="*/ 0 w 139"/>
                <a:gd name="T1" fmla="*/ 2147483647 h 40"/>
                <a:gd name="T2" fmla="*/ 706864003 w 139"/>
                <a:gd name="T3" fmla="*/ 2147483647 h 40"/>
                <a:gd name="T4" fmla="*/ 1678975939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1502209607 w 139"/>
                <a:gd name="T37" fmla="*/ 2147483647 h 40"/>
                <a:gd name="T38" fmla="*/ 972111491 w 139"/>
                <a:gd name="T39" fmla="*/ 2147483647 h 40"/>
                <a:gd name="T40" fmla="*/ 353531328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40"/>
                <a:gd name="T68" fmla="*/ 139 w 13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5" name="Freeform 500"/>
            <p:cNvSpPr>
              <a:spLocks/>
            </p:cNvSpPr>
            <p:nvPr>
              <p:custDataLst>
                <p:tags r:id="rId328"/>
              </p:custDataLst>
            </p:nvPr>
          </p:nvSpPr>
          <p:spPr bwMode="auto">
            <a:xfrm>
              <a:off x="7597743" y="979268"/>
              <a:ext cx="115274" cy="34621"/>
            </a:xfrm>
            <a:custGeom>
              <a:avLst/>
              <a:gdLst>
                <a:gd name="T0" fmla="*/ 794131742 w 325"/>
                <a:gd name="T1" fmla="*/ 2147483647 h 71"/>
                <a:gd name="T2" fmla="*/ 2147483647 w 325"/>
                <a:gd name="T3" fmla="*/ 521568608 h 71"/>
                <a:gd name="T4" fmla="*/ 2147483647 w 325"/>
                <a:gd name="T5" fmla="*/ 0 h 71"/>
                <a:gd name="T6" fmla="*/ 2147483647 w 325"/>
                <a:gd name="T7" fmla="*/ 2086275239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1985513975 w 325"/>
                <a:gd name="T57" fmla="*/ 2147483647 h 71"/>
                <a:gd name="T58" fmla="*/ 1270832417 w 325"/>
                <a:gd name="T59" fmla="*/ 2147483647 h 71"/>
                <a:gd name="T60" fmla="*/ 476515840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71"/>
                <a:gd name="T98" fmla="*/ 325 w 32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6" name="Freeform 501"/>
            <p:cNvSpPr>
              <a:spLocks/>
            </p:cNvSpPr>
            <p:nvPr>
              <p:custDataLst>
                <p:tags r:id="rId329"/>
              </p:custDataLst>
            </p:nvPr>
          </p:nvSpPr>
          <p:spPr bwMode="auto">
            <a:xfrm>
              <a:off x="7730046" y="984077"/>
              <a:ext cx="78596" cy="34621"/>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1785458219 w 220"/>
                <a:gd name="T89" fmla="*/ 2147483647 h 72"/>
                <a:gd name="T90" fmla="*/ 1460795131 w 220"/>
                <a:gd name="T91" fmla="*/ 2147483647 h 72"/>
                <a:gd name="T92" fmla="*/ 1054966486 w 220"/>
                <a:gd name="T93" fmla="*/ 2147483647 h 72"/>
                <a:gd name="T94" fmla="*/ 730491300 w 220"/>
                <a:gd name="T95" fmla="*/ 2147483647 h 72"/>
                <a:gd name="T96" fmla="*/ 568159756 w 220"/>
                <a:gd name="T97" fmla="*/ 2147483647 h 72"/>
                <a:gd name="T98" fmla="*/ 243497100 w 220"/>
                <a:gd name="T99" fmla="*/ 2147483647 h 72"/>
                <a:gd name="T100" fmla="*/ 162331544 w 220"/>
                <a:gd name="T101" fmla="*/ 2147483647 h 72"/>
                <a:gd name="T102" fmla="*/ 81165556 w 220"/>
                <a:gd name="T103" fmla="*/ 2147483647 h 72"/>
                <a:gd name="T104" fmla="*/ 0 w 220"/>
                <a:gd name="T105" fmla="*/ 2147483647 h 72"/>
                <a:gd name="T106" fmla="*/ 1866623775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2"/>
                <a:gd name="T173" fmla="*/ 220 w 220"/>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7" name="Freeform 502"/>
            <p:cNvSpPr>
              <a:spLocks/>
            </p:cNvSpPr>
            <p:nvPr>
              <p:custDataLst>
                <p:tags r:id="rId330"/>
              </p:custDataLst>
            </p:nvPr>
          </p:nvSpPr>
          <p:spPr bwMode="auto">
            <a:xfrm>
              <a:off x="7697297" y="1012928"/>
              <a:ext cx="52397" cy="35582"/>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1563263007 w 146"/>
                <a:gd name="T35" fmla="*/ 0 h 30"/>
                <a:gd name="T36" fmla="*/ 1151828240 w 146"/>
                <a:gd name="T37" fmla="*/ 2147483647 h 30"/>
                <a:gd name="T38" fmla="*/ 822680339 w 146"/>
                <a:gd name="T39" fmla="*/ 2147483647 h 30"/>
                <a:gd name="T40" fmla="*/ 329147901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30"/>
                <a:gd name="T98" fmla="*/ 146 w 14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8" name="Freeform 503"/>
            <p:cNvSpPr>
              <a:spLocks/>
            </p:cNvSpPr>
            <p:nvPr>
              <p:custDataLst>
                <p:tags r:id="rId331"/>
              </p:custDataLst>
            </p:nvPr>
          </p:nvSpPr>
          <p:spPr bwMode="auto">
            <a:xfrm>
              <a:off x="7680269" y="1011004"/>
              <a:ext cx="17029" cy="35582"/>
            </a:xfrm>
            <a:custGeom>
              <a:avLst/>
              <a:gdLst>
                <a:gd name="T0" fmla="*/ 0 w 53"/>
                <a:gd name="T1" fmla="*/ 2147483647 h 9"/>
                <a:gd name="T2" fmla="*/ 1003537983 w 53"/>
                <a:gd name="T3" fmla="*/ 2147483647 h 9"/>
                <a:gd name="T4" fmla="*/ 1712033449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1830141337 w 53"/>
                <a:gd name="T15" fmla="*/ 2147483647 h 9"/>
                <a:gd name="T16" fmla="*/ 1475818064 w 53"/>
                <a:gd name="T17" fmla="*/ 0 h 9"/>
                <a:gd name="T18" fmla="*/ 1121645870 w 53"/>
                <a:gd name="T19" fmla="*/ 0 h 9"/>
                <a:gd name="T20" fmla="*/ 826451886 w 53"/>
                <a:gd name="T21" fmla="*/ 0 h 9"/>
                <a:gd name="T22" fmla="*/ 531257902 w 53"/>
                <a:gd name="T23" fmla="*/ 2147483647 h 9"/>
                <a:gd name="T24" fmla="*/ 354172194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9"/>
                <a:gd name="T41" fmla="*/ 53 w 5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39" name="Line 504"/>
            <p:cNvSpPr>
              <a:spLocks noChangeShapeType="1"/>
            </p:cNvSpPr>
            <p:nvPr>
              <p:custDataLst>
                <p:tags r:id="rId332"/>
              </p:custDataLst>
            </p:nvPr>
          </p:nvSpPr>
          <p:spPr bwMode="auto">
            <a:xfrm flipV="1">
              <a:off x="7681578" y="1010042"/>
              <a:ext cx="0" cy="962"/>
            </a:xfrm>
            <a:prstGeom prst="line">
              <a:avLst/>
            </a:prstGeom>
            <a:noFill/>
            <a:ln w="3175">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340" name="Freeform 505"/>
            <p:cNvSpPr>
              <a:spLocks/>
            </p:cNvSpPr>
            <p:nvPr>
              <p:custDataLst>
                <p:tags r:id="rId333"/>
              </p:custDataLst>
            </p:nvPr>
          </p:nvSpPr>
          <p:spPr bwMode="auto">
            <a:xfrm>
              <a:off x="6996487" y="966767"/>
              <a:ext cx="9169" cy="33659"/>
            </a:xfrm>
            <a:custGeom>
              <a:avLst/>
              <a:gdLst>
                <a:gd name="T0" fmla="*/ 0 w 26"/>
                <a:gd name="T1" fmla="*/ 2147483647 h 25"/>
                <a:gd name="T2" fmla="*/ 390339344 w 26"/>
                <a:gd name="T3" fmla="*/ 2147483647 h 25"/>
                <a:gd name="T4" fmla="*/ 1014845711 w 26"/>
                <a:gd name="T5" fmla="*/ 2147483647 h 25"/>
                <a:gd name="T6" fmla="*/ 1249012734 w 26"/>
                <a:gd name="T7" fmla="*/ 2147483647 h 25"/>
                <a:gd name="T8" fmla="*/ 1561357377 w 26"/>
                <a:gd name="T9" fmla="*/ 2147483647 h 25"/>
                <a:gd name="T10" fmla="*/ 1795524400 w 26"/>
                <a:gd name="T11" fmla="*/ 2147483647 h 25"/>
                <a:gd name="T12" fmla="*/ 2029691422 w 26"/>
                <a:gd name="T13" fmla="*/ 0 h 25"/>
                <a:gd name="T14" fmla="*/ 2029691422 w 26"/>
                <a:gd name="T15" fmla="*/ 2147483647 h 25"/>
                <a:gd name="T16" fmla="*/ 1561357377 w 26"/>
                <a:gd name="T17" fmla="*/ 2147483647 h 25"/>
                <a:gd name="T18" fmla="*/ 1014845711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41" name="Freeform 506"/>
            <p:cNvSpPr>
              <a:spLocks/>
            </p:cNvSpPr>
            <p:nvPr>
              <p:custDataLst>
                <p:tags r:id="rId334"/>
              </p:custDataLst>
            </p:nvPr>
          </p:nvSpPr>
          <p:spPr bwMode="auto">
            <a:xfrm>
              <a:off x="7614773" y="1010042"/>
              <a:ext cx="7860" cy="34621"/>
            </a:xfrm>
            <a:custGeom>
              <a:avLst/>
              <a:gdLst>
                <a:gd name="T0" fmla="*/ 793536698 w 33"/>
                <a:gd name="T1" fmla="*/ 2147483647 h 25"/>
                <a:gd name="T2" fmla="*/ 793536698 w 33"/>
                <a:gd name="T3" fmla="*/ 2147483647 h 25"/>
                <a:gd name="T4" fmla="*/ 793536698 w 33"/>
                <a:gd name="T5" fmla="*/ 0 h 25"/>
                <a:gd name="T6" fmla="*/ 0 w 33"/>
                <a:gd name="T7" fmla="*/ 0 h 25"/>
                <a:gd name="T8" fmla="*/ 216441770 w 33"/>
                <a:gd name="T9" fmla="*/ 2147483647 h 25"/>
                <a:gd name="T10" fmla="*/ 384730048 w 33"/>
                <a:gd name="T11" fmla="*/ 2147483647 h 25"/>
                <a:gd name="T12" fmla="*/ 480954195 w 33"/>
                <a:gd name="T13" fmla="*/ 2147483647 h 25"/>
                <a:gd name="T14" fmla="*/ 577094927 w 33"/>
                <a:gd name="T15" fmla="*/ 2147483647 h 25"/>
                <a:gd name="T16" fmla="*/ 673319075 w 33"/>
                <a:gd name="T17" fmla="*/ 2147483647 h 25"/>
                <a:gd name="T18" fmla="*/ 793536698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42" name="Freeform 507"/>
            <p:cNvSpPr>
              <a:spLocks/>
            </p:cNvSpPr>
            <p:nvPr>
              <p:custDataLst>
                <p:tags r:id="rId335"/>
              </p:custDataLst>
            </p:nvPr>
          </p:nvSpPr>
          <p:spPr bwMode="auto">
            <a:xfrm>
              <a:off x="7576785" y="987923"/>
              <a:ext cx="7860" cy="34621"/>
            </a:xfrm>
            <a:custGeom>
              <a:avLst/>
              <a:gdLst>
                <a:gd name="T0" fmla="*/ 0 w 20"/>
                <a:gd name="T1" fmla="*/ 0 h 18"/>
                <a:gd name="T2" fmla="*/ 1404205980 w 20"/>
                <a:gd name="T3" fmla="*/ 2147483647 h 18"/>
                <a:gd name="T4" fmla="*/ 1728323156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43" name="Freeform 508"/>
            <p:cNvSpPr>
              <a:spLocks/>
            </p:cNvSpPr>
            <p:nvPr>
              <p:custDataLst>
                <p:tags r:id="rId336"/>
              </p:custDataLst>
            </p:nvPr>
          </p:nvSpPr>
          <p:spPr bwMode="auto">
            <a:xfrm>
              <a:off x="7989411" y="1333163"/>
              <a:ext cx="10479" cy="35583"/>
            </a:xfrm>
            <a:custGeom>
              <a:avLst/>
              <a:gdLst>
                <a:gd name="T0" fmla="*/ 0 w 33"/>
                <a:gd name="T1" fmla="*/ 2147483647 h 31"/>
                <a:gd name="T2" fmla="*/ 0 w 33"/>
                <a:gd name="T3" fmla="*/ 0 h 31"/>
                <a:gd name="T4" fmla="*/ 513047288 w 33"/>
                <a:gd name="T5" fmla="*/ 0 h 31"/>
                <a:gd name="T6" fmla="*/ 912051270 w 33"/>
                <a:gd name="T7" fmla="*/ 0 h 31"/>
                <a:gd name="T8" fmla="*/ 1367928545 w 33"/>
                <a:gd name="T9" fmla="*/ 0 h 31"/>
                <a:gd name="T10" fmla="*/ 1880975833 w 33"/>
                <a:gd name="T11" fmla="*/ 0 h 31"/>
                <a:gd name="T12" fmla="*/ 1709910682 w 33"/>
                <a:gd name="T13" fmla="*/ 2147483647 h 31"/>
                <a:gd name="T14" fmla="*/ 1653037003 w 33"/>
                <a:gd name="T15" fmla="*/ 2147483647 h 31"/>
                <a:gd name="T16" fmla="*/ 1596015542 w 33"/>
                <a:gd name="T17" fmla="*/ 2147483647 h 31"/>
                <a:gd name="T18" fmla="*/ 1596015542 w 33"/>
                <a:gd name="T19" fmla="*/ 2147483647 h 31"/>
                <a:gd name="T20" fmla="*/ 1596015542 w 33"/>
                <a:gd name="T21" fmla="*/ 2147483647 h 31"/>
                <a:gd name="T22" fmla="*/ 1653037003 w 33"/>
                <a:gd name="T23" fmla="*/ 2147483647 h 31"/>
                <a:gd name="T24" fmla="*/ 1709910682 w 33"/>
                <a:gd name="T25" fmla="*/ 2147483647 h 31"/>
                <a:gd name="T26" fmla="*/ 1880975833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44" name="Freeform 509"/>
            <p:cNvSpPr>
              <a:spLocks/>
            </p:cNvSpPr>
            <p:nvPr>
              <p:custDataLst>
                <p:tags r:id="rId337"/>
              </p:custDataLst>
            </p:nvPr>
          </p:nvSpPr>
          <p:spPr bwMode="auto">
            <a:xfrm>
              <a:off x="8231748" y="1043701"/>
              <a:ext cx="45848" cy="35582"/>
            </a:xfrm>
            <a:custGeom>
              <a:avLst/>
              <a:gdLst>
                <a:gd name="T0" fmla="*/ 239692321 w 129"/>
                <a:gd name="T1" fmla="*/ 2147483647 h 56"/>
                <a:gd name="T2" fmla="*/ 79959464 w 129"/>
                <a:gd name="T3" fmla="*/ 2147483647 h 56"/>
                <a:gd name="T4" fmla="*/ 79959464 w 129"/>
                <a:gd name="T5" fmla="*/ 2147483647 h 56"/>
                <a:gd name="T6" fmla="*/ 0 w 129"/>
                <a:gd name="T7" fmla="*/ 2147483647 h 56"/>
                <a:gd name="T8" fmla="*/ 79959464 w 129"/>
                <a:gd name="T9" fmla="*/ 2147483647 h 56"/>
                <a:gd name="T10" fmla="*/ 159733288 w 129"/>
                <a:gd name="T11" fmla="*/ 2147483647 h 56"/>
                <a:gd name="T12" fmla="*/ 239692321 w 129"/>
                <a:gd name="T13" fmla="*/ 2147483647 h 56"/>
                <a:gd name="T14" fmla="*/ 719077394 w 129"/>
                <a:gd name="T15" fmla="*/ 2147483647 h 56"/>
                <a:gd name="T16" fmla="*/ 1278607142 w 129"/>
                <a:gd name="T17" fmla="*/ 2147483647 h 56"/>
                <a:gd name="T18" fmla="*/ 1678033181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1837951679 w 129"/>
                <a:gd name="T67" fmla="*/ 2147483647 h 56"/>
                <a:gd name="T68" fmla="*/ 1278607142 w 129"/>
                <a:gd name="T69" fmla="*/ 2147483647 h 56"/>
                <a:gd name="T70" fmla="*/ 479385073 w 129"/>
                <a:gd name="T71" fmla="*/ 2147483647 h 56"/>
                <a:gd name="T72" fmla="*/ 239692321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56"/>
                <a:gd name="T113" fmla="*/ 129 w 12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45" name="Freeform 510"/>
            <p:cNvSpPr>
              <a:spLocks/>
            </p:cNvSpPr>
            <p:nvPr>
              <p:custDataLst>
                <p:tags r:id="rId338"/>
              </p:custDataLst>
            </p:nvPr>
          </p:nvSpPr>
          <p:spPr bwMode="auto">
            <a:xfrm>
              <a:off x="8344401" y="1257192"/>
              <a:ext cx="11790" cy="34621"/>
            </a:xfrm>
            <a:custGeom>
              <a:avLst/>
              <a:gdLst>
                <a:gd name="T0" fmla="*/ 888725100 w 41"/>
                <a:gd name="T1" fmla="*/ 2147483647 h 42"/>
                <a:gd name="T2" fmla="*/ 0 w 41"/>
                <a:gd name="T3" fmla="*/ 2147483647 h 42"/>
                <a:gd name="T4" fmla="*/ 0 w 41"/>
                <a:gd name="T5" fmla="*/ 2147483647 h 42"/>
                <a:gd name="T6" fmla="*/ 296201392 w 41"/>
                <a:gd name="T7" fmla="*/ 2147483647 h 42"/>
                <a:gd name="T8" fmla="*/ 592524057 w 41"/>
                <a:gd name="T9" fmla="*/ 2147483647 h 42"/>
                <a:gd name="T10" fmla="*/ 1015755526 w 41"/>
                <a:gd name="T11" fmla="*/ 2147483647 h 42"/>
                <a:gd name="T12" fmla="*/ 1438986996 w 41"/>
                <a:gd name="T13" fmla="*/ 0 h 42"/>
                <a:gd name="T14" fmla="*/ 1438986996 w 41"/>
                <a:gd name="T15" fmla="*/ 2147483647 h 42"/>
                <a:gd name="T16" fmla="*/ 1735188039 w 41"/>
                <a:gd name="T17" fmla="*/ 2147483647 h 42"/>
                <a:gd name="T18" fmla="*/ 888725100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46" name="Freeform 511"/>
            <p:cNvSpPr>
              <a:spLocks/>
            </p:cNvSpPr>
            <p:nvPr>
              <p:custDataLst>
                <p:tags r:id="rId339"/>
              </p:custDataLst>
            </p:nvPr>
          </p:nvSpPr>
          <p:spPr bwMode="auto">
            <a:xfrm>
              <a:off x="8467534" y="1325471"/>
              <a:ext cx="35368" cy="36544"/>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1566398838 w 93"/>
                <a:gd name="T27" fmla="*/ 2147483647 h 39"/>
                <a:gd name="T28" fmla="*/ 881125934 w 93"/>
                <a:gd name="T29" fmla="*/ 2147483647 h 39"/>
                <a:gd name="T30" fmla="*/ 0 w 93"/>
                <a:gd name="T31" fmla="*/ 2147483647 h 39"/>
                <a:gd name="T32" fmla="*/ 1076978964 w 93"/>
                <a:gd name="T33" fmla="*/ 2147483647 h 39"/>
                <a:gd name="T34" fmla="*/ 1958104898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9"/>
                <a:gd name="T68" fmla="*/ 93 w 93"/>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47" name="Freeform 512"/>
            <p:cNvSpPr>
              <a:spLocks/>
            </p:cNvSpPr>
            <p:nvPr>
              <p:custDataLst>
                <p:tags r:id="rId340"/>
              </p:custDataLst>
            </p:nvPr>
          </p:nvSpPr>
          <p:spPr bwMode="auto">
            <a:xfrm>
              <a:off x="8509451" y="1335086"/>
              <a:ext cx="15719" cy="35583"/>
            </a:xfrm>
            <a:custGeom>
              <a:avLst/>
              <a:gdLst>
                <a:gd name="T0" fmla="*/ 2147483647 w 39"/>
                <a:gd name="T1" fmla="*/ 2147483647 h 19"/>
                <a:gd name="T2" fmla="*/ 1515076296 w 39"/>
                <a:gd name="T3" fmla="*/ 2147483647 h 19"/>
                <a:gd name="T4" fmla="*/ 932427650 w 39"/>
                <a:gd name="T5" fmla="*/ 2147483647 h 19"/>
                <a:gd name="T6" fmla="*/ 582648158 w 39"/>
                <a:gd name="T7" fmla="*/ 2147483647 h 19"/>
                <a:gd name="T8" fmla="*/ 349541123 w 39"/>
                <a:gd name="T9" fmla="*/ 2147483647 h 19"/>
                <a:gd name="T10" fmla="*/ 233107035 w 39"/>
                <a:gd name="T11" fmla="*/ 2147483647 h 19"/>
                <a:gd name="T12" fmla="*/ 0 w 39"/>
                <a:gd name="T13" fmla="*/ 2147483647 h 19"/>
                <a:gd name="T14" fmla="*/ 0 w 39"/>
                <a:gd name="T15" fmla="*/ 0 h 19"/>
                <a:gd name="T16" fmla="*/ 1515076296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48" name="Freeform 513"/>
            <p:cNvSpPr>
              <a:spLocks/>
            </p:cNvSpPr>
            <p:nvPr>
              <p:custDataLst>
                <p:tags r:id="rId341"/>
              </p:custDataLst>
            </p:nvPr>
          </p:nvSpPr>
          <p:spPr bwMode="auto">
            <a:xfrm>
              <a:off x="8398109" y="1412020"/>
              <a:ext cx="11789" cy="34621"/>
            </a:xfrm>
            <a:custGeom>
              <a:avLst/>
              <a:gdLst>
                <a:gd name="T0" fmla="*/ 0 w 26"/>
                <a:gd name="T1" fmla="*/ 2147483647 h 36"/>
                <a:gd name="T2" fmla="*/ 497916237 w 26"/>
                <a:gd name="T3" fmla="*/ 2147483647 h 36"/>
                <a:gd name="T4" fmla="*/ 1659216899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1659216899 w 26"/>
                <a:gd name="T25" fmla="*/ 2147483647 h 36"/>
                <a:gd name="T26" fmla="*/ 663686650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49" name="Freeform 514"/>
            <p:cNvSpPr>
              <a:spLocks/>
            </p:cNvSpPr>
            <p:nvPr>
              <p:custDataLst>
                <p:tags r:id="rId342"/>
              </p:custDataLst>
            </p:nvPr>
          </p:nvSpPr>
          <p:spPr bwMode="auto">
            <a:xfrm>
              <a:off x="8407278" y="1429331"/>
              <a:ext cx="2620" cy="36544"/>
            </a:xfrm>
            <a:custGeom>
              <a:avLst/>
              <a:gdLst>
                <a:gd name="T0" fmla="*/ 0 w 6"/>
                <a:gd name="T1" fmla="*/ 2147483647 h 37"/>
                <a:gd name="T2" fmla="*/ 0 w 6"/>
                <a:gd name="T3" fmla="*/ 0 h 37"/>
                <a:gd name="T4" fmla="*/ 889055033 w 6"/>
                <a:gd name="T5" fmla="*/ 0 h 37"/>
                <a:gd name="T6" fmla="*/ 889055033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50" name="Freeform 515"/>
            <p:cNvSpPr>
              <a:spLocks/>
            </p:cNvSpPr>
            <p:nvPr>
              <p:custDataLst>
                <p:tags r:id="rId343"/>
              </p:custDataLst>
            </p:nvPr>
          </p:nvSpPr>
          <p:spPr bwMode="auto">
            <a:xfrm>
              <a:off x="8396798" y="1479338"/>
              <a:ext cx="7860" cy="33659"/>
            </a:xfrm>
            <a:custGeom>
              <a:avLst/>
              <a:gdLst>
                <a:gd name="T0" fmla="*/ 0 w 20"/>
                <a:gd name="T1" fmla="*/ 2147483647 h 43"/>
                <a:gd name="T2" fmla="*/ 0 w 20"/>
                <a:gd name="T3" fmla="*/ 2147483647 h 43"/>
                <a:gd name="T4" fmla="*/ 0 w 20"/>
                <a:gd name="T5" fmla="*/ 2147483647 h 43"/>
                <a:gd name="T6" fmla="*/ 216153683 w 20"/>
                <a:gd name="T7" fmla="*/ 2147483647 h 43"/>
                <a:gd name="T8" fmla="*/ 756197846 w 20"/>
                <a:gd name="T9" fmla="*/ 0 h 43"/>
                <a:gd name="T10" fmla="*/ 1188278993 w 20"/>
                <a:gd name="T11" fmla="*/ 2147483647 h 43"/>
                <a:gd name="T12" fmla="*/ 1728323156 w 20"/>
                <a:gd name="T13" fmla="*/ 2147483647 h 43"/>
                <a:gd name="T14" fmla="*/ 1836286174 w 20"/>
                <a:gd name="T15" fmla="*/ 2147483647 h 43"/>
                <a:gd name="T16" fmla="*/ 2052440333 w 20"/>
                <a:gd name="T17" fmla="*/ 2147483647 h 43"/>
                <a:gd name="T18" fmla="*/ 2052440333 w 20"/>
                <a:gd name="T19" fmla="*/ 2147483647 h 43"/>
                <a:gd name="T20" fmla="*/ 2147483647 w 20"/>
                <a:gd name="T21" fmla="*/ 2147483647 h 43"/>
                <a:gd name="T22" fmla="*/ 2052440333 w 20"/>
                <a:gd name="T23" fmla="*/ 2147483647 h 43"/>
                <a:gd name="T24" fmla="*/ 1944477315 w 20"/>
                <a:gd name="T25" fmla="*/ 2147483647 h 43"/>
                <a:gd name="T26" fmla="*/ 1728323156 w 20"/>
                <a:gd name="T27" fmla="*/ 2147483647 h 43"/>
                <a:gd name="T28" fmla="*/ 1296242486 w 20"/>
                <a:gd name="T29" fmla="*/ 2147483647 h 43"/>
                <a:gd name="T30" fmla="*/ 972125310 w 20"/>
                <a:gd name="T31" fmla="*/ 2147483647 h 43"/>
                <a:gd name="T32" fmla="*/ 648234353 w 20"/>
                <a:gd name="T33" fmla="*/ 2147483647 h 43"/>
                <a:gd name="T34" fmla="*/ 216153683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51" name="Freeform 516"/>
            <p:cNvSpPr>
              <a:spLocks/>
            </p:cNvSpPr>
            <p:nvPr>
              <p:custDataLst>
                <p:tags r:id="rId344"/>
              </p:custDataLst>
            </p:nvPr>
          </p:nvSpPr>
          <p:spPr bwMode="auto">
            <a:xfrm>
              <a:off x="8378459" y="1500494"/>
              <a:ext cx="0" cy="35583"/>
            </a:xfrm>
            <a:custGeom>
              <a:avLst/>
              <a:gdLst>
                <a:gd name="T0" fmla="*/ 115005089 h 30"/>
                <a:gd name="T1" fmla="*/ 95836927 h 30"/>
                <a:gd name="T2" fmla="*/ 69003458 h 30"/>
                <a:gd name="T3" fmla="*/ 34500750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solidFill>
              <a:srgbClr val="C40075"/>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352" name="Freeform 517"/>
            <p:cNvSpPr>
              <a:spLocks/>
            </p:cNvSpPr>
            <p:nvPr>
              <p:custDataLst>
                <p:tags r:id="rId345"/>
              </p:custDataLst>
            </p:nvPr>
          </p:nvSpPr>
          <p:spPr bwMode="auto">
            <a:xfrm>
              <a:off x="8378459" y="1500494"/>
              <a:ext cx="6550" cy="35583"/>
            </a:xfrm>
            <a:custGeom>
              <a:avLst/>
              <a:gdLst>
                <a:gd name="T0" fmla="*/ 0 w 20"/>
                <a:gd name="T1" fmla="*/ 0 h 24"/>
                <a:gd name="T2" fmla="*/ 3150592 w 20"/>
                <a:gd name="T3" fmla="*/ 0 h 24"/>
                <a:gd name="T4" fmla="*/ 0 w 20"/>
                <a:gd name="T5" fmla="*/ 143756353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solidFill>
              <a:srgbClr val="C40075"/>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353" name="Freeform 518"/>
            <p:cNvSpPr>
              <a:spLocks/>
            </p:cNvSpPr>
            <p:nvPr>
              <p:custDataLst>
                <p:tags r:id="rId346"/>
              </p:custDataLst>
            </p:nvPr>
          </p:nvSpPr>
          <p:spPr bwMode="auto">
            <a:xfrm>
              <a:off x="8175421" y="1250460"/>
              <a:ext cx="14409" cy="36544"/>
            </a:xfrm>
            <a:custGeom>
              <a:avLst/>
              <a:gdLst>
                <a:gd name="T0" fmla="*/ 0 w 46"/>
                <a:gd name="T1" fmla="*/ 0 h 19"/>
                <a:gd name="T2" fmla="*/ 492254919 w 46"/>
                <a:gd name="T3" fmla="*/ 2147483647 h 19"/>
                <a:gd name="T4" fmla="*/ 765906097 w 46"/>
                <a:gd name="T5" fmla="*/ 2147483647 h 19"/>
                <a:gd name="T6" fmla="*/ 1039413023 w 46"/>
                <a:gd name="T7" fmla="*/ 2147483647 h 19"/>
                <a:gd name="T8" fmla="*/ 1258161395 w 46"/>
                <a:gd name="T9" fmla="*/ 2147483647 h 19"/>
                <a:gd name="T10" fmla="*/ 1422294325 w 46"/>
                <a:gd name="T11" fmla="*/ 2147483647 h 19"/>
                <a:gd name="T12" fmla="*/ 1750416314 w 46"/>
                <a:gd name="T13" fmla="*/ 2147483647 h 19"/>
                <a:gd name="T14" fmla="*/ 2024067112 w 46"/>
                <a:gd name="T15" fmla="*/ 2147483647 h 19"/>
                <a:gd name="T16" fmla="*/ 2147483647 w 46"/>
                <a:gd name="T17" fmla="*/ 2147483647 h 19"/>
                <a:gd name="T18" fmla="*/ 1805175248 w 46"/>
                <a:gd name="T19" fmla="*/ 2147483647 h 19"/>
                <a:gd name="T20" fmla="*/ 1312920329 w 46"/>
                <a:gd name="T21" fmla="*/ 2147483647 h 19"/>
                <a:gd name="T22" fmla="*/ 984654089 w 46"/>
                <a:gd name="T23" fmla="*/ 2147483647 h 19"/>
                <a:gd name="T24" fmla="*/ 711147163 w 46"/>
                <a:gd name="T25" fmla="*/ 2147483647 h 19"/>
                <a:gd name="T26" fmla="*/ 547014232 w 46"/>
                <a:gd name="T27" fmla="*/ 2147483647 h 19"/>
                <a:gd name="T28" fmla="*/ 382880923 w 46"/>
                <a:gd name="T29" fmla="*/ 2147483647 h 19"/>
                <a:gd name="T30" fmla="*/ 218747992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54" name="Freeform 519"/>
            <p:cNvSpPr>
              <a:spLocks/>
            </p:cNvSpPr>
            <p:nvPr>
              <p:custDataLst>
                <p:tags r:id="rId347"/>
              </p:custDataLst>
            </p:nvPr>
          </p:nvSpPr>
          <p:spPr bwMode="auto">
            <a:xfrm>
              <a:off x="5960336" y="1335086"/>
              <a:ext cx="39298" cy="35583"/>
            </a:xfrm>
            <a:custGeom>
              <a:avLst/>
              <a:gdLst>
                <a:gd name="T0" fmla="*/ 2147483647 w 100"/>
                <a:gd name="T1" fmla="*/ 0 h 55"/>
                <a:gd name="T2" fmla="*/ 2147483647 w 100"/>
                <a:gd name="T3" fmla="*/ 2147483647 h 55"/>
                <a:gd name="T4" fmla="*/ 2147483647 w 100"/>
                <a:gd name="T5" fmla="*/ 2147483647 h 55"/>
                <a:gd name="T6" fmla="*/ 1404205980 w 100"/>
                <a:gd name="T7" fmla="*/ 2147483647 h 55"/>
                <a:gd name="T8" fmla="*/ 0 w 100"/>
                <a:gd name="T9" fmla="*/ 2147483647 h 55"/>
                <a:gd name="T10" fmla="*/ 107963494 w 100"/>
                <a:gd name="T11" fmla="*/ 2147483647 h 55"/>
                <a:gd name="T12" fmla="*/ 432080670 w 100"/>
                <a:gd name="T13" fmla="*/ 2147483647 h 55"/>
                <a:gd name="T14" fmla="*/ 1080315499 w 100"/>
                <a:gd name="T15" fmla="*/ 2147483647 h 55"/>
                <a:gd name="T16" fmla="*/ 1728323156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5"/>
                <a:gd name="T35" fmla="*/ 100 w 10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55" name="Freeform 520"/>
            <p:cNvSpPr>
              <a:spLocks/>
            </p:cNvSpPr>
            <p:nvPr>
              <p:custDataLst>
                <p:tags r:id="rId348"/>
              </p:custDataLst>
            </p:nvPr>
          </p:nvSpPr>
          <p:spPr bwMode="auto">
            <a:xfrm>
              <a:off x="6331044" y="1087938"/>
              <a:ext cx="35368" cy="35582"/>
            </a:xfrm>
            <a:custGeom>
              <a:avLst/>
              <a:gdLst>
                <a:gd name="T0" fmla="*/ 2147483647 w 99"/>
                <a:gd name="T1" fmla="*/ 2147483647 h 51"/>
                <a:gd name="T2" fmla="*/ 2147483647 w 99"/>
                <a:gd name="T3" fmla="*/ 1528043055 h 51"/>
                <a:gd name="T4" fmla="*/ 2147483647 w 99"/>
                <a:gd name="T5" fmla="*/ 0 h 51"/>
                <a:gd name="T6" fmla="*/ 2147483647 w 99"/>
                <a:gd name="T7" fmla="*/ 0 h 51"/>
                <a:gd name="T8" fmla="*/ 2147483647 w 99"/>
                <a:gd name="T9" fmla="*/ 1528043055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1460760772 w 99"/>
                <a:gd name="T49" fmla="*/ 2147483647 h 51"/>
                <a:gd name="T50" fmla="*/ 730474120 w 99"/>
                <a:gd name="T51" fmla="*/ 2147483647 h 51"/>
                <a:gd name="T52" fmla="*/ 81163743 w 99"/>
                <a:gd name="T53" fmla="*/ 2147483647 h 51"/>
                <a:gd name="T54" fmla="*/ 0 w 99"/>
                <a:gd name="T55" fmla="*/ 2147483647 h 51"/>
                <a:gd name="T56" fmla="*/ 81163743 w 99"/>
                <a:gd name="T57" fmla="*/ 2147483647 h 51"/>
                <a:gd name="T58" fmla="*/ 243491229 w 99"/>
                <a:gd name="T59" fmla="*/ 2147483647 h 51"/>
                <a:gd name="T60" fmla="*/ 486982891 w 99"/>
                <a:gd name="T61" fmla="*/ 2147483647 h 51"/>
                <a:gd name="T62" fmla="*/ 1136105800 w 99"/>
                <a:gd name="T63" fmla="*/ 2147483647 h 51"/>
                <a:gd name="T64" fmla="*/ 2028907839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1"/>
                <a:gd name="T119" fmla="*/ 99 w 9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56" name="Freeform 521"/>
            <p:cNvSpPr>
              <a:spLocks/>
            </p:cNvSpPr>
            <p:nvPr>
              <p:custDataLst>
                <p:tags r:id="rId349"/>
              </p:custDataLst>
            </p:nvPr>
          </p:nvSpPr>
          <p:spPr bwMode="auto">
            <a:xfrm>
              <a:off x="6359863" y="974461"/>
              <a:ext cx="188629" cy="99052"/>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1017246533 h 311"/>
                <a:gd name="T10" fmla="*/ 2147483647 w 525"/>
                <a:gd name="T11" fmla="*/ 872123061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1486068946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5"/>
                <a:gd name="T169" fmla="*/ 0 h 311"/>
                <a:gd name="T170" fmla="*/ 525 w 525"/>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57" name="Freeform 522"/>
            <p:cNvSpPr>
              <a:spLocks/>
            </p:cNvSpPr>
            <p:nvPr>
              <p:custDataLst>
                <p:tags r:id="rId350"/>
              </p:custDataLst>
            </p:nvPr>
          </p:nvSpPr>
          <p:spPr bwMode="auto">
            <a:xfrm>
              <a:off x="6188262" y="1162948"/>
              <a:ext cx="26199" cy="33659"/>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1947477883 w 79"/>
                <a:gd name="T33" fmla="*/ 2147483647 h 38"/>
                <a:gd name="T34" fmla="*/ 1363250956 w 79"/>
                <a:gd name="T35" fmla="*/ 2147483647 h 38"/>
                <a:gd name="T36" fmla="*/ 973657959 w 79"/>
                <a:gd name="T37" fmla="*/ 2147483647 h 38"/>
                <a:gd name="T38" fmla="*/ 519294962 w 79"/>
                <a:gd name="T39" fmla="*/ 2147483647 h 38"/>
                <a:gd name="T40" fmla="*/ 259728263 w 79"/>
                <a:gd name="T41" fmla="*/ 2147483647 h 38"/>
                <a:gd name="T42" fmla="*/ 129864332 w 79"/>
                <a:gd name="T43" fmla="*/ 2147483647 h 38"/>
                <a:gd name="T44" fmla="*/ 64931965 w 79"/>
                <a:gd name="T45" fmla="*/ 2147483647 h 38"/>
                <a:gd name="T46" fmla="*/ 0 w 79"/>
                <a:gd name="T47" fmla="*/ 2147483647 h 38"/>
                <a:gd name="T48" fmla="*/ 0 w 79"/>
                <a:gd name="T49" fmla="*/ 2147483647 h 38"/>
                <a:gd name="T50" fmla="*/ 64931965 w 79"/>
                <a:gd name="T51" fmla="*/ 2147483647 h 38"/>
                <a:gd name="T52" fmla="*/ 259728263 w 79"/>
                <a:gd name="T53" fmla="*/ 2147483647 h 38"/>
                <a:gd name="T54" fmla="*/ 649159294 w 79"/>
                <a:gd name="T55" fmla="*/ 2147483647 h 38"/>
                <a:gd name="T56" fmla="*/ 1103522291 w 79"/>
                <a:gd name="T57" fmla="*/ 2147483647 h 38"/>
                <a:gd name="T58" fmla="*/ 2077341813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8"/>
                <a:gd name="T95" fmla="*/ 79 w 79"/>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58" name="Freeform 523"/>
            <p:cNvSpPr>
              <a:spLocks/>
            </p:cNvSpPr>
            <p:nvPr>
              <p:custDataLst>
                <p:tags r:id="rId351"/>
              </p:custDataLst>
            </p:nvPr>
          </p:nvSpPr>
          <p:spPr bwMode="auto">
            <a:xfrm>
              <a:off x="8090275" y="1342781"/>
              <a:ext cx="162431" cy="162523"/>
            </a:xfrm>
            <a:custGeom>
              <a:avLst/>
              <a:gdLst>
                <a:gd name="T0" fmla="*/ 2050969857 w 459"/>
                <a:gd name="T1" fmla="*/ 2147483647 h 511"/>
                <a:gd name="T2" fmla="*/ 946488252 w 459"/>
                <a:gd name="T3" fmla="*/ 2147483647 h 511"/>
                <a:gd name="T4" fmla="*/ 0 w 459"/>
                <a:gd name="T5" fmla="*/ 0 h 511"/>
                <a:gd name="T6" fmla="*/ 1735351546 w 459"/>
                <a:gd name="T7" fmla="*/ 1013020311 h 511"/>
                <a:gd name="T8" fmla="*/ 2147483647 w 459"/>
                <a:gd name="T9" fmla="*/ 868302824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9"/>
                <a:gd name="T142" fmla="*/ 0 h 511"/>
                <a:gd name="T143" fmla="*/ 459 w 459"/>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grpSp>
          <p:nvGrpSpPr>
            <p:cNvPr id="359" name="Group 524"/>
            <p:cNvGrpSpPr>
              <a:grpSpLocks/>
            </p:cNvGrpSpPr>
            <p:nvPr>
              <p:custDataLst>
                <p:tags r:id="rId352"/>
              </p:custDataLst>
            </p:nvPr>
          </p:nvGrpSpPr>
          <p:grpSpPr bwMode="auto">
            <a:xfrm>
              <a:off x="7092111" y="1315854"/>
              <a:ext cx="554099" cy="232724"/>
              <a:chOff x="4115" y="1551"/>
              <a:chExt cx="504" cy="244"/>
            </a:xfrm>
            <a:noFill/>
          </p:grpSpPr>
          <p:sp>
            <p:nvSpPr>
              <p:cNvPr id="443" name="Freeform 525"/>
              <p:cNvSpPr>
                <a:spLocks/>
              </p:cNvSpPr>
              <p:nvPr/>
            </p:nvSpPr>
            <p:spPr bwMode="auto">
              <a:xfrm>
                <a:off x="4540" y="1551"/>
                <a:ext cx="79" cy="86"/>
              </a:xfrm>
              <a:custGeom>
                <a:avLst/>
                <a:gdLst>
                  <a:gd name="T0" fmla="*/ 1 w 240"/>
                  <a:gd name="T1" fmla="*/ 27 h 259"/>
                  <a:gd name="T2" fmla="*/ 9 w 240"/>
                  <a:gd name="T3" fmla="*/ 29 h 259"/>
                  <a:gd name="T4" fmla="*/ 13 w 240"/>
                  <a:gd name="T5" fmla="*/ 27 h 259"/>
                  <a:gd name="T6" fmla="*/ 14 w 240"/>
                  <a:gd name="T7" fmla="*/ 23 h 259"/>
                  <a:gd name="T8" fmla="*/ 21 w 240"/>
                  <a:gd name="T9" fmla="*/ 18 h 259"/>
                  <a:gd name="T10" fmla="*/ 23 w 240"/>
                  <a:gd name="T11" fmla="*/ 12 h 259"/>
                  <a:gd name="T12" fmla="*/ 26 w 240"/>
                  <a:gd name="T13" fmla="*/ 3 h 259"/>
                  <a:gd name="T14" fmla="*/ 23 w 240"/>
                  <a:gd name="T15" fmla="*/ 0 h 259"/>
                  <a:gd name="T16" fmla="*/ 22 w 240"/>
                  <a:gd name="T17" fmla="*/ 4 h 259"/>
                  <a:gd name="T18" fmla="*/ 22 w 240"/>
                  <a:gd name="T19" fmla="*/ 8 h 259"/>
                  <a:gd name="T20" fmla="*/ 18 w 240"/>
                  <a:gd name="T21" fmla="*/ 12 h 259"/>
                  <a:gd name="T22" fmla="*/ 14 w 240"/>
                  <a:gd name="T23" fmla="*/ 16 h 259"/>
                  <a:gd name="T24" fmla="*/ 12 w 240"/>
                  <a:gd name="T25" fmla="*/ 20 h 259"/>
                  <a:gd name="T26" fmla="*/ 10 w 240"/>
                  <a:gd name="T27" fmla="*/ 24 h 259"/>
                  <a:gd name="T28" fmla="*/ 2 w 240"/>
                  <a:gd name="T29" fmla="*/ 25 h 259"/>
                  <a:gd name="T30" fmla="*/ 0 w 240"/>
                  <a:gd name="T31" fmla="*/ 25 h 259"/>
                  <a:gd name="T32" fmla="*/ 1 w 240"/>
                  <a:gd name="T33" fmla="*/ 27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9"/>
                  <a:gd name="T53" fmla="*/ 240 w 240"/>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sp>
            <p:nvSpPr>
              <p:cNvPr id="444" name="Freeform 526"/>
              <p:cNvSpPr>
                <a:spLocks/>
              </p:cNvSpPr>
              <p:nvPr/>
            </p:nvSpPr>
            <p:spPr bwMode="auto">
              <a:xfrm>
                <a:off x="4115" y="1761"/>
                <a:ext cx="84" cy="34"/>
              </a:xfrm>
              <a:custGeom>
                <a:avLst/>
                <a:gdLst>
                  <a:gd name="T0" fmla="*/ 4 w 259"/>
                  <a:gd name="T1" fmla="*/ 11 h 104"/>
                  <a:gd name="T2" fmla="*/ 3 w 259"/>
                  <a:gd name="T3" fmla="*/ 9 h 104"/>
                  <a:gd name="T4" fmla="*/ 6 w 259"/>
                  <a:gd name="T5" fmla="*/ 7 h 104"/>
                  <a:gd name="T6" fmla="*/ 7 w 259"/>
                  <a:gd name="T7" fmla="*/ 5 h 104"/>
                  <a:gd name="T8" fmla="*/ 13 w 259"/>
                  <a:gd name="T9" fmla="*/ 5 h 104"/>
                  <a:gd name="T10" fmla="*/ 18 w 259"/>
                  <a:gd name="T11" fmla="*/ 5 h 104"/>
                  <a:gd name="T12" fmla="*/ 26 w 259"/>
                  <a:gd name="T13" fmla="*/ 3 h 104"/>
                  <a:gd name="T14" fmla="*/ 27 w 259"/>
                  <a:gd name="T15" fmla="*/ 1 h 104"/>
                  <a:gd name="T16" fmla="*/ 26 w 259"/>
                  <a:gd name="T17" fmla="*/ 0 h 104"/>
                  <a:gd name="T18" fmla="*/ 21 w 259"/>
                  <a:gd name="T19" fmla="*/ 1 h 104"/>
                  <a:gd name="T20" fmla="*/ 16 w 259"/>
                  <a:gd name="T21" fmla="*/ 1 h 104"/>
                  <a:gd name="T22" fmla="*/ 11 w 259"/>
                  <a:gd name="T23" fmla="*/ 1 h 104"/>
                  <a:gd name="T24" fmla="*/ 6 w 259"/>
                  <a:gd name="T25" fmla="*/ 2 h 104"/>
                  <a:gd name="T26" fmla="*/ 3 w 259"/>
                  <a:gd name="T27" fmla="*/ 5 h 104"/>
                  <a:gd name="T28" fmla="*/ 0 w 259"/>
                  <a:gd name="T29" fmla="*/ 7 h 104"/>
                  <a:gd name="T30" fmla="*/ 0 w 259"/>
                  <a:gd name="T31" fmla="*/ 11 h 104"/>
                  <a:gd name="T32" fmla="*/ 4 w 259"/>
                  <a:gd name="T33" fmla="*/ 11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04"/>
                  <a:gd name="T53" fmla="*/ 259 w 25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3175" cmpd="sng">
                <a:solidFill>
                  <a:schemeClr val="accent6"/>
                </a:solidFill>
                <a:prstDash val="solid"/>
                <a:round/>
                <a:headEnd/>
                <a:tailEnd/>
              </a:ln>
            </p:spPr>
            <p:txBody>
              <a:bodyPr/>
              <a:lstStyle/>
              <a:p>
                <a:pPr>
                  <a:defRPr/>
                </a:pPr>
                <a:endParaRPr lang="en-GB" sz="1400">
                  <a:solidFill>
                    <a:prstClr val="black"/>
                  </a:solidFill>
                </a:endParaRPr>
              </a:p>
            </p:txBody>
          </p:sp>
        </p:grpSp>
        <p:sp>
          <p:nvSpPr>
            <p:cNvPr id="360" name="Freeform 527"/>
            <p:cNvSpPr>
              <a:spLocks/>
            </p:cNvSpPr>
            <p:nvPr>
              <p:custDataLst>
                <p:tags r:id="rId353"/>
              </p:custDataLst>
            </p:nvPr>
          </p:nvSpPr>
          <p:spPr bwMode="auto">
            <a:xfrm>
              <a:off x="6314016" y="1769763"/>
              <a:ext cx="437515" cy="309658"/>
            </a:xfrm>
            <a:custGeom>
              <a:avLst/>
              <a:gdLst>
                <a:gd name="T0" fmla="*/ 174039103 w 1227"/>
                <a:gd name="T1" fmla="*/ 127045524 h 979"/>
                <a:gd name="T2" fmla="*/ 174039103 w 1227"/>
                <a:gd name="T3" fmla="*/ 120502590 h 979"/>
                <a:gd name="T4" fmla="*/ 173665742 w 1227"/>
                <a:gd name="T5" fmla="*/ 112323793 h 979"/>
                <a:gd name="T6" fmla="*/ 169557472 w 1227"/>
                <a:gd name="T7" fmla="*/ 104962665 h 979"/>
                <a:gd name="T8" fmla="*/ 167876914 w 1227"/>
                <a:gd name="T9" fmla="*/ 100055073 h 979"/>
                <a:gd name="T10" fmla="*/ 152564351 w 1227"/>
                <a:gd name="T11" fmla="*/ 85060785 h 979"/>
                <a:gd name="T12" fmla="*/ 141733850 w 1227"/>
                <a:gd name="T13" fmla="*/ 71701838 h 979"/>
                <a:gd name="T14" fmla="*/ 140426654 w 1227"/>
                <a:gd name="T15" fmla="*/ 62432273 h 979"/>
                <a:gd name="T16" fmla="*/ 135571230 w 1227"/>
                <a:gd name="T17" fmla="*/ 59433624 h 979"/>
                <a:gd name="T18" fmla="*/ 129782402 w 1227"/>
                <a:gd name="T19" fmla="*/ 56434453 h 979"/>
                <a:gd name="T20" fmla="*/ 119138582 w 1227"/>
                <a:gd name="T21" fmla="*/ 53435282 h 979"/>
                <a:gd name="T22" fmla="*/ 111295377 w 1227"/>
                <a:gd name="T23" fmla="*/ 54798589 h 979"/>
                <a:gd name="T24" fmla="*/ 106440385 w 1227"/>
                <a:gd name="T25" fmla="*/ 55616782 h 979"/>
                <a:gd name="T26" fmla="*/ 98971000 w 1227"/>
                <a:gd name="T27" fmla="*/ 53162725 h 979"/>
                <a:gd name="T28" fmla="*/ 94302256 w 1227"/>
                <a:gd name="T29" fmla="*/ 48800769 h 979"/>
                <a:gd name="T30" fmla="*/ 90193986 w 1227"/>
                <a:gd name="T31" fmla="*/ 34896708 h 979"/>
                <a:gd name="T32" fmla="*/ 86832871 w 1227"/>
                <a:gd name="T33" fmla="*/ 28080687 h 979"/>
                <a:gd name="T34" fmla="*/ 80670682 w 1227"/>
                <a:gd name="T35" fmla="*/ 22082867 h 979"/>
                <a:gd name="T36" fmla="*/ 68159192 w 1227"/>
                <a:gd name="T37" fmla="*/ 16630679 h 979"/>
                <a:gd name="T38" fmla="*/ 56581524 w 1227"/>
                <a:gd name="T39" fmla="*/ 8723916 h 979"/>
                <a:gd name="T40" fmla="*/ 39961764 w 1227"/>
                <a:gd name="T41" fmla="*/ 2726093 h 979"/>
                <a:gd name="T42" fmla="*/ 30998502 w 1227"/>
                <a:gd name="T43" fmla="*/ 10359780 h 979"/>
                <a:gd name="T44" fmla="*/ 28197422 w 1227"/>
                <a:gd name="T45" fmla="*/ 16630679 h 979"/>
                <a:gd name="T46" fmla="*/ 28570790 w 1227"/>
                <a:gd name="T47" fmla="*/ 24536924 h 979"/>
                <a:gd name="T48" fmla="*/ 31558544 w 1227"/>
                <a:gd name="T49" fmla="*/ 32170608 h 979"/>
                <a:gd name="T50" fmla="*/ 28197422 w 1227"/>
                <a:gd name="T51" fmla="*/ 40894528 h 979"/>
                <a:gd name="T52" fmla="*/ 17739850 w 1227"/>
                <a:gd name="T53" fmla="*/ 50709190 h 979"/>
                <a:gd name="T54" fmla="*/ 10083781 w 1227"/>
                <a:gd name="T55" fmla="*/ 51799940 h 979"/>
                <a:gd name="T56" fmla="*/ 1680558 w 1227"/>
                <a:gd name="T57" fmla="*/ 49891519 h 979"/>
                <a:gd name="T58" fmla="*/ 0 w 1227"/>
                <a:gd name="T59" fmla="*/ 64340694 h 979"/>
                <a:gd name="T60" fmla="*/ 1680558 w 1227"/>
                <a:gd name="T61" fmla="*/ 73337702 h 979"/>
                <a:gd name="T62" fmla="*/ 4668313 w 1227"/>
                <a:gd name="T63" fmla="*/ 76881464 h 979"/>
                <a:gd name="T64" fmla="*/ 7469388 w 1227"/>
                <a:gd name="T65" fmla="*/ 83697478 h 979"/>
                <a:gd name="T66" fmla="*/ 15499251 w 1227"/>
                <a:gd name="T67" fmla="*/ 99237402 h 979"/>
                <a:gd name="T68" fmla="*/ 19047047 w 1227"/>
                <a:gd name="T69" fmla="*/ 112868906 h 979"/>
                <a:gd name="T70" fmla="*/ 22595275 w 1227"/>
                <a:gd name="T71" fmla="*/ 116413191 h 979"/>
                <a:gd name="T72" fmla="*/ 24835874 w 1227"/>
                <a:gd name="T73" fmla="*/ 119411840 h 979"/>
                <a:gd name="T74" fmla="*/ 27636948 w 1227"/>
                <a:gd name="T75" fmla="*/ 127863717 h 979"/>
                <a:gd name="T76" fmla="*/ 41829002 w 1227"/>
                <a:gd name="T77" fmla="*/ 148855859 h 979"/>
                <a:gd name="T78" fmla="*/ 46497746 w 1227"/>
                <a:gd name="T79" fmla="*/ 159488714 h 979"/>
                <a:gd name="T80" fmla="*/ 47804942 w 1227"/>
                <a:gd name="T81" fmla="*/ 170121047 h 979"/>
                <a:gd name="T82" fmla="*/ 49672180 w 1227"/>
                <a:gd name="T83" fmla="*/ 179663152 h 979"/>
                <a:gd name="T84" fmla="*/ 55834369 w 1227"/>
                <a:gd name="T85" fmla="*/ 191113678 h 979"/>
                <a:gd name="T86" fmla="*/ 67412037 w 1227"/>
                <a:gd name="T87" fmla="*/ 207471274 h 979"/>
                <a:gd name="T88" fmla="*/ 72454142 w 1227"/>
                <a:gd name="T89" fmla="*/ 221920971 h 979"/>
                <a:gd name="T90" fmla="*/ 79363486 w 1227"/>
                <a:gd name="T91" fmla="*/ 236370146 h 979"/>
                <a:gd name="T92" fmla="*/ 90193986 w 1227"/>
                <a:gd name="T93" fmla="*/ 255726913 h 979"/>
                <a:gd name="T94" fmla="*/ 98597206 w 1227"/>
                <a:gd name="T95" fmla="*/ 266904882 h 979"/>
                <a:gd name="T96" fmla="*/ 101398280 w 1227"/>
                <a:gd name="T97" fmla="*/ 259816312 h 979"/>
                <a:gd name="T98" fmla="*/ 101958754 w 1227"/>
                <a:gd name="T99" fmla="*/ 247820672 h 979"/>
                <a:gd name="T100" fmla="*/ 106440385 w 1227"/>
                <a:gd name="T101" fmla="*/ 244276387 h 979"/>
                <a:gd name="T102" fmla="*/ 112975935 w 1227"/>
                <a:gd name="T103" fmla="*/ 244003830 h 979"/>
                <a:gd name="T104" fmla="*/ 123246852 w 1227"/>
                <a:gd name="T105" fmla="*/ 247820672 h 979"/>
                <a:gd name="T106" fmla="*/ 132210114 w 1227"/>
                <a:gd name="T107" fmla="*/ 257090220 h 979"/>
                <a:gd name="T108" fmla="*/ 146962204 w 1227"/>
                <a:gd name="T109" fmla="*/ 228463905 h 979"/>
                <a:gd name="T110" fmla="*/ 223897950 w 1227"/>
                <a:gd name="T111" fmla="*/ 154581122 h 979"/>
                <a:gd name="T112" fmla="*/ 175532980 w 1227"/>
                <a:gd name="T113" fmla="*/ 127590638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chemeClr val="accent6">
                <a:lumMod val="60000"/>
                <a:lumOff val="40000"/>
              </a:schemeClr>
            </a:solidFill>
            <a:ln w="3175">
              <a:solidFill>
                <a:schemeClr val="accent6"/>
              </a:solidFill>
              <a:miter lim="800000"/>
              <a:headEnd/>
              <a:tailEnd/>
            </a:ln>
          </p:spPr>
          <p:txBody>
            <a:bodyPr/>
            <a:lstStyle/>
            <a:p>
              <a:pPr>
                <a:defRPr/>
              </a:pPr>
              <a:endParaRPr lang="en-GB" sz="1400">
                <a:solidFill>
                  <a:prstClr val="black"/>
                </a:solidFill>
              </a:endParaRPr>
            </a:p>
          </p:txBody>
        </p:sp>
        <p:sp>
          <p:nvSpPr>
            <p:cNvPr id="361" name="Freeform 528"/>
            <p:cNvSpPr>
              <a:spLocks/>
            </p:cNvSpPr>
            <p:nvPr>
              <p:custDataLst>
                <p:tags r:id="rId354"/>
              </p:custDataLst>
            </p:nvPr>
          </p:nvSpPr>
          <p:spPr bwMode="auto">
            <a:xfrm>
              <a:off x="5880430" y="1493763"/>
              <a:ext cx="47157" cy="34621"/>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1259501058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839667372 w 146"/>
                <a:gd name="T39" fmla="*/ 2147483647 h 81"/>
                <a:gd name="T40" fmla="*/ 1319564925 w 146"/>
                <a:gd name="T41" fmla="*/ 2147483647 h 81"/>
                <a:gd name="T42" fmla="*/ 1859372901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1756268889 h 81"/>
                <a:gd name="T56" fmla="*/ 2147483647 w 146"/>
                <a:gd name="T57" fmla="*/ 0 h 81"/>
                <a:gd name="T58" fmla="*/ 2147483647 w 146"/>
                <a:gd name="T59" fmla="*/ 1404816144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81"/>
                <a:gd name="T101" fmla="*/ 146 w 14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62" name="Freeform 529"/>
            <p:cNvSpPr>
              <a:spLocks/>
            </p:cNvSpPr>
            <p:nvPr>
              <p:custDataLst>
                <p:tags r:id="rId355"/>
              </p:custDataLst>
            </p:nvPr>
          </p:nvSpPr>
          <p:spPr bwMode="auto">
            <a:xfrm>
              <a:off x="5665603" y="1622626"/>
              <a:ext cx="13099" cy="34621"/>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37554743 w 34"/>
                <a:gd name="T17" fmla="*/ 0 h 49"/>
                <a:gd name="T18" fmla="*/ 814254430 w 34"/>
                <a:gd name="T19" fmla="*/ 0 h 49"/>
                <a:gd name="T20" fmla="*/ 0 w 34"/>
                <a:gd name="T21" fmla="*/ 0 h 49"/>
                <a:gd name="T22" fmla="*/ 305427063 w 34"/>
                <a:gd name="T23" fmla="*/ 2147483647 h 49"/>
                <a:gd name="T24" fmla="*/ 712445254 w 34"/>
                <a:gd name="T25" fmla="*/ 2147483647 h 49"/>
                <a:gd name="T26" fmla="*/ 1017872783 w 34"/>
                <a:gd name="T27" fmla="*/ 2147483647 h 49"/>
                <a:gd name="T28" fmla="*/ 1425109022 w 34"/>
                <a:gd name="T29" fmla="*/ 2147483647 h 49"/>
                <a:gd name="T30" fmla="*/ 1933936390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63" name="Freeform 530"/>
            <p:cNvSpPr>
              <a:spLocks/>
            </p:cNvSpPr>
            <p:nvPr>
              <p:custDataLst>
                <p:tags r:id="rId356"/>
              </p:custDataLst>
            </p:nvPr>
          </p:nvSpPr>
          <p:spPr bwMode="auto">
            <a:xfrm>
              <a:off x="5328951" y="1832271"/>
              <a:ext cx="23579" cy="34621"/>
            </a:xfrm>
            <a:custGeom>
              <a:avLst/>
              <a:gdLst>
                <a:gd name="T0" fmla="*/ 2147483647 w 60"/>
                <a:gd name="T1" fmla="*/ 0 h 74"/>
                <a:gd name="T2" fmla="*/ 2147483647 w 60"/>
                <a:gd name="T3" fmla="*/ 1842412512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1620359663 w 60"/>
                <a:gd name="T25" fmla="*/ 2147483647 h 74"/>
                <a:gd name="T26" fmla="*/ 864161816 w 60"/>
                <a:gd name="T27" fmla="*/ 2147483647 h 74"/>
                <a:gd name="T28" fmla="*/ 0 w 60"/>
                <a:gd name="T29" fmla="*/ 2147483647 h 74"/>
                <a:gd name="T30" fmla="*/ 540044164 w 60"/>
                <a:gd name="T31" fmla="*/ 2147483647 h 74"/>
                <a:gd name="T32" fmla="*/ 1296242486 w 60"/>
                <a:gd name="T33" fmla="*/ 2147483647 h 74"/>
                <a:gd name="T34" fmla="*/ 2052440809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1381958824 h 74"/>
                <a:gd name="T44" fmla="*/ 2147483647 w 60"/>
                <a:gd name="T45" fmla="*/ 460453689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64" name="Freeform 531"/>
            <p:cNvSpPr>
              <a:spLocks/>
            </p:cNvSpPr>
            <p:nvPr>
              <p:custDataLst>
                <p:tags r:id="rId357"/>
              </p:custDataLst>
            </p:nvPr>
          </p:nvSpPr>
          <p:spPr bwMode="auto">
            <a:xfrm>
              <a:off x="5280484" y="1841889"/>
              <a:ext cx="19648" cy="36544"/>
            </a:xfrm>
            <a:custGeom>
              <a:avLst/>
              <a:gdLst>
                <a:gd name="T0" fmla="*/ 1690510141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080667228 w 47"/>
                <a:gd name="T33" fmla="*/ 2147483647 h 45"/>
                <a:gd name="T34" fmla="*/ 910195461 w 47"/>
                <a:gd name="T35" fmla="*/ 2147483647 h 45"/>
                <a:gd name="T36" fmla="*/ 0 w 47"/>
                <a:gd name="T37" fmla="*/ 2147483647 h 45"/>
                <a:gd name="T38" fmla="*/ 260019440 w 47"/>
                <a:gd name="T39" fmla="*/ 2147483647 h 45"/>
                <a:gd name="T40" fmla="*/ 780314174 w 47"/>
                <a:gd name="T41" fmla="*/ 2147483647 h 45"/>
                <a:gd name="T42" fmla="*/ 1430490701 w 47"/>
                <a:gd name="T43" fmla="*/ 2147483647 h 45"/>
                <a:gd name="T44" fmla="*/ 1690510141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65" name="Freeform 532"/>
            <p:cNvSpPr>
              <a:spLocks/>
            </p:cNvSpPr>
            <p:nvPr>
              <p:custDataLst>
                <p:tags r:id="rId358"/>
              </p:custDataLst>
            </p:nvPr>
          </p:nvSpPr>
          <p:spPr bwMode="auto">
            <a:xfrm>
              <a:off x="5259525" y="1838042"/>
              <a:ext cx="5240" cy="34621"/>
            </a:xfrm>
            <a:custGeom>
              <a:avLst/>
              <a:gdLst>
                <a:gd name="T0" fmla="*/ 87385281 w 26"/>
                <a:gd name="T1" fmla="*/ 2147483647 h 36"/>
                <a:gd name="T2" fmla="*/ 72831081 w 26"/>
                <a:gd name="T3" fmla="*/ 2147483647 h 36"/>
                <a:gd name="T4" fmla="*/ 43722437 w 26"/>
                <a:gd name="T5" fmla="*/ 2147483647 h 36"/>
                <a:gd name="T6" fmla="*/ 14554200 w 26"/>
                <a:gd name="T7" fmla="*/ 2147483647 h 36"/>
                <a:gd name="T8" fmla="*/ 0 w 26"/>
                <a:gd name="T9" fmla="*/ 0 h 36"/>
                <a:gd name="T10" fmla="*/ 378768952 w 26"/>
                <a:gd name="T11" fmla="*/ 0 h 36"/>
                <a:gd name="T12" fmla="*/ 364214752 w 26"/>
                <a:gd name="T13" fmla="*/ 2147483647 h 36"/>
                <a:gd name="T14" fmla="*/ 349660552 w 26"/>
                <a:gd name="T15" fmla="*/ 2147483647 h 36"/>
                <a:gd name="T16" fmla="*/ 335046515 w 26"/>
                <a:gd name="T17" fmla="*/ 2147483647 h 36"/>
                <a:gd name="T18" fmla="*/ 335046515 w 26"/>
                <a:gd name="T19" fmla="*/ 2147483647 h 36"/>
                <a:gd name="T20" fmla="*/ 349660552 w 26"/>
                <a:gd name="T21" fmla="*/ 2147483647 h 36"/>
                <a:gd name="T22" fmla="*/ 378768952 w 26"/>
                <a:gd name="T23" fmla="*/ 2147483647 h 36"/>
                <a:gd name="T24" fmla="*/ 87385281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66" name="Freeform 533"/>
            <p:cNvSpPr>
              <a:spLocks/>
            </p:cNvSpPr>
            <p:nvPr>
              <p:custDataLst>
                <p:tags r:id="rId359"/>
              </p:custDataLst>
            </p:nvPr>
          </p:nvSpPr>
          <p:spPr bwMode="auto">
            <a:xfrm>
              <a:off x="6308776" y="1673595"/>
              <a:ext cx="144092" cy="96168"/>
            </a:xfrm>
            <a:custGeom>
              <a:avLst/>
              <a:gdLst>
                <a:gd name="T0" fmla="*/ 2084051499 w 405"/>
                <a:gd name="T1" fmla="*/ 2147483647 h 302"/>
                <a:gd name="T2" fmla="*/ 2147483647 w 405"/>
                <a:gd name="T3" fmla="*/ 2147483647 h 302"/>
                <a:gd name="T4" fmla="*/ 2147483647 w 405"/>
                <a:gd name="T5" fmla="*/ 2147483647 h 302"/>
                <a:gd name="T6" fmla="*/ 2147483647 w 405"/>
                <a:gd name="T7" fmla="*/ 2147483647 h 302"/>
                <a:gd name="T8" fmla="*/ 1442847470 w 405"/>
                <a:gd name="T9" fmla="*/ 2147483647 h 302"/>
                <a:gd name="T10" fmla="*/ 480949157 w 405"/>
                <a:gd name="T11" fmla="*/ 2147483647 h 302"/>
                <a:gd name="T12" fmla="*/ 160254440 w 405"/>
                <a:gd name="T13" fmla="*/ 2147483647 h 302"/>
                <a:gd name="T14" fmla="*/ 400822152 w 405"/>
                <a:gd name="T15" fmla="*/ 2147483647 h 302"/>
                <a:gd name="T16" fmla="*/ 480949157 w 405"/>
                <a:gd name="T17" fmla="*/ 2147483647 h 302"/>
                <a:gd name="T18" fmla="*/ 1362720466 w 405"/>
                <a:gd name="T19" fmla="*/ 2147483647 h 302"/>
                <a:gd name="T20" fmla="*/ 2147483647 w 405"/>
                <a:gd name="T21" fmla="*/ 2147483647 h 302"/>
                <a:gd name="T22" fmla="*/ 2147483647 w 405"/>
                <a:gd name="T23" fmla="*/ 2147483647 h 302"/>
                <a:gd name="T24" fmla="*/ 2147483647 w 405"/>
                <a:gd name="T25" fmla="*/ 2147483647 h 302"/>
                <a:gd name="T26" fmla="*/ 2147483647 w 405"/>
                <a:gd name="T27" fmla="*/ 2147483647 h 302"/>
                <a:gd name="T28" fmla="*/ 2147483647 w 405"/>
                <a:gd name="T29" fmla="*/ 2147483647 h 302"/>
                <a:gd name="T30" fmla="*/ 2147483647 w 405"/>
                <a:gd name="T31" fmla="*/ 2147483647 h 302"/>
                <a:gd name="T32" fmla="*/ 2147483647 w 405"/>
                <a:gd name="T33" fmla="*/ 2147483647 h 302"/>
                <a:gd name="T34" fmla="*/ 2147483647 w 405"/>
                <a:gd name="T35" fmla="*/ 2147483647 h 302"/>
                <a:gd name="T36" fmla="*/ 2147483647 w 405"/>
                <a:gd name="T37" fmla="*/ 2147483647 h 302"/>
                <a:gd name="T38" fmla="*/ 2147483647 w 405"/>
                <a:gd name="T39" fmla="*/ 2147483647 h 302"/>
                <a:gd name="T40" fmla="*/ 2147483647 w 405"/>
                <a:gd name="T41" fmla="*/ 2147483647 h 302"/>
                <a:gd name="T42" fmla="*/ 2147483647 w 405"/>
                <a:gd name="T43" fmla="*/ 2147483647 h 302"/>
                <a:gd name="T44" fmla="*/ 2147483647 w 405"/>
                <a:gd name="T45" fmla="*/ 2147483647 h 302"/>
                <a:gd name="T46" fmla="*/ 2147483647 w 405"/>
                <a:gd name="T47" fmla="*/ 581102798 h 302"/>
                <a:gd name="T48" fmla="*/ 2147483647 w 405"/>
                <a:gd name="T49" fmla="*/ 435757711 h 302"/>
                <a:gd name="T50" fmla="*/ 2147483647 w 405"/>
                <a:gd name="T51" fmla="*/ 435757711 h 302"/>
                <a:gd name="T52" fmla="*/ 2147483647 w 405"/>
                <a:gd name="T53" fmla="*/ 145344561 h 302"/>
                <a:gd name="T54" fmla="*/ 2147483647 w 405"/>
                <a:gd name="T55" fmla="*/ 1161929098 h 302"/>
                <a:gd name="T56" fmla="*/ 2147483647 w 405"/>
                <a:gd name="T57" fmla="*/ 2147483647 h 302"/>
                <a:gd name="T58" fmla="*/ 2147483647 w 405"/>
                <a:gd name="T59" fmla="*/ 2147483647 h 302"/>
                <a:gd name="T60" fmla="*/ 2147483647 w 405"/>
                <a:gd name="T61" fmla="*/ 2147483647 h 302"/>
                <a:gd name="T62" fmla="*/ 2147483647 w 405"/>
                <a:gd name="T63" fmla="*/ 2147483647 h 302"/>
                <a:gd name="T64" fmla="*/ 2147483647 w 405"/>
                <a:gd name="T65" fmla="*/ 2147483647 h 302"/>
                <a:gd name="T66" fmla="*/ 2147483647 w 405"/>
                <a:gd name="T67" fmla="*/ 2147483647 h 302"/>
                <a:gd name="T68" fmla="*/ 2147483647 w 405"/>
                <a:gd name="T69" fmla="*/ 2147483647 h 302"/>
                <a:gd name="T70" fmla="*/ 2147483647 w 405"/>
                <a:gd name="T71" fmla="*/ 2147483647 h 302"/>
                <a:gd name="T72" fmla="*/ 2147483647 w 405"/>
                <a:gd name="T73" fmla="*/ 2147483647 h 302"/>
                <a:gd name="T74" fmla="*/ 2147483647 w 405"/>
                <a:gd name="T75" fmla="*/ 2147483647 h 302"/>
                <a:gd name="T76" fmla="*/ 2147483647 w 405"/>
                <a:gd name="T77" fmla="*/ 2147483647 h 302"/>
                <a:gd name="T78" fmla="*/ 2147483647 w 405"/>
                <a:gd name="T79" fmla="*/ 2147483647 h 302"/>
                <a:gd name="T80" fmla="*/ 2147483647 w 405"/>
                <a:gd name="T81" fmla="*/ 2147483647 h 302"/>
                <a:gd name="T82" fmla="*/ 2147483647 w 405"/>
                <a:gd name="T83" fmla="*/ 2147483647 h 302"/>
                <a:gd name="T84" fmla="*/ 2147483647 w 405"/>
                <a:gd name="T85" fmla="*/ 2147483647 h 302"/>
                <a:gd name="T86" fmla="*/ 2147483647 w 405"/>
                <a:gd name="T87" fmla="*/ 2147483647 h 302"/>
                <a:gd name="T88" fmla="*/ 2147483647 w 405"/>
                <a:gd name="T89" fmla="*/ 2147483647 h 302"/>
                <a:gd name="T90" fmla="*/ 2084051499 w 405"/>
                <a:gd name="T91" fmla="*/ 2147483647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5"/>
                <a:gd name="T139" fmla="*/ 0 h 302"/>
                <a:gd name="T140" fmla="*/ 405 w 405"/>
                <a:gd name="T141" fmla="*/ 302 h 3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367" name="Freeform 534"/>
            <p:cNvSpPr>
              <a:spLocks/>
            </p:cNvSpPr>
            <p:nvPr>
              <p:custDataLst>
                <p:tags r:id="rId360"/>
              </p:custDataLst>
            </p:nvPr>
          </p:nvSpPr>
          <p:spPr bwMode="auto">
            <a:xfrm>
              <a:off x="8036568" y="1904397"/>
              <a:ext cx="35368" cy="48083"/>
            </a:xfrm>
            <a:custGeom>
              <a:avLst/>
              <a:gdLst>
                <a:gd name="T0" fmla="*/ 18371512 w 100"/>
                <a:gd name="T1" fmla="*/ 262194 h 155"/>
                <a:gd name="T2" fmla="*/ 18371512 w 100"/>
                <a:gd name="T3" fmla="*/ 7867342 h 155"/>
                <a:gd name="T4" fmla="*/ 18371512 w 100"/>
                <a:gd name="T5" fmla="*/ 14423204 h 155"/>
                <a:gd name="T6" fmla="*/ 18371512 w 100"/>
                <a:gd name="T7" fmla="*/ 20455193 h 155"/>
                <a:gd name="T8" fmla="*/ 18371512 w 100"/>
                <a:gd name="T9" fmla="*/ 25962280 h 155"/>
                <a:gd name="T10" fmla="*/ 18004184 w 100"/>
                <a:gd name="T11" fmla="*/ 28584727 h 155"/>
                <a:gd name="T12" fmla="*/ 17269101 w 100"/>
                <a:gd name="T13" fmla="*/ 30944468 h 155"/>
                <a:gd name="T14" fmla="*/ 16350569 w 100"/>
                <a:gd name="T15" fmla="*/ 33566922 h 155"/>
                <a:gd name="T16" fmla="*/ 15064709 w 100"/>
                <a:gd name="T17" fmla="*/ 35927175 h 155"/>
                <a:gd name="T18" fmla="*/ 13411090 w 100"/>
                <a:gd name="T19" fmla="*/ 37763041 h 155"/>
                <a:gd name="T20" fmla="*/ 11390148 w 100"/>
                <a:gd name="T21" fmla="*/ 39336714 h 155"/>
                <a:gd name="T22" fmla="*/ 10471615 w 100"/>
                <a:gd name="T23" fmla="*/ 39861101 h 155"/>
                <a:gd name="T24" fmla="*/ 9369634 w 100"/>
                <a:gd name="T25" fmla="*/ 40385488 h 155"/>
                <a:gd name="T26" fmla="*/ 8451101 w 100"/>
                <a:gd name="T27" fmla="*/ 40647681 h 155"/>
                <a:gd name="T28" fmla="*/ 7164813 w 100"/>
                <a:gd name="T29" fmla="*/ 40647681 h 155"/>
                <a:gd name="T30" fmla="*/ 6430157 w 100"/>
                <a:gd name="T31" fmla="*/ 40385488 h 155"/>
                <a:gd name="T32" fmla="*/ 5511625 w 100"/>
                <a:gd name="T33" fmla="*/ 40123295 h 155"/>
                <a:gd name="T34" fmla="*/ 4776541 w 100"/>
                <a:gd name="T35" fmla="*/ 39598908 h 155"/>
                <a:gd name="T36" fmla="*/ 4041887 w 100"/>
                <a:gd name="T37" fmla="*/ 39074009 h 155"/>
                <a:gd name="T38" fmla="*/ 2755598 w 100"/>
                <a:gd name="T39" fmla="*/ 37238655 h 155"/>
                <a:gd name="T40" fmla="*/ 1653616 w 100"/>
                <a:gd name="T41" fmla="*/ 35140595 h 155"/>
                <a:gd name="T42" fmla="*/ 918533 w 100"/>
                <a:gd name="T43" fmla="*/ 32518140 h 155"/>
                <a:gd name="T44" fmla="*/ 367327 w 100"/>
                <a:gd name="T45" fmla="*/ 29633500 h 155"/>
                <a:gd name="T46" fmla="*/ 0 w 100"/>
                <a:gd name="T47" fmla="*/ 27011054 h 155"/>
                <a:gd name="T48" fmla="*/ 0 w 100"/>
                <a:gd name="T49" fmla="*/ 24388607 h 155"/>
                <a:gd name="T50" fmla="*/ 0 w 100"/>
                <a:gd name="T51" fmla="*/ 20192488 h 155"/>
                <a:gd name="T52" fmla="*/ 0 w 100"/>
                <a:gd name="T53" fmla="*/ 17045655 h 155"/>
                <a:gd name="T54" fmla="*/ 0 w 100"/>
                <a:gd name="T55" fmla="*/ 14685397 h 155"/>
                <a:gd name="T56" fmla="*/ 0 w 100"/>
                <a:gd name="T57" fmla="*/ 13112237 h 155"/>
                <a:gd name="T58" fmla="*/ 2755598 w 100"/>
                <a:gd name="T59" fmla="*/ 13112237 h 155"/>
                <a:gd name="T60" fmla="*/ 4776541 w 100"/>
                <a:gd name="T61" fmla="*/ 13112237 h 155"/>
                <a:gd name="T62" fmla="*/ 4776541 w 100"/>
                <a:gd name="T63" fmla="*/ 10489790 h 155"/>
                <a:gd name="T64" fmla="*/ 4960419 w 100"/>
                <a:gd name="T65" fmla="*/ 8129535 h 155"/>
                <a:gd name="T66" fmla="*/ 5327747 w 100"/>
                <a:gd name="T67" fmla="*/ 6031475 h 155"/>
                <a:gd name="T68" fmla="*/ 5695074 w 100"/>
                <a:gd name="T69" fmla="*/ 4458315 h 155"/>
                <a:gd name="T70" fmla="*/ 6430157 w 100"/>
                <a:gd name="T71" fmla="*/ 3146834 h 155"/>
                <a:gd name="T72" fmla="*/ 7164813 w 100"/>
                <a:gd name="T73" fmla="*/ 1835867 h 155"/>
                <a:gd name="T74" fmla="*/ 7716018 w 100"/>
                <a:gd name="T75" fmla="*/ 1048774 h 155"/>
                <a:gd name="T76" fmla="*/ 8818429 w 100"/>
                <a:gd name="T77" fmla="*/ 524387 h 155"/>
                <a:gd name="T78" fmla="*/ 10839371 w 100"/>
                <a:gd name="T79" fmla="*/ 0 h 155"/>
                <a:gd name="T80" fmla="*/ 13043763 w 100"/>
                <a:gd name="T81" fmla="*/ 0 h 155"/>
                <a:gd name="T82" fmla="*/ 15432036 w 100"/>
                <a:gd name="T83" fmla="*/ 0 h 155"/>
                <a:gd name="T84" fmla="*/ 18371512 w 100"/>
                <a:gd name="T85" fmla="*/ 262194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chemeClr val="accent6">
                <a:lumMod val="60000"/>
                <a:lumOff val="40000"/>
              </a:schemeClr>
            </a:solidFill>
            <a:ln w="3175" cmpd="sng">
              <a:solidFill>
                <a:schemeClr val="accent6"/>
              </a:solidFill>
              <a:prstDash val="solid"/>
              <a:round/>
              <a:headEnd/>
              <a:tailEnd/>
            </a:ln>
          </p:spPr>
          <p:txBody>
            <a:bodyPr/>
            <a:lstStyle/>
            <a:p>
              <a:pPr>
                <a:defRPr/>
              </a:pPr>
              <a:endParaRPr lang="en-GB" sz="1400">
                <a:solidFill>
                  <a:prstClr val="black"/>
                </a:solidFill>
              </a:endParaRPr>
            </a:p>
          </p:txBody>
        </p:sp>
        <p:grpSp>
          <p:nvGrpSpPr>
            <p:cNvPr id="368" name="Group 535"/>
            <p:cNvGrpSpPr>
              <a:grpSpLocks/>
            </p:cNvGrpSpPr>
            <p:nvPr>
              <p:custDataLst>
                <p:tags r:id="rId361"/>
              </p:custDataLst>
            </p:nvPr>
          </p:nvGrpSpPr>
          <p:grpSpPr bwMode="auto">
            <a:xfrm>
              <a:off x="6095258" y="1582237"/>
              <a:ext cx="398218" cy="122132"/>
              <a:chOff x="3289" y="1830"/>
              <a:chExt cx="363" cy="128"/>
            </a:xfrm>
            <a:solidFill>
              <a:schemeClr val="accent6">
                <a:lumMod val="60000"/>
                <a:lumOff val="40000"/>
              </a:schemeClr>
            </a:solidFill>
          </p:grpSpPr>
          <p:sp>
            <p:nvSpPr>
              <p:cNvPr id="438" name="Freeform 536"/>
              <p:cNvSpPr>
                <a:spLocks/>
              </p:cNvSpPr>
              <p:nvPr/>
            </p:nvSpPr>
            <p:spPr bwMode="auto">
              <a:xfrm>
                <a:off x="3289" y="1871"/>
                <a:ext cx="4" cy="3"/>
              </a:xfrm>
              <a:custGeom>
                <a:avLst/>
                <a:gdLst>
                  <a:gd name="T0" fmla="*/ 1 w 13"/>
                  <a:gd name="T1" fmla="*/ 0 h 7"/>
                  <a:gd name="T2" fmla="*/ 1 w 13"/>
                  <a:gd name="T3" fmla="*/ 0 h 7"/>
                  <a:gd name="T4" fmla="*/ 1 w 13"/>
                  <a:gd name="T5" fmla="*/ 0 h 7"/>
                  <a:gd name="T6" fmla="*/ 0 w 13"/>
                  <a:gd name="T7" fmla="*/ 1 h 7"/>
                  <a:gd name="T8" fmla="*/ 0 w 13"/>
                  <a:gd name="T9" fmla="*/ 1 h 7"/>
                  <a:gd name="T10" fmla="*/ 1 w 13"/>
                  <a:gd name="T11" fmla="*/ 0 h 7"/>
                  <a:gd name="T12" fmla="*/ 1 w 13"/>
                  <a:gd name="T13" fmla="*/ 0 h 7"/>
                  <a:gd name="T14" fmla="*/ 0 60000 65536"/>
                  <a:gd name="T15" fmla="*/ 0 60000 65536"/>
                  <a:gd name="T16" fmla="*/ 0 60000 65536"/>
                  <a:gd name="T17" fmla="*/ 0 60000 65536"/>
                  <a:gd name="T18" fmla="*/ 0 60000 65536"/>
                  <a:gd name="T19" fmla="*/ 0 60000 65536"/>
                  <a:gd name="T20" fmla="*/ 0 60000 65536"/>
                  <a:gd name="T21" fmla="*/ 0 w 13"/>
                  <a:gd name="T22" fmla="*/ 0 h 7"/>
                  <a:gd name="T23" fmla="*/ 13 w 1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7">
                    <a:moveTo>
                      <a:pt x="13" y="0"/>
                    </a:moveTo>
                    <a:lnTo>
                      <a:pt x="12" y="1"/>
                    </a:lnTo>
                    <a:lnTo>
                      <a:pt x="9" y="3"/>
                    </a:lnTo>
                    <a:lnTo>
                      <a:pt x="4" y="5"/>
                    </a:lnTo>
                    <a:lnTo>
                      <a:pt x="0" y="7"/>
                    </a:lnTo>
                    <a:lnTo>
                      <a:pt x="7" y="3"/>
                    </a:lnTo>
                    <a:lnTo>
                      <a:pt x="13" y="0"/>
                    </a:lnTo>
                  </a:path>
                </a:pathLst>
              </a:custGeom>
              <a:solidFill>
                <a:srgbClr val="C40075"/>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39" name="Freeform 537"/>
              <p:cNvSpPr>
                <a:spLocks/>
              </p:cNvSpPr>
              <p:nvPr/>
            </p:nvSpPr>
            <p:spPr bwMode="auto">
              <a:xfrm>
                <a:off x="3324" y="1937"/>
                <a:ext cx="10" cy="3"/>
              </a:xfrm>
              <a:custGeom>
                <a:avLst/>
                <a:gdLst>
                  <a:gd name="T0" fmla="*/ 0 w 34"/>
                  <a:gd name="T1" fmla="*/ 1 h 8"/>
                  <a:gd name="T2" fmla="*/ 1 w 34"/>
                  <a:gd name="T3" fmla="*/ 1 h 8"/>
                  <a:gd name="T4" fmla="*/ 1 w 34"/>
                  <a:gd name="T5" fmla="*/ 0 h 8"/>
                  <a:gd name="T6" fmla="*/ 2 w 34"/>
                  <a:gd name="T7" fmla="*/ 0 h 8"/>
                  <a:gd name="T8" fmla="*/ 3 w 34"/>
                  <a:gd name="T9" fmla="*/ 0 h 8"/>
                  <a:gd name="T10" fmla="*/ 3 w 34"/>
                  <a:gd name="T11" fmla="*/ 0 h 8"/>
                  <a:gd name="T12" fmla="*/ 2 w 34"/>
                  <a:gd name="T13" fmla="*/ 1 h 8"/>
                  <a:gd name="T14" fmla="*/ 2 w 34"/>
                  <a:gd name="T15" fmla="*/ 1 h 8"/>
                  <a:gd name="T16" fmla="*/ 1 w 34"/>
                  <a:gd name="T17" fmla="*/ 1 h 8"/>
                  <a:gd name="T18" fmla="*/ 1 w 34"/>
                  <a:gd name="T19" fmla="*/ 1 h 8"/>
                  <a:gd name="T20" fmla="*/ 1 w 34"/>
                  <a:gd name="T21" fmla="*/ 1 h 8"/>
                  <a:gd name="T22" fmla="*/ 0 w 34"/>
                  <a:gd name="T23" fmla="*/ 1 h 8"/>
                  <a:gd name="T24" fmla="*/ 0 w 34"/>
                  <a:gd name="T25" fmla="*/ 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8"/>
                  <a:gd name="T41" fmla="*/ 34 w 3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C40075"/>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40" name="Freeform 538"/>
              <p:cNvSpPr>
                <a:spLocks/>
              </p:cNvSpPr>
              <p:nvPr/>
            </p:nvSpPr>
            <p:spPr bwMode="auto">
              <a:xfrm>
                <a:off x="3343" y="1948"/>
                <a:ext cx="4" cy="8"/>
              </a:xfrm>
              <a:custGeom>
                <a:avLst/>
                <a:gdLst>
                  <a:gd name="T0" fmla="*/ 0 w 13"/>
                  <a:gd name="T1" fmla="*/ 3 h 24"/>
                  <a:gd name="T2" fmla="*/ 0 w 13"/>
                  <a:gd name="T3" fmla="*/ 0 h 24"/>
                  <a:gd name="T4" fmla="*/ 1 w 13"/>
                  <a:gd name="T5" fmla="*/ 1 h 24"/>
                  <a:gd name="T6" fmla="*/ 0 w 13"/>
                  <a:gd name="T7" fmla="*/ 3 h 24"/>
                  <a:gd name="T8" fmla="*/ 0 60000 65536"/>
                  <a:gd name="T9" fmla="*/ 0 60000 65536"/>
                  <a:gd name="T10" fmla="*/ 0 60000 65536"/>
                  <a:gd name="T11" fmla="*/ 0 60000 65536"/>
                  <a:gd name="T12" fmla="*/ 0 w 13"/>
                  <a:gd name="T13" fmla="*/ 0 h 24"/>
                  <a:gd name="T14" fmla="*/ 13 w 13"/>
                  <a:gd name="T15" fmla="*/ 24 h 24"/>
                </a:gdLst>
                <a:ahLst/>
                <a:cxnLst>
                  <a:cxn ang="T8">
                    <a:pos x="T0" y="T1"/>
                  </a:cxn>
                  <a:cxn ang="T9">
                    <a:pos x="T2" y="T3"/>
                  </a:cxn>
                  <a:cxn ang="T10">
                    <a:pos x="T4" y="T5"/>
                  </a:cxn>
                  <a:cxn ang="T11">
                    <a:pos x="T6" y="T7"/>
                  </a:cxn>
                </a:cxnLst>
                <a:rect l="T12" t="T13" r="T14" b="T15"/>
                <a:pathLst>
                  <a:path w="13" h="24">
                    <a:moveTo>
                      <a:pt x="0" y="24"/>
                    </a:moveTo>
                    <a:lnTo>
                      <a:pt x="0" y="0"/>
                    </a:lnTo>
                    <a:lnTo>
                      <a:pt x="13" y="12"/>
                    </a:lnTo>
                    <a:lnTo>
                      <a:pt x="0" y="24"/>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41" name="Freeform 539"/>
              <p:cNvSpPr>
                <a:spLocks/>
              </p:cNvSpPr>
              <p:nvPr/>
            </p:nvSpPr>
            <p:spPr bwMode="auto">
              <a:xfrm>
                <a:off x="3313" y="1834"/>
                <a:ext cx="34" cy="23"/>
              </a:xfrm>
              <a:custGeom>
                <a:avLst/>
                <a:gdLst>
                  <a:gd name="T0" fmla="*/ 0 w 107"/>
                  <a:gd name="T1" fmla="*/ 1 h 69"/>
                  <a:gd name="T2" fmla="*/ 0 w 107"/>
                  <a:gd name="T3" fmla="*/ 3 h 69"/>
                  <a:gd name="T4" fmla="*/ 0 w 107"/>
                  <a:gd name="T5" fmla="*/ 5 h 69"/>
                  <a:gd name="T6" fmla="*/ 0 w 107"/>
                  <a:gd name="T7" fmla="*/ 7 h 69"/>
                  <a:gd name="T8" fmla="*/ 0 w 107"/>
                  <a:gd name="T9" fmla="*/ 8 h 69"/>
                  <a:gd name="T10" fmla="*/ 2 w 107"/>
                  <a:gd name="T11" fmla="*/ 7 h 69"/>
                  <a:gd name="T12" fmla="*/ 5 w 107"/>
                  <a:gd name="T13" fmla="*/ 6 h 69"/>
                  <a:gd name="T14" fmla="*/ 9 w 107"/>
                  <a:gd name="T15" fmla="*/ 6 h 69"/>
                  <a:gd name="T16" fmla="*/ 11 w 107"/>
                  <a:gd name="T17" fmla="*/ 5 h 69"/>
                  <a:gd name="T18" fmla="*/ 10 w 107"/>
                  <a:gd name="T19" fmla="*/ 4 h 69"/>
                  <a:gd name="T20" fmla="*/ 10 w 107"/>
                  <a:gd name="T21" fmla="*/ 4 h 69"/>
                  <a:gd name="T22" fmla="*/ 9 w 107"/>
                  <a:gd name="T23" fmla="*/ 3 h 69"/>
                  <a:gd name="T24" fmla="*/ 8 w 107"/>
                  <a:gd name="T25" fmla="*/ 3 h 69"/>
                  <a:gd name="T26" fmla="*/ 7 w 107"/>
                  <a:gd name="T27" fmla="*/ 3 h 69"/>
                  <a:gd name="T28" fmla="*/ 7 w 107"/>
                  <a:gd name="T29" fmla="*/ 2 h 69"/>
                  <a:gd name="T30" fmla="*/ 6 w 107"/>
                  <a:gd name="T31" fmla="*/ 2 h 69"/>
                  <a:gd name="T32" fmla="*/ 6 w 107"/>
                  <a:gd name="T33" fmla="*/ 1 h 69"/>
                  <a:gd name="T34" fmla="*/ 6 w 107"/>
                  <a:gd name="T35" fmla="*/ 1 h 69"/>
                  <a:gd name="T36" fmla="*/ 6 w 107"/>
                  <a:gd name="T37" fmla="*/ 0 h 69"/>
                  <a:gd name="T38" fmla="*/ 5 w 107"/>
                  <a:gd name="T39" fmla="*/ 0 h 69"/>
                  <a:gd name="T40" fmla="*/ 4 w 107"/>
                  <a:gd name="T41" fmla="*/ 0 h 69"/>
                  <a:gd name="T42" fmla="*/ 2 w 107"/>
                  <a:gd name="T43" fmla="*/ 1 h 69"/>
                  <a:gd name="T44" fmla="*/ 0 w 107"/>
                  <a:gd name="T45" fmla="*/ 1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7"/>
                  <a:gd name="T70" fmla="*/ 0 h 69"/>
                  <a:gd name="T71" fmla="*/ 107 w 107"/>
                  <a:gd name="T72" fmla="*/ 69 h 6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42" name="Freeform 540"/>
              <p:cNvSpPr>
                <a:spLocks/>
              </p:cNvSpPr>
              <p:nvPr/>
            </p:nvSpPr>
            <p:spPr bwMode="auto">
              <a:xfrm>
                <a:off x="3302" y="1830"/>
                <a:ext cx="350" cy="128"/>
              </a:xfrm>
              <a:custGeom>
                <a:avLst/>
                <a:gdLst>
                  <a:gd name="T0" fmla="*/ 106 w 1070"/>
                  <a:gd name="T1" fmla="*/ 14 h 382"/>
                  <a:gd name="T2" fmla="*/ 104 w 1070"/>
                  <a:gd name="T3" fmla="*/ 12 h 382"/>
                  <a:gd name="T4" fmla="*/ 103 w 1070"/>
                  <a:gd name="T5" fmla="*/ 6 h 382"/>
                  <a:gd name="T6" fmla="*/ 100 w 1070"/>
                  <a:gd name="T7" fmla="*/ 4 h 382"/>
                  <a:gd name="T8" fmla="*/ 87 w 1070"/>
                  <a:gd name="T9" fmla="*/ 2 h 382"/>
                  <a:gd name="T10" fmla="*/ 78 w 1070"/>
                  <a:gd name="T11" fmla="*/ 6 h 382"/>
                  <a:gd name="T12" fmla="*/ 73 w 1070"/>
                  <a:gd name="T13" fmla="*/ 7 h 382"/>
                  <a:gd name="T14" fmla="*/ 68 w 1070"/>
                  <a:gd name="T15" fmla="*/ 7 h 382"/>
                  <a:gd name="T16" fmla="*/ 65 w 1070"/>
                  <a:gd name="T17" fmla="*/ 5 h 382"/>
                  <a:gd name="T18" fmla="*/ 60 w 1070"/>
                  <a:gd name="T19" fmla="*/ 4 h 382"/>
                  <a:gd name="T20" fmla="*/ 56 w 1070"/>
                  <a:gd name="T21" fmla="*/ 2 h 382"/>
                  <a:gd name="T22" fmla="*/ 52 w 1070"/>
                  <a:gd name="T23" fmla="*/ 2 h 382"/>
                  <a:gd name="T24" fmla="*/ 50 w 1070"/>
                  <a:gd name="T25" fmla="*/ 0 h 382"/>
                  <a:gd name="T26" fmla="*/ 42 w 1070"/>
                  <a:gd name="T27" fmla="*/ 2 h 382"/>
                  <a:gd name="T28" fmla="*/ 32 w 1070"/>
                  <a:gd name="T29" fmla="*/ 3 h 382"/>
                  <a:gd name="T30" fmla="*/ 27 w 1070"/>
                  <a:gd name="T31" fmla="*/ 5 h 382"/>
                  <a:gd name="T32" fmla="*/ 15 w 1070"/>
                  <a:gd name="T33" fmla="*/ 7 h 382"/>
                  <a:gd name="T34" fmla="*/ 19 w 1070"/>
                  <a:gd name="T35" fmla="*/ 8 h 382"/>
                  <a:gd name="T36" fmla="*/ 18 w 1070"/>
                  <a:gd name="T37" fmla="*/ 10 h 382"/>
                  <a:gd name="T38" fmla="*/ 12 w 1070"/>
                  <a:gd name="T39" fmla="*/ 10 h 382"/>
                  <a:gd name="T40" fmla="*/ 5 w 1070"/>
                  <a:gd name="T41" fmla="*/ 10 h 382"/>
                  <a:gd name="T42" fmla="*/ 1 w 1070"/>
                  <a:gd name="T43" fmla="*/ 12 h 382"/>
                  <a:gd name="T44" fmla="*/ 0 w 1070"/>
                  <a:gd name="T45" fmla="*/ 16 h 382"/>
                  <a:gd name="T46" fmla="*/ 2 w 1070"/>
                  <a:gd name="T47" fmla="*/ 19 h 382"/>
                  <a:gd name="T48" fmla="*/ 2 w 1070"/>
                  <a:gd name="T49" fmla="*/ 22 h 382"/>
                  <a:gd name="T50" fmla="*/ 2 w 1070"/>
                  <a:gd name="T51" fmla="*/ 23 h 382"/>
                  <a:gd name="T52" fmla="*/ 5 w 1070"/>
                  <a:gd name="T53" fmla="*/ 26 h 382"/>
                  <a:gd name="T54" fmla="*/ 6 w 1070"/>
                  <a:gd name="T55" fmla="*/ 29 h 382"/>
                  <a:gd name="T56" fmla="*/ 8 w 1070"/>
                  <a:gd name="T57" fmla="*/ 30 h 382"/>
                  <a:gd name="T58" fmla="*/ 10 w 1070"/>
                  <a:gd name="T59" fmla="*/ 33 h 382"/>
                  <a:gd name="T60" fmla="*/ 22 w 1070"/>
                  <a:gd name="T61" fmla="*/ 40 h 382"/>
                  <a:gd name="T62" fmla="*/ 27 w 1070"/>
                  <a:gd name="T63" fmla="*/ 42 h 382"/>
                  <a:gd name="T64" fmla="*/ 28 w 1070"/>
                  <a:gd name="T65" fmla="*/ 40 h 382"/>
                  <a:gd name="T66" fmla="*/ 30 w 1070"/>
                  <a:gd name="T67" fmla="*/ 38 h 382"/>
                  <a:gd name="T68" fmla="*/ 32 w 1070"/>
                  <a:gd name="T69" fmla="*/ 36 h 382"/>
                  <a:gd name="T70" fmla="*/ 36 w 1070"/>
                  <a:gd name="T71" fmla="*/ 36 h 382"/>
                  <a:gd name="T72" fmla="*/ 39 w 1070"/>
                  <a:gd name="T73" fmla="*/ 40 h 382"/>
                  <a:gd name="T74" fmla="*/ 43 w 1070"/>
                  <a:gd name="T75" fmla="*/ 42 h 382"/>
                  <a:gd name="T76" fmla="*/ 48 w 1070"/>
                  <a:gd name="T77" fmla="*/ 40 h 382"/>
                  <a:gd name="T78" fmla="*/ 53 w 1070"/>
                  <a:gd name="T79" fmla="*/ 38 h 382"/>
                  <a:gd name="T80" fmla="*/ 56 w 1070"/>
                  <a:gd name="T81" fmla="*/ 37 h 382"/>
                  <a:gd name="T82" fmla="*/ 60 w 1070"/>
                  <a:gd name="T83" fmla="*/ 37 h 382"/>
                  <a:gd name="T84" fmla="*/ 61 w 1070"/>
                  <a:gd name="T85" fmla="*/ 41 h 382"/>
                  <a:gd name="T86" fmla="*/ 63 w 1070"/>
                  <a:gd name="T87" fmla="*/ 42 h 382"/>
                  <a:gd name="T88" fmla="*/ 66 w 1070"/>
                  <a:gd name="T89" fmla="*/ 41 h 382"/>
                  <a:gd name="T90" fmla="*/ 69 w 1070"/>
                  <a:gd name="T91" fmla="*/ 38 h 382"/>
                  <a:gd name="T92" fmla="*/ 80 w 1070"/>
                  <a:gd name="T93" fmla="*/ 37 h 382"/>
                  <a:gd name="T94" fmla="*/ 89 w 1070"/>
                  <a:gd name="T95" fmla="*/ 36 h 382"/>
                  <a:gd name="T96" fmla="*/ 98 w 1070"/>
                  <a:gd name="T97" fmla="*/ 32 h 382"/>
                  <a:gd name="T98" fmla="*/ 103 w 1070"/>
                  <a:gd name="T99" fmla="*/ 32 h 382"/>
                  <a:gd name="T100" fmla="*/ 108 w 1070"/>
                  <a:gd name="T101" fmla="*/ 33 h 382"/>
                  <a:gd name="T102" fmla="*/ 113 w 1070"/>
                  <a:gd name="T103" fmla="*/ 35 h 382"/>
                  <a:gd name="T104" fmla="*/ 113 w 1070"/>
                  <a:gd name="T105" fmla="*/ 30 h 382"/>
                  <a:gd name="T106" fmla="*/ 110 w 1070"/>
                  <a:gd name="T107" fmla="*/ 24 h 382"/>
                  <a:gd name="T108" fmla="*/ 109 w 1070"/>
                  <a:gd name="T109" fmla="*/ 19 h 3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70"/>
                  <a:gd name="T166" fmla="*/ 0 h 382"/>
                  <a:gd name="T167" fmla="*/ 1070 w 1070"/>
                  <a:gd name="T168" fmla="*/ 382 h 3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grpSp>
        <p:sp>
          <p:nvSpPr>
            <p:cNvPr id="369" name="Freeform 541"/>
            <p:cNvSpPr>
              <a:spLocks/>
            </p:cNvSpPr>
            <p:nvPr>
              <p:custDataLst>
                <p:tags r:id="rId362"/>
              </p:custDataLst>
            </p:nvPr>
          </p:nvSpPr>
          <p:spPr bwMode="auto">
            <a:xfrm>
              <a:off x="4435581" y="2280411"/>
              <a:ext cx="82526" cy="74049"/>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1920905457 h 237"/>
                <a:gd name="T46" fmla="*/ 2147483647 w 226"/>
                <a:gd name="T47" fmla="*/ 960319660 h 237"/>
                <a:gd name="T48" fmla="*/ 2147483647 w 226"/>
                <a:gd name="T49" fmla="*/ 274529345 h 237"/>
                <a:gd name="T50" fmla="*/ 1733358493 w 226"/>
                <a:gd name="T51" fmla="*/ 823321382 h 237"/>
                <a:gd name="T52" fmla="*/ 1560042160 w 226"/>
                <a:gd name="T53" fmla="*/ 2147483647 h 237"/>
                <a:gd name="T54" fmla="*/ 866581225 w 226"/>
                <a:gd name="T55" fmla="*/ 2147483647 h 237"/>
                <a:gd name="T56" fmla="*/ 260072301 w 226"/>
                <a:gd name="T57" fmla="*/ 2147483647 h 237"/>
                <a:gd name="T58" fmla="*/ 0 w 226"/>
                <a:gd name="T59" fmla="*/ 2147483647 h 237"/>
                <a:gd name="T60" fmla="*/ 260072301 w 226"/>
                <a:gd name="T61" fmla="*/ 2147483647 h 237"/>
                <a:gd name="T62" fmla="*/ 866581225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6"/>
                <a:gd name="T109" fmla="*/ 0 h 237"/>
                <a:gd name="T110" fmla="*/ 226 w 226"/>
                <a:gd name="T111" fmla="*/ 237 h 2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70" name="Freeform 542"/>
            <p:cNvSpPr>
              <a:spLocks/>
            </p:cNvSpPr>
            <p:nvPr>
              <p:custDataLst>
                <p:tags r:id="rId363"/>
              </p:custDataLst>
            </p:nvPr>
          </p:nvSpPr>
          <p:spPr bwMode="auto">
            <a:xfrm>
              <a:off x="7690748" y="1939017"/>
              <a:ext cx="171600" cy="277923"/>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720842987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8"/>
                <a:gd name="T154" fmla="*/ 0 h 875"/>
                <a:gd name="T155" fmla="*/ 478 w 478"/>
                <a:gd name="T156" fmla="*/ 875 h 8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pattFill prst="smGrid">
              <a:fgClr>
                <a:srgbClr val="000000"/>
              </a:fgClr>
              <a:bgClr>
                <a:srgbClr val="FFFFFF"/>
              </a:bgClr>
            </a:pattFill>
            <a:ln w="3175">
              <a:solidFill>
                <a:schemeClr val="accent6"/>
              </a:solidFill>
              <a:miter lim="800000"/>
              <a:headEnd/>
              <a:tailEnd/>
            </a:ln>
          </p:spPr>
          <p:txBody>
            <a:bodyPr/>
            <a:lstStyle/>
            <a:p>
              <a:endParaRPr lang="en-US" sz="1400"/>
            </a:p>
          </p:txBody>
        </p:sp>
        <p:sp>
          <p:nvSpPr>
            <p:cNvPr id="371" name="Freeform 543"/>
            <p:cNvSpPr>
              <a:spLocks/>
            </p:cNvSpPr>
            <p:nvPr>
              <p:custDataLst>
                <p:tags r:id="rId364"/>
              </p:custDataLst>
            </p:nvPr>
          </p:nvSpPr>
          <p:spPr bwMode="auto">
            <a:xfrm>
              <a:off x="7762793" y="2354459"/>
              <a:ext cx="20959" cy="34621"/>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074483437 w 59"/>
                <a:gd name="T17" fmla="*/ 2147483647 h 31"/>
                <a:gd name="T18" fmla="*/ 1675637139 w 59"/>
                <a:gd name="T19" fmla="*/ 2147483647 h 31"/>
                <a:gd name="T20" fmla="*/ 1356485708 w 59"/>
                <a:gd name="T21" fmla="*/ 2147483647 h 31"/>
                <a:gd name="T22" fmla="*/ 1117029576 w 59"/>
                <a:gd name="T23" fmla="*/ 2147483647 h 31"/>
                <a:gd name="T24" fmla="*/ 877758563 w 59"/>
                <a:gd name="T25" fmla="*/ 2147483647 h 31"/>
                <a:gd name="T26" fmla="*/ 319151431 w 59"/>
                <a:gd name="T27" fmla="*/ 2147483647 h 31"/>
                <a:gd name="T28" fmla="*/ 0 w 59"/>
                <a:gd name="T29" fmla="*/ 2147483647 h 31"/>
                <a:gd name="T30" fmla="*/ 79880417 w 59"/>
                <a:gd name="T31" fmla="*/ 2147483647 h 31"/>
                <a:gd name="T32" fmla="*/ 239456132 w 59"/>
                <a:gd name="T33" fmla="*/ 2147483647 h 31"/>
                <a:gd name="T34" fmla="*/ 399031847 w 59"/>
                <a:gd name="T35" fmla="*/ 2147483647 h 31"/>
                <a:gd name="T36" fmla="*/ 638302431 w 59"/>
                <a:gd name="T37" fmla="*/ 2147483647 h 31"/>
                <a:gd name="T38" fmla="*/ 1276604861 w 59"/>
                <a:gd name="T39" fmla="*/ 2147483647 h 31"/>
                <a:gd name="T40" fmla="*/ 1914907722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72" name="Freeform 544"/>
            <p:cNvSpPr>
              <a:spLocks/>
            </p:cNvSpPr>
            <p:nvPr>
              <p:custDataLst>
                <p:tags r:id="rId365"/>
              </p:custDataLst>
            </p:nvPr>
          </p:nvSpPr>
          <p:spPr bwMode="auto">
            <a:xfrm>
              <a:off x="6683415" y="1905358"/>
              <a:ext cx="144092" cy="164446"/>
            </a:xfrm>
            <a:custGeom>
              <a:avLst/>
              <a:gdLst>
                <a:gd name="T0" fmla="*/ 2147483647 w 399"/>
                <a:gd name="T1" fmla="*/ 1151277155 h 518"/>
                <a:gd name="T2" fmla="*/ 2147483647 w 399"/>
                <a:gd name="T3" fmla="*/ 2147483647 h 518"/>
                <a:gd name="T4" fmla="*/ 2147483647 w 399"/>
                <a:gd name="T5" fmla="*/ 2147483647 h 518"/>
                <a:gd name="T6" fmla="*/ 2147483647 w 399"/>
                <a:gd name="T7" fmla="*/ 2147483647 h 518"/>
                <a:gd name="T8" fmla="*/ 2147483647 w 399"/>
                <a:gd name="T9" fmla="*/ 2147483647 h 518"/>
                <a:gd name="T10" fmla="*/ 2147483647 w 399"/>
                <a:gd name="T11" fmla="*/ 2147483647 h 518"/>
                <a:gd name="T12" fmla="*/ 2147483647 w 399"/>
                <a:gd name="T13" fmla="*/ 2147483647 h 518"/>
                <a:gd name="T14" fmla="*/ 2147483647 w 399"/>
                <a:gd name="T15" fmla="*/ 2147483647 h 518"/>
                <a:gd name="T16" fmla="*/ 2147483647 w 399"/>
                <a:gd name="T17" fmla="*/ 2147483647 h 518"/>
                <a:gd name="T18" fmla="*/ 2147483647 w 399"/>
                <a:gd name="T19" fmla="*/ 2147483647 h 518"/>
                <a:gd name="T20" fmla="*/ 2147483647 w 399"/>
                <a:gd name="T21" fmla="*/ 2147483647 h 518"/>
                <a:gd name="T22" fmla="*/ 2147483647 w 399"/>
                <a:gd name="T23" fmla="*/ 2147483647 h 518"/>
                <a:gd name="T24" fmla="*/ 2147483647 w 399"/>
                <a:gd name="T25" fmla="*/ 2147483647 h 518"/>
                <a:gd name="T26" fmla="*/ 2147483647 w 399"/>
                <a:gd name="T27" fmla="*/ 2147483647 h 518"/>
                <a:gd name="T28" fmla="*/ 2147483647 w 399"/>
                <a:gd name="T29" fmla="*/ 2147483647 h 518"/>
                <a:gd name="T30" fmla="*/ 2147483647 w 399"/>
                <a:gd name="T31" fmla="*/ 2147483647 h 518"/>
                <a:gd name="T32" fmla="*/ 2147483647 w 399"/>
                <a:gd name="T33" fmla="*/ 2147483647 h 518"/>
                <a:gd name="T34" fmla="*/ 2147483647 w 399"/>
                <a:gd name="T35" fmla="*/ 2147483647 h 518"/>
                <a:gd name="T36" fmla="*/ 2147483647 w 399"/>
                <a:gd name="T37" fmla="*/ 2147483647 h 518"/>
                <a:gd name="T38" fmla="*/ 2147483647 w 399"/>
                <a:gd name="T39" fmla="*/ 2147483647 h 518"/>
                <a:gd name="T40" fmla="*/ 2147483647 w 399"/>
                <a:gd name="T41" fmla="*/ 2147483647 h 518"/>
                <a:gd name="T42" fmla="*/ 2147483647 w 399"/>
                <a:gd name="T43" fmla="*/ 2147483647 h 518"/>
                <a:gd name="T44" fmla="*/ 2147483647 w 399"/>
                <a:gd name="T45" fmla="*/ 2147483647 h 518"/>
                <a:gd name="T46" fmla="*/ 2147483647 w 399"/>
                <a:gd name="T47" fmla="*/ 2147483647 h 518"/>
                <a:gd name="T48" fmla="*/ 2147483647 w 399"/>
                <a:gd name="T49" fmla="*/ 2147483647 h 518"/>
                <a:gd name="T50" fmla="*/ 2147483647 w 399"/>
                <a:gd name="T51" fmla="*/ 2147483647 h 518"/>
                <a:gd name="T52" fmla="*/ 2147483647 w 399"/>
                <a:gd name="T53" fmla="*/ 2147483647 h 518"/>
                <a:gd name="T54" fmla="*/ 2147483647 w 399"/>
                <a:gd name="T55" fmla="*/ 2147483647 h 518"/>
                <a:gd name="T56" fmla="*/ 2147483647 w 399"/>
                <a:gd name="T57" fmla="*/ 2147483647 h 518"/>
                <a:gd name="T58" fmla="*/ 2147483647 w 399"/>
                <a:gd name="T59" fmla="*/ 2147483647 h 518"/>
                <a:gd name="T60" fmla="*/ 2147483647 w 399"/>
                <a:gd name="T61" fmla="*/ 2147483647 h 518"/>
                <a:gd name="T62" fmla="*/ 2147483647 w 399"/>
                <a:gd name="T63" fmla="*/ 2147483647 h 518"/>
                <a:gd name="T64" fmla="*/ 2147483647 w 399"/>
                <a:gd name="T65" fmla="*/ 2147483647 h 518"/>
                <a:gd name="T66" fmla="*/ 2147483647 w 399"/>
                <a:gd name="T67" fmla="*/ 2147483647 h 518"/>
                <a:gd name="T68" fmla="*/ 2147483647 w 399"/>
                <a:gd name="T69" fmla="*/ 2147483647 h 518"/>
                <a:gd name="T70" fmla="*/ 2147483647 w 399"/>
                <a:gd name="T71" fmla="*/ 2147483647 h 518"/>
                <a:gd name="T72" fmla="*/ 2147483647 w 399"/>
                <a:gd name="T73" fmla="*/ 2147483647 h 518"/>
                <a:gd name="T74" fmla="*/ 2147483647 w 399"/>
                <a:gd name="T75" fmla="*/ 2147483647 h 518"/>
                <a:gd name="T76" fmla="*/ 2147483647 w 399"/>
                <a:gd name="T77" fmla="*/ 2147483647 h 518"/>
                <a:gd name="T78" fmla="*/ 2147483647 w 399"/>
                <a:gd name="T79" fmla="*/ 2147483647 h 518"/>
                <a:gd name="T80" fmla="*/ 2147483647 w 399"/>
                <a:gd name="T81" fmla="*/ 2147483647 h 518"/>
                <a:gd name="T82" fmla="*/ 2147483647 w 399"/>
                <a:gd name="T83" fmla="*/ 2147483647 h 518"/>
                <a:gd name="T84" fmla="*/ 1425082238 w 399"/>
                <a:gd name="T85" fmla="*/ 2147483647 h 518"/>
                <a:gd name="T86" fmla="*/ 0 w 399"/>
                <a:gd name="T87" fmla="*/ 2147483647 h 518"/>
                <a:gd name="T88" fmla="*/ 2147483647 w 399"/>
                <a:gd name="T89" fmla="*/ 2147483647 h 518"/>
                <a:gd name="T90" fmla="*/ 2147483647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9"/>
                <a:gd name="T139" fmla="*/ 0 h 518"/>
                <a:gd name="T140" fmla="*/ 399 w 399"/>
                <a:gd name="T141" fmla="*/ 518 h 5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73" name="Freeform 545"/>
            <p:cNvSpPr>
              <a:spLocks/>
            </p:cNvSpPr>
            <p:nvPr>
              <p:custDataLst>
                <p:tags r:id="rId366"/>
              </p:custDataLst>
            </p:nvPr>
          </p:nvSpPr>
          <p:spPr bwMode="auto">
            <a:xfrm>
              <a:off x="5632853" y="1938055"/>
              <a:ext cx="310453" cy="233686"/>
            </a:xfrm>
            <a:custGeom>
              <a:avLst/>
              <a:gdLst>
                <a:gd name="T0" fmla="*/ 2147483647 w 866"/>
                <a:gd name="T1" fmla="*/ 2147483647 h 740"/>
                <a:gd name="T2" fmla="*/ 2147483647 w 866"/>
                <a:gd name="T3" fmla="*/ 2147483647 h 740"/>
                <a:gd name="T4" fmla="*/ 2147483647 w 866"/>
                <a:gd name="T5" fmla="*/ 2147483647 h 740"/>
                <a:gd name="T6" fmla="*/ 2147483647 w 866"/>
                <a:gd name="T7" fmla="*/ 141583516 h 740"/>
                <a:gd name="T8" fmla="*/ 2147483647 w 866"/>
                <a:gd name="T9" fmla="*/ 850045334 h 740"/>
                <a:gd name="T10" fmla="*/ 2147483647 w 866"/>
                <a:gd name="T11" fmla="*/ 2147483647 h 740"/>
                <a:gd name="T12" fmla="*/ 2147483647 w 866"/>
                <a:gd name="T13" fmla="*/ 2147483647 h 740"/>
                <a:gd name="T14" fmla="*/ 2147483647 w 866"/>
                <a:gd name="T15" fmla="*/ 2147483647 h 740"/>
                <a:gd name="T16" fmla="*/ 2147483647 w 866"/>
                <a:gd name="T17" fmla="*/ 2147483647 h 740"/>
                <a:gd name="T18" fmla="*/ 2147483647 w 866"/>
                <a:gd name="T19" fmla="*/ 2147483647 h 740"/>
                <a:gd name="T20" fmla="*/ 2147483647 w 866"/>
                <a:gd name="T21" fmla="*/ 2147483647 h 740"/>
                <a:gd name="T22" fmla="*/ 2147483647 w 866"/>
                <a:gd name="T23" fmla="*/ 2147483647 h 740"/>
                <a:gd name="T24" fmla="*/ 2147483647 w 866"/>
                <a:gd name="T25" fmla="*/ 2147483647 h 740"/>
                <a:gd name="T26" fmla="*/ 2147483647 w 866"/>
                <a:gd name="T27" fmla="*/ 2147483647 h 740"/>
                <a:gd name="T28" fmla="*/ 2147483647 w 866"/>
                <a:gd name="T29" fmla="*/ 2147483647 h 740"/>
                <a:gd name="T30" fmla="*/ 2147483647 w 866"/>
                <a:gd name="T31" fmla="*/ 2147483647 h 740"/>
                <a:gd name="T32" fmla="*/ 2147483647 w 866"/>
                <a:gd name="T33" fmla="*/ 2147483647 h 740"/>
                <a:gd name="T34" fmla="*/ 2147483647 w 866"/>
                <a:gd name="T35" fmla="*/ 2147483647 h 740"/>
                <a:gd name="T36" fmla="*/ 2147483647 w 866"/>
                <a:gd name="T37" fmla="*/ 2147483647 h 740"/>
                <a:gd name="T38" fmla="*/ 2147483647 w 866"/>
                <a:gd name="T39" fmla="*/ 2147483647 h 740"/>
                <a:gd name="T40" fmla="*/ 2147483647 w 866"/>
                <a:gd name="T41" fmla="*/ 2147483647 h 740"/>
                <a:gd name="T42" fmla="*/ 2147483647 w 866"/>
                <a:gd name="T43" fmla="*/ 2147483647 h 740"/>
                <a:gd name="T44" fmla="*/ 2147483647 w 866"/>
                <a:gd name="T45" fmla="*/ 2147483647 h 740"/>
                <a:gd name="T46" fmla="*/ 2147483647 w 866"/>
                <a:gd name="T47" fmla="*/ 2147483647 h 740"/>
                <a:gd name="T48" fmla="*/ 2147483647 w 866"/>
                <a:gd name="T49" fmla="*/ 2147483647 h 740"/>
                <a:gd name="T50" fmla="*/ 2147483647 w 866"/>
                <a:gd name="T51" fmla="*/ 2147483647 h 740"/>
                <a:gd name="T52" fmla="*/ 2147483647 w 866"/>
                <a:gd name="T53" fmla="*/ 2147483647 h 740"/>
                <a:gd name="T54" fmla="*/ 2147483647 w 866"/>
                <a:gd name="T55" fmla="*/ 2147483647 h 740"/>
                <a:gd name="T56" fmla="*/ 2147483647 w 866"/>
                <a:gd name="T57" fmla="*/ 2147483647 h 740"/>
                <a:gd name="T58" fmla="*/ 2147483647 w 866"/>
                <a:gd name="T59" fmla="*/ 2147483647 h 740"/>
                <a:gd name="T60" fmla="*/ 2147483647 w 866"/>
                <a:gd name="T61" fmla="*/ 2147483647 h 740"/>
                <a:gd name="T62" fmla="*/ 2147483647 w 866"/>
                <a:gd name="T63" fmla="*/ 2147483647 h 740"/>
                <a:gd name="T64" fmla="*/ 2147483647 w 866"/>
                <a:gd name="T65" fmla="*/ 2147483647 h 740"/>
                <a:gd name="T66" fmla="*/ 2147483647 w 866"/>
                <a:gd name="T67" fmla="*/ 2147483647 h 740"/>
                <a:gd name="T68" fmla="*/ 2147483647 w 866"/>
                <a:gd name="T69" fmla="*/ 2147483647 h 740"/>
                <a:gd name="T70" fmla="*/ 2147483647 w 866"/>
                <a:gd name="T71" fmla="*/ 2147483647 h 740"/>
                <a:gd name="T72" fmla="*/ 2147483647 w 866"/>
                <a:gd name="T73" fmla="*/ 2147483647 h 740"/>
                <a:gd name="T74" fmla="*/ 2147483647 w 866"/>
                <a:gd name="T75" fmla="*/ 2147483647 h 740"/>
                <a:gd name="T76" fmla="*/ 2147483647 w 866"/>
                <a:gd name="T77" fmla="*/ 2147483647 h 740"/>
                <a:gd name="T78" fmla="*/ 2147483647 w 866"/>
                <a:gd name="T79" fmla="*/ 2147483647 h 740"/>
                <a:gd name="T80" fmla="*/ 2147483647 w 866"/>
                <a:gd name="T81" fmla="*/ 2147483647 h 740"/>
                <a:gd name="T82" fmla="*/ 2147483647 w 866"/>
                <a:gd name="T83" fmla="*/ 2147483647 h 740"/>
                <a:gd name="T84" fmla="*/ 2147483647 w 866"/>
                <a:gd name="T85" fmla="*/ 2147483647 h 740"/>
                <a:gd name="T86" fmla="*/ 1640058805 w 866"/>
                <a:gd name="T87" fmla="*/ 2147483647 h 740"/>
                <a:gd name="T88" fmla="*/ 409967346 w 866"/>
                <a:gd name="T89" fmla="*/ 2147483647 h 740"/>
                <a:gd name="T90" fmla="*/ 2147483647 w 866"/>
                <a:gd name="T91" fmla="*/ 2147483647 h 740"/>
                <a:gd name="T92" fmla="*/ 2147483647 w 866"/>
                <a:gd name="T93" fmla="*/ 2147483647 h 740"/>
                <a:gd name="T94" fmla="*/ 2147483647 w 866"/>
                <a:gd name="T95" fmla="*/ 2147483647 h 740"/>
                <a:gd name="T96" fmla="*/ 2147483647 w 866"/>
                <a:gd name="T97" fmla="*/ 2147483647 h 740"/>
                <a:gd name="T98" fmla="*/ 2147483647 w 866"/>
                <a:gd name="T99" fmla="*/ 2147483647 h 740"/>
                <a:gd name="T100" fmla="*/ 2147483647 w 866"/>
                <a:gd name="T101" fmla="*/ 2147483647 h 740"/>
                <a:gd name="T102" fmla="*/ 2147483647 w 866"/>
                <a:gd name="T103" fmla="*/ 2147483647 h 740"/>
                <a:gd name="T104" fmla="*/ 2147483647 w 866"/>
                <a:gd name="T105" fmla="*/ 2147483647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6"/>
                <a:gd name="T160" fmla="*/ 0 h 740"/>
                <a:gd name="T161" fmla="*/ 866 w 866"/>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noFill/>
            <a:ln w="3175" cmpd="sng">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74" name="Freeform 546"/>
            <p:cNvSpPr>
              <a:spLocks/>
            </p:cNvSpPr>
            <p:nvPr>
              <p:custDataLst>
                <p:tags r:id="rId367"/>
              </p:custDataLst>
            </p:nvPr>
          </p:nvSpPr>
          <p:spPr bwMode="auto">
            <a:xfrm>
              <a:off x="5360389" y="1706292"/>
              <a:ext cx="247576" cy="157715"/>
            </a:xfrm>
            <a:custGeom>
              <a:avLst/>
              <a:gdLst>
                <a:gd name="T0" fmla="*/ 120077630 w 697"/>
                <a:gd name="T1" fmla="*/ 14369758 h 500"/>
                <a:gd name="T2" fmla="*/ 121745272 w 697"/>
                <a:gd name="T3" fmla="*/ 43651849 h 500"/>
                <a:gd name="T4" fmla="*/ 122486543 w 697"/>
                <a:gd name="T5" fmla="*/ 45278515 h 500"/>
                <a:gd name="T6" fmla="*/ 125451623 w 697"/>
                <a:gd name="T7" fmla="*/ 47989799 h 500"/>
                <a:gd name="T8" fmla="*/ 128601806 w 697"/>
                <a:gd name="T9" fmla="*/ 51243132 h 500"/>
                <a:gd name="T10" fmla="*/ 129157543 w 697"/>
                <a:gd name="T11" fmla="*/ 53683652 h 500"/>
                <a:gd name="T12" fmla="*/ 128601806 w 697"/>
                <a:gd name="T13" fmla="*/ 57208270 h 500"/>
                <a:gd name="T14" fmla="*/ 126933733 w 697"/>
                <a:gd name="T15" fmla="*/ 58834936 h 500"/>
                <a:gd name="T16" fmla="*/ 121374637 w 697"/>
                <a:gd name="T17" fmla="*/ 59106221 h 500"/>
                <a:gd name="T18" fmla="*/ 112109595 w 697"/>
                <a:gd name="T19" fmla="*/ 61817505 h 500"/>
                <a:gd name="T20" fmla="*/ 105067960 w 697"/>
                <a:gd name="T21" fmla="*/ 67782122 h 500"/>
                <a:gd name="T22" fmla="*/ 101732244 w 697"/>
                <a:gd name="T23" fmla="*/ 72391374 h 500"/>
                <a:gd name="T24" fmla="*/ 99879500 w 697"/>
                <a:gd name="T25" fmla="*/ 78085227 h 500"/>
                <a:gd name="T26" fmla="*/ 96543784 w 697"/>
                <a:gd name="T27" fmla="*/ 81880608 h 500"/>
                <a:gd name="T28" fmla="*/ 90984689 w 697"/>
                <a:gd name="T29" fmla="*/ 87845746 h 500"/>
                <a:gd name="T30" fmla="*/ 84313689 w 697"/>
                <a:gd name="T31" fmla="*/ 95437029 h 500"/>
                <a:gd name="T32" fmla="*/ 77828221 w 697"/>
                <a:gd name="T33" fmla="*/ 100317549 h 500"/>
                <a:gd name="T34" fmla="*/ 68933410 w 697"/>
                <a:gd name="T35" fmla="*/ 102215500 h 500"/>
                <a:gd name="T36" fmla="*/ 63744950 w 697"/>
                <a:gd name="T37" fmla="*/ 103028834 h 500"/>
                <a:gd name="T38" fmla="*/ 58556490 w 697"/>
                <a:gd name="T39" fmla="*/ 107366784 h 500"/>
                <a:gd name="T40" fmla="*/ 53738221 w 697"/>
                <a:gd name="T41" fmla="*/ 113060637 h 500"/>
                <a:gd name="T42" fmla="*/ 49105929 w 697"/>
                <a:gd name="T43" fmla="*/ 115500637 h 500"/>
                <a:gd name="T44" fmla="*/ 926373 w 697"/>
                <a:gd name="T45" fmla="*/ 134479627 h 500"/>
                <a:gd name="T46" fmla="*/ 5929732 w 697"/>
                <a:gd name="T47" fmla="*/ 132039627 h 500"/>
                <a:gd name="T48" fmla="*/ 15750920 w 697"/>
                <a:gd name="T49" fmla="*/ 128243725 h 500"/>
                <a:gd name="T50" fmla="*/ 17233460 w 697"/>
                <a:gd name="T51" fmla="*/ 124447823 h 500"/>
                <a:gd name="T52" fmla="*/ 18345365 w 697"/>
                <a:gd name="T53" fmla="*/ 118754490 h 500"/>
                <a:gd name="T54" fmla="*/ 22051285 w 697"/>
                <a:gd name="T55" fmla="*/ 114416019 h 500"/>
                <a:gd name="T56" fmla="*/ 29648665 w 697"/>
                <a:gd name="T57" fmla="*/ 108180117 h 500"/>
                <a:gd name="T58" fmla="*/ 33540118 w 697"/>
                <a:gd name="T59" fmla="*/ 103570882 h 500"/>
                <a:gd name="T60" fmla="*/ 35578395 w 697"/>
                <a:gd name="T61" fmla="*/ 96792932 h 500"/>
                <a:gd name="T62" fmla="*/ 35763928 w 697"/>
                <a:gd name="T63" fmla="*/ 85676510 h 500"/>
                <a:gd name="T64" fmla="*/ 36134563 w 697"/>
                <a:gd name="T65" fmla="*/ 68866756 h 500"/>
                <a:gd name="T66" fmla="*/ 35578395 w 697"/>
                <a:gd name="T67" fmla="*/ 52056465 h 500"/>
                <a:gd name="T68" fmla="*/ 39655381 w 697"/>
                <a:gd name="T69" fmla="*/ 51243132 h 500"/>
                <a:gd name="T70" fmla="*/ 42249395 w 697"/>
                <a:gd name="T71" fmla="*/ 48531848 h 500"/>
                <a:gd name="T72" fmla="*/ 44658308 w 697"/>
                <a:gd name="T73" fmla="*/ 44736467 h 500"/>
                <a:gd name="T74" fmla="*/ 46697016 w 697"/>
                <a:gd name="T75" fmla="*/ 41211328 h 500"/>
                <a:gd name="T76" fmla="*/ 52070579 w 697"/>
                <a:gd name="T77" fmla="*/ 39584662 h 500"/>
                <a:gd name="T78" fmla="*/ 58185855 w 697"/>
                <a:gd name="T79" fmla="*/ 38771329 h 500"/>
                <a:gd name="T80" fmla="*/ 63003680 w 697"/>
                <a:gd name="T81" fmla="*/ 35517996 h 500"/>
                <a:gd name="T82" fmla="*/ 66709600 w 697"/>
                <a:gd name="T83" fmla="*/ 29282086 h 500"/>
                <a:gd name="T84" fmla="*/ 71898491 w 697"/>
                <a:gd name="T85" fmla="*/ 13014377 h 500"/>
                <a:gd name="T86" fmla="*/ 75419308 w 697"/>
                <a:gd name="T87" fmla="*/ 3253334 h 500"/>
                <a:gd name="T88" fmla="*/ 78939696 w 697"/>
                <a:gd name="T89" fmla="*/ 2169237 h 500"/>
                <a:gd name="T90" fmla="*/ 83201784 w 697"/>
                <a:gd name="T91" fmla="*/ 5422571 h 500"/>
                <a:gd name="T92" fmla="*/ 94876142 w 697"/>
                <a:gd name="T93" fmla="*/ 4880522 h 500"/>
                <a:gd name="T94" fmla="*/ 109330048 w 697"/>
                <a:gd name="T95" fmla="*/ 3524618 h 500"/>
                <a:gd name="T96" fmla="*/ 110627055 w 697"/>
                <a:gd name="T97" fmla="*/ 4609237 h 500"/>
                <a:gd name="T98" fmla="*/ 112109595 w 697"/>
                <a:gd name="T99" fmla="*/ 9760523 h 500"/>
                <a:gd name="T100" fmla="*/ 113221527 w 697"/>
                <a:gd name="T101" fmla="*/ 13827710 h 500"/>
                <a:gd name="T102" fmla="*/ 114518535 w 697"/>
                <a:gd name="T103" fmla="*/ 13556425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chemeClr val="accent6">
                <a:lumMod val="60000"/>
                <a:lumOff val="40000"/>
              </a:schemeClr>
            </a:solid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375" name="Freeform 547"/>
            <p:cNvSpPr>
              <a:spLocks/>
            </p:cNvSpPr>
            <p:nvPr>
              <p:custDataLst>
                <p:tags r:id="rId368"/>
              </p:custDataLst>
            </p:nvPr>
          </p:nvSpPr>
          <p:spPr bwMode="auto">
            <a:xfrm>
              <a:off x="5938067" y="1058126"/>
              <a:ext cx="195179" cy="55777"/>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10599034 h 173"/>
                <a:gd name="T18" fmla="*/ 2147483647 w 546"/>
                <a:gd name="T19" fmla="*/ 1658227108 h 173"/>
                <a:gd name="T20" fmla="*/ 2147483647 w 546"/>
                <a:gd name="T21" fmla="*/ 452372458 h 173"/>
                <a:gd name="T22" fmla="*/ 2147483647 w 546"/>
                <a:gd name="T23" fmla="*/ 753765335 h 173"/>
                <a:gd name="T24" fmla="*/ 2147483647 w 546"/>
                <a:gd name="T25" fmla="*/ 1809206690 h 173"/>
                <a:gd name="T26" fmla="*/ 2147483647 w 546"/>
                <a:gd name="T27" fmla="*/ 1055441355 h 173"/>
                <a:gd name="T28" fmla="*/ 2147483647 w 546"/>
                <a:gd name="T29" fmla="*/ 0 h 173"/>
                <a:gd name="T30" fmla="*/ 2147483647 w 546"/>
                <a:gd name="T31" fmla="*/ 1055441355 h 173"/>
                <a:gd name="T32" fmla="*/ 2147483647 w 546"/>
                <a:gd name="T33" fmla="*/ 1055441355 h 173"/>
                <a:gd name="T34" fmla="*/ 2147483647 w 546"/>
                <a:gd name="T35" fmla="*/ 150696438 h 173"/>
                <a:gd name="T36" fmla="*/ 2147483647 w 546"/>
                <a:gd name="T37" fmla="*/ 904461773 h 173"/>
                <a:gd name="T38" fmla="*/ 2147483647 w 546"/>
                <a:gd name="T39" fmla="*/ 1809206690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1300794509 w 546"/>
                <a:gd name="T95" fmla="*/ 2147483647 h 173"/>
                <a:gd name="T96" fmla="*/ 894284447 w 546"/>
                <a:gd name="T97" fmla="*/ 2147483647 h 173"/>
                <a:gd name="T98" fmla="*/ 2147483647 w 546"/>
                <a:gd name="T99" fmla="*/ 2147483647 h 173"/>
                <a:gd name="T100" fmla="*/ 2147483647 w 546"/>
                <a:gd name="T101" fmla="*/ 1809206690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76" name="Freeform 548"/>
            <p:cNvSpPr>
              <a:spLocks/>
            </p:cNvSpPr>
            <p:nvPr>
              <p:custDataLst>
                <p:tags r:id="rId369"/>
              </p:custDataLst>
            </p:nvPr>
          </p:nvSpPr>
          <p:spPr bwMode="auto">
            <a:xfrm>
              <a:off x="6359863" y="1048509"/>
              <a:ext cx="89075" cy="36544"/>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1182920488 w 246"/>
                <a:gd name="T91" fmla="*/ 2147483647 h 42"/>
                <a:gd name="T92" fmla="*/ 0 w 246"/>
                <a:gd name="T93" fmla="*/ 2147483647 h 42"/>
                <a:gd name="T94" fmla="*/ 84535382 w 246"/>
                <a:gd name="T95" fmla="*/ 2147483647 h 42"/>
                <a:gd name="T96" fmla="*/ 253414380 w 246"/>
                <a:gd name="T97" fmla="*/ 2147483647 h 42"/>
                <a:gd name="T98" fmla="*/ 422485583 w 246"/>
                <a:gd name="T99" fmla="*/ 2147483647 h 42"/>
                <a:gd name="T100" fmla="*/ 760435345 w 246"/>
                <a:gd name="T101" fmla="*/ 2147483647 h 42"/>
                <a:gd name="T102" fmla="*/ 1436527511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77" name="Freeform 549"/>
            <p:cNvSpPr>
              <a:spLocks/>
            </p:cNvSpPr>
            <p:nvPr>
              <p:custDataLst>
                <p:tags r:id="rId370"/>
              </p:custDataLst>
            </p:nvPr>
          </p:nvSpPr>
          <p:spPr bwMode="auto">
            <a:xfrm>
              <a:off x="6477756" y="1037931"/>
              <a:ext cx="52397" cy="34621"/>
            </a:xfrm>
            <a:custGeom>
              <a:avLst/>
              <a:gdLst>
                <a:gd name="T0" fmla="*/ 2147483647 w 149"/>
                <a:gd name="T1" fmla="*/ 0 h 61"/>
                <a:gd name="T2" fmla="*/ 2147483647 w 149"/>
                <a:gd name="T3" fmla="*/ 822455019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1935029534 w 149"/>
                <a:gd name="T57" fmla="*/ 2147483647 h 61"/>
                <a:gd name="T58" fmla="*/ 928828564 w 149"/>
                <a:gd name="T59" fmla="*/ 2147483647 h 61"/>
                <a:gd name="T60" fmla="*/ 232297916 w 149"/>
                <a:gd name="T61" fmla="*/ 2147483647 h 61"/>
                <a:gd name="T62" fmla="*/ 77371980 w 149"/>
                <a:gd name="T63" fmla="*/ 2147483647 h 61"/>
                <a:gd name="T64" fmla="*/ 0 w 149"/>
                <a:gd name="T65" fmla="*/ 2147483647 h 61"/>
                <a:gd name="T66" fmla="*/ 0 w 149"/>
                <a:gd name="T67" fmla="*/ 2147483647 h 61"/>
                <a:gd name="T68" fmla="*/ 232297916 w 149"/>
                <a:gd name="T69" fmla="*/ 2147483647 h 61"/>
                <a:gd name="T70" fmla="*/ 1470614826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78" name="Freeform 550"/>
            <p:cNvSpPr>
              <a:spLocks/>
            </p:cNvSpPr>
            <p:nvPr>
              <p:custDataLst>
                <p:tags r:id="rId371"/>
              </p:custDataLst>
            </p:nvPr>
          </p:nvSpPr>
          <p:spPr bwMode="auto">
            <a:xfrm>
              <a:off x="6507885" y="1042738"/>
              <a:ext cx="107414" cy="34621"/>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1381958824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990184192 w 299"/>
                <a:gd name="T63" fmla="*/ 2147483647 h 74"/>
                <a:gd name="T64" fmla="*/ 165093682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noFill/>
            <a:ln w="3175" cap="flat" cmpd="sng">
              <a:solidFill>
                <a:schemeClr val="accent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379" name="Freeform 7"/>
            <p:cNvSpPr>
              <a:spLocks/>
            </p:cNvSpPr>
            <p:nvPr>
              <p:custDataLst>
                <p:tags r:id="rId372"/>
              </p:custDataLst>
            </p:nvPr>
          </p:nvSpPr>
          <p:spPr bwMode="auto">
            <a:xfrm>
              <a:off x="3943049" y="2391964"/>
              <a:ext cx="280324" cy="357742"/>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1789998025 w 784"/>
                <a:gd name="T67" fmla="*/ 2147483647 h 1128"/>
                <a:gd name="T68" fmla="*/ 0 w 784"/>
                <a:gd name="T69" fmla="*/ 2147483647 h 1128"/>
                <a:gd name="T70" fmla="*/ 1057700422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717570604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80" name="Freeform 8"/>
            <p:cNvSpPr>
              <a:spLocks/>
            </p:cNvSpPr>
            <p:nvPr>
              <p:custDataLst>
                <p:tags r:id="rId373"/>
              </p:custDataLst>
            </p:nvPr>
          </p:nvSpPr>
          <p:spPr bwMode="auto">
            <a:xfrm>
              <a:off x="4190626" y="2733357"/>
              <a:ext cx="216137" cy="68471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81" name="Freeform 9"/>
            <p:cNvSpPr>
              <a:spLocks/>
            </p:cNvSpPr>
            <p:nvPr>
              <p:custDataLst>
                <p:tags r:id="rId374"/>
              </p:custDataLst>
            </p:nvPr>
          </p:nvSpPr>
          <p:spPr bwMode="auto">
            <a:xfrm>
              <a:off x="4112030" y="2298682"/>
              <a:ext cx="797745" cy="728947"/>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1310791183 w 2226"/>
                <a:gd name="T119" fmla="*/ 2147483647 h 2292"/>
                <a:gd name="T120" fmla="*/ 18023615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82" name="Freeform 192"/>
            <p:cNvSpPr>
              <a:spLocks/>
            </p:cNvSpPr>
            <p:nvPr>
              <p:custDataLst>
                <p:tags r:id="rId375"/>
              </p:custDataLst>
            </p:nvPr>
          </p:nvSpPr>
          <p:spPr bwMode="auto">
            <a:xfrm>
              <a:off x="7864968" y="2582375"/>
              <a:ext cx="840973" cy="550077"/>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1443622716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166936669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83" name="Freeform 194"/>
            <p:cNvSpPr>
              <a:spLocks/>
            </p:cNvSpPr>
            <p:nvPr>
              <p:custDataLst>
                <p:tags r:id="rId376"/>
              </p:custDataLst>
            </p:nvPr>
          </p:nvSpPr>
          <p:spPr bwMode="auto">
            <a:xfrm>
              <a:off x="4367465" y="2767978"/>
              <a:ext cx="174221" cy="160600"/>
            </a:xfrm>
            <a:custGeom>
              <a:avLst/>
              <a:gdLst>
                <a:gd name="T0" fmla="*/ 1147906911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1736280684 h 505"/>
                <a:gd name="T78" fmla="*/ 2147483647 w 486"/>
                <a:gd name="T79" fmla="*/ 1157520631 h 505"/>
                <a:gd name="T80" fmla="*/ 2147483647 w 486"/>
                <a:gd name="T81" fmla="*/ 289380027 h 505"/>
                <a:gd name="T82" fmla="*/ 2147483647 w 486"/>
                <a:gd name="T83" fmla="*/ 144690276 h 505"/>
                <a:gd name="T84" fmla="*/ 2147483647 w 486"/>
                <a:gd name="T85" fmla="*/ 1591590409 h 505"/>
                <a:gd name="T86" fmla="*/ 2147483647 w 486"/>
                <a:gd name="T87" fmla="*/ 2147483647 h 505"/>
                <a:gd name="T88" fmla="*/ 1967975592 w 486"/>
                <a:gd name="T89" fmla="*/ 2147483647 h 505"/>
                <a:gd name="T90" fmla="*/ 1639948380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84" name="Freeform 215"/>
            <p:cNvSpPr>
              <a:spLocks/>
            </p:cNvSpPr>
            <p:nvPr>
              <p:custDataLst>
                <p:tags r:id="rId377"/>
              </p:custDataLst>
            </p:nvPr>
          </p:nvSpPr>
          <p:spPr bwMode="auto">
            <a:xfrm>
              <a:off x="4024264" y="2039992"/>
              <a:ext cx="43228" cy="35582"/>
            </a:xfrm>
            <a:custGeom>
              <a:avLst/>
              <a:gdLst>
                <a:gd name="T0" fmla="*/ 0 w 120"/>
                <a:gd name="T1" fmla="*/ 2147483647 h 56"/>
                <a:gd name="T2" fmla="*/ 332770759 w 120"/>
                <a:gd name="T3" fmla="*/ 2147483647 h 56"/>
                <a:gd name="T4" fmla="*/ 832117895 w 120"/>
                <a:gd name="T5" fmla="*/ 2147483647 h 56"/>
                <a:gd name="T6" fmla="*/ 1248176843 w 120"/>
                <a:gd name="T7" fmla="*/ 2147483647 h 56"/>
                <a:gd name="T8" fmla="*/ 1747333636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1154045696 h 56"/>
                <a:gd name="T46" fmla="*/ 2147483647 w 120"/>
                <a:gd name="T47" fmla="*/ 2147483647 h 56"/>
                <a:gd name="T48" fmla="*/ 2147483647 w 120"/>
                <a:gd name="T49" fmla="*/ 2147483647 h 56"/>
                <a:gd name="T50" fmla="*/ 2147483647 w 120"/>
                <a:gd name="T51" fmla="*/ 2147483647 h 56"/>
                <a:gd name="T52" fmla="*/ 1997006985 w 120"/>
                <a:gd name="T53" fmla="*/ 2147483647 h 56"/>
                <a:gd name="T54" fmla="*/ 1331274252 w 120"/>
                <a:gd name="T55" fmla="*/ 2147483647 h 56"/>
                <a:gd name="T56" fmla="*/ 66573229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85" name="Freeform 220"/>
            <p:cNvSpPr>
              <a:spLocks/>
            </p:cNvSpPr>
            <p:nvPr>
              <p:custDataLst>
                <p:tags r:id="rId378"/>
              </p:custDataLst>
            </p:nvPr>
          </p:nvSpPr>
          <p:spPr bwMode="auto">
            <a:xfrm>
              <a:off x="3775378" y="2122696"/>
              <a:ext cx="58947" cy="34621"/>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1425128802 w 153"/>
                <a:gd name="T49" fmla="*/ 2147483647 h 80"/>
                <a:gd name="T50" fmla="*/ 0 w 153"/>
                <a:gd name="T51" fmla="*/ 2147483647 h 80"/>
                <a:gd name="T52" fmla="*/ 712455376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86" name="Freeform 223"/>
            <p:cNvSpPr>
              <a:spLocks/>
            </p:cNvSpPr>
            <p:nvPr>
              <p:custDataLst>
                <p:tags r:id="rId379"/>
              </p:custDataLst>
            </p:nvPr>
          </p:nvSpPr>
          <p:spPr bwMode="auto">
            <a:xfrm>
              <a:off x="3857905" y="2186166"/>
              <a:ext cx="69426" cy="60585"/>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3166394 w 205"/>
                <a:gd name="T31" fmla="*/ 2147483647 h 191"/>
                <a:gd name="T32" fmla="*/ 1797510666 w 205"/>
                <a:gd name="T33" fmla="*/ 2147483647 h 191"/>
                <a:gd name="T34" fmla="*/ 2004870202 w 205"/>
                <a:gd name="T35" fmla="*/ 2147483647 h 191"/>
                <a:gd name="T36" fmla="*/ 2147483647 w 205"/>
                <a:gd name="T37" fmla="*/ 2147483647 h 191"/>
                <a:gd name="T38" fmla="*/ 2147483647 w 205"/>
                <a:gd name="T39" fmla="*/ 2147483647 h 191"/>
                <a:gd name="T40" fmla="*/ 2147483647 w 205"/>
                <a:gd name="T41" fmla="*/ 2147483647 h 191"/>
                <a:gd name="T42" fmla="*/ 898839675 w 205"/>
                <a:gd name="T43" fmla="*/ 2147483647 h 191"/>
                <a:gd name="T44" fmla="*/ 276591974 w 205"/>
                <a:gd name="T45" fmla="*/ 2147483647 h 191"/>
                <a:gd name="T46" fmla="*/ 0 w 205"/>
                <a:gd name="T47" fmla="*/ 2147483647 h 191"/>
                <a:gd name="T48" fmla="*/ 0 w 205"/>
                <a:gd name="T49" fmla="*/ 2147483647 h 191"/>
                <a:gd name="T50" fmla="*/ 207359536 w 205"/>
                <a:gd name="T51" fmla="*/ 2147483647 h 191"/>
                <a:gd name="T52" fmla="*/ 553015263 w 205"/>
                <a:gd name="T53" fmla="*/ 2147483647 h 191"/>
                <a:gd name="T54" fmla="*/ 967903429 w 205"/>
                <a:gd name="T55" fmla="*/ 1866350637 h 191"/>
                <a:gd name="T56" fmla="*/ 1382622911 w 205"/>
                <a:gd name="T57" fmla="*/ 574135380 h 191"/>
                <a:gd name="T58" fmla="*/ 1935806448 w 205"/>
                <a:gd name="T59" fmla="*/ 0 h 191"/>
                <a:gd name="T60" fmla="*/ 2147483647 w 205"/>
                <a:gd name="T61" fmla="*/ 86147718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87" name="Freeform 224"/>
            <p:cNvSpPr>
              <a:spLocks/>
            </p:cNvSpPr>
            <p:nvPr>
              <p:custDataLst>
                <p:tags r:id="rId380"/>
              </p:custDataLst>
            </p:nvPr>
          </p:nvSpPr>
          <p:spPr bwMode="auto">
            <a:xfrm>
              <a:off x="3924710" y="2218864"/>
              <a:ext cx="117893" cy="48083"/>
            </a:xfrm>
            <a:custGeom>
              <a:avLst/>
              <a:gdLst>
                <a:gd name="T0" fmla="*/ 245733709 w 329"/>
                <a:gd name="T1" fmla="*/ 2147483647 h 154"/>
                <a:gd name="T2" fmla="*/ 0 w 329"/>
                <a:gd name="T3" fmla="*/ 2147483647 h 154"/>
                <a:gd name="T4" fmla="*/ 163885442 w 329"/>
                <a:gd name="T5" fmla="*/ 2147483647 h 154"/>
                <a:gd name="T6" fmla="*/ 1392366382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1779921494 h 154"/>
                <a:gd name="T20" fmla="*/ 2147483647 w 329"/>
                <a:gd name="T21" fmla="*/ 547790584 h 154"/>
                <a:gd name="T22" fmla="*/ 2147483647 w 329"/>
                <a:gd name="T23" fmla="*/ 0 h 154"/>
                <a:gd name="T24" fmla="*/ 2147483647 w 329"/>
                <a:gd name="T25" fmla="*/ 0 h 154"/>
                <a:gd name="T26" fmla="*/ 2147483647 w 329"/>
                <a:gd name="T27" fmla="*/ 821685877 h 154"/>
                <a:gd name="T28" fmla="*/ 2147483647 w 329"/>
                <a:gd name="T29" fmla="*/ 2053816786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1801797494 w 329"/>
                <a:gd name="T95" fmla="*/ 2147483647 h 154"/>
                <a:gd name="T96" fmla="*/ 245733709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88" name="Freeform 225"/>
            <p:cNvSpPr>
              <a:spLocks/>
            </p:cNvSpPr>
            <p:nvPr>
              <p:custDataLst>
                <p:tags r:id="rId381"/>
              </p:custDataLst>
            </p:nvPr>
          </p:nvSpPr>
          <p:spPr bwMode="auto">
            <a:xfrm>
              <a:off x="4486668" y="2978585"/>
              <a:ext cx="110034" cy="94244"/>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82799891 w 306"/>
                <a:gd name="T37" fmla="*/ 2147483647 h 293"/>
                <a:gd name="T38" fmla="*/ 0 w 306"/>
                <a:gd name="T39" fmla="*/ 2147483647 h 293"/>
                <a:gd name="T40" fmla="*/ 82799891 w 306"/>
                <a:gd name="T41" fmla="*/ 2147483647 h 293"/>
                <a:gd name="T42" fmla="*/ 331009563 w 306"/>
                <a:gd name="T43" fmla="*/ 2147483647 h 293"/>
                <a:gd name="T44" fmla="*/ 910418799 w 306"/>
                <a:gd name="T45" fmla="*/ 2147483647 h 293"/>
                <a:gd name="T46" fmla="*/ 1655237816 w 306"/>
                <a:gd name="T47" fmla="*/ 1197647146 h 293"/>
                <a:gd name="T48" fmla="*/ 2147483647 w 306"/>
                <a:gd name="T49" fmla="*/ 299411787 h 293"/>
                <a:gd name="T50" fmla="*/ 2147483647 w 306"/>
                <a:gd name="T51" fmla="*/ 0 h 293"/>
                <a:gd name="T52" fmla="*/ 2147483647 w 306"/>
                <a:gd name="T53" fmla="*/ 898235360 h 293"/>
                <a:gd name="T54" fmla="*/ 2147483647 w 306"/>
                <a:gd name="T55" fmla="*/ 1047940988 h 293"/>
                <a:gd name="T56" fmla="*/ 2147483647 w 306"/>
                <a:gd name="T57" fmla="*/ 598823573 h 293"/>
                <a:gd name="T58" fmla="*/ 2147483647 w 306"/>
                <a:gd name="T59" fmla="*/ 748529201 h 293"/>
                <a:gd name="T60" fmla="*/ 2147483647 w 306"/>
                <a:gd name="T61" fmla="*/ 1646764561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89" name="Freeform 236"/>
            <p:cNvSpPr>
              <a:spLocks/>
            </p:cNvSpPr>
            <p:nvPr>
              <p:custDataLst>
                <p:tags r:id="rId382"/>
              </p:custDataLst>
            </p:nvPr>
          </p:nvSpPr>
          <p:spPr bwMode="auto">
            <a:xfrm>
              <a:off x="5377419" y="1914013"/>
              <a:ext cx="341890" cy="283694"/>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1730721751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1252361555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C40075"/>
            </a:solidFill>
            <a:ln w="3175" cmpd="sng">
              <a:solidFill>
                <a:schemeClr val="accent6"/>
              </a:solidFill>
              <a:prstDash val="solid"/>
              <a:round/>
              <a:headEnd/>
              <a:tailEnd/>
            </a:ln>
          </p:spPr>
          <p:txBody>
            <a:bodyPr/>
            <a:lstStyle/>
            <a:p>
              <a:endParaRPr lang="en-US" sz="1400"/>
            </a:p>
          </p:txBody>
        </p:sp>
        <p:grpSp>
          <p:nvGrpSpPr>
            <p:cNvPr id="390" name="Group 391"/>
            <p:cNvGrpSpPr>
              <a:grpSpLocks/>
            </p:cNvGrpSpPr>
            <p:nvPr>
              <p:custDataLst>
                <p:tags r:id="rId383"/>
              </p:custDataLst>
            </p:nvPr>
          </p:nvGrpSpPr>
          <p:grpSpPr bwMode="auto">
            <a:xfrm>
              <a:off x="3296470" y="898296"/>
              <a:ext cx="1565362" cy="686633"/>
              <a:chOff x="527" y="1110"/>
              <a:chExt cx="1410" cy="709"/>
            </a:xfrm>
            <a:solidFill>
              <a:srgbClr val="C40075"/>
            </a:solidFill>
          </p:grpSpPr>
          <p:sp>
            <p:nvSpPr>
              <p:cNvPr id="396" name="Freeform 392"/>
              <p:cNvSpPr>
                <a:spLocks/>
              </p:cNvSpPr>
              <p:nvPr/>
            </p:nvSpPr>
            <p:spPr bwMode="auto">
              <a:xfrm>
                <a:off x="1401" y="1427"/>
                <a:ext cx="31" cy="17"/>
              </a:xfrm>
              <a:custGeom>
                <a:avLst/>
                <a:gdLst>
                  <a:gd name="T0" fmla="*/ 0 w 98"/>
                  <a:gd name="T1" fmla="*/ 4 h 54"/>
                  <a:gd name="T2" fmla="*/ 1 w 98"/>
                  <a:gd name="T3" fmla="*/ 4 h 54"/>
                  <a:gd name="T4" fmla="*/ 1 w 98"/>
                  <a:gd name="T5" fmla="*/ 5 h 54"/>
                  <a:gd name="T6" fmla="*/ 2 w 98"/>
                  <a:gd name="T7" fmla="*/ 5 h 54"/>
                  <a:gd name="T8" fmla="*/ 3 w 98"/>
                  <a:gd name="T9" fmla="*/ 5 h 54"/>
                  <a:gd name="T10" fmla="*/ 4 w 98"/>
                  <a:gd name="T11" fmla="*/ 5 h 54"/>
                  <a:gd name="T12" fmla="*/ 4 w 98"/>
                  <a:gd name="T13" fmla="*/ 5 h 54"/>
                  <a:gd name="T14" fmla="*/ 5 w 98"/>
                  <a:gd name="T15" fmla="*/ 5 h 54"/>
                  <a:gd name="T16" fmla="*/ 6 w 98"/>
                  <a:gd name="T17" fmla="*/ 5 h 54"/>
                  <a:gd name="T18" fmla="*/ 7 w 98"/>
                  <a:gd name="T19" fmla="*/ 4 h 54"/>
                  <a:gd name="T20" fmla="*/ 8 w 98"/>
                  <a:gd name="T21" fmla="*/ 3 h 54"/>
                  <a:gd name="T22" fmla="*/ 9 w 98"/>
                  <a:gd name="T23" fmla="*/ 3 h 54"/>
                  <a:gd name="T24" fmla="*/ 9 w 98"/>
                  <a:gd name="T25" fmla="*/ 2 h 54"/>
                  <a:gd name="T26" fmla="*/ 9 w 98"/>
                  <a:gd name="T27" fmla="*/ 1 h 54"/>
                  <a:gd name="T28" fmla="*/ 10 w 98"/>
                  <a:gd name="T29" fmla="*/ 0 h 54"/>
                  <a:gd name="T30" fmla="*/ 9 w 98"/>
                  <a:gd name="T31" fmla="*/ 0 h 54"/>
                  <a:gd name="T32" fmla="*/ 8 w 98"/>
                  <a:gd name="T33" fmla="*/ 0 h 54"/>
                  <a:gd name="T34" fmla="*/ 8 w 98"/>
                  <a:gd name="T35" fmla="*/ 0 h 54"/>
                  <a:gd name="T36" fmla="*/ 7 w 98"/>
                  <a:gd name="T37" fmla="*/ 0 h 54"/>
                  <a:gd name="T38" fmla="*/ 6 w 98"/>
                  <a:gd name="T39" fmla="*/ 0 h 54"/>
                  <a:gd name="T40" fmla="*/ 5 w 98"/>
                  <a:gd name="T41" fmla="*/ 0 h 54"/>
                  <a:gd name="T42" fmla="*/ 4 w 98"/>
                  <a:gd name="T43" fmla="*/ 1 h 54"/>
                  <a:gd name="T44" fmla="*/ 4 w 98"/>
                  <a:gd name="T45" fmla="*/ 1 h 54"/>
                  <a:gd name="T46" fmla="*/ 2 w 98"/>
                  <a:gd name="T47" fmla="*/ 2 h 54"/>
                  <a:gd name="T48" fmla="*/ 1 w 98"/>
                  <a:gd name="T49" fmla="*/ 3 h 54"/>
                  <a:gd name="T50" fmla="*/ 1 w 98"/>
                  <a:gd name="T51" fmla="*/ 3 h 54"/>
                  <a:gd name="T52" fmla="*/ 0 w 98"/>
                  <a:gd name="T53" fmla="*/ 3 h 54"/>
                  <a:gd name="T54" fmla="*/ 0 w 98"/>
                  <a:gd name="T55" fmla="*/ 4 h 54"/>
                  <a:gd name="T56" fmla="*/ 0 w 98"/>
                  <a:gd name="T57" fmla="*/ 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
                  <a:gd name="T88" fmla="*/ 0 h 54"/>
                  <a:gd name="T89" fmla="*/ 98 w 98"/>
                  <a:gd name="T90" fmla="*/ 54 h 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397" name="Freeform 393"/>
              <p:cNvSpPr>
                <a:spLocks/>
              </p:cNvSpPr>
              <p:nvPr/>
            </p:nvSpPr>
            <p:spPr bwMode="auto">
              <a:xfrm>
                <a:off x="1387" y="1551"/>
                <a:ext cx="21" cy="8"/>
              </a:xfrm>
              <a:custGeom>
                <a:avLst/>
                <a:gdLst>
                  <a:gd name="T0" fmla="*/ 0 w 67"/>
                  <a:gd name="T1" fmla="*/ 2 h 28"/>
                  <a:gd name="T2" fmla="*/ 1 w 67"/>
                  <a:gd name="T3" fmla="*/ 2 h 28"/>
                  <a:gd name="T4" fmla="*/ 2 w 67"/>
                  <a:gd name="T5" fmla="*/ 2 h 28"/>
                  <a:gd name="T6" fmla="*/ 3 w 67"/>
                  <a:gd name="T7" fmla="*/ 2 h 28"/>
                  <a:gd name="T8" fmla="*/ 4 w 67"/>
                  <a:gd name="T9" fmla="*/ 2 h 28"/>
                  <a:gd name="T10" fmla="*/ 5 w 67"/>
                  <a:gd name="T11" fmla="*/ 1 h 28"/>
                  <a:gd name="T12" fmla="*/ 6 w 67"/>
                  <a:gd name="T13" fmla="*/ 1 h 28"/>
                  <a:gd name="T14" fmla="*/ 6 w 67"/>
                  <a:gd name="T15" fmla="*/ 1 h 28"/>
                  <a:gd name="T16" fmla="*/ 7 w 67"/>
                  <a:gd name="T17" fmla="*/ 0 h 28"/>
                  <a:gd name="T18" fmla="*/ 6 w 67"/>
                  <a:gd name="T19" fmla="*/ 0 h 28"/>
                  <a:gd name="T20" fmla="*/ 4 w 67"/>
                  <a:gd name="T21" fmla="*/ 0 h 28"/>
                  <a:gd name="T22" fmla="*/ 3 w 67"/>
                  <a:gd name="T23" fmla="*/ 0 h 28"/>
                  <a:gd name="T24" fmla="*/ 3 w 67"/>
                  <a:gd name="T25" fmla="*/ 0 h 28"/>
                  <a:gd name="T26" fmla="*/ 2 w 67"/>
                  <a:gd name="T27" fmla="*/ 1 h 28"/>
                  <a:gd name="T28" fmla="*/ 1 w 67"/>
                  <a:gd name="T29" fmla="*/ 1 h 28"/>
                  <a:gd name="T30" fmla="*/ 1 w 67"/>
                  <a:gd name="T31" fmla="*/ 1 h 28"/>
                  <a:gd name="T32" fmla="*/ 0 w 67"/>
                  <a:gd name="T33" fmla="*/ 1 h 28"/>
                  <a:gd name="T34" fmla="*/ 0 w 67"/>
                  <a:gd name="T35" fmla="*/ 2 h 28"/>
                  <a:gd name="T36" fmla="*/ 0 w 67"/>
                  <a:gd name="T37" fmla="*/ 2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8"/>
                  <a:gd name="T59" fmla="*/ 67 w 67"/>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398" name="Freeform 394"/>
              <p:cNvSpPr>
                <a:spLocks/>
              </p:cNvSpPr>
              <p:nvPr/>
            </p:nvSpPr>
            <p:spPr bwMode="auto">
              <a:xfrm>
                <a:off x="1332" y="1608"/>
                <a:ext cx="11" cy="11"/>
              </a:xfrm>
              <a:custGeom>
                <a:avLst/>
                <a:gdLst>
                  <a:gd name="T0" fmla="*/ 0 w 32"/>
                  <a:gd name="T1" fmla="*/ 2 h 36"/>
                  <a:gd name="T2" fmla="*/ 0 w 32"/>
                  <a:gd name="T3" fmla="*/ 2 h 36"/>
                  <a:gd name="T4" fmla="*/ 0 w 32"/>
                  <a:gd name="T5" fmla="*/ 3 h 36"/>
                  <a:gd name="T6" fmla="*/ 1 w 32"/>
                  <a:gd name="T7" fmla="*/ 3 h 36"/>
                  <a:gd name="T8" fmla="*/ 1 w 32"/>
                  <a:gd name="T9" fmla="*/ 3 h 36"/>
                  <a:gd name="T10" fmla="*/ 1 w 32"/>
                  <a:gd name="T11" fmla="*/ 3 h 36"/>
                  <a:gd name="T12" fmla="*/ 1 w 32"/>
                  <a:gd name="T13" fmla="*/ 3 h 36"/>
                  <a:gd name="T14" fmla="*/ 4 w 32"/>
                  <a:gd name="T15" fmla="*/ 3 h 36"/>
                  <a:gd name="T16" fmla="*/ 4 w 32"/>
                  <a:gd name="T17" fmla="*/ 2 h 36"/>
                  <a:gd name="T18" fmla="*/ 4 w 32"/>
                  <a:gd name="T19" fmla="*/ 1 h 36"/>
                  <a:gd name="T20" fmla="*/ 3 w 32"/>
                  <a:gd name="T21" fmla="*/ 1 h 36"/>
                  <a:gd name="T22" fmla="*/ 3 w 32"/>
                  <a:gd name="T23" fmla="*/ 0 h 36"/>
                  <a:gd name="T24" fmla="*/ 2 w 32"/>
                  <a:gd name="T25" fmla="*/ 0 h 36"/>
                  <a:gd name="T26" fmla="*/ 1 w 32"/>
                  <a:gd name="T27" fmla="*/ 1 h 36"/>
                  <a:gd name="T28" fmla="*/ 1 w 32"/>
                  <a:gd name="T29" fmla="*/ 1 h 36"/>
                  <a:gd name="T30" fmla="*/ 0 w 32"/>
                  <a:gd name="T31" fmla="*/ 1 h 36"/>
                  <a:gd name="T32" fmla="*/ 0 w 32"/>
                  <a:gd name="T33" fmla="*/ 2 h 36"/>
                  <a:gd name="T34" fmla="*/ 0 w 32"/>
                  <a:gd name="T35" fmla="*/ 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36"/>
                  <a:gd name="T56" fmla="*/ 32 w 32"/>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399" name="Freeform 395"/>
              <p:cNvSpPr>
                <a:spLocks/>
              </p:cNvSpPr>
              <p:nvPr/>
            </p:nvSpPr>
            <p:spPr bwMode="auto">
              <a:xfrm>
                <a:off x="1279" y="1314"/>
                <a:ext cx="46" cy="17"/>
              </a:xfrm>
              <a:custGeom>
                <a:avLst/>
                <a:gdLst>
                  <a:gd name="T0" fmla="*/ 0 w 146"/>
                  <a:gd name="T1" fmla="*/ 5 h 52"/>
                  <a:gd name="T2" fmla="*/ 1 w 146"/>
                  <a:gd name="T3" fmla="*/ 5 h 52"/>
                  <a:gd name="T4" fmla="*/ 2 w 146"/>
                  <a:gd name="T5" fmla="*/ 5 h 52"/>
                  <a:gd name="T6" fmla="*/ 3 w 146"/>
                  <a:gd name="T7" fmla="*/ 6 h 52"/>
                  <a:gd name="T8" fmla="*/ 4 w 146"/>
                  <a:gd name="T9" fmla="*/ 6 h 52"/>
                  <a:gd name="T10" fmla="*/ 6 w 146"/>
                  <a:gd name="T11" fmla="*/ 6 h 52"/>
                  <a:gd name="T12" fmla="*/ 8 w 146"/>
                  <a:gd name="T13" fmla="*/ 6 h 52"/>
                  <a:gd name="T14" fmla="*/ 12 w 146"/>
                  <a:gd name="T15" fmla="*/ 5 h 52"/>
                  <a:gd name="T16" fmla="*/ 14 w 146"/>
                  <a:gd name="T17" fmla="*/ 5 h 52"/>
                  <a:gd name="T18" fmla="*/ 14 w 146"/>
                  <a:gd name="T19" fmla="*/ 4 h 52"/>
                  <a:gd name="T20" fmla="*/ 14 w 146"/>
                  <a:gd name="T21" fmla="*/ 3 h 52"/>
                  <a:gd name="T22" fmla="*/ 14 w 146"/>
                  <a:gd name="T23" fmla="*/ 3 h 52"/>
                  <a:gd name="T24" fmla="*/ 14 w 146"/>
                  <a:gd name="T25" fmla="*/ 2 h 52"/>
                  <a:gd name="T26" fmla="*/ 13 w 146"/>
                  <a:gd name="T27" fmla="*/ 2 h 52"/>
                  <a:gd name="T28" fmla="*/ 13 w 146"/>
                  <a:gd name="T29" fmla="*/ 1 h 52"/>
                  <a:gd name="T30" fmla="*/ 12 w 146"/>
                  <a:gd name="T31" fmla="*/ 1 h 52"/>
                  <a:gd name="T32" fmla="*/ 12 w 146"/>
                  <a:gd name="T33" fmla="*/ 1 h 52"/>
                  <a:gd name="T34" fmla="*/ 11 w 146"/>
                  <a:gd name="T35" fmla="*/ 0 h 52"/>
                  <a:gd name="T36" fmla="*/ 10 w 146"/>
                  <a:gd name="T37" fmla="*/ 0 h 52"/>
                  <a:gd name="T38" fmla="*/ 9 w 146"/>
                  <a:gd name="T39" fmla="*/ 0 h 52"/>
                  <a:gd name="T40" fmla="*/ 8 w 146"/>
                  <a:gd name="T41" fmla="*/ 0 h 52"/>
                  <a:gd name="T42" fmla="*/ 7 w 146"/>
                  <a:gd name="T43" fmla="*/ 1 h 52"/>
                  <a:gd name="T44" fmla="*/ 5 w 146"/>
                  <a:gd name="T45" fmla="*/ 1 h 52"/>
                  <a:gd name="T46" fmla="*/ 4 w 146"/>
                  <a:gd name="T47" fmla="*/ 2 h 52"/>
                  <a:gd name="T48" fmla="*/ 3 w 146"/>
                  <a:gd name="T49" fmla="*/ 2 h 52"/>
                  <a:gd name="T50" fmla="*/ 2 w 146"/>
                  <a:gd name="T51" fmla="*/ 3 h 52"/>
                  <a:gd name="T52" fmla="*/ 1 w 146"/>
                  <a:gd name="T53" fmla="*/ 3 h 52"/>
                  <a:gd name="T54" fmla="*/ 1 w 146"/>
                  <a:gd name="T55" fmla="*/ 4 h 52"/>
                  <a:gd name="T56" fmla="*/ 0 w 146"/>
                  <a:gd name="T57" fmla="*/ 5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52"/>
                  <a:gd name="T89" fmla="*/ 146 w 146"/>
                  <a:gd name="T90" fmla="*/ 52 h 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0" name="Freeform 396"/>
              <p:cNvSpPr>
                <a:spLocks/>
              </p:cNvSpPr>
              <p:nvPr/>
            </p:nvSpPr>
            <p:spPr bwMode="auto">
              <a:xfrm>
                <a:off x="1261" y="1252"/>
                <a:ext cx="20" cy="10"/>
              </a:xfrm>
              <a:custGeom>
                <a:avLst/>
                <a:gdLst>
                  <a:gd name="T0" fmla="*/ 7 w 60"/>
                  <a:gd name="T1" fmla="*/ 0 h 31"/>
                  <a:gd name="T2" fmla="*/ 5 w 60"/>
                  <a:gd name="T3" fmla="*/ 0 h 31"/>
                  <a:gd name="T4" fmla="*/ 4 w 60"/>
                  <a:gd name="T5" fmla="*/ 0 h 31"/>
                  <a:gd name="T6" fmla="*/ 3 w 60"/>
                  <a:gd name="T7" fmla="*/ 0 h 31"/>
                  <a:gd name="T8" fmla="*/ 3 w 60"/>
                  <a:gd name="T9" fmla="*/ 0 h 31"/>
                  <a:gd name="T10" fmla="*/ 2 w 60"/>
                  <a:gd name="T11" fmla="*/ 0 h 31"/>
                  <a:gd name="T12" fmla="*/ 1 w 60"/>
                  <a:gd name="T13" fmla="*/ 0 h 31"/>
                  <a:gd name="T14" fmla="*/ 1 w 60"/>
                  <a:gd name="T15" fmla="*/ 0 h 31"/>
                  <a:gd name="T16" fmla="*/ 0 w 60"/>
                  <a:gd name="T17" fmla="*/ 1 h 31"/>
                  <a:gd name="T18" fmla="*/ 0 w 60"/>
                  <a:gd name="T19" fmla="*/ 1 h 31"/>
                  <a:gd name="T20" fmla="*/ 0 w 60"/>
                  <a:gd name="T21" fmla="*/ 1 h 31"/>
                  <a:gd name="T22" fmla="*/ 0 w 60"/>
                  <a:gd name="T23" fmla="*/ 2 h 31"/>
                  <a:gd name="T24" fmla="*/ 0 w 60"/>
                  <a:gd name="T25" fmla="*/ 2 h 31"/>
                  <a:gd name="T26" fmla="*/ 1 w 60"/>
                  <a:gd name="T27" fmla="*/ 2 h 31"/>
                  <a:gd name="T28" fmla="*/ 1 w 60"/>
                  <a:gd name="T29" fmla="*/ 3 h 31"/>
                  <a:gd name="T30" fmla="*/ 1 w 60"/>
                  <a:gd name="T31" fmla="*/ 3 h 31"/>
                  <a:gd name="T32" fmla="*/ 2 w 60"/>
                  <a:gd name="T33" fmla="*/ 3 h 31"/>
                  <a:gd name="T34" fmla="*/ 2 w 60"/>
                  <a:gd name="T35" fmla="*/ 3 h 31"/>
                  <a:gd name="T36" fmla="*/ 3 w 60"/>
                  <a:gd name="T37" fmla="*/ 3 h 31"/>
                  <a:gd name="T38" fmla="*/ 4 w 60"/>
                  <a:gd name="T39" fmla="*/ 3 h 31"/>
                  <a:gd name="T40" fmla="*/ 4 w 60"/>
                  <a:gd name="T41" fmla="*/ 3 h 31"/>
                  <a:gd name="T42" fmla="*/ 5 w 60"/>
                  <a:gd name="T43" fmla="*/ 3 h 31"/>
                  <a:gd name="T44" fmla="*/ 5 w 60"/>
                  <a:gd name="T45" fmla="*/ 2 h 31"/>
                  <a:gd name="T46" fmla="*/ 6 w 60"/>
                  <a:gd name="T47" fmla="*/ 1 h 31"/>
                  <a:gd name="T48" fmla="*/ 7 w 60"/>
                  <a:gd name="T49" fmla="*/ 1 h 31"/>
                  <a:gd name="T50" fmla="*/ 7 w 60"/>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31"/>
                  <a:gd name="T80" fmla="*/ 60 w 60"/>
                  <a:gd name="T81" fmla="*/ 31 h 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1" name="Freeform 397"/>
              <p:cNvSpPr>
                <a:spLocks/>
              </p:cNvSpPr>
              <p:nvPr/>
            </p:nvSpPr>
            <p:spPr bwMode="auto">
              <a:xfrm>
                <a:off x="1730" y="1713"/>
                <a:ext cx="26" cy="20"/>
              </a:xfrm>
              <a:custGeom>
                <a:avLst/>
                <a:gdLst>
                  <a:gd name="T0" fmla="*/ 0 w 80"/>
                  <a:gd name="T1" fmla="*/ 5 h 62"/>
                  <a:gd name="T2" fmla="*/ 0 w 80"/>
                  <a:gd name="T3" fmla="*/ 5 h 62"/>
                  <a:gd name="T4" fmla="*/ 0 w 80"/>
                  <a:gd name="T5" fmla="*/ 5 h 62"/>
                  <a:gd name="T6" fmla="*/ 0 w 80"/>
                  <a:gd name="T7" fmla="*/ 5 h 62"/>
                  <a:gd name="T8" fmla="*/ 0 w 80"/>
                  <a:gd name="T9" fmla="*/ 5 h 62"/>
                  <a:gd name="T10" fmla="*/ 1 w 80"/>
                  <a:gd name="T11" fmla="*/ 6 h 62"/>
                  <a:gd name="T12" fmla="*/ 2 w 80"/>
                  <a:gd name="T13" fmla="*/ 6 h 62"/>
                  <a:gd name="T14" fmla="*/ 3 w 80"/>
                  <a:gd name="T15" fmla="*/ 6 h 62"/>
                  <a:gd name="T16" fmla="*/ 4 w 80"/>
                  <a:gd name="T17" fmla="*/ 6 h 62"/>
                  <a:gd name="T18" fmla="*/ 5 w 80"/>
                  <a:gd name="T19" fmla="*/ 6 h 62"/>
                  <a:gd name="T20" fmla="*/ 5 w 80"/>
                  <a:gd name="T21" fmla="*/ 6 h 62"/>
                  <a:gd name="T22" fmla="*/ 6 w 80"/>
                  <a:gd name="T23" fmla="*/ 6 h 62"/>
                  <a:gd name="T24" fmla="*/ 6 w 80"/>
                  <a:gd name="T25" fmla="*/ 5 h 62"/>
                  <a:gd name="T26" fmla="*/ 7 w 80"/>
                  <a:gd name="T27" fmla="*/ 5 h 62"/>
                  <a:gd name="T28" fmla="*/ 7 w 80"/>
                  <a:gd name="T29" fmla="*/ 4 h 62"/>
                  <a:gd name="T30" fmla="*/ 8 w 80"/>
                  <a:gd name="T31" fmla="*/ 3 h 62"/>
                  <a:gd name="T32" fmla="*/ 8 w 80"/>
                  <a:gd name="T33" fmla="*/ 2 h 62"/>
                  <a:gd name="T34" fmla="*/ 8 w 80"/>
                  <a:gd name="T35" fmla="*/ 1 h 62"/>
                  <a:gd name="T36" fmla="*/ 8 w 80"/>
                  <a:gd name="T37" fmla="*/ 0 h 62"/>
                  <a:gd name="T38" fmla="*/ 7 w 80"/>
                  <a:gd name="T39" fmla="*/ 0 h 62"/>
                  <a:gd name="T40" fmla="*/ 6 w 80"/>
                  <a:gd name="T41" fmla="*/ 0 h 62"/>
                  <a:gd name="T42" fmla="*/ 5 w 80"/>
                  <a:gd name="T43" fmla="*/ 1 h 62"/>
                  <a:gd name="T44" fmla="*/ 4 w 80"/>
                  <a:gd name="T45" fmla="*/ 1 h 62"/>
                  <a:gd name="T46" fmla="*/ 2 w 80"/>
                  <a:gd name="T47" fmla="*/ 2 h 62"/>
                  <a:gd name="T48" fmla="*/ 1 w 80"/>
                  <a:gd name="T49" fmla="*/ 3 h 62"/>
                  <a:gd name="T50" fmla="*/ 1 w 80"/>
                  <a:gd name="T51" fmla="*/ 3 h 62"/>
                  <a:gd name="T52" fmla="*/ 0 w 80"/>
                  <a:gd name="T53" fmla="*/ 4 h 62"/>
                  <a:gd name="T54" fmla="*/ 0 w 80"/>
                  <a:gd name="T55" fmla="*/ 4 h 62"/>
                  <a:gd name="T56" fmla="*/ 0 w 80"/>
                  <a:gd name="T57" fmla="*/ 5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2"/>
                  <a:gd name="T89" fmla="*/ 80 w 80"/>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2" name="Freeform 398"/>
              <p:cNvSpPr>
                <a:spLocks/>
              </p:cNvSpPr>
              <p:nvPr/>
            </p:nvSpPr>
            <p:spPr bwMode="auto">
              <a:xfrm>
                <a:off x="1583" y="1674"/>
                <a:ext cx="33" cy="16"/>
              </a:xfrm>
              <a:custGeom>
                <a:avLst/>
                <a:gdLst>
                  <a:gd name="T0" fmla="*/ 8 w 106"/>
                  <a:gd name="T1" fmla="*/ 1 h 49"/>
                  <a:gd name="T2" fmla="*/ 7 w 106"/>
                  <a:gd name="T3" fmla="*/ 1 h 49"/>
                  <a:gd name="T4" fmla="*/ 7 w 106"/>
                  <a:gd name="T5" fmla="*/ 1 h 49"/>
                  <a:gd name="T6" fmla="*/ 6 w 106"/>
                  <a:gd name="T7" fmla="*/ 1 h 49"/>
                  <a:gd name="T8" fmla="*/ 5 w 106"/>
                  <a:gd name="T9" fmla="*/ 1 h 49"/>
                  <a:gd name="T10" fmla="*/ 5 w 106"/>
                  <a:gd name="T11" fmla="*/ 0 h 49"/>
                  <a:gd name="T12" fmla="*/ 4 w 106"/>
                  <a:gd name="T13" fmla="*/ 0 h 49"/>
                  <a:gd name="T14" fmla="*/ 3 w 106"/>
                  <a:gd name="T15" fmla="*/ 0 h 49"/>
                  <a:gd name="T16" fmla="*/ 2 w 106"/>
                  <a:gd name="T17" fmla="*/ 0 h 49"/>
                  <a:gd name="T18" fmla="*/ 2 w 106"/>
                  <a:gd name="T19" fmla="*/ 0 h 49"/>
                  <a:gd name="T20" fmla="*/ 0 w 106"/>
                  <a:gd name="T21" fmla="*/ 0 h 49"/>
                  <a:gd name="T22" fmla="*/ 1 w 106"/>
                  <a:gd name="T23" fmla="*/ 1 h 49"/>
                  <a:gd name="T24" fmla="*/ 2 w 106"/>
                  <a:gd name="T25" fmla="*/ 2 h 49"/>
                  <a:gd name="T26" fmla="*/ 2 w 106"/>
                  <a:gd name="T27" fmla="*/ 3 h 49"/>
                  <a:gd name="T28" fmla="*/ 3 w 106"/>
                  <a:gd name="T29" fmla="*/ 4 h 49"/>
                  <a:gd name="T30" fmla="*/ 4 w 106"/>
                  <a:gd name="T31" fmla="*/ 5 h 49"/>
                  <a:gd name="T32" fmla="*/ 5 w 106"/>
                  <a:gd name="T33" fmla="*/ 5 h 49"/>
                  <a:gd name="T34" fmla="*/ 6 w 106"/>
                  <a:gd name="T35" fmla="*/ 5 h 49"/>
                  <a:gd name="T36" fmla="*/ 7 w 106"/>
                  <a:gd name="T37" fmla="*/ 5 h 49"/>
                  <a:gd name="T38" fmla="*/ 8 w 106"/>
                  <a:gd name="T39" fmla="*/ 5 h 49"/>
                  <a:gd name="T40" fmla="*/ 8 w 106"/>
                  <a:gd name="T41" fmla="*/ 5 h 49"/>
                  <a:gd name="T42" fmla="*/ 9 w 106"/>
                  <a:gd name="T43" fmla="*/ 4 h 49"/>
                  <a:gd name="T44" fmla="*/ 10 w 106"/>
                  <a:gd name="T45" fmla="*/ 3 h 49"/>
                  <a:gd name="T46" fmla="*/ 10 w 106"/>
                  <a:gd name="T47" fmla="*/ 3 h 49"/>
                  <a:gd name="T48" fmla="*/ 10 w 106"/>
                  <a:gd name="T49" fmla="*/ 3 h 49"/>
                  <a:gd name="T50" fmla="*/ 9 w 106"/>
                  <a:gd name="T51" fmla="*/ 3 h 49"/>
                  <a:gd name="T52" fmla="*/ 9 w 106"/>
                  <a:gd name="T53" fmla="*/ 2 h 49"/>
                  <a:gd name="T54" fmla="*/ 8 w 106"/>
                  <a:gd name="T55" fmla="*/ 2 h 49"/>
                  <a:gd name="T56" fmla="*/ 8 w 106"/>
                  <a:gd name="T57" fmla="*/ 2 h 49"/>
                  <a:gd name="T58" fmla="*/ 8 w 106"/>
                  <a:gd name="T59" fmla="*/ 2 h 49"/>
                  <a:gd name="T60" fmla="*/ 8 w 106"/>
                  <a:gd name="T61" fmla="*/ 1 h 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
                  <a:gd name="T94" fmla="*/ 0 h 49"/>
                  <a:gd name="T95" fmla="*/ 106 w 106"/>
                  <a:gd name="T96" fmla="*/ 49 h 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3" name="Freeform 399"/>
              <p:cNvSpPr>
                <a:spLocks/>
              </p:cNvSpPr>
              <p:nvPr/>
            </p:nvSpPr>
            <p:spPr bwMode="auto">
              <a:xfrm>
                <a:off x="1599" y="1713"/>
                <a:ext cx="15" cy="7"/>
              </a:xfrm>
              <a:custGeom>
                <a:avLst/>
                <a:gdLst>
                  <a:gd name="T0" fmla="*/ 0 w 47"/>
                  <a:gd name="T1" fmla="*/ 2 h 22"/>
                  <a:gd name="T2" fmla="*/ 1 w 47"/>
                  <a:gd name="T3" fmla="*/ 2 h 22"/>
                  <a:gd name="T4" fmla="*/ 1 w 47"/>
                  <a:gd name="T5" fmla="*/ 2 h 22"/>
                  <a:gd name="T6" fmla="*/ 2 w 47"/>
                  <a:gd name="T7" fmla="*/ 2 h 22"/>
                  <a:gd name="T8" fmla="*/ 3 w 47"/>
                  <a:gd name="T9" fmla="*/ 2 h 22"/>
                  <a:gd name="T10" fmla="*/ 4 w 47"/>
                  <a:gd name="T11" fmla="*/ 2 h 22"/>
                  <a:gd name="T12" fmla="*/ 4 w 47"/>
                  <a:gd name="T13" fmla="*/ 2 h 22"/>
                  <a:gd name="T14" fmla="*/ 4 w 47"/>
                  <a:gd name="T15" fmla="*/ 1 h 22"/>
                  <a:gd name="T16" fmla="*/ 4 w 47"/>
                  <a:gd name="T17" fmla="*/ 1 h 22"/>
                  <a:gd name="T18" fmla="*/ 4 w 47"/>
                  <a:gd name="T19" fmla="*/ 1 h 22"/>
                  <a:gd name="T20" fmla="*/ 5 w 47"/>
                  <a:gd name="T21" fmla="*/ 0 h 22"/>
                  <a:gd name="T22" fmla="*/ 0 w 47"/>
                  <a:gd name="T23" fmla="*/ 2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22"/>
                  <a:gd name="T38" fmla="*/ 47 w 47"/>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4" name="Freeform 400"/>
              <p:cNvSpPr>
                <a:spLocks/>
              </p:cNvSpPr>
              <p:nvPr/>
            </p:nvSpPr>
            <p:spPr bwMode="auto">
              <a:xfrm>
                <a:off x="1608" y="1742"/>
                <a:ext cx="17" cy="11"/>
              </a:xfrm>
              <a:custGeom>
                <a:avLst/>
                <a:gdLst>
                  <a:gd name="T0" fmla="*/ 5 w 53"/>
                  <a:gd name="T1" fmla="*/ 0 h 32"/>
                  <a:gd name="T2" fmla="*/ 4 w 53"/>
                  <a:gd name="T3" fmla="*/ 1 h 32"/>
                  <a:gd name="T4" fmla="*/ 2 w 53"/>
                  <a:gd name="T5" fmla="*/ 2 h 32"/>
                  <a:gd name="T6" fmla="*/ 1 w 53"/>
                  <a:gd name="T7" fmla="*/ 3 h 32"/>
                  <a:gd name="T8" fmla="*/ 0 w 53"/>
                  <a:gd name="T9" fmla="*/ 4 h 32"/>
                  <a:gd name="T10" fmla="*/ 1 w 53"/>
                  <a:gd name="T11" fmla="*/ 4 h 32"/>
                  <a:gd name="T12" fmla="*/ 3 w 53"/>
                  <a:gd name="T13" fmla="*/ 4 h 32"/>
                  <a:gd name="T14" fmla="*/ 4 w 53"/>
                  <a:gd name="T15" fmla="*/ 4 h 32"/>
                  <a:gd name="T16" fmla="*/ 5 w 53"/>
                  <a:gd name="T17" fmla="*/ 4 h 32"/>
                  <a:gd name="T18" fmla="*/ 5 w 53"/>
                  <a:gd name="T19" fmla="*/ 3 h 32"/>
                  <a:gd name="T20" fmla="*/ 5 w 53"/>
                  <a:gd name="T21" fmla="*/ 2 h 32"/>
                  <a:gd name="T22" fmla="*/ 5 w 53"/>
                  <a:gd name="T23" fmla="*/ 1 h 32"/>
                  <a:gd name="T24" fmla="*/ 5 w 53"/>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32"/>
                  <a:gd name="T41" fmla="*/ 53 w 53"/>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5" name="Freeform 401"/>
              <p:cNvSpPr>
                <a:spLocks/>
              </p:cNvSpPr>
              <p:nvPr/>
            </p:nvSpPr>
            <p:spPr bwMode="auto">
              <a:xfrm>
                <a:off x="1450" y="1438"/>
                <a:ext cx="14" cy="12"/>
              </a:xfrm>
              <a:custGeom>
                <a:avLst/>
                <a:gdLst>
                  <a:gd name="T0" fmla="*/ 2 w 46"/>
                  <a:gd name="T1" fmla="*/ 0 h 34"/>
                  <a:gd name="T2" fmla="*/ 0 w 46"/>
                  <a:gd name="T3" fmla="*/ 2 h 34"/>
                  <a:gd name="T4" fmla="*/ 0 w 46"/>
                  <a:gd name="T5" fmla="*/ 4 h 34"/>
                  <a:gd name="T6" fmla="*/ 2 w 46"/>
                  <a:gd name="T7" fmla="*/ 4 h 34"/>
                  <a:gd name="T8" fmla="*/ 3 w 46"/>
                  <a:gd name="T9" fmla="*/ 4 h 34"/>
                  <a:gd name="T10" fmla="*/ 3 w 46"/>
                  <a:gd name="T11" fmla="*/ 4 h 34"/>
                  <a:gd name="T12" fmla="*/ 4 w 46"/>
                  <a:gd name="T13" fmla="*/ 3 h 34"/>
                  <a:gd name="T14" fmla="*/ 4 w 46"/>
                  <a:gd name="T15" fmla="*/ 2 h 34"/>
                  <a:gd name="T16" fmla="*/ 4 w 46"/>
                  <a:gd name="T17" fmla="*/ 2 h 34"/>
                  <a:gd name="T18" fmla="*/ 4 w 46"/>
                  <a:gd name="T19" fmla="*/ 2 h 34"/>
                  <a:gd name="T20" fmla="*/ 4 w 46"/>
                  <a:gd name="T21" fmla="*/ 1 h 34"/>
                  <a:gd name="T22" fmla="*/ 4 w 46"/>
                  <a:gd name="T23" fmla="*/ 0 h 34"/>
                  <a:gd name="T24" fmla="*/ 4 w 46"/>
                  <a:gd name="T25" fmla="*/ 0 h 34"/>
                  <a:gd name="T26" fmla="*/ 4 w 46"/>
                  <a:gd name="T27" fmla="*/ 0 h 34"/>
                  <a:gd name="T28" fmla="*/ 4 w 46"/>
                  <a:gd name="T29" fmla="*/ 0 h 34"/>
                  <a:gd name="T30" fmla="*/ 4 w 46"/>
                  <a:gd name="T31" fmla="*/ 0 h 34"/>
                  <a:gd name="T32" fmla="*/ 3 w 46"/>
                  <a:gd name="T33" fmla="*/ 0 h 34"/>
                  <a:gd name="T34" fmla="*/ 2 w 46"/>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34"/>
                  <a:gd name="T56" fmla="*/ 46 w 46"/>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6" name="Freeform 402"/>
              <p:cNvSpPr>
                <a:spLocks/>
              </p:cNvSpPr>
              <p:nvPr/>
            </p:nvSpPr>
            <p:spPr bwMode="auto">
              <a:xfrm>
                <a:off x="1305" y="1224"/>
                <a:ext cx="16" cy="8"/>
              </a:xfrm>
              <a:custGeom>
                <a:avLst/>
                <a:gdLst>
                  <a:gd name="T0" fmla="*/ 0 w 48"/>
                  <a:gd name="T1" fmla="*/ 3 h 25"/>
                  <a:gd name="T2" fmla="*/ 2 w 48"/>
                  <a:gd name="T3" fmla="*/ 3 h 25"/>
                  <a:gd name="T4" fmla="*/ 3 w 48"/>
                  <a:gd name="T5" fmla="*/ 3 h 25"/>
                  <a:gd name="T6" fmla="*/ 3 w 48"/>
                  <a:gd name="T7" fmla="*/ 3 h 25"/>
                  <a:gd name="T8" fmla="*/ 4 w 48"/>
                  <a:gd name="T9" fmla="*/ 2 h 25"/>
                  <a:gd name="T10" fmla="*/ 4 w 48"/>
                  <a:gd name="T11" fmla="*/ 2 h 25"/>
                  <a:gd name="T12" fmla="*/ 4 w 48"/>
                  <a:gd name="T13" fmla="*/ 2 h 25"/>
                  <a:gd name="T14" fmla="*/ 5 w 48"/>
                  <a:gd name="T15" fmla="*/ 1 h 25"/>
                  <a:gd name="T16" fmla="*/ 5 w 48"/>
                  <a:gd name="T17" fmla="*/ 0 h 25"/>
                  <a:gd name="T18" fmla="*/ 4 w 48"/>
                  <a:gd name="T19" fmla="*/ 0 h 25"/>
                  <a:gd name="T20" fmla="*/ 4 w 48"/>
                  <a:gd name="T21" fmla="*/ 0 h 25"/>
                  <a:gd name="T22" fmla="*/ 3 w 48"/>
                  <a:gd name="T23" fmla="*/ 1 h 25"/>
                  <a:gd name="T24" fmla="*/ 2 w 48"/>
                  <a:gd name="T25" fmla="*/ 1 h 25"/>
                  <a:gd name="T26" fmla="*/ 1 w 48"/>
                  <a:gd name="T27" fmla="*/ 2 h 25"/>
                  <a:gd name="T28" fmla="*/ 0 w 48"/>
                  <a:gd name="T29" fmla="*/ 3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25"/>
                  <a:gd name="T47" fmla="*/ 48 w 4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7" name="Freeform 403"/>
              <p:cNvSpPr>
                <a:spLocks/>
              </p:cNvSpPr>
              <p:nvPr/>
            </p:nvSpPr>
            <p:spPr bwMode="auto">
              <a:xfrm>
                <a:off x="1343" y="1188"/>
                <a:ext cx="8" cy="11"/>
              </a:xfrm>
              <a:custGeom>
                <a:avLst/>
                <a:gdLst>
                  <a:gd name="T0" fmla="*/ 0 w 30"/>
                  <a:gd name="T1" fmla="*/ 0 h 37"/>
                  <a:gd name="T2" fmla="*/ 0 w 30"/>
                  <a:gd name="T3" fmla="*/ 3 h 37"/>
                  <a:gd name="T4" fmla="*/ 1 w 30"/>
                  <a:gd name="T5" fmla="*/ 3 h 37"/>
                  <a:gd name="T6" fmla="*/ 1 w 30"/>
                  <a:gd name="T7" fmla="*/ 3 h 37"/>
                  <a:gd name="T8" fmla="*/ 2 w 30"/>
                  <a:gd name="T9" fmla="*/ 3 h 37"/>
                  <a:gd name="T10" fmla="*/ 2 w 30"/>
                  <a:gd name="T11" fmla="*/ 3 h 37"/>
                  <a:gd name="T12" fmla="*/ 2 w 30"/>
                  <a:gd name="T13" fmla="*/ 3 h 37"/>
                  <a:gd name="T14" fmla="*/ 2 w 30"/>
                  <a:gd name="T15" fmla="*/ 2 h 37"/>
                  <a:gd name="T16" fmla="*/ 2 w 30"/>
                  <a:gd name="T17" fmla="*/ 2 h 37"/>
                  <a:gd name="T18" fmla="*/ 2 w 30"/>
                  <a:gd name="T19" fmla="*/ 1 h 37"/>
                  <a:gd name="T20" fmla="*/ 2 w 30"/>
                  <a:gd name="T21" fmla="*/ 1 h 37"/>
                  <a:gd name="T22" fmla="*/ 2 w 30"/>
                  <a:gd name="T23" fmla="*/ 0 h 37"/>
                  <a:gd name="T24" fmla="*/ 0 w 30"/>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7"/>
                  <a:gd name="T41" fmla="*/ 30 w 30"/>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8" name="Freeform 404"/>
              <p:cNvSpPr>
                <a:spLocks/>
              </p:cNvSpPr>
              <p:nvPr/>
            </p:nvSpPr>
            <p:spPr bwMode="auto">
              <a:xfrm>
                <a:off x="1334" y="1208"/>
                <a:ext cx="36" cy="16"/>
              </a:xfrm>
              <a:custGeom>
                <a:avLst/>
                <a:gdLst>
                  <a:gd name="T0" fmla="*/ 4 w 113"/>
                  <a:gd name="T1" fmla="*/ 0 h 46"/>
                  <a:gd name="T2" fmla="*/ 2 w 113"/>
                  <a:gd name="T3" fmla="*/ 0 h 46"/>
                  <a:gd name="T4" fmla="*/ 1 w 113"/>
                  <a:gd name="T5" fmla="*/ 1 h 46"/>
                  <a:gd name="T6" fmla="*/ 1 w 113"/>
                  <a:gd name="T7" fmla="*/ 1 h 46"/>
                  <a:gd name="T8" fmla="*/ 0 w 113"/>
                  <a:gd name="T9" fmla="*/ 1 h 46"/>
                  <a:gd name="T10" fmla="*/ 0 w 113"/>
                  <a:gd name="T11" fmla="*/ 2 h 46"/>
                  <a:gd name="T12" fmla="*/ 0 w 113"/>
                  <a:gd name="T13" fmla="*/ 2 h 46"/>
                  <a:gd name="T14" fmla="*/ 1 w 113"/>
                  <a:gd name="T15" fmla="*/ 3 h 46"/>
                  <a:gd name="T16" fmla="*/ 1 w 113"/>
                  <a:gd name="T17" fmla="*/ 4 h 46"/>
                  <a:gd name="T18" fmla="*/ 2 w 113"/>
                  <a:gd name="T19" fmla="*/ 5 h 46"/>
                  <a:gd name="T20" fmla="*/ 2 w 113"/>
                  <a:gd name="T21" fmla="*/ 5 h 46"/>
                  <a:gd name="T22" fmla="*/ 3 w 113"/>
                  <a:gd name="T23" fmla="*/ 5 h 46"/>
                  <a:gd name="T24" fmla="*/ 3 w 113"/>
                  <a:gd name="T25" fmla="*/ 6 h 46"/>
                  <a:gd name="T26" fmla="*/ 4 w 113"/>
                  <a:gd name="T27" fmla="*/ 6 h 46"/>
                  <a:gd name="T28" fmla="*/ 4 w 113"/>
                  <a:gd name="T29" fmla="*/ 6 h 46"/>
                  <a:gd name="T30" fmla="*/ 6 w 113"/>
                  <a:gd name="T31" fmla="*/ 6 h 46"/>
                  <a:gd name="T32" fmla="*/ 7 w 113"/>
                  <a:gd name="T33" fmla="*/ 5 h 46"/>
                  <a:gd name="T34" fmla="*/ 8 w 113"/>
                  <a:gd name="T35" fmla="*/ 5 h 46"/>
                  <a:gd name="T36" fmla="*/ 8 w 113"/>
                  <a:gd name="T37" fmla="*/ 5 h 46"/>
                  <a:gd name="T38" fmla="*/ 9 w 113"/>
                  <a:gd name="T39" fmla="*/ 5 h 46"/>
                  <a:gd name="T40" fmla="*/ 9 w 113"/>
                  <a:gd name="T41" fmla="*/ 4 h 46"/>
                  <a:gd name="T42" fmla="*/ 10 w 113"/>
                  <a:gd name="T43" fmla="*/ 3 h 46"/>
                  <a:gd name="T44" fmla="*/ 11 w 113"/>
                  <a:gd name="T45" fmla="*/ 2 h 46"/>
                  <a:gd name="T46" fmla="*/ 11 w 113"/>
                  <a:gd name="T47" fmla="*/ 1 h 46"/>
                  <a:gd name="T48" fmla="*/ 11 w 113"/>
                  <a:gd name="T49" fmla="*/ 0 h 46"/>
                  <a:gd name="T50" fmla="*/ 10 w 113"/>
                  <a:gd name="T51" fmla="*/ 0 h 46"/>
                  <a:gd name="T52" fmla="*/ 9 w 113"/>
                  <a:gd name="T53" fmla="*/ 0 h 46"/>
                  <a:gd name="T54" fmla="*/ 8 w 113"/>
                  <a:gd name="T55" fmla="*/ 0 h 46"/>
                  <a:gd name="T56" fmla="*/ 7 w 113"/>
                  <a:gd name="T57" fmla="*/ 0 h 46"/>
                  <a:gd name="T58" fmla="*/ 5 w 113"/>
                  <a:gd name="T59" fmla="*/ 0 h 46"/>
                  <a:gd name="T60" fmla="*/ 4 w 113"/>
                  <a:gd name="T61" fmla="*/ 0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3"/>
                  <a:gd name="T94" fmla="*/ 0 h 46"/>
                  <a:gd name="T95" fmla="*/ 113 w 113"/>
                  <a:gd name="T96" fmla="*/ 46 h 4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09" name="Freeform 405"/>
              <p:cNvSpPr>
                <a:spLocks/>
              </p:cNvSpPr>
              <p:nvPr/>
            </p:nvSpPr>
            <p:spPr bwMode="auto">
              <a:xfrm>
                <a:off x="1365" y="1201"/>
                <a:ext cx="49" cy="28"/>
              </a:xfrm>
              <a:custGeom>
                <a:avLst/>
                <a:gdLst>
                  <a:gd name="T0" fmla="*/ 0 w 153"/>
                  <a:gd name="T1" fmla="*/ 9 h 82"/>
                  <a:gd name="T2" fmla="*/ 0 w 153"/>
                  <a:gd name="T3" fmla="*/ 10 h 82"/>
                  <a:gd name="T4" fmla="*/ 1 w 153"/>
                  <a:gd name="T5" fmla="*/ 10 h 82"/>
                  <a:gd name="T6" fmla="*/ 1 w 153"/>
                  <a:gd name="T7" fmla="*/ 10 h 82"/>
                  <a:gd name="T8" fmla="*/ 1 w 153"/>
                  <a:gd name="T9" fmla="*/ 10 h 82"/>
                  <a:gd name="T10" fmla="*/ 2 w 153"/>
                  <a:gd name="T11" fmla="*/ 9 h 82"/>
                  <a:gd name="T12" fmla="*/ 4 w 153"/>
                  <a:gd name="T13" fmla="*/ 9 h 82"/>
                  <a:gd name="T14" fmla="*/ 4 w 153"/>
                  <a:gd name="T15" fmla="*/ 9 h 82"/>
                  <a:gd name="T16" fmla="*/ 5 w 153"/>
                  <a:gd name="T17" fmla="*/ 9 h 82"/>
                  <a:gd name="T18" fmla="*/ 6 w 153"/>
                  <a:gd name="T19" fmla="*/ 9 h 82"/>
                  <a:gd name="T20" fmla="*/ 7 w 153"/>
                  <a:gd name="T21" fmla="*/ 9 h 82"/>
                  <a:gd name="T22" fmla="*/ 9 w 153"/>
                  <a:gd name="T23" fmla="*/ 8 h 82"/>
                  <a:gd name="T24" fmla="*/ 11 w 153"/>
                  <a:gd name="T25" fmla="*/ 7 h 82"/>
                  <a:gd name="T26" fmla="*/ 12 w 153"/>
                  <a:gd name="T27" fmla="*/ 6 h 82"/>
                  <a:gd name="T28" fmla="*/ 12 w 153"/>
                  <a:gd name="T29" fmla="*/ 6 h 82"/>
                  <a:gd name="T30" fmla="*/ 13 w 153"/>
                  <a:gd name="T31" fmla="*/ 5 h 82"/>
                  <a:gd name="T32" fmla="*/ 14 w 153"/>
                  <a:gd name="T33" fmla="*/ 4 h 82"/>
                  <a:gd name="T34" fmla="*/ 14 w 153"/>
                  <a:gd name="T35" fmla="*/ 4 h 82"/>
                  <a:gd name="T36" fmla="*/ 15 w 153"/>
                  <a:gd name="T37" fmla="*/ 3 h 82"/>
                  <a:gd name="T38" fmla="*/ 15 w 153"/>
                  <a:gd name="T39" fmla="*/ 2 h 82"/>
                  <a:gd name="T40" fmla="*/ 16 w 153"/>
                  <a:gd name="T41" fmla="*/ 1 h 82"/>
                  <a:gd name="T42" fmla="*/ 14 w 153"/>
                  <a:gd name="T43" fmla="*/ 1 h 82"/>
                  <a:gd name="T44" fmla="*/ 12 w 153"/>
                  <a:gd name="T45" fmla="*/ 0 h 82"/>
                  <a:gd name="T46" fmla="*/ 10 w 153"/>
                  <a:gd name="T47" fmla="*/ 0 h 82"/>
                  <a:gd name="T48" fmla="*/ 8 w 153"/>
                  <a:gd name="T49" fmla="*/ 0 h 82"/>
                  <a:gd name="T50" fmla="*/ 7 w 153"/>
                  <a:gd name="T51" fmla="*/ 0 h 82"/>
                  <a:gd name="T52" fmla="*/ 6 w 153"/>
                  <a:gd name="T53" fmla="*/ 0 h 82"/>
                  <a:gd name="T54" fmla="*/ 5 w 153"/>
                  <a:gd name="T55" fmla="*/ 0 h 82"/>
                  <a:gd name="T56" fmla="*/ 4 w 153"/>
                  <a:gd name="T57" fmla="*/ 0 h 82"/>
                  <a:gd name="T58" fmla="*/ 4 w 153"/>
                  <a:gd name="T59" fmla="*/ 1 h 82"/>
                  <a:gd name="T60" fmla="*/ 4 w 153"/>
                  <a:gd name="T61" fmla="*/ 1 h 82"/>
                  <a:gd name="T62" fmla="*/ 3 w 153"/>
                  <a:gd name="T63" fmla="*/ 2 h 82"/>
                  <a:gd name="T64" fmla="*/ 3 w 153"/>
                  <a:gd name="T65" fmla="*/ 2 h 82"/>
                  <a:gd name="T66" fmla="*/ 3 w 153"/>
                  <a:gd name="T67" fmla="*/ 3 h 82"/>
                  <a:gd name="T68" fmla="*/ 4 w 153"/>
                  <a:gd name="T69" fmla="*/ 3 h 82"/>
                  <a:gd name="T70" fmla="*/ 4 w 153"/>
                  <a:gd name="T71" fmla="*/ 4 h 82"/>
                  <a:gd name="T72" fmla="*/ 4 w 153"/>
                  <a:gd name="T73" fmla="*/ 4 h 82"/>
                  <a:gd name="T74" fmla="*/ 4 w 153"/>
                  <a:gd name="T75" fmla="*/ 4 h 82"/>
                  <a:gd name="T76" fmla="*/ 5 w 153"/>
                  <a:gd name="T77" fmla="*/ 4 h 82"/>
                  <a:gd name="T78" fmla="*/ 4 w 153"/>
                  <a:gd name="T79" fmla="*/ 5 h 82"/>
                  <a:gd name="T80" fmla="*/ 4 w 153"/>
                  <a:gd name="T81" fmla="*/ 5 h 82"/>
                  <a:gd name="T82" fmla="*/ 3 w 153"/>
                  <a:gd name="T83" fmla="*/ 6 h 82"/>
                  <a:gd name="T84" fmla="*/ 2 w 153"/>
                  <a:gd name="T85" fmla="*/ 6 h 82"/>
                  <a:gd name="T86" fmla="*/ 2 w 153"/>
                  <a:gd name="T87" fmla="*/ 8 h 82"/>
                  <a:gd name="T88" fmla="*/ 1 w 153"/>
                  <a:gd name="T89" fmla="*/ 8 h 82"/>
                  <a:gd name="T90" fmla="*/ 1 w 153"/>
                  <a:gd name="T91" fmla="*/ 9 h 82"/>
                  <a:gd name="T92" fmla="*/ 0 w 153"/>
                  <a:gd name="T93" fmla="*/ 9 h 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3"/>
                  <a:gd name="T142" fmla="*/ 0 h 82"/>
                  <a:gd name="T143" fmla="*/ 153 w 153"/>
                  <a:gd name="T144" fmla="*/ 82 h 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0" name="Freeform 406"/>
              <p:cNvSpPr>
                <a:spLocks/>
              </p:cNvSpPr>
              <p:nvPr/>
            </p:nvSpPr>
            <p:spPr bwMode="auto">
              <a:xfrm>
                <a:off x="1414" y="1217"/>
                <a:ext cx="29" cy="17"/>
              </a:xfrm>
              <a:custGeom>
                <a:avLst/>
                <a:gdLst>
                  <a:gd name="T0" fmla="*/ 0 w 86"/>
                  <a:gd name="T1" fmla="*/ 4 h 50"/>
                  <a:gd name="T2" fmla="*/ 1 w 86"/>
                  <a:gd name="T3" fmla="*/ 5 h 50"/>
                  <a:gd name="T4" fmla="*/ 1 w 86"/>
                  <a:gd name="T5" fmla="*/ 5 h 50"/>
                  <a:gd name="T6" fmla="*/ 2 w 86"/>
                  <a:gd name="T7" fmla="*/ 5 h 50"/>
                  <a:gd name="T8" fmla="*/ 3 w 86"/>
                  <a:gd name="T9" fmla="*/ 5 h 50"/>
                  <a:gd name="T10" fmla="*/ 4 w 86"/>
                  <a:gd name="T11" fmla="*/ 6 h 50"/>
                  <a:gd name="T12" fmla="*/ 5 w 86"/>
                  <a:gd name="T13" fmla="*/ 6 h 50"/>
                  <a:gd name="T14" fmla="*/ 7 w 86"/>
                  <a:gd name="T15" fmla="*/ 6 h 50"/>
                  <a:gd name="T16" fmla="*/ 8 w 86"/>
                  <a:gd name="T17" fmla="*/ 5 h 50"/>
                  <a:gd name="T18" fmla="*/ 8 w 86"/>
                  <a:gd name="T19" fmla="*/ 5 h 50"/>
                  <a:gd name="T20" fmla="*/ 9 w 86"/>
                  <a:gd name="T21" fmla="*/ 5 h 50"/>
                  <a:gd name="T22" fmla="*/ 9 w 86"/>
                  <a:gd name="T23" fmla="*/ 5 h 50"/>
                  <a:gd name="T24" fmla="*/ 9 w 86"/>
                  <a:gd name="T25" fmla="*/ 4 h 50"/>
                  <a:gd name="T26" fmla="*/ 10 w 86"/>
                  <a:gd name="T27" fmla="*/ 4 h 50"/>
                  <a:gd name="T28" fmla="*/ 10 w 86"/>
                  <a:gd name="T29" fmla="*/ 3 h 50"/>
                  <a:gd name="T30" fmla="*/ 10 w 86"/>
                  <a:gd name="T31" fmla="*/ 2 h 50"/>
                  <a:gd name="T32" fmla="*/ 9 w 86"/>
                  <a:gd name="T33" fmla="*/ 1 h 50"/>
                  <a:gd name="T34" fmla="*/ 9 w 86"/>
                  <a:gd name="T35" fmla="*/ 1 h 50"/>
                  <a:gd name="T36" fmla="*/ 9 w 86"/>
                  <a:gd name="T37" fmla="*/ 1 h 50"/>
                  <a:gd name="T38" fmla="*/ 9 w 86"/>
                  <a:gd name="T39" fmla="*/ 0 h 50"/>
                  <a:gd name="T40" fmla="*/ 8 w 86"/>
                  <a:gd name="T41" fmla="*/ 0 h 50"/>
                  <a:gd name="T42" fmla="*/ 0 w 86"/>
                  <a:gd name="T43" fmla="*/ 4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50"/>
                  <a:gd name="T68" fmla="*/ 86 w 86"/>
                  <a:gd name="T69" fmla="*/ 50 h 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1" name="Freeform 407"/>
              <p:cNvSpPr>
                <a:spLocks/>
              </p:cNvSpPr>
              <p:nvPr/>
            </p:nvSpPr>
            <p:spPr bwMode="auto">
              <a:xfrm>
                <a:off x="1379" y="1163"/>
                <a:ext cx="55" cy="25"/>
              </a:xfrm>
              <a:custGeom>
                <a:avLst/>
                <a:gdLst>
                  <a:gd name="T0" fmla="*/ 12 w 172"/>
                  <a:gd name="T1" fmla="*/ 7 h 74"/>
                  <a:gd name="T2" fmla="*/ 11 w 172"/>
                  <a:gd name="T3" fmla="*/ 7 h 74"/>
                  <a:gd name="T4" fmla="*/ 10 w 172"/>
                  <a:gd name="T5" fmla="*/ 7 h 74"/>
                  <a:gd name="T6" fmla="*/ 9 w 172"/>
                  <a:gd name="T7" fmla="*/ 7 h 74"/>
                  <a:gd name="T8" fmla="*/ 8 w 172"/>
                  <a:gd name="T9" fmla="*/ 7 h 74"/>
                  <a:gd name="T10" fmla="*/ 6 w 172"/>
                  <a:gd name="T11" fmla="*/ 8 h 74"/>
                  <a:gd name="T12" fmla="*/ 4 w 172"/>
                  <a:gd name="T13" fmla="*/ 8 h 74"/>
                  <a:gd name="T14" fmla="*/ 4 w 172"/>
                  <a:gd name="T15" fmla="*/ 7 h 74"/>
                  <a:gd name="T16" fmla="*/ 4 w 172"/>
                  <a:gd name="T17" fmla="*/ 6 h 74"/>
                  <a:gd name="T18" fmla="*/ 3 w 172"/>
                  <a:gd name="T19" fmla="*/ 6 h 74"/>
                  <a:gd name="T20" fmla="*/ 2 w 172"/>
                  <a:gd name="T21" fmla="*/ 5 h 74"/>
                  <a:gd name="T22" fmla="*/ 2 w 172"/>
                  <a:gd name="T23" fmla="*/ 5 h 74"/>
                  <a:gd name="T24" fmla="*/ 1 w 172"/>
                  <a:gd name="T25" fmla="*/ 5 h 74"/>
                  <a:gd name="T26" fmla="*/ 1 w 172"/>
                  <a:gd name="T27" fmla="*/ 5 h 74"/>
                  <a:gd name="T28" fmla="*/ 0 w 172"/>
                  <a:gd name="T29" fmla="*/ 4 h 74"/>
                  <a:gd name="T30" fmla="*/ 0 w 172"/>
                  <a:gd name="T31" fmla="*/ 4 h 74"/>
                  <a:gd name="T32" fmla="*/ 0 w 172"/>
                  <a:gd name="T33" fmla="*/ 3 h 74"/>
                  <a:gd name="T34" fmla="*/ 0 w 172"/>
                  <a:gd name="T35" fmla="*/ 3 h 74"/>
                  <a:gd name="T36" fmla="*/ 0 w 172"/>
                  <a:gd name="T37" fmla="*/ 2 h 74"/>
                  <a:gd name="T38" fmla="*/ 1 w 172"/>
                  <a:gd name="T39" fmla="*/ 2 h 74"/>
                  <a:gd name="T40" fmla="*/ 1 w 172"/>
                  <a:gd name="T41" fmla="*/ 2 h 74"/>
                  <a:gd name="T42" fmla="*/ 1 w 172"/>
                  <a:gd name="T43" fmla="*/ 1 h 74"/>
                  <a:gd name="T44" fmla="*/ 2 w 172"/>
                  <a:gd name="T45" fmla="*/ 1 h 74"/>
                  <a:gd name="T46" fmla="*/ 3 w 172"/>
                  <a:gd name="T47" fmla="*/ 1 h 74"/>
                  <a:gd name="T48" fmla="*/ 3 w 172"/>
                  <a:gd name="T49" fmla="*/ 0 h 74"/>
                  <a:gd name="T50" fmla="*/ 4 w 172"/>
                  <a:gd name="T51" fmla="*/ 0 h 74"/>
                  <a:gd name="T52" fmla="*/ 6 w 172"/>
                  <a:gd name="T53" fmla="*/ 0 h 74"/>
                  <a:gd name="T54" fmla="*/ 7 w 172"/>
                  <a:gd name="T55" fmla="*/ 0 h 74"/>
                  <a:gd name="T56" fmla="*/ 8 w 172"/>
                  <a:gd name="T57" fmla="*/ 0 h 74"/>
                  <a:gd name="T58" fmla="*/ 10 w 172"/>
                  <a:gd name="T59" fmla="*/ 0 h 74"/>
                  <a:gd name="T60" fmla="*/ 11 w 172"/>
                  <a:gd name="T61" fmla="*/ 0 h 74"/>
                  <a:gd name="T62" fmla="*/ 12 w 172"/>
                  <a:gd name="T63" fmla="*/ 1 h 74"/>
                  <a:gd name="T64" fmla="*/ 13 w 172"/>
                  <a:gd name="T65" fmla="*/ 1 h 74"/>
                  <a:gd name="T66" fmla="*/ 14 w 172"/>
                  <a:gd name="T67" fmla="*/ 2 h 74"/>
                  <a:gd name="T68" fmla="*/ 15 w 172"/>
                  <a:gd name="T69" fmla="*/ 2 h 74"/>
                  <a:gd name="T70" fmla="*/ 16 w 172"/>
                  <a:gd name="T71" fmla="*/ 3 h 74"/>
                  <a:gd name="T72" fmla="*/ 18 w 172"/>
                  <a:gd name="T73" fmla="*/ 3 h 74"/>
                  <a:gd name="T74" fmla="*/ 18 w 172"/>
                  <a:gd name="T75" fmla="*/ 5 h 74"/>
                  <a:gd name="T76" fmla="*/ 17 w 172"/>
                  <a:gd name="T77" fmla="*/ 5 h 74"/>
                  <a:gd name="T78" fmla="*/ 17 w 172"/>
                  <a:gd name="T79" fmla="*/ 6 h 74"/>
                  <a:gd name="T80" fmla="*/ 16 w 172"/>
                  <a:gd name="T81" fmla="*/ 6 h 74"/>
                  <a:gd name="T82" fmla="*/ 16 w 172"/>
                  <a:gd name="T83" fmla="*/ 7 h 74"/>
                  <a:gd name="T84" fmla="*/ 16 w 172"/>
                  <a:gd name="T85" fmla="*/ 7 h 74"/>
                  <a:gd name="T86" fmla="*/ 15 w 172"/>
                  <a:gd name="T87" fmla="*/ 7 h 74"/>
                  <a:gd name="T88" fmla="*/ 15 w 172"/>
                  <a:gd name="T89" fmla="*/ 7 h 74"/>
                  <a:gd name="T90" fmla="*/ 14 w 172"/>
                  <a:gd name="T91" fmla="*/ 7 h 74"/>
                  <a:gd name="T92" fmla="*/ 13 w 172"/>
                  <a:gd name="T93" fmla="*/ 7 h 74"/>
                  <a:gd name="T94" fmla="*/ 12 w 172"/>
                  <a:gd name="T95" fmla="*/ 7 h 74"/>
                  <a:gd name="T96" fmla="*/ 12 w 172"/>
                  <a:gd name="T97" fmla="*/ 7 h 74"/>
                  <a:gd name="T98" fmla="*/ 10 w 172"/>
                  <a:gd name="T99" fmla="*/ 6 h 74"/>
                  <a:gd name="T100" fmla="*/ 11 w 172"/>
                  <a:gd name="T101" fmla="*/ 6 h 74"/>
                  <a:gd name="T102" fmla="*/ 12 w 172"/>
                  <a:gd name="T103" fmla="*/ 7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
                  <a:gd name="T157" fmla="*/ 0 h 74"/>
                  <a:gd name="T158" fmla="*/ 172 w 172"/>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2" name="Freeform 408"/>
              <p:cNvSpPr>
                <a:spLocks/>
              </p:cNvSpPr>
              <p:nvPr/>
            </p:nvSpPr>
            <p:spPr bwMode="auto">
              <a:xfrm>
                <a:off x="1450" y="1171"/>
                <a:ext cx="38" cy="17"/>
              </a:xfrm>
              <a:custGeom>
                <a:avLst/>
                <a:gdLst>
                  <a:gd name="T0" fmla="*/ 3 w 120"/>
                  <a:gd name="T1" fmla="*/ 6 h 49"/>
                  <a:gd name="T2" fmla="*/ 5 w 120"/>
                  <a:gd name="T3" fmla="*/ 6 h 49"/>
                  <a:gd name="T4" fmla="*/ 6 w 120"/>
                  <a:gd name="T5" fmla="*/ 6 h 49"/>
                  <a:gd name="T6" fmla="*/ 8 w 120"/>
                  <a:gd name="T7" fmla="*/ 6 h 49"/>
                  <a:gd name="T8" fmla="*/ 9 w 120"/>
                  <a:gd name="T9" fmla="*/ 5 h 49"/>
                  <a:gd name="T10" fmla="*/ 10 w 120"/>
                  <a:gd name="T11" fmla="*/ 5 h 49"/>
                  <a:gd name="T12" fmla="*/ 10 w 120"/>
                  <a:gd name="T13" fmla="*/ 5 h 49"/>
                  <a:gd name="T14" fmla="*/ 10 w 120"/>
                  <a:gd name="T15" fmla="*/ 4 h 49"/>
                  <a:gd name="T16" fmla="*/ 11 w 120"/>
                  <a:gd name="T17" fmla="*/ 4 h 49"/>
                  <a:gd name="T18" fmla="*/ 11 w 120"/>
                  <a:gd name="T19" fmla="*/ 3 h 49"/>
                  <a:gd name="T20" fmla="*/ 12 w 120"/>
                  <a:gd name="T21" fmla="*/ 1 h 49"/>
                  <a:gd name="T22" fmla="*/ 10 w 120"/>
                  <a:gd name="T23" fmla="*/ 1 h 49"/>
                  <a:gd name="T24" fmla="*/ 9 w 120"/>
                  <a:gd name="T25" fmla="*/ 0 h 49"/>
                  <a:gd name="T26" fmla="*/ 7 w 120"/>
                  <a:gd name="T27" fmla="*/ 0 h 49"/>
                  <a:gd name="T28" fmla="*/ 5 w 120"/>
                  <a:gd name="T29" fmla="*/ 0 h 49"/>
                  <a:gd name="T30" fmla="*/ 3 w 120"/>
                  <a:gd name="T31" fmla="*/ 0 h 49"/>
                  <a:gd name="T32" fmla="*/ 2 w 120"/>
                  <a:gd name="T33" fmla="*/ 0 h 49"/>
                  <a:gd name="T34" fmla="*/ 1 w 120"/>
                  <a:gd name="T35" fmla="*/ 0 h 49"/>
                  <a:gd name="T36" fmla="*/ 0 w 120"/>
                  <a:gd name="T37" fmla="*/ 1 h 49"/>
                  <a:gd name="T38" fmla="*/ 0 w 120"/>
                  <a:gd name="T39" fmla="*/ 3 h 49"/>
                  <a:gd name="T40" fmla="*/ 0 w 120"/>
                  <a:gd name="T41" fmla="*/ 4 h 49"/>
                  <a:gd name="T42" fmla="*/ 1 w 120"/>
                  <a:gd name="T43" fmla="*/ 5 h 49"/>
                  <a:gd name="T44" fmla="*/ 1 w 120"/>
                  <a:gd name="T45" fmla="*/ 5 h 49"/>
                  <a:gd name="T46" fmla="*/ 1 w 120"/>
                  <a:gd name="T47" fmla="*/ 6 h 49"/>
                  <a:gd name="T48" fmla="*/ 2 w 120"/>
                  <a:gd name="T49" fmla="*/ 6 h 49"/>
                  <a:gd name="T50" fmla="*/ 3 w 120"/>
                  <a:gd name="T51" fmla="*/ 6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49"/>
                  <a:gd name="T80" fmla="*/ 120 w 120"/>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3" name="Freeform 409"/>
              <p:cNvSpPr>
                <a:spLocks/>
              </p:cNvSpPr>
              <p:nvPr/>
            </p:nvSpPr>
            <p:spPr bwMode="auto">
              <a:xfrm>
                <a:off x="1441" y="1194"/>
                <a:ext cx="26" cy="19"/>
              </a:xfrm>
              <a:custGeom>
                <a:avLst/>
                <a:gdLst>
                  <a:gd name="T0" fmla="*/ 3 w 85"/>
                  <a:gd name="T1" fmla="*/ 0 h 61"/>
                  <a:gd name="T2" fmla="*/ 2 w 85"/>
                  <a:gd name="T3" fmla="*/ 1 h 61"/>
                  <a:gd name="T4" fmla="*/ 1 w 85"/>
                  <a:gd name="T5" fmla="*/ 1 h 61"/>
                  <a:gd name="T6" fmla="*/ 1 w 85"/>
                  <a:gd name="T7" fmla="*/ 2 h 61"/>
                  <a:gd name="T8" fmla="*/ 0 w 85"/>
                  <a:gd name="T9" fmla="*/ 2 h 61"/>
                  <a:gd name="T10" fmla="*/ 0 w 85"/>
                  <a:gd name="T11" fmla="*/ 2 h 61"/>
                  <a:gd name="T12" fmla="*/ 0 w 85"/>
                  <a:gd name="T13" fmla="*/ 3 h 61"/>
                  <a:gd name="T14" fmla="*/ 0 w 85"/>
                  <a:gd name="T15" fmla="*/ 3 h 61"/>
                  <a:gd name="T16" fmla="*/ 0 w 85"/>
                  <a:gd name="T17" fmla="*/ 4 h 61"/>
                  <a:gd name="T18" fmla="*/ 0 w 85"/>
                  <a:gd name="T19" fmla="*/ 4 h 61"/>
                  <a:gd name="T20" fmla="*/ 1 w 85"/>
                  <a:gd name="T21" fmla="*/ 4 h 61"/>
                  <a:gd name="T22" fmla="*/ 1 w 85"/>
                  <a:gd name="T23" fmla="*/ 5 h 61"/>
                  <a:gd name="T24" fmla="*/ 2 w 85"/>
                  <a:gd name="T25" fmla="*/ 5 h 61"/>
                  <a:gd name="T26" fmla="*/ 2 w 85"/>
                  <a:gd name="T27" fmla="*/ 5 h 61"/>
                  <a:gd name="T28" fmla="*/ 3 w 85"/>
                  <a:gd name="T29" fmla="*/ 6 h 61"/>
                  <a:gd name="T30" fmla="*/ 4 w 85"/>
                  <a:gd name="T31" fmla="*/ 6 h 61"/>
                  <a:gd name="T32" fmla="*/ 5 w 85"/>
                  <a:gd name="T33" fmla="*/ 6 h 61"/>
                  <a:gd name="T34" fmla="*/ 5 w 85"/>
                  <a:gd name="T35" fmla="*/ 6 h 61"/>
                  <a:gd name="T36" fmla="*/ 6 w 85"/>
                  <a:gd name="T37" fmla="*/ 6 h 61"/>
                  <a:gd name="T38" fmla="*/ 6 w 85"/>
                  <a:gd name="T39" fmla="*/ 6 h 61"/>
                  <a:gd name="T40" fmla="*/ 6 w 85"/>
                  <a:gd name="T41" fmla="*/ 6 h 61"/>
                  <a:gd name="T42" fmla="*/ 7 w 85"/>
                  <a:gd name="T43" fmla="*/ 5 h 61"/>
                  <a:gd name="T44" fmla="*/ 7 w 85"/>
                  <a:gd name="T45" fmla="*/ 5 h 61"/>
                  <a:gd name="T46" fmla="*/ 7 w 85"/>
                  <a:gd name="T47" fmla="*/ 4 h 61"/>
                  <a:gd name="T48" fmla="*/ 8 w 85"/>
                  <a:gd name="T49" fmla="*/ 3 h 61"/>
                  <a:gd name="T50" fmla="*/ 8 w 85"/>
                  <a:gd name="T51" fmla="*/ 2 h 61"/>
                  <a:gd name="T52" fmla="*/ 8 w 85"/>
                  <a:gd name="T53" fmla="*/ 2 h 61"/>
                  <a:gd name="T54" fmla="*/ 3 w 85"/>
                  <a:gd name="T55" fmla="*/ 0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61"/>
                  <a:gd name="T86" fmla="*/ 85 w 85"/>
                  <a:gd name="T87" fmla="*/ 61 h 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4" name="Freeform 410"/>
              <p:cNvSpPr>
                <a:spLocks/>
              </p:cNvSpPr>
              <p:nvPr/>
            </p:nvSpPr>
            <p:spPr bwMode="auto">
              <a:xfrm>
                <a:off x="1254" y="1188"/>
                <a:ext cx="31" cy="6"/>
              </a:xfrm>
              <a:custGeom>
                <a:avLst/>
                <a:gdLst>
                  <a:gd name="T0" fmla="*/ 0 w 100"/>
                  <a:gd name="T1" fmla="*/ 1 h 19"/>
                  <a:gd name="T2" fmla="*/ 1 w 100"/>
                  <a:gd name="T3" fmla="*/ 1 h 19"/>
                  <a:gd name="T4" fmla="*/ 1 w 100"/>
                  <a:gd name="T5" fmla="*/ 2 h 19"/>
                  <a:gd name="T6" fmla="*/ 2 w 100"/>
                  <a:gd name="T7" fmla="*/ 2 h 19"/>
                  <a:gd name="T8" fmla="*/ 2 w 100"/>
                  <a:gd name="T9" fmla="*/ 2 h 19"/>
                  <a:gd name="T10" fmla="*/ 10 w 100"/>
                  <a:gd name="T11" fmla="*/ 1 h 19"/>
                  <a:gd name="T12" fmla="*/ 7 w 100"/>
                  <a:gd name="T13" fmla="*/ 0 h 19"/>
                  <a:gd name="T14" fmla="*/ 5 w 100"/>
                  <a:gd name="T15" fmla="*/ 0 h 19"/>
                  <a:gd name="T16" fmla="*/ 3 w 100"/>
                  <a:gd name="T17" fmla="*/ 0 h 19"/>
                  <a:gd name="T18" fmla="*/ 2 w 100"/>
                  <a:gd name="T19" fmla="*/ 0 h 19"/>
                  <a:gd name="T20" fmla="*/ 1 w 100"/>
                  <a:gd name="T21" fmla="*/ 0 h 19"/>
                  <a:gd name="T22" fmla="*/ 0 w 100"/>
                  <a:gd name="T23" fmla="*/ 1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
                  <a:gd name="T38" fmla="*/ 100 w 100"/>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5" name="Freeform 411"/>
              <p:cNvSpPr>
                <a:spLocks/>
              </p:cNvSpPr>
              <p:nvPr/>
            </p:nvSpPr>
            <p:spPr bwMode="auto">
              <a:xfrm>
                <a:off x="1272" y="1168"/>
                <a:ext cx="53" cy="15"/>
              </a:xfrm>
              <a:custGeom>
                <a:avLst/>
                <a:gdLst>
                  <a:gd name="T0" fmla="*/ 0 w 166"/>
                  <a:gd name="T1" fmla="*/ 3 h 45"/>
                  <a:gd name="T2" fmla="*/ 0 w 166"/>
                  <a:gd name="T3" fmla="*/ 3 h 45"/>
                  <a:gd name="T4" fmla="*/ 0 w 166"/>
                  <a:gd name="T5" fmla="*/ 3 h 45"/>
                  <a:gd name="T6" fmla="*/ 1 w 166"/>
                  <a:gd name="T7" fmla="*/ 4 h 45"/>
                  <a:gd name="T8" fmla="*/ 1 w 166"/>
                  <a:gd name="T9" fmla="*/ 4 h 45"/>
                  <a:gd name="T10" fmla="*/ 3 w 166"/>
                  <a:gd name="T11" fmla="*/ 4 h 45"/>
                  <a:gd name="T12" fmla="*/ 4 w 166"/>
                  <a:gd name="T13" fmla="*/ 5 h 45"/>
                  <a:gd name="T14" fmla="*/ 8 w 166"/>
                  <a:gd name="T15" fmla="*/ 5 h 45"/>
                  <a:gd name="T16" fmla="*/ 9 w 166"/>
                  <a:gd name="T17" fmla="*/ 5 h 45"/>
                  <a:gd name="T18" fmla="*/ 17 w 166"/>
                  <a:gd name="T19" fmla="*/ 3 h 45"/>
                  <a:gd name="T20" fmla="*/ 16 w 166"/>
                  <a:gd name="T21" fmla="*/ 3 h 45"/>
                  <a:gd name="T22" fmla="*/ 14 w 166"/>
                  <a:gd name="T23" fmla="*/ 2 h 45"/>
                  <a:gd name="T24" fmla="*/ 11 w 166"/>
                  <a:gd name="T25" fmla="*/ 1 h 45"/>
                  <a:gd name="T26" fmla="*/ 8 w 166"/>
                  <a:gd name="T27" fmla="*/ 0 h 45"/>
                  <a:gd name="T28" fmla="*/ 7 w 166"/>
                  <a:gd name="T29" fmla="*/ 0 h 45"/>
                  <a:gd name="T30" fmla="*/ 5 w 166"/>
                  <a:gd name="T31" fmla="*/ 0 h 45"/>
                  <a:gd name="T32" fmla="*/ 4 w 166"/>
                  <a:gd name="T33" fmla="*/ 0 h 45"/>
                  <a:gd name="T34" fmla="*/ 3 w 166"/>
                  <a:gd name="T35" fmla="*/ 0 h 45"/>
                  <a:gd name="T36" fmla="*/ 2 w 166"/>
                  <a:gd name="T37" fmla="*/ 0 h 45"/>
                  <a:gd name="T38" fmla="*/ 1 w 166"/>
                  <a:gd name="T39" fmla="*/ 1 h 45"/>
                  <a:gd name="T40" fmla="*/ 1 w 166"/>
                  <a:gd name="T41" fmla="*/ 1 h 45"/>
                  <a:gd name="T42" fmla="*/ 1 w 166"/>
                  <a:gd name="T43" fmla="*/ 1 h 45"/>
                  <a:gd name="T44" fmla="*/ 0 w 166"/>
                  <a:gd name="T45" fmla="*/ 1 h 45"/>
                  <a:gd name="T46" fmla="*/ 0 w 166"/>
                  <a:gd name="T47" fmla="*/ 2 h 45"/>
                  <a:gd name="T48" fmla="*/ 0 w 166"/>
                  <a:gd name="T49" fmla="*/ 2 h 45"/>
                  <a:gd name="T50" fmla="*/ 0 w 166"/>
                  <a:gd name="T51" fmla="*/ 3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6"/>
                  <a:gd name="T79" fmla="*/ 0 h 45"/>
                  <a:gd name="T80" fmla="*/ 166 w 166"/>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6" name="Freeform 412"/>
              <p:cNvSpPr>
                <a:spLocks/>
              </p:cNvSpPr>
              <p:nvPr/>
            </p:nvSpPr>
            <p:spPr bwMode="auto">
              <a:xfrm>
                <a:off x="1488" y="1422"/>
                <a:ext cx="11" cy="8"/>
              </a:xfrm>
              <a:custGeom>
                <a:avLst/>
                <a:gdLst>
                  <a:gd name="T0" fmla="*/ 0 w 33"/>
                  <a:gd name="T1" fmla="*/ 0 h 25"/>
                  <a:gd name="T2" fmla="*/ 0 w 33"/>
                  <a:gd name="T3" fmla="*/ 1 h 25"/>
                  <a:gd name="T4" fmla="*/ 0 w 33"/>
                  <a:gd name="T5" fmla="*/ 2 h 25"/>
                  <a:gd name="T6" fmla="*/ 1 w 33"/>
                  <a:gd name="T7" fmla="*/ 2 h 25"/>
                  <a:gd name="T8" fmla="*/ 1 w 33"/>
                  <a:gd name="T9" fmla="*/ 2 h 25"/>
                  <a:gd name="T10" fmla="*/ 2 w 33"/>
                  <a:gd name="T11" fmla="*/ 3 h 25"/>
                  <a:gd name="T12" fmla="*/ 2 w 33"/>
                  <a:gd name="T13" fmla="*/ 3 h 25"/>
                  <a:gd name="T14" fmla="*/ 3 w 33"/>
                  <a:gd name="T15" fmla="*/ 3 h 25"/>
                  <a:gd name="T16" fmla="*/ 4 w 33"/>
                  <a:gd name="T17" fmla="*/ 3 h 25"/>
                  <a:gd name="T18" fmla="*/ 4 w 33"/>
                  <a:gd name="T19" fmla="*/ 0 h 25"/>
                  <a:gd name="T20" fmla="*/ 3 w 33"/>
                  <a:gd name="T21" fmla="*/ 0 h 25"/>
                  <a:gd name="T22" fmla="*/ 2 w 33"/>
                  <a:gd name="T23" fmla="*/ 0 h 25"/>
                  <a:gd name="T24" fmla="*/ 1 w 33"/>
                  <a:gd name="T25" fmla="*/ 0 h 25"/>
                  <a:gd name="T26" fmla="*/ 0 w 3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25"/>
                  <a:gd name="T44" fmla="*/ 33 w 33"/>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7" name="Freeform 413"/>
              <p:cNvSpPr>
                <a:spLocks/>
              </p:cNvSpPr>
              <p:nvPr/>
            </p:nvSpPr>
            <p:spPr bwMode="auto">
              <a:xfrm>
                <a:off x="1605" y="1729"/>
                <a:ext cx="16" cy="20"/>
              </a:xfrm>
              <a:custGeom>
                <a:avLst/>
                <a:gdLst>
                  <a:gd name="T0" fmla="*/ 0 w 48"/>
                  <a:gd name="T1" fmla="*/ 6 h 62"/>
                  <a:gd name="T2" fmla="*/ 1 w 48"/>
                  <a:gd name="T3" fmla="*/ 6 h 62"/>
                  <a:gd name="T4" fmla="*/ 2 w 48"/>
                  <a:gd name="T5" fmla="*/ 5 h 62"/>
                  <a:gd name="T6" fmla="*/ 3 w 48"/>
                  <a:gd name="T7" fmla="*/ 5 h 62"/>
                  <a:gd name="T8" fmla="*/ 4 w 48"/>
                  <a:gd name="T9" fmla="*/ 4 h 62"/>
                  <a:gd name="T10" fmla="*/ 5 w 48"/>
                  <a:gd name="T11" fmla="*/ 3 h 62"/>
                  <a:gd name="T12" fmla="*/ 5 w 48"/>
                  <a:gd name="T13" fmla="*/ 2 h 62"/>
                  <a:gd name="T14" fmla="*/ 5 w 48"/>
                  <a:gd name="T15" fmla="*/ 1 h 62"/>
                  <a:gd name="T16" fmla="*/ 5 w 48"/>
                  <a:gd name="T17" fmla="*/ 0 h 62"/>
                  <a:gd name="T18" fmla="*/ 4 w 48"/>
                  <a:gd name="T19" fmla="*/ 0 h 62"/>
                  <a:gd name="T20" fmla="*/ 4 w 48"/>
                  <a:gd name="T21" fmla="*/ 1 h 62"/>
                  <a:gd name="T22" fmla="*/ 3 w 48"/>
                  <a:gd name="T23" fmla="*/ 1 h 62"/>
                  <a:gd name="T24" fmla="*/ 2 w 48"/>
                  <a:gd name="T25" fmla="*/ 2 h 62"/>
                  <a:gd name="T26" fmla="*/ 1 w 48"/>
                  <a:gd name="T27" fmla="*/ 2 h 62"/>
                  <a:gd name="T28" fmla="*/ 1 w 48"/>
                  <a:gd name="T29" fmla="*/ 3 h 62"/>
                  <a:gd name="T30" fmla="*/ 0 w 48"/>
                  <a:gd name="T31" fmla="*/ 3 h 62"/>
                  <a:gd name="T32" fmla="*/ 0 w 48"/>
                  <a:gd name="T33" fmla="*/ 4 h 62"/>
                  <a:gd name="T34" fmla="*/ 0 w 48"/>
                  <a:gd name="T35" fmla="*/ 4 h 62"/>
                  <a:gd name="T36" fmla="*/ 0 w 48"/>
                  <a:gd name="T37" fmla="*/ 5 h 62"/>
                  <a:gd name="T38" fmla="*/ 0 w 48"/>
                  <a:gd name="T39" fmla="*/ 5 h 62"/>
                  <a:gd name="T40" fmla="*/ 0 w 48"/>
                  <a:gd name="T41" fmla="*/ 6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62"/>
                  <a:gd name="T65" fmla="*/ 48 w 48"/>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8" name="Freeform 414"/>
              <p:cNvSpPr>
                <a:spLocks/>
              </p:cNvSpPr>
              <p:nvPr/>
            </p:nvSpPr>
            <p:spPr bwMode="auto">
              <a:xfrm>
                <a:off x="1554" y="1729"/>
                <a:ext cx="36" cy="20"/>
              </a:xfrm>
              <a:custGeom>
                <a:avLst/>
                <a:gdLst>
                  <a:gd name="T0" fmla="*/ 5 w 113"/>
                  <a:gd name="T1" fmla="*/ 0 h 62"/>
                  <a:gd name="T2" fmla="*/ 4 w 113"/>
                  <a:gd name="T3" fmla="*/ 1 h 62"/>
                  <a:gd name="T4" fmla="*/ 2 w 113"/>
                  <a:gd name="T5" fmla="*/ 2 h 62"/>
                  <a:gd name="T6" fmla="*/ 1 w 113"/>
                  <a:gd name="T7" fmla="*/ 3 h 62"/>
                  <a:gd name="T8" fmla="*/ 0 w 113"/>
                  <a:gd name="T9" fmla="*/ 4 h 62"/>
                  <a:gd name="T10" fmla="*/ 2 w 113"/>
                  <a:gd name="T11" fmla="*/ 5 h 62"/>
                  <a:gd name="T12" fmla="*/ 4 w 113"/>
                  <a:gd name="T13" fmla="*/ 5 h 62"/>
                  <a:gd name="T14" fmla="*/ 5 w 113"/>
                  <a:gd name="T15" fmla="*/ 6 h 62"/>
                  <a:gd name="T16" fmla="*/ 6 w 113"/>
                  <a:gd name="T17" fmla="*/ 6 h 62"/>
                  <a:gd name="T18" fmla="*/ 7 w 113"/>
                  <a:gd name="T19" fmla="*/ 6 h 62"/>
                  <a:gd name="T20" fmla="*/ 9 w 113"/>
                  <a:gd name="T21" fmla="*/ 6 h 62"/>
                  <a:gd name="T22" fmla="*/ 10 w 113"/>
                  <a:gd name="T23" fmla="*/ 6 h 62"/>
                  <a:gd name="T24" fmla="*/ 11 w 113"/>
                  <a:gd name="T25" fmla="*/ 6 h 62"/>
                  <a:gd name="T26" fmla="*/ 11 w 113"/>
                  <a:gd name="T27" fmla="*/ 6 h 62"/>
                  <a:gd name="T28" fmla="*/ 11 w 113"/>
                  <a:gd name="T29" fmla="*/ 5 h 62"/>
                  <a:gd name="T30" fmla="*/ 11 w 113"/>
                  <a:gd name="T31" fmla="*/ 5 h 62"/>
                  <a:gd name="T32" fmla="*/ 11 w 113"/>
                  <a:gd name="T33" fmla="*/ 5 h 62"/>
                  <a:gd name="T34" fmla="*/ 9 w 113"/>
                  <a:gd name="T35" fmla="*/ 4 h 62"/>
                  <a:gd name="T36" fmla="*/ 7 w 113"/>
                  <a:gd name="T37" fmla="*/ 3 h 62"/>
                  <a:gd name="T38" fmla="*/ 7 w 113"/>
                  <a:gd name="T39" fmla="*/ 3 h 62"/>
                  <a:gd name="T40" fmla="*/ 6 w 113"/>
                  <a:gd name="T41" fmla="*/ 3 h 62"/>
                  <a:gd name="T42" fmla="*/ 6 w 113"/>
                  <a:gd name="T43" fmla="*/ 2 h 62"/>
                  <a:gd name="T44" fmla="*/ 5 w 113"/>
                  <a:gd name="T45" fmla="*/ 2 h 62"/>
                  <a:gd name="T46" fmla="*/ 5 w 113"/>
                  <a:gd name="T47" fmla="*/ 2 h 62"/>
                  <a:gd name="T48" fmla="*/ 5 w 113"/>
                  <a:gd name="T49" fmla="*/ 1 h 62"/>
                  <a:gd name="T50" fmla="*/ 5 w 113"/>
                  <a:gd name="T51" fmla="*/ 1 h 62"/>
                  <a:gd name="T52" fmla="*/ 5 w 113"/>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3"/>
                  <a:gd name="T82" fmla="*/ 0 h 62"/>
                  <a:gd name="T83" fmla="*/ 113 w 113"/>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19" name="Freeform 415"/>
              <p:cNvSpPr>
                <a:spLocks/>
              </p:cNvSpPr>
              <p:nvPr/>
            </p:nvSpPr>
            <p:spPr bwMode="auto">
              <a:xfrm>
                <a:off x="1748" y="1188"/>
                <a:ext cx="29" cy="15"/>
              </a:xfrm>
              <a:custGeom>
                <a:avLst/>
                <a:gdLst>
                  <a:gd name="T0" fmla="*/ 0 w 93"/>
                  <a:gd name="T1" fmla="*/ 0 h 50"/>
                  <a:gd name="T2" fmla="*/ 2 w 93"/>
                  <a:gd name="T3" fmla="*/ 0 h 50"/>
                  <a:gd name="T4" fmla="*/ 3 w 93"/>
                  <a:gd name="T5" fmla="*/ 0 h 50"/>
                  <a:gd name="T6" fmla="*/ 4 w 93"/>
                  <a:gd name="T7" fmla="*/ 0 h 50"/>
                  <a:gd name="T8" fmla="*/ 6 w 93"/>
                  <a:gd name="T9" fmla="*/ 1 h 50"/>
                  <a:gd name="T10" fmla="*/ 6 w 93"/>
                  <a:gd name="T11" fmla="*/ 1 h 50"/>
                  <a:gd name="T12" fmla="*/ 7 w 93"/>
                  <a:gd name="T13" fmla="*/ 1 h 50"/>
                  <a:gd name="T14" fmla="*/ 7 w 93"/>
                  <a:gd name="T15" fmla="*/ 1 h 50"/>
                  <a:gd name="T16" fmla="*/ 8 w 93"/>
                  <a:gd name="T17" fmla="*/ 2 h 50"/>
                  <a:gd name="T18" fmla="*/ 8 w 93"/>
                  <a:gd name="T19" fmla="*/ 2 h 50"/>
                  <a:gd name="T20" fmla="*/ 9 w 93"/>
                  <a:gd name="T21" fmla="*/ 2 h 50"/>
                  <a:gd name="T22" fmla="*/ 9 w 93"/>
                  <a:gd name="T23" fmla="*/ 3 h 50"/>
                  <a:gd name="T24" fmla="*/ 9 w 93"/>
                  <a:gd name="T25" fmla="*/ 3 h 50"/>
                  <a:gd name="T26" fmla="*/ 8 w 93"/>
                  <a:gd name="T27" fmla="*/ 3 h 50"/>
                  <a:gd name="T28" fmla="*/ 7 w 93"/>
                  <a:gd name="T29" fmla="*/ 4 h 50"/>
                  <a:gd name="T30" fmla="*/ 6 w 93"/>
                  <a:gd name="T31" fmla="*/ 4 h 50"/>
                  <a:gd name="T32" fmla="*/ 5 w 93"/>
                  <a:gd name="T33" fmla="*/ 4 h 50"/>
                  <a:gd name="T34" fmla="*/ 4 w 93"/>
                  <a:gd name="T35" fmla="*/ 4 h 50"/>
                  <a:gd name="T36" fmla="*/ 3 w 93"/>
                  <a:gd name="T37" fmla="*/ 4 h 50"/>
                  <a:gd name="T38" fmla="*/ 3 w 93"/>
                  <a:gd name="T39" fmla="*/ 4 h 50"/>
                  <a:gd name="T40" fmla="*/ 3 w 93"/>
                  <a:gd name="T41" fmla="*/ 4 h 50"/>
                  <a:gd name="T42" fmla="*/ 2 w 93"/>
                  <a:gd name="T43" fmla="*/ 4 h 50"/>
                  <a:gd name="T44" fmla="*/ 2 w 93"/>
                  <a:gd name="T45" fmla="*/ 4 h 50"/>
                  <a:gd name="T46" fmla="*/ 2 w 93"/>
                  <a:gd name="T47" fmla="*/ 4 h 50"/>
                  <a:gd name="T48" fmla="*/ 2 w 93"/>
                  <a:gd name="T49" fmla="*/ 3 h 50"/>
                  <a:gd name="T50" fmla="*/ 2 w 93"/>
                  <a:gd name="T51" fmla="*/ 3 h 50"/>
                  <a:gd name="T52" fmla="*/ 2 w 93"/>
                  <a:gd name="T53" fmla="*/ 2 h 50"/>
                  <a:gd name="T54" fmla="*/ 2 w 93"/>
                  <a:gd name="T55" fmla="*/ 2 h 50"/>
                  <a:gd name="T56" fmla="*/ 2 w 93"/>
                  <a:gd name="T57" fmla="*/ 2 h 50"/>
                  <a:gd name="T58" fmla="*/ 0 w 93"/>
                  <a:gd name="T59" fmla="*/ 2 h 50"/>
                  <a:gd name="T60" fmla="*/ 0 w 93"/>
                  <a:gd name="T61" fmla="*/ 0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3"/>
                  <a:gd name="T94" fmla="*/ 0 h 50"/>
                  <a:gd name="T95" fmla="*/ 93 w 93"/>
                  <a:gd name="T96" fmla="*/ 50 h 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0" name="Freeform 416"/>
              <p:cNvSpPr>
                <a:spLocks/>
              </p:cNvSpPr>
              <p:nvPr/>
            </p:nvSpPr>
            <p:spPr bwMode="auto">
              <a:xfrm>
                <a:off x="1436" y="1246"/>
                <a:ext cx="331" cy="198"/>
              </a:xfrm>
              <a:custGeom>
                <a:avLst/>
                <a:gdLst>
                  <a:gd name="T0" fmla="*/ 2 w 1029"/>
                  <a:gd name="T1" fmla="*/ 12 h 604"/>
                  <a:gd name="T2" fmla="*/ 7 w 1029"/>
                  <a:gd name="T3" fmla="*/ 7 h 604"/>
                  <a:gd name="T4" fmla="*/ 28 w 1029"/>
                  <a:gd name="T5" fmla="*/ 0 h 604"/>
                  <a:gd name="T6" fmla="*/ 21 w 1029"/>
                  <a:gd name="T7" fmla="*/ 5 h 604"/>
                  <a:gd name="T8" fmla="*/ 19 w 1029"/>
                  <a:gd name="T9" fmla="*/ 11 h 604"/>
                  <a:gd name="T10" fmla="*/ 28 w 1029"/>
                  <a:gd name="T11" fmla="*/ 7 h 604"/>
                  <a:gd name="T12" fmla="*/ 41 w 1029"/>
                  <a:gd name="T13" fmla="*/ 2 h 604"/>
                  <a:gd name="T14" fmla="*/ 45 w 1029"/>
                  <a:gd name="T15" fmla="*/ 3 h 604"/>
                  <a:gd name="T16" fmla="*/ 45 w 1029"/>
                  <a:gd name="T17" fmla="*/ 8 h 604"/>
                  <a:gd name="T18" fmla="*/ 60 w 1029"/>
                  <a:gd name="T19" fmla="*/ 9 h 604"/>
                  <a:gd name="T20" fmla="*/ 70 w 1029"/>
                  <a:gd name="T21" fmla="*/ 10 h 604"/>
                  <a:gd name="T22" fmla="*/ 78 w 1029"/>
                  <a:gd name="T23" fmla="*/ 12 h 604"/>
                  <a:gd name="T24" fmla="*/ 78 w 1029"/>
                  <a:gd name="T25" fmla="*/ 14 h 604"/>
                  <a:gd name="T26" fmla="*/ 74 w 1029"/>
                  <a:gd name="T27" fmla="*/ 20 h 604"/>
                  <a:gd name="T28" fmla="*/ 83 w 1029"/>
                  <a:gd name="T29" fmla="*/ 18 h 604"/>
                  <a:gd name="T30" fmla="*/ 90 w 1029"/>
                  <a:gd name="T31" fmla="*/ 21 h 604"/>
                  <a:gd name="T32" fmla="*/ 88 w 1029"/>
                  <a:gd name="T33" fmla="*/ 26 h 604"/>
                  <a:gd name="T34" fmla="*/ 81 w 1029"/>
                  <a:gd name="T35" fmla="*/ 27 h 604"/>
                  <a:gd name="T36" fmla="*/ 89 w 1029"/>
                  <a:gd name="T37" fmla="*/ 30 h 604"/>
                  <a:gd name="T38" fmla="*/ 93 w 1029"/>
                  <a:gd name="T39" fmla="*/ 35 h 604"/>
                  <a:gd name="T40" fmla="*/ 101 w 1029"/>
                  <a:gd name="T41" fmla="*/ 35 h 604"/>
                  <a:gd name="T42" fmla="*/ 106 w 1029"/>
                  <a:gd name="T43" fmla="*/ 38 h 604"/>
                  <a:gd name="T44" fmla="*/ 97 w 1029"/>
                  <a:gd name="T45" fmla="*/ 44 h 604"/>
                  <a:gd name="T46" fmla="*/ 93 w 1029"/>
                  <a:gd name="T47" fmla="*/ 45 h 604"/>
                  <a:gd name="T48" fmla="*/ 90 w 1029"/>
                  <a:gd name="T49" fmla="*/ 48 h 604"/>
                  <a:gd name="T50" fmla="*/ 86 w 1029"/>
                  <a:gd name="T51" fmla="*/ 45 h 604"/>
                  <a:gd name="T52" fmla="*/ 88 w 1029"/>
                  <a:gd name="T53" fmla="*/ 42 h 604"/>
                  <a:gd name="T54" fmla="*/ 82 w 1029"/>
                  <a:gd name="T55" fmla="*/ 41 h 604"/>
                  <a:gd name="T56" fmla="*/ 78 w 1029"/>
                  <a:gd name="T57" fmla="*/ 39 h 604"/>
                  <a:gd name="T58" fmla="*/ 77 w 1029"/>
                  <a:gd name="T59" fmla="*/ 42 h 604"/>
                  <a:gd name="T60" fmla="*/ 77 w 1029"/>
                  <a:gd name="T61" fmla="*/ 48 h 604"/>
                  <a:gd name="T62" fmla="*/ 82 w 1029"/>
                  <a:gd name="T63" fmla="*/ 56 h 604"/>
                  <a:gd name="T64" fmla="*/ 80 w 1029"/>
                  <a:gd name="T65" fmla="*/ 59 h 604"/>
                  <a:gd name="T66" fmla="*/ 73 w 1029"/>
                  <a:gd name="T67" fmla="*/ 60 h 604"/>
                  <a:gd name="T68" fmla="*/ 64 w 1029"/>
                  <a:gd name="T69" fmla="*/ 55 h 604"/>
                  <a:gd name="T70" fmla="*/ 69 w 1029"/>
                  <a:gd name="T71" fmla="*/ 61 h 604"/>
                  <a:gd name="T72" fmla="*/ 69 w 1029"/>
                  <a:gd name="T73" fmla="*/ 65 h 604"/>
                  <a:gd name="T74" fmla="*/ 54 w 1029"/>
                  <a:gd name="T75" fmla="*/ 61 h 604"/>
                  <a:gd name="T76" fmla="*/ 49 w 1029"/>
                  <a:gd name="T77" fmla="*/ 56 h 604"/>
                  <a:gd name="T78" fmla="*/ 42 w 1029"/>
                  <a:gd name="T79" fmla="*/ 51 h 604"/>
                  <a:gd name="T80" fmla="*/ 38 w 1029"/>
                  <a:gd name="T81" fmla="*/ 49 h 604"/>
                  <a:gd name="T82" fmla="*/ 41 w 1029"/>
                  <a:gd name="T83" fmla="*/ 47 h 604"/>
                  <a:gd name="T84" fmla="*/ 48 w 1029"/>
                  <a:gd name="T85" fmla="*/ 43 h 604"/>
                  <a:gd name="T86" fmla="*/ 52 w 1029"/>
                  <a:gd name="T87" fmla="*/ 41 h 604"/>
                  <a:gd name="T88" fmla="*/ 60 w 1029"/>
                  <a:gd name="T89" fmla="*/ 41 h 604"/>
                  <a:gd name="T90" fmla="*/ 64 w 1029"/>
                  <a:gd name="T91" fmla="*/ 42 h 604"/>
                  <a:gd name="T92" fmla="*/ 71 w 1029"/>
                  <a:gd name="T93" fmla="*/ 42 h 604"/>
                  <a:gd name="T94" fmla="*/ 60 w 1029"/>
                  <a:gd name="T95" fmla="*/ 38 h 604"/>
                  <a:gd name="T96" fmla="*/ 56 w 1029"/>
                  <a:gd name="T97" fmla="*/ 39 h 604"/>
                  <a:gd name="T98" fmla="*/ 56 w 1029"/>
                  <a:gd name="T99" fmla="*/ 38 h 604"/>
                  <a:gd name="T100" fmla="*/ 60 w 1029"/>
                  <a:gd name="T101" fmla="*/ 33 h 604"/>
                  <a:gd name="T102" fmla="*/ 60 w 1029"/>
                  <a:gd name="T103" fmla="*/ 30 h 604"/>
                  <a:gd name="T104" fmla="*/ 54 w 1029"/>
                  <a:gd name="T105" fmla="*/ 27 h 604"/>
                  <a:gd name="T106" fmla="*/ 49 w 1029"/>
                  <a:gd name="T107" fmla="*/ 21 h 604"/>
                  <a:gd name="T108" fmla="*/ 45 w 1029"/>
                  <a:gd name="T109" fmla="*/ 18 h 604"/>
                  <a:gd name="T110" fmla="*/ 42 w 1029"/>
                  <a:gd name="T111" fmla="*/ 17 h 604"/>
                  <a:gd name="T112" fmla="*/ 39 w 1029"/>
                  <a:gd name="T113" fmla="*/ 22 h 604"/>
                  <a:gd name="T114" fmla="*/ 22 w 1029"/>
                  <a:gd name="T115" fmla="*/ 19 h 604"/>
                  <a:gd name="T116" fmla="*/ 12 w 1029"/>
                  <a:gd name="T117" fmla="*/ 20 h 604"/>
                  <a:gd name="T118" fmla="*/ 8 w 1029"/>
                  <a:gd name="T119" fmla="*/ 20 h 604"/>
                  <a:gd name="T120" fmla="*/ 2 w 1029"/>
                  <a:gd name="T121" fmla="*/ 19 h 604"/>
                  <a:gd name="T122" fmla="*/ 1 w 1029"/>
                  <a:gd name="T123" fmla="*/ 17 h 604"/>
                  <a:gd name="T124" fmla="*/ 8 w 1029"/>
                  <a:gd name="T125" fmla="*/ 16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9"/>
                  <a:gd name="T190" fmla="*/ 0 h 604"/>
                  <a:gd name="T191" fmla="*/ 1029 w 1029"/>
                  <a:gd name="T192" fmla="*/ 604 h 6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1" name="Freeform 417"/>
              <p:cNvSpPr>
                <a:spLocks/>
              </p:cNvSpPr>
              <p:nvPr/>
            </p:nvSpPr>
            <p:spPr bwMode="auto">
              <a:xfrm>
                <a:off x="1528" y="1110"/>
                <a:ext cx="409" cy="105"/>
              </a:xfrm>
              <a:custGeom>
                <a:avLst/>
                <a:gdLst>
                  <a:gd name="T0" fmla="*/ 83 w 1268"/>
                  <a:gd name="T1" fmla="*/ 4 h 321"/>
                  <a:gd name="T2" fmla="*/ 85 w 1268"/>
                  <a:gd name="T3" fmla="*/ 2 h 321"/>
                  <a:gd name="T4" fmla="*/ 88 w 1268"/>
                  <a:gd name="T5" fmla="*/ 1 h 321"/>
                  <a:gd name="T6" fmla="*/ 90 w 1268"/>
                  <a:gd name="T7" fmla="*/ 3 h 321"/>
                  <a:gd name="T8" fmla="*/ 98 w 1268"/>
                  <a:gd name="T9" fmla="*/ 2 h 321"/>
                  <a:gd name="T10" fmla="*/ 106 w 1268"/>
                  <a:gd name="T11" fmla="*/ 0 h 321"/>
                  <a:gd name="T12" fmla="*/ 113 w 1268"/>
                  <a:gd name="T13" fmla="*/ 2 h 321"/>
                  <a:gd name="T14" fmla="*/ 118 w 1268"/>
                  <a:gd name="T15" fmla="*/ 2 h 321"/>
                  <a:gd name="T16" fmla="*/ 132 w 1268"/>
                  <a:gd name="T17" fmla="*/ 3 h 321"/>
                  <a:gd name="T18" fmla="*/ 129 w 1268"/>
                  <a:gd name="T19" fmla="*/ 5 h 321"/>
                  <a:gd name="T20" fmla="*/ 121 w 1268"/>
                  <a:gd name="T21" fmla="*/ 7 h 321"/>
                  <a:gd name="T22" fmla="*/ 110 w 1268"/>
                  <a:gd name="T23" fmla="*/ 8 h 321"/>
                  <a:gd name="T24" fmla="*/ 107 w 1268"/>
                  <a:gd name="T25" fmla="*/ 10 h 321"/>
                  <a:gd name="T26" fmla="*/ 104 w 1268"/>
                  <a:gd name="T27" fmla="*/ 11 h 321"/>
                  <a:gd name="T28" fmla="*/ 98 w 1268"/>
                  <a:gd name="T29" fmla="*/ 11 h 321"/>
                  <a:gd name="T30" fmla="*/ 97 w 1268"/>
                  <a:gd name="T31" fmla="*/ 13 h 321"/>
                  <a:gd name="T32" fmla="*/ 78 w 1268"/>
                  <a:gd name="T33" fmla="*/ 14 h 321"/>
                  <a:gd name="T34" fmla="*/ 69 w 1268"/>
                  <a:gd name="T35" fmla="*/ 17 h 321"/>
                  <a:gd name="T36" fmla="*/ 66 w 1268"/>
                  <a:gd name="T37" fmla="*/ 19 h 321"/>
                  <a:gd name="T38" fmla="*/ 62 w 1268"/>
                  <a:gd name="T39" fmla="*/ 18 h 321"/>
                  <a:gd name="T40" fmla="*/ 59 w 1268"/>
                  <a:gd name="T41" fmla="*/ 19 h 321"/>
                  <a:gd name="T42" fmla="*/ 61 w 1268"/>
                  <a:gd name="T43" fmla="*/ 22 h 321"/>
                  <a:gd name="T44" fmla="*/ 57 w 1268"/>
                  <a:gd name="T45" fmla="*/ 26 h 321"/>
                  <a:gd name="T46" fmla="*/ 50 w 1268"/>
                  <a:gd name="T47" fmla="*/ 25 h 321"/>
                  <a:gd name="T48" fmla="*/ 42 w 1268"/>
                  <a:gd name="T49" fmla="*/ 26 h 321"/>
                  <a:gd name="T50" fmla="*/ 42 w 1268"/>
                  <a:gd name="T51" fmla="*/ 27 h 321"/>
                  <a:gd name="T52" fmla="*/ 41 w 1268"/>
                  <a:gd name="T53" fmla="*/ 31 h 321"/>
                  <a:gd name="T54" fmla="*/ 35 w 1268"/>
                  <a:gd name="T55" fmla="*/ 34 h 321"/>
                  <a:gd name="T56" fmla="*/ 30 w 1268"/>
                  <a:gd name="T57" fmla="*/ 32 h 321"/>
                  <a:gd name="T58" fmla="*/ 26 w 1268"/>
                  <a:gd name="T59" fmla="*/ 30 h 321"/>
                  <a:gd name="T60" fmla="*/ 10 w 1268"/>
                  <a:gd name="T61" fmla="*/ 29 h 321"/>
                  <a:gd name="T62" fmla="*/ 0 w 1268"/>
                  <a:gd name="T63" fmla="*/ 30 h 321"/>
                  <a:gd name="T64" fmla="*/ 1 w 1268"/>
                  <a:gd name="T65" fmla="*/ 28 h 321"/>
                  <a:gd name="T66" fmla="*/ 6 w 1268"/>
                  <a:gd name="T67" fmla="*/ 26 h 321"/>
                  <a:gd name="T68" fmla="*/ 15 w 1268"/>
                  <a:gd name="T69" fmla="*/ 25 h 321"/>
                  <a:gd name="T70" fmla="*/ 18 w 1268"/>
                  <a:gd name="T71" fmla="*/ 24 h 321"/>
                  <a:gd name="T72" fmla="*/ 20 w 1268"/>
                  <a:gd name="T73" fmla="*/ 23 h 321"/>
                  <a:gd name="T74" fmla="*/ 23 w 1268"/>
                  <a:gd name="T75" fmla="*/ 25 h 321"/>
                  <a:gd name="T76" fmla="*/ 26 w 1268"/>
                  <a:gd name="T77" fmla="*/ 26 h 321"/>
                  <a:gd name="T78" fmla="*/ 22 w 1268"/>
                  <a:gd name="T79" fmla="*/ 22 h 321"/>
                  <a:gd name="T80" fmla="*/ 20 w 1268"/>
                  <a:gd name="T81" fmla="*/ 21 h 321"/>
                  <a:gd name="T82" fmla="*/ 21 w 1268"/>
                  <a:gd name="T83" fmla="*/ 19 h 321"/>
                  <a:gd name="T84" fmla="*/ 25 w 1268"/>
                  <a:gd name="T85" fmla="*/ 19 h 321"/>
                  <a:gd name="T86" fmla="*/ 38 w 1268"/>
                  <a:gd name="T87" fmla="*/ 20 h 321"/>
                  <a:gd name="T88" fmla="*/ 44 w 1268"/>
                  <a:gd name="T89" fmla="*/ 19 h 321"/>
                  <a:gd name="T90" fmla="*/ 34 w 1268"/>
                  <a:gd name="T91" fmla="*/ 18 h 321"/>
                  <a:gd name="T92" fmla="*/ 31 w 1268"/>
                  <a:gd name="T93" fmla="*/ 16 h 321"/>
                  <a:gd name="T94" fmla="*/ 39 w 1268"/>
                  <a:gd name="T95" fmla="*/ 15 h 321"/>
                  <a:gd name="T96" fmla="*/ 45 w 1268"/>
                  <a:gd name="T97" fmla="*/ 17 h 321"/>
                  <a:gd name="T98" fmla="*/ 50 w 1268"/>
                  <a:gd name="T99" fmla="*/ 13 h 321"/>
                  <a:gd name="T100" fmla="*/ 69 w 1268"/>
                  <a:gd name="T101" fmla="*/ 9 h 321"/>
                  <a:gd name="T102" fmla="*/ 61 w 1268"/>
                  <a:gd name="T103" fmla="*/ 12 h 321"/>
                  <a:gd name="T104" fmla="*/ 47 w 1268"/>
                  <a:gd name="T105" fmla="*/ 12 h 321"/>
                  <a:gd name="T106" fmla="*/ 33 w 1268"/>
                  <a:gd name="T107" fmla="*/ 12 h 321"/>
                  <a:gd name="T108" fmla="*/ 26 w 1268"/>
                  <a:gd name="T109" fmla="*/ 11 h 321"/>
                  <a:gd name="T110" fmla="*/ 23 w 1268"/>
                  <a:gd name="T111" fmla="*/ 9 h 321"/>
                  <a:gd name="T112" fmla="*/ 26 w 1268"/>
                  <a:gd name="T113" fmla="*/ 8 h 321"/>
                  <a:gd name="T114" fmla="*/ 46 w 1268"/>
                  <a:gd name="T115" fmla="*/ 5 h 321"/>
                  <a:gd name="T116" fmla="*/ 64 w 1268"/>
                  <a:gd name="T117" fmla="*/ 3 h 321"/>
                  <a:gd name="T118" fmla="*/ 70 w 1268"/>
                  <a:gd name="T119" fmla="*/ 2 h 321"/>
                  <a:gd name="T120" fmla="*/ 79 w 1268"/>
                  <a:gd name="T121" fmla="*/ 3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8"/>
                  <a:gd name="T184" fmla="*/ 0 h 321"/>
                  <a:gd name="T185" fmla="*/ 1268 w 1268"/>
                  <a:gd name="T186" fmla="*/ 321 h 3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2" name="Freeform 418"/>
              <p:cNvSpPr>
                <a:spLocks/>
              </p:cNvSpPr>
              <p:nvPr/>
            </p:nvSpPr>
            <p:spPr bwMode="auto">
              <a:xfrm>
                <a:off x="553" y="1660"/>
                <a:ext cx="51" cy="38"/>
              </a:xfrm>
              <a:custGeom>
                <a:avLst/>
                <a:gdLst>
                  <a:gd name="T0" fmla="*/ 0 w 160"/>
                  <a:gd name="T1" fmla="*/ 0 h 117"/>
                  <a:gd name="T2" fmla="*/ 0 w 160"/>
                  <a:gd name="T3" fmla="*/ 1 h 117"/>
                  <a:gd name="T4" fmla="*/ 0 w 160"/>
                  <a:gd name="T5" fmla="*/ 2 h 117"/>
                  <a:gd name="T6" fmla="*/ 1 w 160"/>
                  <a:gd name="T7" fmla="*/ 3 h 117"/>
                  <a:gd name="T8" fmla="*/ 2 w 160"/>
                  <a:gd name="T9" fmla="*/ 4 h 117"/>
                  <a:gd name="T10" fmla="*/ 2 w 160"/>
                  <a:gd name="T11" fmla="*/ 5 h 117"/>
                  <a:gd name="T12" fmla="*/ 3 w 160"/>
                  <a:gd name="T13" fmla="*/ 6 h 117"/>
                  <a:gd name="T14" fmla="*/ 4 w 160"/>
                  <a:gd name="T15" fmla="*/ 7 h 117"/>
                  <a:gd name="T16" fmla="*/ 5 w 160"/>
                  <a:gd name="T17" fmla="*/ 8 h 117"/>
                  <a:gd name="T18" fmla="*/ 6 w 160"/>
                  <a:gd name="T19" fmla="*/ 9 h 117"/>
                  <a:gd name="T20" fmla="*/ 7 w 160"/>
                  <a:gd name="T21" fmla="*/ 10 h 117"/>
                  <a:gd name="T22" fmla="*/ 9 w 160"/>
                  <a:gd name="T23" fmla="*/ 10 h 117"/>
                  <a:gd name="T24" fmla="*/ 10 w 160"/>
                  <a:gd name="T25" fmla="*/ 11 h 117"/>
                  <a:gd name="T26" fmla="*/ 11 w 160"/>
                  <a:gd name="T27" fmla="*/ 12 h 117"/>
                  <a:gd name="T28" fmla="*/ 12 w 160"/>
                  <a:gd name="T29" fmla="*/ 12 h 117"/>
                  <a:gd name="T30" fmla="*/ 13 w 160"/>
                  <a:gd name="T31" fmla="*/ 12 h 117"/>
                  <a:gd name="T32" fmla="*/ 13 w 160"/>
                  <a:gd name="T33" fmla="*/ 12 h 117"/>
                  <a:gd name="T34" fmla="*/ 14 w 160"/>
                  <a:gd name="T35" fmla="*/ 12 h 117"/>
                  <a:gd name="T36" fmla="*/ 15 w 160"/>
                  <a:gd name="T37" fmla="*/ 12 h 117"/>
                  <a:gd name="T38" fmla="*/ 16 w 160"/>
                  <a:gd name="T39" fmla="*/ 12 h 117"/>
                  <a:gd name="T40" fmla="*/ 16 w 160"/>
                  <a:gd name="T41" fmla="*/ 11 h 117"/>
                  <a:gd name="T42" fmla="*/ 15 w 160"/>
                  <a:gd name="T43" fmla="*/ 10 h 117"/>
                  <a:gd name="T44" fmla="*/ 14 w 160"/>
                  <a:gd name="T45" fmla="*/ 8 h 117"/>
                  <a:gd name="T46" fmla="*/ 14 w 160"/>
                  <a:gd name="T47" fmla="*/ 8 h 117"/>
                  <a:gd name="T48" fmla="*/ 14 w 160"/>
                  <a:gd name="T49" fmla="*/ 7 h 117"/>
                  <a:gd name="T50" fmla="*/ 13 w 160"/>
                  <a:gd name="T51" fmla="*/ 6 h 117"/>
                  <a:gd name="T52" fmla="*/ 13 w 160"/>
                  <a:gd name="T53" fmla="*/ 5 h 117"/>
                  <a:gd name="T54" fmla="*/ 13 w 160"/>
                  <a:gd name="T55" fmla="*/ 5 h 117"/>
                  <a:gd name="T56" fmla="*/ 12 w 160"/>
                  <a:gd name="T57" fmla="*/ 5 h 117"/>
                  <a:gd name="T58" fmla="*/ 11 w 160"/>
                  <a:gd name="T59" fmla="*/ 4 h 117"/>
                  <a:gd name="T60" fmla="*/ 10 w 160"/>
                  <a:gd name="T61" fmla="*/ 4 h 117"/>
                  <a:gd name="T62" fmla="*/ 9 w 160"/>
                  <a:gd name="T63" fmla="*/ 3 h 117"/>
                  <a:gd name="T64" fmla="*/ 8 w 160"/>
                  <a:gd name="T65" fmla="*/ 2 h 117"/>
                  <a:gd name="T66" fmla="*/ 8 w 160"/>
                  <a:gd name="T67" fmla="*/ 2 h 117"/>
                  <a:gd name="T68" fmla="*/ 7 w 160"/>
                  <a:gd name="T69" fmla="*/ 1 h 117"/>
                  <a:gd name="T70" fmla="*/ 7 w 160"/>
                  <a:gd name="T71" fmla="*/ 1 h 117"/>
                  <a:gd name="T72" fmla="*/ 7 w 160"/>
                  <a:gd name="T73" fmla="*/ 1 h 117"/>
                  <a:gd name="T74" fmla="*/ 6 w 160"/>
                  <a:gd name="T75" fmla="*/ 1 h 117"/>
                  <a:gd name="T76" fmla="*/ 5 w 160"/>
                  <a:gd name="T77" fmla="*/ 1 h 117"/>
                  <a:gd name="T78" fmla="*/ 4 w 160"/>
                  <a:gd name="T79" fmla="*/ 0 h 117"/>
                  <a:gd name="T80" fmla="*/ 4 w 160"/>
                  <a:gd name="T81" fmla="*/ 0 h 117"/>
                  <a:gd name="T82" fmla="*/ 0 w 160"/>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
                  <a:gd name="T127" fmla="*/ 0 h 117"/>
                  <a:gd name="T128" fmla="*/ 160 w 160"/>
                  <a:gd name="T129" fmla="*/ 117 h 11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3" name="Freeform 419"/>
              <p:cNvSpPr>
                <a:spLocks/>
              </p:cNvSpPr>
              <p:nvPr/>
            </p:nvSpPr>
            <p:spPr bwMode="auto">
              <a:xfrm>
                <a:off x="527" y="1592"/>
                <a:ext cx="26" cy="46"/>
              </a:xfrm>
              <a:custGeom>
                <a:avLst/>
                <a:gdLst>
                  <a:gd name="T0" fmla="*/ 4 w 80"/>
                  <a:gd name="T1" fmla="*/ 13 h 141"/>
                  <a:gd name="T2" fmla="*/ 8 w 80"/>
                  <a:gd name="T3" fmla="*/ 4 h 141"/>
                  <a:gd name="T4" fmla="*/ 8 w 80"/>
                  <a:gd name="T5" fmla="*/ 2 h 141"/>
                  <a:gd name="T6" fmla="*/ 7 w 80"/>
                  <a:gd name="T7" fmla="*/ 2 h 141"/>
                  <a:gd name="T8" fmla="*/ 6 w 80"/>
                  <a:gd name="T9" fmla="*/ 2 h 141"/>
                  <a:gd name="T10" fmla="*/ 6 w 80"/>
                  <a:gd name="T11" fmla="*/ 2 h 141"/>
                  <a:gd name="T12" fmla="*/ 5 w 80"/>
                  <a:gd name="T13" fmla="*/ 1 h 141"/>
                  <a:gd name="T14" fmla="*/ 5 w 80"/>
                  <a:gd name="T15" fmla="*/ 1 h 141"/>
                  <a:gd name="T16" fmla="*/ 5 w 80"/>
                  <a:gd name="T17" fmla="*/ 1 h 141"/>
                  <a:gd name="T18" fmla="*/ 4 w 80"/>
                  <a:gd name="T19" fmla="*/ 0 h 141"/>
                  <a:gd name="T20" fmla="*/ 4 w 80"/>
                  <a:gd name="T21" fmla="*/ 0 h 141"/>
                  <a:gd name="T22" fmla="*/ 0 w 80"/>
                  <a:gd name="T23" fmla="*/ 0 h 141"/>
                  <a:gd name="T24" fmla="*/ 0 w 80"/>
                  <a:gd name="T25" fmla="*/ 3 h 141"/>
                  <a:gd name="T26" fmla="*/ 0 w 80"/>
                  <a:gd name="T27" fmla="*/ 4 h 141"/>
                  <a:gd name="T28" fmla="*/ 0 w 80"/>
                  <a:gd name="T29" fmla="*/ 6 h 141"/>
                  <a:gd name="T30" fmla="*/ 0 w 80"/>
                  <a:gd name="T31" fmla="*/ 7 h 141"/>
                  <a:gd name="T32" fmla="*/ 0 w 80"/>
                  <a:gd name="T33" fmla="*/ 8 h 141"/>
                  <a:gd name="T34" fmla="*/ 0 w 80"/>
                  <a:gd name="T35" fmla="*/ 8 h 141"/>
                  <a:gd name="T36" fmla="*/ 1 w 80"/>
                  <a:gd name="T37" fmla="*/ 9 h 141"/>
                  <a:gd name="T38" fmla="*/ 1 w 80"/>
                  <a:gd name="T39" fmla="*/ 10 h 141"/>
                  <a:gd name="T40" fmla="*/ 2 w 80"/>
                  <a:gd name="T41" fmla="*/ 13 h 141"/>
                  <a:gd name="T42" fmla="*/ 3 w 80"/>
                  <a:gd name="T43" fmla="*/ 15 h 141"/>
                  <a:gd name="T44" fmla="*/ 3 w 80"/>
                  <a:gd name="T45" fmla="*/ 14 h 141"/>
                  <a:gd name="T46" fmla="*/ 4 w 80"/>
                  <a:gd name="T47" fmla="*/ 14 h 141"/>
                  <a:gd name="T48" fmla="*/ 4 w 80"/>
                  <a:gd name="T49" fmla="*/ 13 h 141"/>
                  <a:gd name="T50" fmla="*/ 4 w 80"/>
                  <a:gd name="T51" fmla="*/ 13 h 141"/>
                  <a:gd name="T52" fmla="*/ 4 w 80"/>
                  <a:gd name="T53" fmla="*/ 13 h 141"/>
                  <a:gd name="T54" fmla="*/ 4 w 80"/>
                  <a:gd name="T55" fmla="*/ 13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141"/>
                  <a:gd name="T86" fmla="*/ 80 w 80"/>
                  <a:gd name="T87" fmla="*/ 141 h 1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4" name="Freeform 420"/>
              <p:cNvSpPr>
                <a:spLocks/>
              </p:cNvSpPr>
              <p:nvPr/>
            </p:nvSpPr>
            <p:spPr bwMode="auto">
              <a:xfrm>
                <a:off x="1379" y="1383"/>
                <a:ext cx="83" cy="41"/>
              </a:xfrm>
              <a:custGeom>
                <a:avLst/>
                <a:gdLst>
                  <a:gd name="T0" fmla="*/ 0 w 259"/>
                  <a:gd name="T1" fmla="*/ 10 h 124"/>
                  <a:gd name="T2" fmla="*/ 0 w 259"/>
                  <a:gd name="T3" fmla="*/ 11 h 124"/>
                  <a:gd name="T4" fmla="*/ 0 w 259"/>
                  <a:gd name="T5" fmla="*/ 11 h 124"/>
                  <a:gd name="T6" fmla="*/ 0 w 259"/>
                  <a:gd name="T7" fmla="*/ 11 h 124"/>
                  <a:gd name="T8" fmla="*/ 1 w 259"/>
                  <a:gd name="T9" fmla="*/ 12 h 124"/>
                  <a:gd name="T10" fmla="*/ 1 w 259"/>
                  <a:gd name="T11" fmla="*/ 12 h 124"/>
                  <a:gd name="T12" fmla="*/ 2 w 259"/>
                  <a:gd name="T13" fmla="*/ 13 h 124"/>
                  <a:gd name="T14" fmla="*/ 3 w 259"/>
                  <a:gd name="T15" fmla="*/ 13 h 124"/>
                  <a:gd name="T16" fmla="*/ 4 w 259"/>
                  <a:gd name="T17" fmla="*/ 13 h 124"/>
                  <a:gd name="T18" fmla="*/ 5 w 259"/>
                  <a:gd name="T19" fmla="*/ 14 h 124"/>
                  <a:gd name="T20" fmla="*/ 6 w 259"/>
                  <a:gd name="T21" fmla="*/ 14 h 124"/>
                  <a:gd name="T22" fmla="*/ 7 w 259"/>
                  <a:gd name="T23" fmla="*/ 14 h 124"/>
                  <a:gd name="T24" fmla="*/ 8 w 259"/>
                  <a:gd name="T25" fmla="*/ 14 h 124"/>
                  <a:gd name="T26" fmla="*/ 8 w 259"/>
                  <a:gd name="T27" fmla="*/ 13 h 124"/>
                  <a:gd name="T28" fmla="*/ 9 w 259"/>
                  <a:gd name="T29" fmla="*/ 13 h 124"/>
                  <a:gd name="T30" fmla="*/ 10 w 259"/>
                  <a:gd name="T31" fmla="*/ 13 h 124"/>
                  <a:gd name="T32" fmla="*/ 11 w 259"/>
                  <a:gd name="T33" fmla="*/ 12 h 124"/>
                  <a:gd name="T34" fmla="*/ 12 w 259"/>
                  <a:gd name="T35" fmla="*/ 11 h 124"/>
                  <a:gd name="T36" fmla="*/ 13 w 259"/>
                  <a:gd name="T37" fmla="*/ 11 h 124"/>
                  <a:gd name="T38" fmla="*/ 13 w 259"/>
                  <a:gd name="T39" fmla="*/ 11 h 124"/>
                  <a:gd name="T40" fmla="*/ 14 w 259"/>
                  <a:gd name="T41" fmla="*/ 10 h 124"/>
                  <a:gd name="T42" fmla="*/ 15 w 259"/>
                  <a:gd name="T43" fmla="*/ 10 h 124"/>
                  <a:gd name="T44" fmla="*/ 16 w 259"/>
                  <a:gd name="T45" fmla="*/ 10 h 124"/>
                  <a:gd name="T46" fmla="*/ 17 w 259"/>
                  <a:gd name="T47" fmla="*/ 10 h 124"/>
                  <a:gd name="T48" fmla="*/ 18 w 259"/>
                  <a:gd name="T49" fmla="*/ 11 h 124"/>
                  <a:gd name="T50" fmla="*/ 19 w 259"/>
                  <a:gd name="T51" fmla="*/ 11 h 124"/>
                  <a:gd name="T52" fmla="*/ 19 w 259"/>
                  <a:gd name="T53" fmla="*/ 11 h 124"/>
                  <a:gd name="T54" fmla="*/ 21 w 259"/>
                  <a:gd name="T55" fmla="*/ 12 h 124"/>
                  <a:gd name="T56" fmla="*/ 22 w 259"/>
                  <a:gd name="T57" fmla="*/ 13 h 124"/>
                  <a:gd name="T58" fmla="*/ 27 w 259"/>
                  <a:gd name="T59" fmla="*/ 13 h 124"/>
                  <a:gd name="T60" fmla="*/ 27 w 259"/>
                  <a:gd name="T61" fmla="*/ 11 h 124"/>
                  <a:gd name="T62" fmla="*/ 26 w 259"/>
                  <a:gd name="T63" fmla="*/ 11 h 124"/>
                  <a:gd name="T64" fmla="*/ 25 w 259"/>
                  <a:gd name="T65" fmla="*/ 11 h 124"/>
                  <a:gd name="T66" fmla="*/ 24 w 259"/>
                  <a:gd name="T67" fmla="*/ 10 h 124"/>
                  <a:gd name="T68" fmla="*/ 23 w 259"/>
                  <a:gd name="T69" fmla="*/ 10 h 124"/>
                  <a:gd name="T70" fmla="*/ 24 w 259"/>
                  <a:gd name="T71" fmla="*/ 9 h 124"/>
                  <a:gd name="T72" fmla="*/ 24 w 259"/>
                  <a:gd name="T73" fmla="*/ 9 h 124"/>
                  <a:gd name="T74" fmla="*/ 25 w 259"/>
                  <a:gd name="T75" fmla="*/ 8 h 124"/>
                  <a:gd name="T76" fmla="*/ 25 w 259"/>
                  <a:gd name="T77" fmla="*/ 8 h 124"/>
                  <a:gd name="T78" fmla="*/ 24 w 259"/>
                  <a:gd name="T79" fmla="*/ 7 h 124"/>
                  <a:gd name="T80" fmla="*/ 24 w 259"/>
                  <a:gd name="T81" fmla="*/ 6 h 124"/>
                  <a:gd name="T82" fmla="*/ 23 w 259"/>
                  <a:gd name="T83" fmla="*/ 6 h 124"/>
                  <a:gd name="T84" fmla="*/ 22 w 259"/>
                  <a:gd name="T85" fmla="*/ 5 h 124"/>
                  <a:gd name="T86" fmla="*/ 20 w 259"/>
                  <a:gd name="T87" fmla="*/ 4 h 124"/>
                  <a:gd name="T88" fmla="*/ 19 w 259"/>
                  <a:gd name="T89" fmla="*/ 3 h 124"/>
                  <a:gd name="T90" fmla="*/ 17 w 259"/>
                  <a:gd name="T91" fmla="*/ 3 h 124"/>
                  <a:gd name="T92" fmla="*/ 16 w 259"/>
                  <a:gd name="T93" fmla="*/ 2 h 124"/>
                  <a:gd name="T94" fmla="*/ 15 w 259"/>
                  <a:gd name="T95" fmla="*/ 1 h 124"/>
                  <a:gd name="T96" fmla="*/ 14 w 259"/>
                  <a:gd name="T97" fmla="*/ 1 h 124"/>
                  <a:gd name="T98" fmla="*/ 14 w 259"/>
                  <a:gd name="T99" fmla="*/ 1 h 124"/>
                  <a:gd name="T100" fmla="*/ 13 w 259"/>
                  <a:gd name="T101" fmla="*/ 0 h 124"/>
                  <a:gd name="T102" fmla="*/ 13 w 259"/>
                  <a:gd name="T103" fmla="*/ 0 h 124"/>
                  <a:gd name="T104" fmla="*/ 12 w 259"/>
                  <a:gd name="T105" fmla="*/ 1 h 124"/>
                  <a:gd name="T106" fmla="*/ 11 w 259"/>
                  <a:gd name="T107" fmla="*/ 1 h 124"/>
                  <a:gd name="T108" fmla="*/ 10 w 259"/>
                  <a:gd name="T109" fmla="*/ 2 h 124"/>
                  <a:gd name="T110" fmla="*/ 8 w 259"/>
                  <a:gd name="T111" fmla="*/ 3 h 124"/>
                  <a:gd name="T112" fmla="*/ 6 w 259"/>
                  <a:gd name="T113" fmla="*/ 5 h 124"/>
                  <a:gd name="T114" fmla="*/ 4 w 259"/>
                  <a:gd name="T115" fmla="*/ 6 h 124"/>
                  <a:gd name="T116" fmla="*/ 2 w 259"/>
                  <a:gd name="T117" fmla="*/ 8 h 124"/>
                  <a:gd name="T118" fmla="*/ 1 w 259"/>
                  <a:gd name="T119" fmla="*/ 9 h 124"/>
                  <a:gd name="T120" fmla="*/ 0 w 259"/>
                  <a:gd name="T121" fmla="*/ 10 h 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9"/>
                  <a:gd name="T184" fmla="*/ 0 h 124"/>
                  <a:gd name="T185" fmla="*/ 259 w 259"/>
                  <a:gd name="T186" fmla="*/ 124 h 1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5" name="Freeform 421"/>
              <p:cNvSpPr>
                <a:spLocks/>
              </p:cNvSpPr>
              <p:nvPr/>
            </p:nvSpPr>
            <p:spPr bwMode="auto">
              <a:xfrm>
                <a:off x="1509" y="1389"/>
                <a:ext cx="38" cy="19"/>
              </a:xfrm>
              <a:custGeom>
                <a:avLst/>
                <a:gdLst>
                  <a:gd name="T0" fmla="*/ 0 w 119"/>
                  <a:gd name="T1" fmla="*/ 4 h 57"/>
                  <a:gd name="T2" fmla="*/ 1 w 119"/>
                  <a:gd name="T3" fmla="*/ 4 h 57"/>
                  <a:gd name="T4" fmla="*/ 1 w 119"/>
                  <a:gd name="T5" fmla="*/ 4 h 57"/>
                  <a:gd name="T6" fmla="*/ 2 w 119"/>
                  <a:gd name="T7" fmla="*/ 5 h 57"/>
                  <a:gd name="T8" fmla="*/ 3 w 119"/>
                  <a:gd name="T9" fmla="*/ 5 h 57"/>
                  <a:gd name="T10" fmla="*/ 3 w 119"/>
                  <a:gd name="T11" fmla="*/ 6 h 57"/>
                  <a:gd name="T12" fmla="*/ 4 w 119"/>
                  <a:gd name="T13" fmla="*/ 6 h 57"/>
                  <a:gd name="T14" fmla="*/ 4 w 119"/>
                  <a:gd name="T15" fmla="*/ 6 h 57"/>
                  <a:gd name="T16" fmla="*/ 5 w 119"/>
                  <a:gd name="T17" fmla="*/ 6 h 57"/>
                  <a:gd name="T18" fmla="*/ 6 w 119"/>
                  <a:gd name="T19" fmla="*/ 6 h 57"/>
                  <a:gd name="T20" fmla="*/ 6 w 119"/>
                  <a:gd name="T21" fmla="*/ 6 h 57"/>
                  <a:gd name="T22" fmla="*/ 7 w 119"/>
                  <a:gd name="T23" fmla="*/ 6 h 57"/>
                  <a:gd name="T24" fmla="*/ 8 w 119"/>
                  <a:gd name="T25" fmla="*/ 6 h 57"/>
                  <a:gd name="T26" fmla="*/ 9 w 119"/>
                  <a:gd name="T27" fmla="*/ 6 h 57"/>
                  <a:gd name="T28" fmla="*/ 9 w 119"/>
                  <a:gd name="T29" fmla="*/ 5 h 57"/>
                  <a:gd name="T30" fmla="*/ 10 w 119"/>
                  <a:gd name="T31" fmla="*/ 5 h 57"/>
                  <a:gd name="T32" fmla="*/ 10 w 119"/>
                  <a:gd name="T33" fmla="*/ 4 h 57"/>
                  <a:gd name="T34" fmla="*/ 11 w 119"/>
                  <a:gd name="T35" fmla="*/ 4 h 57"/>
                  <a:gd name="T36" fmla="*/ 11 w 119"/>
                  <a:gd name="T37" fmla="*/ 3 h 57"/>
                  <a:gd name="T38" fmla="*/ 12 w 119"/>
                  <a:gd name="T39" fmla="*/ 1 h 57"/>
                  <a:gd name="T40" fmla="*/ 12 w 119"/>
                  <a:gd name="T41" fmla="*/ 0 h 57"/>
                  <a:gd name="T42" fmla="*/ 10 w 119"/>
                  <a:gd name="T43" fmla="*/ 0 h 57"/>
                  <a:gd name="T44" fmla="*/ 8 w 119"/>
                  <a:gd name="T45" fmla="*/ 0 h 57"/>
                  <a:gd name="T46" fmla="*/ 6 w 119"/>
                  <a:gd name="T47" fmla="*/ 0 h 57"/>
                  <a:gd name="T48" fmla="*/ 4 w 119"/>
                  <a:gd name="T49" fmla="*/ 1 h 57"/>
                  <a:gd name="T50" fmla="*/ 4 w 119"/>
                  <a:gd name="T51" fmla="*/ 1 h 57"/>
                  <a:gd name="T52" fmla="*/ 3 w 119"/>
                  <a:gd name="T53" fmla="*/ 1 h 57"/>
                  <a:gd name="T54" fmla="*/ 2 w 119"/>
                  <a:gd name="T55" fmla="*/ 1 h 57"/>
                  <a:gd name="T56" fmla="*/ 2 w 119"/>
                  <a:gd name="T57" fmla="*/ 2 h 57"/>
                  <a:gd name="T58" fmla="*/ 1 w 119"/>
                  <a:gd name="T59" fmla="*/ 2 h 57"/>
                  <a:gd name="T60" fmla="*/ 1 w 119"/>
                  <a:gd name="T61" fmla="*/ 3 h 57"/>
                  <a:gd name="T62" fmla="*/ 0 w 119"/>
                  <a:gd name="T63" fmla="*/ 3 h 57"/>
                  <a:gd name="T64" fmla="*/ 0 w 119"/>
                  <a:gd name="T65" fmla="*/ 4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57"/>
                  <a:gd name="T101" fmla="*/ 119 w 119"/>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6" name="Freeform 422"/>
              <p:cNvSpPr>
                <a:spLocks/>
              </p:cNvSpPr>
              <p:nvPr/>
            </p:nvSpPr>
            <p:spPr bwMode="auto">
              <a:xfrm>
                <a:off x="1554" y="1335"/>
                <a:ext cx="34" cy="17"/>
              </a:xfrm>
              <a:custGeom>
                <a:avLst/>
                <a:gdLst>
                  <a:gd name="T0" fmla="*/ 0 w 107"/>
                  <a:gd name="T1" fmla="*/ 5 h 52"/>
                  <a:gd name="T2" fmla="*/ 1 w 107"/>
                  <a:gd name="T3" fmla="*/ 6 h 52"/>
                  <a:gd name="T4" fmla="*/ 1 w 107"/>
                  <a:gd name="T5" fmla="*/ 6 h 52"/>
                  <a:gd name="T6" fmla="*/ 1 w 107"/>
                  <a:gd name="T7" fmla="*/ 6 h 52"/>
                  <a:gd name="T8" fmla="*/ 2 w 107"/>
                  <a:gd name="T9" fmla="*/ 6 h 52"/>
                  <a:gd name="T10" fmla="*/ 3 w 107"/>
                  <a:gd name="T11" fmla="*/ 5 h 52"/>
                  <a:gd name="T12" fmla="*/ 3 w 107"/>
                  <a:gd name="T13" fmla="*/ 5 h 52"/>
                  <a:gd name="T14" fmla="*/ 4 w 107"/>
                  <a:gd name="T15" fmla="*/ 5 h 52"/>
                  <a:gd name="T16" fmla="*/ 5 w 107"/>
                  <a:gd name="T17" fmla="*/ 5 h 52"/>
                  <a:gd name="T18" fmla="*/ 6 w 107"/>
                  <a:gd name="T19" fmla="*/ 5 h 52"/>
                  <a:gd name="T20" fmla="*/ 7 w 107"/>
                  <a:gd name="T21" fmla="*/ 5 h 52"/>
                  <a:gd name="T22" fmla="*/ 8 w 107"/>
                  <a:gd name="T23" fmla="*/ 4 h 52"/>
                  <a:gd name="T24" fmla="*/ 9 w 107"/>
                  <a:gd name="T25" fmla="*/ 4 h 52"/>
                  <a:gd name="T26" fmla="*/ 10 w 107"/>
                  <a:gd name="T27" fmla="*/ 3 h 52"/>
                  <a:gd name="T28" fmla="*/ 11 w 107"/>
                  <a:gd name="T29" fmla="*/ 3 h 52"/>
                  <a:gd name="T30" fmla="*/ 11 w 107"/>
                  <a:gd name="T31" fmla="*/ 0 h 52"/>
                  <a:gd name="T32" fmla="*/ 10 w 107"/>
                  <a:gd name="T33" fmla="*/ 0 h 52"/>
                  <a:gd name="T34" fmla="*/ 9 w 107"/>
                  <a:gd name="T35" fmla="*/ 0 h 52"/>
                  <a:gd name="T36" fmla="*/ 7 w 107"/>
                  <a:gd name="T37" fmla="*/ 1 h 52"/>
                  <a:gd name="T38" fmla="*/ 6 w 107"/>
                  <a:gd name="T39" fmla="*/ 1 h 52"/>
                  <a:gd name="T40" fmla="*/ 4 w 107"/>
                  <a:gd name="T41" fmla="*/ 2 h 52"/>
                  <a:gd name="T42" fmla="*/ 3 w 107"/>
                  <a:gd name="T43" fmla="*/ 3 h 52"/>
                  <a:gd name="T44" fmla="*/ 2 w 107"/>
                  <a:gd name="T45" fmla="*/ 4 h 52"/>
                  <a:gd name="T46" fmla="*/ 1 w 107"/>
                  <a:gd name="T47" fmla="*/ 4 h 52"/>
                  <a:gd name="T48" fmla="*/ 1 w 107"/>
                  <a:gd name="T49" fmla="*/ 5 h 52"/>
                  <a:gd name="T50" fmla="*/ 0 w 107"/>
                  <a:gd name="T51" fmla="*/ 5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
                  <a:gd name="T79" fmla="*/ 0 h 52"/>
                  <a:gd name="T80" fmla="*/ 107 w 107"/>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7" name="Freeform 423"/>
              <p:cNvSpPr>
                <a:spLocks/>
              </p:cNvSpPr>
              <p:nvPr/>
            </p:nvSpPr>
            <p:spPr bwMode="auto">
              <a:xfrm>
                <a:off x="1381" y="1244"/>
                <a:ext cx="79" cy="32"/>
              </a:xfrm>
              <a:custGeom>
                <a:avLst/>
                <a:gdLst>
                  <a:gd name="T0" fmla="*/ 3 w 246"/>
                  <a:gd name="T1" fmla="*/ 10 h 99"/>
                  <a:gd name="T2" fmla="*/ 2 w 246"/>
                  <a:gd name="T3" fmla="*/ 10 h 99"/>
                  <a:gd name="T4" fmla="*/ 2 w 246"/>
                  <a:gd name="T5" fmla="*/ 10 h 99"/>
                  <a:gd name="T6" fmla="*/ 1 w 246"/>
                  <a:gd name="T7" fmla="*/ 10 h 99"/>
                  <a:gd name="T8" fmla="*/ 1 w 246"/>
                  <a:gd name="T9" fmla="*/ 9 h 99"/>
                  <a:gd name="T10" fmla="*/ 1 w 246"/>
                  <a:gd name="T11" fmla="*/ 9 h 99"/>
                  <a:gd name="T12" fmla="*/ 0 w 246"/>
                  <a:gd name="T13" fmla="*/ 9 h 99"/>
                  <a:gd name="T14" fmla="*/ 0 w 246"/>
                  <a:gd name="T15" fmla="*/ 8 h 99"/>
                  <a:gd name="T16" fmla="*/ 0 w 246"/>
                  <a:gd name="T17" fmla="*/ 8 h 99"/>
                  <a:gd name="T18" fmla="*/ 0 w 246"/>
                  <a:gd name="T19" fmla="*/ 7 h 99"/>
                  <a:gd name="T20" fmla="*/ 0 w 246"/>
                  <a:gd name="T21" fmla="*/ 7 h 99"/>
                  <a:gd name="T22" fmla="*/ 0 w 246"/>
                  <a:gd name="T23" fmla="*/ 6 h 99"/>
                  <a:gd name="T24" fmla="*/ 1 w 246"/>
                  <a:gd name="T25" fmla="*/ 6 h 99"/>
                  <a:gd name="T26" fmla="*/ 1 w 246"/>
                  <a:gd name="T27" fmla="*/ 5 h 99"/>
                  <a:gd name="T28" fmla="*/ 2 w 246"/>
                  <a:gd name="T29" fmla="*/ 4 h 99"/>
                  <a:gd name="T30" fmla="*/ 3 w 246"/>
                  <a:gd name="T31" fmla="*/ 4 h 99"/>
                  <a:gd name="T32" fmla="*/ 4 w 246"/>
                  <a:gd name="T33" fmla="*/ 3 h 99"/>
                  <a:gd name="T34" fmla="*/ 5 w 246"/>
                  <a:gd name="T35" fmla="*/ 2 h 99"/>
                  <a:gd name="T36" fmla="*/ 6 w 246"/>
                  <a:gd name="T37" fmla="*/ 2 h 99"/>
                  <a:gd name="T38" fmla="*/ 7 w 246"/>
                  <a:gd name="T39" fmla="*/ 2 h 99"/>
                  <a:gd name="T40" fmla="*/ 8 w 246"/>
                  <a:gd name="T41" fmla="*/ 1 h 99"/>
                  <a:gd name="T42" fmla="*/ 10 w 246"/>
                  <a:gd name="T43" fmla="*/ 1 h 99"/>
                  <a:gd name="T44" fmla="*/ 11 w 246"/>
                  <a:gd name="T45" fmla="*/ 0 h 99"/>
                  <a:gd name="T46" fmla="*/ 13 w 246"/>
                  <a:gd name="T47" fmla="*/ 0 h 99"/>
                  <a:gd name="T48" fmla="*/ 14 w 246"/>
                  <a:gd name="T49" fmla="*/ 0 h 99"/>
                  <a:gd name="T50" fmla="*/ 17 w 246"/>
                  <a:gd name="T51" fmla="*/ 0 h 99"/>
                  <a:gd name="T52" fmla="*/ 20 w 246"/>
                  <a:gd name="T53" fmla="*/ 0 h 99"/>
                  <a:gd name="T54" fmla="*/ 22 w 246"/>
                  <a:gd name="T55" fmla="*/ 0 h 99"/>
                  <a:gd name="T56" fmla="*/ 25 w 246"/>
                  <a:gd name="T57" fmla="*/ 1 h 99"/>
                  <a:gd name="T58" fmla="*/ 25 w 246"/>
                  <a:gd name="T59" fmla="*/ 1 h 99"/>
                  <a:gd name="T60" fmla="*/ 25 w 246"/>
                  <a:gd name="T61" fmla="*/ 2 h 99"/>
                  <a:gd name="T62" fmla="*/ 24 w 246"/>
                  <a:gd name="T63" fmla="*/ 2 h 99"/>
                  <a:gd name="T64" fmla="*/ 24 w 246"/>
                  <a:gd name="T65" fmla="*/ 3 h 99"/>
                  <a:gd name="T66" fmla="*/ 22 w 246"/>
                  <a:gd name="T67" fmla="*/ 4 h 99"/>
                  <a:gd name="T68" fmla="*/ 21 w 246"/>
                  <a:gd name="T69" fmla="*/ 5 h 99"/>
                  <a:gd name="T70" fmla="*/ 19 w 246"/>
                  <a:gd name="T71" fmla="*/ 6 h 99"/>
                  <a:gd name="T72" fmla="*/ 17 w 246"/>
                  <a:gd name="T73" fmla="*/ 6 h 99"/>
                  <a:gd name="T74" fmla="*/ 16 w 246"/>
                  <a:gd name="T75" fmla="*/ 7 h 99"/>
                  <a:gd name="T76" fmla="*/ 15 w 246"/>
                  <a:gd name="T77" fmla="*/ 7 h 99"/>
                  <a:gd name="T78" fmla="*/ 14 w 246"/>
                  <a:gd name="T79" fmla="*/ 7 h 99"/>
                  <a:gd name="T80" fmla="*/ 13 w 246"/>
                  <a:gd name="T81" fmla="*/ 7 h 99"/>
                  <a:gd name="T82" fmla="*/ 13 w 246"/>
                  <a:gd name="T83" fmla="*/ 7 h 99"/>
                  <a:gd name="T84" fmla="*/ 11 w 246"/>
                  <a:gd name="T85" fmla="*/ 7 h 99"/>
                  <a:gd name="T86" fmla="*/ 10 w 246"/>
                  <a:gd name="T87" fmla="*/ 7 h 99"/>
                  <a:gd name="T88" fmla="*/ 10 w 246"/>
                  <a:gd name="T89" fmla="*/ 7 h 99"/>
                  <a:gd name="T90" fmla="*/ 9 w 246"/>
                  <a:gd name="T91" fmla="*/ 7 h 99"/>
                  <a:gd name="T92" fmla="*/ 8 w 246"/>
                  <a:gd name="T93" fmla="*/ 7 h 99"/>
                  <a:gd name="T94" fmla="*/ 7 w 246"/>
                  <a:gd name="T95" fmla="*/ 8 h 99"/>
                  <a:gd name="T96" fmla="*/ 6 w 246"/>
                  <a:gd name="T97" fmla="*/ 9 h 99"/>
                  <a:gd name="T98" fmla="*/ 5 w 246"/>
                  <a:gd name="T99" fmla="*/ 9 h 99"/>
                  <a:gd name="T100" fmla="*/ 4 w 246"/>
                  <a:gd name="T101" fmla="*/ 10 h 99"/>
                  <a:gd name="T102" fmla="*/ 4 w 246"/>
                  <a:gd name="T103" fmla="*/ 10 h 99"/>
                  <a:gd name="T104" fmla="*/ 3 w 246"/>
                  <a:gd name="T105" fmla="*/ 10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99"/>
                  <a:gd name="T161" fmla="*/ 246 w 246"/>
                  <a:gd name="T162" fmla="*/ 99 h 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8" name="Freeform 424"/>
              <p:cNvSpPr>
                <a:spLocks/>
              </p:cNvSpPr>
              <p:nvPr/>
            </p:nvSpPr>
            <p:spPr bwMode="auto">
              <a:xfrm>
                <a:off x="1294" y="1248"/>
                <a:ext cx="76" cy="40"/>
              </a:xfrm>
              <a:custGeom>
                <a:avLst/>
                <a:gdLst>
                  <a:gd name="T0" fmla="*/ 4 w 233"/>
                  <a:gd name="T1" fmla="*/ 9 h 123"/>
                  <a:gd name="T2" fmla="*/ 1 w 233"/>
                  <a:gd name="T3" fmla="*/ 8 h 123"/>
                  <a:gd name="T4" fmla="*/ 0 w 233"/>
                  <a:gd name="T5" fmla="*/ 6 h 123"/>
                  <a:gd name="T6" fmla="*/ 2 w 233"/>
                  <a:gd name="T7" fmla="*/ 4 h 123"/>
                  <a:gd name="T8" fmla="*/ 4 w 233"/>
                  <a:gd name="T9" fmla="*/ 4 h 123"/>
                  <a:gd name="T10" fmla="*/ 7 w 233"/>
                  <a:gd name="T11" fmla="*/ 4 h 123"/>
                  <a:gd name="T12" fmla="*/ 8 w 233"/>
                  <a:gd name="T13" fmla="*/ 4 h 123"/>
                  <a:gd name="T14" fmla="*/ 9 w 233"/>
                  <a:gd name="T15" fmla="*/ 4 h 123"/>
                  <a:gd name="T16" fmla="*/ 11 w 233"/>
                  <a:gd name="T17" fmla="*/ 2 h 123"/>
                  <a:gd name="T18" fmla="*/ 13 w 233"/>
                  <a:gd name="T19" fmla="*/ 1 h 123"/>
                  <a:gd name="T20" fmla="*/ 16 w 233"/>
                  <a:gd name="T21" fmla="*/ 0 h 123"/>
                  <a:gd name="T22" fmla="*/ 17 w 233"/>
                  <a:gd name="T23" fmla="*/ 1 h 123"/>
                  <a:gd name="T24" fmla="*/ 19 w 233"/>
                  <a:gd name="T25" fmla="*/ 1 h 123"/>
                  <a:gd name="T26" fmla="*/ 20 w 233"/>
                  <a:gd name="T27" fmla="*/ 1 h 123"/>
                  <a:gd name="T28" fmla="*/ 22 w 233"/>
                  <a:gd name="T29" fmla="*/ 1 h 123"/>
                  <a:gd name="T30" fmla="*/ 23 w 233"/>
                  <a:gd name="T31" fmla="*/ 0 h 123"/>
                  <a:gd name="T32" fmla="*/ 25 w 233"/>
                  <a:gd name="T33" fmla="*/ 1 h 123"/>
                  <a:gd name="T34" fmla="*/ 24 w 233"/>
                  <a:gd name="T35" fmla="*/ 2 h 123"/>
                  <a:gd name="T36" fmla="*/ 23 w 233"/>
                  <a:gd name="T37" fmla="*/ 3 h 123"/>
                  <a:gd name="T38" fmla="*/ 22 w 233"/>
                  <a:gd name="T39" fmla="*/ 3 h 123"/>
                  <a:gd name="T40" fmla="*/ 22 w 233"/>
                  <a:gd name="T41" fmla="*/ 5 h 123"/>
                  <a:gd name="T42" fmla="*/ 22 w 233"/>
                  <a:gd name="T43" fmla="*/ 7 h 123"/>
                  <a:gd name="T44" fmla="*/ 20 w 233"/>
                  <a:gd name="T45" fmla="*/ 9 h 123"/>
                  <a:gd name="T46" fmla="*/ 17 w 233"/>
                  <a:gd name="T47" fmla="*/ 10 h 123"/>
                  <a:gd name="T48" fmla="*/ 15 w 233"/>
                  <a:gd name="T49" fmla="*/ 10 h 123"/>
                  <a:gd name="T50" fmla="*/ 12 w 233"/>
                  <a:gd name="T51" fmla="*/ 11 h 123"/>
                  <a:gd name="T52" fmla="*/ 10 w 233"/>
                  <a:gd name="T53" fmla="*/ 11 h 123"/>
                  <a:gd name="T54" fmla="*/ 9 w 233"/>
                  <a:gd name="T55" fmla="*/ 12 h 123"/>
                  <a:gd name="T56" fmla="*/ 7 w 233"/>
                  <a:gd name="T57" fmla="*/ 13 h 123"/>
                  <a:gd name="T58" fmla="*/ 6 w 233"/>
                  <a:gd name="T59" fmla="*/ 13 h 123"/>
                  <a:gd name="T60" fmla="*/ 6 w 233"/>
                  <a:gd name="T61" fmla="*/ 12 h 123"/>
                  <a:gd name="T62" fmla="*/ 5 w 233"/>
                  <a:gd name="T63" fmla="*/ 11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3"/>
                  <a:gd name="T97" fmla="*/ 0 h 123"/>
                  <a:gd name="T98" fmla="*/ 233 w 233"/>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29" name="Freeform 425"/>
              <p:cNvSpPr>
                <a:spLocks/>
              </p:cNvSpPr>
              <p:nvPr/>
            </p:nvSpPr>
            <p:spPr bwMode="auto">
              <a:xfrm>
                <a:off x="983" y="1236"/>
                <a:ext cx="157" cy="56"/>
              </a:xfrm>
              <a:custGeom>
                <a:avLst/>
                <a:gdLst>
                  <a:gd name="T0" fmla="*/ 0 w 484"/>
                  <a:gd name="T1" fmla="*/ 16 h 172"/>
                  <a:gd name="T2" fmla="*/ 0 w 484"/>
                  <a:gd name="T3" fmla="*/ 17 h 172"/>
                  <a:gd name="T4" fmla="*/ 1 w 484"/>
                  <a:gd name="T5" fmla="*/ 17 h 172"/>
                  <a:gd name="T6" fmla="*/ 2 w 484"/>
                  <a:gd name="T7" fmla="*/ 18 h 172"/>
                  <a:gd name="T8" fmla="*/ 3 w 484"/>
                  <a:gd name="T9" fmla="*/ 18 h 172"/>
                  <a:gd name="T10" fmla="*/ 6 w 484"/>
                  <a:gd name="T11" fmla="*/ 18 h 172"/>
                  <a:gd name="T12" fmla="*/ 8 w 484"/>
                  <a:gd name="T13" fmla="*/ 18 h 172"/>
                  <a:gd name="T14" fmla="*/ 10 w 484"/>
                  <a:gd name="T15" fmla="*/ 18 h 172"/>
                  <a:gd name="T16" fmla="*/ 15 w 484"/>
                  <a:gd name="T17" fmla="*/ 17 h 172"/>
                  <a:gd name="T18" fmla="*/ 20 w 484"/>
                  <a:gd name="T19" fmla="*/ 14 h 172"/>
                  <a:gd name="T20" fmla="*/ 25 w 484"/>
                  <a:gd name="T21" fmla="*/ 12 h 172"/>
                  <a:gd name="T22" fmla="*/ 30 w 484"/>
                  <a:gd name="T23" fmla="*/ 11 h 172"/>
                  <a:gd name="T24" fmla="*/ 37 w 484"/>
                  <a:gd name="T25" fmla="*/ 9 h 172"/>
                  <a:gd name="T26" fmla="*/ 42 w 484"/>
                  <a:gd name="T27" fmla="*/ 8 h 172"/>
                  <a:gd name="T28" fmla="*/ 46 w 484"/>
                  <a:gd name="T29" fmla="*/ 7 h 172"/>
                  <a:gd name="T30" fmla="*/ 49 w 484"/>
                  <a:gd name="T31" fmla="*/ 6 h 172"/>
                  <a:gd name="T32" fmla="*/ 50 w 484"/>
                  <a:gd name="T33" fmla="*/ 5 h 172"/>
                  <a:gd name="T34" fmla="*/ 51 w 484"/>
                  <a:gd name="T35" fmla="*/ 4 h 172"/>
                  <a:gd name="T36" fmla="*/ 47 w 484"/>
                  <a:gd name="T37" fmla="*/ 3 h 172"/>
                  <a:gd name="T38" fmla="*/ 41 w 484"/>
                  <a:gd name="T39" fmla="*/ 2 h 172"/>
                  <a:gd name="T40" fmla="*/ 35 w 484"/>
                  <a:gd name="T41" fmla="*/ 1 h 172"/>
                  <a:gd name="T42" fmla="*/ 29 w 484"/>
                  <a:gd name="T43" fmla="*/ 0 h 172"/>
                  <a:gd name="T44" fmla="*/ 24 w 484"/>
                  <a:gd name="T45" fmla="*/ 0 h 172"/>
                  <a:gd name="T46" fmla="*/ 21 w 484"/>
                  <a:gd name="T47" fmla="*/ 0 h 172"/>
                  <a:gd name="T48" fmla="*/ 19 w 484"/>
                  <a:gd name="T49" fmla="*/ 1 h 172"/>
                  <a:gd name="T50" fmla="*/ 18 w 484"/>
                  <a:gd name="T51" fmla="*/ 1 h 172"/>
                  <a:gd name="T52" fmla="*/ 18 w 484"/>
                  <a:gd name="T53" fmla="*/ 0 h 172"/>
                  <a:gd name="T54" fmla="*/ 18 w 484"/>
                  <a:gd name="T55" fmla="*/ 1 h 172"/>
                  <a:gd name="T56" fmla="*/ 17 w 484"/>
                  <a:gd name="T57" fmla="*/ 3 h 172"/>
                  <a:gd name="T58" fmla="*/ 16 w 484"/>
                  <a:gd name="T59" fmla="*/ 4 h 172"/>
                  <a:gd name="T60" fmla="*/ 15 w 484"/>
                  <a:gd name="T61" fmla="*/ 5 h 172"/>
                  <a:gd name="T62" fmla="*/ 13 w 484"/>
                  <a:gd name="T63" fmla="*/ 6 h 172"/>
                  <a:gd name="T64" fmla="*/ 10 w 484"/>
                  <a:gd name="T65" fmla="*/ 7 h 172"/>
                  <a:gd name="T66" fmla="*/ 7 w 484"/>
                  <a:gd name="T67" fmla="*/ 8 h 172"/>
                  <a:gd name="T68" fmla="*/ 4 w 484"/>
                  <a:gd name="T69" fmla="*/ 9 h 172"/>
                  <a:gd name="T70" fmla="*/ 2 w 484"/>
                  <a:gd name="T71" fmla="*/ 10 h 172"/>
                  <a:gd name="T72" fmla="*/ 1 w 484"/>
                  <a:gd name="T73" fmla="*/ 11 h 172"/>
                  <a:gd name="T74" fmla="*/ 0 w 484"/>
                  <a:gd name="T75" fmla="*/ 13 h 172"/>
                  <a:gd name="T76" fmla="*/ 0 w 484"/>
                  <a:gd name="T77" fmla="*/ 14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4"/>
                  <a:gd name="T118" fmla="*/ 0 h 172"/>
                  <a:gd name="T119" fmla="*/ 484 w 484"/>
                  <a:gd name="T120" fmla="*/ 172 h 1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30" name="Freeform 426"/>
              <p:cNvSpPr>
                <a:spLocks/>
              </p:cNvSpPr>
              <p:nvPr/>
            </p:nvSpPr>
            <p:spPr bwMode="auto">
              <a:xfrm>
                <a:off x="1043" y="1255"/>
                <a:ext cx="221" cy="79"/>
              </a:xfrm>
              <a:custGeom>
                <a:avLst/>
                <a:gdLst>
                  <a:gd name="T0" fmla="*/ 33 w 684"/>
                  <a:gd name="T1" fmla="*/ 1 h 240"/>
                  <a:gd name="T2" fmla="*/ 32 w 684"/>
                  <a:gd name="T3" fmla="*/ 3 h 240"/>
                  <a:gd name="T4" fmla="*/ 31 w 684"/>
                  <a:gd name="T5" fmla="*/ 4 h 240"/>
                  <a:gd name="T6" fmla="*/ 31 w 684"/>
                  <a:gd name="T7" fmla="*/ 5 h 240"/>
                  <a:gd name="T8" fmla="*/ 35 w 684"/>
                  <a:gd name="T9" fmla="*/ 4 h 240"/>
                  <a:gd name="T10" fmla="*/ 39 w 684"/>
                  <a:gd name="T11" fmla="*/ 2 h 240"/>
                  <a:gd name="T12" fmla="*/ 39 w 684"/>
                  <a:gd name="T13" fmla="*/ 4 h 240"/>
                  <a:gd name="T14" fmla="*/ 39 w 684"/>
                  <a:gd name="T15" fmla="*/ 6 h 240"/>
                  <a:gd name="T16" fmla="*/ 42 w 684"/>
                  <a:gd name="T17" fmla="*/ 8 h 240"/>
                  <a:gd name="T18" fmla="*/ 53 w 684"/>
                  <a:gd name="T19" fmla="*/ 6 h 240"/>
                  <a:gd name="T20" fmla="*/ 54 w 684"/>
                  <a:gd name="T21" fmla="*/ 8 h 240"/>
                  <a:gd name="T22" fmla="*/ 57 w 684"/>
                  <a:gd name="T23" fmla="*/ 7 h 240"/>
                  <a:gd name="T24" fmla="*/ 58 w 684"/>
                  <a:gd name="T25" fmla="*/ 5 h 240"/>
                  <a:gd name="T26" fmla="*/ 58 w 684"/>
                  <a:gd name="T27" fmla="*/ 2 h 240"/>
                  <a:gd name="T28" fmla="*/ 59 w 684"/>
                  <a:gd name="T29" fmla="*/ 1 h 240"/>
                  <a:gd name="T30" fmla="*/ 60 w 684"/>
                  <a:gd name="T31" fmla="*/ 0 h 240"/>
                  <a:gd name="T32" fmla="*/ 65 w 684"/>
                  <a:gd name="T33" fmla="*/ 0 h 240"/>
                  <a:gd name="T34" fmla="*/ 67 w 684"/>
                  <a:gd name="T35" fmla="*/ 0 h 240"/>
                  <a:gd name="T36" fmla="*/ 68 w 684"/>
                  <a:gd name="T37" fmla="*/ 4 h 240"/>
                  <a:gd name="T38" fmla="*/ 68 w 684"/>
                  <a:gd name="T39" fmla="*/ 8 h 240"/>
                  <a:gd name="T40" fmla="*/ 67 w 684"/>
                  <a:gd name="T41" fmla="*/ 11 h 240"/>
                  <a:gd name="T42" fmla="*/ 65 w 684"/>
                  <a:gd name="T43" fmla="*/ 13 h 240"/>
                  <a:gd name="T44" fmla="*/ 68 w 684"/>
                  <a:gd name="T45" fmla="*/ 15 h 240"/>
                  <a:gd name="T46" fmla="*/ 70 w 684"/>
                  <a:gd name="T47" fmla="*/ 16 h 240"/>
                  <a:gd name="T48" fmla="*/ 71 w 684"/>
                  <a:gd name="T49" fmla="*/ 19 h 240"/>
                  <a:gd name="T50" fmla="*/ 67 w 684"/>
                  <a:gd name="T51" fmla="*/ 20 h 240"/>
                  <a:gd name="T52" fmla="*/ 63 w 684"/>
                  <a:gd name="T53" fmla="*/ 20 h 240"/>
                  <a:gd name="T54" fmla="*/ 60 w 684"/>
                  <a:gd name="T55" fmla="*/ 19 h 240"/>
                  <a:gd name="T56" fmla="*/ 59 w 684"/>
                  <a:gd name="T57" fmla="*/ 20 h 240"/>
                  <a:gd name="T58" fmla="*/ 57 w 684"/>
                  <a:gd name="T59" fmla="*/ 22 h 240"/>
                  <a:gd name="T60" fmla="*/ 55 w 684"/>
                  <a:gd name="T61" fmla="*/ 23 h 240"/>
                  <a:gd name="T62" fmla="*/ 51 w 684"/>
                  <a:gd name="T63" fmla="*/ 23 h 240"/>
                  <a:gd name="T64" fmla="*/ 47 w 684"/>
                  <a:gd name="T65" fmla="*/ 22 h 240"/>
                  <a:gd name="T66" fmla="*/ 44 w 684"/>
                  <a:gd name="T67" fmla="*/ 21 h 240"/>
                  <a:gd name="T68" fmla="*/ 35 w 684"/>
                  <a:gd name="T69" fmla="*/ 23 h 240"/>
                  <a:gd name="T70" fmla="*/ 24 w 684"/>
                  <a:gd name="T71" fmla="*/ 25 h 240"/>
                  <a:gd name="T72" fmla="*/ 18 w 684"/>
                  <a:gd name="T73" fmla="*/ 26 h 240"/>
                  <a:gd name="T74" fmla="*/ 13 w 684"/>
                  <a:gd name="T75" fmla="*/ 26 h 240"/>
                  <a:gd name="T76" fmla="*/ 10 w 684"/>
                  <a:gd name="T77" fmla="*/ 25 h 240"/>
                  <a:gd name="T78" fmla="*/ 7 w 684"/>
                  <a:gd name="T79" fmla="*/ 22 h 240"/>
                  <a:gd name="T80" fmla="*/ 3 w 684"/>
                  <a:gd name="T81" fmla="*/ 21 h 240"/>
                  <a:gd name="T82" fmla="*/ 0 w 684"/>
                  <a:gd name="T83" fmla="*/ 19 h 240"/>
                  <a:gd name="T84" fmla="*/ 7 w 684"/>
                  <a:gd name="T85" fmla="*/ 17 h 240"/>
                  <a:gd name="T86" fmla="*/ 10 w 684"/>
                  <a:gd name="T87" fmla="*/ 17 h 240"/>
                  <a:gd name="T88" fmla="*/ 16 w 684"/>
                  <a:gd name="T89" fmla="*/ 17 h 240"/>
                  <a:gd name="T90" fmla="*/ 21 w 684"/>
                  <a:gd name="T91" fmla="*/ 18 h 240"/>
                  <a:gd name="T92" fmla="*/ 23 w 684"/>
                  <a:gd name="T93" fmla="*/ 17 h 240"/>
                  <a:gd name="T94" fmla="*/ 3 w 684"/>
                  <a:gd name="T95" fmla="*/ 15 h 240"/>
                  <a:gd name="T96" fmla="*/ 5 w 684"/>
                  <a:gd name="T97" fmla="*/ 14 h 240"/>
                  <a:gd name="T98" fmla="*/ 11 w 684"/>
                  <a:gd name="T99" fmla="*/ 13 h 240"/>
                  <a:gd name="T100" fmla="*/ 17 w 684"/>
                  <a:gd name="T101" fmla="*/ 12 h 240"/>
                  <a:gd name="T102" fmla="*/ 19 w 684"/>
                  <a:gd name="T103" fmla="*/ 11 h 240"/>
                  <a:gd name="T104" fmla="*/ 17 w 684"/>
                  <a:gd name="T105" fmla="*/ 10 h 240"/>
                  <a:gd name="T106" fmla="*/ 13 w 684"/>
                  <a:gd name="T107" fmla="*/ 11 h 240"/>
                  <a:gd name="T108" fmla="*/ 7 w 684"/>
                  <a:gd name="T109" fmla="*/ 12 h 240"/>
                  <a:gd name="T110" fmla="*/ 5 w 684"/>
                  <a:gd name="T111" fmla="*/ 12 h 240"/>
                  <a:gd name="T112" fmla="*/ 6 w 684"/>
                  <a:gd name="T113" fmla="*/ 10 h 240"/>
                  <a:gd name="T114" fmla="*/ 5 w 684"/>
                  <a:gd name="T115" fmla="*/ 9 h 240"/>
                  <a:gd name="T116" fmla="*/ 6 w 684"/>
                  <a:gd name="T117" fmla="*/ 9 h 2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4"/>
                  <a:gd name="T178" fmla="*/ 0 h 240"/>
                  <a:gd name="T179" fmla="*/ 684 w 684"/>
                  <a:gd name="T180" fmla="*/ 240 h 2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31" name="Freeform 427"/>
              <p:cNvSpPr>
                <a:spLocks/>
              </p:cNvSpPr>
              <p:nvPr/>
            </p:nvSpPr>
            <p:spPr bwMode="auto">
              <a:xfrm>
                <a:off x="1645" y="1643"/>
                <a:ext cx="108" cy="93"/>
              </a:xfrm>
              <a:custGeom>
                <a:avLst/>
                <a:gdLst>
                  <a:gd name="T0" fmla="*/ 19 w 332"/>
                  <a:gd name="T1" fmla="*/ 4 h 287"/>
                  <a:gd name="T2" fmla="*/ 21 w 332"/>
                  <a:gd name="T3" fmla="*/ 3 h 287"/>
                  <a:gd name="T4" fmla="*/ 24 w 332"/>
                  <a:gd name="T5" fmla="*/ 1 h 287"/>
                  <a:gd name="T6" fmla="*/ 25 w 332"/>
                  <a:gd name="T7" fmla="*/ 0 h 287"/>
                  <a:gd name="T8" fmla="*/ 26 w 332"/>
                  <a:gd name="T9" fmla="*/ 0 h 287"/>
                  <a:gd name="T10" fmla="*/ 26 w 332"/>
                  <a:gd name="T11" fmla="*/ 1 h 287"/>
                  <a:gd name="T12" fmla="*/ 25 w 332"/>
                  <a:gd name="T13" fmla="*/ 4 h 287"/>
                  <a:gd name="T14" fmla="*/ 23 w 332"/>
                  <a:gd name="T15" fmla="*/ 6 h 287"/>
                  <a:gd name="T16" fmla="*/ 21 w 332"/>
                  <a:gd name="T17" fmla="*/ 7 h 287"/>
                  <a:gd name="T18" fmla="*/ 20 w 332"/>
                  <a:gd name="T19" fmla="*/ 7 h 287"/>
                  <a:gd name="T20" fmla="*/ 20 w 332"/>
                  <a:gd name="T21" fmla="*/ 8 h 287"/>
                  <a:gd name="T22" fmla="*/ 21 w 332"/>
                  <a:gd name="T23" fmla="*/ 8 h 287"/>
                  <a:gd name="T24" fmla="*/ 23 w 332"/>
                  <a:gd name="T25" fmla="*/ 7 h 287"/>
                  <a:gd name="T26" fmla="*/ 24 w 332"/>
                  <a:gd name="T27" fmla="*/ 8 h 287"/>
                  <a:gd name="T28" fmla="*/ 23 w 332"/>
                  <a:gd name="T29" fmla="*/ 9 h 287"/>
                  <a:gd name="T30" fmla="*/ 23 w 332"/>
                  <a:gd name="T31" fmla="*/ 10 h 287"/>
                  <a:gd name="T32" fmla="*/ 23 w 332"/>
                  <a:gd name="T33" fmla="*/ 11 h 287"/>
                  <a:gd name="T34" fmla="*/ 26 w 332"/>
                  <a:gd name="T35" fmla="*/ 12 h 287"/>
                  <a:gd name="T36" fmla="*/ 33 w 332"/>
                  <a:gd name="T37" fmla="*/ 13 h 287"/>
                  <a:gd name="T38" fmla="*/ 34 w 332"/>
                  <a:gd name="T39" fmla="*/ 14 h 287"/>
                  <a:gd name="T40" fmla="*/ 33 w 332"/>
                  <a:gd name="T41" fmla="*/ 15 h 287"/>
                  <a:gd name="T42" fmla="*/ 32 w 332"/>
                  <a:gd name="T43" fmla="*/ 16 h 287"/>
                  <a:gd name="T44" fmla="*/ 32 w 332"/>
                  <a:gd name="T45" fmla="*/ 16 h 287"/>
                  <a:gd name="T46" fmla="*/ 32 w 332"/>
                  <a:gd name="T47" fmla="*/ 17 h 287"/>
                  <a:gd name="T48" fmla="*/ 33 w 332"/>
                  <a:gd name="T49" fmla="*/ 17 h 287"/>
                  <a:gd name="T50" fmla="*/ 34 w 332"/>
                  <a:gd name="T51" fmla="*/ 18 h 287"/>
                  <a:gd name="T52" fmla="*/ 35 w 332"/>
                  <a:gd name="T53" fmla="*/ 19 h 287"/>
                  <a:gd name="T54" fmla="*/ 31 w 332"/>
                  <a:gd name="T55" fmla="*/ 22 h 287"/>
                  <a:gd name="T56" fmla="*/ 25 w 332"/>
                  <a:gd name="T57" fmla="*/ 25 h 287"/>
                  <a:gd name="T58" fmla="*/ 22 w 332"/>
                  <a:gd name="T59" fmla="*/ 28 h 287"/>
                  <a:gd name="T60" fmla="*/ 18 w 332"/>
                  <a:gd name="T61" fmla="*/ 26 h 287"/>
                  <a:gd name="T62" fmla="*/ 19 w 332"/>
                  <a:gd name="T63" fmla="*/ 26 h 287"/>
                  <a:gd name="T64" fmla="*/ 20 w 332"/>
                  <a:gd name="T65" fmla="*/ 25 h 287"/>
                  <a:gd name="T66" fmla="*/ 21 w 332"/>
                  <a:gd name="T67" fmla="*/ 24 h 287"/>
                  <a:gd name="T68" fmla="*/ 16 w 332"/>
                  <a:gd name="T69" fmla="*/ 24 h 287"/>
                  <a:gd name="T70" fmla="*/ 11 w 332"/>
                  <a:gd name="T71" fmla="*/ 24 h 287"/>
                  <a:gd name="T72" fmla="*/ 6 w 332"/>
                  <a:gd name="T73" fmla="*/ 24 h 287"/>
                  <a:gd name="T74" fmla="*/ 3 w 332"/>
                  <a:gd name="T75" fmla="*/ 24 h 287"/>
                  <a:gd name="T76" fmla="*/ 1 w 332"/>
                  <a:gd name="T77" fmla="*/ 24 h 287"/>
                  <a:gd name="T78" fmla="*/ 0 w 332"/>
                  <a:gd name="T79" fmla="*/ 23 h 287"/>
                  <a:gd name="T80" fmla="*/ 0 w 332"/>
                  <a:gd name="T81" fmla="*/ 22 h 287"/>
                  <a:gd name="T82" fmla="*/ 0 w 332"/>
                  <a:gd name="T83" fmla="*/ 21 h 287"/>
                  <a:gd name="T84" fmla="*/ 1 w 332"/>
                  <a:gd name="T85" fmla="*/ 21 h 287"/>
                  <a:gd name="T86" fmla="*/ 4 w 332"/>
                  <a:gd name="T87" fmla="*/ 19 h 287"/>
                  <a:gd name="T88" fmla="*/ 8 w 332"/>
                  <a:gd name="T89" fmla="*/ 17 h 287"/>
                  <a:gd name="T90" fmla="*/ 9 w 332"/>
                  <a:gd name="T91" fmla="*/ 16 h 287"/>
                  <a:gd name="T92" fmla="*/ 10 w 332"/>
                  <a:gd name="T93" fmla="*/ 15 h 287"/>
                  <a:gd name="T94" fmla="*/ 11 w 332"/>
                  <a:gd name="T95" fmla="*/ 14 h 287"/>
                  <a:gd name="T96" fmla="*/ 12 w 332"/>
                  <a:gd name="T97" fmla="*/ 12 h 287"/>
                  <a:gd name="T98" fmla="*/ 14 w 332"/>
                  <a:gd name="T99" fmla="*/ 8 h 287"/>
                  <a:gd name="T100" fmla="*/ 15 w 332"/>
                  <a:gd name="T101" fmla="*/ 7 h 287"/>
                  <a:gd name="T102" fmla="*/ 16 w 332"/>
                  <a:gd name="T103" fmla="*/ 6 h 287"/>
                  <a:gd name="T104" fmla="*/ 17 w 332"/>
                  <a:gd name="T105" fmla="*/ 5 h 287"/>
                  <a:gd name="T106" fmla="*/ 18 w 332"/>
                  <a:gd name="T107" fmla="*/ 4 h 2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2"/>
                  <a:gd name="T163" fmla="*/ 0 h 287"/>
                  <a:gd name="T164" fmla="*/ 332 w 332"/>
                  <a:gd name="T165" fmla="*/ 287 h 28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32" name="Freeform 428"/>
              <p:cNvSpPr>
                <a:spLocks/>
              </p:cNvSpPr>
              <p:nvPr/>
            </p:nvSpPr>
            <p:spPr bwMode="auto">
              <a:xfrm>
                <a:off x="1102" y="1190"/>
                <a:ext cx="111" cy="27"/>
              </a:xfrm>
              <a:custGeom>
                <a:avLst/>
                <a:gdLst>
                  <a:gd name="T0" fmla="*/ 11 w 345"/>
                  <a:gd name="T1" fmla="*/ 8 h 86"/>
                  <a:gd name="T2" fmla="*/ 12 w 345"/>
                  <a:gd name="T3" fmla="*/ 8 h 86"/>
                  <a:gd name="T4" fmla="*/ 14 w 345"/>
                  <a:gd name="T5" fmla="*/ 8 h 86"/>
                  <a:gd name="T6" fmla="*/ 15 w 345"/>
                  <a:gd name="T7" fmla="*/ 7 h 86"/>
                  <a:gd name="T8" fmla="*/ 17 w 345"/>
                  <a:gd name="T9" fmla="*/ 7 h 86"/>
                  <a:gd name="T10" fmla="*/ 20 w 345"/>
                  <a:gd name="T11" fmla="*/ 6 h 86"/>
                  <a:gd name="T12" fmla="*/ 24 w 345"/>
                  <a:gd name="T13" fmla="*/ 6 h 86"/>
                  <a:gd name="T14" fmla="*/ 25 w 345"/>
                  <a:gd name="T15" fmla="*/ 5 h 86"/>
                  <a:gd name="T16" fmla="*/ 27 w 345"/>
                  <a:gd name="T17" fmla="*/ 5 h 86"/>
                  <a:gd name="T18" fmla="*/ 29 w 345"/>
                  <a:gd name="T19" fmla="*/ 4 h 86"/>
                  <a:gd name="T20" fmla="*/ 31 w 345"/>
                  <a:gd name="T21" fmla="*/ 4 h 86"/>
                  <a:gd name="T22" fmla="*/ 32 w 345"/>
                  <a:gd name="T23" fmla="*/ 3 h 86"/>
                  <a:gd name="T24" fmla="*/ 33 w 345"/>
                  <a:gd name="T25" fmla="*/ 3 h 86"/>
                  <a:gd name="T26" fmla="*/ 34 w 345"/>
                  <a:gd name="T27" fmla="*/ 2 h 86"/>
                  <a:gd name="T28" fmla="*/ 36 w 345"/>
                  <a:gd name="T29" fmla="*/ 1 h 86"/>
                  <a:gd name="T30" fmla="*/ 35 w 345"/>
                  <a:gd name="T31" fmla="*/ 1 h 86"/>
                  <a:gd name="T32" fmla="*/ 34 w 345"/>
                  <a:gd name="T33" fmla="*/ 1 h 86"/>
                  <a:gd name="T34" fmla="*/ 33 w 345"/>
                  <a:gd name="T35" fmla="*/ 1 h 86"/>
                  <a:gd name="T36" fmla="*/ 32 w 345"/>
                  <a:gd name="T37" fmla="*/ 1 h 86"/>
                  <a:gd name="T38" fmla="*/ 31 w 345"/>
                  <a:gd name="T39" fmla="*/ 0 h 86"/>
                  <a:gd name="T40" fmla="*/ 30 w 345"/>
                  <a:gd name="T41" fmla="*/ 0 h 86"/>
                  <a:gd name="T42" fmla="*/ 29 w 345"/>
                  <a:gd name="T43" fmla="*/ 0 h 86"/>
                  <a:gd name="T44" fmla="*/ 28 w 345"/>
                  <a:gd name="T45" fmla="*/ 0 h 86"/>
                  <a:gd name="T46" fmla="*/ 27 w 345"/>
                  <a:gd name="T47" fmla="*/ 0 h 86"/>
                  <a:gd name="T48" fmla="*/ 25 w 345"/>
                  <a:gd name="T49" fmla="*/ 0 h 86"/>
                  <a:gd name="T50" fmla="*/ 23 w 345"/>
                  <a:gd name="T51" fmla="*/ 1 h 86"/>
                  <a:gd name="T52" fmla="*/ 22 w 345"/>
                  <a:gd name="T53" fmla="*/ 1 h 86"/>
                  <a:gd name="T54" fmla="*/ 17 w 345"/>
                  <a:gd name="T55" fmla="*/ 2 h 86"/>
                  <a:gd name="T56" fmla="*/ 13 w 345"/>
                  <a:gd name="T57" fmla="*/ 3 h 86"/>
                  <a:gd name="T58" fmla="*/ 11 w 345"/>
                  <a:gd name="T59" fmla="*/ 3 h 86"/>
                  <a:gd name="T60" fmla="*/ 9 w 345"/>
                  <a:gd name="T61" fmla="*/ 4 h 86"/>
                  <a:gd name="T62" fmla="*/ 7 w 345"/>
                  <a:gd name="T63" fmla="*/ 5 h 86"/>
                  <a:gd name="T64" fmla="*/ 5 w 345"/>
                  <a:gd name="T65" fmla="*/ 6 h 86"/>
                  <a:gd name="T66" fmla="*/ 3 w 345"/>
                  <a:gd name="T67" fmla="*/ 6 h 86"/>
                  <a:gd name="T68" fmla="*/ 2 w 345"/>
                  <a:gd name="T69" fmla="*/ 7 h 86"/>
                  <a:gd name="T70" fmla="*/ 1 w 345"/>
                  <a:gd name="T71" fmla="*/ 8 h 86"/>
                  <a:gd name="T72" fmla="*/ 0 w 345"/>
                  <a:gd name="T73" fmla="*/ 8 h 86"/>
                  <a:gd name="T74" fmla="*/ 11 w 345"/>
                  <a:gd name="T75" fmla="*/ 8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86"/>
                  <a:gd name="T116" fmla="*/ 345 w 345"/>
                  <a:gd name="T117" fmla="*/ 86 h 8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33" name="Freeform 429"/>
              <p:cNvSpPr>
                <a:spLocks/>
              </p:cNvSpPr>
              <p:nvPr/>
            </p:nvSpPr>
            <p:spPr bwMode="auto">
              <a:xfrm>
                <a:off x="1158" y="1199"/>
                <a:ext cx="149" cy="43"/>
              </a:xfrm>
              <a:custGeom>
                <a:avLst/>
                <a:gdLst>
                  <a:gd name="T0" fmla="*/ 2 w 464"/>
                  <a:gd name="T1" fmla="*/ 9 h 130"/>
                  <a:gd name="T2" fmla="*/ 8 w 464"/>
                  <a:gd name="T3" fmla="*/ 9 h 130"/>
                  <a:gd name="T4" fmla="*/ 11 w 464"/>
                  <a:gd name="T5" fmla="*/ 9 h 130"/>
                  <a:gd name="T6" fmla="*/ 10 w 464"/>
                  <a:gd name="T7" fmla="*/ 10 h 130"/>
                  <a:gd name="T8" fmla="*/ 8 w 464"/>
                  <a:gd name="T9" fmla="*/ 11 h 130"/>
                  <a:gd name="T10" fmla="*/ 7 w 464"/>
                  <a:gd name="T11" fmla="*/ 12 h 130"/>
                  <a:gd name="T12" fmla="*/ 7 w 464"/>
                  <a:gd name="T13" fmla="*/ 13 h 130"/>
                  <a:gd name="T14" fmla="*/ 8 w 464"/>
                  <a:gd name="T15" fmla="*/ 14 h 130"/>
                  <a:gd name="T16" fmla="*/ 10 w 464"/>
                  <a:gd name="T17" fmla="*/ 14 h 130"/>
                  <a:gd name="T18" fmla="*/ 11 w 464"/>
                  <a:gd name="T19" fmla="*/ 14 h 130"/>
                  <a:gd name="T20" fmla="*/ 13 w 464"/>
                  <a:gd name="T21" fmla="*/ 14 h 130"/>
                  <a:gd name="T22" fmla="*/ 16 w 464"/>
                  <a:gd name="T23" fmla="*/ 13 h 130"/>
                  <a:gd name="T24" fmla="*/ 20 w 464"/>
                  <a:gd name="T25" fmla="*/ 12 h 130"/>
                  <a:gd name="T26" fmla="*/ 23 w 464"/>
                  <a:gd name="T27" fmla="*/ 11 h 130"/>
                  <a:gd name="T28" fmla="*/ 26 w 464"/>
                  <a:gd name="T29" fmla="*/ 11 h 130"/>
                  <a:gd name="T30" fmla="*/ 27 w 464"/>
                  <a:gd name="T31" fmla="*/ 11 h 130"/>
                  <a:gd name="T32" fmla="*/ 31 w 464"/>
                  <a:gd name="T33" fmla="*/ 11 h 130"/>
                  <a:gd name="T34" fmla="*/ 34 w 464"/>
                  <a:gd name="T35" fmla="*/ 11 h 130"/>
                  <a:gd name="T36" fmla="*/ 39 w 464"/>
                  <a:gd name="T37" fmla="*/ 10 h 130"/>
                  <a:gd name="T38" fmla="*/ 43 w 464"/>
                  <a:gd name="T39" fmla="*/ 9 h 130"/>
                  <a:gd name="T40" fmla="*/ 46 w 464"/>
                  <a:gd name="T41" fmla="*/ 7 h 130"/>
                  <a:gd name="T42" fmla="*/ 47 w 464"/>
                  <a:gd name="T43" fmla="*/ 6 h 130"/>
                  <a:gd name="T44" fmla="*/ 45 w 464"/>
                  <a:gd name="T45" fmla="*/ 5 h 130"/>
                  <a:gd name="T46" fmla="*/ 43 w 464"/>
                  <a:gd name="T47" fmla="*/ 5 h 130"/>
                  <a:gd name="T48" fmla="*/ 41 w 464"/>
                  <a:gd name="T49" fmla="*/ 5 h 130"/>
                  <a:gd name="T50" fmla="*/ 42 w 464"/>
                  <a:gd name="T51" fmla="*/ 4 h 130"/>
                  <a:gd name="T52" fmla="*/ 43 w 464"/>
                  <a:gd name="T53" fmla="*/ 2 h 130"/>
                  <a:gd name="T54" fmla="*/ 43 w 464"/>
                  <a:gd name="T55" fmla="*/ 1 h 130"/>
                  <a:gd name="T56" fmla="*/ 39 w 464"/>
                  <a:gd name="T57" fmla="*/ 0 h 130"/>
                  <a:gd name="T58" fmla="*/ 37 w 464"/>
                  <a:gd name="T59" fmla="*/ 2 h 130"/>
                  <a:gd name="T60" fmla="*/ 35 w 464"/>
                  <a:gd name="T61" fmla="*/ 5 h 130"/>
                  <a:gd name="T62" fmla="*/ 33 w 464"/>
                  <a:gd name="T63" fmla="*/ 7 h 130"/>
                  <a:gd name="T64" fmla="*/ 32 w 464"/>
                  <a:gd name="T65" fmla="*/ 7 h 130"/>
                  <a:gd name="T66" fmla="*/ 31 w 464"/>
                  <a:gd name="T67" fmla="*/ 7 h 130"/>
                  <a:gd name="T68" fmla="*/ 29 w 464"/>
                  <a:gd name="T69" fmla="*/ 7 h 130"/>
                  <a:gd name="T70" fmla="*/ 27 w 464"/>
                  <a:gd name="T71" fmla="*/ 7 h 130"/>
                  <a:gd name="T72" fmla="*/ 25 w 464"/>
                  <a:gd name="T73" fmla="*/ 6 h 130"/>
                  <a:gd name="T74" fmla="*/ 21 w 464"/>
                  <a:gd name="T75" fmla="*/ 3 h 130"/>
                  <a:gd name="T76" fmla="*/ 19 w 464"/>
                  <a:gd name="T77" fmla="*/ 3 h 130"/>
                  <a:gd name="T78" fmla="*/ 15 w 464"/>
                  <a:gd name="T79" fmla="*/ 3 h 130"/>
                  <a:gd name="T80" fmla="*/ 12 w 464"/>
                  <a:gd name="T81" fmla="*/ 4 h 130"/>
                  <a:gd name="T82" fmla="*/ 9 w 464"/>
                  <a:gd name="T83" fmla="*/ 5 h 130"/>
                  <a:gd name="T84" fmla="*/ 5 w 464"/>
                  <a:gd name="T85" fmla="*/ 6 h 130"/>
                  <a:gd name="T86" fmla="*/ 3 w 464"/>
                  <a:gd name="T87" fmla="*/ 7 h 130"/>
                  <a:gd name="T88" fmla="*/ 1 w 464"/>
                  <a:gd name="T89" fmla="*/ 8 h 130"/>
                  <a:gd name="T90" fmla="*/ 0 w 464"/>
                  <a:gd name="T91" fmla="*/ 9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64"/>
                  <a:gd name="T139" fmla="*/ 0 h 130"/>
                  <a:gd name="T140" fmla="*/ 464 w 464"/>
                  <a:gd name="T141" fmla="*/ 130 h 1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34" name="Freeform 430"/>
              <p:cNvSpPr>
                <a:spLocks/>
              </p:cNvSpPr>
              <p:nvPr/>
            </p:nvSpPr>
            <p:spPr bwMode="auto">
              <a:xfrm>
                <a:off x="1472" y="1205"/>
                <a:ext cx="153" cy="31"/>
              </a:xfrm>
              <a:custGeom>
                <a:avLst/>
                <a:gdLst>
                  <a:gd name="T0" fmla="*/ 6 w 472"/>
                  <a:gd name="T1" fmla="*/ 0 h 92"/>
                  <a:gd name="T2" fmla="*/ 5 w 472"/>
                  <a:gd name="T3" fmla="*/ 0 h 92"/>
                  <a:gd name="T4" fmla="*/ 3 w 472"/>
                  <a:gd name="T5" fmla="*/ 0 h 92"/>
                  <a:gd name="T6" fmla="*/ 1 w 472"/>
                  <a:gd name="T7" fmla="*/ 0 h 92"/>
                  <a:gd name="T8" fmla="*/ 1 w 472"/>
                  <a:gd name="T9" fmla="*/ 1 h 92"/>
                  <a:gd name="T10" fmla="*/ 1 w 472"/>
                  <a:gd name="T11" fmla="*/ 2 h 92"/>
                  <a:gd name="T12" fmla="*/ 1 w 472"/>
                  <a:gd name="T13" fmla="*/ 3 h 92"/>
                  <a:gd name="T14" fmla="*/ 2 w 472"/>
                  <a:gd name="T15" fmla="*/ 4 h 92"/>
                  <a:gd name="T16" fmla="*/ 2 w 472"/>
                  <a:gd name="T17" fmla="*/ 5 h 92"/>
                  <a:gd name="T18" fmla="*/ 0 w 472"/>
                  <a:gd name="T19" fmla="*/ 6 h 92"/>
                  <a:gd name="T20" fmla="*/ 0 w 472"/>
                  <a:gd name="T21" fmla="*/ 6 h 92"/>
                  <a:gd name="T22" fmla="*/ 0 w 472"/>
                  <a:gd name="T23" fmla="*/ 7 h 92"/>
                  <a:gd name="T24" fmla="*/ 2 w 472"/>
                  <a:gd name="T25" fmla="*/ 8 h 92"/>
                  <a:gd name="T26" fmla="*/ 5 w 472"/>
                  <a:gd name="T27" fmla="*/ 9 h 92"/>
                  <a:gd name="T28" fmla="*/ 11 w 472"/>
                  <a:gd name="T29" fmla="*/ 10 h 92"/>
                  <a:gd name="T30" fmla="*/ 18 w 472"/>
                  <a:gd name="T31" fmla="*/ 10 h 92"/>
                  <a:gd name="T32" fmla="*/ 38 w 472"/>
                  <a:gd name="T33" fmla="*/ 10 h 92"/>
                  <a:gd name="T34" fmla="*/ 39 w 472"/>
                  <a:gd name="T35" fmla="*/ 9 h 92"/>
                  <a:gd name="T36" fmla="*/ 41 w 472"/>
                  <a:gd name="T37" fmla="*/ 8 h 92"/>
                  <a:gd name="T38" fmla="*/ 42 w 472"/>
                  <a:gd name="T39" fmla="*/ 8 h 92"/>
                  <a:gd name="T40" fmla="*/ 43 w 472"/>
                  <a:gd name="T41" fmla="*/ 8 h 92"/>
                  <a:gd name="T42" fmla="*/ 46 w 472"/>
                  <a:gd name="T43" fmla="*/ 9 h 92"/>
                  <a:gd name="T44" fmla="*/ 48 w 472"/>
                  <a:gd name="T45" fmla="*/ 9 h 92"/>
                  <a:gd name="T46" fmla="*/ 50 w 472"/>
                  <a:gd name="T47" fmla="*/ 8 h 92"/>
                  <a:gd name="T48" fmla="*/ 49 w 472"/>
                  <a:gd name="T49" fmla="*/ 4 h 92"/>
                  <a:gd name="T50" fmla="*/ 48 w 472"/>
                  <a:gd name="T51" fmla="*/ 3 h 92"/>
                  <a:gd name="T52" fmla="*/ 47 w 472"/>
                  <a:gd name="T53" fmla="*/ 2 h 92"/>
                  <a:gd name="T54" fmla="*/ 45 w 472"/>
                  <a:gd name="T55" fmla="*/ 1 h 92"/>
                  <a:gd name="T56" fmla="*/ 44 w 472"/>
                  <a:gd name="T57" fmla="*/ 1 h 92"/>
                  <a:gd name="T58" fmla="*/ 41 w 472"/>
                  <a:gd name="T59" fmla="*/ 2 h 92"/>
                  <a:gd name="T60" fmla="*/ 39 w 472"/>
                  <a:gd name="T61" fmla="*/ 2 h 92"/>
                  <a:gd name="T62" fmla="*/ 34 w 472"/>
                  <a:gd name="T63" fmla="*/ 4 h 92"/>
                  <a:gd name="T64" fmla="*/ 31 w 472"/>
                  <a:gd name="T65" fmla="*/ 4 h 92"/>
                  <a:gd name="T66" fmla="*/ 29 w 472"/>
                  <a:gd name="T67" fmla="*/ 5 h 92"/>
                  <a:gd name="T68" fmla="*/ 25 w 472"/>
                  <a:gd name="T69" fmla="*/ 5 h 92"/>
                  <a:gd name="T70" fmla="*/ 20 w 472"/>
                  <a:gd name="T71" fmla="*/ 5 h 92"/>
                  <a:gd name="T72" fmla="*/ 17 w 472"/>
                  <a:gd name="T73" fmla="*/ 5 h 92"/>
                  <a:gd name="T74" fmla="*/ 13 w 472"/>
                  <a:gd name="T75" fmla="*/ 5 h 92"/>
                  <a:gd name="T76" fmla="*/ 9 w 472"/>
                  <a:gd name="T77" fmla="*/ 5 h 92"/>
                  <a:gd name="T78" fmla="*/ 8 w 472"/>
                  <a:gd name="T79" fmla="*/ 4 h 92"/>
                  <a:gd name="T80" fmla="*/ 7 w 472"/>
                  <a:gd name="T81" fmla="*/ 3 h 92"/>
                  <a:gd name="T82" fmla="*/ 7 w 472"/>
                  <a:gd name="T83" fmla="*/ 2 h 92"/>
                  <a:gd name="T84" fmla="*/ 7 w 472"/>
                  <a:gd name="T85" fmla="*/ 1 h 92"/>
                  <a:gd name="T86" fmla="*/ 8 w 472"/>
                  <a:gd name="T87" fmla="*/ 0 h 92"/>
                  <a:gd name="T88" fmla="*/ 8 w 472"/>
                  <a:gd name="T89" fmla="*/ 0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2"/>
                  <a:gd name="T136" fmla="*/ 0 h 92"/>
                  <a:gd name="T137" fmla="*/ 472 w 472"/>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35" name="Freeform 431"/>
              <p:cNvSpPr>
                <a:spLocks/>
              </p:cNvSpPr>
              <p:nvPr/>
            </p:nvSpPr>
            <p:spPr bwMode="auto">
              <a:xfrm>
                <a:off x="1513" y="1136"/>
                <a:ext cx="106" cy="45"/>
              </a:xfrm>
              <a:custGeom>
                <a:avLst/>
                <a:gdLst>
                  <a:gd name="T0" fmla="*/ 15 w 326"/>
                  <a:gd name="T1" fmla="*/ 12 h 135"/>
                  <a:gd name="T2" fmla="*/ 21 w 326"/>
                  <a:gd name="T3" fmla="*/ 11 h 135"/>
                  <a:gd name="T4" fmla="*/ 28 w 326"/>
                  <a:gd name="T5" fmla="*/ 9 h 135"/>
                  <a:gd name="T6" fmla="*/ 32 w 326"/>
                  <a:gd name="T7" fmla="*/ 8 h 135"/>
                  <a:gd name="T8" fmla="*/ 33 w 326"/>
                  <a:gd name="T9" fmla="*/ 7 h 135"/>
                  <a:gd name="T10" fmla="*/ 34 w 326"/>
                  <a:gd name="T11" fmla="*/ 6 h 135"/>
                  <a:gd name="T12" fmla="*/ 33 w 326"/>
                  <a:gd name="T13" fmla="*/ 5 h 135"/>
                  <a:gd name="T14" fmla="*/ 32 w 326"/>
                  <a:gd name="T15" fmla="*/ 5 h 135"/>
                  <a:gd name="T16" fmla="*/ 30 w 326"/>
                  <a:gd name="T17" fmla="*/ 4 h 135"/>
                  <a:gd name="T18" fmla="*/ 28 w 326"/>
                  <a:gd name="T19" fmla="*/ 4 h 135"/>
                  <a:gd name="T20" fmla="*/ 24 w 326"/>
                  <a:gd name="T21" fmla="*/ 3 h 135"/>
                  <a:gd name="T22" fmla="*/ 22 w 326"/>
                  <a:gd name="T23" fmla="*/ 3 h 135"/>
                  <a:gd name="T24" fmla="*/ 21 w 326"/>
                  <a:gd name="T25" fmla="*/ 3 h 135"/>
                  <a:gd name="T26" fmla="*/ 21 w 326"/>
                  <a:gd name="T27" fmla="*/ 2 h 135"/>
                  <a:gd name="T28" fmla="*/ 20 w 326"/>
                  <a:gd name="T29" fmla="*/ 1 h 135"/>
                  <a:gd name="T30" fmla="*/ 19 w 326"/>
                  <a:gd name="T31" fmla="*/ 1 h 135"/>
                  <a:gd name="T32" fmla="*/ 17 w 326"/>
                  <a:gd name="T33" fmla="*/ 0 h 135"/>
                  <a:gd name="T34" fmla="*/ 14 w 326"/>
                  <a:gd name="T35" fmla="*/ 0 h 135"/>
                  <a:gd name="T36" fmla="*/ 9 w 326"/>
                  <a:gd name="T37" fmla="*/ 1 h 135"/>
                  <a:gd name="T38" fmla="*/ 5 w 326"/>
                  <a:gd name="T39" fmla="*/ 2 h 135"/>
                  <a:gd name="T40" fmla="*/ 3 w 326"/>
                  <a:gd name="T41" fmla="*/ 3 h 135"/>
                  <a:gd name="T42" fmla="*/ 1 w 326"/>
                  <a:gd name="T43" fmla="*/ 4 h 135"/>
                  <a:gd name="T44" fmla="*/ 0 w 326"/>
                  <a:gd name="T45" fmla="*/ 5 h 135"/>
                  <a:gd name="T46" fmla="*/ 0 w 326"/>
                  <a:gd name="T47" fmla="*/ 6 h 135"/>
                  <a:gd name="T48" fmla="*/ 4 w 326"/>
                  <a:gd name="T49" fmla="*/ 8 h 135"/>
                  <a:gd name="T50" fmla="*/ 6 w 326"/>
                  <a:gd name="T51" fmla="*/ 9 h 135"/>
                  <a:gd name="T52" fmla="*/ 4 w 326"/>
                  <a:gd name="T53" fmla="*/ 10 h 135"/>
                  <a:gd name="T54" fmla="*/ 4 w 326"/>
                  <a:gd name="T55" fmla="*/ 11 h 135"/>
                  <a:gd name="T56" fmla="*/ 5 w 326"/>
                  <a:gd name="T57" fmla="*/ 13 h 135"/>
                  <a:gd name="T58" fmla="*/ 5 w 326"/>
                  <a:gd name="T59" fmla="*/ 14 h 135"/>
                  <a:gd name="T60" fmla="*/ 6 w 326"/>
                  <a:gd name="T61" fmla="*/ 15 h 135"/>
                  <a:gd name="T62" fmla="*/ 7 w 326"/>
                  <a:gd name="T63" fmla="*/ 15 h 135"/>
                  <a:gd name="T64" fmla="*/ 9 w 326"/>
                  <a:gd name="T65" fmla="*/ 15 h 135"/>
                  <a:gd name="T66" fmla="*/ 11 w 326"/>
                  <a:gd name="T67" fmla="*/ 14 h 135"/>
                  <a:gd name="T68" fmla="*/ 12 w 326"/>
                  <a:gd name="T69" fmla="*/ 14 h 135"/>
                  <a:gd name="T70" fmla="*/ 13 w 326"/>
                  <a:gd name="T71" fmla="*/ 12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6"/>
                  <a:gd name="T109" fmla="*/ 0 h 135"/>
                  <a:gd name="T110" fmla="*/ 326 w 326"/>
                  <a:gd name="T111" fmla="*/ 135 h 1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36" name="Freeform 432"/>
              <p:cNvSpPr>
                <a:spLocks/>
              </p:cNvSpPr>
              <p:nvPr/>
            </p:nvSpPr>
            <p:spPr bwMode="auto">
              <a:xfrm>
                <a:off x="1584" y="1245"/>
                <a:ext cx="51" cy="18"/>
              </a:xfrm>
              <a:custGeom>
                <a:avLst/>
                <a:gdLst>
                  <a:gd name="T0" fmla="*/ 5 w 159"/>
                  <a:gd name="T1" fmla="*/ 5 h 56"/>
                  <a:gd name="T2" fmla="*/ 4 w 159"/>
                  <a:gd name="T3" fmla="*/ 5 h 56"/>
                  <a:gd name="T4" fmla="*/ 4 w 159"/>
                  <a:gd name="T5" fmla="*/ 5 h 56"/>
                  <a:gd name="T6" fmla="*/ 3 w 159"/>
                  <a:gd name="T7" fmla="*/ 5 h 56"/>
                  <a:gd name="T8" fmla="*/ 2 w 159"/>
                  <a:gd name="T9" fmla="*/ 4 h 56"/>
                  <a:gd name="T10" fmla="*/ 1 w 159"/>
                  <a:gd name="T11" fmla="*/ 3 h 56"/>
                  <a:gd name="T12" fmla="*/ 1 w 159"/>
                  <a:gd name="T13" fmla="*/ 3 h 56"/>
                  <a:gd name="T14" fmla="*/ 0 w 159"/>
                  <a:gd name="T15" fmla="*/ 2 h 56"/>
                  <a:gd name="T16" fmla="*/ 0 w 159"/>
                  <a:gd name="T17" fmla="*/ 2 h 56"/>
                  <a:gd name="T18" fmla="*/ 0 w 159"/>
                  <a:gd name="T19" fmla="*/ 1 h 56"/>
                  <a:gd name="T20" fmla="*/ 0 w 159"/>
                  <a:gd name="T21" fmla="*/ 1 h 56"/>
                  <a:gd name="T22" fmla="*/ 2 w 159"/>
                  <a:gd name="T23" fmla="*/ 1 h 56"/>
                  <a:gd name="T24" fmla="*/ 4 w 159"/>
                  <a:gd name="T25" fmla="*/ 1 h 56"/>
                  <a:gd name="T26" fmla="*/ 5 w 159"/>
                  <a:gd name="T27" fmla="*/ 1 h 56"/>
                  <a:gd name="T28" fmla="*/ 6 w 159"/>
                  <a:gd name="T29" fmla="*/ 1 h 56"/>
                  <a:gd name="T30" fmla="*/ 9 w 159"/>
                  <a:gd name="T31" fmla="*/ 1 h 56"/>
                  <a:gd name="T32" fmla="*/ 12 w 159"/>
                  <a:gd name="T33" fmla="*/ 0 h 56"/>
                  <a:gd name="T34" fmla="*/ 13 w 159"/>
                  <a:gd name="T35" fmla="*/ 0 h 56"/>
                  <a:gd name="T36" fmla="*/ 13 w 159"/>
                  <a:gd name="T37" fmla="*/ 0 h 56"/>
                  <a:gd name="T38" fmla="*/ 14 w 159"/>
                  <a:gd name="T39" fmla="*/ 0 h 56"/>
                  <a:gd name="T40" fmla="*/ 15 w 159"/>
                  <a:gd name="T41" fmla="*/ 0 h 56"/>
                  <a:gd name="T42" fmla="*/ 15 w 159"/>
                  <a:gd name="T43" fmla="*/ 1 h 56"/>
                  <a:gd name="T44" fmla="*/ 16 w 159"/>
                  <a:gd name="T45" fmla="*/ 1 h 56"/>
                  <a:gd name="T46" fmla="*/ 16 w 159"/>
                  <a:gd name="T47" fmla="*/ 2 h 56"/>
                  <a:gd name="T48" fmla="*/ 16 w 159"/>
                  <a:gd name="T49" fmla="*/ 2 h 56"/>
                  <a:gd name="T50" fmla="*/ 16 w 159"/>
                  <a:gd name="T51" fmla="*/ 3 h 56"/>
                  <a:gd name="T52" fmla="*/ 16 w 159"/>
                  <a:gd name="T53" fmla="*/ 4 h 56"/>
                  <a:gd name="T54" fmla="*/ 15 w 159"/>
                  <a:gd name="T55" fmla="*/ 5 h 56"/>
                  <a:gd name="T56" fmla="*/ 15 w 159"/>
                  <a:gd name="T57" fmla="*/ 5 h 56"/>
                  <a:gd name="T58" fmla="*/ 14 w 159"/>
                  <a:gd name="T59" fmla="*/ 5 h 56"/>
                  <a:gd name="T60" fmla="*/ 13 w 159"/>
                  <a:gd name="T61" fmla="*/ 5 h 56"/>
                  <a:gd name="T62" fmla="*/ 13 w 159"/>
                  <a:gd name="T63" fmla="*/ 6 h 56"/>
                  <a:gd name="T64" fmla="*/ 12 w 159"/>
                  <a:gd name="T65" fmla="*/ 6 h 56"/>
                  <a:gd name="T66" fmla="*/ 8 w 159"/>
                  <a:gd name="T67" fmla="*/ 6 h 56"/>
                  <a:gd name="T68" fmla="*/ 5 w 159"/>
                  <a:gd name="T69" fmla="*/ 5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9"/>
                  <a:gd name="T106" fmla="*/ 0 h 56"/>
                  <a:gd name="T107" fmla="*/ 159 w 159"/>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sp>
            <p:nvSpPr>
              <p:cNvPr id="437" name="Freeform 433"/>
              <p:cNvSpPr>
                <a:spLocks/>
              </p:cNvSpPr>
              <p:nvPr/>
            </p:nvSpPr>
            <p:spPr bwMode="auto">
              <a:xfrm>
                <a:off x="534" y="1280"/>
                <a:ext cx="1205" cy="539"/>
              </a:xfrm>
              <a:custGeom>
                <a:avLst/>
                <a:gdLst>
                  <a:gd name="T0" fmla="*/ 305 w 3734"/>
                  <a:gd name="T1" fmla="*/ 147 h 1644"/>
                  <a:gd name="T2" fmla="*/ 266 w 3734"/>
                  <a:gd name="T3" fmla="*/ 164 h 1644"/>
                  <a:gd name="T4" fmla="*/ 241 w 3734"/>
                  <a:gd name="T5" fmla="*/ 171 h 1644"/>
                  <a:gd name="T6" fmla="*/ 239 w 3734"/>
                  <a:gd name="T7" fmla="*/ 176 h 1644"/>
                  <a:gd name="T8" fmla="*/ 227 w 3734"/>
                  <a:gd name="T9" fmla="*/ 173 h 1644"/>
                  <a:gd name="T10" fmla="*/ 237 w 3734"/>
                  <a:gd name="T11" fmla="*/ 163 h 1644"/>
                  <a:gd name="T12" fmla="*/ 226 w 3734"/>
                  <a:gd name="T13" fmla="*/ 152 h 1644"/>
                  <a:gd name="T14" fmla="*/ 218 w 3734"/>
                  <a:gd name="T15" fmla="*/ 139 h 1644"/>
                  <a:gd name="T16" fmla="*/ 203 w 3734"/>
                  <a:gd name="T17" fmla="*/ 142 h 1644"/>
                  <a:gd name="T18" fmla="*/ 185 w 3734"/>
                  <a:gd name="T19" fmla="*/ 138 h 1644"/>
                  <a:gd name="T20" fmla="*/ 27 w 3734"/>
                  <a:gd name="T21" fmla="*/ 133 h 1644"/>
                  <a:gd name="T22" fmla="*/ 13 w 3734"/>
                  <a:gd name="T23" fmla="*/ 121 h 1644"/>
                  <a:gd name="T24" fmla="*/ 16 w 3734"/>
                  <a:gd name="T25" fmla="*/ 112 h 1644"/>
                  <a:gd name="T26" fmla="*/ 15 w 3734"/>
                  <a:gd name="T27" fmla="*/ 100 h 1644"/>
                  <a:gd name="T28" fmla="*/ 27 w 3734"/>
                  <a:gd name="T29" fmla="*/ 92 h 1644"/>
                  <a:gd name="T30" fmla="*/ 26 w 3734"/>
                  <a:gd name="T31" fmla="*/ 80 h 1644"/>
                  <a:gd name="T32" fmla="*/ 13 w 3734"/>
                  <a:gd name="T33" fmla="*/ 71 h 1644"/>
                  <a:gd name="T34" fmla="*/ 63 w 3734"/>
                  <a:gd name="T35" fmla="*/ 12 h 1644"/>
                  <a:gd name="T36" fmla="*/ 119 w 3734"/>
                  <a:gd name="T37" fmla="*/ 11 h 1644"/>
                  <a:gd name="T38" fmla="*/ 135 w 3734"/>
                  <a:gd name="T39" fmla="*/ 12 h 1644"/>
                  <a:gd name="T40" fmla="*/ 171 w 3734"/>
                  <a:gd name="T41" fmla="*/ 18 h 1644"/>
                  <a:gd name="T42" fmla="*/ 185 w 3734"/>
                  <a:gd name="T43" fmla="*/ 22 h 1644"/>
                  <a:gd name="T44" fmla="*/ 216 w 3734"/>
                  <a:gd name="T45" fmla="*/ 21 h 1644"/>
                  <a:gd name="T46" fmla="*/ 238 w 3734"/>
                  <a:gd name="T47" fmla="*/ 23 h 1644"/>
                  <a:gd name="T48" fmla="*/ 246 w 3734"/>
                  <a:gd name="T49" fmla="*/ 23 h 1644"/>
                  <a:gd name="T50" fmla="*/ 262 w 3734"/>
                  <a:gd name="T51" fmla="*/ 13 h 1644"/>
                  <a:gd name="T52" fmla="*/ 269 w 3734"/>
                  <a:gd name="T53" fmla="*/ 0 h 1644"/>
                  <a:gd name="T54" fmla="*/ 275 w 3734"/>
                  <a:gd name="T55" fmla="*/ 11 h 1644"/>
                  <a:gd name="T56" fmla="*/ 278 w 3734"/>
                  <a:gd name="T57" fmla="*/ 18 h 1644"/>
                  <a:gd name="T58" fmla="*/ 283 w 3734"/>
                  <a:gd name="T59" fmla="*/ 21 h 1644"/>
                  <a:gd name="T60" fmla="*/ 301 w 3734"/>
                  <a:gd name="T61" fmla="*/ 13 h 1644"/>
                  <a:gd name="T62" fmla="*/ 316 w 3734"/>
                  <a:gd name="T63" fmla="*/ 14 h 1644"/>
                  <a:gd name="T64" fmla="*/ 300 w 3734"/>
                  <a:gd name="T65" fmla="*/ 29 h 1644"/>
                  <a:gd name="T66" fmla="*/ 290 w 3734"/>
                  <a:gd name="T67" fmla="*/ 31 h 1644"/>
                  <a:gd name="T68" fmla="*/ 268 w 3734"/>
                  <a:gd name="T69" fmla="*/ 33 h 1644"/>
                  <a:gd name="T70" fmla="*/ 260 w 3734"/>
                  <a:gd name="T71" fmla="*/ 43 h 1644"/>
                  <a:gd name="T72" fmla="*/ 243 w 3734"/>
                  <a:gd name="T73" fmla="*/ 50 h 1644"/>
                  <a:gd name="T74" fmla="*/ 217 w 3734"/>
                  <a:gd name="T75" fmla="*/ 67 h 1644"/>
                  <a:gd name="T76" fmla="*/ 219 w 3734"/>
                  <a:gd name="T77" fmla="*/ 85 h 1644"/>
                  <a:gd name="T78" fmla="*/ 246 w 3734"/>
                  <a:gd name="T79" fmla="*/ 97 h 1644"/>
                  <a:gd name="T80" fmla="*/ 254 w 3734"/>
                  <a:gd name="T81" fmla="*/ 114 h 1644"/>
                  <a:gd name="T82" fmla="*/ 272 w 3734"/>
                  <a:gd name="T83" fmla="*/ 106 h 1644"/>
                  <a:gd name="T84" fmla="*/ 297 w 3734"/>
                  <a:gd name="T85" fmla="*/ 84 h 1644"/>
                  <a:gd name="T86" fmla="*/ 302 w 3734"/>
                  <a:gd name="T87" fmla="*/ 64 h 1644"/>
                  <a:gd name="T88" fmla="*/ 329 w 3734"/>
                  <a:gd name="T89" fmla="*/ 54 h 1644"/>
                  <a:gd name="T90" fmla="*/ 341 w 3734"/>
                  <a:gd name="T91" fmla="*/ 64 h 1644"/>
                  <a:gd name="T92" fmla="*/ 336 w 3734"/>
                  <a:gd name="T93" fmla="*/ 79 h 1644"/>
                  <a:gd name="T94" fmla="*/ 364 w 3734"/>
                  <a:gd name="T95" fmla="*/ 66 h 1644"/>
                  <a:gd name="T96" fmla="*/ 369 w 3734"/>
                  <a:gd name="T97" fmla="*/ 83 h 1644"/>
                  <a:gd name="T98" fmla="*/ 381 w 3734"/>
                  <a:gd name="T99" fmla="*/ 99 h 1644"/>
                  <a:gd name="T100" fmla="*/ 377 w 3734"/>
                  <a:gd name="T101" fmla="*/ 103 h 1644"/>
                  <a:gd name="T102" fmla="*/ 385 w 3734"/>
                  <a:gd name="T103" fmla="*/ 110 h 1644"/>
                  <a:gd name="T104" fmla="*/ 370 w 3734"/>
                  <a:gd name="T105" fmla="*/ 119 h 1644"/>
                  <a:gd name="T106" fmla="*/ 328 w 3734"/>
                  <a:gd name="T107" fmla="*/ 126 h 1644"/>
                  <a:gd name="T108" fmla="*/ 297 w 3734"/>
                  <a:gd name="T109" fmla="*/ 144 h 1644"/>
                  <a:gd name="T110" fmla="*/ 302 w 3734"/>
                  <a:gd name="T111" fmla="*/ 144 h 1644"/>
                  <a:gd name="T112" fmla="*/ 335 w 3734"/>
                  <a:gd name="T113" fmla="*/ 135 h 1644"/>
                  <a:gd name="T114" fmla="*/ 319 w 3734"/>
                  <a:gd name="T115" fmla="*/ 140 h 1644"/>
                  <a:gd name="T116" fmla="*/ 327 w 3734"/>
                  <a:gd name="T117" fmla="*/ 150 h 1644"/>
                  <a:gd name="T118" fmla="*/ 338 w 3734"/>
                  <a:gd name="T119" fmla="*/ 158 h 1644"/>
                  <a:gd name="T120" fmla="*/ 314 w 3734"/>
                  <a:gd name="T121" fmla="*/ 168 h 1644"/>
                  <a:gd name="T122" fmla="*/ 332 w 3734"/>
                  <a:gd name="T123" fmla="*/ 158 h 1644"/>
                  <a:gd name="T124" fmla="*/ 314 w 3734"/>
                  <a:gd name="T125" fmla="*/ 160 h 16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34"/>
                  <a:gd name="T190" fmla="*/ 0 h 1644"/>
                  <a:gd name="T191" fmla="*/ 3734 w 3734"/>
                  <a:gd name="T192" fmla="*/ 1644 h 16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3175" cap="flat" cmpd="sng">
                <a:solidFill>
                  <a:schemeClr val="accent6"/>
                </a:solidFill>
                <a:prstDash val="solid"/>
                <a:round/>
                <a:headEnd type="none" w="med" len="med"/>
                <a:tailEnd type="none" w="med" len="med"/>
              </a:ln>
            </p:spPr>
            <p:txBody>
              <a:bodyPr/>
              <a:lstStyle/>
              <a:p>
                <a:pPr>
                  <a:defRPr/>
                </a:pPr>
                <a:endParaRPr lang="en-GB" sz="1400">
                  <a:solidFill>
                    <a:prstClr val="black"/>
                  </a:solidFill>
                </a:endParaRPr>
              </a:p>
            </p:txBody>
          </p:sp>
        </p:grpSp>
        <p:sp>
          <p:nvSpPr>
            <p:cNvPr id="391" name="Freeform 434"/>
            <p:cNvSpPr>
              <a:spLocks/>
            </p:cNvSpPr>
            <p:nvPr>
              <p:custDataLst>
                <p:tags r:id="rId384"/>
              </p:custDataLst>
            </p:nvPr>
          </p:nvSpPr>
          <p:spPr bwMode="auto">
            <a:xfrm>
              <a:off x="6241969" y="2318877"/>
              <a:ext cx="104794" cy="96168"/>
            </a:xfrm>
            <a:custGeom>
              <a:avLst/>
              <a:gdLst>
                <a:gd name="T0" fmla="*/ 2147483647 w 292"/>
                <a:gd name="T1" fmla="*/ 1369211019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493721634 w 292"/>
                <a:gd name="T25" fmla="*/ 2147483647 h 308"/>
                <a:gd name="T26" fmla="*/ 740393473 w 292"/>
                <a:gd name="T27" fmla="*/ 2147483647 h 308"/>
                <a:gd name="T28" fmla="*/ 904967205 w 292"/>
                <a:gd name="T29" fmla="*/ 2147483647 h 308"/>
                <a:gd name="T30" fmla="*/ 576008500 w 292"/>
                <a:gd name="T31" fmla="*/ 2147483647 h 308"/>
                <a:gd name="T32" fmla="*/ 164573733 w 292"/>
                <a:gd name="T33" fmla="*/ 2147483647 h 308"/>
                <a:gd name="T34" fmla="*/ 0 w 292"/>
                <a:gd name="T35" fmla="*/ 2147483647 h 308"/>
                <a:gd name="T36" fmla="*/ 246861034 w 292"/>
                <a:gd name="T37" fmla="*/ 2147483647 h 308"/>
                <a:gd name="T38" fmla="*/ 987254072 w 292"/>
                <a:gd name="T39" fmla="*/ 2147483647 h 308"/>
                <a:gd name="T40" fmla="*/ 2139082312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1643106311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92" name="Freeform 450"/>
            <p:cNvSpPr>
              <a:spLocks/>
            </p:cNvSpPr>
            <p:nvPr>
              <p:custDataLst>
                <p:tags r:id="rId385"/>
              </p:custDataLst>
            </p:nvPr>
          </p:nvSpPr>
          <p:spPr bwMode="auto">
            <a:xfrm>
              <a:off x="3992826" y="2161163"/>
              <a:ext cx="246266" cy="317351"/>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1591003126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913844301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C40075"/>
            </a:solidFill>
            <a:ln w="3175" cap="flat" cmpd="sng">
              <a:solidFill>
                <a:schemeClr val="accent6"/>
              </a:solidFill>
              <a:prstDash val="solid"/>
              <a:round/>
              <a:headEnd type="none" w="med" len="med"/>
              <a:tailEnd type="none" w="med" len="med"/>
            </a:ln>
          </p:spPr>
          <p:txBody>
            <a:bodyPr/>
            <a:lstStyle/>
            <a:p>
              <a:endParaRPr lang="en-US" sz="1400"/>
            </a:p>
          </p:txBody>
        </p:sp>
        <p:sp>
          <p:nvSpPr>
            <p:cNvPr id="393" name="Freeform 466"/>
            <p:cNvSpPr>
              <a:spLocks/>
            </p:cNvSpPr>
            <p:nvPr>
              <p:custDataLst>
                <p:tags r:id="rId386"/>
              </p:custDataLst>
            </p:nvPr>
          </p:nvSpPr>
          <p:spPr bwMode="auto">
            <a:xfrm>
              <a:off x="6332354" y="2306375"/>
              <a:ext cx="158501" cy="164446"/>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1678170771 h 523"/>
                <a:gd name="T44" fmla="*/ 2147483647 w 449"/>
                <a:gd name="T45" fmla="*/ 838950951 h 523"/>
                <a:gd name="T46" fmla="*/ 2147483647 w 449"/>
                <a:gd name="T47" fmla="*/ 1118600923 h 523"/>
                <a:gd name="T48" fmla="*/ 2147483647 w 449"/>
                <a:gd name="T49" fmla="*/ 838950951 h 523"/>
                <a:gd name="T50" fmla="*/ 2147483647 w 449"/>
                <a:gd name="T51" fmla="*/ 0 h 523"/>
                <a:gd name="T52" fmla="*/ 2147483647 w 449"/>
                <a:gd name="T53" fmla="*/ 0 h 523"/>
                <a:gd name="T54" fmla="*/ 391488178 w 449"/>
                <a:gd name="T55" fmla="*/ 0 h 523"/>
                <a:gd name="T56" fmla="*/ 391488178 w 449"/>
                <a:gd name="T57" fmla="*/ 2147483647 h 523"/>
                <a:gd name="T58" fmla="*/ 391488178 w 449"/>
                <a:gd name="T59" fmla="*/ 2147483647 h 523"/>
                <a:gd name="T60" fmla="*/ 1174464535 w 449"/>
                <a:gd name="T61" fmla="*/ 2147483647 h 523"/>
                <a:gd name="T62" fmla="*/ 1800955483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548156691 w 449"/>
                <a:gd name="T73" fmla="*/ 2147483647 h 523"/>
                <a:gd name="T74" fmla="*/ 78297635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94" name="Freeform 477"/>
            <p:cNvSpPr>
              <a:spLocks/>
            </p:cNvSpPr>
            <p:nvPr>
              <p:custDataLst>
                <p:tags r:id="rId387"/>
              </p:custDataLst>
            </p:nvPr>
          </p:nvSpPr>
          <p:spPr bwMode="auto">
            <a:xfrm>
              <a:off x="6079539" y="2554486"/>
              <a:ext cx="242336" cy="181757"/>
            </a:xfrm>
            <a:custGeom>
              <a:avLst/>
              <a:gdLst>
                <a:gd name="T0" fmla="*/ 2147483647 w 678"/>
                <a:gd name="T1" fmla="*/ 1142648724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1428174085 h 574"/>
                <a:gd name="T112" fmla="*/ 2147483647 w 678"/>
                <a:gd name="T113" fmla="*/ 856849984 h 574"/>
                <a:gd name="T114" fmla="*/ 2147483647 w 678"/>
                <a:gd name="T115" fmla="*/ 1142648724 h 574"/>
                <a:gd name="T116" fmla="*/ 2147483647 w 678"/>
                <a:gd name="T117" fmla="*/ 142899631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C40075"/>
            </a:solidFill>
            <a:ln w="3175" cmpd="sng">
              <a:solidFill>
                <a:schemeClr val="accent6"/>
              </a:solidFill>
              <a:prstDash val="solid"/>
              <a:round/>
              <a:headEnd/>
              <a:tailEnd/>
            </a:ln>
          </p:spPr>
          <p:txBody>
            <a:bodyPr/>
            <a:lstStyle/>
            <a:p>
              <a:endParaRPr lang="en-US" sz="1400"/>
            </a:p>
          </p:txBody>
        </p:sp>
        <p:sp>
          <p:nvSpPr>
            <p:cNvPr id="395" name="Freeform 479"/>
            <p:cNvSpPr>
              <a:spLocks/>
            </p:cNvSpPr>
            <p:nvPr>
              <p:custDataLst>
                <p:tags r:id="rId388"/>
              </p:custDataLst>
            </p:nvPr>
          </p:nvSpPr>
          <p:spPr bwMode="auto">
            <a:xfrm>
              <a:off x="5267385" y="2071727"/>
              <a:ext cx="133612" cy="85589"/>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1746275061 w 365"/>
                <a:gd name="T13" fmla="*/ 2147483647 h 271"/>
                <a:gd name="T14" fmla="*/ 1484323443 w 365"/>
                <a:gd name="T15" fmla="*/ 2147483647 h 271"/>
                <a:gd name="T16" fmla="*/ 1571509186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1134989997 w 365"/>
                <a:gd name="T57" fmla="*/ 2147483647 h 271"/>
                <a:gd name="T58" fmla="*/ 960421538 w 365"/>
                <a:gd name="T59" fmla="*/ 2147483647 h 271"/>
                <a:gd name="T60" fmla="*/ 523901905 w 365"/>
                <a:gd name="T61" fmla="*/ 2147483647 h 271"/>
                <a:gd name="T62" fmla="*/ 174568459 w 365"/>
                <a:gd name="T63" fmla="*/ 2147483647 h 271"/>
                <a:gd name="T64" fmla="*/ 0 w 365"/>
                <a:gd name="T65" fmla="*/ 2147483647 h 271"/>
                <a:gd name="T66" fmla="*/ 436519633 w 365"/>
                <a:gd name="T67" fmla="*/ 2147483647 h 271"/>
                <a:gd name="T68" fmla="*/ 1484323443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25585680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40075"/>
            </a:solidFill>
            <a:ln w="3175">
              <a:solidFill>
                <a:schemeClr val="accent6"/>
              </a:solidFill>
              <a:miter lim="800000"/>
              <a:headEnd/>
              <a:tailEnd/>
            </a:ln>
          </p:spPr>
          <p:txBody>
            <a:bodyPr/>
            <a:lstStyle/>
            <a:p>
              <a:endParaRPr lang="en-US" sz="1400"/>
            </a:p>
          </p:txBody>
        </p:sp>
      </p:grpSp>
      <p:sp>
        <p:nvSpPr>
          <p:cNvPr id="604" name="TextBox 603"/>
          <p:cNvSpPr txBox="1"/>
          <p:nvPr/>
        </p:nvSpPr>
        <p:spPr>
          <a:xfrm>
            <a:off x="465336" y="1563638"/>
            <a:ext cx="1791816" cy="646331"/>
          </a:xfrm>
          <a:prstGeom prst="rect">
            <a:avLst/>
          </a:prstGeom>
          <a:noFill/>
        </p:spPr>
        <p:txBody>
          <a:bodyPr wrap="square" rtlCol="0">
            <a:spAutoFit/>
          </a:bodyPr>
          <a:lstStyle/>
          <a:p>
            <a:r>
              <a:rPr lang="en-GB" sz="900" b="1" dirty="0">
                <a:solidFill>
                  <a:schemeClr val="accent1">
                    <a:lumMod val="75000"/>
                  </a:schemeClr>
                </a:solidFill>
                <a:latin typeface="Arial Black" panose="020B0A04020102020204" pitchFamily="34" charset="0"/>
                <a:cs typeface="Arial" panose="020B0604020202020204" pitchFamily="34" charset="0"/>
              </a:rPr>
              <a:t>States which signed open skies agreements with both the US and third </a:t>
            </a:r>
            <a:r>
              <a:rPr lang="en-GB" sz="900" b="1" dirty="0" smtClean="0">
                <a:solidFill>
                  <a:schemeClr val="accent1">
                    <a:lumMod val="75000"/>
                  </a:schemeClr>
                </a:solidFill>
                <a:latin typeface="Arial Black" panose="020B0A04020102020204" pitchFamily="34" charset="0"/>
                <a:cs typeface="Arial" panose="020B0604020202020204" pitchFamily="34" charset="0"/>
              </a:rPr>
              <a:t>countries</a:t>
            </a:r>
            <a:endParaRPr lang="en-GB" sz="900" b="1" dirty="0">
              <a:solidFill>
                <a:schemeClr val="accent1">
                  <a:lumMod val="75000"/>
                </a:schemeClr>
              </a:solidFill>
              <a:latin typeface="Arial Black" panose="020B0A04020102020204" pitchFamily="34" charset="0"/>
              <a:cs typeface="Arial" panose="020B0604020202020204" pitchFamily="34" charset="0"/>
            </a:endParaRPr>
          </a:p>
        </p:txBody>
      </p:sp>
      <p:sp>
        <p:nvSpPr>
          <p:cNvPr id="605" name="TextBox 604"/>
          <p:cNvSpPr txBox="1"/>
          <p:nvPr/>
        </p:nvSpPr>
        <p:spPr>
          <a:xfrm>
            <a:off x="465336" y="2228840"/>
            <a:ext cx="1791816" cy="630942"/>
          </a:xfrm>
          <a:prstGeom prst="rect">
            <a:avLst/>
          </a:prstGeom>
          <a:noFill/>
        </p:spPr>
        <p:txBody>
          <a:bodyPr wrap="square" rtlCol="0">
            <a:spAutoFit/>
          </a:bodyPr>
          <a:lstStyle/>
          <a:p>
            <a:r>
              <a:rPr lang="en-GB" sz="900" b="1" dirty="0">
                <a:solidFill>
                  <a:schemeClr val="accent1">
                    <a:lumMod val="75000"/>
                  </a:schemeClr>
                </a:solidFill>
                <a:latin typeface="Arial Black" panose="020B0A04020102020204" pitchFamily="34" charset="0"/>
                <a:cs typeface="Arial" panose="020B0604020202020204" pitchFamily="34" charset="0"/>
              </a:rPr>
              <a:t>States which signed open skies agreements with the US only</a:t>
            </a:r>
          </a:p>
          <a:p>
            <a:endParaRPr lang="en-GB" sz="800" dirty="0"/>
          </a:p>
        </p:txBody>
      </p:sp>
      <p:sp>
        <p:nvSpPr>
          <p:cNvPr id="606" name="TextBox 605"/>
          <p:cNvSpPr txBox="1"/>
          <p:nvPr/>
        </p:nvSpPr>
        <p:spPr>
          <a:xfrm>
            <a:off x="469528" y="2784921"/>
            <a:ext cx="1791816" cy="769441"/>
          </a:xfrm>
          <a:prstGeom prst="rect">
            <a:avLst/>
          </a:prstGeom>
          <a:noFill/>
        </p:spPr>
        <p:txBody>
          <a:bodyPr wrap="square" rtlCol="0">
            <a:spAutoFit/>
          </a:bodyPr>
          <a:lstStyle/>
          <a:p>
            <a:r>
              <a:rPr lang="en-GB" sz="900" b="1" dirty="0">
                <a:solidFill>
                  <a:schemeClr val="accent1">
                    <a:lumMod val="75000"/>
                  </a:schemeClr>
                </a:solidFill>
                <a:latin typeface="Arial Black" panose="020B0A04020102020204" pitchFamily="34" charset="0"/>
              </a:rPr>
              <a:t>States which signed open skies agreements with the third countries only</a:t>
            </a:r>
          </a:p>
          <a:p>
            <a:endParaRPr lang="en-GB" sz="800" dirty="0"/>
          </a:p>
        </p:txBody>
      </p:sp>
      <p:sp>
        <p:nvSpPr>
          <p:cNvPr id="607" name="TextBox 606"/>
          <p:cNvSpPr txBox="1"/>
          <p:nvPr/>
        </p:nvSpPr>
        <p:spPr>
          <a:xfrm>
            <a:off x="113320" y="3651870"/>
            <a:ext cx="3378559" cy="830997"/>
          </a:xfrm>
          <a:prstGeom prst="rect">
            <a:avLst/>
          </a:prstGeom>
          <a:noFill/>
          <a:ln>
            <a:solidFill>
              <a:schemeClr val="accent6"/>
            </a:solidFill>
          </a:ln>
        </p:spPr>
        <p:txBody>
          <a:bodyPr wrap="square" rtlCol="0">
            <a:spAutoFit/>
          </a:bodyPr>
          <a:lstStyle/>
          <a:p>
            <a:r>
              <a:rPr lang="en-US" sz="1600" b="1" dirty="0" smtClean="0">
                <a:solidFill>
                  <a:srgbClr val="0054A4"/>
                </a:solidFill>
                <a:latin typeface="Arial Black" panose="020B0A04020102020204" pitchFamily="34" charset="0"/>
              </a:rPr>
              <a:t>Over 400 Open Skies Agreements involving </a:t>
            </a:r>
          </a:p>
          <a:p>
            <a:r>
              <a:rPr lang="en-US" sz="1600" b="1" dirty="0" smtClean="0">
                <a:solidFill>
                  <a:srgbClr val="0054A4"/>
                </a:solidFill>
                <a:latin typeface="Arial Black" panose="020B0A04020102020204" pitchFamily="34" charset="0"/>
              </a:rPr>
              <a:t>146 </a:t>
            </a:r>
            <a:r>
              <a:rPr lang="en-US" sz="1600" b="1" dirty="0">
                <a:solidFill>
                  <a:srgbClr val="0054A4"/>
                </a:solidFill>
                <a:latin typeface="Arial Black" panose="020B0A04020102020204" pitchFamily="34" charset="0"/>
              </a:rPr>
              <a:t>States </a:t>
            </a:r>
            <a:endParaRPr lang="en-GB" sz="1600" b="1" dirty="0">
              <a:solidFill>
                <a:srgbClr val="0054A4"/>
              </a:solidFill>
              <a:latin typeface="Arial Black" panose="020B0A04020102020204" pitchFamily="34" charset="0"/>
            </a:endParaRPr>
          </a:p>
        </p:txBody>
      </p:sp>
      <p:sp>
        <p:nvSpPr>
          <p:cNvPr id="608" name="Slide Number Placeholder 607"/>
          <p:cNvSpPr>
            <a:spLocks noGrp="1"/>
          </p:cNvSpPr>
          <p:nvPr>
            <p:ph type="sldNum" sz="quarter" idx="12"/>
          </p:nvPr>
        </p:nvSpPr>
        <p:spPr/>
        <p:txBody>
          <a:bodyPr/>
          <a:lstStyle/>
          <a:p>
            <a:fld id="{3FF909EE-2C65-48BC-95E5-26F3591A45A6}" type="slidenum">
              <a:rPr lang="en-CA" smtClean="0"/>
              <a:t>35</a:t>
            </a:fld>
            <a:endParaRPr lang="en-CA"/>
          </a:p>
        </p:txBody>
      </p:sp>
      <p:sp>
        <p:nvSpPr>
          <p:cNvPr id="610" name="Title 1"/>
          <p:cNvSpPr txBox="1">
            <a:spLocks/>
          </p:cNvSpPr>
          <p:nvPr/>
        </p:nvSpPr>
        <p:spPr>
          <a:xfrm>
            <a:off x="683568" y="-20538"/>
            <a:ext cx="8460432" cy="720080"/>
          </a:xfrm>
          <a:prstGeom prst="rect">
            <a:avLst/>
          </a:prstGeom>
          <a:solidFill>
            <a:schemeClr val="bg1"/>
          </a:solidFill>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r>
              <a:rPr lang="en-US" sz="600" b="1" dirty="0" smtClean="0">
                <a:solidFill>
                  <a:srgbClr val="C40075"/>
                </a:solidFill>
                <a:latin typeface="Arial Black" panose="020B0A04020102020204" pitchFamily="34" charset="0"/>
              </a:rPr>
              <a:t>.</a:t>
            </a:r>
            <a:r>
              <a:rPr lang="en-US" sz="4000" b="1" dirty="0" smtClean="0">
                <a:solidFill>
                  <a:srgbClr val="C40075"/>
                </a:solidFill>
                <a:latin typeface="Arial Black" panose="020B0A04020102020204" pitchFamily="34" charset="0"/>
              </a:rPr>
              <a:t/>
            </a:r>
            <a:br>
              <a:rPr lang="en-US" sz="4000" b="1" dirty="0" smtClean="0">
                <a:solidFill>
                  <a:srgbClr val="C40075"/>
                </a:solidFill>
                <a:latin typeface="Arial Black" panose="020B0A04020102020204" pitchFamily="34" charset="0"/>
              </a:rPr>
            </a:br>
            <a:r>
              <a:rPr lang="en-US" sz="4000" b="1" dirty="0" smtClean="0">
                <a:solidFill>
                  <a:srgbClr val="C40075"/>
                </a:solidFill>
                <a:latin typeface="Arial Black" panose="020B0A04020102020204" pitchFamily="34" charset="0"/>
              </a:rPr>
              <a:t>Regulatory Developments </a:t>
            </a:r>
            <a:br>
              <a:rPr lang="en-US" sz="4000" b="1" dirty="0" smtClean="0">
                <a:solidFill>
                  <a:srgbClr val="C40075"/>
                </a:solidFill>
                <a:latin typeface="Arial Black" panose="020B0A04020102020204" pitchFamily="34" charset="0"/>
              </a:rPr>
            </a:br>
            <a:r>
              <a:rPr lang="en-US" sz="2000" b="1" dirty="0" smtClean="0">
                <a:solidFill>
                  <a:srgbClr val="C40075"/>
                </a:solidFill>
                <a:latin typeface="Arial Black" panose="020B0A04020102020204" pitchFamily="34" charset="0"/>
              </a:rPr>
              <a:t/>
            </a:r>
            <a:br>
              <a:rPr lang="en-US" sz="2000" b="1" dirty="0" smtClean="0">
                <a:solidFill>
                  <a:srgbClr val="C40075"/>
                </a:solidFill>
                <a:latin typeface="Arial Black" panose="020B0A04020102020204" pitchFamily="34" charset="0"/>
              </a:rPr>
            </a:br>
            <a:r>
              <a:rPr lang="en-GB" sz="2400" b="1" dirty="0">
                <a:solidFill>
                  <a:srgbClr val="279DD9"/>
                </a:solidFill>
                <a:latin typeface="Arial" panose="020B0604020202020204" pitchFamily="34" charset="0"/>
                <a:cs typeface="Arial" panose="020B0604020202020204" pitchFamily="34" charset="0"/>
              </a:rPr>
              <a:t>Bilateral Open Skies </a:t>
            </a:r>
            <a:r>
              <a:rPr lang="en-GB" sz="2400" i="1" dirty="0">
                <a:solidFill>
                  <a:srgbClr val="279DD9"/>
                </a:solidFill>
                <a:latin typeface="Arial" panose="020B0604020202020204" pitchFamily="34" charset="0"/>
                <a:cs typeface="Arial" panose="020B0604020202020204" pitchFamily="34" charset="0"/>
              </a:rPr>
              <a:t>(as of June 2015)</a:t>
            </a:r>
            <a:r>
              <a:rPr lang="en-GB" sz="2400" i="1" dirty="0">
                <a:solidFill>
                  <a:srgbClr val="FF0000"/>
                </a:solidFill>
                <a:latin typeface="Arial" panose="020B0604020202020204" pitchFamily="34" charset="0"/>
                <a:cs typeface="Arial" panose="020B0604020202020204" pitchFamily="34" charset="0"/>
              </a:rPr>
              <a:t/>
            </a:r>
            <a:br>
              <a:rPr lang="en-GB" sz="2400" i="1" dirty="0">
                <a:solidFill>
                  <a:srgbClr val="FF0000"/>
                </a:solidFill>
                <a:latin typeface="Arial" panose="020B0604020202020204" pitchFamily="34" charset="0"/>
                <a:cs typeface="Arial" panose="020B0604020202020204" pitchFamily="34" charset="0"/>
              </a:rPr>
            </a:br>
            <a:endParaRPr lang="en-GB" sz="2400" b="1" dirty="0">
              <a:solidFill>
                <a:srgbClr val="FF0000"/>
              </a:solidFill>
              <a:latin typeface="Arial" panose="020B0604020202020204" pitchFamily="34" charset="0"/>
              <a:cs typeface="Arial" panose="020B0604020202020204" pitchFamily="34" charset="0"/>
            </a:endParaRPr>
          </a:p>
        </p:txBody>
      </p:sp>
      <p:sp>
        <p:nvSpPr>
          <p:cNvPr id="612" name="TextBox 611"/>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374328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04"/>
                                        </p:tgtEl>
                                        <p:attrNameLst>
                                          <p:attrName>style.visibility</p:attrName>
                                        </p:attrNameLst>
                                      </p:cBhvr>
                                      <p:to>
                                        <p:strVal val="visible"/>
                                      </p:to>
                                    </p:set>
                                    <p:anim calcmode="lin" valueType="num">
                                      <p:cBhvr>
                                        <p:cTn id="27" dur="500" fill="hold"/>
                                        <p:tgtEl>
                                          <p:spTgt spid="604"/>
                                        </p:tgtEl>
                                        <p:attrNameLst>
                                          <p:attrName>ppt_w</p:attrName>
                                        </p:attrNameLst>
                                      </p:cBhvr>
                                      <p:tavLst>
                                        <p:tav tm="0">
                                          <p:val>
                                            <p:fltVal val="0"/>
                                          </p:val>
                                        </p:tav>
                                        <p:tav tm="100000">
                                          <p:val>
                                            <p:strVal val="#ppt_w"/>
                                          </p:val>
                                        </p:tav>
                                      </p:tavLst>
                                    </p:anim>
                                    <p:anim calcmode="lin" valueType="num">
                                      <p:cBhvr>
                                        <p:cTn id="28" dur="500" fill="hold"/>
                                        <p:tgtEl>
                                          <p:spTgt spid="604"/>
                                        </p:tgtEl>
                                        <p:attrNameLst>
                                          <p:attrName>ppt_h</p:attrName>
                                        </p:attrNameLst>
                                      </p:cBhvr>
                                      <p:tavLst>
                                        <p:tav tm="0">
                                          <p:val>
                                            <p:fltVal val="0"/>
                                          </p:val>
                                        </p:tav>
                                        <p:tav tm="100000">
                                          <p:val>
                                            <p:strVal val="#ppt_h"/>
                                          </p:val>
                                        </p:tav>
                                      </p:tavLst>
                                    </p:anim>
                                    <p:animEffect transition="in" filter="fade">
                                      <p:cBhvr>
                                        <p:cTn id="29" dur="500"/>
                                        <p:tgtEl>
                                          <p:spTgt spid="60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05"/>
                                        </p:tgtEl>
                                        <p:attrNameLst>
                                          <p:attrName>style.visibility</p:attrName>
                                        </p:attrNameLst>
                                      </p:cBhvr>
                                      <p:to>
                                        <p:strVal val="visible"/>
                                      </p:to>
                                    </p:set>
                                    <p:anim calcmode="lin" valueType="num">
                                      <p:cBhvr>
                                        <p:cTn id="32" dur="500" fill="hold"/>
                                        <p:tgtEl>
                                          <p:spTgt spid="605"/>
                                        </p:tgtEl>
                                        <p:attrNameLst>
                                          <p:attrName>ppt_w</p:attrName>
                                        </p:attrNameLst>
                                      </p:cBhvr>
                                      <p:tavLst>
                                        <p:tav tm="0">
                                          <p:val>
                                            <p:fltVal val="0"/>
                                          </p:val>
                                        </p:tav>
                                        <p:tav tm="100000">
                                          <p:val>
                                            <p:strVal val="#ppt_w"/>
                                          </p:val>
                                        </p:tav>
                                      </p:tavLst>
                                    </p:anim>
                                    <p:anim calcmode="lin" valueType="num">
                                      <p:cBhvr>
                                        <p:cTn id="33" dur="500" fill="hold"/>
                                        <p:tgtEl>
                                          <p:spTgt spid="605"/>
                                        </p:tgtEl>
                                        <p:attrNameLst>
                                          <p:attrName>ppt_h</p:attrName>
                                        </p:attrNameLst>
                                      </p:cBhvr>
                                      <p:tavLst>
                                        <p:tav tm="0">
                                          <p:val>
                                            <p:fltVal val="0"/>
                                          </p:val>
                                        </p:tav>
                                        <p:tav tm="100000">
                                          <p:val>
                                            <p:strVal val="#ppt_h"/>
                                          </p:val>
                                        </p:tav>
                                      </p:tavLst>
                                    </p:anim>
                                    <p:animEffect transition="in" filter="fade">
                                      <p:cBhvr>
                                        <p:cTn id="34" dur="500"/>
                                        <p:tgtEl>
                                          <p:spTgt spid="60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06"/>
                                        </p:tgtEl>
                                        <p:attrNameLst>
                                          <p:attrName>style.visibility</p:attrName>
                                        </p:attrNameLst>
                                      </p:cBhvr>
                                      <p:to>
                                        <p:strVal val="visible"/>
                                      </p:to>
                                    </p:set>
                                    <p:anim calcmode="lin" valueType="num">
                                      <p:cBhvr>
                                        <p:cTn id="37" dur="500" fill="hold"/>
                                        <p:tgtEl>
                                          <p:spTgt spid="606"/>
                                        </p:tgtEl>
                                        <p:attrNameLst>
                                          <p:attrName>ppt_w</p:attrName>
                                        </p:attrNameLst>
                                      </p:cBhvr>
                                      <p:tavLst>
                                        <p:tav tm="0">
                                          <p:val>
                                            <p:fltVal val="0"/>
                                          </p:val>
                                        </p:tav>
                                        <p:tav tm="100000">
                                          <p:val>
                                            <p:strVal val="#ppt_w"/>
                                          </p:val>
                                        </p:tav>
                                      </p:tavLst>
                                    </p:anim>
                                    <p:anim calcmode="lin" valueType="num">
                                      <p:cBhvr>
                                        <p:cTn id="38" dur="500" fill="hold"/>
                                        <p:tgtEl>
                                          <p:spTgt spid="606"/>
                                        </p:tgtEl>
                                        <p:attrNameLst>
                                          <p:attrName>ppt_h</p:attrName>
                                        </p:attrNameLst>
                                      </p:cBhvr>
                                      <p:tavLst>
                                        <p:tav tm="0">
                                          <p:val>
                                            <p:fltVal val="0"/>
                                          </p:val>
                                        </p:tav>
                                        <p:tav tm="100000">
                                          <p:val>
                                            <p:strVal val="#ppt_h"/>
                                          </p:val>
                                        </p:tav>
                                      </p:tavLst>
                                    </p:anim>
                                    <p:animEffect transition="in" filter="fade">
                                      <p:cBhvr>
                                        <p:cTn id="39" dur="500"/>
                                        <p:tgtEl>
                                          <p:spTgt spid="60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07"/>
                                        </p:tgtEl>
                                        <p:attrNameLst>
                                          <p:attrName>style.visibility</p:attrName>
                                        </p:attrNameLst>
                                      </p:cBhvr>
                                      <p:to>
                                        <p:strVal val="visible"/>
                                      </p:to>
                                    </p:set>
                                    <p:anim calcmode="lin" valueType="num">
                                      <p:cBhvr>
                                        <p:cTn id="42" dur="500" fill="hold"/>
                                        <p:tgtEl>
                                          <p:spTgt spid="607"/>
                                        </p:tgtEl>
                                        <p:attrNameLst>
                                          <p:attrName>ppt_w</p:attrName>
                                        </p:attrNameLst>
                                      </p:cBhvr>
                                      <p:tavLst>
                                        <p:tav tm="0">
                                          <p:val>
                                            <p:fltVal val="0"/>
                                          </p:val>
                                        </p:tav>
                                        <p:tav tm="100000">
                                          <p:val>
                                            <p:strVal val="#ppt_w"/>
                                          </p:val>
                                        </p:tav>
                                      </p:tavLst>
                                    </p:anim>
                                    <p:anim calcmode="lin" valueType="num">
                                      <p:cBhvr>
                                        <p:cTn id="43" dur="500" fill="hold"/>
                                        <p:tgtEl>
                                          <p:spTgt spid="607"/>
                                        </p:tgtEl>
                                        <p:attrNameLst>
                                          <p:attrName>ppt_h</p:attrName>
                                        </p:attrNameLst>
                                      </p:cBhvr>
                                      <p:tavLst>
                                        <p:tav tm="0">
                                          <p:val>
                                            <p:fltVal val="0"/>
                                          </p:val>
                                        </p:tav>
                                        <p:tav tm="100000">
                                          <p:val>
                                            <p:strVal val="#ppt_h"/>
                                          </p:val>
                                        </p:tav>
                                      </p:tavLst>
                                    </p:anim>
                                    <p:animEffect transition="in" filter="fade">
                                      <p:cBhvr>
                                        <p:cTn id="44" dur="5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04" grpId="0"/>
      <p:bldP spid="605" grpId="0"/>
      <p:bldP spid="606" grpId="0"/>
      <p:bldP spid="60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FF909EE-2C65-48BC-95E5-26F3591A45A6}" type="slidenum">
              <a:rPr lang="en-CA" smtClean="0"/>
              <a:t>36</a:t>
            </a:fld>
            <a:endParaRPr lang="en-CA"/>
          </a:p>
        </p:txBody>
      </p:sp>
      <p:pic>
        <p:nvPicPr>
          <p:cNvPr id="5" name="Content Placeholder 4" descr="cid:image001.png@01D1077A.DA58C3F0"/>
          <p:cNvPicPr>
            <a:picLocks noGrp="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539552" y="1563638"/>
            <a:ext cx="7704856" cy="3312368"/>
          </a:xfrm>
          <a:prstGeom prst="rect">
            <a:avLst/>
          </a:prstGeom>
          <a:noFill/>
          <a:ln>
            <a:noFill/>
          </a:ln>
        </p:spPr>
      </p:pic>
      <p:sp>
        <p:nvSpPr>
          <p:cNvPr id="6" name="Title 1"/>
          <p:cNvSpPr txBox="1">
            <a:spLocks noGrp="1"/>
          </p:cNvSpPr>
          <p:nvPr>
            <p:ph type="title"/>
          </p:nvPr>
        </p:nvSpPr>
        <p:spPr>
          <a:xfrm>
            <a:off x="683568" y="51471"/>
            <a:ext cx="8352928" cy="576064"/>
          </a:xfrm>
          <a:prstGeom prst="rect">
            <a:avLst/>
          </a:prstGeom>
          <a:solidFill>
            <a:schemeClr val="bg1"/>
          </a:solidFill>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pPr algn="l"/>
            <a:r>
              <a:rPr lang="en-US" sz="600" b="1" dirty="0" smtClean="0">
                <a:solidFill>
                  <a:srgbClr val="C40075"/>
                </a:solidFill>
                <a:latin typeface="Arial Black" panose="020B0A04020102020204" pitchFamily="34" charset="0"/>
              </a:rPr>
              <a:t>.</a:t>
            </a:r>
            <a:r>
              <a:rPr lang="en-US" sz="4000" b="1" dirty="0" smtClean="0">
                <a:solidFill>
                  <a:srgbClr val="C40075"/>
                </a:solidFill>
                <a:latin typeface="Arial Black" panose="020B0A04020102020204" pitchFamily="34" charset="0"/>
              </a:rPr>
              <a:t/>
            </a:r>
            <a:br>
              <a:rPr lang="en-US" sz="4000" b="1" dirty="0" smtClean="0">
                <a:solidFill>
                  <a:srgbClr val="C40075"/>
                </a:solidFill>
                <a:latin typeface="Arial Black" panose="020B0A04020102020204" pitchFamily="34" charset="0"/>
              </a:rPr>
            </a:br>
            <a:r>
              <a:rPr lang="en-US" sz="2800" b="1" dirty="0" smtClean="0">
                <a:solidFill>
                  <a:srgbClr val="C40075"/>
                </a:solidFill>
                <a:latin typeface="Arial Black" panose="020B0A04020102020204" pitchFamily="34" charset="0"/>
              </a:rPr>
              <a:t>ICAN 2015: SUMMARY OF PARTICIPANTS </a:t>
            </a:r>
            <a:br>
              <a:rPr lang="en-US" sz="2800" b="1" dirty="0" smtClean="0">
                <a:solidFill>
                  <a:srgbClr val="C40075"/>
                </a:solidFill>
                <a:latin typeface="Arial Black" panose="020B0A04020102020204" pitchFamily="34" charset="0"/>
              </a:rPr>
            </a:br>
            <a:r>
              <a:rPr lang="en-US" sz="2800" b="1" dirty="0" smtClean="0">
                <a:solidFill>
                  <a:srgbClr val="C40075"/>
                </a:solidFill>
                <a:latin typeface="Arial Black" panose="020B0A04020102020204" pitchFamily="34" charset="0"/>
              </a:rPr>
              <a:t/>
            </a:r>
            <a:br>
              <a:rPr lang="en-US" sz="2800" b="1" dirty="0" smtClean="0">
                <a:solidFill>
                  <a:srgbClr val="C40075"/>
                </a:solidFill>
                <a:latin typeface="Arial Black" panose="020B0A04020102020204" pitchFamily="34" charset="0"/>
              </a:rPr>
            </a:br>
            <a:r>
              <a:rPr lang="en-GB" sz="1600" b="1" dirty="0" smtClean="0">
                <a:solidFill>
                  <a:srgbClr val="279DD9"/>
                </a:solidFill>
                <a:latin typeface="Arial" panose="020B0604020202020204" pitchFamily="34" charset="0"/>
                <a:cs typeface="Arial" panose="020B0604020202020204" pitchFamily="34" charset="0"/>
              </a:rPr>
              <a:t>States/Territories                   Organisations                   General Public/Industry</a:t>
            </a:r>
            <a:br>
              <a:rPr lang="en-GB" sz="1600" b="1" dirty="0" smtClean="0">
                <a:solidFill>
                  <a:srgbClr val="279DD9"/>
                </a:solidFill>
                <a:latin typeface="Arial" panose="020B0604020202020204" pitchFamily="34" charset="0"/>
                <a:cs typeface="Arial" panose="020B0604020202020204" pitchFamily="34" charset="0"/>
              </a:rPr>
            </a:br>
            <a:r>
              <a:rPr lang="en-GB" sz="1600" b="1" dirty="0" smtClean="0">
                <a:solidFill>
                  <a:srgbClr val="279DD9"/>
                </a:solidFill>
                <a:latin typeface="Arial" panose="020B0604020202020204" pitchFamily="34" charset="0"/>
                <a:cs typeface="Arial" panose="020B0604020202020204" pitchFamily="34" charset="0"/>
              </a:rPr>
              <a:t>             </a:t>
            </a:r>
            <a:r>
              <a:rPr lang="en-GB" sz="1600" b="1" dirty="0" smtClean="0">
                <a:solidFill>
                  <a:srgbClr val="C00000"/>
                </a:solidFill>
                <a:latin typeface="Arial" panose="020B0604020202020204" pitchFamily="34" charset="0"/>
                <a:cs typeface="Arial" panose="020B0604020202020204" pitchFamily="34" charset="0"/>
              </a:rPr>
              <a:t>94</a:t>
            </a:r>
            <a:r>
              <a:rPr lang="en-GB" sz="1600" b="1" dirty="0" smtClean="0">
                <a:solidFill>
                  <a:srgbClr val="279DD9"/>
                </a:solidFill>
                <a:latin typeface="Arial" panose="020B0604020202020204" pitchFamily="34" charset="0"/>
                <a:cs typeface="Arial" panose="020B0604020202020204" pitchFamily="34" charset="0"/>
              </a:rPr>
              <a:t>                                         </a:t>
            </a:r>
            <a:r>
              <a:rPr lang="en-GB" sz="1600" b="1" dirty="0" smtClean="0">
                <a:solidFill>
                  <a:srgbClr val="C00000"/>
                </a:solidFill>
                <a:latin typeface="Arial" panose="020B0604020202020204" pitchFamily="34" charset="0"/>
                <a:cs typeface="Arial" panose="020B0604020202020204" pitchFamily="34" charset="0"/>
              </a:rPr>
              <a:t>5 </a:t>
            </a:r>
            <a:r>
              <a:rPr lang="en-GB" sz="1600" b="1" dirty="0" smtClean="0">
                <a:solidFill>
                  <a:srgbClr val="279DD9"/>
                </a:solidFill>
                <a:latin typeface="Arial" panose="020B0604020202020204" pitchFamily="34" charset="0"/>
                <a:cs typeface="Arial" panose="020B0604020202020204" pitchFamily="34" charset="0"/>
              </a:rPr>
              <a:t>                                               </a:t>
            </a:r>
            <a:r>
              <a:rPr lang="en-GB" sz="1600" b="1" dirty="0" smtClean="0">
                <a:solidFill>
                  <a:srgbClr val="C00000"/>
                </a:solidFill>
                <a:latin typeface="Arial" panose="020B0604020202020204" pitchFamily="34" charset="0"/>
                <a:cs typeface="Arial" panose="020B0604020202020204" pitchFamily="34" charset="0"/>
              </a:rPr>
              <a:t>60</a:t>
            </a:r>
            <a:r>
              <a:rPr lang="en-GB" sz="1600" b="1" dirty="0">
                <a:solidFill>
                  <a:srgbClr val="279DD9"/>
                </a:solidFill>
                <a:latin typeface="Arial" panose="020B0604020202020204" pitchFamily="34" charset="0"/>
                <a:cs typeface="Arial" panose="020B0604020202020204" pitchFamily="34" charset="0"/>
              </a:rPr>
              <a:t/>
            </a:r>
            <a:br>
              <a:rPr lang="en-GB" sz="1600" b="1" dirty="0">
                <a:solidFill>
                  <a:srgbClr val="279DD9"/>
                </a:solidFill>
                <a:latin typeface="Arial" panose="020B0604020202020204" pitchFamily="34" charset="0"/>
                <a:cs typeface="Arial" panose="020B0604020202020204" pitchFamily="34" charset="0"/>
              </a:rPr>
            </a:br>
            <a:r>
              <a:rPr lang="en-GB" sz="1600" b="1" dirty="0" smtClean="0">
                <a:solidFill>
                  <a:srgbClr val="279DD9"/>
                </a:solidFill>
                <a:latin typeface="Arial" panose="020B0604020202020204" pitchFamily="34" charset="0"/>
                <a:cs typeface="Arial" panose="020B0604020202020204" pitchFamily="34" charset="0"/>
              </a:rPr>
              <a:t/>
            </a:r>
            <a:br>
              <a:rPr lang="en-GB" sz="1600" b="1" dirty="0" smtClean="0">
                <a:solidFill>
                  <a:srgbClr val="279DD9"/>
                </a:solidFill>
                <a:latin typeface="Arial" panose="020B0604020202020204" pitchFamily="34" charset="0"/>
                <a:cs typeface="Arial" panose="020B0604020202020204" pitchFamily="34" charset="0"/>
              </a:rPr>
            </a:br>
            <a:r>
              <a:rPr lang="en-GB" sz="1600" b="1" dirty="0">
                <a:solidFill>
                  <a:srgbClr val="279DD9"/>
                </a:solidFill>
                <a:latin typeface="Arial" panose="020B0604020202020204" pitchFamily="34" charset="0"/>
                <a:cs typeface="Arial" panose="020B0604020202020204" pitchFamily="34" charset="0"/>
              </a:rPr>
              <a:t/>
            </a:r>
            <a:br>
              <a:rPr lang="en-GB" sz="1600" b="1" dirty="0">
                <a:solidFill>
                  <a:srgbClr val="279DD9"/>
                </a:solidFill>
                <a:latin typeface="Arial" panose="020B0604020202020204" pitchFamily="34" charset="0"/>
                <a:cs typeface="Arial" panose="020B0604020202020204" pitchFamily="34" charset="0"/>
              </a:rPr>
            </a:br>
            <a:r>
              <a:rPr lang="en-GB" sz="1600" b="1" dirty="0" smtClean="0">
                <a:solidFill>
                  <a:srgbClr val="279DD9"/>
                </a:solidFill>
                <a:latin typeface="Arial" panose="020B0604020202020204" pitchFamily="34" charset="0"/>
                <a:cs typeface="Arial" panose="020B0604020202020204" pitchFamily="34" charset="0"/>
              </a:rPr>
              <a:t/>
            </a:r>
            <a:br>
              <a:rPr lang="en-GB" sz="1600" b="1" dirty="0" smtClean="0">
                <a:solidFill>
                  <a:srgbClr val="279DD9"/>
                </a:solidFill>
                <a:latin typeface="Arial" panose="020B0604020202020204" pitchFamily="34" charset="0"/>
                <a:cs typeface="Arial" panose="020B0604020202020204" pitchFamily="34" charset="0"/>
              </a:rPr>
            </a:br>
            <a:r>
              <a:rPr lang="en-GB" sz="1600" i="1" dirty="0">
                <a:solidFill>
                  <a:srgbClr val="FF0000"/>
                </a:solidFill>
                <a:latin typeface="Arial" panose="020B0604020202020204" pitchFamily="34" charset="0"/>
                <a:cs typeface="Arial" panose="020B0604020202020204" pitchFamily="34" charset="0"/>
              </a:rPr>
              <a:t/>
            </a:r>
            <a:br>
              <a:rPr lang="en-GB" sz="1600" i="1" dirty="0">
                <a:solidFill>
                  <a:srgbClr val="FF0000"/>
                </a:solidFill>
                <a:latin typeface="Arial" panose="020B0604020202020204" pitchFamily="34" charset="0"/>
                <a:cs typeface="Arial" panose="020B0604020202020204" pitchFamily="34" charset="0"/>
              </a:rPr>
            </a:br>
            <a:endParaRPr lang="en-GB" sz="16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3537063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855" y="976070"/>
            <a:ext cx="7772400" cy="1872208"/>
          </a:xfrm>
        </p:spPr>
        <p:txBody>
          <a:bodyPr/>
          <a:lstStyle/>
          <a:p>
            <a:r>
              <a:rPr lang="en-US" sz="5400" dirty="0" smtClean="0">
                <a:latin typeface="Bernard MT Condensed" panose="02050806060905020404" pitchFamily="18" charset="0"/>
              </a:rPr>
              <a:t/>
            </a:r>
            <a:br>
              <a:rPr lang="en-US" sz="5400" dirty="0" smtClean="0">
                <a:latin typeface="Bernard MT Condensed" panose="02050806060905020404" pitchFamily="18" charset="0"/>
              </a:rPr>
            </a:br>
            <a:r>
              <a:rPr lang="en-US" sz="5400" dirty="0" smtClean="0">
                <a:latin typeface="Bernard MT Condensed" panose="02050806060905020404" pitchFamily="18" charset="0"/>
              </a:rPr>
              <a:t>AIR TRANSPORT </a:t>
            </a:r>
            <a:br>
              <a:rPr lang="en-US" sz="5400" dirty="0" smtClean="0">
                <a:latin typeface="Bernard MT Condensed" panose="02050806060905020404" pitchFamily="18" charset="0"/>
              </a:rPr>
            </a:br>
            <a:r>
              <a:rPr lang="en-US" sz="5400" dirty="0" smtClean="0">
                <a:latin typeface="Bernard MT Condensed" panose="02050806060905020404" pitchFamily="18" charset="0"/>
              </a:rPr>
              <a:t>FUTURE </a:t>
            </a:r>
            <a:r>
              <a:rPr lang="en-US" sz="5400" dirty="0">
                <a:latin typeface="Bernard MT Condensed" panose="02050806060905020404" pitchFamily="18" charset="0"/>
              </a:rPr>
              <a:t>TRENDS</a:t>
            </a:r>
            <a:endParaRPr lang="en-GB" sz="5400" dirty="0"/>
          </a:p>
        </p:txBody>
      </p:sp>
      <p:sp>
        <p:nvSpPr>
          <p:cNvPr id="4" name="Slide Number Placeholder 3"/>
          <p:cNvSpPr>
            <a:spLocks noGrp="1"/>
          </p:cNvSpPr>
          <p:nvPr>
            <p:ph type="sldNum" sz="quarter" idx="12"/>
          </p:nvPr>
        </p:nvSpPr>
        <p:spPr>
          <a:xfrm>
            <a:off x="6553200" y="4876006"/>
            <a:ext cx="2133600" cy="273844"/>
          </a:xfrm>
        </p:spPr>
        <p:txBody>
          <a:bodyPr/>
          <a:lstStyle/>
          <a:p>
            <a:fld id="{3FF909EE-2C65-48BC-95E5-26F3591A45A6}" type="slidenum">
              <a:rPr lang="en-CA" smtClean="0"/>
              <a:t>37</a:t>
            </a:fld>
            <a:endParaRPr lang="en-CA"/>
          </a:p>
        </p:txBody>
      </p:sp>
    </p:spTree>
    <p:extLst>
      <p:ext uri="{BB962C8B-B14F-4D97-AF65-F5344CB8AC3E}">
        <p14:creationId xmlns:p14="http://schemas.microsoft.com/office/powerpoint/2010/main" val="3925741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77"/>
          <a:stretch/>
        </p:blipFill>
        <p:spPr bwMode="auto">
          <a:xfrm>
            <a:off x="107505" y="974739"/>
            <a:ext cx="8859787" cy="382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92080" y="952617"/>
            <a:ext cx="2376264" cy="827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1619672" y="952617"/>
            <a:ext cx="2376264" cy="8270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p:cNvSpPr txBox="1">
            <a:spLocks/>
          </p:cNvSpPr>
          <p:nvPr/>
        </p:nvSpPr>
        <p:spPr>
          <a:xfrm>
            <a:off x="683568" y="-20538"/>
            <a:ext cx="8568952" cy="720080"/>
          </a:xfrm>
          <a:prstGeom prst="rect">
            <a:avLst/>
          </a:prstGeom>
          <a:solidFill>
            <a:schemeClr val="bg1"/>
          </a:solidFill>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r>
              <a:rPr lang="en-US" sz="2400" b="1" dirty="0" smtClean="0">
                <a:solidFill>
                  <a:srgbClr val="C40075"/>
                </a:solidFill>
              </a:rPr>
              <a:t>World long-term </a:t>
            </a:r>
            <a:r>
              <a:rPr lang="en-US" sz="2400" b="1" dirty="0">
                <a:solidFill>
                  <a:srgbClr val="C40075"/>
                </a:solidFill>
              </a:rPr>
              <a:t>air traffic </a:t>
            </a:r>
            <a:r>
              <a:rPr lang="en-US" sz="2400" b="1" dirty="0" smtClean="0">
                <a:solidFill>
                  <a:srgbClr val="C40075"/>
                </a:solidFill>
              </a:rPr>
              <a:t>forecasts scheduled </a:t>
            </a:r>
            <a:r>
              <a:rPr lang="en-US" sz="2400" b="1" dirty="0">
                <a:solidFill>
                  <a:srgbClr val="C40075"/>
                </a:solidFill>
              </a:rPr>
              <a:t>passenger traffic</a:t>
            </a:r>
            <a:endParaRPr lang="en-US" sz="2400" b="1" dirty="0" smtClean="0">
              <a:solidFill>
                <a:srgbClr val="C40075"/>
              </a:solidFill>
            </a:endParaRPr>
          </a:p>
        </p:txBody>
      </p:sp>
      <p:sp>
        <p:nvSpPr>
          <p:cNvPr id="4" name="Rectangle 3"/>
          <p:cNvSpPr/>
          <p:nvPr/>
        </p:nvSpPr>
        <p:spPr>
          <a:xfrm>
            <a:off x="1252012" y="1001027"/>
            <a:ext cx="7488832" cy="302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Slide Number Placeholder 1"/>
          <p:cNvSpPr>
            <a:spLocks noGrp="1"/>
          </p:cNvSpPr>
          <p:nvPr>
            <p:ph type="sldNum" sz="quarter" idx="12"/>
          </p:nvPr>
        </p:nvSpPr>
        <p:spPr>
          <a:xfrm>
            <a:off x="7668344" y="4894008"/>
            <a:ext cx="1475656" cy="249492"/>
          </a:xfrm>
        </p:spPr>
        <p:txBody>
          <a:bodyPr/>
          <a:lstStyle/>
          <a:p>
            <a:pPr algn="ctr"/>
            <a:fld id="{3FF909EE-2C65-48BC-95E5-26F3591A45A6}" type="slidenum">
              <a:rPr lang="en-CA" smtClean="0"/>
              <a:pPr algn="ctr"/>
              <a:t>38</a:t>
            </a:fld>
            <a:endParaRPr lang="en-CA" dirty="0"/>
          </a:p>
        </p:txBody>
      </p:sp>
      <p:sp>
        <p:nvSpPr>
          <p:cNvPr id="11" name="TextBox 10"/>
          <p:cNvSpPr txBox="1"/>
          <p:nvPr/>
        </p:nvSpPr>
        <p:spPr>
          <a:xfrm>
            <a:off x="4355976" y="4883150"/>
            <a:ext cx="3851920" cy="261610"/>
          </a:xfrm>
          <a:prstGeom prst="rect">
            <a:avLst/>
          </a:prstGeom>
          <a:noFill/>
        </p:spPr>
        <p:txBody>
          <a:bodyPr wrap="square" rtlCol="0">
            <a:spAutoFit/>
          </a:bodyPr>
          <a:lstStyle/>
          <a:p>
            <a:r>
              <a:rPr lang="en-GB" sz="1050" b="1" i="1" u="sng" dirty="0" smtClean="0">
                <a:solidFill>
                  <a:schemeClr val="bg1"/>
                </a:solidFill>
              </a:rPr>
              <a:t>Source</a:t>
            </a:r>
            <a:r>
              <a:rPr lang="en-GB" sz="1050" i="1" dirty="0">
                <a:solidFill>
                  <a:schemeClr val="bg1"/>
                </a:solidFill>
              </a:rPr>
              <a:t>: </a:t>
            </a:r>
            <a:r>
              <a:rPr lang="en-US" sz="1050" i="1" dirty="0">
                <a:solidFill>
                  <a:schemeClr val="bg1"/>
                </a:solidFill>
              </a:rPr>
              <a:t>Cir 333, Global Air Transport Outlook to 2030 - GATO</a:t>
            </a:r>
          </a:p>
        </p:txBody>
      </p:sp>
      <p:sp>
        <p:nvSpPr>
          <p:cNvPr id="12" name="TextBox 11"/>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147354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22" presetClass="exit" presetSubtype="8" fill="hold" grpId="0" nodeType="afterEffect">
                                  <p:stCondLst>
                                    <p:cond delay="250"/>
                                  </p:stCondLst>
                                  <p:childTnLst>
                                    <p:animEffect transition="out" filter="wipe(left)">
                                      <p:cBhvr>
                                        <p:cTn id="10" dur="1250"/>
                                        <p:tgtEl>
                                          <p:spTgt spid="4"/>
                                        </p:tgtEl>
                                      </p:cBhvr>
                                    </p:animEffect>
                                    <p:set>
                                      <p:cBhvr>
                                        <p:cTn id="11" dur="1" fill="hold">
                                          <p:stCondLst>
                                            <p:cond delay="1249"/>
                                          </p:stCondLst>
                                        </p:cTn>
                                        <p:tgtEl>
                                          <p:spTgt spid="4"/>
                                        </p:tgtEl>
                                        <p:attrNameLst>
                                          <p:attrName>style.visibility</p:attrName>
                                        </p:attrNameLst>
                                      </p:cBhvr>
                                      <p:to>
                                        <p:strVal val="hidden"/>
                                      </p:to>
                                    </p:set>
                                  </p:childTnLst>
                                </p:cTn>
                              </p:par>
                            </p:childTnLst>
                          </p:cTn>
                        </p:par>
                        <p:par>
                          <p:cTn id="12" fill="hold">
                            <p:stCondLst>
                              <p:cond delay="2000"/>
                            </p:stCondLst>
                            <p:childTnLst>
                              <p:par>
                                <p:cTn id="13" presetID="21" presetClass="entr" presetSubtype="1"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3000"/>
                            </p:stCondLst>
                            <p:childTnLst>
                              <p:par>
                                <p:cTn id="17" presetID="21" presetClass="entr" presetSubtype="1" fill="hold" grpId="0" nodeType="afterEffect">
                                  <p:stCondLst>
                                    <p:cond delay="25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38"/>
          <a:stretch/>
        </p:blipFill>
        <p:spPr bwMode="auto">
          <a:xfrm>
            <a:off x="171048" y="974739"/>
            <a:ext cx="8649424" cy="382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92080" y="952617"/>
            <a:ext cx="2376264" cy="9710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1619672" y="952617"/>
            <a:ext cx="2376264" cy="9710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p:cNvSpPr txBox="1">
            <a:spLocks/>
          </p:cNvSpPr>
          <p:nvPr/>
        </p:nvSpPr>
        <p:spPr>
          <a:xfrm>
            <a:off x="683568" y="0"/>
            <a:ext cx="8460432" cy="699542"/>
          </a:xfrm>
          <a:prstGeom prst="rect">
            <a:avLst/>
          </a:prstGeom>
          <a:solidFill>
            <a:schemeClr val="bg1"/>
          </a:solidFill>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r>
              <a:rPr lang="en-US" sz="2400" b="1" dirty="0" smtClean="0">
                <a:solidFill>
                  <a:srgbClr val="C40075"/>
                </a:solidFill>
              </a:rPr>
              <a:t>World Long-term </a:t>
            </a:r>
            <a:r>
              <a:rPr lang="en-US" sz="2400" b="1" dirty="0">
                <a:solidFill>
                  <a:srgbClr val="C40075"/>
                </a:solidFill>
              </a:rPr>
              <a:t>air traffic </a:t>
            </a:r>
            <a:r>
              <a:rPr lang="en-US" sz="2400" b="1" dirty="0" smtClean="0">
                <a:solidFill>
                  <a:srgbClr val="C40075"/>
                </a:solidFill>
              </a:rPr>
              <a:t>forecasts scheduled freight traffic</a:t>
            </a:r>
          </a:p>
        </p:txBody>
      </p:sp>
      <p:sp>
        <p:nvSpPr>
          <p:cNvPr id="4" name="Rectangle 3"/>
          <p:cNvSpPr/>
          <p:nvPr/>
        </p:nvSpPr>
        <p:spPr>
          <a:xfrm>
            <a:off x="1206292" y="974739"/>
            <a:ext cx="7488832" cy="303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Slide Number Placeholder 1"/>
          <p:cNvSpPr>
            <a:spLocks noGrp="1"/>
          </p:cNvSpPr>
          <p:nvPr>
            <p:ph type="sldNum" sz="quarter" idx="12"/>
          </p:nvPr>
        </p:nvSpPr>
        <p:spPr>
          <a:xfrm>
            <a:off x="7668344" y="4894008"/>
            <a:ext cx="1475656" cy="249492"/>
          </a:xfrm>
        </p:spPr>
        <p:txBody>
          <a:bodyPr/>
          <a:lstStyle/>
          <a:p>
            <a:pPr algn="ctr"/>
            <a:fld id="{3FF909EE-2C65-48BC-95E5-26F3591A45A6}" type="slidenum">
              <a:rPr lang="en-CA" smtClean="0"/>
              <a:pPr algn="ctr"/>
              <a:t>39</a:t>
            </a:fld>
            <a:endParaRPr lang="en-CA" dirty="0"/>
          </a:p>
        </p:txBody>
      </p:sp>
      <p:sp>
        <p:nvSpPr>
          <p:cNvPr id="12" name="TextBox 11"/>
          <p:cNvSpPr txBox="1"/>
          <p:nvPr/>
        </p:nvSpPr>
        <p:spPr>
          <a:xfrm>
            <a:off x="4283968" y="4883150"/>
            <a:ext cx="3851920" cy="261610"/>
          </a:xfrm>
          <a:prstGeom prst="rect">
            <a:avLst/>
          </a:prstGeom>
          <a:noFill/>
        </p:spPr>
        <p:txBody>
          <a:bodyPr wrap="square" rtlCol="0">
            <a:spAutoFit/>
          </a:bodyPr>
          <a:lstStyle/>
          <a:p>
            <a:r>
              <a:rPr lang="en-GB" sz="1050" b="1" i="1" u="sng" dirty="0" smtClean="0">
                <a:solidFill>
                  <a:schemeClr val="bg1"/>
                </a:solidFill>
              </a:rPr>
              <a:t>Source</a:t>
            </a:r>
            <a:r>
              <a:rPr lang="en-GB" sz="1050" i="1" dirty="0">
                <a:solidFill>
                  <a:schemeClr val="bg1"/>
                </a:solidFill>
              </a:rPr>
              <a:t>: </a:t>
            </a:r>
            <a:r>
              <a:rPr lang="en-US" sz="1050" i="1" dirty="0">
                <a:solidFill>
                  <a:schemeClr val="bg1"/>
                </a:solidFill>
              </a:rPr>
              <a:t>Cir 333, Global Air Transport Outlook to 2030 - GATO</a:t>
            </a:r>
          </a:p>
        </p:txBody>
      </p:sp>
      <p:sp>
        <p:nvSpPr>
          <p:cNvPr id="13" name="TextBox 12"/>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4519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1000"/>
                            </p:stCondLst>
                            <p:childTnLst>
                              <p:par>
                                <p:cTn id="9" presetID="22" presetClass="exit" presetSubtype="8" fill="hold" grpId="0" nodeType="afterEffect">
                                  <p:stCondLst>
                                    <p:cond delay="250"/>
                                  </p:stCondLst>
                                  <p:childTnLst>
                                    <p:animEffect transition="out" filter="wipe(left)">
                                      <p:cBhvr>
                                        <p:cTn id="10" dur="1250"/>
                                        <p:tgtEl>
                                          <p:spTgt spid="4"/>
                                        </p:tgtEl>
                                      </p:cBhvr>
                                    </p:animEffect>
                                    <p:set>
                                      <p:cBhvr>
                                        <p:cTn id="11" dur="1" fill="hold">
                                          <p:stCondLst>
                                            <p:cond delay="1249"/>
                                          </p:stCondLst>
                                        </p:cTn>
                                        <p:tgtEl>
                                          <p:spTgt spid="4"/>
                                        </p:tgtEl>
                                        <p:attrNameLst>
                                          <p:attrName>style.visibility</p:attrName>
                                        </p:attrNameLst>
                                      </p:cBhvr>
                                      <p:to>
                                        <p:strVal val="hidden"/>
                                      </p:to>
                                    </p:set>
                                  </p:childTnLst>
                                </p:cTn>
                              </p:par>
                            </p:childTnLst>
                          </p:cTn>
                        </p:par>
                        <p:par>
                          <p:cTn id="12" fill="hold">
                            <p:stCondLst>
                              <p:cond delay="2500"/>
                            </p:stCondLst>
                            <p:childTnLst>
                              <p:par>
                                <p:cTn id="13" presetID="21" presetClass="entr" presetSubtype="1"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3500"/>
                            </p:stCondLst>
                            <p:childTnLst>
                              <p:par>
                                <p:cTn id="17" presetID="21" presetClass="entr" presetSubtype="1" fill="hold" grpId="0" nodeType="afterEffect">
                                  <p:stCondLst>
                                    <p:cond delay="25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31590"/>
            <a:ext cx="7772400" cy="3240359"/>
          </a:xfrm>
        </p:spPr>
        <p:txBody>
          <a:bodyPr/>
          <a:lstStyle/>
          <a:p>
            <a:r>
              <a:rPr lang="en-US" dirty="0" smtClean="0"/>
              <a:t/>
            </a:r>
            <a:br>
              <a:rPr lang="en-US" dirty="0" smtClean="0"/>
            </a:br>
            <a:r>
              <a:rPr lang="en-US" dirty="0" smtClean="0"/>
              <a:t/>
            </a:r>
            <a:br>
              <a:rPr lang="en-US" dirty="0" smtClean="0"/>
            </a:br>
            <a:r>
              <a:rPr lang="en-US" sz="5400" dirty="0" smtClean="0">
                <a:latin typeface="Bernard MT Condensed" panose="02050806060905020404" pitchFamily="18" charset="0"/>
              </a:rPr>
              <a:t>INDUSTRY FACTS AND FIGURES</a:t>
            </a:r>
            <a:endParaRPr lang="en-GB" sz="5400" dirty="0">
              <a:latin typeface="Bernard MT Condensed" panose="02050806060905020404" pitchFamily="18" charset="0"/>
            </a:endParaRPr>
          </a:p>
        </p:txBody>
      </p:sp>
      <p:sp>
        <p:nvSpPr>
          <p:cNvPr id="3" name="Slide Number Placeholder 2"/>
          <p:cNvSpPr>
            <a:spLocks noGrp="1"/>
          </p:cNvSpPr>
          <p:nvPr>
            <p:ph type="sldNum" sz="quarter" idx="12"/>
          </p:nvPr>
        </p:nvSpPr>
        <p:spPr>
          <a:xfrm>
            <a:off x="6553200" y="4876006"/>
            <a:ext cx="2133600" cy="273844"/>
          </a:xfrm>
        </p:spPr>
        <p:txBody>
          <a:bodyPr/>
          <a:lstStyle/>
          <a:p>
            <a:fld id="{3FF909EE-2C65-48BC-95E5-26F3591A45A6}" type="slidenum">
              <a:rPr lang="en-CA" smtClean="0"/>
              <a:t>4</a:t>
            </a:fld>
            <a:endParaRPr lang="en-CA" dirty="0"/>
          </a:p>
        </p:txBody>
      </p:sp>
    </p:spTree>
    <p:extLst>
      <p:ext uri="{BB962C8B-B14F-4D97-AF65-F5344CB8AC3E}">
        <p14:creationId xmlns:p14="http://schemas.microsoft.com/office/powerpoint/2010/main" val="2546789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59582"/>
            <a:ext cx="8229600" cy="720080"/>
          </a:xfrm>
        </p:spPr>
        <p:txBody>
          <a:bodyPr/>
          <a:lstStyle/>
          <a:p>
            <a:r>
              <a:rPr lang="en-US" sz="4000" b="1" dirty="0" smtClean="0">
                <a:solidFill>
                  <a:srgbClr val="C40075"/>
                </a:solidFill>
                <a:latin typeface="Arial Black" panose="020B0A04020102020204" pitchFamily="34" charset="0"/>
              </a:rPr>
              <a:t>FUTURE TRENDS</a:t>
            </a:r>
            <a:endParaRPr lang="en-GB" sz="4000" b="1" dirty="0">
              <a:solidFill>
                <a:srgbClr val="C40075"/>
              </a:solidFill>
              <a:latin typeface="Arial Black" panose="020B0A04020102020204" pitchFamily="34" charset="0"/>
            </a:endParaRPr>
          </a:p>
        </p:txBody>
      </p:sp>
      <p:sp>
        <p:nvSpPr>
          <p:cNvPr id="3" name="Content Placeholder 2"/>
          <p:cNvSpPr>
            <a:spLocks noGrp="1"/>
          </p:cNvSpPr>
          <p:nvPr>
            <p:ph idx="1"/>
          </p:nvPr>
        </p:nvSpPr>
        <p:spPr>
          <a:xfrm>
            <a:off x="34834" y="1131590"/>
            <a:ext cx="9001000" cy="3744416"/>
          </a:xfrm>
        </p:spPr>
        <p:txBody>
          <a:bodyPr>
            <a:normAutofit/>
          </a:bodyPr>
          <a:lstStyle/>
          <a:p>
            <a:pPr>
              <a:buFont typeface="Wingdings" panose="05000000000000000000" pitchFamily="2" charset="2"/>
              <a:buChar char="Ø"/>
            </a:pPr>
            <a:endParaRPr lang="en-US" sz="2000" dirty="0" smtClean="0"/>
          </a:p>
          <a:p>
            <a:pPr>
              <a:buFont typeface="Wingdings" panose="05000000000000000000" pitchFamily="2" charset="2"/>
              <a:buChar char="Ø"/>
            </a:pPr>
            <a:endParaRPr lang="en-US" sz="2000" b="1" dirty="0" smtClean="0"/>
          </a:p>
          <a:p>
            <a:pPr>
              <a:buFont typeface="Wingdings" panose="05000000000000000000" pitchFamily="2" charset="2"/>
              <a:buChar char="Ø"/>
            </a:pPr>
            <a:r>
              <a:rPr lang="en-US" sz="2000" b="1" dirty="0" smtClean="0"/>
              <a:t>Air traffic will continue to grow, but vulnerable to impacts.</a:t>
            </a:r>
          </a:p>
          <a:p>
            <a:pPr marL="0" indent="0">
              <a:buNone/>
            </a:pPr>
            <a:endParaRPr lang="en-US" sz="500" b="1" dirty="0" smtClean="0"/>
          </a:p>
          <a:p>
            <a:pPr>
              <a:buFont typeface="Wingdings" panose="05000000000000000000" pitchFamily="2" charset="2"/>
              <a:buChar char="Ø"/>
            </a:pPr>
            <a:r>
              <a:rPr lang="en-US" sz="2000" b="1" dirty="0" smtClean="0"/>
              <a:t>Competition among airlines will be intensified.</a:t>
            </a:r>
          </a:p>
          <a:p>
            <a:pPr marL="0" indent="0">
              <a:buNone/>
            </a:pPr>
            <a:endParaRPr lang="en-US" sz="500" b="1" dirty="0"/>
          </a:p>
          <a:p>
            <a:pPr>
              <a:buFont typeface="Wingdings" panose="05000000000000000000" pitchFamily="2" charset="2"/>
              <a:buChar char="Ø"/>
            </a:pPr>
            <a:r>
              <a:rPr lang="en-US" sz="2000" b="1" dirty="0" smtClean="0"/>
              <a:t>Demands from consumers for better services will increase.</a:t>
            </a:r>
          </a:p>
          <a:p>
            <a:pPr marL="0" indent="0">
              <a:buNone/>
            </a:pPr>
            <a:endParaRPr lang="en-US" sz="500" b="1" dirty="0" smtClean="0"/>
          </a:p>
          <a:p>
            <a:pPr>
              <a:buFont typeface="Wingdings" panose="05000000000000000000" pitchFamily="2" charset="2"/>
              <a:buChar char="Ø"/>
            </a:pPr>
            <a:r>
              <a:rPr lang="en-US" sz="2000" b="1" dirty="0" smtClean="0"/>
              <a:t>Call for better regulatory and operating environment will escalate.</a:t>
            </a:r>
          </a:p>
          <a:p>
            <a:pPr marL="0" indent="0">
              <a:buNone/>
            </a:pPr>
            <a:endParaRPr lang="en-GB" sz="1800" b="1" i="1" dirty="0" smtClean="0">
              <a:solidFill>
                <a:srgbClr val="C00000"/>
              </a:solidFill>
              <a:latin typeface="Calibri" pitchFamily="34" charset="0"/>
            </a:endParaRPr>
          </a:p>
        </p:txBody>
      </p:sp>
      <p:sp>
        <p:nvSpPr>
          <p:cNvPr id="5" name="Slide Number Placeholder 4"/>
          <p:cNvSpPr>
            <a:spLocks noGrp="1"/>
          </p:cNvSpPr>
          <p:nvPr>
            <p:ph type="sldNum" sz="quarter" idx="12"/>
          </p:nvPr>
        </p:nvSpPr>
        <p:spPr/>
        <p:txBody>
          <a:bodyPr/>
          <a:lstStyle/>
          <a:p>
            <a:fld id="{3FF909EE-2C65-48BC-95E5-26F3591A45A6}" type="slidenum">
              <a:rPr lang="en-CA" smtClean="0"/>
              <a:t>40</a:t>
            </a:fld>
            <a:endParaRPr lang="en-CA"/>
          </a:p>
        </p:txBody>
      </p:sp>
    </p:spTree>
    <p:extLst>
      <p:ext uri="{BB962C8B-B14F-4D97-AF65-F5344CB8AC3E}">
        <p14:creationId xmlns:p14="http://schemas.microsoft.com/office/powerpoint/2010/main" val="1259501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59582"/>
            <a:ext cx="8229600" cy="720080"/>
          </a:xfrm>
        </p:spPr>
        <p:txBody>
          <a:bodyPr/>
          <a:lstStyle/>
          <a:p>
            <a:r>
              <a:rPr lang="en-US" sz="4000" b="1" dirty="0">
                <a:solidFill>
                  <a:srgbClr val="C40075"/>
                </a:solidFill>
                <a:latin typeface="Arial Black" panose="020B0A04020102020204" pitchFamily="34" charset="0"/>
              </a:rPr>
              <a:t>THE ROLE OF ICAO</a:t>
            </a:r>
            <a:endParaRPr lang="en-GB" sz="4000" b="1" dirty="0">
              <a:solidFill>
                <a:srgbClr val="C40075"/>
              </a:solidFill>
              <a:latin typeface="Arial Black" panose="020B0A04020102020204" pitchFamily="34" charset="0"/>
            </a:endParaRPr>
          </a:p>
        </p:txBody>
      </p:sp>
      <p:sp>
        <p:nvSpPr>
          <p:cNvPr id="3" name="Content Placeholder 2"/>
          <p:cNvSpPr>
            <a:spLocks noGrp="1"/>
          </p:cNvSpPr>
          <p:nvPr>
            <p:ph idx="1"/>
          </p:nvPr>
        </p:nvSpPr>
        <p:spPr>
          <a:xfrm>
            <a:off x="467544" y="1491630"/>
            <a:ext cx="8507288" cy="3168351"/>
          </a:xfrm>
        </p:spPr>
        <p:txBody>
          <a:bodyPr>
            <a:normAutofit/>
          </a:bodyPr>
          <a:lstStyle/>
          <a:p>
            <a:pPr marL="0" indent="0">
              <a:buNone/>
            </a:pPr>
            <a:endParaRPr lang="en-GB" sz="2400" b="1" dirty="0" smtClean="0"/>
          </a:p>
          <a:p>
            <a:pPr marL="0" indent="0">
              <a:buNone/>
            </a:pPr>
            <a:r>
              <a:rPr lang="en-GB" sz="2400" b="1" dirty="0" smtClean="0"/>
              <a:t>ICAO </a:t>
            </a:r>
            <a:r>
              <a:rPr lang="en-GB" sz="2400" b="1" dirty="0"/>
              <a:t>will continue to provide the required </a:t>
            </a:r>
            <a:r>
              <a:rPr lang="en-GB" sz="2400" b="1" dirty="0" smtClean="0"/>
              <a:t>leadership by putting in place appropriate regulatory </a:t>
            </a:r>
            <a:r>
              <a:rPr lang="en-GB" sz="2400" b="1" dirty="0"/>
              <a:t>framework, policies and assistance for the sustainable development of </a:t>
            </a:r>
            <a:r>
              <a:rPr lang="en-GB" sz="2400" b="1" dirty="0" smtClean="0"/>
              <a:t>air transport in member States.</a:t>
            </a:r>
            <a:endParaRPr lang="en-GB" sz="2400" dirty="0"/>
          </a:p>
        </p:txBody>
      </p:sp>
      <p:sp>
        <p:nvSpPr>
          <p:cNvPr id="4" name="Slide Number Placeholder 3"/>
          <p:cNvSpPr>
            <a:spLocks noGrp="1"/>
          </p:cNvSpPr>
          <p:nvPr>
            <p:ph type="sldNum" sz="quarter" idx="12"/>
          </p:nvPr>
        </p:nvSpPr>
        <p:spPr/>
        <p:txBody>
          <a:bodyPr/>
          <a:lstStyle/>
          <a:p>
            <a:fld id="{3FF909EE-2C65-48BC-95E5-26F3591A45A6}" type="slidenum">
              <a:rPr lang="en-CA" smtClean="0"/>
              <a:t>41</a:t>
            </a:fld>
            <a:endParaRPr lang="en-CA"/>
          </a:p>
        </p:txBody>
      </p:sp>
    </p:spTree>
    <p:extLst>
      <p:ext uri="{BB962C8B-B14F-4D97-AF65-F5344CB8AC3E}">
        <p14:creationId xmlns:p14="http://schemas.microsoft.com/office/powerpoint/2010/main" val="2504901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771550"/>
            <a:ext cx="8712968" cy="4021095"/>
          </a:xfrm>
        </p:spPr>
        <p:txBody>
          <a:bodyPr/>
          <a:lstStyle/>
          <a:p>
            <a:pPr marL="0" indent="0">
              <a:buNone/>
            </a:pPr>
            <a:r>
              <a:rPr lang="en-US" sz="200" dirty="0" smtClean="0"/>
              <a:t>-</a:t>
            </a:r>
            <a:endParaRPr lang="en-GB" sz="200" dirty="0"/>
          </a:p>
        </p:txBody>
      </p:sp>
      <p:sp>
        <p:nvSpPr>
          <p:cNvPr id="4" name="Slide Number Placeholder 3"/>
          <p:cNvSpPr>
            <a:spLocks noGrp="1"/>
          </p:cNvSpPr>
          <p:nvPr>
            <p:ph type="sldNum" sz="quarter" idx="12"/>
          </p:nvPr>
        </p:nvSpPr>
        <p:spPr/>
        <p:txBody>
          <a:bodyPr/>
          <a:lstStyle/>
          <a:p>
            <a:fld id="{3FF909EE-2C65-48BC-95E5-26F3591A45A6}" type="slidenum">
              <a:rPr lang="en-CA" smtClean="0"/>
              <a:t>42</a:t>
            </a:fld>
            <a:endParaRPr lang="en-CA"/>
          </a:p>
        </p:txBody>
      </p:sp>
      <p:pic>
        <p:nvPicPr>
          <p:cNvPr id="5" name="Picture 2" descr="http://www.icao.int/Meetings/iwaf2015/PublishingImages/IWAF2015_sitepage-banner-image_revis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22506"/>
            <a:ext cx="638175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95535" y="2843043"/>
            <a:ext cx="8352929" cy="857250"/>
          </a:xfrm>
          <a:prstGeom prst="rect">
            <a:avLst/>
          </a:prstGeom>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r>
              <a:rPr lang="en-US" sz="3200" b="1" dirty="0" smtClean="0"/>
              <a:t>ICAO World Aviation Forum</a:t>
            </a:r>
            <a:r>
              <a:rPr lang="en-US" sz="2000" b="1" dirty="0" smtClean="0"/>
              <a:t/>
            </a:r>
            <a:br>
              <a:rPr lang="en-US" sz="2000" b="1" dirty="0" smtClean="0"/>
            </a:br>
            <a:r>
              <a:rPr lang="en-US" sz="2000" b="1" i="1" dirty="0" smtClean="0"/>
              <a:t>Aviation Partnerships for Sustainable Development</a:t>
            </a:r>
            <a:br>
              <a:rPr lang="en-US" sz="2000" b="1" i="1" dirty="0" smtClean="0"/>
            </a:br>
            <a:r>
              <a:rPr lang="en-US" sz="2000" b="1" i="1" dirty="0" smtClean="0"/>
              <a:t/>
            </a:r>
            <a:br>
              <a:rPr lang="en-US" sz="2000" b="1" i="1" dirty="0" smtClean="0"/>
            </a:br>
            <a:r>
              <a:rPr lang="fr-FR" sz="1800" b="1" dirty="0" smtClean="0"/>
              <a:t>Date: 23 - 25 November 2015 </a:t>
            </a:r>
            <a:br>
              <a:rPr lang="fr-FR" sz="1800" b="1" dirty="0" smtClean="0"/>
            </a:br>
            <a:r>
              <a:rPr lang="fr-FR" sz="1800" b="1" dirty="0" smtClean="0"/>
              <a:t>Location: Montréal, Canada </a:t>
            </a:r>
            <a:br>
              <a:rPr lang="fr-FR" sz="1800" b="1" dirty="0" smtClean="0"/>
            </a:br>
            <a:r>
              <a:rPr lang="fr-FR" sz="1800" b="1" dirty="0" smtClean="0"/>
              <a:t>Venue: ICAO HQ, 999 Robert-Bourassa Boulevard </a:t>
            </a:r>
            <a:r>
              <a:rPr lang="en-US" b="1" dirty="0" smtClean="0"/>
              <a:t/>
            </a:r>
            <a:br>
              <a:rPr lang="en-US" b="1" dirty="0" smtClean="0"/>
            </a:br>
            <a:endParaRPr lang="en-GB" dirty="0"/>
          </a:p>
        </p:txBody>
      </p:sp>
      <p:sp>
        <p:nvSpPr>
          <p:cNvPr id="7" name="Title 1"/>
          <p:cNvSpPr txBox="1">
            <a:spLocks noGrp="1"/>
          </p:cNvSpPr>
          <p:nvPr>
            <p:ph type="title"/>
          </p:nvPr>
        </p:nvSpPr>
        <p:spPr>
          <a:xfrm>
            <a:off x="683568" y="50800"/>
            <a:ext cx="8281045" cy="649288"/>
          </a:xfrm>
          <a:prstGeom prst="rect">
            <a:avLst/>
          </a:prstGeom>
          <a:solidFill>
            <a:schemeClr val="bg1"/>
          </a:solidFill>
        </p:spPr>
        <p:txBody>
          <a:bodyPr/>
          <a:lstStyle>
            <a:lvl1pPr algn="ctr" defTabSz="914400" rtl="0" eaLnBrk="1" latinLnBrk="0" hangingPunct="1">
              <a:spcBef>
                <a:spcPct val="0"/>
              </a:spcBef>
              <a:buNone/>
              <a:defRPr sz="4400" kern="1200">
                <a:solidFill>
                  <a:srgbClr val="0054A4"/>
                </a:solidFill>
                <a:latin typeface="+mj-lt"/>
                <a:ea typeface="+mj-ea"/>
                <a:cs typeface="+mj-cs"/>
              </a:defRPr>
            </a:lvl1pPr>
          </a:lstStyle>
          <a:p>
            <a:r>
              <a:rPr lang="en-US" sz="600" b="1" dirty="0" smtClean="0">
                <a:solidFill>
                  <a:srgbClr val="C40075"/>
                </a:solidFill>
                <a:latin typeface="Arial Black" panose="020B0A04020102020204" pitchFamily="34" charset="0"/>
              </a:rPr>
              <a:t>.</a:t>
            </a:r>
            <a:r>
              <a:rPr lang="en-US" sz="4000" b="1" dirty="0" smtClean="0">
                <a:solidFill>
                  <a:srgbClr val="C40075"/>
                </a:solidFill>
                <a:latin typeface="Arial Black" panose="020B0A04020102020204" pitchFamily="34" charset="0"/>
              </a:rPr>
              <a:t/>
            </a:r>
            <a:br>
              <a:rPr lang="en-US" sz="4000" b="1" dirty="0" smtClean="0">
                <a:solidFill>
                  <a:srgbClr val="C40075"/>
                </a:solidFill>
                <a:latin typeface="Arial Black" panose="020B0A04020102020204" pitchFamily="34" charset="0"/>
              </a:rPr>
            </a:br>
            <a:r>
              <a:rPr lang="en-US" sz="3200" b="1" dirty="0" smtClean="0">
                <a:solidFill>
                  <a:srgbClr val="C40075"/>
                </a:solidFill>
                <a:latin typeface="Arial Black" panose="020B0A04020102020204" pitchFamily="34" charset="0"/>
              </a:rPr>
              <a:t>ICAO UP COMING EVENT </a:t>
            </a:r>
            <a:br>
              <a:rPr lang="en-US" sz="3200" b="1" dirty="0" smtClean="0">
                <a:solidFill>
                  <a:srgbClr val="C40075"/>
                </a:solidFill>
                <a:latin typeface="Arial Black" panose="020B0A04020102020204" pitchFamily="34" charset="0"/>
              </a:rPr>
            </a:br>
            <a:r>
              <a:rPr lang="en-US" sz="2800" b="1" dirty="0" smtClean="0">
                <a:solidFill>
                  <a:srgbClr val="C40075"/>
                </a:solidFill>
                <a:latin typeface="Arial Black" panose="020B0A04020102020204" pitchFamily="34" charset="0"/>
              </a:rPr>
              <a:t/>
            </a:r>
            <a:br>
              <a:rPr lang="en-US" sz="2800" b="1" dirty="0" smtClean="0">
                <a:solidFill>
                  <a:srgbClr val="C40075"/>
                </a:solidFill>
                <a:latin typeface="Arial Black" panose="020B0A04020102020204" pitchFamily="34" charset="0"/>
              </a:rPr>
            </a:br>
            <a:endParaRPr lang="en-GB" sz="16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2626140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7574"/>
            <a:ext cx="8363272" cy="4021100"/>
          </a:xfrm>
        </p:spPr>
        <p:txBody>
          <a:bodyPr>
            <a:normAutofit/>
          </a:bodyPr>
          <a:lstStyle/>
          <a:p>
            <a:pPr marL="0" indent="0" algn="ctr">
              <a:buNone/>
            </a:pPr>
            <a:r>
              <a:rPr lang="en-US" sz="3600" dirty="0" smtClean="0">
                <a:latin typeface="Arial Rounded MT Bold" panose="020F0704030504030204" pitchFamily="34" charset="0"/>
              </a:rPr>
              <a:t>Thank You</a:t>
            </a:r>
          </a:p>
          <a:p>
            <a:pPr marL="0" indent="0" algn="ctr">
              <a:buNone/>
            </a:pPr>
            <a:r>
              <a:rPr lang="en-US" sz="3600" dirty="0" smtClean="0">
                <a:latin typeface="Arial Rounded MT Bold" panose="020F0704030504030204" pitchFamily="34" charset="0"/>
              </a:rPr>
              <a:t>Merci</a:t>
            </a:r>
            <a:endParaRPr lang="en-US" sz="3600" dirty="0">
              <a:latin typeface="Arial Rounded MT Bold" panose="020F0704030504030204" pitchFamily="34" charset="0"/>
            </a:endParaRPr>
          </a:p>
          <a:p>
            <a:pPr marL="0" indent="0" algn="ctr">
              <a:buNone/>
            </a:pPr>
            <a:r>
              <a:rPr lang="en-US" sz="3600" dirty="0">
                <a:latin typeface="Arial Rounded MT Bold" panose="020F0704030504030204" pitchFamily="34" charset="0"/>
              </a:rPr>
              <a:t>Gracias</a:t>
            </a:r>
          </a:p>
          <a:p>
            <a:pPr marL="0" indent="0" algn="ctr">
              <a:buNone/>
            </a:pPr>
            <a:r>
              <a:rPr lang="ru-RU" sz="3600" dirty="0"/>
              <a:t>Спасибо</a:t>
            </a:r>
            <a:r>
              <a:rPr lang="fr-FR" sz="3600" dirty="0">
                <a:latin typeface="Arial Rounded MT Bold" panose="020F0704030504030204" pitchFamily="34" charset="0"/>
              </a:rPr>
              <a:t>, </a:t>
            </a:r>
            <a:r>
              <a:rPr lang="en-GB" sz="3600" dirty="0" err="1">
                <a:latin typeface="Arial Rounded MT Bold" panose="020F0704030504030204" pitchFamily="34" charset="0"/>
                <a:cs typeface="Times New Roman" pitchFamily="18" charset="0"/>
              </a:rPr>
              <a:t>Spasiba</a:t>
            </a:r>
            <a:endParaRPr lang="en-US" sz="3600" dirty="0">
              <a:latin typeface="Arial Rounded MT Bold" panose="020F0704030504030204" pitchFamily="34" charset="0"/>
            </a:endParaRPr>
          </a:p>
          <a:p>
            <a:pPr marL="0" indent="0" algn="ctr">
              <a:buNone/>
            </a:pPr>
            <a:r>
              <a:rPr lang="en-CA" sz="3600" dirty="0" err="1" smtClean="0">
                <a:latin typeface="Arial Rounded MT Bold" panose="020F0704030504030204" pitchFamily="34" charset="0"/>
              </a:rPr>
              <a:t>شكرا</a:t>
            </a:r>
            <a:r>
              <a:rPr lang="en-US" sz="3600" dirty="0" smtClean="0">
                <a:latin typeface="Arial Rounded MT Bold" panose="020F0704030504030204" pitchFamily="34" charset="0"/>
              </a:rPr>
              <a:t> </a:t>
            </a:r>
            <a:r>
              <a:rPr lang="en-US" sz="3600" dirty="0">
                <a:latin typeface="Arial Rounded MT Bold" panose="020F0704030504030204" pitchFamily="34" charset="0"/>
              </a:rPr>
              <a:t>, </a:t>
            </a:r>
            <a:r>
              <a:rPr lang="en-GB" sz="3600" dirty="0">
                <a:latin typeface="Arial Rounded MT Bold" panose="020F0704030504030204" pitchFamily="34" charset="0"/>
                <a:cs typeface="Times New Roman" pitchFamily="18" charset="0"/>
              </a:rPr>
              <a:t>Shukran</a:t>
            </a:r>
            <a:endParaRPr lang="en-US" sz="3600" dirty="0">
              <a:latin typeface="Arial Rounded MT Bold" panose="020F0704030504030204" pitchFamily="34" charset="0"/>
            </a:endParaRPr>
          </a:p>
          <a:p>
            <a:pPr marL="0" indent="0" algn="ctr">
              <a:buNone/>
            </a:pPr>
            <a:r>
              <a:rPr lang="zh-CN" altLang="en-US" b="1" dirty="0">
                <a:latin typeface="Arial Rounded MT Bold" panose="020F0704030504030204" pitchFamily="34" charset="0"/>
              </a:rPr>
              <a:t>谢谢</a:t>
            </a:r>
            <a:endParaRPr lang="en-US" altLang="zh-CN" b="1" dirty="0">
              <a:latin typeface="Arial Rounded MT Bold" panose="020F0704030504030204" pitchFamily="34" charset="0"/>
            </a:endParaRPr>
          </a:p>
          <a:p>
            <a:pPr marL="0" indent="0" algn="ctr">
              <a:buNone/>
            </a:pPr>
            <a:endParaRPr lang="en-US" dirty="0" smtClean="0"/>
          </a:p>
          <a:p>
            <a:pPr marL="0" indent="0" algn="ctr">
              <a:buNone/>
            </a:pPr>
            <a:endParaRPr lang="en-US" dirty="0"/>
          </a:p>
        </p:txBody>
      </p:sp>
      <p:sp>
        <p:nvSpPr>
          <p:cNvPr id="2" name="Slide Number Placeholder 1"/>
          <p:cNvSpPr>
            <a:spLocks noGrp="1"/>
          </p:cNvSpPr>
          <p:nvPr>
            <p:ph type="sldNum" sz="quarter" idx="12"/>
          </p:nvPr>
        </p:nvSpPr>
        <p:spPr>
          <a:xfrm>
            <a:off x="7010400" y="4914546"/>
            <a:ext cx="2133600" cy="249492"/>
          </a:xfrm>
        </p:spPr>
        <p:txBody>
          <a:bodyPr/>
          <a:lstStyle/>
          <a:p>
            <a:pPr algn="ctr"/>
            <a:fld id="{3FF909EE-2C65-48BC-95E5-26F3591A45A6}" type="slidenum">
              <a:rPr lang="en-CA" smtClean="0"/>
              <a:pPr algn="ctr"/>
              <a:t>43</a:t>
            </a:fld>
            <a:endParaRPr lang="en-CA" dirty="0"/>
          </a:p>
        </p:txBody>
      </p:sp>
    </p:spTree>
    <p:extLst>
      <p:ext uri="{BB962C8B-B14F-4D97-AF65-F5344CB8AC3E}">
        <p14:creationId xmlns:p14="http://schemas.microsoft.com/office/powerpoint/2010/main" val="62356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987574"/>
            <a:ext cx="8856984" cy="3816424"/>
          </a:xfrm>
        </p:spPr>
        <p:txBody>
          <a:bodyPr/>
          <a:lstStyle/>
          <a:p>
            <a:pPr algn="l">
              <a:defRPr/>
            </a:pPr>
            <a:r>
              <a:rPr lang="en-GB" sz="2800" b="1" dirty="0" smtClean="0"/>
              <a:t>The </a:t>
            </a:r>
            <a:r>
              <a:rPr lang="en-GB" sz="2800" b="1" dirty="0"/>
              <a:t>air transport </a:t>
            </a:r>
            <a:r>
              <a:rPr lang="en-GB" sz="2800" b="1" dirty="0" smtClean="0"/>
              <a:t>industry continues to</a:t>
            </a:r>
            <a:r>
              <a:rPr lang="en-GB" sz="2000" dirty="0" smtClean="0"/>
              <a:t>:</a:t>
            </a:r>
            <a:br>
              <a:rPr lang="en-GB" sz="2000" dirty="0" smtClean="0"/>
            </a:br>
            <a:r>
              <a:rPr lang="en-GB" sz="2000" dirty="0" smtClean="0"/>
              <a:t/>
            </a:r>
            <a:br>
              <a:rPr lang="en-GB" sz="2000" dirty="0" smtClean="0"/>
            </a:br>
            <a:r>
              <a:rPr lang="en-GB" sz="2000" dirty="0" smtClean="0">
                <a:solidFill>
                  <a:schemeClr val="accent1">
                    <a:lumMod val="60000"/>
                    <a:lumOff val="40000"/>
                  </a:schemeClr>
                </a:solidFill>
              </a:rPr>
              <a:t>           	</a:t>
            </a:r>
            <a:r>
              <a:rPr lang="en-GB" sz="1800" dirty="0" smtClean="0">
                <a:solidFill>
                  <a:schemeClr val="accent1">
                    <a:lumMod val="60000"/>
                    <a:lumOff val="40000"/>
                  </a:schemeClr>
                </a:solidFill>
              </a:rPr>
              <a:t>- </a:t>
            </a:r>
            <a:r>
              <a:rPr lang="en-GB" sz="1800" b="1" dirty="0" smtClean="0">
                <a:solidFill>
                  <a:schemeClr val="accent1">
                    <a:lumMod val="60000"/>
                    <a:lumOff val="40000"/>
                  </a:schemeClr>
                </a:solidFill>
              </a:rPr>
              <a:t>Create direct and indirect employment; </a:t>
            </a:r>
            <a:br>
              <a:rPr lang="en-GB" sz="1800" b="1" dirty="0" smtClean="0">
                <a:solidFill>
                  <a:schemeClr val="accent1">
                    <a:lumMod val="60000"/>
                    <a:lumOff val="40000"/>
                  </a:schemeClr>
                </a:solidFill>
              </a:rPr>
            </a:br>
            <a:r>
              <a:rPr lang="en-GB" sz="1800" b="1" dirty="0" smtClean="0">
                <a:solidFill>
                  <a:schemeClr val="accent1">
                    <a:lumMod val="60000"/>
                    <a:lumOff val="40000"/>
                  </a:schemeClr>
                </a:solidFill>
              </a:rPr>
              <a:t>	- Support tourism and local businesses; </a:t>
            </a:r>
            <a:br>
              <a:rPr lang="en-GB" sz="1800" b="1" dirty="0" smtClean="0">
                <a:solidFill>
                  <a:schemeClr val="accent1">
                    <a:lumMod val="60000"/>
                    <a:lumOff val="40000"/>
                  </a:schemeClr>
                </a:solidFill>
              </a:rPr>
            </a:br>
            <a:r>
              <a:rPr lang="en-GB" sz="1800" b="1" dirty="0" smtClean="0">
                <a:solidFill>
                  <a:schemeClr val="accent1">
                    <a:lumMod val="60000"/>
                    <a:lumOff val="40000"/>
                  </a:schemeClr>
                </a:solidFill>
              </a:rPr>
              <a:t>	- Stimulate foreign investment and international trade;  	</a:t>
            </a:r>
            <a:br>
              <a:rPr lang="en-GB" sz="1800" b="1" dirty="0" smtClean="0">
                <a:solidFill>
                  <a:schemeClr val="accent1">
                    <a:lumMod val="60000"/>
                    <a:lumOff val="40000"/>
                  </a:schemeClr>
                </a:solidFill>
              </a:rPr>
            </a:br>
            <a:r>
              <a:rPr lang="en-GB" sz="1800" b="1" dirty="0">
                <a:solidFill>
                  <a:schemeClr val="accent1">
                    <a:lumMod val="60000"/>
                    <a:lumOff val="40000"/>
                  </a:schemeClr>
                </a:solidFill>
              </a:rPr>
              <a:t>	</a:t>
            </a:r>
            <a:r>
              <a:rPr lang="en-GB" sz="1800" b="1" dirty="0" smtClean="0">
                <a:solidFill>
                  <a:schemeClr val="accent1">
                    <a:lumMod val="60000"/>
                    <a:lumOff val="40000"/>
                  </a:schemeClr>
                </a:solidFill>
              </a:rPr>
              <a:t>- Contribute to sustainable development; and </a:t>
            </a:r>
            <a:br>
              <a:rPr lang="en-GB" sz="1800" b="1" dirty="0" smtClean="0">
                <a:solidFill>
                  <a:schemeClr val="accent1">
                    <a:lumMod val="60000"/>
                    <a:lumOff val="40000"/>
                  </a:schemeClr>
                </a:solidFill>
              </a:rPr>
            </a:br>
            <a:r>
              <a:rPr lang="en-GB" sz="1800" b="1" dirty="0">
                <a:solidFill>
                  <a:schemeClr val="accent1">
                    <a:lumMod val="60000"/>
                    <a:lumOff val="40000"/>
                  </a:schemeClr>
                </a:solidFill>
              </a:rPr>
              <a:t> </a:t>
            </a:r>
            <a:r>
              <a:rPr lang="en-GB" sz="1800" b="1" dirty="0" smtClean="0">
                <a:solidFill>
                  <a:schemeClr val="accent1">
                    <a:lumMod val="60000"/>
                    <a:lumOff val="40000"/>
                  </a:schemeClr>
                </a:solidFill>
              </a:rPr>
              <a:t>          	- Support small and remote communities.</a:t>
            </a:r>
            <a:r>
              <a:rPr lang="en-US" sz="2000" b="1" dirty="0">
                <a:solidFill>
                  <a:schemeClr val="accent1">
                    <a:lumMod val="60000"/>
                    <a:lumOff val="40000"/>
                  </a:schemeClr>
                </a:solidFill>
              </a:rPr>
              <a:t/>
            </a:r>
            <a:br>
              <a:rPr lang="en-US" sz="2000" b="1" dirty="0">
                <a:solidFill>
                  <a:schemeClr val="accent1">
                    <a:lumMod val="60000"/>
                    <a:lumOff val="40000"/>
                  </a:schemeClr>
                </a:solidFill>
              </a:rPr>
            </a:br>
            <a:r>
              <a:rPr lang="en-GB" sz="2000" b="1" dirty="0"/>
              <a:t/>
            </a:r>
            <a:br>
              <a:rPr lang="en-GB" sz="2000" b="1" dirty="0"/>
            </a:br>
            <a:r>
              <a:rPr lang="en-GB" sz="2000" b="1" dirty="0" smtClean="0">
                <a:solidFill>
                  <a:srgbClr val="C40075"/>
                </a:solidFill>
              </a:rPr>
              <a:t>The industry has become </a:t>
            </a:r>
            <a:r>
              <a:rPr lang="en-GB" sz="2000" b="1" u="sng" dirty="0" smtClean="0">
                <a:solidFill>
                  <a:srgbClr val="C40075"/>
                </a:solidFill>
              </a:rPr>
              <a:t>an engine</a:t>
            </a:r>
            <a:r>
              <a:rPr lang="en-GB" sz="2000" b="1" dirty="0" smtClean="0">
                <a:solidFill>
                  <a:srgbClr val="C40075"/>
                </a:solidFill>
              </a:rPr>
              <a:t> and </a:t>
            </a:r>
            <a:r>
              <a:rPr lang="en-GB" sz="2000" b="1" u="sng" dirty="0" smtClean="0">
                <a:solidFill>
                  <a:srgbClr val="C40075"/>
                </a:solidFill>
              </a:rPr>
              <a:t>a catalyst</a:t>
            </a:r>
            <a:r>
              <a:rPr lang="en-GB" sz="2000" b="1" dirty="0" smtClean="0">
                <a:solidFill>
                  <a:srgbClr val="C40075"/>
                </a:solidFill>
              </a:rPr>
              <a:t> for socio-economic growth and development</a:t>
            </a:r>
            <a:r>
              <a:rPr lang="en-GB" sz="1800" dirty="0" smtClean="0">
                <a:solidFill>
                  <a:srgbClr val="C40075"/>
                </a:solidFill>
              </a:rPr>
              <a:t>. </a:t>
            </a:r>
            <a:r>
              <a:rPr lang="en-GB" sz="2000" dirty="0" smtClean="0"/>
              <a:t/>
            </a:r>
            <a:br>
              <a:rPr lang="en-GB" sz="2000" dirty="0" smtClean="0"/>
            </a:br>
            <a:r>
              <a:rPr lang="en-GB" sz="2000" dirty="0"/>
              <a:t/>
            </a:r>
            <a:br>
              <a:rPr lang="en-GB" sz="2000" dirty="0"/>
            </a:br>
            <a:endParaRPr lang="en-GB" sz="2000" dirty="0"/>
          </a:p>
        </p:txBody>
      </p:sp>
      <p:sp>
        <p:nvSpPr>
          <p:cNvPr id="3" name="Slide Number Placeholder 2"/>
          <p:cNvSpPr>
            <a:spLocks noGrp="1"/>
          </p:cNvSpPr>
          <p:nvPr>
            <p:ph type="sldNum" sz="quarter" idx="12"/>
          </p:nvPr>
        </p:nvSpPr>
        <p:spPr>
          <a:xfrm>
            <a:off x="6553200" y="4876006"/>
            <a:ext cx="2133600" cy="273844"/>
          </a:xfrm>
        </p:spPr>
        <p:txBody>
          <a:bodyPr/>
          <a:lstStyle/>
          <a:p>
            <a:fld id="{3FF909EE-2C65-48BC-95E5-26F3591A45A6}" type="slidenum">
              <a:rPr lang="en-CA" smtClean="0"/>
              <a:t>5</a:t>
            </a:fld>
            <a:endParaRPr lang="en-CA" dirty="0"/>
          </a:p>
        </p:txBody>
      </p:sp>
    </p:spTree>
    <p:extLst>
      <p:ext uri="{BB962C8B-B14F-4D97-AF65-F5344CB8AC3E}">
        <p14:creationId xmlns:p14="http://schemas.microsoft.com/office/powerpoint/2010/main" val="2041186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l="10114"/>
          <a:stretch/>
        </p:blipFill>
        <p:spPr bwMode="auto">
          <a:xfrm>
            <a:off x="1588" y="744789"/>
            <a:ext cx="9142412" cy="414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1"/>
          <p:cNvSpPr txBox="1">
            <a:spLocks/>
          </p:cNvSpPr>
          <p:nvPr/>
        </p:nvSpPr>
        <p:spPr>
          <a:xfrm>
            <a:off x="1588" y="4894008"/>
            <a:ext cx="9142412" cy="2494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CA" sz="1000" dirty="0">
              <a:solidFill>
                <a:prstClr val="white"/>
              </a:solidFill>
              <a:latin typeface="Arial" panose="020B0604020202020204" pitchFamily="34" charset="0"/>
              <a:cs typeface="Arial" panose="020B0604020202020204" pitchFamily="34" charset="0"/>
            </a:endParaRPr>
          </a:p>
        </p:txBody>
      </p:sp>
      <p:sp>
        <p:nvSpPr>
          <p:cNvPr id="11" name="TextBox 10"/>
          <p:cNvSpPr txBox="1"/>
          <p:nvPr/>
        </p:nvSpPr>
        <p:spPr>
          <a:xfrm>
            <a:off x="1588" y="4617022"/>
            <a:ext cx="6552728" cy="276999"/>
          </a:xfrm>
          <a:prstGeom prst="rect">
            <a:avLst/>
          </a:prstGeom>
          <a:noFill/>
        </p:spPr>
        <p:txBody>
          <a:bodyPr wrap="square" rtlCol="0">
            <a:spAutoFit/>
          </a:bodyPr>
          <a:lstStyle/>
          <a:p>
            <a:r>
              <a:rPr lang="en-US" sz="1200" i="1" dirty="0" smtClean="0">
                <a:solidFill>
                  <a:prstClr val="white"/>
                </a:solidFill>
              </a:rPr>
              <a:t>Traffic is for scheduled services</a:t>
            </a:r>
            <a:endParaRPr lang="en-US" sz="1200" i="1" dirty="0">
              <a:solidFill>
                <a:prstClr val="white"/>
              </a:solidFill>
            </a:endParaRPr>
          </a:p>
        </p:txBody>
      </p:sp>
      <p:sp>
        <p:nvSpPr>
          <p:cNvPr id="7" name="Title 1"/>
          <p:cNvSpPr>
            <a:spLocks noGrp="1"/>
          </p:cNvSpPr>
          <p:nvPr>
            <p:ph type="title"/>
          </p:nvPr>
        </p:nvSpPr>
        <p:spPr>
          <a:xfrm>
            <a:off x="683568" y="0"/>
            <a:ext cx="8460432" cy="699542"/>
          </a:xfrm>
          <a:solidFill>
            <a:schemeClr val="bg1"/>
          </a:solidFill>
        </p:spPr>
        <p:txBody>
          <a:bodyPr anchor="ctr" anchorCtr="0"/>
          <a:lstStyle/>
          <a:p>
            <a:pPr marL="319088" algn="l"/>
            <a:r>
              <a:rPr lang="fr-FR" altLang="en-US" sz="2800" b="1" dirty="0">
                <a:solidFill>
                  <a:srgbClr val="C40075"/>
                </a:solidFill>
                <a:latin typeface="Arial Black" panose="020B0A04020102020204" pitchFamily="34" charset="0"/>
              </a:rPr>
              <a:t>The </a:t>
            </a:r>
            <a:r>
              <a:rPr lang="fr-FR" altLang="en-US" sz="2800" b="1" dirty="0" smtClean="0">
                <a:solidFill>
                  <a:srgbClr val="C40075"/>
                </a:solidFill>
                <a:latin typeface="Arial Black" panose="020B0A04020102020204" pitchFamily="34" charset="0"/>
              </a:rPr>
              <a:t>size of the industry as at 2014 </a:t>
            </a:r>
            <a:endParaRPr lang="en-CA" altLang="en-US" sz="2800" b="1" dirty="0" smtClean="0">
              <a:solidFill>
                <a:srgbClr val="C40075"/>
              </a:solidFill>
              <a:latin typeface="Arial Black" panose="020B0A04020102020204" pitchFamily="34" charset="0"/>
            </a:endParaRPr>
          </a:p>
        </p:txBody>
      </p:sp>
      <p:sp>
        <p:nvSpPr>
          <p:cNvPr id="5" name="Slide Number Placeholder 4"/>
          <p:cNvSpPr>
            <a:spLocks noGrp="1"/>
          </p:cNvSpPr>
          <p:nvPr>
            <p:ph type="sldNum" sz="quarter" idx="12"/>
          </p:nvPr>
        </p:nvSpPr>
        <p:spPr>
          <a:xfrm>
            <a:off x="7010400" y="4894008"/>
            <a:ext cx="2133600" cy="249492"/>
          </a:xfrm>
        </p:spPr>
        <p:txBody>
          <a:bodyPr/>
          <a:lstStyle/>
          <a:p>
            <a:pPr algn="ctr"/>
            <a:fld id="{5E1333E5-EA35-48B3-8DFA-E30C4712C916}" type="slidenum">
              <a:rPr lang="en-CA" smtClean="0">
                <a:solidFill>
                  <a:prstClr val="white"/>
                </a:solidFill>
              </a:rPr>
              <a:pPr algn="ctr"/>
              <a:t>6</a:t>
            </a:fld>
            <a:endParaRPr lang="en-CA" dirty="0">
              <a:solidFill>
                <a:prstClr val="white"/>
              </a:solidFill>
            </a:endParaRPr>
          </a:p>
        </p:txBody>
      </p:sp>
      <p:sp>
        <p:nvSpPr>
          <p:cNvPr id="10" name="Content Placeholder 2"/>
          <p:cNvSpPr txBox="1">
            <a:spLocks/>
          </p:cNvSpPr>
          <p:nvPr/>
        </p:nvSpPr>
        <p:spPr bwMode="auto">
          <a:xfrm>
            <a:off x="179512" y="1419622"/>
            <a:ext cx="7632848" cy="3096344"/>
          </a:xfrm>
          <a:prstGeom prst="rect">
            <a:avLst/>
          </a:prstGeom>
          <a:noFill/>
          <a:ln>
            <a:noFill/>
          </a:ln>
          <a:effectLst>
            <a:outerShdw blurRad="38100" dist="38100" algn="l" rotWithShape="0">
              <a:schemeClr val="accent6">
                <a:lumMod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571500" indent="-571500">
              <a:spcBef>
                <a:spcPct val="20000"/>
              </a:spcBef>
              <a:buClr>
                <a:srgbClr val="C40075"/>
              </a:buClr>
              <a:buSzPct val="65000"/>
              <a:buFont typeface="Wingdings" pitchFamily="2" charset="2"/>
              <a:buChar char=""/>
            </a:pPr>
            <a:r>
              <a:rPr lang="en-US" altLang="ja-JP" sz="2500" b="1" dirty="0" smtClean="0">
                <a:solidFill>
                  <a:schemeClr val="bg1"/>
                </a:solidFill>
                <a:latin typeface="Arial Black" panose="020B0A04020102020204" pitchFamily="34" charset="0"/>
              </a:rPr>
              <a:t>3.3 billion passengers</a:t>
            </a:r>
          </a:p>
          <a:p>
            <a:pPr marL="571500" indent="-571500">
              <a:spcBef>
                <a:spcPct val="20000"/>
              </a:spcBef>
              <a:buClr>
                <a:srgbClr val="C40075"/>
              </a:buClr>
              <a:buSzPct val="65000"/>
              <a:buFont typeface="Wingdings" pitchFamily="2" charset="2"/>
              <a:buChar char=""/>
            </a:pPr>
            <a:r>
              <a:rPr lang="en-US" altLang="ja-JP" sz="2500" b="1" dirty="0" smtClean="0">
                <a:solidFill>
                  <a:schemeClr val="bg1"/>
                </a:solidFill>
                <a:latin typeface="Arial Black" panose="020B0A04020102020204" pitchFamily="34" charset="0"/>
              </a:rPr>
              <a:t>50 million tonnes of freight</a:t>
            </a:r>
          </a:p>
          <a:p>
            <a:pPr marL="571500" indent="-571500">
              <a:spcBef>
                <a:spcPct val="20000"/>
              </a:spcBef>
              <a:buClr>
                <a:srgbClr val="C40075"/>
              </a:buClr>
              <a:buSzPct val="65000"/>
              <a:buFont typeface="Wingdings" pitchFamily="2" charset="2"/>
              <a:buChar char=""/>
            </a:pPr>
            <a:r>
              <a:rPr lang="en-US" altLang="ja-JP" sz="2500" b="1" dirty="0" smtClean="0">
                <a:solidFill>
                  <a:schemeClr val="bg1"/>
                </a:solidFill>
                <a:latin typeface="Arial Black" panose="020B0A04020102020204" pitchFamily="34" charset="0"/>
              </a:rPr>
              <a:t>Over 1 000 scheduled airlines </a:t>
            </a:r>
          </a:p>
          <a:p>
            <a:pPr marL="571500" indent="-571500">
              <a:spcBef>
                <a:spcPct val="20000"/>
              </a:spcBef>
              <a:buClr>
                <a:srgbClr val="C40075"/>
              </a:buClr>
              <a:buSzPct val="65000"/>
              <a:buFont typeface="Wingdings" pitchFamily="2" charset="2"/>
              <a:buChar char=""/>
            </a:pPr>
            <a:r>
              <a:rPr lang="en-US" altLang="ja-JP" sz="2500" b="1" dirty="0" smtClean="0">
                <a:solidFill>
                  <a:schemeClr val="bg1"/>
                </a:solidFill>
                <a:latin typeface="Arial Black" panose="020B0A04020102020204" pitchFamily="34" charset="0"/>
              </a:rPr>
              <a:t>26 700 aircraft in service</a:t>
            </a:r>
          </a:p>
          <a:p>
            <a:pPr marL="571500" indent="-571500">
              <a:spcBef>
                <a:spcPct val="20000"/>
              </a:spcBef>
              <a:buClr>
                <a:srgbClr val="C40075"/>
              </a:buClr>
              <a:buSzPct val="65000"/>
              <a:buFont typeface="Wingdings" pitchFamily="2" charset="2"/>
              <a:buChar char=""/>
            </a:pPr>
            <a:r>
              <a:rPr lang="en-US" altLang="ja-JP" sz="2500" b="1" dirty="0" smtClean="0">
                <a:solidFill>
                  <a:schemeClr val="bg1"/>
                </a:solidFill>
                <a:latin typeface="Arial Black" panose="020B0A04020102020204" pitchFamily="34" charset="0"/>
              </a:rPr>
              <a:t>More than 4 000 airports</a:t>
            </a:r>
          </a:p>
          <a:p>
            <a:pPr marL="571500" indent="-571500">
              <a:spcBef>
                <a:spcPct val="20000"/>
              </a:spcBef>
              <a:buClr>
                <a:srgbClr val="C40075"/>
              </a:buClr>
              <a:buSzPct val="65000"/>
              <a:buFont typeface="Wingdings" pitchFamily="2" charset="2"/>
              <a:buChar char=""/>
            </a:pPr>
            <a:r>
              <a:rPr lang="en-US" altLang="ja-JP" sz="2500" b="1" dirty="0" smtClean="0">
                <a:solidFill>
                  <a:schemeClr val="bg1"/>
                </a:solidFill>
                <a:latin typeface="Arial Black" panose="020B0A04020102020204" pitchFamily="34" charset="0"/>
              </a:rPr>
              <a:t>170 air navigation centres</a:t>
            </a:r>
          </a:p>
        </p:txBody>
      </p:sp>
      <p:sp>
        <p:nvSpPr>
          <p:cNvPr id="12" name="TextBox 11"/>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Tree>
    <p:extLst>
      <p:ext uri="{BB962C8B-B14F-4D97-AF65-F5344CB8AC3E}">
        <p14:creationId xmlns:p14="http://schemas.microsoft.com/office/powerpoint/2010/main" val="3502802241"/>
      </p:ext>
    </p:extLst>
  </p:cSld>
  <p:clrMapOvr>
    <a:masterClrMapping/>
  </p:clrMapOvr>
  <p:transition advTm="7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1" dur="500"/>
                                        <p:tgtEl>
                                          <p:spTgt spid="10">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5" dur="500"/>
                                        <p:tgtEl>
                                          <p:spTgt spid="10">
                                            <p:txEl>
                                              <p:pRg st="2" end="2"/>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19" dur="500"/>
                                        <p:tgtEl>
                                          <p:spTgt spid="10">
                                            <p:txEl>
                                              <p:pRg st="3" end="3"/>
                                            </p:txEl>
                                          </p:spTgt>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23" dur="500"/>
                                        <p:tgtEl>
                                          <p:spTgt spid="10">
                                            <p:txEl>
                                              <p:pRg st="4" end="4"/>
                                            </p:txEl>
                                          </p:spTgt>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78"/>
            <a:ext cx="8229600" cy="648072"/>
          </a:xfrm>
        </p:spPr>
        <p:txBody>
          <a:bodyPr/>
          <a:lstStyle/>
          <a:p>
            <a:r>
              <a:rPr lang="fr-FR" altLang="en-US" sz="3200" b="1" dirty="0">
                <a:solidFill>
                  <a:srgbClr val="C40075"/>
                </a:solidFill>
                <a:latin typeface="Arial Black" panose="020B0A04020102020204" pitchFamily="34" charset="0"/>
              </a:rPr>
              <a:t>The size of the </a:t>
            </a:r>
            <a:r>
              <a:rPr lang="fr-FR" altLang="en-US" sz="3200" b="1" dirty="0" err="1">
                <a:solidFill>
                  <a:srgbClr val="C40075"/>
                </a:solidFill>
                <a:latin typeface="Arial Black" panose="020B0A04020102020204" pitchFamily="34" charset="0"/>
              </a:rPr>
              <a:t>industry</a:t>
            </a:r>
            <a:r>
              <a:rPr lang="fr-FR" altLang="en-US" sz="3200" b="1" dirty="0">
                <a:solidFill>
                  <a:srgbClr val="C40075"/>
                </a:solidFill>
                <a:latin typeface="Arial Black" panose="020B0A04020102020204" pitchFamily="34" charset="0"/>
              </a:rPr>
              <a:t> as at 2014 </a:t>
            </a:r>
            <a:endParaRPr lang="en-GB" sz="3200" dirty="0"/>
          </a:p>
        </p:txBody>
      </p:sp>
      <p:sp>
        <p:nvSpPr>
          <p:cNvPr id="3" name="Content Placeholder 2"/>
          <p:cNvSpPr>
            <a:spLocks noGrp="1"/>
          </p:cNvSpPr>
          <p:nvPr>
            <p:ph idx="1"/>
          </p:nvPr>
        </p:nvSpPr>
        <p:spPr>
          <a:xfrm>
            <a:off x="251520" y="1203598"/>
            <a:ext cx="8712968" cy="3672408"/>
          </a:xfrm>
        </p:spPr>
        <p:txBody>
          <a:bodyPr/>
          <a:lstStyle/>
          <a:p>
            <a:pPr marL="0" indent="0">
              <a:buNone/>
            </a:pPr>
            <a:r>
              <a:rPr lang="en-US" sz="200" dirty="0" smtClean="0"/>
              <a:t>-</a:t>
            </a:r>
            <a:endParaRPr lang="en-GB" sz="200" dirty="0"/>
          </a:p>
        </p:txBody>
      </p:sp>
      <p:sp>
        <p:nvSpPr>
          <p:cNvPr id="4" name="Slide Number Placeholder 3"/>
          <p:cNvSpPr>
            <a:spLocks noGrp="1"/>
          </p:cNvSpPr>
          <p:nvPr>
            <p:ph type="sldNum" sz="quarter" idx="12"/>
          </p:nvPr>
        </p:nvSpPr>
        <p:spPr/>
        <p:txBody>
          <a:bodyPr/>
          <a:lstStyle/>
          <a:p>
            <a:fld id="{3FF909EE-2C65-48BC-95E5-26F3591A45A6}" type="slidenum">
              <a:rPr lang="en-CA" smtClean="0"/>
              <a:t>7</a:t>
            </a:fld>
            <a:endParaRPr lang="en-CA"/>
          </a:p>
        </p:txBody>
      </p:sp>
      <p:graphicFrame>
        <p:nvGraphicFramePr>
          <p:cNvPr id="5" name="Chart 4"/>
          <p:cNvGraphicFramePr>
            <a:graphicFrameLocks/>
          </p:cNvGraphicFramePr>
          <p:nvPr>
            <p:extLst>
              <p:ext uri="{D42A27DB-BD31-4B8C-83A1-F6EECF244321}">
                <p14:modId xmlns:p14="http://schemas.microsoft.com/office/powerpoint/2010/main" val="3542185114"/>
              </p:ext>
            </p:extLst>
          </p:nvPr>
        </p:nvGraphicFramePr>
        <p:xfrm>
          <a:off x="0" y="771550"/>
          <a:ext cx="9073722" cy="410445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6084168" y="4731989"/>
            <a:ext cx="3060700" cy="162273"/>
          </a:xfrm>
          <a:prstGeom prst="rect">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defRPr/>
            </a:pPr>
            <a:r>
              <a:rPr lang="fr-FR" sz="1200" i="1" baseline="0" dirty="0" smtClean="0">
                <a:solidFill>
                  <a:srgbClr val="8B99A1"/>
                </a:solidFill>
              </a:rPr>
              <a:t>*</a:t>
            </a:r>
            <a:r>
              <a:rPr lang="fr-FR" sz="1200" i="1" baseline="0" dirty="0">
                <a:solidFill>
                  <a:srgbClr val="8B99A1"/>
                </a:solidFill>
              </a:rPr>
              <a:t>p</a:t>
            </a:r>
            <a:r>
              <a:rPr lang="fr-FR" sz="1200" i="1" baseline="0" dirty="0" smtClean="0">
                <a:solidFill>
                  <a:srgbClr val="8B99A1"/>
                </a:solidFill>
              </a:rPr>
              <a:t>reliminary figures</a:t>
            </a:r>
            <a:endParaRPr lang="fr-FR" sz="1200" i="1" baseline="0" dirty="0">
              <a:solidFill>
                <a:srgbClr val="8B99A1"/>
              </a:solidFill>
            </a:endParaRPr>
          </a:p>
        </p:txBody>
      </p:sp>
      <p:sp>
        <p:nvSpPr>
          <p:cNvPr id="8" name="Rectangle 7"/>
          <p:cNvSpPr/>
          <p:nvPr/>
        </p:nvSpPr>
        <p:spPr>
          <a:xfrm>
            <a:off x="6350" y="4732339"/>
            <a:ext cx="3298825" cy="142875"/>
          </a:xfrm>
          <a:prstGeom prst="rect">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fr-FR" sz="1200" b="1" u="sng" baseline="0" dirty="0">
                <a:solidFill>
                  <a:schemeClr val="bg1">
                    <a:lumMod val="65000"/>
                  </a:schemeClr>
                </a:solidFill>
              </a:rPr>
              <a:t>Note</a:t>
            </a:r>
            <a:r>
              <a:rPr lang="fr-FR" sz="1200" baseline="0" dirty="0">
                <a:solidFill>
                  <a:schemeClr val="bg1">
                    <a:lumMod val="65000"/>
                  </a:schemeClr>
                </a:solidFill>
              </a:rPr>
              <a:t>: </a:t>
            </a:r>
            <a:r>
              <a:rPr lang="fr-FR" sz="1200" baseline="0" dirty="0" smtClean="0">
                <a:solidFill>
                  <a:schemeClr val="bg1">
                    <a:lumMod val="65000"/>
                  </a:schemeClr>
                </a:solidFill>
              </a:rPr>
              <a:t>world </a:t>
            </a:r>
            <a:r>
              <a:rPr lang="fr-FR" sz="1200" baseline="0" dirty="0">
                <a:solidFill>
                  <a:schemeClr val="bg1">
                    <a:lumMod val="65000"/>
                  </a:schemeClr>
                </a:solidFill>
              </a:rPr>
              <a:t>total scheduled services</a:t>
            </a:r>
          </a:p>
        </p:txBody>
      </p:sp>
      <p:sp>
        <p:nvSpPr>
          <p:cNvPr id="10" name="TextBox 9"/>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
        <p:nvSpPr>
          <p:cNvPr id="12" name="Title 1"/>
          <p:cNvSpPr txBox="1">
            <a:spLocks/>
          </p:cNvSpPr>
          <p:nvPr/>
        </p:nvSpPr>
        <p:spPr>
          <a:xfrm>
            <a:off x="683568" y="0"/>
            <a:ext cx="8460432" cy="699542"/>
          </a:xfrm>
          <a:prstGeom prst="rect">
            <a:avLst/>
          </a:prstGeom>
          <a:solidFill>
            <a:schemeClr val="bg1"/>
          </a:solidFill>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r>
              <a:rPr lang="fr-FR" altLang="en-US" sz="2800" b="1" dirty="0" smtClean="0">
                <a:solidFill>
                  <a:srgbClr val="C40075"/>
                </a:solidFill>
                <a:latin typeface="Arial Black" panose="020B0A04020102020204" pitchFamily="34" charset="0"/>
              </a:rPr>
              <a:t>Air Traffic continues to Grow</a:t>
            </a:r>
            <a:endParaRPr lang="en-CA" altLang="en-US" sz="2800" b="1" dirty="0" smtClean="0">
              <a:solidFill>
                <a:srgbClr val="C40075"/>
              </a:solidFill>
              <a:latin typeface="Arial Black" panose="020B0A04020102020204" pitchFamily="34" charset="0"/>
            </a:endParaRPr>
          </a:p>
        </p:txBody>
      </p:sp>
    </p:spTree>
    <p:extLst>
      <p:ext uri="{BB962C8B-B14F-4D97-AF65-F5344CB8AC3E}">
        <p14:creationId xmlns:p14="http://schemas.microsoft.com/office/powerpoint/2010/main" val="219815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78"/>
            <a:ext cx="8229600" cy="648072"/>
          </a:xfrm>
        </p:spPr>
        <p:txBody>
          <a:bodyPr/>
          <a:lstStyle/>
          <a:p>
            <a:r>
              <a:rPr lang="en-US" dirty="0" smtClean="0"/>
              <a:t>BY YEAR 2030</a:t>
            </a:r>
            <a:endParaRPr lang="en-GB" dirty="0"/>
          </a:p>
        </p:txBody>
      </p:sp>
      <p:sp>
        <p:nvSpPr>
          <p:cNvPr id="3" name="Content Placeholder 2"/>
          <p:cNvSpPr>
            <a:spLocks noGrp="1"/>
          </p:cNvSpPr>
          <p:nvPr>
            <p:ph idx="1"/>
          </p:nvPr>
        </p:nvSpPr>
        <p:spPr>
          <a:xfrm>
            <a:off x="179512" y="1347614"/>
            <a:ext cx="8712968" cy="3528392"/>
          </a:xfrm>
        </p:spPr>
        <p:txBody>
          <a:bodyPr/>
          <a:lstStyle/>
          <a:p>
            <a:pPr marL="0" indent="0">
              <a:buNone/>
            </a:pPr>
            <a:r>
              <a:rPr lang="en-US" sz="200" dirty="0" smtClean="0"/>
              <a:t>-</a:t>
            </a:r>
            <a:endParaRPr lang="en-GB" sz="200" dirty="0"/>
          </a:p>
        </p:txBody>
      </p:sp>
      <p:sp>
        <p:nvSpPr>
          <p:cNvPr id="4" name="Slide Number Placeholder 3"/>
          <p:cNvSpPr>
            <a:spLocks noGrp="1"/>
          </p:cNvSpPr>
          <p:nvPr>
            <p:ph type="sldNum" sz="quarter" idx="12"/>
          </p:nvPr>
        </p:nvSpPr>
        <p:spPr/>
        <p:txBody>
          <a:bodyPr/>
          <a:lstStyle/>
          <a:p>
            <a:fld id="{3FF909EE-2C65-48BC-95E5-26F3591A45A6}" type="slidenum">
              <a:rPr lang="en-CA" smtClean="0"/>
              <a:t>8</a:t>
            </a:fld>
            <a:endParaRPr lang="en-CA"/>
          </a:p>
        </p:txBody>
      </p:sp>
      <p:pic>
        <p:nvPicPr>
          <p:cNvPr id="5" name="Picture 2"/>
          <p:cNvPicPr>
            <a:picLocks noChangeAspect="1" noChangeArrowheads="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r="5819" b="2664"/>
          <a:stretch/>
        </p:blipFill>
        <p:spPr bwMode="auto">
          <a:xfrm>
            <a:off x="-4625" y="843557"/>
            <a:ext cx="9148625" cy="4075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683568" y="0"/>
            <a:ext cx="8460432" cy="699542"/>
          </a:xfrm>
          <a:prstGeom prst="rect">
            <a:avLst/>
          </a:prstGeom>
          <a:solidFill>
            <a:schemeClr val="bg1"/>
          </a:solidFill>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l"/>
            <a:r>
              <a:rPr lang="fr-FR" altLang="en-US" sz="2600" b="1" dirty="0" smtClean="0">
                <a:solidFill>
                  <a:srgbClr val="C40075"/>
                </a:solidFill>
                <a:latin typeface="Arial Black" panose="020B0A04020102020204" pitchFamily="34" charset="0"/>
              </a:rPr>
              <a:t>Air Traffic is expected to continue to grow</a:t>
            </a:r>
            <a:endParaRPr lang="en-CA" altLang="en-US" sz="2600" b="1" dirty="0" smtClean="0">
              <a:solidFill>
                <a:srgbClr val="C40075"/>
              </a:solidFill>
              <a:latin typeface="Arial Black" panose="020B0A04020102020204" pitchFamily="34" charset="0"/>
            </a:endParaRPr>
          </a:p>
        </p:txBody>
      </p:sp>
      <p:sp>
        <p:nvSpPr>
          <p:cNvPr id="9" name="TextBox 8"/>
          <p:cNvSpPr txBox="1"/>
          <p:nvPr/>
        </p:nvSpPr>
        <p:spPr>
          <a:xfrm>
            <a:off x="100452" y="4902428"/>
            <a:ext cx="6703796" cy="261610"/>
          </a:xfrm>
          <a:prstGeom prst="rect">
            <a:avLst/>
          </a:prstGeom>
          <a:noFill/>
        </p:spPr>
        <p:txBody>
          <a:bodyPr wrap="square" rtlCol="0">
            <a:spAutoFit/>
          </a:bodyPr>
          <a:lstStyle/>
          <a:p>
            <a:r>
              <a:rPr lang="en-GB" sz="1100" dirty="0" smtClean="0">
                <a:solidFill>
                  <a:schemeClr val="accent1"/>
                </a:solidFill>
              </a:rPr>
              <a:t>| ICAO      </a:t>
            </a:r>
            <a:r>
              <a:rPr lang="en-GB" sz="1100" dirty="0">
                <a:solidFill>
                  <a:schemeClr val="accent1"/>
                </a:solidFill>
              </a:rPr>
              <a:t>UNITING </a:t>
            </a:r>
            <a:r>
              <a:rPr lang="en-GB" sz="1100" dirty="0" smtClean="0">
                <a:solidFill>
                  <a:schemeClr val="accent1"/>
                </a:solidFill>
              </a:rPr>
              <a:t>AVIATION         </a:t>
            </a:r>
            <a:r>
              <a:rPr lang="en-GB" sz="1100" b="1" dirty="0">
                <a:solidFill>
                  <a:schemeClr val="accent1">
                    <a:lumMod val="20000"/>
                    <a:lumOff val="80000"/>
                  </a:schemeClr>
                </a:solidFill>
              </a:rPr>
              <a:t>NO COUNTRY LEFT </a:t>
            </a:r>
            <a:r>
              <a:rPr lang="en-GB" sz="1100" b="1" dirty="0" smtClean="0">
                <a:solidFill>
                  <a:schemeClr val="accent1">
                    <a:lumMod val="20000"/>
                    <a:lumOff val="80000"/>
                  </a:schemeClr>
                </a:solidFill>
              </a:rPr>
              <a:t>BEHIND</a:t>
            </a:r>
            <a:endParaRPr lang="en-GB" sz="1100" b="1" dirty="0">
              <a:solidFill>
                <a:schemeClr val="accent1">
                  <a:lumMod val="20000"/>
                  <a:lumOff val="80000"/>
                </a:schemeClr>
              </a:solidFill>
            </a:endParaRPr>
          </a:p>
        </p:txBody>
      </p:sp>
      <p:sp>
        <p:nvSpPr>
          <p:cNvPr id="10" name="Rectangle 9"/>
          <p:cNvSpPr/>
          <p:nvPr/>
        </p:nvSpPr>
        <p:spPr>
          <a:xfrm>
            <a:off x="19560" y="1275606"/>
            <a:ext cx="8521506" cy="3354765"/>
          </a:xfrm>
          <a:prstGeom prst="rect">
            <a:avLst/>
          </a:prstGeom>
        </p:spPr>
        <p:txBody>
          <a:bodyPr wrap="square">
            <a:spAutoFit/>
          </a:bodyPr>
          <a:lstStyle/>
          <a:p>
            <a:pPr marL="457200" indent="-457200">
              <a:buFont typeface="Wingdings" panose="05000000000000000000" pitchFamily="2" charset="2"/>
              <a:buChar char="Ø"/>
            </a:pPr>
            <a:r>
              <a:rPr lang="en-GB" sz="3000" dirty="0" smtClean="0">
                <a:solidFill>
                  <a:srgbClr val="C00000"/>
                </a:solidFill>
                <a:latin typeface="Arial Black" panose="020B0A04020102020204" pitchFamily="34" charset="0"/>
              </a:rPr>
              <a:t>Passenger </a:t>
            </a:r>
            <a:r>
              <a:rPr lang="en-GB" sz="3000" dirty="0">
                <a:solidFill>
                  <a:srgbClr val="C00000"/>
                </a:solidFill>
                <a:latin typeface="Arial Black" panose="020B0A04020102020204" pitchFamily="34" charset="0"/>
              </a:rPr>
              <a:t>traffic </a:t>
            </a:r>
            <a:r>
              <a:rPr lang="en-GB" sz="3000" dirty="0" smtClean="0">
                <a:solidFill>
                  <a:srgbClr val="C00000"/>
                </a:solidFill>
                <a:latin typeface="Arial Black" panose="020B0A04020102020204" pitchFamily="34" charset="0"/>
              </a:rPr>
              <a:t>by 4.6% </a:t>
            </a:r>
            <a:r>
              <a:rPr lang="en-GB" sz="3000" dirty="0">
                <a:solidFill>
                  <a:srgbClr val="C00000"/>
                </a:solidFill>
                <a:latin typeface="Arial Black" panose="020B0A04020102020204" pitchFamily="34" charset="0"/>
              </a:rPr>
              <a:t>per </a:t>
            </a:r>
            <a:r>
              <a:rPr lang="en-GB" sz="3000" dirty="0" smtClean="0">
                <a:solidFill>
                  <a:srgbClr val="C00000"/>
                </a:solidFill>
                <a:latin typeface="Arial Black" panose="020B0A04020102020204" pitchFamily="34" charset="0"/>
              </a:rPr>
              <a:t>annum.</a:t>
            </a:r>
          </a:p>
          <a:p>
            <a:r>
              <a:rPr lang="en-GB" sz="3000" dirty="0" smtClean="0">
                <a:solidFill>
                  <a:srgbClr val="C00000"/>
                </a:solidFill>
                <a:latin typeface="Arial Black" panose="020B0A04020102020204" pitchFamily="34" charset="0"/>
              </a:rPr>
              <a:t> </a:t>
            </a:r>
          </a:p>
          <a:p>
            <a:pPr marL="457200" indent="-457200">
              <a:buFont typeface="Wingdings" panose="05000000000000000000" pitchFamily="2" charset="2"/>
              <a:buChar char="Ø"/>
            </a:pPr>
            <a:r>
              <a:rPr lang="en-GB" sz="3000" dirty="0" smtClean="0">
                <a:solidFill>
                  <a:srgbClr val="C00000"/>
                </a:solidFill>
                <a:latin typeface="Arial Black" panose="020B0A04020102020204" pitchFamily="34" charset="0"/>
              </a:rPr>
              <a:t>Freight by 5.3% each </a:t>
            </a:r>
            <a:r>
              <a:rPr lang="en-GB" sz="3000" dirty="0" smtClean="0">
                <a:solidFill>
                  <a:srgbClr val="C00000"/>
                </a:solidFill>
                <a:latin typeface="Arial Black" panose="020B0A04020102020204" pitchFamily="34" charset="0"/>
              </a:rPr>
              <a:t>year. </a:t>
            </a:r>
          </a:p>
          <a:p>
            <a:endParaRPr lang="en-GB" sz="3000" dirty="0" smtClean="0">
              <a:solidFill>
                <a:srgbClr val="C00000"/>
              </a:solidFill>
              <a:latin typeface="Arial Black" panose="020B0A04020102020204" pitchFamily="34" charset="0"/>
            </a:endParaRPr>
          </a:p>
          <a:p>
            <a:pPr marL="457200" indent="-457200">
              <a:buFont typeface="Wingdings" panose="05000000000000000000" pitchFamily="2" charset="2"/>
              <a:buChar char="Ø"/>
            </a:pPr>
            <a:r>
              <a:rPr lang="en-GB" sz="3000" dirty="0" smtClean="0">
                <a:solidFill>
                  <a:srgbClr val="C00000"/>
                </a:solidFill>
                <a:latin typeface="Arial Black" panose="020B0A04020102020204" pitchFamily="34" charset="0"/>
              </a:rPr>
              <a:t>Passenger </a:t>
            </a:r>
            <a:r>
              <a:rPr lang="en-GB" sz="3000" dirty="0">
                <a:solidFill>
                  <a:srgbClr val="C00000"/>
                </a:solidFill>
                <a:latin typeface="Arial Black" panose="020B0A04020102020204" pitchFamily="34" charset="0"/>
              </a:rPr>
              <a:t>traffic will </a:t>
            </a:r>
            <a:r>
              <a:rPr lang="en-GB" sz="3000" dirty="0" smtClean="0">
                <a:solidFill>
                  <a:srgbClr val="C00000"/>
                </a:solidFill>
                <a:latin typeface="Arial Black" panose="020B0A04020102020204" pitchFamily="34" charset="0"/>
              </a:rPr>
              <a:t>double </a:t>
            </a:r>
            <a:r>
              <a:rPr lang="en-GB" sz="3000" dirty="0">
                <a:solidFill>
                  <a:srgbClr val="C00000"/>
                </a:solidFill>
                <a:latin typeface="Arial Black" panose="020B0A04020102020204" pitchFamily="34" charset="0"/>
              </a:rPr>
              <a:t>to </a:t>
            </a:r>
            <a:r>
              <a:rPr lang="en-GB" sz="3000" dirty="0" smtClean="0">
                <a:solidFill>
                  <a:srgbClr val="C00000"/>
                </a:solidFill>
                <a:latin typeface="Arial Black" panose="020B0A04020102020204" pitchFamily="34" charset="0"/>
              </a:rPr>
              <a:t>6.6billion by </a:t>
            </a:r>
            <a:r>
              <a:rPr lang="en-GB" sz="3000" dirty="0">
                <a:solidFill>
                  <a:srgbClr val="C00000"/>
                </a:solidFill>
                <a:latin typeface="Arial Black" panose="020B0A04020102020204" pitchFamily="34" charset="0"/>
              </a:rPr>
              <a:t>2030</a:t>
            </a:r>
          </a:p>
          <a:p>
            <a:endParaRPr lang="en-GB" sz="32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2069838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44208" y="771550"/>
            <a:ext cx="2664296" cy="3960440"/>
          </a:xfrm>
          <a:prstGeom prst="rect">
            <a:avLst/>
          </a:prstGeom>
          <a:solidFill>
            <a:schemeClr val="tx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002060"/>
              </a:solidFill>
            </a:endParaRPr>
          </a:p>
        </p:txBody>
      </p:sp>
      <p:sp>
        <p:nvSpPr>
          <p:cNvPr id="10" name="Rectangle 9"/>
          <p:cNvSpPr/>
          <p:nvPr/>
        </p:nvSpPr>
        <p:spPr>
          <a:xfrm>
            <a:off x="6732240" y="1491630"/>
            <a:ext cx="2304256"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2060"/>
                </a:solidFill>
              </a:rPr>
              <a:t>Since 2010: </a:t>
            </a:r>
          </a:p>
          <a:p>
            <a:r>
              <a:rPr lang="en-US" b="1" u="sng" dirty="0" smtClean="0">
                <a:solidFill>
                  <a:srgbClr val="002060"/>
                </a:solidFill>
              </a:rPr>
              <a:t>Asia/Pacific ranks 1</a:t>
            </a:r>
            <a:r>
              <a:rPr lang="en-US" b="1" u="sng" baseline="30000" dirty="0" smtClean="0">
                <a:solidFill>
                  <a:srgbClr val="002060"/>
                </a:solidFill>
              </a:rPr>
              <a:t>st</a:t>
            </a:r>
            <a:endParaRPr lang="en-CA" b="1" u="sng" baseline="30000" dirty="0">
              <a:solidFill>
                <a:srgbClr val="002060"/>
              </a:solidFill>
            </a:endParaRPr>
          </a:p>
        </p:txBody>
      </p:sp>
      <p:sp>
        <p:nvSpPr>
          <p:cNvPr id="16" name="Rectangle 15"/>
          <p:cNvSpPr/>
          <p:nvPr/>
        </p:nvSpPr>
        <p:spPr>
          <a:xfrm>
            <a:off x="6444208" y="936030"/>
            <a:ext cx="2664296" cy="411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C00000"/>
                </a:solidFill>
              </a:rPr>
              <a:t>Analysis</a:t>
            </a:r>
            <a:endParaRPr lang="en-CA" b="1" i="1" u="sng" dirty="0">
              <a:solidFill>
                <a:srgbClr val="C00000"/>
              </a:solidFill>
            </a:endParaRPr>
          </a:p>
        </p:txBody>
      </p:sp>
      <p:sp>
        <p:nvSpPr>
          <p:cNvPr id="2" name="Right Arrow 1"/>
          <p:cNvSpPr/>
          <p:nvPr/>
        </p:nvSpPr>
        <p:spPr>
          <a:xfrm>
            <a:off x="6516216" y="1680772"/>
            <a:ext cx="216024" cy="108012"/>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6732240" y="2463428"/>
            <a:ext cx="2304256"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rgbClr val="002060"/>
                </a:solidFill>
              </a:rPr>
              <a:t>Since 2012: </a:t>
            </a:r>
          </a:p>
          <a:p>
            <a:r>
              <a:rPr lang="en-US" b="1" u="sng" dirty="0" smtClean="0">
                <a:solidFill>
                  <a:srgbClr val="002060"/>
                </a:solidFill>
              </a:rPr>
              <a:t>Europe ranks 2</a:t>
            </a:r>
            <a:r>
              <a:rPr lang="en-US" b="1" u="sng" baseline="30000" dirty="0" smtClean="0">
                <a:solidFill>
                  <a:srgbClr val="002060"/>
                </a:solidFill>
              </a:rPr>
              <a:t>nd</a:t>
            </a:r>
            <a:endParaRPr lang="en-CA" b="1" u="sng" baseline="30000" dirty="0">
              <a:solidFill>
                <a:srgbClr val="002060"/>
              </a:solidFill>
            </a:endParaRPr>
          </a:p>
        </p:txBody>
      </p:sp>
      <p:sp>
        <p:nvSpPr>
          <p:cNvPr id="18" name="Right Arrow 17"/>
          <p:cNvSpPr/>
          <p:nvPr/>
        </p:nvSpPr>
        <p:spPr>
          <a:xfrm>
            <a:off x="6516216" y="2652570"/>
            <a:ext cx="216024" cy="108012"/>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6732240" y="3667284"/>
            <a:ext cx="2376264" cy="992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smtClean="0">
                <a:solidFill>
                  <a:srgbClr val="002060"/>
                </a:solidFill>
              </a:rPr>
              <a:t>Middle East</a:t>
            </a:r>
            <a:r>
              <a:rPr lang="en-US" dirty="0" smtClean="0">
                <a:solidFill>
                  <a:srgbClr val="002060"/>
                </a:solidFill>
              </a:rPr>
              <a:t>  has remained the fastest growing region since 2007</a:t>
            </a:r>
            <a:endParaRPr lang="en-CA" baseline="30000" dirty="0">
              <a:solidFill>
                <a:srgbClr val="002060"/>
              </a:solidFill>
            </a:endParaRPr>
          </a:p>
        </p:txBody>
      </p:sp>
      <p:sp>
        <p:nvSpPr>
          <p:cNvPr id="28" name="Right Arrow 27"/>
          <p:cNvSpPr/>
          <p:nvPr/>
        </p:nvSpPr>
        <p:spPr>
          <a:xfrm>
            <a:off x="6516216" y="3667284"/>
            <a:ext cx="216024" cy="108012"/>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itle 1"/>
          <p:cNvSpPr txBox="1">
            <a:spLocks/>
          </p:cNvSpPr>
          <p:nvPr/>
        </p:nvSpPr>
        <p:spPr>
          <a:xfrm>
            <a:off x="467545" y="792088"/>
            <a:ext cx="5804440" cy="627534"/>
          </a:xfrm>
          <a:prstGeom prst="rect">
            <a:avLst/>
          </a:prstGeom>
        </p:spPr>
        <p:txBody>
          <a:bodyPr anchor="ctr" anchorCtr="0"/>
          <a:lstStyle>
            <a:lvl1pPr algn="ctr" defTabSz="914400" rtl="0" eaLnBrk="1" latinLnBrk="0" hangingPunct="1">
              <a:spcBef>
                <a:spcPct val="0"/>
              </a:spcBef>
              <a:buNone/>
              <a:defRPr sz="4400" kern="1200">
                <a:solidFill>
                  <a:srgbClr val="0054A4"/>
                </a:solidFill>
                <a:latin typeface="+mj-lt"/>
                <a:ea typeface="+mj-ea"/>
                <a:cs typeface="+mj-cs"/>
              </a:defRPr>
            </a:lvl1pPr>
          </a:lstStyle>
          <a:p>
            <a:pPr marL="319088" algn="l"/>
            <a:r>
              <a:rPr lang="en-US" sz="2400" b="1" dirty="0" smtClean="0">
                <a:solidFill>
                  <a:srgbClr val="C40075"/>
                </a:solidFill>
              </a:rPr>
              <a:t>Passenger traffic: Worldwide distribution</a:t>
            </a:r>
            <a:endParaRPr lang="en-US" sz="2400" b="1" dirty="0">
              <a:solidFill>
                <a:srgbClr val="C40075"/>
              </a:solidFill>
            </a:endParaRPr>
          </a:p>
        </p:txBody>
      </p:sp>
      <p:sp>
        <p:nvSpPr>
          <p:cNvPr id="24" name="TextBox 23"/>
          <p:cNvSpPr txBox="1"/>
          <p:nvPr/>
        </p:nvSpPr>
        <p:spPr>
          <a:xfrm>
            <a:off x="4708829" y="4833471"/>
            <a:ext cx="4495800" cy="246221"/>
          </a:xfrm>
          <a:prstGeom prst="rect">
            <a:avLst/>
          </a:prstGeom>
          <a:noFill/>
        </p:spPr>
        <p:txBody>
          <a:bodyPr wrap="square" rtlCol="0">
            <a:spAutoFit/>
          </a:bodyPr>
          <a:lstStyle/>
          <a:p>
            <a:pPr algn="r"/>
            <a:r>
              <a:rPr lang="en-US" sz="1000" b="1" i="1" dirty="0" smtClean="0">
                <a:solidFill>
                  <a:schemeClr val="bg1"/>
                </a:solidFill>
              </a:rPr>
              <a:t>Scheduled commercial traffic</a:t>
            </a:r>
            <a:endParaRPr lang="en-US" sz="1000" b="1" dirty="0">
              <a:solidFill>
                <a:schemeClr val="bg1"/>
              </a:solidFill>
            </a:endParaRPr>
          </a:p>
        </p:txBody>
      </p:sp>
      <p:sp>
        <p:nvSpPr>
          <p:cNvPr id="30" name="TextBox 29"/>
          <p:cNvSpPr txBox="1"/>
          <p:nvPr/>
        </p:nvSpPr>
        <p:spPr>
          <a:xfrm>
            <a:off x="4962688" y="4967615"/>
            <a:ext cx="4073808" cy="246221"/>
          </a:xfrm>
          <a:prstGeom prst="rect">
            <a:avLst/>
          </a:prstGeom>
          <a:noFill/>
        </p:spPr>
        <p:txBody>
          <a:bodyPr wrap="square" rtlCol="0">
            <a:spAutoFit/>
          </a:bodyPr>
          <a:lstStyle>
            <a:defPPr>
              <a:defRPr lang="en-US"/>
            </a:defPPr>
            <a:lvl1pPr algn="r">
              <a:defRPr sz="1200" b="1" i="1">
                <a:solidFill>
                  <a:schemeClr val="tx1">
                    <a:lumMod val="50000"/>
                    <a:lumOff val="50000"/>
                  </a:schemeClr>
                </a:solidFill>
              </a:defRPr>
            </a:lvl1pPr>
          </a:lstStyle>
          <a:p>
            <a:r>
              <a:rPr lang="en-US" sz="1000" dirty="0">
                <a:solidFill>
                  <a:schemeClr val="bg1"/>
                </a:solidFill>
              </a:rPr>
              <a:t>Total (international and domestic) services</a:t>
            </a:r>
          </a:p>
        </p:txBody>
      </p:sp>
      <p:sp>
        <p:nvSpPr>
          <p:cNvPr id="23" name="Slide Number Placeholder 1"/>
          <p:cNvSpPr>
            <a:spLocks noGrp="1"/>
          </p:cNvSpPr>
          <p:nvPr>
            <p:ph type="sldNum" sz="quarter" idx="12"/>
          </p:nvPr>
        </p:nvSpPr>
        <p:spPr>
          <a:xfrm>
            <a:off x="1588" y="4894008"/>
            <a:ext cx="9142412" cy="249492"/>
          </a:xfrm>
        </p:spPr>
        <p:txBody>
          <a:bodyPr/>
          <a:lstStyle/>
          <a:p>
            <a:pPr algn="ctr"/>
            <a:fld id="{3FF909EE-2C65-48BC-95E5-26F3591A45A6}" type="slidenum">
              <a:rPr lang="en-CA" smtClean="0"/>
              <a:pPr algn="ctr"/>
              <a:t>9</a:t>
            </a:fld>
            <a:endParaRPr lang="en-CA" dirty="0"/>
          </a:p>
        </p:txBody>
      </p:sp>
      <p:sp>
        <p:nvSpPr>
          <p:cNvPr id="31" name="TextBox 30"/>
          <p:cNvSpPr txBox="1"/>
          <p:nvPr/>
        </p:nvSpPr>
        <p:spPr>
          <a:xfrm>
            <a:off x="0" y="4883150"/>
            <a:ext cx="4788024" cy="261610"/>
          </a:xfrm>
          <a:prstGeom prst="rect">
            <a:avLst/>
          </a:prstGeom>
          <a:noFill/>
        </p:spPr>
        <p:txBody>
          <a:bodyPr wrap="square" rtlCol="0">
            <a:spAutoFit/>
          </a:bodyPr>
          <a:lstStyle/>
          <a:p>
            <a:r>
              <a:rPr lang="en-GB" sz="1050" b="1" i="1" u="sng" dirty="0" smtClean="0">
                <a:solidFill>
                  <a:schemeClr val="bg1"/>
                </a:solidFill>
              </a:rPr>
              <a:t>Source</a:t>
            </a:r>
            <a:r>
              <a:rPr lang="en-GB" sz="1050" i="1" dirty="0">
                <a:solidFill>
                  <a:schemeClr val="bg1"/>
                </a:solidFill>
              </a:rPr>
              <a:t>: </a:t>
            </a:r>
            <a:r>
              <a:rPr lang="en-GB" sz="1050" i="1" dirty="0" smtClean="0">
                <a:solidFill>
                  <a:schemeClr val="bg1"/>
                </a:solidFill>
              </a:rPr>
              <a:t>ICAO Annual Reports of the Council</a:t>
            </a:r>
            <a:endParaRPr lang="en-GB" sz="1050" i="1" dirty="0">
              <a:solidFill>
                <a:schemeClr val="bg1"/>
              </a:solidFill>
            </a:endParaRPr>
          </a:p>
        </p:txBody>
      </p:sp>
      <p:graphicFrame>
        <p:nvGraphicFramePr>
          <p:cNvPr id="32" name="Chart 31"/>
          <p:cNvGraphicFramePr>
            <a:graphicFrameLocks/>
          </p:cNvGraphicFramePr>
          <p:nvPr>
            <p:extLst>
              <p:ext uri="{D42A27DB-BD31-4B8C-83A1-F6EECF244321}">
                <p14:modId xmlns:p14="http://schemas.microsoft.com/office/powerpoint/2010/main" val="363134607"/>
              </p:ext>
            </p:extLst>
          </p:nvPr>
        </p:nvGraphicFramePr>
        <p:xfrm>
          <a:off x="30945" y="771550"/>
          <a:ext cx="6372200" cy="4111600"/>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2483768" y="1851670"/>
            <a:ext cx="317698" cy="315156"/>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3851920" y="2072134"/>
            <a:ext cx="317698" cy="315156"/>
          </a:xfrm>
          <a:prstGeom prst="ellipse">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5" name="Straight Connector 24"/>
          <p:cNvCxnSpPr/>
          <p:nvPr/>
        </p:nvCxnSpPr>
        <p:spPr>
          <a:xfrm flipV="1">
            <a:off x="971600" y="3608366"/>
            <a:ext cx="0" cy="288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V="1">
            <a:off x="3275600" y="1275862"/>
            <a:ext cx="0" cy="4608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3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53" presetClass="entr" presetSubtype="16"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2250"/>
                            </p:stCondLst>
                            <p:childTnLst>
                              <p:par>
                                <p:cTn id="23" presetID="1" presetClass="entr" presetSubtype="0" fill="hold" grpId="0"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500"/>
                                  </p:stCondLst>
                                  <p:childTnLst>
                                    <p:set>
                                      <p:cBhvr>
                                        <p:cTn id="26" dur="1" fill="hold">
                                          <p:stCondLst>
                                            <p:cond delay="0"/>
                                          </p:stCondLst>
                                        </p:cTn>
                                        <p:tgtEl>
                                          <p:spTgt spid="2"/>
                                        </p:tgtEl>
                                        <p:attrNameLst>
                                          <p:attrName>style.visibility</p:attrName>
                                        </p:attrNameLst>
                                      </p:cBhvr>
                                      <p:to>
                                        <p:strVal val="visible"/>
                                      </p:to>
                                    </p:set>
                                  </p:childTnLst>
                                </p:cTn>
                              </p:par>
                              <p:par>
                                <p:cTn id="27" presetID="53" presetClass="entr" presetSubtype="16" fill="hold" grpId="0" nodeType="withEffect">
                                  <p:stCondLst>
                                    <p:cond delay="150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4250"/>
                            </p:stCondLst>
                            <p:childTnLst>
                              <p:par>
                                <p:cTn id="33" presetID="1" presetClass="entr" presetSubtype="0" fill="hold" grpId="0" nodeType="afterEffect">
                                  <p:stCondLst>
                                    <p:cond delay="50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5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4750"/>
                            </p:stCondLst>
                            <p:childTnLst>
                              <p:par>
                                <p:cTn id="38" presetID="53" presetClass="entr" presetSubtype="16" fill="hold" nodeType="afterEffect">
                                  <p:stCondLst>
                                    <p:cond delay="10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par>
                                <p:cTn id="48" presetID="1" presetClass="entr" presetSubtype="0" fill="hold" grpId="0" nodeType="withEffect">
                                  <p:stCondLst>
                                    <p:cond delay="175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grpId="0" nodeType="withEffect">
                                  <p:stCondLst>
                                    <p:cond delay="175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P spid="16" grpId="0"/>
      <p:bldP spid="2" grpId="0" animBg="1"/>
      <p:bldP spid="17" grpId="0"/>
      <p:bldP spid="18" grpId="0" animBg="1"/>
      <p:bldP spid="27" grpId="0"/>
      <p:bldP spid="28" grpId="0" animBg="1"/>
      <p:bldGraphic spid="32" grpId="0">
        <p:bldAsOne/>
      </p:bldGraphic>
      <p:bldP spid="3"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741.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742.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743.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744.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747.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748.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749.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50.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753.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754.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755.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756.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759.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60.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761.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762.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765.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766.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767.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768.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heme/theme1.xml><?xml version="1.0" encoding="utf-8"?>
<a:theme xmlns:a="http://schemas.openxmlformats.org/drawingml/2006/main" name="Office Theme">
  <a:themeElements>
    <a:clrScheme name="ICAO - Capacity &amp; Efficiency">
      <a:dk1>
        <a:srgbClr val="279DD9"/>
      </a:dk1>
      <a:lt1>
        <a:sysClr val="window" lastClr="FFFFFF"/>
      </a:lt1>
      <a:dk2>
        <a:srgbClr val="006EB7"/>
      </a:dk2>
      <a:lt2>
        <a:srgbClr val="FFFFFF"/>
      </a:lt2>
      <a:accent1>
        <a:srgbClr val="0054A4"/>
      </a:accent1>
      <a:accent2>
        <a:srgbClr val="A1CFEF"/>
      </a:accent2>
      <a:accent3>
        <a:srgbClr val="8DC63F"/>
      </a:accent3>
      <a:accent4>
        <a:srgbClr val="CED8DD"/>
      </a:accent4>
      <a:accent5>
        <a:srgbClr val="8C99A1"/>
      </a:accent5>
      <a:accent6>
        <a:srgbClr val="5A6870"/>
      </a:accent6>
      <a:hlink>
        <a:srgbClr val="39474F"/>
      </a:hlink>
      <a:folHlink>
        <a:srgbClr val="C400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A717D3C2ABD24BB77AEAE402F3884E" ma:contentTypeVersion="0" ma:contentTypeDescription="Create a new document." ma:contentTypeScope="" ma:versionID="c80854913a2040e40291b3972f7c451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D0B93F-A1DA-4F90-858D-EEDF81D19ED6}">
  <ds:schemaRefs>
    <ds:schemaRef ds:uri="http://schemas.microsoft.com/sharepoint/v3/contenttype/forms"/>
  </ds:schemaRefs>
</ds:datastoreItem>
</file>

<file path=customXml/itemProps2.xml><?xml version="1.0" encoding="utf-8"?>
<ds:datastoreItem xmlns:ds="http://schemas.openxmlformats.org/officeDocument/2006/customXml" ds:itemID="{03C8064A-FE1B-4553-971F-9893CE694533}"/>
</file>

<file path=customXml/itemProps3.xml><?xml version="1.0" encoding="utf-8"?>
<ds:datastoreItem xmlns:ds="http://schemas.openxmlformats.org/officeDocument/2006/customXml" ds:itemID="{94154601-B0B2-428C-B5C9-E8CFAD9A0728}"/>
</file>

<file path=customXml/itemProps4.xml><?xml version="1.0" encoding="utf-8"?>
<ds:datastoreItem xmlns:ds="http://schemas.openxmlformats.org/officeDocument/2006/customXml" ds:itemID="{F0D0B93F-A1DA-4F90-858D-EEDF81D19ED6}"/>
</file>

<file path=docProps/app.xml><?xml version="1.0" encoding="utf-8"?>
<Properties xmlns="http://schemas.openxmlformats.org/officeDocument/2006/extended-properties" xmlns:vt="http://schemas.openxmlformats.org/officeDocument/2006/docPropsVTypes">
  <Template/>
  <TotalTime>1941</TotalTime>
  <Words>2015</Words>
  <Application>Microsoft Office PowerPoint</Application>
  <PresentationFormat>On-screen Show (16:9)</PresentationFormat>
  <Paragraphs>482</Paragraphs>
  <Slides>43</Slides>
  <Notes>6</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 - SETTING THE SCENE -  The State of Air Transport and Regulatory Developments </vt:lpstr>
      <vt:lpstr>  </vt:lpstr>
      <vt:lpstr>Sustainability </vt:lpstr>
      <vt:lpstr>  INDUSTRY FACTS AND FIGURES</vt:lpstr>
      <vt:lpstr>The air transport industry continues to:              - Create direct and indirect employment;   - Support tourism and local businesses;   - Stimulate foreign investment and international trade;     - Contribute to sustainable development; and              - Support small and remote communities.  The industry has become an engine and a catalyst for socio-economic growth and development.   </vt:lpstr>
      <vt:lpstr>The size of the industry as at 2014 </vt:lpstr>
      <vt:lpstr>The size of the industry as at 2014 </vt:lpstr>
      <vt:lpstr>BY YEAR 2030</vt:lpstr>
      <vt:lpstr>PowerPoint Presentation</vt:lpstr>
      <vt:lpstr>. More than half of International tourists arrive by air </vt:lpstr>
      <vt:lpstr>PowerPoint Presentation</vt:lpstr>
      <vt:lpstr>PowerPoint Presentation</vt:lpstr>
      <vt:lpstr>. World of Air Transport</vt:lpstr>
      <vt:lpstr>. Air Transport By Region</vt:lpstr>
      <vt:lpstr>. Air Transport By Region</vt:lpstr>
      <vt:lpstr>Passenger traffic: Worldwide distribution</vt:lpstr>
      <vt:lpstr>Freight traffic: Worldwide distribution</vt:lpstr>
      <vt:lpstr>. Penetration of low-cost carriers (LCCs) </vt:lpstr>
      <vt:lpstr>. Commercial air transport fleet</vt:lpstr>
      <vt:lpstr>. International tourism trend</vt:lpstr>
      <vt:lpstr> FOCUSS ON TURKEY  </vt:lpstr>
      <vt:lpstr>Airline Ranking in European Region</vt:lpstr>
      <vt:lpstr>Airport Ranking in European Region</vt:lpstr>
      <vt:lpstr>Top 15 Airports in July 2015:  Istanbul is in the ranking in departures and passengers </vt:lpstr>
      <vt:lpstr>  </vt:lpstr>
      <vt:lpstr>EMERGING ISSUES  </vt:lpstr>
      <vt:lpstr>. Air transport connectivity</vt:lpstr>
      <vt:lpstr> </vt:lpstr>
      <vt:lpstr>PowerPoint Presentation</vt:lpstr>
      <vt:lpstr>. UN Sustainable Dev. Goals (SDG)</vt:lpstr>
      <vt:lpstr>PowerPoint Presentation</vt:lpstr>
      <vt:lpstr>. Air connectivity and UN SDGs</vt:lpstr>
      <vt:lpstr>. Regulatory Developments   (Market Access is becoming more open)</vt:lpstr>
      <vt:lpstr>. Regulatory Developments </vt:lpstr>
      <vt:lpstr>PowerPoint Presentation</vt:lpstr>
      <vt:lpstr>. ICAN 2015: SUMMARY OF PARTICIPANTS   States/Territories                   Organisations                   General Public/Industry              94                                         5                                                60     </vt:lpstr>
      <vt:lpstr> AIR TRANSPORT  FUTURE TRENDS</vt:lpstr>
      <vt:lpstr>PowerPoint Presentation</vt:lpstr>
      <vt:lpstr>PowerPoint Presentation</vt:lpstr>
      <vt:lpstr>FUTURE TRENDS</vt:lpstr>
      <vt:lpstr>THE ROLE OF ICAO</vt:lpstr>
      <vt:lpstr>. ICAO UP COMING EVENT   </vt:lpstr>
      <vt:lpstr>PowerPoint Presentation</vt:lpstr>
    </vt:vector>
  </TitlesOfParts>
  <Company>I.C.A.O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Philbin, Anthony</dc:creator>
  <cp:lastModifiedBy>Alawani, Peter</cp:lastModifiedBy>
  <cp:revision>183</cp:revision>
  <cp:lastPrinted>2015-10-08T14:04:26Z</cp:lastPrinted>
  <dcterms:created xsi:type="dcterms:W3CDTF">2013-08-20T15:49:37Z</dcterms:created>
  <dcterms:modified xsi:type="dcterms:W3CDTF">2015-10-16T19:40:03Z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0x01010061A717D3C2ABD24BB77AEAE402F3884E</vt:lpwstr>
  </property>
  <property fmtid="{D5CDD505-2E9C-101B-9397-08002B2CF9AE}" pid="3" name="_dlc_DocIdItemGuid">
    <vt:lpwstr>239e8d59-7da3-4c6d-b6cf-d47dae6d4541</vt:lpwstr>
  </property>
</Properties>
</file>