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2.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3.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4.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5.xml" ContentType="application/vnd.openxmlformats-officedocument.theme+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90" r:id="rId5"/>
    <p:sldMasterId id="2147483732" r:id="rId6"/>
    <p:sldMasterId id="2147483770" r:id="rId7"/>
    <p:sldMasterId id="2147483808" r:id="rId8"/>
    <p:sldMasterId id="2147483846" r:id="rId9"/>
  </p:sldMasterIdLst>
  <p:notesMasterIdLst>
    <p:notesMasterId r:id="rId31"/>
  </p:notesMasterIdLst>
  <p:handoutMasterIdLst>
    <p:handoutMasterId r:id="rId32"/>
  </p:handoutMasterIdLst>
  <p:sldIdLst>
    <p:sldId id="465" r:id="rId10"/>
    <p:sldId id="445" r:id="rId11"/>
    <p:sldId id="464" r:id="rId12"/>
    <p:sldId id="443" r:id="rId13"/>
    <p:sldId id="463" r:id="rId14"/>
    <p:sldId id="444" r:id="rId15"/>
    <p:sldId id="447" r:id="rId16"/>
    <p:sldId id="452" r:id="rId17"/>
    <p:sldId id="458" r:id="rId18"/>
    <p:sldId id="462" r:id="rId19"/>
    <p:sldId id="446" r:id="rId20"/>
    <p:sldId id="456" r:id="rId21"/>
    <p:sldId id="453" r:id="rId22"/>
    <p:sldId id="454" r:id="rId23"/>
    <p:sldId id="341" r:id="rId24"/>
    <p:sldId id="455" r:id="rId25"/>
    <p:sldId id="467" r:id="rId26"/>
    <p:sldId id="466" r:id="rId27"/>
    <p:sldId id="451" r:id="rId28"/>
    <p:sldId id="461" r:id="rId29"/>
    <p:sldId id="391" r:id="rId30"/>
  </p:sldIdLst>
  <p:sldSz cx="12192000" cy="6858000"/>
  <p:notesSz cx="6858000" cy="9144000"/>
  <p:embeddedFontLst>
    <p:embeddedFont>
      <p:font typeface="Calibri" panose="020F0502020204030204" pitchFamily="34" charset="0"/>
      <p:regular r:id="rId33"/>
      <p:bold r:id="rId34"/>
      <p:italic r:id="rId35"/>
      <p:boldItalic r:id="rId36"/>
    </p:embeddedFont>
    <p:embeddedFont>
      <p:font typeface="Calisto MT" panose="02040603050505030304" pitchFamily="18" charset="0"/>
      <p:regular r:id="rId37"/>
      <p:bold r:id="rId38"/>
      <p:italic r:id="rId39"/>
      <p:boldItalic r:id="rId40"/>
    </p:embeddedFont>
    <p:embeddedFont>
      <p:font typeface="Roboto Black" panose="02000000000000000000" pitchFamily="2" charset="0"/>
      <p:bold r:id="rId41"/>
      <p:boldItalic r:id="rId42"/>
    </p:embeddedFont>
    <p:embeddedFont>
      <p:font typeface="Roboto Condensed" panose="02000000000000000000" pitchFamily="2" charset="0"/>
      <p:regular r:id="rId43"/>
      <p:bold r:id="rId44"/>
      <p:italic r:id="rId45"/>
      <p:boldItalic r:id="rId46"/>
    </p:embeddedFont>
    <p:embeddedFont>
      <p:font typeface="Roboto Light" panose="02000000000000000000" pitchFamily="2" charset="0"/>
      <p:regular r:id="rId47"/>
      <p:italic r:id="rId48"/>
    </p:embeddedFont>
    <p:embeddedFont>
      <p:font typeface="Roboto Medium" panose="02000000000000000000" pitchFamily="2" charset="0"/>
      <p:regular r:id="rId49"/>
    </p:embeddedFont>
    <p:embeddedFont>
      <p:font typeface="Segoe UI" panose="020B0502040204020203" pitchFamily="34" charset="0"/>
      <p:regular r:id="rId50"/>
      <p:bold r:id="rId51"/>
      <p:italic r:id="rId52"/>
      <p:boldItalic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DA8D"/>
    <a:srgbClr val="379582"/>
    <a:srgbClr val="D5D6D7"/>
    <a:srgbClr val="003770"/>
    <a:srgbClr val="E1E2E3"/>
    <a:srgbClr val="99C5BC"/>
    <a:srgbClr val="8CE4B1"/>
    <a:srgbClr val="98C5BE"/>
    <a:srgbClr val="9CC7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410CA4-5C9B-42D9-A0CF-C9698E423F45}" v="33" dt="2021-05-03T19:19:23.2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0" autoAdjust="0"/>
    <p:restoredTop sz="96395" autoAdjust="0"/>
  </p:normalViewPr>
  <p:slideViewPr>
    <p:cSldViewPr snapToGrid="0">
      <p:cViewPr varScale="1">
        <p:scale>
          <a:sx n="63" d="100"/>
          <a:sy n="63" d="100"/>
        </p:scale>
        <p:origin x="696" y="60"/>
      </p:cViewPr>
      <p:guideLst>
        <p:guide orient="horz" pos="2160"/>
        <p:guide pos="3840"/>
      </p:guideLst>
    </p:cSldViewPr>
  </p:slideViewPr>
  <p:notesTextViewPr>
    <p:cViewPr>
      <p:scale>
        <a:sx n="3" d="2"/>
        <a:sy n="3" d="2"/>
      </p:scale>
      <p:origin x="0" y="0"/>
    </p:cViewPr>
  </p:notesTextViewPr>
  <p:sorterViewPr>
    <p:cViewPr>
      <p:scale>
        <a:sx n="75" d="100"/>
        <a:sy n="75" d="100"/>
      </p:scale>
      <p:origin x="0" y="0"/>
    </p:cViewPr>
  </p:sorterViewPr>
  <p:notesViewPr>
    <p:cSldViewPr snapToGrid="0">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font" Target="fonts/font7.fntdata"/><Relationship Id="rId21" Type="http://schemas.openxmlformats.org/officeDocument/2006/relationships/slide" Target="slides/slide12.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font" Target="fonts/font9.fntdata"/><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font" Target="fonts/font21.fntdata"/><Relationship Id="rId58"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font" Target="fonts/font4.fntdata"/><Relationship Id="rId49" Type="http://schemas.openxmlformats.org/officeDocument/2006/relationships/font" Target="fonts/font17.fntdata"/><Relationship Id="rId57"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notesMaster" Target="notesMasters/notesMaster1.xml"/><Relationship Id="rId44" Type="http://schemas.openxmlformats.org/officeDocument/2006/relationships/font" Target="fonts/font12.fntdata"/><Relationship Id="rId52" Type="http://schemas.openxmlformats.org/officeDocument/2006/relationships/font" Target="fonts/font20.fntdata"/><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font" Target="fonts/font19.fntdata"/><Relationship Id="rId3" Type="http://schemas.openxmlformats.org/officeDocument/2006/relationships/customXml" Target="../customXml/item3.xml"/></Relationships>
</file>

<file path=ppt/diagrams/_rels/data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image" Target="../media/image30.png"/></Relationships>
</file>

<file path=ppt/diagrams/_rels/drawing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image" Target="../media/image3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C08E5E-9A0E-42F0-BD03-2315D4C16015}" type="doc">
      <dgm:prSet loTypeId="urn:microsoft.com/office/officeart/2005/8/layout/pyramid1" loCatId="pyramid" qsTypeId="urn:microsoft.com/office/officeart/2005/8/quickstyle/simple1" qsCatId="simple" csTypeId="urn:microsoft.com/office/officeart/2005/8/colors/accent1_2" csCatId="accent1" phldr="1"/>
      <dgm:spPr/>
    </dgm:pt>
    <dgm:pt modelId="{BF1D6EE6-566A-466E-B19B-E0514793BFF7}">
      <dgm:prSet phldrT="[Text]" custT="1"/>
      <dgm:spPr>
        <a:solidFill>
          <a:schemeClr val="accent4"/>
        </a:solidFill>
      </dgm:spPr>
      <dgm:t>
        <a:bodyPr/>
        <a:lstStyle/>
        <a:p>
          <a:endParaRPr lang="en-US" sz="1100" b="1" dirty="0">
            <a:solidFill>
              <a:schemeClr val="accent2"/>
            </a:solidFill>
          </a:endParaRPr>
        </a:p>
        <a:p>
          <a:r>
            <a:rPr lang="en-US" sz="1100" b="1" dirty="0">
              <a:solidFill>
                <a:schemeClr val="accent2"/>
              </a:solidFill>
            </a:rPr>
            <a:t>Project:</a:t>
          </a:r>
        </a:p>
        <a:p>
          <a:endParaRPr lang="ar-SA" sz="600" b="1" dirty="0">
            <a:solidFill>
              <a:schemeClr val="accent2"/>
            </a:solidFill>
          </a:endParaRPr>
        </a:p>
        <a:p>
          <a:r>
            <a:rPr lang="ar-SA" sz="1100" b="1" baseline="0" dirty="0">
              <a:solidFill>
                <a:schemeClr val="accent2"/>
              </a:solidFill>
              <a:effectLst/>
              <a:latin typeface="+mn-lt"/>
              <a:ea typeface="+mn-ea"/>
              <a:cs typeface="+mn-cs"/>
            </a:rPr>
            <a:t> </a:t>
          </a:r>
          <a:r>
            <a:rPr lang="en-US" sz="1100" b="1" baseline="0" dirty="0">
              <a:solidFill>
                <a:schemeClr val="accent2"/>
              </a:solidFill>
              <a:effectLst/>
              <a:latin typeface="+mn-lt"/>
              <a:ea typeface="+mn-ea"/>
              <a:cs typeface="+mn-cs"/>
            </a:rPr>
            <a:t>AIB Laboratories </a:t>
          </a:r>
        </a:p>
        <a:p>
          <a:r>
            <a:rPr lang="en-US" sz="1100" b="1" baseline="0" dirty="0">
              <a:solidFill>
                <a:schemeClr val="accent2"/>
              </a:solidFill>
              <a:effectLst/>
              <a:latin typeface="+mn-lt"/>
              <a:ea typeface="+mn-ea"/>
              <a:cs typeface="+mn-cs"/>
            </a:rPr>
            <a:t>Upgrade</a:t>
          </a:r>
        </a:p>
        <a:p>
          <a:r>
            <a:rPr lang="en-US" sz="1100" b="1" baseline="0" dirty="0">
              <a:solidFill>
                <a:schemeClr val="accent2"/>
              </a:solidFill>
              <a:effectLst/>
              <a:latin typeface="+mn-lt"/>
              <a:ea typeface="+mn-ea"/>
              <a:cs typeface="+mn-cs"/>
            </a:rPr>
            <a:t> and Development </a:t>
          </a:r>
        </a:p>
      </dgm:t>
    </dgm:pt>
    <dgm:pt modelId="{0848C4D5-632C-472B-8DCD-036D4DCEAEFF}" type="parTrans" cxnId="{78B546EA-658A-4548-A619-732DD22E18A8}">
      <dgm:prSet/>
      <dgm:spPr/>
      <dgm:t>
        <a:bodyPr/>
        <a:lstStyle/>
        <a:p>
          <a:endParaRPr lang="en-US"/>
        </a:p>
      </dgm:t>
    </dgm:pt>
    <dgm:pt modelId="{0B6336F8-3164-4561-A371-E5D187C30619}" type="sibTrans" cxnId="{78B546EA-658A-4548-A619-732DD22E18A8}">
      <dgm:prSet/>
      <dgm:spPr/>
      <dgm:t>
        <a:bodyPr/>
        <a:lstStyle/>
        <a:p>
          <a:endParaRPr lang="en-US"/>
        </a:p>
      </dgm:t>
    </dgm:pt>
    <dgm:pt modelId="{2BC15ABA-A37D-4CB9-A617-E737A366F155}">
      <dgm:prSet phldrT="[Text]"/>
      <dgm:spPr>
        <a:solidFill>
          <a:schemeClr val="accent1"/>
        </a:solidFill>
      </dgm:spPr>
      <dgm:t>
        <a:bodyPr/>
        <a:lstStyle/>
        <a:p>
          <a:r>
            <a:rPr lang="en-US" dirty="0">
              <a:solidFill>
                <a:schemeClr val="accent2"/>
              </a:solidFill>
            </a:rPr>
            <a:t>Initiative: Achieve the highest aviation security and safety levels including the full compliance with the international safety standards</a:t>
          </a:r>
        </a:p>
      </dgm:t>
    </dgm:pt>
    <dgm:pt modelId="{6A35EC95-A0A5-492C-B5FD-094B3F6BA8BF}" type="parTrans" cxnId="{5934388C-C37E-4B99-B99A-5BEB47CFD7EA}">
      <dgm:prSet/>
      <dgm:spPr/>
      <dgm:t>
        <a:bodyPr/>
        <a:lstStyle/>
        <a:p>
          <a:endParaRPr lang="en-US"/>
        </a:p>
      </dgm:t>
    </dgm:pt>
    <dgm:pt modelId="{2D85F61A-E2BC-4CC1-8484-750D540496ED}" type="sibTrans" cxnId="{5934388C-C37E-4B99-B99A-5BEB47CFD7EA}">
      <dgm:prSet/>
      <dgm:spPr/>
      <dgm:t>
        <a:bodyPr/>
        <a:lstStyle/>
        <a:p>
          <a:endParaRPr lang="en-US"/>
        </a:p>
      </dgm:t>
    </dgm:pt>
    <dgm:pt modelId="{E0F9B04C-1370-4452-A97C-1B1B76B376E6}">
      <dgm:prSet phldrT="[Text]"/>
      <dgm:spPr>
        <a:solidFill>
          <a:schemeClr val="accent3"/>
        </a:solidFill>
      </dgm:spPr>
      <dgm:t>
        <a:bodyPr/>
        <a:lstStyle/>
        <a:p>
          <a:r>
            <a:rPr lang="en-US" dirty="0">
              <a:solidFill>
                <a:schemeClr val="bg1"/>
              </a:solidFill>
            </a:rPr>
            <a:t>Program: National Industrial Development and Logistics</a:t>
          </a:r>
        </a:p>
      </dgm:t>
    </dgm:pt>
    <dgm:pt modelId="{E5660CD1-CEE8-4DB0-987A-BF174D80897A}" type="parTrans" cxnId="{44D8A36F-59B2-4100-AF36-8DBF57308BA5}">
      <dgm:prSet/>
      <dgm:spPr/>
      <dgm:t>
        <a:bodyPr/>
        <a:lstStyle/>
        <a:p>
          <a:endParaRPr lang="en-US"/>
        </a:p>
      </dgm:t>
    </dgm:pt>
    <dgm:pt modelId="{B1BAD7B7-BFEF-4121-8DDE-B4DC8AA919A1}" type="sibTrans" cxnId="{44D8A36F-59B2-4100-AF36-8DBF57308BA5}">
      <dgm:prSet/>
      <dgm:spPr/>
      <dgm:t>
        <a:bodyPr/>
        <a:lstStyle/>
        <a:p>
          <a:endParaRPr lang="en-US"/>
        </a:p>
      </dgm:t>
    </dgm:pt>
    <dgm:pt modelId="{325A7669-0891-493E-ACD1-D22109A3FCD0}">
      <dgm:prSet phldrT="[Text]"/>
      <dgm:spPr>
        <a:solidFill>
          <a:schemeClr val="accent2"/>
        </a:solidFill>
      </dgm:spPr>
      <dgm:t>
        <a:bodyPr/>
        <a:lstStyle/>
        <a:p>
          <a:r>
            <a:rPr lang="en-US" dirty="0">
              <a:solidFill>
                <a:schemeClr val="bg1"/>
              </a:solidFill>
            </a:rPr>
            <a:t>Vision: 2030</a:t>
          </a:r>
        </a:p>
      </dgm:t>
    </dgm:pt>
    <dgm:pt modelId="{A47CA9AB-372A-42FF-979C-7E350AEB6C83}" type="parTrans" cxnId="{DB59B117-AEB8-4B6B-A79F-6777E8F8B8E8}">
      <dgm:prSet/>
      <dgm:spPr/>
      <dgm:t>
        <a:bodyPr/>
        <a:lstStyle/>
        <a:p>
          <a:endParaRPr lang="en-US"/>
        </a:p>
      </dgm:t>
    </dgm:pt>
    <dgm:pt modelId="{7AD3ED02-E239-4FDA-A987-BBC8D45770C5}" type="sibTrans" cxnId="{DB59B117-AEB8-4B6B-A79F-6777E8F8B8E8}">
      <dgm:prSet/>
      <dgm:spPr/>
      <dgm:t>
        <a:bodyPr/>
        <a:lstStyle/>
        <a:p>
          <a:endParaRPr lang="en-US"/>
        </a:p>
      </dgm:t>
    </dgm:pt>
    <dgm:pt modelId="{0D5C7F10-0F34-45A6-BFF4-9D250CA6BB1A}" type="pres">
      <dgm:prSet presAssocID="{E6C08E5E-9A0E-42F0-BD03-2315D4C16015}" presName="Name0" presStyleCnt="0">
        <dgm:presLayoutVars>
          <dgm:dir/>
          <dgm:animLvl val="lvl"/>
          <dgm:resizeHandles val="exact"/>
        </dgm:presLayoutVars>
      </dgm:prSet>
      <dgm:spPr/>
    </dgm:pt>
    <dgm:pt modelId="{01EEBC8C-E7C2-4CB0-9141-B93ABB5D7D6C}" type="pres">
      <dgm:prSet presAssocID="{BF1D6EE6-566A-466E-B19B-E0514793BFF7}" presName="Name8" presStyleCnt="0"/>
      <dgm:spPr/>
    </dgm:pt>
    <dgm:pt modelId="{DFA5A3FF-C47D-41D9-8037-0D630853CA90}" type="pres">
      <dgm:prSet presAssocID="{BF1D6EE6-566A-466E-B19B-E0514793BFF7}" presName="level" presStyleLbl="node1" presStyleIdx="0" presStyleCnt="4" custScaleY="56848">
        <dgm:presLayoutVars>
          <dgm:chMax val="1"/>
          <dgm:bulletEnabled val="1"/>
        </dgm:presLayoutVars>
      </dgm:prSet>
      <dgm:spPr/>
    </dgm:pt>
    <dgm:pt modelId="{864756EF-29C6-4F18-9CDE-7BE724E6047A}" type="pres">
      <dgm:prSet presAssocID="{BF1D6EE6-566A-466E-B19B-E0514793BFF7}" presName="levelTx" presStyleLbl="revTx" presStyleIdx="0" presStyleCnt="0">
        <dgm:presLayoutVars>
          <dgm:chMax val="1"/>
          <dgm:bulletEnabled val="1"/>
        </dgm:presLayoutVars>
      </dgm:prSet>
      <dgm:spPr/>
    </dgm:pt>
    <dgm:pt modelId="{238D098A-D73D-4634-B098-EE5744D7574E}" type="pres">
      <dgm:prSet presAssocID="{2BC15ABA-A37D-4CB9-A617-E737A366F155}" presName="Name8" presStyleCnt="0"/>
      <dgm:spPr/>
    </dgm:pt>
    <dgm:pt modelId="{887B337B-DAF4-4E1A-9F2E-DCED184D0EF8}" type="pres">
      <dgm:prSet presAssocID="{2BC15ABA-A37D-4CB9-A617-E737A366F155}" presName="level" presStyleLbl="node1" presStyleIdx="1" presStyleCnt="4" custScaleY="27708">
        <dgm:presLayoutVars>
          <dgm:chMax val="1"/>
          <dgm:bulletEnabled val="1"/>
        </dgm:presLayoutVars>
      </dgm:prSet>
      <dgm:spPr/>
    </dgm:pt>
    <dgm:pt modelId="{59022B0E-3F97-4E99-ACFF-364C7CC3FD7D}" type="pres">
      <dgm:prSet presAssocID="{2BC15ABA-A37D-4CB9-A617-E737A366F155}" presName="levelTx" presStyleLbl="revTx" presStyleIdx="0" presStyleCnt="0">
        <dgm:presLayoutVars>
          <dgm:chMax val="1"/>
          <dgm:bulletEnabled val="1"/>
        </dgm:presLayoutVars>
      </dgm:prSet>
      <dgm:spPr/>
    </dgm:pt>
    <dgm:pt modelId="{E852FC27-A6AF-4A56-A056-63FF73937B91}" type="pres">
      <dgm:prSet presAssocID="{E0F9B04C-1370-4452-A97C-1B1B76B376E6}" presName="Name8" presStyleCnt="0"/>
      <dgm:spPr/>
    </dgm:pt>
    <dgm:pt modelId="{9272A9BE-3336-4130-8684-5DA8D59A9DD3}" type="pres">
      <dgm:prSet presAssocID="{E0F9B04C-1370-4452-A97C-1B1B76B376E6}" presName="level" presStyleLbl="node1" presStyleIdx="2" presStyleCnt="4" custScaleY="17898">
        <dgm:presLayoutVars>
          <dgm:chMax val="1"/>
          <dgm:bulletEnabled val="1"/>
        </dgm:presLayoutVars>
      </dgm:prSet>
      <dgm:spPr/>
    </dgm:pt>
    <dgm:pt modelId="{29E77D4B-66D2-4933-B75D-7ECCA09948AA}" type="pres">
      <dgm:prSet presAssocID="{E0F9B04C-1370-4452-A97C-1B1B76B376E6}" presName="levelTx" presStyleLbl="revTx" presStyleIdx="0" presStyleCnt="0">
        <dgm:presLayoutVars>
          <dgm:chMax val="1"/>
          <dgm:bulletEnabled val="1"/>
        </dgm:presLayoutVars>
      </dgm:prSet>
      <dgm:spPr/>
    </dgm:pt>
    <dgm:pt modelId="{B56CF782-2BD6-428B-A065-62E2A154C701}" type="pres">
      <dgm:prSet presAssocID="{325A7669-0891-493E-ACD1-D22109A3FCD0}" presName="Name8" presStyleCnt="0"/>
      <dgm:spPr/>
    </dgm:pt>
    <dgm:pt modelId="{A165F181-359A-448F-A2D3-9F7B6D949D03}" type="pres">
      <dgm:prSet presAssocID="{325A7669-0891-493E-ACD1-D22109A3FCD0}" presName="level" presStyleLbl="node1" presStyleIdx="3" presStyleCnt="4" custScaleY="12134">
        <dgm:presLayoutVars>
          <dgm:chMax val="1"/>
          <dgm:bulletEnabled val="1"/>
        </dgm:presLayoutVars>
      </dgm:prSet>
      <dgm:spPr/>
    </dgm:pt>
    <dgm:pt modelId="{34D74ABF-4934-4EE8-B522-9E52971F8BD5}" type="pres">
      <dgm:prSet presAssocID="{325A7669-0891-493E-ACD1-D22109A3FCD0}" presName="levelTx" presStyleLbl="revTx" presStyleIdx="0" presStyleCnt="0">
        <dgm:presLayoutVars>
          <dgm:chMax val="1"/>
          <dgm:bulletEnabled val="1"/>
        </dgm:presLayoutVars>
      </dgm:prSet>
      <dgm:spPr/>
    </dgm:pt>
  </dgm:ptLst>
  <dgm:cxnLst>
    <dgm:cxn modelId="{DB59B117-AEB8-4B6B-A79F-6777E8F8B8E8}" srcId="{E6C08E5E-9A0E-42F0-BD03-2315D4C16015}" destId="{325A7669-0891-493E-ACD1-D22109A3FCD0}" srcOrd="3" destOrd="0" parTransId="{A47CA9AB-372A-42FF-979C-7E350AEB6C83}" sibTransId="{7AD3ED02-E239-4FDA-A987-BBC8D45770C5}"/>
    <dgm:cxn modelId="{435DB422-B813-4E31-A52C-FB2265250A36}" type="presOf" srcId="{2BC15ABA-A37D-4CB9-A617-E737A366F155}" destId="{887B337B-DAF4-4E1A-9F2E-DCED184D0EF8}" srcOrd="0" destOrd="0" presId="urn:microsoft.com/office/officeart/2005/8/layout/pyramid1"/>
    <dgm:cxn modelId="{44D8A36F-59B2-4100-AF36-8DBF57308BA5}" srcId="{E6C08E5E-9A0E-42F0-BD03-2315D4C16015}" destId="{E0F9B04C-1370-4452-A97C-1B1B76B376E6}" srcOrd="2" destOrd="0" parTransId="{E5660CD1-CEE8-4DB0-987A-BF174D80897A}" sibTransId="{B1BAD7B7-BFEF-4121-8DDE-B4DC8AA919A1}"/>
    <dgm:cxn modelId="{667B3151-65AF-492E-81E2-B2CABF1D507A}" type="presOf" srcId="{325A7669-0891-493E-ACD1-D22109A3FCD0}" destId="{A165F181-359A-448F-A2D3-9F7B6D949D03}" srcOrd="0" destOrd="0" presId="urn:microsoft.com/office/officeart/2005/8/layout/pyramid1"/>
    <dgm:cxn modelId="{5A0A0658-DC97-4F00-B6DB-A77256479318}" type="presOf" srcId="{E6C08E5E-9A0E-42F0-BD03-2315D4C16015}" destId="{0D5C7F10-0F34-45A6-BFF4-9D250CA6BB1A}" srcOrd="0" destOrd="0" presId="urn:microsoft.com/office/officeart/2005/8/layout/pyramid1"/>
    <dgm:cxn modelId="{5934388C-C37E-4B99-B99A-5BEB47CFD7EA}" srcId="{E6C08E5E-9A0E-42F0-BD03-2315D4C16015}" destId="{2BC15ABA-A37D-4CB9-A617-E737A366F155}" srcOrd="1" destOrd="0" parTransId="{6A35EC95-A0A5-492C-B5FD-094B3F6BA8BF}" sibTransId="{2D85F61A-E2BC-4CC1-8484-750D540496ED}"/>
    <dgm:cxn modelId="{CC4C7C94-3766-4484-82EF-3A5C79EA4341}" type="presOf" srcId="{E0F9B04C-1370-4452-A97C-1B1B76B376E6}" destId="{29E77D4B-66D2-4933-B75D-7ECCA09948AA}" srcOrd="1" destOrd="0" presId="urn:microsoft.com/office/officeart/2005/8/layout/pyramid1"/>
    <dgm:cxn modelId="{79E9F094-0FFC-4AAD-98C5-082D6F90A33B}" type="presOf" srcId="{BF1D6EE6-566A-466E-B19B-E0514793BFF7}" destId="{864756EF-29C6-4F18-9CDE-7BE724E6047A}" srcOrd="1" destOrd="0" presId="urn:microsoft.com/office/officeart/2005/8/layout/pyramid1"/>
    <dgm:cxn modelId="{73C1C6C2-0A42-44C3-8D7B-01AB0F93B4FB}" type="presOf" srcId="{BF1D6EE6-566A-466E-B19B-E0514793BFF7}" destId="{DFA5A3FF-C47D-41D9-8037-0D630853CA90}" srcOrd="0" destOrd="0" presId="urn:microsoft.com/office/officeart/2005/8/layout/pyramid1"/>
    <dgm:cxn modelId="{78B3D4E3-8D1F-4785-A7BB-D4A20B88D310}" type="presOf" srcId="{2BC15ABA-A37D-4CB9-A617-E737A366F155}" destId="{59022B0E-3F97-4E99-ACFF-364C7CC3FD7D}" srcOrd="1" destOrd="0" presId="urn:microsoft.com/office/officeart/2005/8/layout/pyramid1"/>
    <dgm:cxn modelId="{78B546EA-658A-4548-A619-732DD22E18A8}" srcId="{E6C08E5E-9A0E-42F0-BD03-2315D4C16015}" destId="{BF1D6EE6-566A-466E-B19B-E0514793BFF7}" srcOrd="0" destOrd="0" parTransId="{0848C4D5-632C-472B-8DCD-036D4DCEAEFF}" sibTransId="{0B6336F8-3164-4561-A371-E5D187C30619}"/>
    <dgm:cxn modelId="{9BFABCF3-87F0-4F9D-B99A-98F035FEB3BE}" type="presOf" srcId="{325A7669-0891-493E-ACD1-D22109A3FCD0}" destId="{34D74ABF-4934-4EE8-B522-9E52971F8BD5}" srcOrd="1" destOrd="0" presId="urn:microsoft.com/office/officeart/2005/8/layout/pyramid1"/>
    <dgm:cxn modelId="{06AF20F4-3E87-422E-84B7-196971432673}" type="presOf" srcId="{E0F9B04C-1370-4452-A97C-1B1B76B376E6}" destId="{9272A9BE-3336-4130-8684-5DA8D59A9DD3}" srcOrd="0" destOrd="0" presId="urn:microsoft.com/office/officeart/2005/8/layout/pyramid1"/>
    <dgm:cxn modelId="{17A375AC-575F-4BB0-9084-C8C92FEBA4B7}" type="presParOf" srcId="{0D5C7F10-0F34-45A6-BFF4-9D250CA6BB1A}" destId="{01EEBC8C-E7C2-4CB0-9141-B93ABB5D7D6C}" srcOrd="0" destOrd="0" presId="urn:microsoft.com/office/officeart/2005/8/layout/pyramid1"/>
    <dgm:cxn modelId="{30B58E62-35AD-4217-AB64-94303AA37A94}" type="presParOf" srcId="{01EEBC8C-E7C2-4CB0-9141-B93ABB5D7D6C}" destId="{DFA5A3FF-C47D-41D9-8037-0D630853CA90}" srcOrd="0" destOrd="0" presId="urn:microsoft.com/office/officeart/2005/8/layout/pyramid1"/>
    <dgm:cxn modelId="{1B7CAEFC-C965-47DF-847D-22FC37190D9B}" type="presParOf" srcId="{01EEBC8C-E7C2-4CB0-9141-B93ABB5D7D6C}" destId="{864756EF-29C6-4F18-9CDE-7BE724E6047A}" srcOrd="1" destOrd="0" presId="urn:microsoft.com/office/officeart/2005/8/layout/pyramid1"/>
    <dgm:cxn modelId="{556F68D8-C229-4506-A99E-F010045A6247}" type="presParOf" srcId="{0D5C7F10-0F34-45A6-BFF4-9D250CA6BB1A}" destId="{238D098A-D73D-4634-B098-EE5744D7574E}" srcOrd="1" destOrd="0" presId="urn:microsoft.com/office/officeart/2005/8/layout/pyramid1"/>
    <dgm:cxn modelId="{F3F970F5-0302-4D0D-9DB5-C354AB9C9841}" type="presParOf" srcId="{238D098A-D73D-4634-B098-EE5744D7574E}" destId="{887B337B-DAF4-4E1A-9F2E-DCED184D0EF8}" srcOrd="0" destOrd="0" presId="urn:microsoft.com/office/officeart/2005/8/layout/pyramid1"/>
    <dgm:cxn modelId="{16F98529-D8AE-48AF-80C7-E46FE7D560C6}" type="presParOf" srcId="{238D098A-D73D-4634-B098-EE5744D7574E}" destId="{59022B0E-3F97-4E99-ACFF-364C7CC3FD7D}" srcOrd="1" destOrd="0" presId="urn:microsoft.com/office/officeart/2005/8/layout/pyramid1"/>
    <dgm:cxn modelId="{EFD7A940-4C3A-4DA7-823C-05F9C8B4C665}" type="presParOf" srcId="{0D5C7F10-0F34-45A6-BFF4-9D250CA6BB1A}" destId="{E852FC27-A6AF-4A56-A056-63FF73937B91}" srcOrd="2" destOrd="0" presId="urn:microsoft.com/office/officeart/2005/8/layout/pyramid1"/>
    <dgm:cxn modelId="{81EF6228-C5B1-4964-BE32-ECC3799EEC28}" type="presParOf" srcId="{E852FC27-A6AF-4A56-A056-63FF73937B91}" destId="{9272A9BE-3336-4130-8684-5DA8D59A9DD3}" srcOrd="0" destOrd="0" presId="urn:microsoft.com/office/officeart/2005/8/layout/pyramid1"/>
    <dgm:cxn modelId="{F16FF226-8192-4128-870A-EA4FC25AE6B6}" type="presParOf" srcId="{E852FC27-A6AF-4A56-A056-63FF73937B91}" destId="{29E77D4B-66D2-4933-B75D-7ECCA09948AA}" srcOrd="1" destOrd="0" presId="urn:microsoft.com/office/officeart/2005/8/layout/pyramid1"/>
    <dgm:cxn modelId="{003CE264-856E-4F96-BFE3-20BD2C0F18FD}" type="presParOf" srcId="{0D5C7F10-0F34-45A6-BFF4-9D250CA6BB1A}" destId="{B56CF782-2BD6-428B-A065-62E2A154C701}" srcOrd="3" destOrd="0" presId="urn:microsoft.com/office/officeart/2005/8/layout/pyramid1"/>
    <dgm:cxn modelId="{1C53DBB8-80EE-41F8-BC42-3C1BA04091F8}" type="presParOf" srcId="{B56CF782-2BD6-428B-A065-62E2A154C701}" destId="{A165F181-359A-448F-A2D3-9F7B6D949D03}" srcOrd="0" destOrd="0" presId="urn:microsoft.com/office/officeart/2005/8/layout/pyramid1"/>
    <dgm:cxn modelId="{9169DE49-A0B2-42BB-A6FE-3D95C2220E0E}" type="presParOf" srcId="{B56CF782-2BD6-428B-A065-62E2A154C701}" destId="{34D74ABF-4934-4EE8-B522-9E52971F8BD5}"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BCA71F-9B0E-4FDE-9221-1D4F7FE0D9E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7653600D-CF5B-4721-924E-42F10DDA8643}">
      <dgm:prSet phldrT="[Text]"/>
      <dgm:spPr/>
      <dgm:t>
        <a:bodyPr/>
        <a:lstStyle/>
        <a:p>
          <a:r>
            <a:rPr lang="en-US" dirty="0">
              <a:solidFill>
                <a:schemeClr val="accent2"/>
              </a:solidFill>
            </a:rPr>
            <a:t>Engineering Laboratories</a:t>
          </a:r>
        </a:p>
      </dgm:t>
    </dgm:pt>
    <dgm:pt modelId="{7512D4B9-F60F-40B1-8FA6-01FBFEE12079}" type="parTrans" cxnId="{49A97CC2-A59A-4290-BA22-D7F2B1B8BE3D}">
      <dgm:prSet/>
      <dgm:spPr/>
      <dgm:t>
        <a:bodyPr/>
        <a:lstStyle/>
        <a:p>
          <a:endParaRPr lang="en-US"/>
        </a:p>
      </dgm:t>
    </dgm:pt>
    <dgm:pt modelId="{595C6C24-C1C3-466D-968A-1B23968C48D4}" type="sibTrans" cxnId="{49A97CC2-A59A-4290-BA22-D7F2B1B8BE3D}">
      <dgm:prSet/>
      <dgm:spPr/>
      <dgm:t>
        <a:bodyPr/>
        <a:lstStyle/>
        <a:p>
          <a:endParaRPr lang="en-US"/>
        </a:p>
      </dgm:t>
    </dgm:pt>
    <dgm:pt modelId="{7F2950B3-66B4-4F4E-B037-03E79304E38A}">
      <dgm:prSet phldrT="[Text]"/>
      <dgm:spPr/>
      <dgm:t>
        <a:bodyPr/>
        <a:lstStyle/>
        <a:p>
          <a:r>
            <a:rPr lang="en-US" dirty="0">
              <a:solidFill>
                <a:schemeClr val="accent2"/>
              </a:solidFill>
            </a:rPr>
            <a:t>Flight Recorders</a:t>
          </a:r>
        </a:p>
      </dgm:t>
    </dgm:pt>
    <dgm:pt modelId="{63F236C4-7F15-4154-B3A7-B791244E9A5A}" type="parTrans" cxnId="{65AB4F7C-933F-43CE-ACA3-C4D1496AE423}">
      <dgm:prSet/>
      <dgm:spPr/>
      <dgm:t>
        <a:bodyPr/>
        <a:lstStyle/>
        <a:p>
          <a:endParaRPr lang="en-US"/>
        </a:p>
      </dgm:t>
    </dgm:pt>
    <dgm:pt modelId="{5DB3B691-3073-4E1B-9B31-04319DFD2FE8}" type="sibTrans" cxnId="{65AB4F7C-933F-43CE-ACA3-C4D1496AE423}">
      <dgm:prSet/>
      <dgm:spPr/>
      <dgm:t>
        <a:bodyPr/>
        <a:lstStyle/>
        <a:p>
          <a:endParaRPr lang="en-US"/>
        </a:p>
      </dgm:t>
    </dgm:pt>
    <dgm:pt modelId="{9ABA0920-E634-43A1-B871-1CB369EE4A0B}">
      <dgm:prSet phldrT="[Text]"/>
      <dgm:spPr/>
      <dgm:t>
        <a:bodyPr/>
        <a:lstStyle/>
        <a:p>
          <a:r>
            <a:rPr lang="en-US" dirty="0">
              <a:solidFill>
                <a:schemeClr val="accent2"/>
              </a:solidFill>
            </a:rPr>
            <a:t>Avionics</a:t>
          </a:r>
        </a:p>
      </dgm:t>
    </dgm:pt>
    <dgm:pt modelId="{382688A9-A447-4907-AA8C-AC497B316D74}" type="parTrans" cxnId="{DFC88E93-70DA-4E3D-AB3E-291895B1AFD8}">
      <dgm:prSet/>
      <dgm:spPr/>
      <dgm:t>
        <a:bodyPr/>
        <a:lstStyle/>
        <a:p>
          <a:endParaRPr lang="en-US"/>
        </a:p>
      </dgm:t>
    </dgm:pt>
    <dgm:pt modelId="{8E888851-5773-4565-9236-6B8527DF8808}" type="sibTrans" cxnId="{DFC88E93-70DA-4E3D-AB3E-291895B1AFD8}">
      <dgm:prSet/>
      <dgm:spPr/>
      <dgm:t>
        <a:bodyPr/>
        <a:lstStyle/>
        <a:p>
          <a:endParaRPr lang="en-US"/>
        </a:p>
      </dgm:t>
    </dgm:pt>
    <dgm:pt modelId="{15CC37C0-D179-4EF0-993C-52D2F2D7CF59}">
      <dgm:prSet phldrT="[Text]"/>
      <dgm:spPr/>
      <dgm:t>
        <a:bodyPr/>
        <a:lstStyle/>
        <a:p>
          <a:r>
            <a:rPr lang="en-US" dirty="0">
              <a:solidFill>
                <a:schemeClr val="accent2"/>
              </a:solidFill>
            </a:rPr>
            <a:t>Photography</a:t>
          </a:r>
        </a:p>
      </dgm:t>
    </dgm:pt>
    <dgm:pt modelId="{5F839423-5427-4CA2-9C6B-817F3F1F2A4E}" type="parTrans" cxnId="{B0BFB59E-B882-4999-945D-C183B1738475}">
      <dgm:prSet/>
      <dgm:spPr/>
      <dgm:t>
        <a:bodyPr/>
        <a:lstStyle/>
        <a:p>
          <a:endParaRPr lang="en-US"/>
        </a:p>
      </dgm:t>
    </dgm:pt>
    <dgm:pt modelId="{C0DCA015-58C0-40F9-886C-D5E1B9ADB85E}" type="sibTrans" cxnId="{B0BFB59E-B882-4999-945D-C183B1738475}">
      <dgm:prSet/>
      <dgm:spPr/>
      <dgm:t>
        <a:bodyPr/>
        <a:lstStyle/>
        <a:p>
          <a:endParaRPr lang="en-US"/>
        </a:p>
      </dgm:t>
    </dgm:pt>
    <dgm:pt modelId="{2FC2E427-68F6-4827-B761-370965AE29D5}">
      <dgm:prSet phldrT="[Text]"/>
      <dgm:spPr/>
      <dgm:t>
        <a:bodyPr/>
        <a:lstStyle/>
        <a:p>
          <a:r>
            <a:rPr lang="en-US" dirty="0">
              <a:solidFill>
                <a:schemeClr val="accent2"/>
              </a:solidFill>
            </a:rPr>
            <a:t>Wreckage Handling</a:t>
          </a:r>
        </a:p>
      </dgm:t>
    </dgm:pt>
    <dgm:pt modelId="{F1E1AA52-F4FB-4057-8826-37E58D9A5457}" type="parTrans" cxnId="{AE4367B9-0B11-49E5-AE5C-11002212747F}">
      <dgm:prSet/>
      <dgm:spPr/>
      <dgm:t>
        <a:bodyPr/>
        <a:lstStyle/>
        <a:p>
          <a:endParaRPr lang="en-US"/>
        </a:p>
      </dgm:t>
    </dgm:pt>
    <dgm:pt modelId="{128124FE-693D-4825-9670-32C92CA8C0A8}" type="sibTrans" cxnId="{AE4367B9-0B11-49E5-AE5C-11002212747F}">
      <dgm:prSet/>
      <dgm:spPr/>
      <dgm:t>
        <a:bodyPr/>
        <a:lstStyle/>
        <a:p>
          <a:endParaRPr lang="en-US"/>
        </a:p>
      </dgm:t>
    </dgm:pt>
    <dgm:pt modelId="{3E7C219C-C78B-4980-95FC-EFA0468DC3FE}">
      <dgm:prSet phldrT="[Text]"/>
      <dgm:spPr/>
      <dgm:t>
        <a:bodyPr/>
        <a:lstStyle/>
        <a:p>
          <a:r>
            <a:rPr lang="en-US" dirty="0">
              <a:solidFill>
                <a:schemeClr val="accent2"/>
              </a:solidFill>
            </a:rPr>
            <a:t>Metal &amp; Material</a:t>
          </a:r>
        </a:p>
      </dgm:t>
    </dgm:pt>
    <dgm:pt modelId="{AF17BA25-7D3A-4EF6-AE31-06F65BA18FBC}" type="parTrans" cxnId="{6940364A-24F8-4D80-B0DC-A7AC9224B060}">
      <dgm:prSet/>
      <dgm:spPr/>
      <dgm:t>
        <a:bodyPr/>
        <a:lstStyle/>
        <a:p>
          <a:endParaRPr lang="en-US"/>
        </a:p>
      </dgm:t>
    </dgm:pt>
    <dgm:pt modelId="{A5D56153-F474-44AE-9473-E908488D2ED1}" type="sibTrans" cxnId="{6940364A-24F8-4D80-B0DC-A7AC9224B060}">
      <dgm:prSet/>
      <dgm:spPr/>
      <dgm:t>
        <a:bodyPr/>
        <a:lstStyle/>
        <a:p>
          <a:endParaRPr lang="en-US"/>
        </a:p>
      </dgm:t>
    </dgm:pt>
    <dgm:pt modelId="{6E8C83F1-2AAC-4BEF-B585-5B374A05B76F}" type="pres">
      <dgm:prSet presAssocID="{59BCA71F-9B0E-4FDE-9221-1D4F7FE0D9EB}" presName="hierChild1" presStyleCnt="0">
        <dgm:presLayoutVars>
          <dgm:orgChart val="1"/>
          <dgm:chPref val="1"/>
          <dgm:dir/>
          <dgm:animOne val="branch"/>
          <dgm:animLvl val="lvl"/>
          <dgm:resizeHandles/>
        </dgm:presLayoutVars>
      </dgm:prSet>
      <dgm:spPr/>
    </dgm:pt>
    <dgm:pt modelId="{CC7B6001-E0EB-458A-8D49-F14E00ED85F4}" type="pres">
      <dgm:prSet presAssocID="{7653600D-CF5B-4721-924E-42F10DDA8643}" presName="hierRoot1" presStyleCnt="0">
        <dgm:presLayoutVars>
          <dgm:hierBranch val="init"/>
        </dgm:presLayoutVars>
      </dgm:prSet>
      <dgm:spPr/>
    </dgm:pt>
    <dgm:pt modelId="{85094A4A-C613-4BCD-A958-413583AA8A08}" type="pres">
      <dgm:prSet presAssocID="{7653600D-CF5B-4721-924E-42F10DDA8643}" presName="rootComposite1" presStyleCnt="0"/>
      <dgm:spPr/>
    </dgm:pt>
    <dgm:pt modelId="{8658EBA2-8821-4E84-80C4-4710962311E5}" type="pres">
      <dgm:prSet presAssocID="{7653600D-CF5B-4721-924E-42F10DDA8643}" presName="rootText1" presStyleLbl="node0" presStyleIdx="0" presStyleCnt="1">
        <dgm:presLayoutVars>
          <dgm:chPref val="3"/>
        </dgm:presLayoutVars>
      </dgm:prSet>
      <dgm:spPr/>
    </dgm:pt>
    <dgm:pt modelId="{36C80AC5-6AA6-4252-B99E-EC45ABF20AF9}" type="pres">
      <dgm:prSet presAssocID="{7653600D-CF5B-4721-924E-42F10DDA8643}" presName="rootConnector1" presStyleLbl="node1" presStyleIdx="0" presStyleCnt="0"/>
      <dgm:spPr/>
    </dgm:pt>
    <dgm:pt modelId="{51F25C67-2835-4BBE-B3DD-F2680F18F119}" type="pres">
      <dgm:prSet presAssocID="{7653600D-CF5B-4721-924E-42F10DDA8643}" presName="hierChild2" presStyleCnt="0"/>
      <dgm:spPr/>
    </dgm:pt>
    <dgm:pt modelId="{51BDBC88-5B67-49BE-82A4-58002E66E3A7}" type="pres">
      <dgm:prSet presAssocID="{63F236C4-7F15-4154-B3A7-B791244E9A5A}" presName="Name37" presStyleLbl="parChTrans1D2" presStyleIdx="0" presStyleCnt="5"/>
      <dgm:spPr/>
    </dgm:pt>
    <dgm:pt modelId="{150B2AA2-9658-4CCF-8521-A0A0BC65E77D}" type="pres">
      <dgm:prSet presAssocID="{7F2950B3-66B4-4F4E-B037-03E79304E38A}" presName="hierRoot2" presStyleCnt="0">
        <dgm:presLayoutVars>
          <dgm:hierBranch val="init"/>
        </dgm:presLayoutVars>
      </dgm:prSet>
      <dgm:spPr/>
    </dgm:pt>
    <dgm:pt modelId="{66D3F8EA-2461-4B37-BD3E-B303AD2BBB88}" type="pres">
      <dgm:prSet presAssocID="{7F2950B3-66B4-4F4E-B037-03E79304E38A}" presName="rootComposite" presStyleCnt="0"/>
      <dgm:spPr/>
    </dgm:pt>
    <dgm:pt modelId="{4C3AAE65-2C4E-48B3-B901-A2F5C84AEBBF}" type="pres">
      <dgm:prSet presAssocID="{7F2950B3-66B4-4F4E-B037-03E79304E38A}" presName="rootText" presStyleLbl="node2" presStyleIdx="0" presStyleCnt="5">
        <dgm:presLayoutVars>
          <dgm:chPref val="3"/>
        </dgm:presLayoutVars>
      </dgm:prSet>
      <dgm:spPr/>
    </dgm:pt>
    <dgm:pt modelId="{9ABE81D7-D566-44BA-962F-6B88AF1F4DEA}" type="pres">
      <dgm:prSet presAssocID="{7F2950B3-66B4-4F4E-B037-03E79304E38A}" presName="rootConnector" presStyleLbl="node2" presStyleIdx="0" presStyleCnt="5"/>
      <dgm:spPr/>
    </dgm:pt>
    <dgm:pt modelId="{CFDBD11F-7DB1-4082-BCD1-DA09A9CDC306}" type="pres">
      <dgm:prSet presAssocID="{7F2950B3-66B4-4F4E-B037-03E79304E38A}" presName="hierChild4" presStyleCnt="0"/>
      <dgm:spPr/>
    </dgm:pt>
    <dgm:pt modelId="{146A34E9-48B6-4084-91D8-ED5FD3DAB733}" type="pres">
      <dgm:prSet presAssocID="{7F2950B3-66B4-4F4E-B037-03E79304E38A}" presName="hierChild5" presStyleCnt="0"/>
      <dgm:spPr/>
    </dgm:pt>
    <dgm:pt modelId="{EDE908F8-4BF9-4D8C-B83B-43691177CB33}" type="pres">
      <dgm:prSet presAssocID="{382688A9-A447-4907-AA8C-AC497B316D74}" presName="Name37" presStyleLbl="parChTrans1D2" presStyleIdx="1" presStyleCnt="5"/>
      <dgm:spPr/>
    </dgm:pt>
    <dgm:pt modelId="{4B4C20F0-2C3B-47F5-8214-B12AD35D0F1E}" type="pres">
      <dgm:prSet presAssocID="{9ABA0920-E634-43A1-B871-1CB369EE4A0B}" presName="hierRoot2" presStyleCnt="0">
        <dgm:presLayoutVars>
          <dgm:hierBranch val="init"/>
        </dgm:presLayoutVars>
      </dgm:prSet>
      <dgm:spPr/>
    </dgm:pt>
    <dgm:pt modelId="{10A72B45-622B-4CC7-9A97-D4812421BAEC}" type="pres">
      <dgm:prSet presAssocID="{9ABA0920-E634-43A1-B871-1CB369EE4A0B}" presName="rootComposite" presStyleCnt="0"/>
      <dgm:spPr/>
    </dgm:pt>
    <dgm:pt modelId="{B048F48D-1BC6-4E3A-8003-73E3936A51B5}" type="pres">
      <dgm:prSet presAssocID="{9ABA0920-E634-43A1-B871-1CB369EE4A0B}" presName="rootText" presStyleLbl="node2" presStyleIdx="1" presStyleCnt="5">
        <dgm:presLayoutVars>
          <dgm:chPref val="3"/>
        </dgm:presLayoutVars>
      </dgm:prSet>
      <dgm:spPr/>
    </dgm:pt>
    <dgm:pt modelId="{68D745C5-5CF7-4941-98D8-C685C3044638}" type="pres">
      <dgm:prSet presAssocID="{9ABA0920-E634-43A1-B871-1CB369EE4A0B}" presName="rootConnector" presStyleLbl="node2" presStyleIdx="1" presStyleCnt="5"/>
      <dgm:spPr/>
    </dgm:pt>
    <dgm:pt modelId="{CB752F83-123D-4F10-BCD8-13FE1D1343EF}" type="pres">
      <dgm:prSet presAssocID="{9ABA0920-E634-43A1-B871-1CB369EE4A0B}" presName="hierChild4" presStyleCnt="0"/>
      <dgm:spPr/>
    </dgm:pt>
    <dgm:pt modelId="{D28626D5-2FE4-41A6-AA86-CFC4A8F8FD7D}" type="pres">
      <dgm:prSet presAssocID="{9ABA0920-E634-43A1-B871-1CB369EE4A0B}" presName="hierChild5" presStyleCnt="0"/>
      <dgm:spPr/>
    </dgm:pt>
    <dgm:pt modelId="{071E49C3-B612-448E-9A1F-03E17A20F5E7}" type="pres">
      <dgm:prSet presAssocID="{5F839423-5427-4CA2-9C6B-817F3F1F2A4E}" presName="Name37" presStyleLbl="parChTrans1D2" presStyleIdx="2" presStyleCnt="5"/>
      <dgm:spPr/>
    </dgm:pt>
    <dgm:pt modelId="{2C00AC8B-77C0-4FE1-837B-43B04BE8B30B}" type="pres">
      <dgm:prSet presAssocID="{15CC37C0-D179-4EF0-993C-52D2F2D7CF59}" presName="hierRoot2" presStyleCnt="0">
        <dgm:presLayoutVars>
          <dgm:hierBranch val="init"/>
        </dgm:presLayoutVars>
      </dgm:prSet>
      <dgm:spPr/>
    </dgm:pt>
    <dgm:pt modelId="{BBE80651-2766-4677-B390-3F1FBF310A99}" type="pres">
      <dgm:prSet presAssocID="{15CC37C0-D179-4EF0-993C-52D2F2D7CF59}" presName="rootComposite" presStyleCnt="0"/>
      <dgm:spPr/>
    </dgm:pt>
    <dgm:pt modelId="{B6EC53E6-D930-4029-BEEC-E52F745401A5}" type="pres">
      <dgm:prSet presAssocID="{15CC37C0-D179-4EF0-993C-52D2F2D7CF59}" presName="rootText" presStyleLbl="node2" presStyleIdx="2" presStyleCnt="5">
        <dgm:presLayoutVars>
          <dgm:chPref val="3"/>
        </dgm:presLayoutVars>
      </dgm:prSet>
      <dgm:spPr/>
    </dgm:pt>
    <dgm:pt modelId="{B964E142-4AB3-458E-AD60-5F8EDFE4B500}" type="pres">
      <dgm:prSet presAssocID="{15CC37C0-D179-4EF0-993C-52D2F2D7CF59}" presName="rootConnector" presStyleLbl="node2" presStyleIdx="2" presStyleCnt="5"/>
      <dgm:spPr/>
    </dgm:pt>
    <dgm:pt modelId="{434647CA-0A52-4771-8FFB-0FCC40B34784}" type="pres">
      <dgm:prSet presAssocID="{15CC37C0-D179-4EF0-993C-52D2F2D7CF59}" presName="hierChild4" presStyleCnt="0"/>
      <dgm:spPr/>
    </dgm:pt>
    <dgm:pt modelId="{8D45BA80-E134-48CA-B598-354546373BB7}" type="pres">
      <dgm:prSet presAssocID="{15CC37C0-D179-4EF0-993C-52D2F2D7CF59}" presName="hierChild5" presStyleCnt="0"/>
      <dgm:spPr/>
    </dgm:pt>
    <dgm:pt modelId="{810B8644-A7DE-4691-95D6-E15C19C33766}" type="pres">
      <dgm:prSet presAssocID="{AF17BA25-7D3A-4EF6-AE31-06F65BA18FBC}" presName="Name37" presStyleLbl="parChTrans1D2" presStyleIdx="3" presStyleCnt="5"/>
      <dgm:spPr/>
    </dgm:pt>
    <dgm:pt modelId="{7A0FAB0C-150F-487A-9C48-0FDD8693E64E}" type="pres">
      <dgm:prSet presAssocID="{3E7C219C-C78B-4980-95FC-EFA0468DC3FE}" presName="hierRoot2" presStyleCnt="0">
        <dgm:presLayoutVars>
          <dgm:hierBranch val="init"/>
        </dgm:presLayoutVars>
      </dgm:prSet>
      <dgm:spPr/>
    </dgm:pt>
    <dgm:pt modelId="{3B086F2D-C506-4A7F-B60C-D235FC31AC7F}" type="pres">
      <dgm:prSet presAssocID="{3E7C219C-C78B-4980-95FC-EFA0468DC3FE}" presName="rootComposite" presStyleCnt="0"/>
      <dgm:spPr/>
    </dgm:pt>
    <dgm:pt modelId="{70811B45-3204-44D1-8145-BD3640F30AB2}" type="pres">
      <dgm:prSet presAssocID="{3E7C219C-C78B-4980-95FC-EFA0468DC3FE}" presName="rootText" presStyleLbl="node2" presStyleIdx="3" presStyleCnt="5">
        <dgm:presLayoutVars>
          <dgm:chPref val="3"/>
        </dgm:presLayoutVars>
      </dgm:prSet>
      <dgm:spPr/>
    </dgm:pt>
    <dgm:pt modelId="{1C846CB2-44A8-4586-9767-A7CA0451F875}" type="pres">
      <dgm:prSet presAssocID="{3E7C219C-C78B-4980-95FC-EFA0468DC3FE}" presName="rootConnector" presStyleLbl="node2" presStyleIdx="3" presStyleCnt="5"/>
      <dgm:spPr/>
    </dgm:pt>
    <dgm:pt modelId="{ADE1D359-A58B-4481-8124-8103258F6D56}" type="pres">
      <dgm:prSet presAssocID="{3E7C219C-C78B-4980-95FC-EFA0468DC3FE}" presName="hierChild4" presStyleCnt="0"/>
      <dgm:spPr/>
    </dgm:pt>
    <dgm:pt modelId="{24E4DE17-A850-4493-A53A-46AA1FDD075D}" type="pres">
      <dgm:prSet presAssocID="{3E7C219C-C78B-4980-95FC-EFA0468DC3FE}" presName="hierChild5" presStyleCnt="0"/>
      <dgm:spPr/>
    </dgm:pt>
    <dgm:pt modelId="{C5060822-4A43-453B-ADB2-80E6C64DBFF2}" type="pres">
      <dgm:prSet presAssocID="{F1E1AA52-F4FB-4057-8826-37E58D9A5457}" presName="Name37" presStyleLbl="parChTrans1D2" presStyleIdx="4" presStyleCnt="5"/>
      <dgm:spPr/>
    </dgm:pt>
    <dgm:pt modelId="{AAF6C185-A31B-43C1-8BA5-52DBC420A088}" type="pres">
      <dgm:prSet presAssocID="{2FC2E427-68F6-4827-B761-370965AE29D5}" presName="hierRoot2" presStyleCnt="0">
        <dgm:presLayoutVars>
          <dgm:hierBranch val="init"/>
        </dgm:presLayoutVars>
      </dgm:prSet>
      <dgm:spPr/>
    </dgm:pt>
    <dgm:pt modelId="{55FED746-6E8B-4DC5-9977-26BDC39F49BD}" type="pres">
      <dgm:prSet presAssocID="{2FC2E427-68F6-4827-B761-370965AE29D5}" presName="rootComposite" presStyleCnt="0"/>
      <dgm:spPr/>
    </dgm:pt>
    <dgm:pt modelId="{6C4E9932-0610-4ABE-A4C3-72593FFAFF70}" type="pres">
      <dgm:prSet presAssocID="{2FC2E427-68F6-4827-B761-370965AE29D5}" presName="rootText" presStyleLbl="node2" presStyleIdx="4" presStyleCnt="5">
        <dgm:presLayoutVars>
          <dgm:chPref val="3"/>
        </dgm:presLayoutVars>
      </dgm:prSet>
      <dgm:spPr/>
    </dgm:pt>
    <dgm:pt modelId="{560C08D1-F010-4C49-823A-3963F55741AC}" type="pres">
      <dgm:prSet presAssocID="{2FC2E427-68F6-4827-B761-370965AE29D5}" presName="rootConnector" presStyleLbl="node2" presStyleIdx="4" presStyleCnt="5"/>
      <dgm:spPr/>
    </dgm:pt>
    <dgm:pt modelId="{09BDD679-8ADA-4631-96C4-9F2A26B3B7BA}" type="pres">
      <dgm:prSet presAssocID="{2FC2E427-68F6-4827-B761-370965AE29D5}" presName="hierChild4" presStyleCnt="0"/>
      <dgm:spPr/>
    </dgm:pt>
    <dgm:pt modelId="{DE81E002-8591-4AD0-BFC8-1CC03E5F59E8}" type="pres">
      <dgm:prSet presAssocID="{2FC2E427-68F6-4827-B761-370965AE29D5}" presName="hierChild5" presStyleCnt="0"/>
      <dgm:spPr/>
    </dgm:pt>
    <dgm:pt modelId="{5B769022-A2E2-4480-AAAB-0CC7EF510CE0}" type="pres">
      <dgm:prSet presAssocID="{7653600D-CF5B-4721-924E-42F10DDA8643}" presName="hierChild3" presStyleCnt="0"/>
      <dgm:spPr/>
    </dgm:pt>
  </dgm:ptLst>
  <dgm:cxnLst>
    <dgm:cxn modelId="{A3811305-8163-4E0A-953F-171656A5C609}" type="presOf" srcId="{9ABA0920-E634-43A1-B871-1CB369EE4A0B}" destId="{68D745C5-5CF7-4941-98D8-C685C3044638}" srcOrd="1" destOrd="0" presId="urn:microsoft.com/office/officeart/2005/8/layout/orgChart1"/>
    <dgm:cxn modelId="{1B5F8433-8922-4D1F-A024-99D24BE7398F}" type="presOf" srcId="{15CC37C0-D179-4EF0-993C-52D2F2D7CF59}" destId="{B964E142-4AB3-458E-AD60-5F8EDFE4B500}" srcOrd="1" destOrd="0" presId="urn:microsoft.com/office/officeart/2005/8/layout/orgChart1"/>
    <dgm:cxn modelId="{71A1AD39-B4D5-44BC-810C-8D15D36C46C2}" type="presOf" srcId="{5F839423-5427-4CA2-9C6B-817F3F1F2A4E}" destId="{071E49C3-B612-448E-9A1F-03E17A20F5E7}" srcOrd="0" destOrd="0" presId="urn:microsoft.com/office/officeart/2005/8/layout/orgChart1"/>
    <dgm:cxn modelId="{F011B53F-7089-4C01-A895-F3DEBCE4018B}" type="presOf" srcId="{7F2950B3-66B4-4F4E-B037-03E79304E38A}" destId="{9ABE81D7-D566-44BA-962F-6B88AF1F4DEA}" srcOrd="1" destOrd="0" presId="urn:microsoft.com/office/officeart/2005/8/layout/orgChart1"/>
    <dgm:cxn modelId="{02BB7644-0FF3-4F15-9C33-5E55F8ED9850}" type="presOf" srcId="{3E7C219C-C78B-4980-95FC-EFA0468DC3FE}" destId="{1C846CB2-44A8-4586-9767-A7CA0451F875}" srcOrd="1" destOrd="0" presId="urn:microsoft.com/office/officeart/2005/8/layout/orgChart1"/>
    <dgm:cxn modelId="{6940364A-24F8-4D80-B0DC-A7AC9224B060}" srcId="{7653600D-CF5B-4721-924E-42F10DDA8643}" destId="{3E7C219C-C78B-4980-95FC-EFA0468DC3FE}" srcOrd="3" destOrd="0" parTransId="{AF17BA25-7D3A-4EF6-AE31-06F65BA18FBC}" sibTransId="{A5D56153-F474-44AE-9473-E908488D2ED1}"/>
    <dgm:cxn modelId="{37550770-03BD-46B0-B147-41ED4FA22EF3}" type="presOf" srcId="{382688A9-A447-4907-AA8C-AC497B316D74}" destId="{EDE908F8-4BF9-4D8C-B83B-43691177CB33}" srcOrd="0" destOrd="0" presId="urn:microsoft.com/office/officeart/2005/8/layout/orgChart1"/>
    <dgm:cxn modelId="{17DD6173-244C-4319-870E-F61BA6D86313}" type="presOf" srcId="{F1E1AA52-F4FB-4057-8826-37E58D9A5457}" destId="{C5060822-4A43-453B-ADB2-80E6C64DBFF2}" srcOrd="0" destOrd="0" presId="urn:microsoft.com/office/officeart/2005/8/layout/orgChart1"/>
    <dgm:cxn modelId="{65AB4F7C-933F-43CE-ACA3-C4D1496AE423}" srcId="{7653600D-CF5B-4721-924E-42F10DDA8643}" destId="{7F2950B3-66B4-4F4E-B037-03E79304E38A}" srcOrd="0" destOrd="0" parTransId="{63F236C4-7F15-4154-B3A7-B791244E9A5A}" sibTransId="{5DB3B691-3073-4E1B-9B31-04319DFD2FE8}"/>
    <dgm:cxn modelId="{0979838A-CE00-45BB-A74B-08DD6413D734}" type="presOf" srcId="{7653600D-CF5B-4721-924E-42F10DDA8643}" destId="{8658EBA2-8821-4E84-80C4-4710962311E5}" srcOrd="0" destOrd="0" presId="urn:microsoft.com/office/officeart/2005/8/layout/orgChart1"/>
    <dgm:cxn modelId="{03CA848A-ED23-4386-A4CF-04F1308D3689}" type="presOf" srcId="{2FC2E427-68F6-4827-B761-370965AE29D5}" destId="{6C4E9932-0610-4ABE-A4C3-72593FFAFF70}" srcOrd="0" destOrd="0" presId="urn:microsoft.com/office/officeart/2005/8/layout/orgChart1"/>
    <dgm:cxn modelId="{DFC88E93-70DA-4E3D-AB3E-291895B1AFD8}" srcId="{7653600D-CF5B-4721-924E-42F10DDA8643}" destId="{9ABA0920-E634-43A1-B871-1CB369EE4A0B}" srcOrd="1" destOrd="0" parTransId="{382688A9-A447-4907-AA8C-AC497B316D74}" sibTransId="{8E888851-5773-4565-9236-6B8527DF8808}"/>
    <dgm:cxn modelId="{A90D9597-1371-4C81-9BE7-FAC177E75150}" type="presOf" srcId="{9ABA0920-E634-43A1-B871-1CB369EE4A0B}" destId="{B048F48D-1BC6-4E3A-8003-73E3936A51B5}" srcOrd="0" destOrd="0" presId="urn:microsoft.com/office/officeart/2005/8/layout/orgChart1"/>
    <dgm:cxn modelId="{45E20C98-4978-4E95-B31B-CED8161A4802}" type="presOf" srcId="{15CC37C0-D179-4EF0-993C-52D2F2D7CF59}" destId="{B6EC53E6-D930-4029-BEEC-E52F745401A5}" srcOrd="0" destOrd="0" presId="urn:microsoft.com/office/officeart/2005/8/layout/orgChart1"/>
    <dgm:cxn modelId="{B0BFB59E-B882-4999-945D-C183B1738475}" srcId="{7653600D-CF5B-4721-924E-42F10DDA8643}" destId="{15CC37C0-D179-4EF0-993C-52D2F2D7CF59}" srcOrd="2" destOrd="0" parTransId="{5F839423-5427-4CA2-9C6B-817F3F1F2A4E}" sibTransId="{C0DCA015-58C0-40F9-886C-D5E1B9ADB85E}"/>
    <dgm:cxn modelId="{B99DC4AE-22E1-4036-927F-8763CBD16FFA}" type="presOf" srcId="{63F236C4-7F15-4154-B3A7-B791244E9A5A}" destId="{51BDBC88-5B67-49BE-82A4-58002E66E3A7}" srcOrd="0" destOrd="0" presId="urn:microsoft.com/office/officeart/2005/8/layout/orgChart1"/>
    <dgm:cxn modelId="{AE4367B9-0B11-49E5-AE5C-11002212747F}" srcId="{7653600D-CF5B-4721-924E-42F10DDA8643}" destId="{2FC2E427-68F6-4827-B761-370965AE29D5}" srcOrd="4" destOrd="0" parTransId="{F1E1AA52-F4FB-4057-8826-37E58D9A5457}" sibTransId="{128124FE-693D-4825-9670-32C92CA8C0A8}"/>
    <dgm:cxn modelId="{49A97CC2-A59A-4290-BA22-D7F2B1B8BE3D}" srcId="{59BCA71F-9B0E-4FDE-9221-1D4F7FE0D9EB}" destId="{7653600D-CF5B-4721-924E-42F10DDA8643}" srcOrd="0" destOrd="0" parTransId="{7512D4B9-F60F-40B1-8FA6-01FBFEE12079}" sibTransId="{595C6C24-C1C3-466D-968A-1B23968C48D4}"/>
    <dgm:cxn modelId="{76F61CDB-150E-4B4A-93DC-8E1D65F0F244}" type="presOf" srcId="{59BCA71F-9B0E-4FDE-9221-1D4F7FE0D9EB}" destId="{6E8C83F1-2AAC-4BEF-B585-5B374A05B76F}" srcOrd="0" destOrd="0" presId="urn:microsoft.com/office/officeart/2005/8/layout/orgChart1"/>
    <dgm:cxn modelId="{F76FF5E7-02AB-44E8-B5C2-23131EE315F6}" type="presOf" srcId="{AF17BA25-7D3A-4EF6-AE31-06F65BA18FBC}" destId="{810B8644-A7DE-4691-95D6-E15C19C33766}" srcOrd="0" destOrd="0" presId="urn:microsoft.com/office/officeart/2005/8/layout/orgChart1"/>
    <dgm:cxn modelId="{E71C7FE8-4BB4-45DE-ABE7-AE6FFCC9329C}" type="presOf" srcId="{7F2950B3-66B4-4F4E-B037-03E79304E38A}" destId="{4C3AAE65-2C4E-48B3-B901-A2F5C84AEBBF}" srcOrd="0" destOrd="0" presId="urn:microsoft.com/office/officeart/2005/8/layout/orgChart1"/>
    <dgm:cxn modelId="{11EBEDF4-9DD0-421B-98EB-614D4C615710}" type="presOf" srcId="{3E7C219C-C78B-4980-95FC-EFA0468DC3FE}" destId="{70811B45-3204-44D1-8145-BD3640F30AB2}" srcOrd="0" destOrd="0" presId="urn:microsoft.com/office/officeart/2005/8/layout/orgChart1"/>
    <dgm:cxn modelId="{FF1A32F5-EB08-43A4-8A0E-FF6D6548496C}" type="presOf" srcId="{2FC2E427-68F6-4827-B761-370965AE29D5}" destId="{560C08D1-F010-4C49-823A-3963F55741AC}" srcOrd="1" destOrd="0" presId="urn:microsoft.com/office/officeart/2005/8/layout/orgChart1"/>
    <dgm:cxn modelId="{ADA4DAFC-3BB4-4E8D-B6F8-8CC8559001AB}" type="presOf" srcId="{7653600D-CF5B-4721-924E-42F10DDA8643}" destId="{36C80AC5-6AA6-4252-B99E-EC45ABF20AF9}" srcOrd="1" destOrd="0" presId="urn:microsoft.com/office/officeart/2005/8/layout/orgChart1"/>
    <dgm:cxn modelId="{702D4BD5-5F8C-4B6C-A4C8-063B54FA42CE}" type="presParOf" srcId="{6E8C83F1-2AAC-4BEF-B585-5B374A05B76F}" destId="{CC7B6001-E0EB-458A-8D49-F14E00ED85F4}" srcOrd="0" destOrd="0" presId="urn:microsoft.com/office/officeart/2005/8/layout/orgChart1"/>
    <dgm:cxn modelId="{66CC3A80-CBC0-4E02-B497-7B8E14699610}" type="presParOf" srcId="{CC7B6001-E0EB-458A-8D49-F14E00ED85F4}" destId="{85094A4A-C613-4BCD-A958-413583AA8A08}" srcOrd="0" destOrd="0" presId="urn:microsoft.com/office/officeart/2005/8/layout/orgChart1"/>
    <dgm:cxn modelId="{F5897122-135B-4576-B685-4A64DE8DEEBC}" type="presParOf" srcId="{85094A4A-C613-4BCD-A958-413583AA8A08}" destId="{8658EBA2-8821-4E84-80C4-4710962311E5}" srcOrd="0" destOrd="0" presId="urn:microsoft.com/office/officeart/2005/8/layout/orgChart1"/>
    <dgm:cxn modelId="{20947BF6-B797-4068-AB61-6B24C413507F}" type="presParOf" srcId="{85094A4A-C613-4BCD-A958-413583AA8A08}" destId="{36C80AC5-6AA6-4252-B99E-EC45ABF20AF9}" srcOrd="1" destOrd="0" presId="urn:microsoft.com/office/officeart/2005/8/layout/orgChart1"/>
    <dgm:cxn modelId="{5E400843-0868-489C-A045-CAA76FE0194F}" type="presParOf" srcId="{CC7B6001-E0EB-458A-8D49-F14E00ED85F4}" destId="{51F25C67-2835-4BBE-B3DD-F2680F18F119}" srcOrd="1" destOrd="0" presId="urn:microsoft.com/office/officeart/2005/8/layout/orgChart1"/>
    <dgm:cxn modelId="{A360FECD-9790-486B-88BB-253C03BCFA14}" type="presParOf" srcId="{51F25C67-2835-4BBE-B3DD-F2680F18F119}" destId="{51BDBC88-5B67-49BE-82A4-58002E66E3A7}" srcOrd="0" destOrd="0" presId="urn:microsoft.com/office/officeart/2005/8/layout/orgChart1"/>
    <dgm:cxn modelId="{480B5DF4-22F9-4040-8435-E9DB2B2F9F0B}" type="presParOf" srcId="{51F25C67-2835-4BBE-B3DD-F2680F18F119}" destId="{150B2AA2-9658-4CCF-8521-A0A0BC65E77D}" srcOrd="1" destOrd="0" presId="urn:microsoft.com/office/officeart/2005/8/layout/orgChart1"/>
    <dgm:cxn modelId="{B24B70BD-F773-4B81-8CBA-566DD8D54400}" type="presParOf" srcId="{150B2AA2-9658-4CCF-8521-A0A0BC65E77D}" destId="{66D3F8EA-2461-4B37-BD3E-B303AD2BBB88}" srcOrd="0" destOrd="0" presId="urn:microsoft.com/office/officeart/2005/8/layout/orgChart1"/>
    <dgm:cxn modelId="{4069DCA3-C28D-4C78-9185-53D1A01B1B4F}" type="presParOf" srcId="{66D3F8EA-2461-4B37-BD3E-B303AD2BBB88}" destId="{4C3AAE65-2C4E-48B3-B901-A2F5C84AEBBF}" srcOrd="0" destOrd="0" presId="urn:microsoft.com/office/officeart/2005/8/layout/orgChart1"/>
    <dgm:cxn modelId="{5AA277B0-C477-497E-8893-9EA163F356ED}" type="presParOf" srcId="{66D3F8EA-2461-4B37-BD3E-B303AD2BBB88}" destId="{9ABE81D7-D566-44BA-962F-6B88AF1F4DEA}" srcOrd="1" destOrd="0" presId="urn:microsoft.com/office/officeart/2005/8/layout/orgChart1"/>
    <dgm:cxn modelId="{659912EF-9375-48F8-BC1A-AF06AAB35F5D}" type="presParOf" srcId="{150B2AA2-9658-4CCF-8521-A0A0BC65E77D}" destId="{CFDBD11F-7DB1-4082-BCD1-DA09A9CDC306}" srcOrd="1" destOrd="0" presId="urn:microsoft.com/office/officeart/2005/8/layout/orgChart1"/>
    <dgm:cxn modelId="{E68DDAF0-1E4C-455B-AEB6-5E1A9154C559}" type="presParOf" srcId="{150B2AA2-9658-4CCF-8521-A0A0BC65E77D}" destId="{146A34E9-48B6-4084-91D8-ED5FD3DAB733}" srcOrd="2" destOrd="0" presId="urn:microsoft.com/office/officeart/2005/8/layout/orgChart1"/>
    <dgm:cxn modelId="{F66E73E3-8A06-41DB-B674-5F5C7B61920A}" type="presParOf" srcId="{51F25C67-2835-4BBE-B3DD-F2680F18F119}" destId="{EDE908F8-4BF9-4D8C-B83B-43691177CB33}" srcOrd="2" destOrd="0" presId="urn:microsoft.com/office/officeart/2005/8/layout/orgChart1"/>
    <dgm:cxn modelId="{A63CB748-1DCE-41C2-8741-EE21FE4C5795}" type="presParOf" srcId="{51F25C67-2835-4BBE-B3DD-F2680F18F119}" destId="{4B4C20F0-2C3B-47F5-8214-B12AD35D0F1E}" srcOrd="3" destOrd="0" presId="urn:microsoft.com/office/officeart/2005/8/layout/orgChart1"/>
    <dgm:cxn modelId="{D47E05D9-B9AD-48BF-BFED-DF0C1EE97959}" type="presParOf" srcId="{4B4C20F0-2C3B-47F5-8214-B12AD35D0F1E}" destId="{10A72B45-622B-4CC7-9A97-D4812421BAEC}" srcOrd="0" destOrd="0" presId="urn:microsoft.com/office/officeart/2005/8/layout/orgChart1"/>
    <dgm:cxn modelId="{17B5E43A-152A-4E5D-B7D3-A39ADCFF36CD}" type="presParOf" srcId="{10A72B45-622B-4CC7-9A97-D4812421BAEC}" destId="{B048F48D-1BC6-4E3A-8003-73E3936A51B5}" srcOrd="0" destOrd="0" presId="urn:microsoft.com/office/officeart/2005/8/layout/orgChart1"/>
    <dgm:cxn modelId="{3986DB65-055F-4BB4-A0A4-FE7A7E3BF4C5}" type="presParOf" srcId="{10A72B45-622B-4CC7-9A97-D4812421BAEC}" destId="{68D745C5-5CF7-4941-98D8-C685C3044638}" srcOrd="1" destOrd="0" presId="urn:microsoft.com/office/officeart/2005/8/layout/orgChart1"/>
    <dgm:cxn modelId="{503362AC-46E4-4235-B0AF-CFDE19FF5D4E}" type="presParOf" srcId="{4B4C20F0-2C3B-47F5-8214-B12AD35D0F1E}" destId="{CB752F83-123D-4F10-BCD8-13FE1D1343EF}" srcOrd="1" destOrd="0" presId="urn:microsoft.com/office/officeart/2005/8/layout/orgChart1"/>
    <dgm:cxn modelId="{7AF49EC4-D1F4-4838-95C0-F8153F451E4B}" type="presParOf" srcId="{4B4C20F0-2C3B-47F5-8214-B12AD35D0F1E}" destId="{D28626D5-2FE4-41A6-AA86-CFC4A8F8FD7D}" srcOrd="2" destOrd="0" presId="urn:microsoft.com/office/officeart/2005/8/layout/orgChart1"/>
    <dgm:cxn modelId="{033E4C34-497D-409E-AB7A-618E5772EE60}" type="presParOf" srcId="{51F25C67-2835-4BBE-B3DD-F2680F18F119}" destId="{071E49C3-B612-448E-9A1F-03E17A20F5E7}" srcOrd="4" destOrd="0" presId="urn:microsoft.com/office/officeart/2005/8/layout/orgChart1"/>
    <dgm:cxn modelId="{81043AA8-3B2D-4450-9C19-59DC0E4A385E}" type="presParOf" srcId="{51F25C67-2835-4BBE-B3DD-F2680F18F119}" destId="{2C00AC8B-77C0-4FE1-837B-43B04BE8B30B}" srcOrd="5" destOrd="0" presId="urn:microsoft.com/office/officeart/2005/8/layout/orgChart1"/>
    <dgm:cxn modelId="{39A663C6-F2D3-4EDF-ABB2-A90802C42D01}" type="presParOf" srcId="{2C00AC8B-77C0-4FE1-837B-43B04BE8B30B}" destId="{BBE80651-2766-4677-B390-3F1FBF310A99}" srcOrd="0" destOrd="0" presId="urn:microsoft.com/office/officeart/2005/8/layout/orgChart1"/>
    <dgm:cxn modelId="{0606948A-3E1D-4497-AA4D-4709DA4371B9}" type="presParOf" srcId="{BBE80651-2766-4677-B390-3F1FBF310A99}" destId="{B6EC53E6-D930-4029-BEEC-E52F745401A5}" srcOrd="0" destOrd="0" presId="urn:microsoft.com/office/officeart/2005/8/layout/orgChart1"/>
    <dgm:cxn modelId="{9B57206D-6AB3-4DDC-8F33-FB2F85AA1577}" type="presParOf" srcId="{BBE80651-2766-4677-B390-3F1FBF310A99}" destId="{B964E142-4AB3-458E-AD60-5F8EDFE4B500}" srcOrd="1" destOrd="0" presId="urn:microsoft.com/office/officeart/2005/8/layout/orgChart1"/>
    <dgm:cxn modelId="{77D59B49-8410-405F-9ABF-049B1CA357ED}" type="presParOf" srcId="{2C00AC8B-77C0-4FE1-837B-43B04BE8B30B}" destId="{434647CA-0A52-4771-8FFB-0FCC40B34784}" srcOrd="1" destOrd="0" presId="urn:microsoft.com/office/officeart/2005/8/layout/orgChart1"/>
    <dgm:cxn modelId="{3302B997-B8C8-4B20-89EB-F765D070350F}" type="presParOf" srcId="{2C00AC8B-77C0-4FE1-837B-43B04BE8B30B}" destId="{8D45BA80-E134-48CA-B598-354546373BB7}" srcOrd="2" destOrd="0" presId="urn:microsoft.com/office/officeart/2005/8/layout/orgChart1"/>
    <dgm:cxn modelId="{8931D25C-2F08-430B-8C2F-8E492A368E32}" type="presParOf" srcId="{51F25C67-2835-4BBE-B3DD-F2680F18F119}" destId="{810B8644-A7DE-4691-95D6-E15C19C33766}" srcOrd="6" destOrd="0" presId="urn:microsoft.com/office/officeart/2005/8/layout/orgChart1"/>
    <dgm:cxn modelId="{9292CB61-701B-4893-8441-3FF4321BA653}" type="presParOf" srcId="{51F25C67-2835-4BBE-B3DD-F2680F18F119}" destId="{7A0FAB0C-150F-487A-9C48-0FDD8693E64E}" srcOrd="7" destOrd="0" presId="urn:microsoft.com/office/officeart/2005/8/layout/orgChart1"/>
    <dgm:cxn modelId="{2855536D-41F3-49AD-897E-F588D62B6623}" type="presParOf" srcId="{7A0FAB0C-150F-487A-9C48-0FDD8693E64E}" destId="{3B086F2D-C506-4A7F-B60C-D235FC31AC7F}" srcOrd="0" destOrd="0" presId="urn:microsoft.com/office/officeart/2005/8/layout/orgChart1"/>
    <dgm:cxn modelId="{84DC69A4-FE95-4B22-A6D9-ACE5D67D1882}" type="presParOf" srcId="{3B086F2D-C506-4A7F-B60C-D235FC31AC7F}" destId="{70811B45-3204-44D1-8145-BD3640F30AB2}" srcOrd="0" destOrd="0" presId="urn:microsoft.com/office/officeart/2005/8/layout/orgChart1"/>
    <dgm:cxn modelId="{C9F71E25-4BA4-4B0D-B130-8CE41DF7DF2C}" type="presParOf" srcId="{3B086F2D-C506-4A7F-B60C-D235FC31AC7F}" destId="{1C846CB2-44A8-4586-9767-A7CA0451F875}" srcOrd="1" destOrd="0" presId="urn:microsoft.com/office/officeart/2005/8/layout/orgChart1"/>
    <dgm:cxn modelId="{1C074B28-705A-4D4A-BDB2-B7197D31E58E}" type="presParOf" srcId="{7A0FAB0C-150F-487A-9C48-0FDD8693E64E}" destId="{ADE1D359-A58B-4481-8124-8103258F6D56}" srcOrd="1" destOrd="0" presId="urn:microsoft.com/office/officeart/2005/8/layout/orgChart1"/>
    <dgm:cxn modelId="{D76584C4-B02E-4F26-9A8A-FCB907DB32D0}" type="presParOf" srcId="{7A0FAB0C-150F-487A-9C48-0FDD8693E64E}" destId="{24E4DE17-A850-4493-A53A-46AA1FDD075D}" srcOrd="2" destOrd="0" presId="urn:microsoft.com/office/officeart/2005/8/layout/orgChart1"/>
    <dgm:cxn modelId="{20937D26-844C-4EC5-AC7A-0EFE0801C452}" type="presParOf" srcId="{51F25C67-2835-4BBE-B3DD-F2680F18F119}" destId="{C5060822-4A43-453B-ADB2-80E6C64DBFF2}" srcOrd="8" destOrd="0" presId="urn:microsoft.com/office/officeart/2005/8/layout/orgChart1"/>
    <dgm:cxn modelId="{6941CD89-1F29-46A7-B02B-A70B7A8A6FD0}" type="presParOf" srcId="{51F25C67-2835-4BBE-B3DD-F2680F18F119}" destId="{AAF6C185-A31B-43C1-8BA5-52DBC420A088}" srcOrd="9" destOrd="0" presId="urn:microsoft.com/office/officeart/2005/8/layout/orgChart1"/>
    <dgm:cxn modelId="{61AAB241-BE85-4F16-8FC7-270731332A4E}" type="presParOf" srcId="{AAF6C185-A31B-43C1-8BA5-52DBC420A088}" destId="{55FED746-6E8B-4DC5-9977-26BDC39F49BD}" srcOrd="0" destOrd="0" presId="urn:microsoft.com/office/officeart/2005/8/layout/orgChart1"/>
    <dgm:cxn modelId="{6CAF4B5C-D20B-4F6F-8DB6-FABC22943517}" type="presParOf" srcId="{55FED746-6E8B-4DC5-9977-26BDC39F49BD}" destId="{6C4E9932-0610-4ABE-A4C3-72593FFAFF70}" srcOrd="0" destOrd="0" presId="urn:microsoft.com/office/officeart/2005/8/layout/orgChart1"/>
    <dgm:cxn modelId="{86EE1E62-88FA-42E4-A93B-9D2AEDCA00A7}" type="presParOf" srcId="{55FED746-6E8B-4DC5-9977-26BDC39F49BD}" destId="{560C08D1-F010-4C49-823A-3963F55741AC}" srcOrd="1" destOrd="0" presId="urn:microsoft.com/office/officeart/2005/8/layout/orgChart1"/>
    <dgm:cxn modelId="{2C80BE4C-4B0D-41B5-B40A-6E4F4A76CC3F}" type="presParOf" srcId="{AAF6C185-A31B-43C1-8BA5-52DBC420A088}" destId="{09BDD679-8ADA-4631-96C4-9F2A26B3B7BA}" srcOrd="1" destOrd="0" presId="urn:microsoft.com/office/officeart/2005/8/layout/orgChart1"/>
    <dgm:cxn modelId="{0FA91396-D4A9-4141-AA7C-B3C76AC5AE43}" type="presParOf" srcId="{AAF6C185-A31B-43C1-8BA5-52DBC420A088}" destId="{DE81E002-8591-4AD0-BFC8-1CC03E5F59E8}" srcOrd="2" destOrd="0" presId="urn:microsoft.com/office/officeart/2005/8/layout/orgChart1"/>
    <dgm:cxn modelId="{41925FD7-9034-4912-A820-0843287CD2B8}" type="presParOf" srcId="{CC7B6001-E0EB-458A-8D49-F14E00ED85F4}" destId="{5B769022-A2E2-4480-AAAB-0CC7EF510CE0}"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0AEDAB-448B-4F6B-8F96-FD7294E2A5F6}" type="doc">
      <dgm:prSet loTypeId="urn:microsoft.com/office/officeart/2011/layout/Picture Frame" loCatId="picture" qsTypeId="urn:microsoft.com/office/officeart/2005/8/quickstyle/simple1" qsCatId="simple" csTypeId="urn:microsoft.com/office/officeart/2005/8/colors/accent1_2" csCatId="accent1" phldr="1"/>
      <dgm:spPr/>
      <dgm:t>
        <a:bodyPr/>
        <a:lstStyle/>
        <a:p>
          <a:endParaRPr lang="en-US"/>
        </a:p>
      </dgm:t>
    </dgm:pt>
    <dgm:pt modelId="{F5026236-4E40-4315-A609-E4620BD468DA}">
      <dgm:prSet phldrT="[Text]"/>
      <dgm:spPr/>
      <dgm:t>
        <a:bodyPr/>
        <a:lstStyle/>
        <a:p>
          <a:r>
            <a:rPr lang="en-US" dirty="0">
              <a:solidFill>
                <a:schemeClr val="bg1">
                  <a:lumMod val="50000"/>
                </a:schemeClr>
              </a:solidFill>
            </a:rPr>
            <a:t>DJI Mavic &amp; Phantom Fleet</a:t>
          </a:r>
        </a:p>
      </dgm:t>
    </dgm:pt>
    <dgm:pt modelId="{AC77AE10-1927-47EC-8F41-ACBB8204BB06}" type="parTrans" cxnId="{C3304170-C9D4-4762-967E-C952B0854D3F}">
      <dgm:prSet/>
      <dgm:spPr/>
      <dgm:t>
        <a:bodyPr/>
        <a:lstStyle/>
        <a:p>
          <a:endParaRPr lang="en-US"/>
        </a:p>
      </dgm:t>
    </dgm:pt>
    <dgm:pt modelId="{06769E0E-DB1D-4731-883F-2717D1917B09}" type="sibTrans" cxnId="{C3304170-C9D4-4762-967E-C952B0854D3F}">
      <dgm:prSet/>
      <dgm:spPr/>
      <dgm:t>
        <a:bodyPr/>
        <a:lstStyle/>
        <a:p>
          <a:endParaRPr lang="en-US"/>
        </a:p>
      </dgm:t>
    </dgm:pt>
    <dgm:pt modelId="{6F1A1337-F6D1-4F2B-BB17-A650C6303DD6}">
      <dgm:prSet phldrT="[Text]"/>
      <dgm:spPr/>
      <dgm:t>
        <a:bodyPr/>
        <a:lstStyle/>
        <a:p>
          <a:r>
            <a:rPr lang="en-US" dirty="0">
              <a:solidFill>
                <a:schemeClr val="bg1">
                  <a:lumMod val="50000"/>
                </a:schemeClr>
              </a:solidFill>
            </a:rPr>
            <a:t>Photography</a:t>
          </a:r>
          <a:r>
            <a:rPr lang="en-US" dirty="0"/>
            <a:t> </a:t>
          </a:r>
          <a:r>
            <a:rPr lang="en-US" dirty="0">
              <a:solidFill>
                <a:schemeClr val="bg1">
                  <a:lumMod val="50000"/>
                </a:schemeClr>
              </a:solidFill>
            </a:rPr>
            <a:t>Studio</a:t>
          </a:r>
        </a:p>
      </dgm:t>
    </dgm:pt>
    <dgm:pt modelId="{91AEC4E6-9F6D-4EB2-A728-95155DE9968B}" type="parTrans" cxnId="{D6725FB1-4B3C-41DB-AA9B-81D3C21003F2}">
      <dgm:prSet/>
      <dgm:spPr/>
      <dgm:t>
        <a:bodyPr/>
        <a:lstStyle/>
        <a:p>
          <a:endParaRPr lang="en-US"/>
        </a:p>
      </dgm:t>
    </dgm:pt>
    <dgm:pt modelId="{004FA604-3A29-44E8-9479-DD190CFA2F42}" type="sibTrans" cxnId="{D6725FB1-4B3C-41DB-AA9B-81D3C21003F2}">
      <dgm:prSet/>
      <dgm:spPr/>
      <dgm:t>
        <a:bodyPr/>
        <a:lstStyle/>
        <a:p>
          <a:endParaRPr lang="en-US"/>
        </a:p>
      </dgm:t>
    </dgm:pt>
    <dgm:pt modelId="{52E1275D-DF38-41DD-9509-3B5BF9845613}">
      <dgm:prSet phldrT="[Text]"/>
      <dgm:spPr/>
      <dgm:t>
        <a:bodyPr/>
        <a:lstStyle/>
        <a:p>
          <a:r>
            <a:rPr lang="en-US" dirty="0">
              <a:solidFill>
                <a:schemeClr val="bg1">
                  <a:lumMod val="50000"/>
                </a:schemeClr>
              </a:solidFill>
            </a:rPr>
            <a:t>Multimedia Editing Station</a:t>
          </a:r>
        </a:p>
      </dgm:t>
    </dgm:pt>
    <dgm:pt modelId="{0D4F37F3-5AAE-4381-829C-F03FE5F6B5FF}" type="parTrans" cxnId="{410BAF58-785E-4CDC-97D7-2E3547D82F2F}">
      <dgm:prSet/>
      <dgm:spPr/>
      <dgm:t>
        <a:bodyPr/>
        <a:lstStyle/>
        <a:p>
          <a:endParaRPr lang="en-US"/>
        </a:p>
      </dgm:t>
    </dgm:pt>
    <dgm:pt modelId="{98648832-9B9B-4701-803E-B4FCD8CED42E}" type="sibTrans" cxnId="{410BAF58-785E-4CDC-97D7-2E3547D82F2F}">
      <dgm:prSet/>
      <dgm:spPr/>
      <dgm:t>
        <a:bodyPr/>
        <a:lstStyle/>
        <a:p>
          <a:endParaRPr lang="en-US"/>
        </a:p>
      </dgm:t>
    </dgm:pt>
    <dgm:pt modelId="{FFACBAE7-94B6-4A37-8A12-7915E01EBD9F}" type="pres">
      <dgm:prSet presAssocID="{880AEDAB-448B-4F6B-8F96-FD7294E2A5F6}" presName="Name0" presStyleCnt="0">
        <dgm:presLayoutVars>
          <dgm:chMax/>
          <dgm:chPref/>
          <dgm:dir/>
        </dgm:presLayoutVars>
      </dgm:prSet>
      <dgm:spPr/>
    </dgm:pt>
    <dgm:pt modelId="{AFDA2CDB-667A-4190-8A92-3D3AC7E60FAA}" type="pres">
      <dgm:prSet presAssocID="{F5026236-4E40-4315-A609-E4620BD468DA}" presName="composite" presStyleCnt="0"/>
      <dgm:spPr/>
    </dgm:pt>
    <dgm:pt modelId="{3FBE61A2-E760-4C6F-BEBA-31DE316629D4}" type="pres">
      <dgm:prSet presAssocID="{F5026236-4E40-4315-A609-E4620BD468DA}" presName="ParentText" presStyleLbl="revTx" presStyleIdx="0" presStyleCnt="3">
        <dgm:presLayoutVars>
          <dgm:chMax val="0"/>
          <dgm:chPref val="0"/>
          <dgm:bulletEnabled val="1"/>
        </dgm:presLayoutVars>
      </dgm:prSet>
      <dgm:spPr/>
    </dgm:pt>
    <dgm:pt modelId="{DFF36282-B6E5-4B41-97FA-D0EFDB451392}" type="pres">
      <dgm:prSet presAssocID="{F5026236-4E40-4315-A609-E4620BD468DA}" presName="Accent1" presStyleLbl="parChTrans1D1" presStyleIdx="0" presStyleCnt="3"/>
      <dgm:spPr/>
    </dgm:pt>
    <dgm:pt modelId="{82F6EC7C-7DE9-4F75-9406-36B4024A7919}" type="pres">
      <dgm:prSet presAssocID="{F5026236-4E40-4315-A609-E4620BD468DA}" presName="Image" presStyleLbl="alignImgPlace1" presStyleIdx="0" presStyleCnt="3"/>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pt>
    <dgm:pt modelId="{D07072D6-09CD-4404-9571-100B2921D3A6}" type="pres">
      <dgm:prSet presAssocID="{06769E0E-DB1D-4731-883F-2717D1917B09}" presName="sibTrans" presStyleCnt="0"/>
      <dgm:spPr/>
    </dgm:pt>
    <dgm:pt modelId="{8B53BC6F-6494-4686-9897-3FA5F735AC06}" type="pres">
      <dgm:prSet presAssocID="{6F1A1337-F6D1-4F2B-BB17-A650C6303DD6}" presName="composite" presStyleCnt="0"/>
      <dgm:spPr/>
    </dgm:pt>
    <dgm:pt modelId="{C531F180-CF1C-4319-94B8-59C59A2BC583}" type="pres">
      <dgm:prSet presAssocID="{6F1A1337-F6D1-4F2B-BB17-A650C6303DD6}" presName="ParentText" presStyleLbl="revTx" presStyleIdx="1" presStyleCnt="3">
        <dgm:presLayoutVars>
          <dgm:chMax val="0"/>
          <dgm:chPref val="0"/>
          <dgm:bulletEnabled val="1"/>
        </dgm:presLayoutVars>
      </dgm:prSet>
      <dgm:spPr/>
    </dgm:pt>
    <dgm:pt modelId="{8C45F0C2-BEA3-4EF7-BD24-77D370461044}" type="pres">
      <dgm:prSet presAssocID="{6F1A1337-F6D1-4F2B-BB17-A650C6303DD6}" presName="Accent1" presStyleLbl="parChTrans1D1" presStyleIdx="1" presStyleCnt="3"/>
      <dgm:spPr/>
    </dgm:pt>
    <dgm:pt modelId="{8F92A8C8-74B3-460C-A27F-F6E420FD2557}" type="pres">
      <dgm:prSet presAssocID="{6F1A1337-F6D1-4F2B-BB17-A650C6303DD6}" presName="Image" presStyleLbl="alignImgPlace1" presStyleIdx="1" presStyleCnt="3"/>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57BB6A5A-A271-427C-ABED-B08346632C41}" type="pres">
      <dgm:prSet presAssocID="{004FA604-3A29-44E8-9479-DD190CFA2F42}" presName="sibTrans" presStyleCnt="0"/>
      <dgm:spPr/>
    </dgm:pt>
    <dgm:pt modelId="{EF63F297-39AA-46F6-88BC-46A772A63438}" type="pres">
      <dgm:prSet presAssocID="{52E1275D-DF38-41DD-9509-3B5BF9845613}" presName="composite" presStyleCnt="0"/>
      <dgm:spPr/>
    </dgm:pt>
    <dgm:pt modelId="{09F8E1CA-773C-45D3-AF74-605E756DA2B7}" type="pres">
      <dgm:prSet presAssocID="{52E1275D-DF38-41DD-9509-3B5BF9845613}" presName="ParentText" presStyleLbl="revTx" presStyleIdx="2" presStyleCnt="3">
        <dgm:presLayoutVars>
          <dgm:chMax val="0"/>
          <dgm:chPref val="0"/>
          <dgm:bulletEnabled val="1"/>
        </dgm:presLayoutVars>
      </dgm:prSet>
      <dgm:spPr/>
    </dgm:pt>
    <dgm:pt modelId="{7A3B8696-FA35-474B-B387-603CE19BB302}" type="pres">
      <dgm:prSet presAssocID="{52E1275D-DF38-41DD-9509-3B5BF9845613}" presName="Accent1" presStyleLbl="parChTrans1D1" presStyleIdx="2" presStyleCnt="3"/>
      <dgm:spPr/>
    </dgm:pt>
    <dgm:pt modelId="{E1D9771E-8F16-4537-9FA1-F895110B7EC5}" type="pres">
      <dgm:prSet presAssocID="{52E1275D-DF38-41DD-9509-3B5BF9845613}" presName="Image" presStyleLbl="alignImgPlace1" presStyleIdx="2" presStyleCnt="3"/>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Lst>
  <dgm:cxnLst>
    <dgm:cxn modelId="{46445146-389F-4C9B-8AB7-67596876F565}" type="presOf" srcId="{880AEDAB-448B-4F6B-8F96-FD7294E2A5F6}" destId="{FFACBAE7-94B6-4A37-8A12-7915E01EBD9F}" srcOrd="0" destOrd="0" presId="urn:microsoft.com/office/officeart/2011/layout/Picture Frame"/>
    <dgm:cxn modelId="{C3304170-C9D4-4762-967E-C952B0854D3F}" srcId="{880AEDAB-448B-4F6B-8F96-FD7294E2A5F6}" destId="{F5026236-4E40-4315-A609-E4620BD468DA}" srcOrd="0" destOrd="0" parTransId="{AC77AE10-1927-47EC-8F41-ACBB8204BB06}" sibTransId="{06769E0E-DB1D-4731-883F-2717D1917B09}"/>
    <dgm:cxn modelId="{410BAF58-785E-4CDC-97D7-2E3547D82F2F}" srcId="{880AEDAB-448B-4F6B-8F96-FD7294E2A5F6}" destId="{52E1275D-DF38-41DD-9509-3B5BF9845613}" srcOrd="2" destOrd="0" parTransId="{0D4F37F3-5AAE-4381-829C-F03FE5F6B5FF}" sibTransId="{98648832-9B9B-4701-803E-B4FCD8CED42E}"/>
    <dgm:cxn modelId="{DF208882-301F-429A-8D04-749806C1E3FA}" type="presOf" srcId="{52E1275D-DF38-41DD-9509-3B5BF9845613}" destId="{09F8E1CA-773C-45D3-AF74-605E756DA2B7}" srcOrd="0" destOrd="0" presId="urn:microsoft.com/office/officeart/2011/layout/Picture Frame"/>
    <dgm:cxn modelId="{F34F6199-7173-45F8-8C51-0CF43E4A860C}" type="presOf" srcId="{F5026236-4E40-4315-A609-E4620BD468DA}" destId="{3FBE61A2-E760-4C6F-BEBA-31DE316629D4}" srcOrd="0" destOrd="0" presId="urn:microsoft.com/office/officeart/2011/layout/Picture Frame"/>
    <dgm:cxn modelId="{AF14B19C-ACA1-405E-B055-DBBB18C12C4C}" type="presOf" srcId="{6F1A1337-F6D1-4F2B-BB17-A650C6303DD6}" destId="{C531F180-CF1C-4319-94B8-59C59A2BC583}" srcOrd="0" destOrd="0" presId="urn:microsoft.com/office/officeart/2011/layout/Picture Frame"/>
    <dgm:cxn modelId="{D6725FB1-4B3C-41DB-AA9B-81D3C21003F2}" srcId="{880AEDAB-448B-4F6B-8F96-FD7294E2A5F6}" destId="{6F1A1337-F6D1-4F2B-BB17-A650C6303DD6}" srcOrd="1" destOrd="0" parTransId="{91AEC4E6-9F6D-4EB2-A728-95155DE9968B}" sibTransId="{004FA604-3A29-44E8-9479-DD190CFA2F42}"/>
    <dgm:cxn modelId="{8ACF302D-235D-47D6-834E-4427E0220D3E}" type="presParOf" srcId="{FFACBAE7-94B6-4A37-8A12-7915E01EBD9F}" destId="{AFDA2CDB-667A-4190-8A92-3D3AC7E60FAA}" srcOrd="0" destOrd="0" presId="urn:microsoft.com/office/officeart/2011/layout/Picture Frame"/>
    <dgm:cxn modelId="{C00EF4D9-A019-41A3-9971-374CD5924413}" type="presParOf" srcId="{AFDA2CDB-667A-4190-8A92-3D3AC7E60FAA}" destId="{3FBE61A2-E760-4C6F-BEBA-31DE316629D4}" srcOrd="0" destOrd="0" presId="urn:microsoft.com/office/officeart/2011/layout/Picture Frame"/>
    <dgm:cxn modelId="{C6571385-C444-4F96-B94F-6A1D7AAE3DF7}" type="presParOf" srcId="{AFDA2CDB-667A-4190-8A92-3D3AC7E60FAA}" destId="{DFF36282-B6E5-4B41-97FA-D0EFDB451392}" srcOrd="1" destOrd="0" presId="urn:microsoft.com/office/officeart/2011/layout/Picture Frame"/>
    <dgm:cxn modelId="{327A4D89-F92A-4B88-BBCC-FE84727F3333}" type="presParOf" srcId="{AFDA2CDB-667A-4190-8A92-3D3AC7E60FAA}" destId="{82F6EC7C-7DE9-4F75-9406-36B4024A7919}" srcOrd="2" destOrd="0" presId="urn:microsoft.com/office/officeart/2011/layout/Picture Frame"/>
    <dgm:cxn modelId="{6FC13979-728F-4C57-9C1F-7DB587C7F699}" type="presParOf" srcId="{FFACBAE7-94B6-4A37-8A12-7915E01EBD9F}" destId="{D07072D6-09CD-4404-9571-100B2921D3A6}" srcOrd="1" destOrd="0" presId="urn:microsoft.com/office/officeart/2011/layout/Picture Frame"/>
    <dgm:cxn modelId="{CAB3A105-C4D3-4A6F-8018-D82008C53419}" type="presParOf" srcId="{FFACBAE7-94B6-4A37-8A12-7915E01EBD9F}" destId="{8B53BC6F-6494-4686-9897-3FA5F735AC06}" srcOrd="2" destOrd="0" presId="urn:microsoft.com/office/officeart/2011/layout/Picture Frame"/>
    <dgm:cxn modelId="{CF76E841-BA74-4017-88E5-41AA94D1E464}" type="presParOf" srcId="{8B53BC6F-6494-4686-9897-3FA5F735AC06}" destId="{C531F180-CF1C-4319-94B8-59C59A2BC583}" srcOrd="0" destOrd="0" presId="urn:microsoft.com/office/officeart/2011/layout/Picture Frame"/>
    <dgm:cxn modelId="{8E86A322-13FA-4194-83F2-5BFFABF524C8}" type="presParOf" srcId="{8B53BC6F-6494-4686-9897-3FA5F735AC06}" destId="{8C45F0C2-BEA3-4EF7-BD24-77D370461044}" srcOrd="1" destOrd="0" presId="urn:microsoft.com/office/officeart/2011/layout/Picture Frame"/>
    <dgm:cxn modelId="{E1A7C556-3255-4C43-9AB7-495917E482C9}" type="presParOf" srcId="{8B53BC6F-6494-4686-9897-3FA5F735AC06}" destId="{8F92A8C8-74B3-460C-A27F-F6E420FD2557}" srcOrd="2" destOrd="0" presId="urn:microsoft.com/office/officeart/2011/layout/Picture Frame"/>
    <dgm:cxn modelId="{6DD40E8C-BBDD-4D47-B99D-1757E72AE2A2}" type="presParOf" srcId="{FFACBAE7-94B6-4A37-8A12-7915E01EBD9F}" destId="{57BB6A5A-A271-427C-ABED-B08346632C41}" srcOrd="3" destOrd="0" presId="urn:microsoft.com/office/officeart/2011/layout/Picture Frame"/>
    <dgm:cxn modelId="{3E4CCC42-35A4-4305-A94B-DDBE794052C4}" type="presParOf" srcId="{FFACBAE7-94B6-4A37-8A12-7915E01EBD9F}" destId="{EF63F297-39AA-46F6-88BC-46A772A63438}" srcOrd="4" destOrd="0" presId="urn:microsoft.com/office/officeart/2011/layout/Picture Frame"/>
    <dgm:cxn modelId="{41DD9C64-BC35-4B04-B437-DF832B65BAE6}" type="presParOf" srcId="{EF63F297-39AA-46F6-88BC-46A772A63438}" destId="{09F8E1CA-773C-45D3-AF74-605E756DA2B7}" srcOrd="0" destOrd="0" presId="urn:microsoft.com/office/officeart/2011/layout/Picture Frame"/>
    <dgm:cxn modelId="{ED1085B7-0D97-4FC8-8074-1A1431F5B4E6}" type="presParOf" srcId="{EF63F297-39AA-46F6-88BC-46A772A63438}" destId="{7A3B8696-FA35-474B-B387-603CE19BB302}" srcOrd="1" destOrd="0" presId="urn:microsoft.com/office/officeart/2011/layout/Picture Frame"/>
    <dgm:cxn modelId="{41E089E7-25C9-4C34-A492-17A8E02F92B3}" type="presParOf" srcId="{EF63F297-39AA-46F6-88BC-46A772A63438}" destId="{E1D9771E-8F16-4537-9FA1-F895110B7EC5}" srcOrd="2" destOrd="0" presId="urn:microsoft.com/office/officeart/2011/layout/Picture Fram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6D1A99-4923-412E-85BE-491496A792A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326F57FD-59CC-46DC-979B-E898C683FB68}">
      <dgm:prSet phldrT="[Text]"/>
      <dgm:spPr>
        <a:solidFill>
          <a:schemeClr val="accent2"/>
        </a:solidFill>
      </dgm:spPr>
      <dgm:t>
        <a:bodyPr/>
        <a:lstStyle/>
        <a:p>
          <a:r>
            <a:rPr lang="en-US" dirty="0"/>
            <a:t>Section 4</a:t>
          </a:r>
        </a:p>
      </dgm:t>
    </dgm:pt>
    <dgm:pt modelId="{F6FF89D8-D792-47C7-9DAB-674505701DB8}" type="parTrans" cxnId="{CC4504FC-F06B-4FF9-B870-6882C4C61FD6}">
      <dgm:prSet/>
      <dgm:spPr/>
      <dgm:t>
        <a:bodyPr/>
        <a:lstStyle/>
        <a:p>
          <a:endParaRPr lang="en-US"/>
        </a:p>
      </dgm:t>
    </dgm:pt>
    <dgm:pt modelId="{630DF24F-A56C-40F9-B569-D59AD2B16B6B}" type="sibTrans" cxnId="{CC4504FC-F06B-4FF9-B870-6882C4C61FD6}">
      <dgm:prSet/>
      <dgm:spPr/>
      <dgm:t>
        <a:bodyPr/>
        <a:lstStyle/>
        <a:p>
          <a:endParaRPr lang="en-US"/>
        </a:p>
      </dgm:t>
    </dgm:pt>
    <dgm:pt modelId="{4013EDCF-2ABC-4036-9911-4BE91C106FC5}">
      <dgm:prSet phldrT="[Text]"/>
      <dgm:spPr/>
      <dgm:t>
        <a:bodyPr/>
        <a:lstStyle/>
        <a:p>
          <a:r>
            <a:rPr lang="en-US" dirty="0"/>
            <a:t>Part 1 : Preparation</a:t>
          </a:r>
        </a:p>
      </dgm:t>
    </dgm:pt>
    <dgm:pt modelId="{4B65D3AA-4F4B-4C56-900E-4916B6CE446D}" type="parTrans" cxnId="{52DAC092-0CDF-4EA5-9516-16254F2CBEAA}">
      <dgm:prSet/>
      <dgm:spPr/>
      <dgm:t>
        <a:bodyPr/>
        <a:lstStyle/>
        <a:p>
          <a:endParaRPr lang="en-US"/>
        </a:p>
      </dgm:t>
    </dgm:pt>
    <dgm:pt modelId="{2DC466B2-AE1C-4342-8EAC-38B106286DA7}" type="sibTrans" cxnId="{52DAC092-0CDF-4EA5-9516-16254F2CBEAA}">
      <dgm:prSet/>
      <dgm:spPr/>
      <dgm:t>
        <a:bodyPr/>
        <a:lstStyle/>
        <a:p>
          <a:endParaRPr lang="en-US"/>
        </a:p>
      </dgm:t>
    </dgm:pt>
    <dgm:pt modelId="{64102C72-6260-462C-AFCD-5B84F00983E5}">
      <dgm:prSet phldrT="[Text]"/>
      <dgm:spPr>
        <a:solidFill>
          <a:schemeClr val="accent2"/>
        </a:solidFill>
      </dgm:spPr>
      <dgm:t>
        <a:bodyPr/>
        <a:lstStyle/>
        <a:p>
          <a:r>
            <a:rPr lang="en-US" dirty="0"/>
            <a:t>Part 2 : Imaging</a:t>
          </a:r>
        </a:p>
      </dgm:t>
    </dgm:pt>
    <dgm:pt modelId="{071EE29F-F35C-4C7D-B1DC-308A4A6214DC}" type="parTrans" cxnId="{88F86681-77E2-4E50-9718-5AC4FD74EB7A}">
      <dgm:prSet/>
      <dgm:spPr/>
      <dgm:t>
        <a:bodyPr/>
        <a:lstStyle/>
        <a:p>
          <a:endParaRPr lang="en-US"/>
        </a:p>
      </dgm:t>
    </dgm:pt>
    <dgm:pt modelId="{CA8D45B7-538D-4181-95C1-DEC566F3682D}" type="sibTrans" cxnId="{88F86681-77E2-4E50-9718-5AC4FD74EB7A}">
      <dgm:prSet/>
      <dgm:spPr/>
      <dgm:t>
        <a:bodyPr/>
        <a:lstStyle/>
        <a:p>
          <a:endParaRPr lang="en-US"/>
        </a:p>
      </dgm:t>
    </dgm:pt>
    <dgm:pt modelId="{D456116F-0298-4BA4-8AC3-4833037C7562}">
      <dgm:prSet phldrT="[Text]"/>
      <dgm:spPr/>
      <dgm:t>
        <a:bodyPr/>
        <a:lstStyle/>
        <a:p>
          <a:r>
            <a:rPr lang="en-US" dirty="0"/>
            <a:t>Part 3 : </a:t>
          </a:r>
          <a:endParaRPr lang="ar-SA" dirty="0"/>
        </a:p>
        <a:p>
          <a:r>
            <a:rPr lang="en-US" dirty="0"/>
            <a:t>Testing</a:t>
          </a:r>
        </a:p>
      </dgm:t>
    </dgm:pt>
    <dgm:pt modelId="{DB5285C1-0D71-4646-A089-65A3C5D4AEB6}" type="parTrans" cxnId="{DEB7CDE3-08CB-4B1D-9409-84054B645490}">
      <dgm:prSet/>
      <dgm:spPr/>
      <dgm:t>
        <a:bodyPr/>
        <a:lstStyle/>
        <a:p>
          <a:endParaRPr lang="en-US"/>
        </a:p>
      </dgm:t>
    </dgm:pt>
    <dgm:pt modelId="{48804F9A-BDB7-43CF-8B4C-B69CD886C1A9}" type="sibTrans" cxnId="{DEB7CDE3-08CB-4B1D-9409-84054B645490}">
      <dgm:prSet/>
      <dgm:spPr/>
      <dgm:t>
        <a:bodyPr/>
        <a:lstStyle/>
        <a:p>
          <a:endParaRPr lang="en-US"/>
        </a:p>
      </dgm:t>
    </dgm:pt>
    <dgm:pt modelId="{49A89A47-BBE6-4DFB-9F54-B0D70592DB65}">
      <dgm:prSet/>
      <dgm:spPr>
        <a:solidFill>
          <a:schemeClr val="accent2"/>
        </a:solidFill>
      </dgm:spPr>
      <dgm:t>
        <a:bodyPr/>
        <a:lstStyle/>
        <a:p>
          <a:r>
            <a:rPr lang="en-US" dirty="0"/>
            <a:t>Part 4 : </a:t>
          </a:r>
          <a:endParaRPr lang="ar-SA" dirty="0"/>
        </a:p>
        <a:p>
          <a:r>
            <a:rPr lang="en-US" dirty="0"/>
            <a:t>Utilities</a:t>
          </a:r>
        </a:p>
      </dgm:t>
    </dgm:pt>
    <dgm:pt modelId="{BE54B442-BA82-4A3B-A456-8D494E81292C}" type="parTrans" cxnId="{59071861-AB6B-4925-B17F-7EF22C6F8301}">
      <dgm:prSet/>
      <dgm:spPr/>
      <dgm:t>
        <a:bodyPr/>
        <a:lstStyle/>
        <a:p>
          <a:endParaRPr lang="en-US"/>
        </a:p>
      </dgm:t>
    </dgm:pt>
    <dgm:pt modelId="{9E9261EA-788A-4C9A-8864-BF1C41CE06AB}" type="sibTrans" cxnId="{59071861-AB6B-4925-B17F-7EF22C6F8301}">
      <dgm:prSet/>
      <dgm:spPr/>
      <dgm:t>
        <a:bodyPr/>
        <a:lstStyle/>
        <a:p>
          <a:endParaRPr lang="en-US"/>
        </a:p>
      </dgm:t>
    </dgm:pt>
    <dgm:pt modelId="{2C271EE7-D92D-4454-87BA-118375D5661E}" type="pres">
      <dgm:prSet presAssocID="{B36D1A99-4923-412E-85BE-491496A792AE}" presName="hierChild1" presStyleCnt="0">
        <dgm:presLayoutVars>
          <dgm:orgChart val="1"/>
          <dgm:chPref val="1"/>
          <dgm:dir/>
          <dgm:animOne val="branch"/>
          <dgm:animLvl val="lvl"/>
          <dgm:resizeHandles/>
        </dgm:presLayoutVars>
      </dgm:prSet>
      <dgm:spPr/>
    </dgm:pt>
    <dgm:pt modelId="{D78F7E7D-3CE6-45D5-8BAF-F9A392AE0135}" type="pres">
      <dgm:prSet presAssocID="{326F57FD-59CC-46DC-979B-E898C683FB68}" presName="hierRoot1" presStyleCnt="0">
        <dgm:presLayoutVars>
          <dgm:hierBranch val="init"/>
        </dgm:presLayoutVars>
      </dgm:prSet>
      <dgm:spPr/>
    </dgm:pt>
    <dgm:pt modelId="{DCF180FE-1D47-4DA3-9FE6-352EDA541A10}" type="pres">
      <dgm:prSet presAssocID="{326F57FD-59CC-46DC-979B-E898C683FB68}" presName="rootComposite1" presStyleCnt="0"/>
      <dgm:spPr/>
    </dgm:pt>
    <dgm:pt modelId="{6B84AEDC-E56B-4CA3-8AF6-8B6C03EB0383}" type="pres">
      <dgm:prSet presAssocID="{326F57FD-59CC-46DC-979B-E898C683FB68}" presName="rootText1" presStyleLbl="node0" presStyleIdx="0" presStyleCnt="1">
        <dgm:presLayoutVars>
          <dgm:chPref val="3"/>
        </dgm:presLayoutVars>
      </dgm:prSet>
      <dgm:spPr/>
    </dgm:pt>
    <dgm:pt modelId="{35BDF9F3-585A-4EC4-A965-10FDF2BD032F}" type="pres">
      <dgm:prSet presAssocID="{326F57FD-59CC-46DC-979B-E898C683FB68}" presName="rootConnector1" presStyleLbl="node1" presStyleIdx="0" presStyleCnt="0"/>
      <dgm:spPr/>
    </dgm:pt>
    <dgm:pt modelId="{FE5E2F1A-2273-412F-B9BE-17E8C004F0B5}" type="pres">
      <dgm:prSet presAssocID="{326F57FD-59CC-46DC-979B-E898C683FB68}" presName="hierChild2" presStyleCnt="0"/>
      <dgm:spPr/>
    </dgm:pt>
    <dgm:pt modelId="{9670CF61-D857-4211-9224-57D50E16DC6F}" type="pres">
      <dgm:prSet presAssocID="{4B65D3AA-4F4B-4C56-900E-4916B6CE446D}" presName="Name37" presStyleLbl="parChTrans1D2" presStyleIdx="0" presStyleCnt="4"/>
      <dgm:spPr/>
    </dgm:pt>
    <dgm:pt modelId="{4BDEBE5E-C359-42CD-85A5-C83AB9D8D4E8}" type="pres">
      <dgm:prSet presAssocID="{4013EDCF-2ABC-4036-9911-4BE91C106FC5}" presName="hierRoot2" presStyleCnt="0">
        <dgm:presLayoutVars>
          <dgm:hierBranch val="init"/>
        </dgm:presLayoutVars>
      </dgm:prSet>
      <dgm:spPr/>
    </dgm:pt>
    <dgm:pt modelId="{E4EC2AFA-28CE-4D77-9589-7862F8366BE7}" type="pres">
      <dgm:prSet presAssocID="{4013EDCF-2ABC-4036-9911-4BE91C106FC5}" presName="rootComposite" presStyleCnt="0"/>
      <dgm:spPr/>
    </dgm:pt>
    <dgm:pt modelId="{9A3E9D9D-59B4-4390-AE44-8B84C877B7B4}" type="pres">
      <dgm:prSet presAssocID="{4013EDCF-2ABC-4036-9911-4BE91C106FC5}" presName="rootText" presStyleLbl="node2" presStyleIdx="0" presStyleCnt="4">
        <dgm:presLayoutVars>
          <dgm:chPref val="3"/>
        </dgm:presLayoutVars>
      </dgm:prSet>
      <dgm:spPr/>
    </dgm:pt>
    <dgm:pt modelId="{C24BD364-D08C-4874-BC42-25D40388F4F9}" type="pres">
      <dgm:prSet presAssocID="{4013EDCF-2ABC-4036-9911-4BE91C106FC5}" presName="rootConnector" presStyleLbl="node2" presStyleIdx="0" presStyleCnt="4"/>
      <dgm:spPr/>
    </dgm:pt>
    <dgm:pt modelId="{A68181C2-DD8F-4A09-B9E9-35A34E12CE12}" type="pres">
      <dgm:prSet presAssocID="{4013EDCF-2ABC-4036-9911-4BE91C106FC5}" presName="hierChild4" presStyleCnt="0"/>
      <dgm:spPr/>
    </dgm:pt>
    <dgm:pt modelId="{7E563418-1CA2-484C-A5DF-8B23DD375903}" type="pres">
      <dgm:prSet presAssocID="{4013EDCF-2ABC-4036-9911-4BE91C106FC5}" presName="hierChild5" presStyleCnt="0"/>
      <dgm:spPr/>
    </dgm:pt>
    <dgm:pt modelId="{8EA07619-5CB6-46B3-8AE1-5FF6B93F8EF8}" type="pres">
      <dgm:prSet presAssocID="{071EE29F-F35C-4C7D-B1DC-308A4A6214DC}" presName="Name37" presStyleLbl="parChTrans1D2" presStyleIdx="1" presStyleCnt="4"/>
      <dgm:spPr/>
    </dgm:pt>
    <dgm:pt modelId="{A7D8CB30-FAD7-4FC3-93DC-28E38A346E16}" type="pres">
      <dgm:prSet presAssocID="{64102C72-6260-462C-AFCD-5B84F00983E5}" presName="hierRoot2" presStyleCnt="0">
        <dgm:presLayoutVars>
          <dgm:hierBranch val="init"/>
        </dgm:presLayoutVars>
      </dgm:prSet>
      <dgm:spPr/>
    </dgm:pt>
    <dgm:pt modelId="{F465BC85-C6C9-49C8-961A-016ECB113F75}" type="pres">
      <dgm:prSet presAssocID="{64102C72-6260-462C-AFCD-5B84F00983E5}" presName="rootComposite" presStyleCnt="0"/>
      <dgm:spPr/>
    </dgm:pt>
    <dgm:pt modelId="{41C027AC-1DD5-4639-9977-4088A4AA6569}" type="pres">
      <dgm:prSet presAssocID="{64102C72-6260-462C-AFCD-5B84F00983E5}" presName="rootText" presStyleLbl="node2" presStyleIdx="1" presStyleCnt="4">
        <dgm:presLayoutVars>
          <dgm:chPref val="3"/>
        </dgm:presLayoutVars>
      </dgm:prSet>
      <dgm:spPr/>
    </dgm:pt>
    <dgm:pt modelId="{81D0B394-D4A0-4D99-849D-254FCD40C74F}" type="pres">
      <dgm:prSet presAssocID="{64102C72-6260-462C-AFCD-5B84F00983E5}" presName="rootConnector" presStyleLbl="node2" presStyleIdx="1" presStyleCnt="4"/>
      <dgm:spPr/>
    </dgm:pt>
    <dgm:pt modelId="{FCFD32C3-1ECD-48BD-A9BC-D9F1A9F5FE51}" type="pres">
      <dgm:prSet presAssocID="{64102C72-6260-462C-AFCD-5B84F00983E5}" presName="hierChild4" presStyleCnt="0"/>
      <dgm:spPr/>
    </dgm:pt>
    <dgm:pt modelId="{8E861F30-09C7-488A-84FD-6B14588ACEC7}" type="pres">
      <dgm:prSet presAssocID="{64102C72-6260-462C-AFCD-5B84F00983E5}" presName="hierChild5" presStyleCnt="0"/>
      <dgm:spPr/>
    </dgm:pt>
    <dgm:pt modelId="{226AEFBD-6E72-41FE-993D-07B347D712AC}" type="pres">
      <dgm:prSet presAssocID="{DB5285C1-0D71-4646-A089-65A3C5D4AEB6}" presName="Name37" presStyleLbl="parChTrans1D2" presStyleIdx="2" presStyleCnt="4"/>
      <dgm:spPr/>
    </dgm:pt>
    <dgm:pt modelId="{B661F5E1-14BD-4692-A68E-51162D2B5C99}" type="pres">
      <dgm:prSet presAssocID="{D456116F-0298-4BA4-8AC3-4833037C7562}" presName="hierRoot2" presStyleCnt="0">
        <dgm:presLayoutVars>
          <dgm:hierBranch val="init"/>
        </dgm:presLayoutVars>
      </dgm:prSet>
      <dgm:spPr/>
    </dgm:pt>
    <dgm:pt modelId="{BBCB4890-C1FF-407C-A4AB-3D866ECCD1ED}" type="pres">
      <dgm:prSet presAssocID="{D456116F-0298-4BA4-8AC3-4833037C7562}" presName="rootComposite" presStyleCnt="0"/>
      <dgm:spPr/>
    </dgm:pt>
    <dgm:pt modelId="{367901A6-40D2-4AA0-B8B9-E36BC9532F8E}" type="pres">
      <dgm:prSet presAssocID="{D456116F-0298-4BA4-8AC3-4833037C7562}" presName="rootText" presStyleLbl="node2" presStyleIdx="2" presStyleCnt="4">
        <dgm:presLayoutVars>
          <dgm:chPref val="3"/>
        </dgm:presLayoutVars>
      </dgm:prSet>
      <dgm:spPr/>
    </dgm:pt>
    <dgm:pt modelId="{3E99DF6A-A48C-4F26-A4A1-CDB2C3B44A4E}" type="pres">
      <dgm:prSet presAssocID="{D456116F-0298-4BA4-8AC3-4833037C7562}" presName="rootConnector" presStyleLbl="node2" presStyleIdx="2" presStyleCnt="4"/>
      <dgm:spPr/>
    </dgm:pt>
    <dgm:pt modelId="{F16F0B78-355F-4DA2-8E71-5604320D7FD1}" type="pres">
      <dgm:prSet presAssocID="{D456116F-0298-4BA4-8AC3-4833037C7562}" presName="hierChild4" presStyleCnt="0"/>
      <dgm:spPr/>
    </dgm:pt>
    <dgm:pt modelId="{82B7B132-58EC-4397-A080-750EA7B2DE42}" type="pres">
      <dgm:prSet presAssocID="{D456116F-0298-4BA4-8AC3-4833037C7562}" presName="hierChild5" presStyleCnt="0"/>
      <dgm:spPr/>
    </dgm:pt>
    <dgm:pt modelId="{EAD8C057-007E-4966-9066-264BC15D426D}" type="pres">
      <dgm:prSet presAssocID="{BE54B442-BA82-4A3B-A456-8D494E81292C}" presName="Name37" presStyleLbl="parChTrans1D2" presStyleIdx="3" presStyleCnt="4"/>
      <dgm:spPr/>
    </dgm:pt>
    <dgm:pt modelId="{74BFBF65-43D6-48F9-A43D-4DD4F133374D}" type="pres">
      <dgm:prSet presAssocID="{49A89A47-BBE6-4DFB-9F54-B0D70592DB65}" presName="hierRoot2" presStyleCnt="0">
        <dgm:presLayoutVars>
          <dgm:hierBranch val="init"/>
        </dgm:presLayoutVars>
      </dgm:prSet>
      <dgm:spPr/>
    </dgm:pt>
    <dgm:pt modelId="{1D85D866-545D-4332-90FF-9455F083C4F5}" type="pres">
      <dgm:prSet presAssocID="{49A89A47-BBE6-4DFB-9F54-B0D70592DB65}" presName="rootComposite" presStyleCnt="0"/>
      <dgm:spPr/>
    </dgm:pt>
    <dgm:pt modelId="{4DA10CFB-2EC8-4D12-B736-A761983DF730}" type="pres">
      <dgm:prSet presAssocID="{49A89A47-BBE6-4DFB-9F54-B0D70592DB65}" presName="rootText" presStyleLbl="node2" presStyleIdx="3" presStyleCnt="4">
        <dgm:presLayoutVars>
          <dgm:chPref val="3"/>
        </dgm:presLayoutVars>
      </dgm:prSet>
      <dgm:spPr/>
    </dgm:pt>
    <dgm:pt modelId="{F88D4A46-407E-4BC2-8366-7F61542FBC42}" type="pres">
      <dgm:prSet presAssocID="{49A89A47-BBE6-4DFB-9F54-B0D70592DB65}" presName="rootConnector" presStyleLbl="node2" presStyleIdx="3" presStyleCnt="4"/>
      <dgm:spPr/>
    </dgm:pt>
    <dgm:pt modelId="{3C5F1942-75DA-4B9E-B5CB-DC65D283C3C3}" type="pres">
      <dgm:prSet presAssocID="{49A89A47-BBE6-4DFB-9F54-B0D70592DB65}" presName="hierChild4" presStyleCnt="0"/>
      <dgm:spPr/>
    </dgm:pt>
    <dgm:pt modelId="{120B3994-2FE8-477A-B58F-3512059A761B}" type="pres">
      <dgm:prSet presAssocID="{49A89A47-BBE6-4DFB-9F54-B0D70592DB65}" presName="hierChild5" presStyleCnt="0"/>
      <dgm:spPr/>
    </dgm:pt>
    <dgm:pt modelId="{AF3758F1-BAC2-4590-92E8-3BB0A7A5D237}" type="pres">
      <dgm:prSet presAssocID="{326F57FD-59CC-46DC-979B-E898C683FB68}" presName="hierChild3" presStyleCnt="0"/>
      <dgm:spPr/>
    </dgm:pt>
  </dgm:ptLst>
  <dgm:cxnLst>
    <dgm:cxn modelId="{91E4091B-503C-4534-9616-1D52BDA2D3A5}" type="presOf" srcId="{326F57FD-59CC-46DC-979B-E898C683FB68}" destId="{6B84AEDC-E56B-4CA3-8AF6-8B6C03EB0383}" srcOrd="0" destOrd="0" presId="urn:microsoft.com/office/officeart/2005/8/layout/orgChart1"/>
    <dgm:cxn modelId="{D8CCB522-58D6-41AE-A0F6-7B5CF195642E}" type="presOf" srcId="{4013EDCF-2ABC-4036-9911-4BE91C106FC5}" destId="{C24BD364-D08C-4874-BC42-25D40388F4F9}" srcOrd="1" destOrd="0" presId="urn:microsoft.com/office/officeart/2005/8/layout/orgChart1"/>
    <dgm:cxn modelId="{43DEAB34-A28A-45BD-9190-21BDDF66BD49}" type="presOf" srcId="{4B65D3AA-4F4B-4C56-900E-4916B6CE446D}" destId="{9670CF61-D857-4211-9224-57D50E16DC6F}" srcOrd="0" destOrd="0" presId="urn:microsoft.com/office/officeart/2005/8/layout/orgChart1"/>
    <dgm:cxn modelId="{5196F93F-0E1A-4964-B38C-3C3778C6DC6E}" type="presOf" srcId="{49A89A47-BBE6-4DFB-9F54-B0D70592DB65}" destId="{4DA10CFB-2EC8-4D12-B736-A761983DF730}" srcOrd="0" destOrd="0" presId="urn:microsoft.com/office/officeart/2005/8/layout/orgChart1"/>
    <dgm:cxn modelId="{59071861-AB6B-4925-B17F-7EF22C6F8301}" srcId="{326F57FD-59CC-46DC-979B-E898C683FB68}" destId="{49A89A47-BBE6-4DFB-9F54-B0D70592DB65}" srcOrd="3" destOrd="0" parTransId="{BE54B442-BA82-4A3B-A456-8D494E81292C}" sibTransId="{9E9261EA-788A-4C9A-8864-BF1C41CE06AB}"/>
    <dgm:cxn modelId="{FD46CE62-AFA8-4756-8807-28115A581EA9}" type="presOf" srcId="{326F57FD-59CC-46DC-979B-E898C683FB68}" destId="{35BDF9F3-585A-4EC4-A965-10FDF2BD032F}" srcOrd="1" destOrd="0" presId="urn:microsoft.com/office/officeart/2005/8/layout/orgChart1"/>
    <dgm:cxn modelId="{1D8B9852-A175-4260-BE51-46E5E57964BF}" type="presOf" srcId="{071EE29F-F35C-4C7D-B1DC-308A4A6214DC}" destId="{8EA07619-5CB6-46B3-8AE1-5FF6B93F8EF8}" srcOrd="0" destOrd="0" presId="urn:microsoft.com/office/officeart/2005/8/layout/orgChart1"/>
    <dgm:cxn modelId="{2287DF78-FA73-4D3E-92A8-5EAC174F05C8}" type="presOf" srcId="{D456116F-0298-4BA4-8AC3-4833037C7562}" destId="{3E99DF6A-A48C-4F26-A4A1-CDB2C3B44A4E}" srcOrd="1" destOrd="0" presId="urn:microsoft.com/office/officeart/2005/8/layout/orgChart1"/>
    <dgm:cxn modelId="{C391207C-1BB8-4D3A-85FA-A198B02F985D}" type="presOf" srcId="{D456116F-0298-4BA4-8AC3-4833037C7562}" destId="{367901A6-40D2-4AA0-B8B9-E36BC9532F8E}" srcOrd="0" destOrd="0" presId="urn:microsoft.com/office/officeart/2005/8/layout/orgChart1"/>
    <dgm:cxn modelId="{88F86681-77E2-4E50-9718-5AC4FD74EB7A}" srcId="{326F57FD-59CC-46DC-979B-E898C683FB68}" destId="{64102C72-6260-462C-AFCD-5B84F00983E5}" srcOrd="1" destOrd="0" parTransId="{071EE29F-F35C-4C7D-B1DC-308A4A6214DC}" sibTransId="{CA8D45B7-538D-4181-95C1-DEC566F3682D}"/>
    <dgm:cxn modelId="{7ED48290-4678-45BA-9996-BFCC4ED8096E}" type="presOf" srcId="{DB5285C1-0D71-4646-A089-65A3C5D4AEB6}" destId="{226AEFBD-6E72-41FE-993D-07B347D712AC}" srcOrd="0" destOrd="0" presId="urn:microsoft.com/office/officeart/2005/8/layout/orgChart1"/>
    <dgm:cxn modelId="{52DAC092-0CDF-4EA5-9516-16254F2CBEAA}" srcId="{326F57FD-59CC-46DC-979B-E898C683FB68}" destId="{4013EDCF-2ABC-4036-9911-4BE91C106FC5}" srcOrd="0" destOrd="0" parTransId="{4B65D3AA-4F4B-4C56-900E-4916B6CE446D}" sibTransId="{2DC466B2-AE1C-4342-8EAC-38B106286DA7}"/>
    <dgm:cxn modelId="{6CA50899-36D8-4641-8BBE-95072B502F1C}" type="presOf" srcId="{B36D1A99-4923-412E-85BE-491496A792AE}" destId="{2C271EE7-D92D-4454-87BA-118375D5661E}" srcOrd="0" destOrd="0" presId="urn:microsoft.com/office/officeart/2005/8/layout/orgChart1"/>
    <dgm:cxn modelId="{60C3C89B-355F-42A2-B730-1252E6E5AFDA}" type="presOf" srcId="{64102C72-6260-462C-AFCD-5B84F00983E5}" destId="{81D0B394-D4A0-4D99-849D-254FCD40C74F}" srcOrd="1" destOrd="0" presId="urn:microsoft.com/office/officeart/2005/8/layout/orgChart1"/>
    <dgm:cxn modelId="{454F7AAF-B00D-4BF4-A63C-4CB39027436C}" type="presOf" srcId="{BE54B442-BA82-4A3B-A456-8D494E81292C}" destId="{EAD8C057-007E-4966-9066-264BC15D426D}" srcOrd="0" destOrd="0" presId="urn:microsoft.com/office/officeart/2005/8/layout/orgChart1"/>
    <dgm:cxn modelId="{00E0B2C1-C7E7-4A55-9043-72D085D74C53}" type="presOf" srcId="{64102C72-6260-462C-AFCD-5B84F00983E5}" destId="{41C027AC-1DD5-4639-9977-4088A4AA6569}" srcOrd="0" destOrd="0" presId="urn:microsoft.com/office/officeart/2005/8/layout/orgChart1"/>
    <dgm:cxn modelId="{DEB7CDE3-08CB-4B1D-9409-84054B645490}" srcId="{326F57FD-59CC-46DC-979B-E898C683FB68}" destId="{D456116F-0298-4BA4-8AC3-4833037C7562}" srcOrd="2" destOrd="0" parTransId="{DB5285C1-0D71-4646-A089-65A3C5D4AEB6}" sibTransId="{48804F9A-BDB7-43CF-8B4C-B69CD886C1A9}"/>
    <dgm:cxn modelId="{F842B2F0-9994-49E0-BE3B-48E9FF2EE062}" type="presOf" srcId="{4013EDCF-2ABC-4036-9911-4BE91C106FC5}" destId="{9A3E9D9D-59B4-4390-AE44-8B84C877B7B4}" srcOrd="0" destOrd="0" presId="urn:microsoft.com/office/officeart/2005/8/layout/orgChart1"/>
    <dgm:cxn modelId="{2E89DBF5-51E8-432C-B321-A245680F0C71}" type="presOf" srcId="{49A89A47-BBE6-4DFB-9F54-B0D70592DB65}" destId="{F88D4A46-407E-4BC2-8366-7F61542FBC42}" srcOrd="1" destOrd="0" presId="urn:microsoft.com/office/officeart/2005/8/layout/orgChart1"/>
    <dgm:cxn modelId="{CC4504FC-F06B-4FF9-B870-6882C4C61FD6}" srcId="{B36D1A99-4923-412E-85BE-491496A792AE}" destId="{326F57FD-59CC-46DC-979B-E898C683FB68}" srcOrd="0" destOrd="0" parTransId="{F6FF89D8-D792-47C7-9DAB-674505701DB8}" sibTransId="{630DF24F-A56C-40F9-B569-D59AD2B16B6B}"/>
    <dgm:cxn modelId="{6568E425-9498-413C-AE20-ECAF2BECB62F}" type="presParOf" srcId="{2C271EE7-D92D-4454-87BA-118375D5661E}" destId="{D78F7E7D-3CE6-45D5-8BAF-F9A392AE0135}" srcOrd="0" destOrd="0" presId="urn:microsoft.com/office/officeart/2005/8/layout/orgChart1"/>
    <dgm:cxn modelId="{B55E26E5-61D1-41B5-A80B-0B011C21E857}" type="presParOf" srcId="{D78F7E7D-3CE6-45D5-8BAF-F9A392AE0135}" destId="{DCF180FE-1D47-4DA3-9FE6-352EDA541A10}" srcOrd="0" destOrd="0" presId="urn:microsoft.com/office/officeart/2005/8/layout/orgChart1"/>
    <dgm:cxn modelId="{EB6BEF81-8A8F-404A-8799-DE4CEE5A6A5E}" type="presParOf" srcId="{DCF180FE-1D47-4DA3-9FE6-352EDA541A10}" destId="{6B84AEDC-E56B-4CA3-8AF6-8B6C03EB0383}" srcOrd="0" destOrd="0" presId="urn:microsoft.com/office/officeart/2005/8/layout/orgChart1"/>
    <dgm:cxn modelId="{ADF38422-CC1B-4885-ABE5-95A111F62DC9}" type="presParOf" srcId="{DCF180FE-1D47-4DA3-9FE6-352EDA541A10}" destId="{35BDF9F3-585A-4EC4-A965-10FDF2BD032F}" srcOrd="1" destOrd="0" presId="urn:microsoft.com/office/officeart/2005/8/layout/orgChart1"/>
    <dgm:cxn modelId="{5A3FBFF6-D934-40A5-9ACD-71ACD5C9545C}" type="presParOf" srcId="{D78F7E7D-3CE6-45D5-8BAF-F9A392AE0135}" destId="{FE5E2F1A-2273-412F-B9BE-17E8C004F0B5}" srcOrd="1" destOrd="0" presId="urn:microsoft.com/office/officeart/2005/8/layout/orgChart1"/>
    <dgm:cxn modelId="{B3E59208-0D72-4F57-8B61-E9CA3C11EFFB}" type="presParOf" srcId="{FE5E2F1A-2273-412F-B9BE-17E8C004F0B5}" destId="{9670CF61-D857-4211-9224-57D50E16DC6F}" srcOrd="0" destOrd="0" presId="urn:microsoft.com/office/officeart/2005/8/layout/orgChart1"/>
    <dgm:cxn modelId="{08B4EFFD-790B-4894-8E31-0A1DE912E192}" type="presParOf" srcId="{FE5E2F1A-2273-412F-B9BE-17E8C004F0B5}" destId="{4BDEBE5E-C359-42CD-85A5-C83AB9D8D4E8}" srcOrd="1" destOrd="0" presId="urn:microsoft.com/office/officeart/2005/8/layout/orgChart1"/>
    <dgm:cxn modelId="{EE741E28-8F7C-4B66-A4DB-2151AEFAE8E4}" type="presParOf" srcId="{4BDEBE5E-C359-42CD-85A5-C83AB9D8D4E8}" destId="{E4EC2AFA-28CE-4D77-9589-7862F8366BE7}" srcOrd="0" destOrd="0" presId="urn:microsoft.com/office/officeart/2005/8/layout/orgChart1"/>
    <dgm:cxn modelId="{65642C56-EB68-447C-BF07-2DCFD6106FB5}" type="presParOf" srcId="{E4EC2AFA-28CE-4D77-9589-7862F8366BE7}" destId="{9A3E9D9D-59B4-4390-AE44-8B84C877B7B4}" srcOrd="0" destOrd="0" presId="urn:microsoft.com/office/officeart/2005/8/layout/orgChart1"/>
    <dgm:cxn modelId="{4CC7AE06-2DF6-47F4-9260-A59473170262}" type="presParOf" srcId="{E4EC2AFA-28CE-4D77-9589-7862F8366BE7}" destId="{C24BD364-D08C-4874-BC42-25D40388F4F9}" srcOrd="1" destOrd="0" presId="urn:microsoft.com/office/officeart/2005/8/layout/orgChart1"/>
    <dgm:cxn modelId="{EB24C8BC-2AE3-40C7-97C2-445FB55F3D7A}" type="presParOf" srcId="{4BDEBE5E-C359-42CD-85A5-C83AB9D8D4E8}" destId="{A68181C2-DD8F-4A09-B9E9-35A34E12CE12}" srcOrd="1" destOrd="0" presId="urn:microsoft.com/office/officeart/2005/8/layout/orgChart1"/>
    <dgm:cxn modelId="{C2772689-0786-4F5C-A598-E1F6538F22F6}" type="presParOf" srcId="{4BDEBE5E-C359-42CD-85A5-C83AB9D8D4E8}" destId="{7E563418-1CA2-484C-A5DF-8B23DD375903}" srcOrd="2" destOrd="0" presId="urn:microsoft.com/office/officeart/2005/8/layout/orgChart1"/>
    <dgm:cxn modelId="{791512AF-98C6-4557-B7C5-0F4A1EBD0EE4}" type="presParOf" srcId="{FE5E2F1A-2273-412F-B9BE-17E8C004F0B5}" destId="{8EA07619-5CB6-46B3-8AE1-5FF6B93F8EF8}" srcOrd="2" destOrd="0" presId="urn:microsoft.com/office/officeart/2005/8/layout/orgChart1"/>
    <dgm:cxn modelId="{E8AF8DB5-93CB-4399-A159-3900524C01FE}" type="presParOf" srcId="{FE5E2F1A-2273-412F-B9BE-17E8C004F0B5}" destId="{A7D8CB30-FAD7-4FC3-93DC-28E38A346E16}" srcOrd="3" destOrd="0" presId="urn:microsoft.com/office/officeart/2005/8/layout/orgChart1"/>
    <dgm:cxn modelId="{CB14951C-7AA2-4B22-AD07-0BABF3F5AC58}" type="presParOf" srcId="{A7D8CB30-FAD7-4FC3-93DC-28E38A346E16}" destId="{F465BC85-C6C9-49C8-961A-016ECB113F75}" srcOrd="0" destOrd="0" presId="urn:microsoft.com/office/officeart/2005/8/layout/orgChart1"/>
    <dgm:cxn modelId="{E54C3F1F-2C00-4E5F-9CBA-2A3465C4EAED}" type="presParOf" srcId="{F465BC85-C6C9-49C8-961A-016ECB113F75}" destId="{41C027AC-1DD5-4639-9977-4088A4AA6569}" srcOrd="0" destOrd="0" presId="urn:microsoft.com/office/officeart/2005/8/layout/orgChart1"/>
    <dgm:cxn modelId="{AAA97C18-29A2-4FCD-A8B1-B211AC3833FF}" type="presParOf" srcId="{F465BC85-C6C9-49C8-961A-016ECB113F75}" destId="{81D0B394-D4A0-4D99-849D-254FCD40C74F}" srcOrd="1" destOrd="0" presId="urn:microsoft.com/office/officeart/2005/8/layout/orgChart1"/>
    <dgm:cxn modelId="{5203D98B-85E3-4BBB-B1C6-5CB1B6B7FFAE}" type="presParOf" srcId="{A7D8CB30-FAD7-4FC3-93DC-28E38A346E16}" destId="{FCFD32C3-1ECD-48BD-A9BC-D9F1A9F5FE51}" srcOrd="1" destOrd="0" presId="urn:microsoft.com/office/officeart/2005/8/layout/orgChart1"/>
    <dgm:cxn modelId="{FA918B4F-10C8-4036-8E25-FDB78E4B3D6C}" type="presParOf" srcId="{A7D8CB30-FAD7-4FC3-93DC-28E38A346E16}" destId="{8E861F30-09C7-488A-84FD-6B14588ACEC7}" srcOrd="2" destOrd="0" presId="urn:microsoft.com/office/officeart/2005/8/layout/orgChart1"/>
    <dgm:cxn modelId="{5580E73D-315B-415F-9E47-D89DA4447423}" type="presParOf" srcId="{FE5E2F1A-2273-412F-B9BE-17E8C004F0B5}" destId="{226AEFBD-6E72-41FE-993D-07B347D712AC}" srcOrd="4" destOrd="0" presId="urn:microsoft.com/office/officeart/2005/8/layout/orgChart1"/>
    <dgm:cxn modelId="{53B1695D-7564-4549-AA64-5E0A8DC69A73}" type="presParOf" srcId="{FE5E2F1A-2273-412F-B9BE-17E8C004F0B5}" destId="{B661F5E1-14BD-4692-A68E-51162D2B5C99}" srcOrd="5" destOrd="0" presId="urn:microsoft.com/office/officeart/2005/8/layout/orgChart1"/>
    <dgm:cxn modelId="{1E588B28-22BD-4C78-91E9-B5A5406B082D}" type="presParOf" srcId="{B661F5E1-14BD-4692-A68E-51162D2B5C99}" destId="{BBCB4890-C1FF-407C-A4AB-3D866ECCD1ED}" srcOrd="0" destOrd="0" presId="urn:microsoft.com/office/officeart/2005/8/layout/orgChart1"/>
    <dgm:cxn modelId="{ACD20A0C-8F2C-4D19-BF8D-B0FD343E9393}" type="presParOf" srcId="{BBCB4890-C1FF-407C-A4AB-3D866ECCD1ED}" destId="{367901A6-40D2-4AA0-B8B9-E36BC9532F8E}" srcOrd="0" destOrd="0" presId="urn:microsoft.com/office/officeart/2005/8/layout/orgChart1"/>
    <dgm:cxn modelId="{3DDDB654-0C63-4D00-B3B2-0C15CF6171A2}" type="presParOf" srcId="{BBCB4890-C1FF-407C-A4AB-3D866ECCD1ED}" destId="{3E99DF6A-A48C-4F26-A4A1-CDB2C3B44A4E}" srcOrd="1" destOrd="0" presId="urn:microsoft.com/office/officeart/2005/8/layout/orgChart1"/>
    <dgm:cxn modelId="{CF651511-348D-44EF-8B70-34A99E38DF1D}" type="presParOf" srcId="{B661F5E1-14BD-4692-A68E-51162D2B5C99}" destId="{F16F0B78-355F-4DA2-8E71-5604320D7FD1}" srcOrd="1" destOrd="0" presId="urn:microsoft.com/office/officeart/2005/8/layout/orgChart1"/>
    <dgm:cxn modelId="{840ADB84-4159-4E09-AE44-F11BF901E78F}" type="presParOf" srcId="{B661F5E1-14BD-4692-A68E-51162D2B5C99}" destId="{82B7B132-58EC-4397-A080-750EA7B2DE42}" srcOrd="2" destOrd="0" presId="urn:microsoft.com/office/officeart/2005/8/layout/orgChart1"/>
    <dgm:cxn modelId="{428BDB02-772A-426B-AF67-7FAAAA8CCDEE}" type="presParOf" srcId="{FE5E2F1A-2273-412F-B9BE-17E8C004F0B5}" destId="{EAD8C057-007E-4966-9066-264BC15D426D}" srcOrd="6" destOrd="0" presId="urn:microsoft.com/office/officeart/2005/8/layout/orgChart1"/>
    <dgm:cxn modelId="{BF2F4C44-BCD1-496E-BC33-09A85AD0F0A3}" type="presParOf" srcId="{FE5E2F1A-2273-412F-B9BE-17E8C004F0B5}" destId="{74BFBF65-43D6-48F9-A43D-4DD4F133374D}" srcOrd="7" destOrd="0" presId="urn:microsoft.com/office/officeart/2005/8/layout/orgChart1"/>
    <dgm:cxn modelId="{007A2A49-C27F-4340-834F-3DF2C11C5603}" type="presParOf" srcId="{74BFBF65-43D6-48F9-A43D-4DD4F133374D}" destId="{1D85D866-545D-4332-90FF-9455F083C4F5}" srcOrd="0" destOrd="0" presId="urn:microsoft.com/office/officeart/2005/8/layout/orgChart1"/>
    <dgm:cxn modelId="{25C16C59-9B81-4299-A8BE-DF4C0921BC6E}" type="presParOf" srcId="{1D85D866-545D-4332-90FF-9455F083C4F5}" destId="{4DA10CFB-2EC8-4D12-B736-A761983DF730}" srcOrd="0" destOrd="0" presId="urn:microsoft.com/office/officeart/2005/8/layout/orgChart1"/>
    <dgm:cxn modelId="{9874C5D6-9D8A-48A1-8D35-BD965698BD4A}" type="presParOf" srcId="{1D85D866-545D-4332-90FF-9455F083C4F5}" destId="{F88D4A46-407E-4BC2-8366-7F61542FBC42}" srcOrd="1" destOrd="0" presId="urn:microsoft.com/office/officeart/2005/8/layout/orgChart1"/>
    <dgm:cxn modelId="{6403955D-6659-4968-B9A5-8751DF64F121}" type="presParOf" srcId="{74BFBF65-43D6-48F9-A43D-4DD4F133374D}" destId="{3C5F1942-75DA-4B9E-B5CB-DC65D283C3C3}" srcOrd="1" destOrd="0" presId="urn:microsoft.com/office/officeart/2005/8/layout/orgChart1"/>
    <dgm:cxn modelId="{960D9899-3115-4BED-9988-4782E4EE5E61}" type="presParOf" srcId="{74BFBF65-43D6-48F9-A43D-4DD4F133374D}" destId="{120B3994-2FE8-477A-B58F-3512059A761B}" srcOrd="2" destOrd="0" presId="urn:microsoft.com/office/officeart/2005/8/layout/orgChart1"/>
    <dgm:cxn modelId="{8D773855-6695-4D25-A3D0-1E5377696474}" type="presParOf" srcId="{D78F7E7D-3CE6-45D5-8BAF-F9A392AE0135}" destId="{AF3758F1-BAC2-4590-92E8-3BB0A7A5D23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5A3FF-C47D-41D9-8037-0D630853CA90}">
      <dsp:nvSpPr>
        <dsp:cNvPr id="0" name=""/>
        <dsp:cNvSpPr/>
      </dsp:nvSpPr>
      <dsp:spPr>
        <a:xfrm>
          <a:off x="1205024" y="0"/>
          <a:ext cx="2372818" cy="1665829"/>
        </a:xfrm>
        <a:prstGeom prst="trapezoid">
          <a:avLst>
            <a:gd name="adj" fmla="val 7122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1" kern="1200" dirty="0">
            <a:solidFill>
              <a:schemeClr val="accent2"/>
            </a:solidFill>
          </a:endParaRPr>
        </a:p>
        <a:p>
          <a:pPr marL="0" lvl="0" indent="0" algn="ctr" defTabSz="488950">
            <a:lnSpc>
              <a:spcPct val="90000"/>
            </a:lnSpc>
            <a:spcBef>
              <a:spcPct val="0"/>
            </a:spcBef>
            <a:spcAft>
              <a:spcPct val="35000"/>
            </a:spcAft>
            <a:buNone/>
          </a:pPr>
          <a:r>
            <a:rPr lang="en-US" sz="1100" b="1" kern="1200" dirty="0">
              <a:solidFill>
                <a:schemeClr val="accent2"/>
              </a:solidFill>
            </a:rPr>
            <a:t>Project:</a:t>
          </a:r>
        </a:p>
        <a:p>
          <a:pPr marL="0" lvl="0" indent="0" algn="ctr" defTabSz="488950">
            <a:lnSpc>
              <a:spcPct val="90000"/>
            </a:lnSpc>
            <a:spcBef>
              <a:spcPct val="0"/>
            </a:spcBef>
            <a:spcAft>
              <a:spcPct val="35000"/>
            </a:spcAft>
            <a:buNone/>
          </a:pPr>
          <a:endParaRPr lang="ar-SA" sz="600" b="1" kern="1200" dirty="0">
            <a:solidFill>
              <a:schemeClr val="accent2"/>
            </a:solidFill>
          </a:endParaRPr>
        </a:p>
        <a:p>
          <a:pPr marL="0" lvl="0" indent="0" algn="ctr" defTabSz="488950">
            <a:lnSpc>
              <a:spcPct val="90000"/>
            </a:lnSpc>
            <a:spcBef>
              <a:spcPct val="0"/>
            </a:spcBef>
            <a:spcAft>
              <a:spcPct val="35000"/>
            </a:spcAft>
            <a:buNone/>
          </a:pPr>
          <a:r>
            <a:rPr lang="ar-SA" sz="1100" b="1" kern="1200" baseline="0" dirty="0">
              <a:solidFill>
                <a:schemeClr val="accent2"/>
              </a:solidFill>
              <a:effectLst/>
              <a:latin typeface="+mn-lt"/>
              <a:ea typeface="+mn-ea"/>
              <a:cs typeface="+mn-cs"/>
            </a:rPr>
            <a:t> </a:t>
          </a:r>
          <a:r>
            <a:rPr lang="en-US" sz="1100" b="1" kern="1200" baseline="0" dirty="0">
              <a:solidFill>
                <a:schemeClr val="accent2"/>
              </a:solidFill>
              <a:effectLst/>
              <a:latin typeface="+mn-lt"/>
              <a:ea typeface="+mn-ea"/>
              <a:cs typeface="+mn-cs"/>
            </a:rPr>
            <a:t>AIB Laboratories </a:t>
          </a:r>
        </a:p>
        <a:p>
          <a:pPr marL="0" lvl="0" indent="0" algn="ctr" defTabSz="488950">
            <a:lnSpc>
              <a:spcPct val="90000"/>
            </a:lnSpc>
            <a:spcBef>
              <a:spcPct val="0"/>
            </a:spcBef>
            <a:spcAft>
              <a:spcPct val="35000"/>
            </a:spcAft>
            <a:buNone/>
          </a:pPr>
          <a:r>
            <a:rPr lang="en-US" sz="1100" b="1" kern="1200" baseline="0" dirty="0">
              <a:solidFill>
                <a:schemeClr val="accent2"/>
              </a:solidFill>
              <a:effectLst/>
              <a:latin typeface="+mn-lt"/>
              <a:ea typeface="+mn-ea"/>
              <a:cs typeface="+mn-cs"/>
            </a:rPr>
            <a:t>Upgrade</a:t>
          </a:r>
        </a:p>
        <a:p>
          <a:pPr marL="0" lvl="0" indent="0" algn="ctr" defTabSz="488950">
            <a:lnSpc>
              <a:spcPct val="90000"/>
            </a:lnSpc>
            <a:spcBef>
              <a:spcPct val="0"/>
            </a:spcBef>
            <a:spcAft>
              <a:spcPct val="35000"/>
            </a:spcAft>
            <a:buNone/>
          </a:pPr>
          <a:r>
            <a:rPr lang="en-US" sz="1100" b="1" kern="1200" baseline="0" dirty="0">
              <a:solidFill>
                <a:schemeClr val="accent2"/>
              </a:solidFill>
              <a:effectLst/>
              <a:latin typeface="+mn-lt"/>
              <a:ea typeface="+mn-ea"/>
              <a:cs typeface="+mn-cs"/>
            </a:rPr>
            <a:t> and Development </a:t>
          </a:r>
        </a:p>
      </dsp:txBody>
      <dsp:txXfrm>
        <a:off x="1205024" y="0"/>
        <a:ext cx="2372818" cy="1665829"/>
      </dsp:txXfrm>
    </dsp:sp>
    <dsp:sp modelId="{887B337B-DAF4-4E1A-9F2E-DCED184D0EF8}">
      <dsp:nvSpPr>
        <dsp:cNvPr id="0" name=""/>
        <dsp:cNvSpPr/>
      </dsp:nvSpPr>
      <dsp:spPr>
        <a:xfrm>
          <a:off x="626763" y="1665829"/>
          <a:ext cx="3529341" cy="811933"/>
        </a:xfrm>
        <a:prstGeom prst="trapezoid">
          <a:avLst>
            <a:gd name="adj" fmla="val 7122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accent2"/>
              </a:solidFill>
            </a:rPr>
            <a:t>Initiative: Achieve the highest aviation security and safety levels including the full compliance with the international safety standards</a:t>
          </a:r>
        </a:p>
      </dsp:txBody>
      <dsp:txXfrm>
        <a:off x="1244398" y="1665829"/>
        <a:ext cx="2294071" cy="811933"/>
      </dsp:txXfrm>
    </dsp:sp>
    <dsp:sp modelId="{9272A9BE-3336-4130-8684-5DA8D59A9DD3}">
      <dsp:nvSpPr>
        <dsp:cNvPr id="0" name=""/>
        <dsp:cNvSpPr/>
      </dsp:nvSpPr>
      <dsp:spPr>
        <a:xfrm>
          <a:off x="253234" y="2477762"/>
          <a:ext cx="4276398" cy="524468"/>
        </a:xfrm>
        <a:prstGeom prst="trapezoid">
          <a:avLst>
            <a:gd name="adj" fmla="val 7122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Program: National Industrial Development and Logistics</a:t>
          </a:r>
        </a:p>
      </dsp:txBody>
      <dsp:txXfrm>
        <a:off x="1001604" y="2477762"/>
        <a:ext cx="2779659" cy="524468"/>
      </dsp:txXfrm>
    </dsp:sp>
    <dsp:sp modelId="{A165F181-359A-448F-A2D3-9F7B6D949D03}">
      <dsp:nvSpPr>
        <dsp:cNvPr id="0" name=""/>
        <dsp:cNvSpPr/>
      </dsp:nvSpPr>
      <dsp:spPr>
        <a:xfrm>
          <a:off x="0" y="3002231"/>
          <a:ext cx="4782867" cy="355565"/>
        </a:xfrm>
        <a:prstGeom prst="trapezoid">
          <a:avLst>
            <a:gd name="adj" fmla="val 7122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Vision: 2030</a:t>
          </a:r>
        </a:p>
      </dsp:txBody>
      <dsp:txXfrm>
        <a:off x="837001" y="3002231"/>
        <a:ext cx="3108864" cy="3555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60822-4A43-453B-ADB2-80E6C64DBFF2}">
      <dsp:nvSpPr>
        <dsp:cNvPr id="0" name=""/>
        <dsp:cNvSpPr/>
      </dsp:nvSpPr>
      <dsp:spPr>
        <a:xfrm>
          <a:off x="2733614" y="495104"/>
          <a:ext cx="2265142" cy="196561"/>
        </a:xfrm>
        <a:custGeom>
          <a:avLst/>
          <a:gdLst/>
          <a:ahLst/>
          <a:cxnLst/>
          <a:rect l="0" t="0" r="0" b="0"/>
          <a:pathLst>
            <a:path>
              <a:moveTo>
                <a:pt x="0" y="0"/>
              </a:moveTo>
              <a:lnTo>
                <a:pt x="0" y="98280"/>
              </a:lnTo>
              <a:lnTo>
                <a:pt x="2265142" y="98280"/>
              </a:lnTo>
              <a:lnTo>
                <a:pt x="2265142" y="19656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0B8644-A7DE-4691-95D6-E15C19C33766}">
      <dsp:nvSpPr>
        <dsp:cNvPr id="0" name=""/>
        <dsp:cNvSpPr/>
      </dsp:nvSpPr>
      <dsp:spPr>
        <a:xfrm>
          <a:off x="2733614" y="495104"/>
          <a:ext cx="1132571" cy="196561"/>
        </a:xfrm>
        <a:custGeom>
          <a:avLst/>
          <a:gdLst/>
          <a:ahLst/>
          <a:cxnLst/>
          <a:rect l="0" t="0" r="0" b="0"/>
          <a:pathLst>
            <a:path>
              <a:moveTo>
                <a:pt x="0" y="0"/>
              </a:moveTo>
              <a:lnTo>
                <a:pt x="0" y="98280"/>
              </a:lnTo>
              <a:lnTo>
                <a:pt x="1132571" y="98280"/>
              </a:lnTo>
              <a:lnTo>
                <a:pt x="1132571" y="19656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1E49C3-B612-448E-9A1F-03E17A20F5E7}">
      <dsp:nvSpPr>
        <dsp:cNvPr id="0" name=""/>
        <dsp:cNvSpPr/>
      </dsp:nvSpPr>
      <dsp:spPr>
        <a:xfrm>
          <a:off x="2687894" y="495104"/>
          <a:ext cx="91440" cy="196561"/>
        </a:xfrm>
        <a:custGeom>
          <a:avLst/>
          <a:gdLst/>
          <a:ahLst/>
          <a:cxnLst/>
          <a:rect l="0" t="0" r="0" b="0"/>
          <a:pathLst>
            <a:path>
              <a:moveTo>
                <a:pt x="45720" y="0"/>
              </a:moveTo>
              <a:lnTo>
                <a:pt x="45720" y="19656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E908F8-4BF9-4D8C-B83B-43691177CB33}">
      <dsp:nvSpPr>
        <dsp:cNvPr id="0" name=""/>
        <dsp:cNvSpPr/>
      </dsp:nvSpPr>
      <dsp:spPr>
        <a:xfrm>
          <a:off x="1601043" y="495104"/>
          <a:ext cx="1132571" cy="196561"/>
        </a:xfrm>
        <a:custGeom>
          <a:avLst/>
          <a:gdLst/>
          <a:ahLst/>
          <a:cxnLst/>
          <a:rect l="0" t="0" r="0" b="0"/>
          <a:pathLst>
            <a:path>
              <a:moveTo>
                <a:pt x="1132571" y="0"/>
              </a:moveTo>
              <a:lnTo>
                <a:pt x="1132571" y="98280"/>
              </a:lnTo>
              <a:lnTo>
                <a:pt x="0" y="98280"/>
              </a:lnTo>
              <a:lnTo>
                <a:pt x="0" y="19656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BDBC88-5B67-49BE-82A4-58002E66E3A7}">
      <dsp:nvSpPr>
        <dsp:cNvPr id="0" name=""/>
        <dsp:cNvSpPr/>
      </dsp:nvSpPr>
      <dsp:spPr>
        <a:xfrm>
          <a:off x="468471" y="495104"/>
          <a:ext cx="2265142" cy="196561"/>
        </a:xfrm>
        <a:custGeom>
          <a:avLst/>
          <a:gdLst/>
          <a:ahLst/>
          <a:cxnLst/>
          <a:rect l="0" t="0" r="0" b="0"/>
          <a:pathLst>
            <a:path>
              <a:moveTo>
                <a:pt x="2265142" y="0"/>
              </a:moveTo>
              <a:lnTo>
                <a:pt x="2265142" y="98280"/>
              </a:lnTo>
              <a:lnTo>
                <a:pt x="0" y="98280"/>
              </a:lnTo>
              <a:lnTo>
                <a:pt x="0" y="19656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58EBA2-8821-4E84-80C4-4710962311E5}">
      <dsp:nvSpPr>
        <dsp:cNvPr id="0" name=""/>
        <dsp:cNvSpPr/>
      </dsp:nvSpPr>
      <dsp:spPr>
        <a:xfrm>
          <a:off x="2265609" y="27099"/>
          <a:ext cx="936009" cy="4680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accent2"/>
              </a:solidFill>
            </a:rPr>
            <a:t>Engineering Laboratories</a:t>
          </a:r>
        </a:p>
      </dsp:txBody>
      <dsp:txXfrm>
        <a:off x="2265609" y="27099"/>
        <a:ext cx="936009" cy="468004"/>
      </dsp:txXfrm>
    </dsp:sp>
    <dsp:sp modelId="{4C3AAE65-2C4E-48B3-B901-A2F5C84AEBBF}">
      <dsp:nvSpPr>
        <dsp:cNvPr id="0" name=""/>
        <dsp:cNvSpPr/>
      </dsp:nvSpPr>
      <dsp:spPr>
        <a:xfrm>
          <a:off x="467" y="691665"/>
          <a:ext cx="936009" cy="4680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accent2"/>
              </a:solidFill>
            </a:rPr>
            <a:t>Flight Recorders</a:t>
          </a:r>
        </a:p>
      </dsp:txBody>
      <dsp:txXfrm>
        <a:off x="467" y="691665"/>
        <a:ext cx="936009" cy="468004"/>
      </dsp:txXfrm>
    </dsp:sp>
    <dsp:sp modelId="{B048F48D-1BC6-4E3A-8003-73E3936A51B5}">
      <dsp:nvSpPr>
        <dsp:cNvPr id="0" name=""/>
        <dsp:cNvSpPr/>
      </dsp:nvSpPr>
      <dsp:spPr>
        <a:xfrm>
          <a:off x="1133038" y="691665"/>
          <a:ext cx="936009" cy="4680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accent2"/>
              </a:solidFill>
            </a:rPr>
            <a:t>Avionics</a:t>
          </a:r>
        </a:p>
      </dsp:txBody>
      <dsp:txXfrm>
        <a:off x="1133038" y="691665"/>
        <a:ext cx="936009" cy="468004"/>
      </dsp:txXfrm>
    </dsp:sp>
    <dsp:sp modelId="{B6EC53E6-D930-4029-BEEC-E52F745401A5}">
      <dsp:nvSpPr>
        <dsp:cNvPr id="0" name=""/>
        <dsp:cNvSpPr/>
      </dsp:nvSpPr>
      <dsp:spPr>
        <a:xfrm>
          <a:off x="2265609" y="691665"/>
          <a:ext cx="936009" cy="4680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accent2"/>
              </a:solidFill>
            </a:rPr>
            <a:t>Photography</a:t>
          </a:r>
        </a:p>
      </dsp:txBody>
      <dsp:txXfrm>
        <a:off x="2265609" y="691665"/>
        <a:ext cx="936009" cy="468004"/>
      </dsp:txXfrm>
    </dsp:sp>
    <dsp:sp modelId="{70811B45-3204-44D1-8145-BD3640F30AB2}">
      <dsp:nvSpPr>
        <dsp:cNvPr id="0" name=""/>
        <dsp:cNvSpPr/>
      </dsp:nvSpPr>
      <dsp:spPr>
        <a:xfrm>
          <a:off x="3398181" y="691665"/>
          <a:ext cx="936009" cy="4680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accent2"/>
              </a:solidFill>
            </a:rPr>
            <a:t>Metal &amp; Material</a:t>
          </a:r>
        </a:p>
      </dsp:txBody>
      <dsp:txXfrm>
        <a:off x="3398181" y="691665"/>
        <a:ext cx="936009" cy="468004"/>
      </dsp:txXfrm>
    </dsp:sp>
    <dsp:sp modelId="{6C4E9932-0610-4ABE-A4C3-72593FFAFF70}">
      <dsp:nvSpPr>
        <dsp:cNvPr id="0" name=""/>
        <dsp:cNvSpPr/>
      </dsp:nvSpPr>
      <dsp:spPr>
        <a:xfrm>
          <a:off x="4530752" y="691665"/>
          <a:ext cx="936009" cy="4680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accent2"/>
              </a:solidFill>
            </a:rPr>
            <a:t>Wreckage Handling</a:t>
          </a:r>
        </a:p>
      </dsp:txBody>
      <dsp:txXfrm>
        <a:off x="4530752" y="691665"/>
        <a:ext cx="936009" cy="4680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D9771E-8F16-4537-9FA1-F895110B7EC5}">
      <dsp:nvSpPr>
        <dsp:cNvPr id="0" name=""/>
        <dsp:cNvSpPr/>
      </dsp:nvSpPr>
      <dsp:spPr>
        <a:xfrm>
          <a:off x="2451487" y="2582972"/>
          <a:ext cx="3094971" cy="1910508"/>
        </a:xfrm>
        <a:prstGeom prst="rect">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92A8C8-74B3-460C-A27F-F6E420FD2557}">
      <dsp:nvSpPr>
        <dsp:cNvPr id="0" name=""/>
        <dsp:cNvSpPr/>
      </dsp:nvSpPr>
      <dsp:spPr>
        <a:xfrm>
          <a:off x="4298569" y="14914"/>
          <a:ext cx="3094971" cy="1910508"/>
        </a:xfrm>
        <a:prstGeom prst="rect">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F6EC7C-7DE9-4F75-9406-36B4024A7919}">
      <dsp:nvSpPr>
        <dsp:cNvPr id="0" name=""/>
        <dsp:cNvSpPr/>
      </dsp:nvSpPr>
      <dsp:spPr>
        <a:xfrm>
          <a:off x="604404" y="14914"/>
          <a:ext cx="3094971" cy="1910508"/>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BE61A2-E760-4C6F-BEBA-31DE316629D4}">
      <dsp:nvSpPr>
        <dsp:cNvPr id="0" name=""/>
        <dsp:cNvSpPr/>
      </dsp:nvSpPr>
      <dsp:spPr>
        <a:xfrm>
          <a:off x="363918" y="1914250"/>
          <a:ext cx="3088633" cy="326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0" rIns="72390" bIns="0" numCol="1" spcCol="1270" anchor="b" anchorCtr="0">
          <a:noAutofit/>
        </a:bodyPr>
        <a:lstStyle/>
        <a:p>
          <a:pPr marL="0" lvl="0" indent="0" algn="l" defTabSz="844550">
            <a:lnSpc>
              <a:spcPct val="90000"/>
            </a:lnSpc>
            <a:spcBef>
              <a:spcPct val="0"/>
            </a:spcBef>
            <a:spcAft>
              <a:spcPct val="35000"/>
            </a:spcAft>
            <a:buNone/>
          </a:pPr>
          <a:r>
            <a:rPr lang="en-US" sz="1900" kern="1200" dirty="0">
              <a:solidFill>
                <a:schemeClr val="bg1">
                  <a:lumMod val="50000"/>
                </a:schemeClr>
              </a:solidFill>
            </a:rPr>
            <a:t>DJI Mavic &amp; Phantom Fleet</a:t>
          </a:r>
        </a:p>
      </dsp:txBody>
      <dsp:txXfrm>
        <a:off x="363918" y="1914250"/>
        <a:ext cx="3088633" cy="326909"/>
      </dsp:txXfrm>
    </dsp:sp>
    <dsp:sp modelId="{DFF36282-B6E5-4B41-97FA-D0EFDB451392}">
      <dsp:nvSpPr>
        <dsp:cNvPr id="0" name=""/>
        <dsp:cNvSpPr/>
      </dsp:nvSpPr>
      <dsp:spPr>
        <a:xfrm>
          <a:off x="363918" y="261604"/>
          <a:ext cx="3093970" cy="1987822"/>
        </a:xfrm>
        <a:prstGeom prst="rect">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31F180-CF1C-4319-94B8-59C59A2BC583}">
      <dsp:nvSpPr>
        <dsp:cNvPr id="0" name=""/>
        <dsp:cNvSpPr/>
      </dsp:nvSpPr>
      <dsp:spPr>
        <a:xfrm>
          <a:off x="4058082" y="1914250"/>
          <a:ext cx="3088633" cy="326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0" rIns="72390" bIns="0" numCol="1" spcCol="1270" anchor="b" anchorCtr="0">
          <a:noAutofit/>
        </a:bodyPr>
        <a:lstStyle/>
        <a:p>
          <a:pPr marL="0" lvl="0" indent="0" algn="l" defTabSz="844550">
            <a:lnSpc>
              <a:spcPct val="90000"/>
            </a:lnSpc>
            <a:spcBef>
              <a:spcPct val="0"/>
            </a:spcBef>
            <a:spcAft>
              <a:spcPct val="35000"/>
            </a:spcAft>
            <a:buNone/>
          </a:pPr>
          <a:r>
            <a:rPr lang="en-US" sz="1900" kern="1200" dirty="0">
              <a:solidFill>
                <a:schemeClr val="bg1">
                  <a:lumMod val="50000"/>
                </a:schemeClr>
              </a:solidFill>
            </a:rPr>
            <a:t>Photography</a:t>
          </a:r>
          <a:r>
            <a:rPr lang="en-US" sz="1900" kern="1200" dirty="0"/>
            <a:t> </a:t>
          </a:r>
          <a:r>
            <a:rPr lang="en-US" sz="1900" kern="1200" dirty="0">
              <a:solidFill>
                <a:schemeClr val="bg1">
                  <a:lumMod val="50000"/>
                </a:schemeClr>
              </a:solidFill>
            </a:rPr>
            <a:t>Studio</a:t>
          </a:r>
        </a:p>
      </dsp:txBody>
      <dsp:txXfrm>
        <a:off x="4058082" y="1914250"/>
        <a:ext cx="3088633" cy="326909"/>
      </dsp:txXfrm>
    </dsp:sp>
    <dsp:sp modelId="{8C45F0C2-BEA3-4EF7-BD24-77D370461044}">
      <dsp:nvSpPr>
        <dsp:cNvPr id="0" name=""/>
        <dsp:cNvSpPr/>
      </dsp:nvSpPr>
      <dsp:spPr>
        <a:xfrm>
          <a:off x="4058082" y="261604"/>
          <a:ext cx="3093970" cy="1987822"/>
        </a:xfrm>
        <a:prstGeom prst="rect">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F8E1CA-773C-45D3-AF74-605E756DA2B7}">
      <dsp:nvSpPr>
        <dsp:cNvPr id="0" name=""/>
        <dsp:cNvSpPr/>
      </dsp:nvSpPr>
      <dsp:spPr>
        <a:xfrm>
          <a:off x="2211000" y="4482309"/>
          <a:ext cx="3088633" cy="326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0" rIns="72390" bIns="0" numCol="1" spcCol="1270" anchor="b" anchorCtr="0">
          <a:noAutofit/>
        </a:bodyPr>
        <a:lstStyle/>
        <a:p>
          <a:pPr marL="0" lvl="0" indent="0" algn="l" defTabSz="844550">
            <a:lnSpc>
              <a:spcPct val="90000"/>
            </a:lnSpc>
            <a:spcBef>
              <a:spcPct val="0"/>
            </a:spcBef>
            <a:spcAft>
              <a:spcPct val="35000"/>
            </a:spcAft>
            <a:buNone/>
          </a:pPr>
          <a:r>
            <a:rPr lang="en-US" sz="1900" kern="1200" dirty="0">
              <a:solidFill>
                <a:schemeClr val="bg1">
                  <a:lumMod val="50000"/>
                </a:schemeClr>
              </a:solidFill>
            </a:rPr>
            <a:t>Multimedia Editing Station</a:t>
          </a:r>
        </a:p>
      </dsp:txBody>
      <dsp:txXfrm>
        <a:off x="2211000" y="4482309"/>
        <a:ext cx="3088633" cy="326909"/>
      </dsp:txXfrm>
    </dsp:sp>
    <dsp:sp modelId="{7A3B8696-FA35-474B-B387-603CE19BB302}">
      <dsp:nvSpPr>
        <dsp:cNvPr id="0" name=""/>
        <dsp:cNvSpPr/>
      </dsp:nvSpPr>
      <dsp:spPr>
        <a:xfrm>
          <a:off x="2211000" y="2829663"/>
          <a:ext cx="3093970" cy="1987822"/>
        </a:xfrm>
        <a:prstGeom prst="rect">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D8C057-007E-4966-9066-264BC15D426D}">
      <dsp:nvSpPr>
        <dsp:cNvPr id="0" name=""/>
        <dsp:cNvSpPr/>
      </dsp:nvSpPr>
      <dsp:spPr>
        <a:xfrm>
          <a:off x="4064000" y="1644662"/>
          <a:ext cx="3182949" cy="368275"/>
        </a:xfrm>
        <a:custGeom>
          <a:avLst/>
          <a:gdLst/>
          <a:ahLst/>
          <a:cxnLst/>
          <a:rect l="0" t="0" r="0" b="0"/>
          <a:pathLst>
            <a:path>
              <a:moveTo>
                <a:pt x="0" y="0"/>
              </a:moveTo>
              <a:lnTo>
                <a:pt x="0" y="184137"/>
              </a:lnTo>
              <a:lnTo>
                <a:pt x="3182949" y="184137"/>
              </a:lnTo>
              <a:lnTo>
                <a:pt x="3182949" y="3682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6AEFBD-6E72-41FE-993D-07B347D712AC}">
      <dsp:nvSpPr>
        <dsp:cNvPr id="0" name=""/>
        <dsp:cNvSpPr/>
      </dsp:nvSpPr>
      <dsp:spPr>
        <a:xfrm>
          <a:off x="4064000" y="1644662"/>
          <a:ext cx="1060983" cy="368275"/>
        </a:xfrm>
        <a:custGeom>
          <a:avLst/>
          <a:gdLst/>
          <a:ahLst/>
          <a:cxnLst/>
          <a:rect l="0" t="0" r="0" b="0"/>
          <a:pathLst>
            <a:path>
              <a:moveTo>
                <a:pt x="0" y="0"/>
              </a:moveTo>
              <a:lnTo>
                <a:pt x="0" y="184137"/>
              </a:lnTo>
              <a:lnTo>
                <a:pt x="1060983" y="184137"/>
              </a:lnTo>
              <a:lnTo>
                <a:pt x="1060983" y="3682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A07619-5CB6-46B3-8AE1-5FF6B93F8EF8}">
      <dsp:nvSpPr>
        <dsp:cNvPr id="0" name=""/>
        <dsp:cNvSpPr/>
      </dsp:nvSpPr>
      <dsp:spPr>
        <a:xfrm>
          <a:off x="3003016" y="1644662"/>
          <a:ext cx="1060983" cy="368275"/>
        </a:xfrm>
        <a:custGeom>
          <a:avLst/>
          <a:gdLst/>
          <a:ahLst/>
          <a:cxnLst/>
          <a:rect l="0" t="0" r="0" b="0"/>
          <a:pathLst>
            <a:path>
              <a:moveTo>
                <a:pt x="1060983" y="0"/>
              </a:moveTo>
              <a:lnTo>
                <a:pt x="1060983" y="184137"/>
              </a:lnTo>
              <a:lnTo>
                <a:pt x="0" y="184137"/>
              </a:lnTo>
              <a:lnTo>
                <a:pt x="0" y="3682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70CF61-D857-4211-9224-57D50E16DC6F}">
      <dsp:nvSpPr>
        <dsp:cNvPr id="0" name=""/>
        <dsp:cNvSpPr/>
      </dsp:nvSpPr>
      <dsp:spPr>
        <a:xfrm>
          <a:off x="881050" y="1644662"/>
          <a:ext cx="3182949" cy="368275"/>
        </a:xfrm>
        <a:custGeom>
          <a:avLst/>
          <a:gdLst/>
          <a:ahLst/>
          <a:cxnLst/>
          <a:rect l="0" t="0" r="0" b="0"/>
          <a:pathLst>
            <a:path>
              <a:moveTo>
                <a:pt x="3182949" y="0"/>
              </a:moveTo>
              <a:lnTo>
                <a:pt x="3182949" y="184137"/>
              </a:lnTo>
              <a:lnTo>
                <a:pt x="0" y="184137"/>
              </a:lnTo>
              <a:lnTo>
                <a:pt x="0" y="3682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84AEDC-E56B-4CA3-8AF6-8B6C03EB0383}">
      <dsp:nvSpPr>
        <dsp:cNvPr id="0" name=""/>
        <dsp:cNvSpPr/>
      </dsp:nvSpPr>
      <dsp:spPr>
        <a:xfrm>
          <a:off x="3187154" y="767816"/>
          <a:ext cx="1753691" cy="876845"/>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Section 4</a:t>
          </a:r>
        </a:p>
      </dsp:txBody>
      <dsp:txXfrm>
        <a:off x="3187154" y="767816"/>
        <a:ext cx="1753691" cy="876845"/>
      </dsp:txXfrm>
    </dsp:sp>
    <dsp:sp modelId="{9A3E9D9D-59B4-4390-AE44-8B84C877B7B4}">
      <dsp:nvSpPr>
        <dsp:cNvPr id="0" name=""/>
        <dsp:cNvSpPr/>
      </dsp:nvSpPr>
      <dsp:spPr>
        <a:xfrm>
          <a:off x="4204" y="2012937"/>
          <a:ext cx="1753691" cy="8768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Part 1 : Preparation</a:t>
          </a:r>
        </a:p>
      </dsp:txBody>
      <dsp:txXfrm>
        <a:off x="4204" y="2012937"/>
        <a:ext cx="1753691" cy="876845"/>
      </dsp:txXfrm>
    </dsp:sp>
    <dsp:sp modelId="{41C027AC-1DD5-4639-9977-4088A4AA6569}">
      <dsp:nvSpPr>
        <dsp:cNvPr id="0" name=""/>
        <dsp:cNvSpPr/>
      </dsp:nvSpPr>
      <dsp:spPr>
        <a:xfrm>
          <a:off x="2126170" y="2012937"/>
          <a:ext cx="1753691" cy="876845"/>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Part 2 : Imaging</a:t>
          </a:r>
        </a:p>
      </dsp:txBody>
      <dsp:txXfrm>
        <a:off x="2126170" y="2012937"/>
        <a:ext cx="1753691" cy="876845"/>
      </dsp:txXfrm>
    </dsp:sp>
    <dsp:sp modelId="{367901A6-40D2-4AA0-B8B9-E36BC9532F8E}">
      <dsp:nvSpPr>
        <dsp:cNvPr id="0" name=""/>
        <dsp:cNvSpPr/>
      </dsp:nvSpPr>
      <dsp:spPr>
        <a:xfrm>
          <a:off x="4248137" y="2012937"/>
          <a:ext cx="1753691" cy="8768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Part 3 : </a:t>
          </a:r>
          <a:endParaRPr lang="ar-SA" sz="2300" kern="1200" dirty="0"/>
        </a:p>
        <a:p>
          <a:pPr marL="0" lvl="0" indent="0" algn="ctr" defTabSz="1022350">
            <a:lnSpc>
              <a:spcPct val="90000"/>
            </a:lnSpc>
            <a:spcBef>
              <a:spcPct val="0"/>
            </a:spcBef>
            <a:spcAft>
              <a:spcPct val="35000"/>
            </a:spcAft>
            <a:buNone/>
          </a:pPr>
          <a:r>
            <a:rPr lang="en-US" sz="2300" kern="1200" dirty="0"/>
            <a:t>Testing</a:t>
          </a:r>
        </a:p>
      </dsp:txBody>
      <dsp:txXfrm>
        <a:off x="4248137" y="2012937"/>
        <a:ext cx="1753691" cy="876845"/>
      </dsp:txXfrm>
    </dsp:sp>
    <dsp:sp modelId="{4DA10CFB-2EC8-4D12-B736-A761983DF730}">
      <dsp:nvSpPr>
        <dsp:cNvPr id="0" name=""/>
        <dsp:cNvSpPr/>
      </dsp:nvSpPr>
      <dsp:spPr>
        <a:xfrm>
          <a:off x="6370104" y="2012937"/>
          <a:ext cx="1753691" cy="876845"/>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Part 4 : </a:t>
          </a:r>
          <a:endParaRPr lang="ar-SA" sz="2300" kern="1200" dirty="0"/>
        </a:p>
        <a:p>
          <a:pPr marL="0" lvl="0" indent="0" algn="ctr" defTabSz="1022350">
            <a:lnSpc>
              <a:spcPct val="90000"/>
            </a:lnSpc>
            <a:spcBef>
              <a:spcPct val="0"/>
            </a:spcBef>
            <a:spcAft>
              <a:spcPct val="35000"/>
            </a:spcAft>
            <a:buNone/>
          </a:pPr>
          <a:r>
            <a:rPr lang="en-US" sz="2300" kern="1200" dirty="0"/>
            <a:t>Utilities</a:t>
          </a:r>
        </a:p>
      </dsp:txBody>
      <dsp:txXfrm>
        <a:off x="6370104" y="2012937"/>
        <a:ext cx="1753691" cy="876845"/>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Picture Frame">
  <dgm:title val="Picture Frame"/>
  <dgm:desc val="Use to show pictures and the corresponding Level 1 text, both displayed in an offset frame. Works best with Level 1 text only."/>
  <dgm:catLst>
    <dgm:cat type="picture" pri="6500"/>
    <dgm:cat type="officeonline" pri="10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4927"/>
        </dgm:alg>
        <dgm:shape xmlns:r="http://schemas.openxmlformats.org/officeDocument/2006/relationships" r:blip="">
          <dgm:adjLst/>
        </dgm:shape>
        <dgm:choose name="Name4">
          <dgm:if name="Name5" func="var" arg="dir" op="equ" val="norm">
            <dgm:constrLst>
              <dgm:constr type="l" for="ch" forName="ParentText" refType="w" fact="0"/>
              <dgm:constr type="t" for="ch" forName="ParentText" refType="h" fact="0.85"/>
              <dgm:constr type="w" for="ch" forName="ParentText" refType="w" fact="0.926"/>
              <dgm:constr type="h" for="ch" forName="ParentText" refType="h" fact="0.1463"/>
              <dgm:constr type="l" for="ch" forName="Accent1" refType="w" fact="0"/>
              <dgm:constr type="t" for="ch" forName="Accent1" refType="h" fact="0.1104"/>
              <dgm:constr type="w" for="ch" forName="Accent1" refType="w" fact="0.9276"/>
              <dgm:constr type="h" for="ch" forName="Accent1" refType="h" fact="0.8896"/>
              <dgm:constr type="l" for="ch" forName="Image" refType="w" fact="0.0721"/>
              <dgm:constr type="t" for="ch" forName="Image" refType="h" fact="0"/>
              <dgm:constr type="w" for="ch" forName="Image" refType="w" fact="0.9279"/>
              <dgm:constr type="h" for="ch" forName="Image" refType="h" fact="0.855"/>
            </dgm:constrLst>
          </dgm:if>
          <dgm:else name="Name6">
            <dgm:constrLst>
              <dgm:constr type="l" for="ch" forName="ParentText" refType="w" fact="0.0837"/>
              <dgm:constr type="t" for="ch" forName="ParentText" refType="h" fact="0.84"/>
              <dgm:constr type="w" for="ch" forName="ParentText" refType="w" fact="0.9163"/>
              <dgm:constr type="h" for="ch" forName="ParentText" refType="h" fact="0.1463"/>
              <dgm:constr type="l" for="ch" forName="Accent1" refType="w" fact="0.0724"/>
              <dgm:constr type="t" for="ch" forName="Accent1" refType="h" fact="0.1104"/>
              <dgm:constr type="w" for="ch" forName="Accent1" refType="w" fact="0.9276"/>
              <dgm:constr type="h" for="ch" forName="Accent1" refType="h" fact="0.8896"/>
              <dgm:constr type="l" for="ch" forName="Image" refType="w" fact="0"/>
              <dgm:constr type="t" for="ch" forName="Image" refType="h" fact="0"/>
              <dgm:constr type="w" for="ch" forName="Image" refType="w" fact="0.9279"/>
              <dgm:constr type="h" for="ch" forName="Image" refType="h" fact="0.855"/>
            </dgm:constrLst>
          </dgm:else>
        </dgm:choose>
        <dgm:layoutNode name="ParentText" styleLbl="revTx">
          <dgm:varLst>
            <dgm:chMax val="0"/>
            <dgm:chPref val="0"/>
            <dgm:bulletEnabled val="1"/>
          </dgm:varLst>
          <dgm:alg type="tx">
            <dgm:param type="parTxLTRAlign" val="l"/>
            <dgm:param type="parTxRTL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
            <dgm:constr type="bMarg" refType="primFontSz" fact="0"/>
          </dgm:constrLst>
          <dgm:ruleLst>
            <dgm:rule type="primFontSz" val="5" fact="NaN" max="NaN"/>
          </dgm:ruleLst>
        </dgm:layoutNode>
        <dgm:layoutNode name="Accent1" styleLbl="parChTrans1D1">
          <dgm:alg type="sp"/>
          <dgm:shape xmlns:r="http://schemas.openxmlformats.org/officeDocument/2006/relationships" type="rect" r:blip="" zOrderOff="10">
            <dgm:adjLst/>
          </dgm:shape>
          <dgm:presOf/>
        </dgm:layoutNode>
        <dgm:layoutNode name="Image" styleLbl="alignImgPlace1">
          <dgm:alg type="sp"/>
          <dgm:shape xmlns:r="http://schemas.openxmlformats.org/officeDocument/2006/relationships" type="rect" r:blip="" zOrderOff="-15"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80088FA-6C7C-49DA-8EEC-EBA782EE6F9B}" type="datetimeFigureOut">
              <a:rPr lang="en-US" smtClean="0"/>
              <a:t>9/25/2022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51592D-B662-4B26-B55D-D4D6ED2C0D61}" type="slidenum">
              <a:rPr lang="en-US" smtClean="0"/>
              <a:t>‹#›</a:t>
            </a:fld>
            <a:endParaRPr lang="en-US"/>
          </a:p>
        </p:txBody>
      </p:sp>
    </p:spTree>
    <p:extLst>
      <p:ext uri="{BB962C8B-B14F-4D97-AF65-F5344CB8AC3E}">
        <p14:creationId xmlns:p14="http://schemas.microsoft.com/office/powerpoint/2010/main" val="298270994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15DEE4-6766-467D-8739-F991E17CFDFB}" type="datetimeFigureOut">
              <a:rPr lang="en-US" smtClean="0"/>
              <a:t>9/25/2022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A19CD2-124D-441C-86C2-8D42BE0E4BE0}" type="slidenum">
              <a:rPr lang="en-US" smtClean="0"/>
              <a:t>‹#›</a:t>
            </a:fld>
            <a:endParaRPr lang="en-US"/>
          </a:p>
        </p:txBody>
      </p:sp>
    </p:spTree>
    <p:extLst>
      <p:ext uri="{BB962C8B-B14F-4D97-AF65-F5344CB8AC3E}">
        <p14:creationId xmlns:p14="http://schemas.microsoft.com/office/powerpoint/2010/main" val="155945572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75566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9A84A-733A-0C47-AC2B-F0C70F83A7E9}" type="slidenum">
              <a:rPr lang="en-US" smtClean="0"/>
              <a:t>19</a:t>
            </a:fld>
            <a:endParaRPr lang="en-US" dirty="0"/>
          </a:p>
        </p:txBody>
      </p:sp>
    </p:spTree>
    <p:extLst>
      <p:ext uri="{BB962C8B-B14F-4D97-AF65-F5344CB8AC3E}">
        <p14:creationId xmlns:p14="http://schemas.microsoft.com/office/powerpoint/2010/main" val="2499948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2.svg"/><Relationship Id="rId2" Type="http://schemas.openxmlformats.org/officeDocument/2006/relationships/image" Target="../media/image9.png"/><Relationship Id="rId1" Type="http://schemas.openxmlformats.org/officeDocument/2006/relationships/slideMaster" Target="../slideMasters/slideMaster4.xml"/><Relationship Id="rId6" Type="http://schemas.openxmlformats.org/officeDocument/2006/relationships/image" Target="../media/image1.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8.svg"/><Relationship Id="rId2" Type="http://schemas.openxmlformats.org/officeDocument/2006/relationships/image" Target="../media/image9.png"/><Relationship Id="rId1" Type="http://schemas.openxmlformats.org/officeDocument/2006/relationships/slideMaster" Target="../slideMasters/slideMaster4.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2.svg"/><Relationship Id="rId2" Type="http://schemas.openxmlformats.org/officeDocument/2006/relationships/image" Target="../media/image9.png"/><Relationship Id="rId1" Type="http://schemas.openxmlformats.org/officeDocument/2006/relationships/slideMaster" Target="../slideMasters/slideMaster5.xml"/><Relationship Id="rId6" Type="http://schemas.openxmlformats.org/officeDocument/2006/relationships/image" Target="../media/image1.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8.svg"/><Relationship Id="rId2" Type="http://schemas.openxmlformats.org/officeDocument/2006/relationships/image" Target="../media/image9.png"/><Relationship Id="rId1" Type="http://schemas.openxmlformats.org/officeDocument/2006/relationships/slideMaster" Target="../slideMasters/slideMaster5.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2.svg"/><Relationship Id="rId2" Type="http://schemas.openxmlformats.org/officeDocument/2006/relationships/image" Target="../media/image9.png"/><Relationship Id="rId1" Type="http://schemas.openxmlformats.org/officeDocument/2006/relationships/slideMaster" Target="../slideMasters/slideMaster6.xml"/><Relationship Id="rId6" Type="http://schemas.openxmlformats.org/officeDocument/2006/relationships/image" Target="../media/image1.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8.svg"/><Relationship Id="rId2" Type="http://schemas.openxmlformats.org/officeDocument/2006/relationships/image" Target="../media/image9.png"/><Relationship Id="rId1" Type="http://schemas.openxmlformats.org/officeDocument/2006/relationships/slideMaster" Target="../slideMasters/slideMaster6.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2.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8.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2.sv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1.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8.sv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9459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Creative 1">
    <p:spTree>
      <p:nvGrpSpPr>
        <p:cNvPr id="1" name=""/>
        <p:cNvGrpSpPr/>
        <p:nvPr/>
      </p:nvGrpSpPr>
      <p:grpSpPr>
        <a:xfrm>
          <a:off x="0" y="0"/>
          <a:ext cx="0" cy="0"/>
          <a:chOff x="0" y="0"/>
          <a:chExt cx="0" cy="0"/>
        </a:xfrm>
      </p:grpSpPr>
      <p:sp>
        <p:nvSpPr>
          <p:cNvPr id="3" name="Graphic 38">
            <a:extLst>
              <a:ext uri="{FF2B5EF4-FFF2-40B4-BE49-F238E27FC236}">
                <a16:creationId xmlns:a16="http://schemas.microsoft.com/office/drawing/2014/main" id="{CE3DEA6A-427D-4D9E-98DE-EE3A8079AA44}"/>
              </a:ext>
            </a:extLst>
          </p:cNvPr>
          <p:cNvSpPr/>
          <p:nvPr userDrawn="1"/>
        </p:nvSpPr>
        <p:spPr>
          <a:xfrm rot="10800000">
            <a:off x="4737100" y="4028380"/>
            <a:ext cx="1193800" cy="2387600"/>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endParaRPr lang="en-ID">
              <a:latin typeface="Segoe UI" panose="020B0502040204020203" pitchFamily="34" charset="0"/>
              <a:cs typeface="Segoe UI" panose="020B0502040204020203" pitchFamily="34" charset="0"/>
            </a:endParaRPr>
          </a:p>
        </p:txBody>
      </p:sp>
      <p:sp>
        <p:nvSpPr>
          <p:cNvPr id="4" name="Rectangle 3">
            <a:extLst>
              <a:ext uri="{FF2B5EF4-FFF2-40B4-BE49-F238E27FC236}">
                <a16:creationId xmlns:a16="http://schemas.microsoft.com/office/drawing/2014/main" id="{948B2765-2415-4DAA-92EB-95AE832A6F58}"/>
              </a:ext>
            </a:extLst>
          </p:cNvPr>
          <p:cNvSpPr/>
          <p:nvPr userDrawn="1"/>
        </p:nvSpPr>
        <p:spPr>
          <a:xfrm>
            <a:off x="0" y="0"/>
            <a:ext cx="47371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CD453704-5183-4D06-8304-697BEB5A5773}"/>
              </a:ext>
            </a:extLst>
          </p:cNvPr>
          <p:cNvSpPr/>
          <p:nvPr userDrawn="1"/>
        </p:nvSpPr>
        <p:spPr>
          <a:xfrm rot="16200000">
            <a:off x="10819689" y="2377317"/>
            <a:ext cx="2124027"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Segoe UI" panose="020B0502040204020203" pitchFamily="34" charset="0"/>
              <a:cs typeface="Segoe UI" panose="020B0502040204020203" pitchFamily="34" charset="0"/>
            </a:endParaRPr>
          </a:p>
        </p:txBody>
      </p:sp>
      <p:cxnSp>
        <p:nvCxnSpPr>
          <p:cNvPr id="9" name="Straight Connector 8">
            <a:extLst>
              <a:ext uri="{FF2B5EF4-FFF2-40B4-BE49-F238E27FC236}">
                <a16:creationId xmlns:a16="http://schemas.microsoft.com/office/drawing/2014/main" id="{289C9D52-C4EF-4EE2-A3E8-23055FF7C790}"/>
              </a:ext>
            </a:extLst>
          </p:cNvPr>
          <p:cNvCxnSpPr>
            <a:cxnSpLocks/>
          </p:cNvCxnSpPr>
          <p:nvPr userDrawn="1"/>
        </p:nvCxnSpPr>
        <p:spPr>
          <a:xfrm>
            <a:off x="10994090" y="5507077"/>
            <a:ext cx="119791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2FA18C6-9EBB-4898-8F18-163F4985BFC2}"/>
              </a:ext>
            </a:extLst>
          </p:cNvPr>
          <p:cNvSpPr/>
          <p:nvPr userDrawn="1"/>
        </p:nvSpPr>
        <p:spPr>
          <a:xfrm>
            <a:off x="0" y="4911883"/>
            <a:ext cx="558800"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Segoe UI" panose="020B0502040204020203" pitchFamily="34" charset="0"/>
              <a:cs typeface="Segoe UI" panose="020B0502040204020203" pitchFamily="34" charset="0"/>
            </a:endParaRPr>
          </a:p>
        </p:txBody>
      </p:sp>
      <p:sp>
        <p:nvSpPr>
          <p:cNvPr id="18" name="Text Placeholder 17"/>
          <p:cNvSpPr>
            <a:spLocks noGrp="1"/>
          </p:cNvSpPr>
          <p:nvPr>
            <p:ph type="body" sz="quarter" idx="10" hasCustomPrompt="1"/>
          </p:nvPr>
        </p:nvSpPr>
        <p:spPr>
          <a:xfrm>
            <a:off x="8246077" y="542925"/>
            <a:ext cx="3325212" cy="650875"/>
          </a:xfrm>
          <a:prstGeom prst="rect">
            <a:avLst/>
          </a:prstGeom>
        </p:spPr>
        <p:txBody>
          <a:bodyPr/>
          <a:lstStyle>
            <a:lvl1pPr marL="0" indent="0">
              <a:buFontTx/>
              <a:buNone/>
              <a:defRPr>
                <a:solidFill>
                  <a:srgbClr val="003770"/>
                </a:solidFill>
                <a:latin typeface="Segoe UI" panose="020B0502040204020203" pitchFamily="34" charset="0"/>
                <a:cs typeface="Segoe UI" panose="020B050204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TEXT</a:t>
            </a:r>
          </a:p>
        </p:txBody>
      </p:sp>
      <p:sp>
        <p:nvSpPr>
          <p:cNvPr id="20" name="Picture Placeholder 19"/>
          <p:cNvSpPr>
            <a:spLocks noGrp="1"/>
          </p:cNvSpPr>
          <p:nvPr>
            <p:ph type="pic" sz="quarter" idx="11"/>
          </p:nvPr>
        </p:nvSpPr>
        <p:spPr>
          <a:xfrm>
            <a:off x="5916613" y="1628775"/>
            <a:ext cx="5075237" cy="2124075"/>
          </a:xfrm>
          <a:prstGeom prst="rect">
            <a:avLst/>
          </a:prstGeom>
        </p:spPr>
        <p:txBody>
          <a:bodyPr/>
          <a:lstStyle>
            <a:lvl1pPr>
              <a:defRPr>
                <a:latin typeface="Segoe UI" panose="020B0502040204020203" pitchFamily="34" charset="0"/>
                <a:cs typeface="Segoe UI" panose="020B0502040204020203" pitchFamily="34" charset="0"/>
              </a:defRPr>
            </a:lvl1pPr>
          </a:lstStyle>
          <a:p>
            <a:endParaRPr lang="en-US"/>
          </a:p>
        </p:txBody>
      </p:sp>
      <p:sp>
        <p:nvSpPr>
          <p:cNvPr id="22" name="Text Placeholder 21"/>
          <p:cNvSpPr>
            <a:spLocks noGrp="1"/>
          </p:cNvSpPr>
          <p:nvPr>
            <p:ph type="body" sz="quarter" idx="12" hasCustomPrompt="1"/>
          </p:nvPr>
        </p:nvSpPr>
        <p:spPr>
          <a:xfrm>
            <a:off x="1079500" y="1193800"/>
            <a:ext cx="3278316" cy="29495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Segoe UI" panose="020B0502040204020203" pitchFamily="34" charset="0"/>
                <a:cs typeface="Segoe UI" panose="020B0502040204020203" pitchFamily="34" charset="0"/>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3" name="Text Placeholder 21"/>
          <p:cNvSpPr>
            <a:spLocks noGrp="1"/>
          </p:cNvSpPr>
          <p:nvPr>
            <p:ph type="body" sz="quarter" idx="13" hasCustomPrompt="1"/>
          </p:nvPr>
        </p:nvSpPr>
        <p:spPr>
          <a:xfrm>
            <a:off x="8246077" y="4028380"/>
            <a:ext cx="3278316" cy="136096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rgbClr val="003770"/>
                </a:solidFill>
                <a:latin typeface="Segoe UI" panose="020B0502040204020203" pitchFamily="34" charset="0"/>
                <a:cs typeface="Segoe UI" panose="020B0502040204020203" pitchFamily="34" charset="0"/>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pic>
        <p:nvPicPr>
          <p:cNvPr id="2" name="Graphic 1">
            <a:extLst>
              <a:ext uri="{FF2B5EF4-FFF2-40B4-BE49-F238E27FC236}">
                <a16:creationId xmlns:a16="http://schemas.microsoft.com/office/drawing/2014/main" id="{72B9E88D-6C58-40F7-AAAA-CABCEBD832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79400" y="6376166"/>
            <a:ext cx="1485900" cy="457200"/>
          </a:xfrm>
          <a:prstGeom prst="rect">
            <a:avLst/>
          </a:prstGeom>
        </p:spPr>
      </p:pic>
    </p:spTree>
    <p:extLst>
      <p:ext uri="{BB962C8B-B14F-4D97-AF65-F5344CB8AC3E}">
        <p14:creationId xmlns:p14="http://schemas.microsoft.com/office/powerpoint/2010/main" val="872094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reative 1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CF60E8-8304-46BE-8833-9439D197070B}"/>
              </a:ext>
            </a:extLst>
          </p:cNvPr>
          <p:cNvSpPr/>
          <p:nvPr userDrawn="1"/>
        </p:nvSpPr>
        <p:spPr>
          <a:xfrm>
            <a:off x="-1" y="4438872"/>
            <a:ext cx="4944345" cy="21810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22" name="Graphic 38">
            <a:extLst>
              <a:ext uri="{FF2B5EF4-FFF2-40B4-BE49-F238E27FC236}">
                <a16:creationId xmlns:a16="http://schemas.microsoft.com/office/drawing/2014/main" id="{E0CA8508-9400-4595-94EA-8765CFFC0C04}"/>
              </a:ext>
            </a:extLst>
          </p:cNvPr>
          <p:cNvSpPr/>
          <p:nvPr userDrawn="1"/>
        </p:nvSpPr>
        <p:spPr>
          <a:xfrm>
            <a:off x="685800" y="623008"/>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3" name="Freeform: Shape 7">
            <a:extLst>
              <a:ext uri="{FF2B5EF4-FFF2-40B4-BE49-F238E27FC236}">
                <a16:creationId xmlns:a16="http://schemas.microsoft.com/office/drawing/2014/main" id="{119DF90B-80DD-4B7F-BDEE-178475287179}"/>
              </a:ext>
            </a:extLst>
          </p:cNvPr>
          <p:cNvSpPr/>
          <p:nvPr userDrawn="1"/>
        </p:nvSpPr>
        <p:spPr>
          <a:xfrm>
            <a:off x="1068175" y="1416454"/>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4" name="Text Placeholder 16"/>
          <p:cNvSpPr>
            <a:spLocks noGrp="1"/>
          </p:cNvSpPr>
          <p:nvPr>
            <p:ph type="body" sz="quarter" idx="10" hasCustomPrompt="1"/>
          </p:nvPr>
        </p:nvSpPr>
        <p:spPr>
          <a:xfrm>
            <a:off x="914874" y="1754520"/>
            <a:ext cx="3752376" cy="1482459"/>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sp>
        <p:nvSpPr>
          <p:cNvPr id="25" name="Text Placeholder 16"/>
          <p:cNvSpPr>
            <a:spLocks noGrp="1"/>
          </p:cNvSpPr>
          <p:nvPr>
            <p:ph type="body" sz="quarter" idx="12" hasCustomPrompt="1"/>
          </p:nvPr>
        </p:nvSpPr>
        <p:spPr>
          <a:xfrm>
            <a:off x="914874" y="4729545"/>
            <a:ext cx="3752376" cy="1595055"/>
          </a:xfrm>
          <a:prstGeom prst="rect">
            <a:avLst/>
          </a:prstGeom>
        </p:spPr>
        <p:txBody>
          <a:bodyPr/>
          <a:lstStyle>
            <a:lvl1pPr marL="0" indent="0">
              <a:buNone/>
              <a:defRPr sz="1400" b="0" baseline="0">
                <a:solidFill>
                  <a:schemeClr val="bg1"/>
                </a:solidFill>
              </a:defRPr>
            </a:lvl1pPr>
          </a:lstStyle>
          <a:p>
            <a:pPr lvl="0"/>
            <a:r>
              <a:rPr lang="en-US" dirty="0"/>
              <a:t>Edit text</a:t>
            </a:r>
          </a:p>
          <a:p>
            <a:pPr lvl="0"/>
            <a:endParaRPr lang="en-US" dirty="0"/>
          </a:p>
        </p:txBody>
      </p:sp>
      <p:sp>
        <p:nvSpPr>
          <p:cNvPr id="26" name="Text Placeholder 16"/>
          <p:cNvSpPr>
            <a:spLocks noGrp="1"/>
          </p:cNvSpPr>
          <p:nvPr>
            <p:ph type="body" sz="quarter" idx="13" hasCustomPrompt="1"/>
          </p:nvPr>
        </p:nvSpPr>
        <p:spPr>
          <a:xfrm>
            <a:off x="5634000" y="623008"/>
            <a:ext cx="2230722" cy="933333"/>
          </a:xfrm>
          <a:prstGeom prst="rect">
            <a:avLst/>
          </a:prstGeom>
        </p:spPr>
        <p:txBody>
          <a:bodyPr/>
          <a:lstStyle>
            <a:lvl1pPr marL="0" indent="0" algn="r">
              <a:buNone/>
              <a:defRPr sz="7200" baseline="0">
                <a:solidFill>
                  <a:schemeClr val="accent1"/>
                </a:solidFill>
              </a:defRPr>
            </a:lvl1pPr>
          </a:lstStyle>
          <a:p>
            <a:pPr lvl="0"/>
            <a:r>
              <a:rPr lang="en-US" dirty="0"/>
              <a:t>1111</a:t>
            </a:r>
          </a:p>
          <a:p>
            <a:pPr lvl="0"/>
            <a:endParaRPr lang="en-US" dirty="0"/>
          </a:p>
        </p:txBody>
      </p:sp>
      <p:sp>
        <p:nvSpPr>
          <p:cNvPr id="27" name="Text Placeholder 16"/>
          <p:cNvSpPr>
            <a:spLocks noGrp="1"/>
          </p:cNvSpPr>
          <p:nvPr>
            <p:ph type="body" sz="quarter" idx="11" hasCustomPrompt="1"/>
          </p:nvPr>
        </p:nvSpPr>
        <p:spPr>
          <a:xfrm>
            <a:off x="7864721" y="714722"/>
            <a:ext cx="3977936" cy="339878"/>
          </a:xfrm>
          <a:prstGeom prst="rect">
            <a:avLst/>
          </a:prstGeom>
        </p:spPr>
        <p:txBody>
          <a:bodyPr/>
          <a:lstStyle>
            <a:lvl1pPr marL="0" indent="0">
              <a:buNone/>
              <a:defRPr sz="2000" b="1" baseline="0">
                <a:solidFill>
                  <a:schemeClr val="accent2"/>
                </a:solidFill>
              </a:defRPr>
            </a:lvl1pPr>
          </a:lstStyle>
          <a:p>
            <a:pPr lvl="0"/>
            <a:r>
              <a:rPr lang="en-US" dirty="0"/>
              <a:t>Edit text</a:t>
            </a:r>
          </a:p>
          <a:p>
            <a:pPr lvl="0"/>
            <a:endParaRPr lang="en-US" dirty="0"/>
          </a:p>
        </p:txBody>
      </p:sp>
      <p:sp>
        <p:nvSpPr>
          <p:cNvPr id="28" name="Text Placeholder 16"/>
          <p:cNvSpPr>
            <a:spLocks noGrp="1"/>
          </p:cNvSpPr>
          <p:nvPr>
            <p:ph type="body" sz="quarter" idx="14" hasCustomPrompt="1"/>
          </p:nvPr>
        </p:nvSpPr>
        <p:spPr>
          <a:xfrm>
            <a:off x="7864721" y="1136144"/>
            <a:ext cx="3977936" cy="1012969"/>
          </a:xfrm>
          <a:prstGeom prst="rect">
            <a:avLst/>
          </a:prstGeom>
        </p:spPr>
        <p:txBody>
          <a:bodyPr/>
          <a:lstStyle>
            <a:lvl1pPr marL="0" indent="0">
              <a:buNone/>
              <a:defRPr sz="1400" b="0" baseline="0">
                <a:solidFill>
                  <a:schemeClr val="accent2"/>
                </a:solidFill>
              </a:defRPr>
            </a:lvl1pPr>
          </a:lstStyle>
          <a:p>
            <a:pPr lvl="0"/>
            <a:r>
              <a:rPr lang="en-US" dirty="0"/>
              <a:t>Edit text</a:t>
            </a:r>
          </a:p>
          <a:p>
            <a:pPr lvl="0"/>
            <a:endParaRPr lang="en-US" dirty="0"/>
          </a:p>
        </p:txBody>
      </p:sp>
      <p:sp>
        <p:nvSpPr>
          <p:cNvPr id="29" name="Text Placeholder 16"/>
          <p:cNvSpPr>
            <a:spLocks noGrp="1"/>
          </p:cNvSpPr>
          <p:nvPr>
            <p:ph type="body" sz="quarter" idx="15" hasCustomPrompt="1"/>
          </p:nvPr>
        </p:nvSpPr>
        <p:spPr>
          <a:xfrm>
            <a:off x="5634000" y="2303047"/>
            <a:ext cx="2230722" cy="933333"/>
          </a:xfrm>
          <a:prstGeom prst="rect">
            <a:avLst/>
          </a:prstGeom>
        </p:spPr>
        <p:txBody>
          <a:bodyPr/>
          <a:lstStyle>
            <a:lvl1pPr marL="0" indent="0" algn="ctr">
              <a:buNone/>
              <a:defRPr sz="7200" baseline="0">
                <a:solidFill>
                  <a:schemeClr val="accent1"/>
                </a:solidFill>
              </a:defRPr>
            </a:lvl1pPr>
          </a:lstStyle>
          <a:p>
            <a:pPr lvl="0"/>
            <a:r>
              <a:rPr lang="en-US" dirty="0"/>
              <a:t>2222</a:t>
            </a:r>
          </a:p>
          <a:p>
            <a:pPr lvl="0"/>
            <a:endParaRPr lang="en-US" dirty="0"/>
          </a:p>
        </p:txBody>
      </p:sp>
      <p:sp>
        <p:nvSpPr>
          <p:cNvPr id="30" name="Text Placeholder 16"/>
          <p:cNvSpPr>
            <a:spLocks noGrp="1"/>
          </p:cNvSpPr>
          <p:nvPr>
            <p:ph type="body" sz="quarter" idx="16" hasCustomPrompt="1"/>
          </p:nvPr>
        </p:nvSpPr>
        <p:spPr>
          <a:xfrm>
            <a:off x="7864721" y="2394761"/>
            <a:ext cx="3977936" cy="339878"/>
          </a:xfrm>
          <a:prstGeom prst="rect">
            <a:avLst/>
          </a:prstGeom>
        </p:spPr>
        <p:txBody>
          <a:bodyPr/>
          <a:lstStyle>
            <a:lvl1pPr marL="0" indent="0">
              <a:buNone/>
              <a:defRPr sz="2000" b="1" baseline="0">
                <a:solidFill>
                  <a:schemeClr val="accent2"/>
                </a:solidFill>
              </a:defRPr>
            </a:lvl1pPr>
          </a:lstStyle>
          <a:p>
            <a:pPr lvl="0"/>
            <a:r>
              <a:rPr lang="en-US" dirty="0"/>
              <a:t>Edit text</a:t>
            </a:r>
          </a:p>
          <a:p>
            <a:pPr lvl="0"/>
            <a:endParaRPr lang="en-US" dirty="0"/>
          </a:p>
        </p:txBody>
      </p:sp>
      <p:sp>
        <p:nvSpPr>
          <p:cNvPr id="31" name="Text Placeholder 16"/>
          <p:cNvSpPr>
            <a:spLocks noGrp="1"/>
          </p:cNvSpPr>
          <p:nvPr>
            <p:ph type="body" sz="quarter" idx="17" hasCustomPrompt="1"/>
          </p:nvPr>
        </p:nvSpPr>
        <p:spPr>
          <a:xfrm>
            <a:off x="7864721" y="2816183"/>
            <a:ext cx="3977936" cy="1012969"/>
          </a:xfrm>
          <a:prstGeom prst="rect">
            <a:avLst/>
          </a:prstGeom>
        </p:spPr>
        <p:txBody>
          <a:bodyPr/>
          <a:lstStyle>
            <a:lvl1pPr marL="0" indent="0">
              <a:buNone/>
              <a:defRPr sz="1400" b="0" baseline="0">
                <a:solidFill>
                  <a:schemeClr val="accent2"/>
                </a:solidFill>
              </a:defRPr>
            </a:lvl1pPr>
          </a:lstStyle>
          <a:p>
            <a:pPr lvl="0"/>
            <a:r>
              <a:rPr lang="en-US" dirty="0"/>
              <a:t>Edit text</a:t>
            </a:r>
          </a:p>
          <a:p>
            <a:pPr lvl="0"/>
            <a:endParaRPr lang="en-US" dirty="0"/>
          </a:p>
        </p:txBody>
      </p:sp>
      <p:sp>
        <p:nvSpPr>
          <p:cNvPr id="32" name="Text Placeholder 16"/>
          <p:cNvSpPr>
            <a:spLocks noGrp="1"/>
          </p:cNvSpPr>
          <p:nvPr>
            <p:ph type="body" sz="quarter" idx="18" hasCustomPrompt="1"/>
          </p:nvPr>
        </p:nvSpPr>
        <p:spPr>
          <a:xfrm>
            <a:off x="5634000" y="3983086"/>
            <a:ext cx="2230722" cy="933333"/>
          </a:xfrm>
          <a:prstGeom prst="rect">
            <a:avLst/>
          </a:prstGeom>
        </p:spPr>
        <p:txBody>
          <a:bodyPr/>
          <a:lstStyle>
            <a:lvl1pPr marL="0" indent="0" algn="r" rtl="0">
              <a:buNone/>
              <a:defRPr sz="7200" baseline="0">
                <a:solidFill>
                  <a:schemeClr val="accent1"/>
                </a:solidFill>
              </a:defRPr>
            </a:lvl1pPr>
          </a:lstStyle>
          <a:p>
            <a:pPr lvl="0"/>
            <a:r>
              <a:rPr lang="en-US" dirty="0"/>
              <a:t>3333</a:t>
            </a:r>
          </a:p>
          <a:p>
            <a:pPr lvl="0"/>
            <a:endParaRPr lang="en-US" dirty="0"/>
          </a:p>
        </p:txBody>
      </p:sp>
      <p:sp>
        <p:nvSpPr>
          <p:cNvPr id="33" name="Text Placeholder 16"/>
          <p:cNvSpPr>
            <a:spLocks noGrp="1"/>
          </p:cNvSpPr>
          <p:nvPr>
            <p:ph type="body" sz="quarter" idx="19" hasCustomPrompt="1"/>
          </p:nvPr>
        </p:nvSpPr>
        <p:spPr>
          <a:xfrm>
            <a:off x="7864721" y="4074800"/>
            <a:ext cx="3977936" cy="339878"/>
          </a:xfrm>
          <a:prstGeom prst="rect">
            <a:avLst/>
          </a:prstGeom>
        </p:spPr>
        <p:txBody>
          <a:bodyPr/>
          <a:lstStyle>
            <a:lvl1pPr marL="0" indent="0" rtl="0">
              <a:buNone/>
              <a:defRPr sz="2000" b="1" baseline="0">
                <a:solidFill>
                  <a:schemeClr val="accent2"/>
                </a:solidFill>
              </a:defRPr>
            </a:lvl1pPr>
          </a:lstStyle>
          <a:p>
            <a:pPr lvl="0"/>
            <a:r>
              <a:rPr lang="en-US" dirty="0"/>
              <a:t>Edit text</a:t>
            </a:r>
          </a:p>
          <a:p>
            <a:pPr lvl="0"/>
            <a:endParaRPr lang="en-US" dirty="0"/>
          </a:p>
        </p:txBody>
      </p:sp>
      <p:sp>
        <p:nvSpPr>
          <p:cNvPr id="34" name="Text Placeholder 16"/>
          <p:cNvSpPr>
            <a:spLocks noGrp="1"/>
          </p:cNvSpPr>
          <p:nvPr>
            <p:ph type="body" sz="quarter" idx="20" hasCustomPrompt="1"/>
          </p:nvPr>
        </p:nvSpPr>
        <p:spPr>
          <a:xfrm>
            <a:off x="7864721" y="4496222"/>
            <a:ext cx="3977936" cy="1012969"/>
          </a:xfrm>
          <a:prstGeom prst="rect">
            <a:avLst/>
          </a:prstGeom>
        </p:spPr>
        <p:txBody>
          <a:bodyPr/>
          <a:lstStyle>
            <a:lvl1pPr marL="0" indent="0" rtl="0">
              <a:buNone/>
              <a:defRPr sz="1400" b="0" baseline="0">
                <a:solidFill>
                  <a:schemeClr val="accent2"/>
                </a:solidFill>
              </a:defRPr>
            </a:lvl1pPr>
          </a:lstStyle>
          <a:p>
            <a:pPr lvl="0"/>
            <a:r>
              <a:rPr lang="en-US" dirty="0"/>
              <a:t>Edit text</a:t>
            </a:r>
          </a:p>
          <a:p>
            <a:pPr lvl="0"/>
            <a:endParaRPr lang="en-US" dirty="0"/>
          </a:p>
        </p:txBody>
      </p:sp>
    </p:spTree>
    <p:extLst>
      <p:ext uri="{BB962C8B-B14F-4D97-AF65-F5344CB8AC3E}">
        <p14:creationId xmlns:p14="http://schemas.microsoft.com/office/powerpoint/2010/main" val="12565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Practical 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DBD1D42-A4A0-4A29-A28F-E9224004DF17}"/>
              </a:ext>
            </a:extLst>
          </p:cNvPr>
          <p:cNvSpPr>
            <a:spLocks noGrp="1"/>
          </p:cNvSpPr>
          <p:nvPr>
            <p:ph type="title"/>
          </p:nvPr>
        </p:nvSpPr>
        <p:spPr>
          <a:xfrm>
            <a:off x="838200" y="365125"/>
            <a:ext cx="10515600" cy="1325563"/>
          </a:xfrm>
          <a:prstGeom prst="rect">
            <a:avLst/>
          </a:prstGeom>
        </p:spPr>
        <p:txBody>
          <a:bodyPr/>
          <a:lstStyle>
            <a:lvl1pPr algn="ctr">
              <a:defRPr>
                <a:solidFill>
                  <a:schemeClr val="accent2"/>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5CCFC1D0-D0F6-48C8-986D-FF2689727BF4}"/>
              </a:ext>
            </a:extLst>
          </p:cNvPr>
          <p:cNvSpPr>
            <a:spLocks noGrp="1"/>
          </p:cNvSpPr>
          <p:nvPr>
            <p:ph idx="1" hasCustomPrompt="1"/>
          </p:nvPr>
        </p:nvSpPr>
        <p:spPr>
          <a:xfrm>
            <a:off x="838200" y="1825625"/>
            <a:ext cx="10515600" cy="4351338"/>
          </a:xfrm>
          <a:prstGeom prst="rect">
            <a:avLst/>
          </a:prstGeom>
        </p:spPr>
        <p:txBody>
          <a:bodyPr/>
          <a:lstStyle>
            <a:lvl1pPr>
              <a:defRPr>
                <a:solidFill>
                  <a:schemeClr val="accent2"/>
                </a:solidFill>
                <a:latin typeface="Segoe UI" panose="020B0502040204020203" pitchFamily="34" charset="0"/>
                <a:cs typeface="Segoe UI" panose="020B0502040204020203" pitchFamily="34" charset="0"/>
              </a:defRPr>
            </a:lvl1pPr>
            <a:lvl2pPr>
              <a:defRPr>
                <a:solidFill>
                  <a:schemeClr val="accent1"/>
                </a:solidFill>
                <a:latin typeface="Segoe UI" panose="020B0502040204020203" pitchFamily="34" charset="0"/>
                <a:cs typeface="Segoe UI" panose="020B0502040204020203" pitchFamily="34" charset="0"/>
              </a:defRPr>
            </a:lvl2pPr>
            <a:lvl3pPr>
              <a:defRPr>
                <a:solidFill>
                  <a:schemeClr val="tx2"/>
                </a:solidFill>
                <a:latin typeface="Segoe UI" panose="020B0502040204020203" pitchFamily="34" charset="0"/>
                <a:cs typeface="Segoe UI" panose="020B0502040204020203" pitchFamily="34" charset="0"/>
              </a:defRPr>
            </a:lvl3pPr>
            <a:lvl4pPr>
              <a:defRPr>
                <a:solidFill>
                  <a:schemeClr val="tx2"/>
                </a:solidFill>
                <a:latin typeface="Segoe UI" panose="020B0502040204020203" pitchFamily="34" charset="0"/>
                <a:cs typeface="Segoe UI" panose="020B0502040204020203" pitchFamily="34" charset="0"/>
              </a:defRPr>
            </a:lvl4pPr>
            <a:lvl5pPr>
              <a:defRPr>
                <a:solidFill>
                  <a:schemeClr val="tx2"/>
                </a:solidFill>
                <a:latin typeface="Segoe UI" panose="020B0502040204020203" pitchFamily="34" charset="0"/>
                <a:cs typeface="Segoe UI" panose="020B0502040204020203" pitchFamily="34" charset="0"/>
              </a:defRPr>
            </a:lvl5pPr>
          </a:lstStyle>
          <a:p>
            <a:pPr lvl="0"/>
            <a:r>
              <a:rPr lang="en-US" dirty="0"/>
              <a:t>Click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6615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Practical 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CD484C5-9FC9-4885-AB3F-174C8A8B79E2}"/>
              </a:ext>
            </a:extLst>
          </p:cNvPr>
          <p:cNvSpPr>
            <a:spLocks noGrp="1"/>
          </p:cNvSpPr>
          <p:nvPr>
            <p:ph type="title"/>
          </p:nvPr>
        </p:nvSpPr>
        <p:spPr>
          <a:xfrm>
            <a:off x="839788" y="365125"/>
            <a:ext cx="10515600" cy="1325563"/>
          </a:xfrm>
          <a:prstGeom prst="rect">
            <a:avLst/>
          </a:prstGeom>
        </p:spPr>
        <p:txBody>
          <a:bodyPr/>
          <a:lstStyle>
            <a:lvl1pPr algn="ctr">
              <a:defRPr>
                <a:solidFill>
                  <a:schemeClr val="accent2"/>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5" name="Text Placeholder 2">
            <a:extLst>
              <a:ext uri="{FF2B5EF4-FFF2-40B4-BE49-F238E27FC236}">
                <a16:creationId xmlns:a16="http://schemas.microsoft.com/office/drawing/2014/main" id="{8D507255-6025-44A5-881B-2C49C73F7A2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solidFill>
                  <a:schemeClr val="accent1"/>
                </a:solidFill>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3">
            <a:extLst>
              <a:ext uri="{FF2B5EF4-FFF2-40B4-BE49-F238E27FC236}">
                <a16:creationId xmlns:a16="http://schemas.microsoft.com/office/drawing/2014/main" id="{0D96280E-FCC4-4CAA-8BB5-3F466DA845EA}"/>
              </a:ext>
            </a:extLst>
          </p:cNvPr>
          <p:cNvSpPr>
            <a:spLocks noGrp="1"/>
          </p:cNvSpPr>
          <p:nvPr>
            <p:ph sz="half" idx="2"/>
          </p:nvPr>
        </p:nvSpPr>
        <p:spPr>
          <a:xfrm>
            <a:off x="839788" y="2505075"/>
            <a:ext cx="5157787" cy="3684588"/>
          </a:xfrm>
          <a:prstGeom prst="rect">
            <a:avLst/>
          </a:prstGeom>
        </p:spPr>
        <p:txBody>
          <a:bodyPr/>
          <a:lstStyle>
            <a:lvl1pPr>
              <a:defRPr>
                <a:solidFill>
                  <a:schemeClr val="accent5"/>
                </a:solidFill>
                <a:latin typeface="Segoe UI" panose="020B0502040204020203" pitchFamily="34" charset="0"/>
                <a:cs typeface="Segoe UI" panose="020B0502040204020203" pitchFamily="34" charset="0"/>
              </a:defRPr>
            </a:lvl1pPr>
            <a:lvl2pPr>
              <a:defRPr>
                <a:solidFill>
                  <a:schemeClr val="accent3"/>
                </a:solidFill>
                <a:latin typeface="Segoe UI" panose="020B0502040204020203" pitchFamily="34" charset="0"/>
                <a:cs typeface="Segoe UI" panose="020B0502040204020203" pitchFamily="34" charset="0"/>
              </a:defRPr>
            </a:lvl2pPr>
            <a:lvl3pPr>
              <a:defRPr>
                <a:solidFill>
                  <a:schemeClr val="tx2"/>
                </a:solidFill>
                <a:latin typeface="Segoe UI" panose="020B0502040204020203" pitchFamily="34" charset="0"/>
                <a:cs typeface="Segoe UI" panose="020B0502040204020203" pitchFamily="34" charset="0"/>
              </a:defRPr>
            </a:lvl3pPr>
            <a:lvl4pPr>
              <a:defRPr>
                <a:solidFill>
                  <a:schemeClr val="tx2"/>
                </a:solidFill>
                <a:latin typeface="Segoe UI" panose="020B0502040204020203" pitchFamily="34" charset="0"/>
                <a:cs typeface="Segoe UI" panose="020B0502040204020203" pitchFamily="34" charset="0"/>
              </a:defRPr>
            </a:lvl4pPr>
            <a:lvl5pPr>
              <a:defRPr>
                <a:solidFill>
                  <a:schemeClr val="tx2"/>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a:extLst>
              <a:ext uri="{FF2B5EF4-FFF2-40B4-BE49-F238E27FC236}">
                <a16:creationId xmlns:a16="http://schemas.microsoft.com/office/drawing/2014/main" id="{C2AD6664-7CCF-4E51-9036-AEA2EB127FF9}"/>
              </a:ext>
            </a:extLst>
          </p:cNvPr>
          <p:cNvSpPr>
            <a:spLocks noGrp="1"/>
          </p:cNvSpPr>
          <p:nvPr>
            <p:ph type="body" idx="10"/>
          </p:nvPr>
        </p:nvSpPr>
        <p:spPr>
          <a:xfrm>
            <a:off x="6194425" y="1681163"/>
            <a:ext cx="5157787" cy="823912"/>
          </a:xfrm>
          <a:prstGeom prst="rect">
            <a:avLst/>
          </a:prstGeom>
        </p:spPr>
        <p:txBody>
          <a:bodyPr anchor="b"/>
          <a:lstStyle>
            <a:lvl1pPr marL="0" indent="0" rtl="0">
              <a:buNone/>
              <a:defRPr sz="2400" b="1">
                <a:solidFill>
                  <a:schemeClr val="accent1"/>
                </a:solidFill>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Content Placeholder 3">
            <a:extLst>
              <a:ext uri="{FF2B5EF4-FFF2-40B4-BE49-F238E27FC236}">
                <a16:creationId xmlns:a16="http://schemas.microsoft.com/office/drawing/2014/main" id="{C837AF98-CDC6-411C-9DBB-4E6396B65648}"/>
              </a:ext>
            </a:extLst>
          </p:cNvPr>
          <p:cNvSpPr>
            <a:spLocks noGrp="1"/>
          </p:cNvSpPr>
          <p:nvPr>
            <p:ph sz="half" idx="11"/>
          </p:nvPr>
        </p:nvSpPr>
        <p:spPr>
          <a:xfrm>
            <a:off x="6194425" y="2505075"/>
            <a:ext cx="5157787" cy="3684588"/>
          </a:xfrm>
          <a:prstGeom prst="rect">
            <a:avLst/>
          </a:prstGeom>
        </p:spPr>
        <p:txBody>
          <a:bodyPr/>
          <a:lstStyle>
            <a:lvl1pPr rtl="0">
              <a:defRPr>
                <a:solidFill>
                  <a:schemeClr val="accent5"/>
                </a:solidFill>
                <a:latin typeface="Segoe UI" panose="020B0502040204020203" pitchFamily="34" charset="0"/>
                <a:cs typeface="Segoe UI" panose="020B0502040204020203" pitchFamily="34" charset="0"/>
              </a:defRPr>
            </a:lvl1pPr>
            <a:lvl2pPr rtl="0">
              <a:defRPr>
                <a:solidFill>
                  <a:schemeClr val="accent3"/>
                </a:solidFill>
                <a:latin typeface="Segoe UI" panose="020B0502040204020203" pitchFamily="34" charset="0"/>
                <a:cs typeface="Segoe UI" panose="020B0502040204020203" pitchFamily="34" charset="0"/>
              </a:defRPr>
            </a:lvl2pPr>
            <a:lvl3pPr rtl="0">
              <a:defRPr>
                <a:solidFill>
                  <a:schemeClr val="tx2"/>
                </a:solidFill>
                <a:latin typeface="Segoe UI" panose="020B0502040204020203" pitchFamily="34" charset="0"/>
                <a:cs typeface="Segoe UI" panose="020B0502040204020203" pitchFamily="34" charset="0"/>
              </a:defRPr>
            </a:lvl3pPr>
            <a:lvl4pPr rtl="0">
              <a:defRPr>
                <a:solidFill>
                  <a:schemeClr val="tx2"/>
                </a:solidFill>
                <a:latin typeface="Segoe UI" panose="020B0502040204020203" pitchFamily="34" charset="0"/>
                <a:cs typeface="Segoe UI" panose="020B0502040204020203" pitchFamily="34" charset="0"/>
              </a:defRPr>
            </a:lvl4pPr>
            <a:lvl5pPr rtl="0">
              <a:defRPr>
                <a:solidFill>
                  <a:schemeClr val="tx2"/>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858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Practical 3">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A4EDA5B4-ACD7-4AE8-816F-4D6BD70208B2}"/>
              </a:ext>
            </a:extLst>
          </p:cNvPr>
          <p:cNvSpPr>
            <a:spLocks noGrp="1"/>
          </p:cNvSpPr>
          <p:nvPr>
            <p:ph type="pic" idx="1"/>
          </p:nvPr>
        </p:nvSpPr>
        <p:spPr>
          <a:xfrm>
            <a:off x="5183188" y="987425"/>
            <a:ext cx="6172200" cy="4873625"/>
          </a:xfrm>
          <a:prstGeom prst="rect">
            <a:avLst/>
          </a:prstGeom>
        </p:spPr>
        <p:txBody>
          <a:bodyPr/>
          <a:lstStyle>
            <a:lvl1pPr marL="0" indent="0">
              <a:buNone/>
              <a:defRPr sz="3200">
                <a:latin typeface="Segoe UI" panose="020B0502040204020203" pitchFamily="34" charset="0"/>
                <a:cs typeface="Segoe UI" panose="020B050204020402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itle 1">
            <a:extLst>
              <a:ext uri="{FF2B5EF4-FFF2-40B4-BE49-F238E27FC236}">
                <a16:creationId xmlns:a16="http://schemas.microsoft.com/office/drawing/2014/main" id="{7443881E-5EF3-4AA5-B650-B608E0ADD166}"/>
              </a:ext>
            </a:extLst>
          </p:cNvPr>
          <p:cNvSpPr>
            <a:spLocks noGrp="1"/>
          </p:cNvSpPr>
          <p:nvPr>
            <p:ph type="title"/>
          </p:nvPr>
        </p:nvSpPr>
        <p:spPr>
          <a:xfrm>
            <a:off x="839788" y="457200"/>
            <a:ext cx="3932237" cy="1600200"/>
          </a:xfrm>
          <a:prstGeom prst="rect">
            <a:avLst/>
          </a:prstGeom>
        </p:spPr>
        <p:txBody>
          <a:bodyPr anchor="b"/>
          <a:lstStyle>
            <a:lvl1pPr>
              <a:defRPr sz="2800">
                <a:solidFill>
                  <a:schemeClr val="accent2"/>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9" name="Text Placeholder 3">
            <a:extLst>
              <a:ext uri="{FF2B5EF4-FFF2-40B4-BE49-F238E27FC236}">
                <a16:creationId xmlns:a16="http://schemas.microsoft.com/office/drawing/2014/main" id="{4F62DC02-5929-4B8E-9092-C14D8614DB9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solidFill>
                  <a:schemeClr val="accent1"/>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570650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Practical 4">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B2792B-2CBB-4201-B622-C879C4DC93CA}"/>
              </a:ext>
            </a:extLst>
          </p:cNvPr>
          <p:cNvSpPr>
            <a:spLocks noGrp="1"/>
          </p:cNvSpPr>
          <p:nvPr>
            <p:ph idx="1"/>
          </p:nvPr>
        </p:nvSpPr>
        <p:spPr>
          <a:xfrm>
            <a:off x="5183188" y="987425"/>
            <a:ext cx="6172200" cy="4873625"/>
          </a:xfrm>
          <a:prstGeom prst="rect">
            <a:avLst/>
          </a:prstGeom>
        </p:spPr>
        <p:txBody>
          <a:bodyPr/>
          <a:lstStyle>
            <a:lvl1pPr>
              <a:defRPr sz="3200">
                <a:solidFill>
                  <a:schemeClr val="accent1"/>
                </a:solidFill>
                <a:latin typeface="Segoe UI" panose="020B0502040204020203" pitchFamily="34" charset="0"/>
                <a:cs typeface="Segoe UI" panose="020B0502040204020203" pitchFamily="34" charset="0"/>
              </a:defRPr>
            </a:lvl1pPr>
            <a:lvl2pPr>
              <a:defRPr sz="2800">
                <a:solidFill>
                  <a:schemeClr val="accent3"/>
                </a:solidFill>
                <a:latin typeface="Segoe UI" panose="020B0502040204020203" pitchFamily="34" charset="0"/>
                <a:cs typeface="Segoe UI" panose="020B0502040204020203" pitchFamily="34" charset="0"/>
              </a:defRPr>
            </a:lvl2pPr>
            <a:lvl3pPr>
              <a:defRPr sz="2400">
                <a:solidFill>
                  <a:schemeClr val="tx2"/>
                </a:solidFill>
                <a:latin typeface="Segoe UI" panose="020B0502040204020203" pitchFamily="34" charset="0"/>
                <a:cs typeface="Segoe UI" panose="020B0502040204020203" pitchFamily="34" charset="0"/>
              </a:defRPr>
            </a:lvl3pPr>
            <a:lvl4pPr>
              <a:defRPr sz="2000">
                <a:solidFill>
                  <a:schemeClr val="tx2"/>
                </a:solidFill>
                <a:latin typeface="Segoe UI" panose="020B0502040204020203" pitchFamily="34" charset="0"/>
                <a:cs typeface="Segoe UI" panose="020B0502040204020203" pitchFamily="34" charset="0"/>
              </a:defRPr>
            </a:lvl4pPr>
            <a:lvl5pPr>
              <a:defRPr sz="2000">
                <a:solidFill>
                  <a:schemeClr val="tx2"/>
                </a:solidFill>
                <a:latin typeface="Segoe UI" panose="020B0502040204020203" pitchFamily="34" charset="0"/>
                <a:cs typeface="Segoe UI" panose="020B0502040204020203"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a:extLst>
              <a:ext uri="{FF2B5EF4-FFF2-40B4-BE49-F238E27FC236}">
                <a16:creationId xmlns:a16="http://schemas.microsoft.com/office/drawing/2014/main" id="{2843B507-1EA5-4E3B-8B51-FA9969A6BFBE}"/>
              </a:ext>
            </a:extLst>
          </p:cNvPr>
          <p:cNvSpPr>
            <a:spLocks noGrp="1"/>
          </p:cNvSpPr>
          <p:nvPr>
            <p:ph type="title"/>
          </p:nvPr>
        </p:nvSpPr>
        <p:spPr>
          <a:xfrm>
            <a:off x="839788" y="457200"/>
            <a:ext cx="3932237" cy="1600200"/>
          </a:xfrm>
          <a:prstGeom prst="rect">
            <a:avLst/>
          </a:prstGeom>
        </p:spPr>
        <p:txBody>
          <a:bodyPr anchor="b"/>
          <a:lstStyle>
            <a:lvl1pPr>
              <a:defRPr sz="2800">
                <a:solidFill>
                  <a:schemeClr val="accent2"/>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6" name="Text Placeholder 3">
            <a:extLst>
              <a:ext uri="{FF2B5EF4-FFF2-40B4-BE49-F238E27FC236}">
                <a16:creationId xmlns:a16="http://schemas.microsoft.com/office/drawing/2014/main" id="{DFE5AEB7-FF6F-441A-A1B4-3733DF7AACF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solidFill>
                  <a:schemeClr val="accent1"/>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20796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Practical 5">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09226367-6058-43FD-B188-1C1C245F2116}"/>
              </a:ext>
            </a:extLst>
          </p:cNvPr>
          <p:cNvCxnSpPr/>
          <p:nvPr userDrawn="1"/>
        </p:nvCxnSpPr>
        <p:spPr>
          <a:xfrm>
            <a:off x="609154" y="4105013"/>
            <a:ext cx="691243" cy="0"/>
          </a:xfrm>
          <a:prstGeom prst="line">
            <a:avLst/>
          </a:prstGeom>
          <a:ln w="25400">
            <a:solidFill>
              <a:srgbClr val="4DDA8D"/>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35473CF8-79D9-49D5-B2CF-7DFA4C7C9A0F}"/>
              </a:ext>
            </a:extLst>
          </p:cNvPr>
          <p:cNvSpPr>
            <a:spLocks noGrp="1"/>
          </p:cNvSpPr>
          <p:nvPr>
            <p:ph type="body" sz="quarter" idx="10" hasCustomPrompt="1"/>
          </p:nvPr>
        </p:nvSpPr>
        <p:spPr>
          <a:xfrm>
            <a:off x="568670" y="2986349"/>
            <a:ext cx="3717925" cy="657225"/>
          </a:xfrm>
          <a:prstGeom prst="rect">
            <a:avLst/>
          </a:prstGeom>
        </p:spPr>
        <p:txBody>
          <a:bodyPr/>
          <a:lstStyle>
            <a:lvl1pPr>
              <a:buNone/>
              <a:defRPr>
                <a:solidFill>
                  <a:schemeClr val="accent2"/>
                </a:solidFill>
                <a:latin typeface="Segoe UI" panose="020B0502040204020203" pitchFamily="34" charset="0"/>
                <a:cs typeface="Segoe UI" panose="020B0502040204020203" pitchFamily="34" charset="0"/>
              </a:defRPr>
            </a:lvl1pPr>
          </a:lstStyle>
          <a:p>
            <a:pPr lvl="0"/>
            <a:r>
              <a:rPr lang="en-US" dirty="0"/>
              <a:t>Title</a:t>
            </a:r>
          </a:p>
          <a:p>
            <a:pPr lvl="0"/>
            <a:endParaRPr lang="en-US" dirty="0"/>
          </a:p>
        </p:txBody>
      </p:sp>
      <p:sp>
        <p:nvSpPr>
          <p:cNvPr id="11" name="Text Placeholder 6">
            <a:extLst>
              <a:ext uri="{FF2B5EF4-FFF2-40B4-BE49-F238E27FC236}">
                <a16:creationId xmlns:a16="http://schemas.microsoft.com/office/drawing/2014/main" id="{390B0D19-EC25-4CB4-AD38-60976C6DF8D9}"/>
              </a:ext>
            </a:extLst>
          </p:cNvPr>
          <p:cNvSpPr>
            <a:spLocks noGrp="1"/>
          </p:cNvSpPr>
          <p:nvPr>
            <p:ph type="body" sz="quarter" idx="11" hasCustomPrompt="1"/>
          </p:nvPr>
        </p:nvSpPr>
        <p:spPr>
          <a:xfrm>
            <a:off x="4371975" y="885825"/>
            <a:ext cx="7251355" cy="5057773"/>
          </a:xfrm>
          <a:prstGeom prst="rect">
            <a:avLst/>
          </a:prstGeom>
        </p:spPr>
        <p:txBody>
          <a:bodyPr anchor="ctr"/>
          <a:lstStyle>
            <a:lvl1pPr>
              <a:buFont typeface="Wingdings" panose="05000000000000000000" pitchFamily="2" charset="2"/>
              <a:buChar char="§"/>
              <a:defRPr sz="1600">
                <a:solidFill>
                  <a:schemeClr val="accent2"/>
                </a:solidFill>
                <a:latin typeface="Segoe UI" panose="020B0502040204020203" pitchFamily="34" charset="0"/>
                <a:cs typeface="Segoe UI" panose="020B0502040204020203" pitchFamily="34" charset="0"/>
              </a:defRPr>
            </a:lvl1pPr>
          </a:lstStyle>
          <a:p>
            <a:pPr lvl="0"/>
            <a:r>
              <a:rPr lang="en-US" dirty="0"/>
              <a:t>First</a:t>
            </a:r>
          </a:p>
          <a:p>
            <a:pPr lvl="0"/>
            <a:r>
              <a:rPr lang="en-US" dirty="0"/>
              <a:t>Second</a:t>
            </a:r>
          </a:p>
          <a:p>
            <a:pPr lvl="0"/>
            <a:r>
              <a:rPr lang="en-US" dirty="0"/>
              <a:t>third</a:t>
            </a:r>
          </a:p>
        </p:txBody>
      </p:sp>
    </p:spTree>
    <p:extLst>
      <p:ext uri="{BB962C8B-B14F-4D97-AF65-F5344CB8AC3E}">
        <p14:creationId xmlns:p14="http://schemas.microsoft.com/office/powerpoint/2010/main" val="755467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Practical 6">
    <p:spTree>
      <p:nvGrpSpPr>
        <p:cNvPr id="1" name=""/>
        <p:cNvGrpSpPr/>
        <p:nvPr/>
      </p:nvGrpSpPr>
      <p:grpSpPr>
        <a:xfrm>
          <a:off x="0" y="0"/>
          <a:ext cx="0" cy="0"/>
          <a:chOff x="0" y="0"/>
          <a:chExt cx="0" cy="0"/>
        </a:xfrm>
      </p:grpSpPr>
      <p:sp>
        <p:nvSpPr>
          <p:cNvPr id="11" name="Graphic 38">
            <a:extLst>
              <a:ext uri="{FF2B5EF4-FFF2-40B4-BE49-F238E27FC236}">
                <a16:creationId xmlns:a16="http://schemas.microsoft.com/office/drawing/2014/main" id="{C6781069-FFAD-42FC-8E81-C50A734A3D47}"/>
              </a:ext>
            </a:extLst>
          </p:cNvPr>
          <p:cNvSpPr/>
          <p:nvPr userDrawn="1"/>
        </p:nvSpPr>
        <p:spPr>
          <a:xfrm>
            <a:off x="3260501" y="1332050"/>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10" name="Picture Placeholder 10">
            <a:extLst>
              <a:ext uri="{FF2B5EF4-FFF2-40B4-BE49-F238E27FC236}">
                <a16:creationId xmlns:a16="http://schemas.microsoft.com/office/drawing/2014/main" id="{C745217E-EB59-449A-850F-6D8E1620C235}"/>
              </a:ext>
            </a:extLst>
          </p:cNvPr>
          <p:cNvSpPr>
            <a:spLocks noGrp="1"/>
          </p:cNvSpPr>
          <p:nvPr>
            <p:ph type="pic" sz="quarter" idx="4294967295"/>
          </p:nvPr>
        </p:nvSpPr>
        <p:spPr>
          <a:xfrm>
            <a:off x="1358900" y="3429000"/>
            <a:ext cx="10833100" cy="3190875"/>
          </a:xfrm>
          <a:prstGeom prst="rect">
            <a:avLst/>
          </a:prstGeom>
        </p:spPr>
      </p:sp>
      <p:sp>
        <p:nvSpPr>
          <p:cNvPr id="13" name="Text Placeholder 16"/>
          <p:cNvSpPr>
            <a:spLocks noGrp="1"/>
          </p:cNvSpPr>
          <p:nvPr>
            <p:ph type="body" sz="quarter" idx="10" hasCustomPrompt="1"/>
          </p:nvPr>
        </p:nvSpPr>
        <p:spPr>
          <a:xfrm>
            <a:off x="1295400" y="2258587"/>
            <a:ext cx="3978372" cy="1170414"/>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sp>
        <p:nvSpPr>
          <p:cNvPr id="16" name="Text Placeholder 16"/>
          <p:cNvSpPr>
            <a:spLocks noGrp="1"/>
          </p:cNvSpPr>
          <p:nvPr>
            <p:ph type="body" sz="quarter" idx="11" hasCustomPrompt="1"/>
          </p:nvPr>
        </p:nvSpPr>
        <p:spPr>
          <a:xfrm>
            <a:off x="6608493" y="2182386"/>
            <a:ext cx="4554807" cy="1046589"/>
          </a:xfrm>
          <a:prstGeom prst="rect">
            <a:avLst/>
          </a:prstGeom>
        </p:spPr>
        <p:txBody>
          <a:bodyPr anchor="ctr"/>
          <a:lstStyle>
            <a:lvl1pPr marL="0" indent="0" rtl="0">
              <a:buNone/>
              <a:defRPr sz="1100" strike="noStrike" baseline="0">
                <a:solidFill>
                  <a:schemeClr val="accent2"/>
                </a:solidFill>
                <a:effectLst/>
              </a:defRPr>
            </a:lvl1pPr>
          </a:lstStyle>
          <a:p>
            <a:pPr lvl="0"/>
            <a:r>
              <a:rPr lang="en-US" dirty="0"/>
              <a:t>Edit text</a:t>
            </a:r>
          </a:p>
        </p:txBody>
      </p:sp>
      <p:sp>
        <p:nvSpPr>
          <p:cNvPr id="17" name="Freeform: Shape 7">
            <a:extLst>
              <a:ext uri="{FF2B5EF4-FFF2-40B4-BE49-F238E27FC236}">
                <a16:creationId xmlns:a16="http://schemas.microsoft.com/office/drawing/2014/main" id="{119DF90B-80DD-4B7F-BDEE-178475287179}"/>
              </a:ext>
            </a:extLst>
          </p:cNvPr>
          <p:cNvSpPr/>
          <p:nvPr userDrawn="1"/>
        </p:nvSpPr>
        <p:spPr>
          <a:xfrm>
            <a:off x="1428965" y="1853380"/>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Tree>
    <p:extLst>
      <p:ext uri="{BB962C8B-B14F-4D97-AF65-F5344CB8AC3E}">
        <p14:creationId xmlns:p14="http://schemas.microsoft.com/office/powerpoint/2010/main" val="729891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x">
  <p:cSld name="1_Blue Title">
    <p:spTree>
      <p:nvGrpSpPr>
        <p:cNvPr id="1" name=""/>
        <p:cNvGrpSpPr/>
        <p:nvPr/>
      </p:nvGrpSpPr>
      <p:grpSpPr>
        <a:xfrm>
          <a:off x="0" y="0"/>
          <a:ext cx="0" cy="0"/>
          <a:chOff x="0" y="0"/>
          <a:chExt cx="0" cy="0"/>
        </a:xfrm>
      </p:grpSpPr>
      <p:sp>
        <p:nvSpPr>
          <p:cNvPr id="22" name="Slide Number"/>
          <p:cNvSpPr txBox="1">
            <a:spLocks noGrp="1"/>
          </p:cNvSpPr>
          <p:nvPr>
            <p:ph type="sldNum" sz="quarter" idx="2"/>
          </p:nvPr>
        </p:nvSpPr>
        <p:spPr>
          <a:xfrm>
            <a:off x="5892800" y="6172200"/>
            <a:ext cx="2844800" cy="368301"/>
          </a:xfrm>
          <a:prstGeom prst="rect">
            <a:avLst/>
          </a:prstGeom>
        </p:spPr>
        <p:txBody>
          <a:bodyPr anchor="ctr"/>
          <a:lstStyle>
            <a:lvl1pPr>
              <a:defRPr sz="1200">
                <a:solidFill>
                  <a:srgbClr val="000000"/>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sz="1200" b="0" i="0" u="none" strike="noStrike" kern="1200" cap="none" spc="0" normalizeH="0" baseline="0" noProof="0">
                <a:ln>
                  <a:noFill/>
                </a:ln>
                <a:solidFill>
                  <a:srgbClr val="000000"/>
                </a:solidFill>
                <a:effectLst/>
                <a:uLnTx/>
                <a:uFillTx/>
                <a:latin typeface="Segoe UI"/>
                <a:ea typeface="+mn-ea"/>
                <a:cs typeface="Segoe UI"/>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a:ln>
                <a:noFill/>
              </a:ln>
              <a:solidFill>
                <a:srgbClr val="000000"/>
              </a:solidFill>
              <a:effectLst/>
              <a:uLnTx/>
              <a:uFillTx/>
              <a:latin typeface="Segoe UI"/>
              <a:ea typeface="+mn-ea"/>
              <a:cs typeface="Segoe UI"/>
            </a:endParaRPr>
          </a:p>
        </p:txBody>
      </p:sp>
    </p:spTree>
    <p:extLst>
      <p:ext uri="{BB962C8B-B14F-4D97-AF65-F5344CB8AC3E}">
        <p14:creationId xmlns:p14="http://schemas.microsoft.com/office/powerpoint/2010/main" val="300434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Title 64"/>
          <p:cNvSpPr>
            <a:spLocks noGrp="1"/>
          </p:cNvSpPr>
          <p:nvPr>
            <p:ph type="title"/>
          </p:nvPr>
        </p:nvSpPr>
        <p:spPr>
          <a:xfrm>
            <a:off x="1790700" y="1042859"/>
            <a:ext cx="8610600" cy="495486"/>
          </a:xfrm>
          <a:prstGeom prst="rect">
            <a:avLst/>
          </a:prstGeom>
        </p:spPr>
        <p:txBody>
          <a:bodyPr/>
          <a:lstStyle>
            <a:lvl1pPr algn="ctr">
              <a:defRPr sz="3200" b="0" i="0">
                <a:latin typeface="Titillium" charset="0"/>
                <a:ea typeface="Titillium" charset="0"/>
                <a:cs typeface="Titillium" charset="0"/>
              </a:defRPr>
            </a:lvl1pPr>
          </a:lstStyle>
          <a:p>
            <a:r>
              <a:rPr lang="en-US"/>
              <a:t>Click to edit Master title style</a:t>
            </a:r>
          </a:p>
        </p:txBody>
      </p:sp>
    </p:spTree>
    <p:extLst>
      <p:ext uri="{BB962C8B-B14F-4D97-AF65-F5344CB8AC3E}">
        <p14:creationId xmlns:p14="http://schemas.microsoft.com/office/powerpoint/2010/main" val="1847592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Financial Team">
    <p:bg>
      <p:bgPr>
        <a:solidFill>
          <a:schemeClr val="tx2">
            <a:lumMod val="90000"/>
            <a:lumOff val="1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97875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reative  2">
    <p:spTree>
      <p:nvGrpSpPr>
        <p:cNvPr id="1" name=""/>
        <p:cNvGrpSpPr/>
        <p:nvPr/>
      </p:nvGrpSpPr>
      <p:grpSpPr>
        <a:xfrm>
          <a:off x="0" y="0"/>
          <a:ext cx="0" cy="0"/>
          <a:chOff x="0" y="0"/>
          <a:chExt cx="0" cy="0"/>
        </a:xfrm>
      </p:grpSpPr>
      <p:sp>
        <p:nvSpPr>
          <p:cNvPr id="32" name="Graphic 1">
            <a:extLst>
              <a:ext uri="{FF2B5EF4-FFF2-40B4-BE49-F238E27FC236}">
                <a16:creationId xmlns:a16="http://schemas.microsoft.com/office/drawing/2014/main" id="{1B37CBFE-01BD-4D9C-8426-C96837443A1F}"/>
              </a:ext>
            </a:extLst>
          </p:cNvPr>
          <p:cNvSpPr/>
          <p:nvPr userDrawn="1"/>
        </p:nvSpPr>
        <p:spPr>
          <a:xfrm>
            <a:off x="1221353" y="696946"/>
            <a:ext cx="5852575" cy="1042062"/>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endParaRPr lang="en-ID">
              <a:latin typeface="+mn-lt"/>
            </a:endParaRPr>
          </a:p>
        </p:txBody>
      </p:sp>
      <p:sp>
        <p:nvSpPr>
          <p:cNvPr id="3" name="Text Placeholder 2"/>
          <p:cNvSpPr>
            <a:spLocks noGrp="1"/>
          </p:cNvSpPr>
          <p:nvPr>
            <p:ph type="body" sz="quarter" idx="18" hasCustomPrompt="1"/>
          </p:nvPr>
        </p:nvSpPr>
        <p:spPr>
          <a:xfrm>
            <a:off x="1308989" y="829501"/>
            <a:ext cx="1340738" cy="827087"/>
          </a:xfrm>
          <a:prstGeom prst="rect">
            <a:avLst/>
          </a:prstGeom>
        </p:spPr>
        <p:txBody>
          <a:bodyPr anchor="ctr"/>
          <a:lstStyle>
            <a:lvl1pPr marL="0" indent="0">
              <a:buNone/>
              <a:defRPr sz="7200" b="1">
                <a:solidFill>
                  <a:schemeClr val="bg1"/>
                </a:solidFill>
                <a:latin typeface="Segoe UI" panose="020B0502040204020203" pitchFamily="34" charset="0"/>
                <a:cs typeface="Segoe UI" panose="020B0502040204020203" pitchFamily="34" charset="0"/>
              </a:defRPr>
            </a:lvl1pPr>
          </a:lstStyle>
          <a:p>
            <a:pPr lvl="0"/>
            <a:r>
              <a:rPr lang="en-US" dirty="0"/>
              <a:t>1</a:t>
            </a:r>
          </a:p>
        </p:txBody>
      </p:sp>
      <p:sp>
        <p:nvSpPr>
          <p:cNvPr id="16" name="Text Placeholder 2"/>
          <p:cNvSpPr>
            <a:spLocks noGrp="1"/>
          </p:cNvSpPr>
          <p:nvPr>
            <p:ph type="body" sz="quarter" idx="19" hasCustomPrompt="1"/>
          </p:nvPr>
        </p:nvSpPr>
        <p:spPr>
          <a:xfrm>
            <a:off x="2471351" y="829501"/>
            <a:ext cx="4118919" cy="82708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17" name="Graphic 1">
            <a:extLst>
              <a:ext uri="{FF2B5EF4-FFF2-40B4-BE49-F238E27FC236}">
                <a16:creationId xmlns:a16="http://schemas.microsoft.com/office/drawing/2014/main" id="{1B37CBFE-01BD-4D9C-8426-C96837443A1F}"/>
              </a:ext>
            </a:extLst>
          </p:cNvPr>
          <p:cNvSpPr/>
          <p:nvPr userDrawn="1"/>
        </p:nvSpPr>
        <p:spPr>
          <a:xfrm>
            <a:off x="5982823" y="2080903"/>
            <a:ext cx="5852575" cy="1042062"/>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rtl="0"/>
            <a:endParaRPr lang="en-ID">
              <a:latin typeface="+mn-lt"/>
            </a:endParaRPr>
          </a:p>
        </p:txBody>
      </p:sp>
      <p:sp>
        <p:nvSpPr>
          <p:cNvPr id="18" name="Text Placeholder 2"/>
          <p:cNvSpPr>
            <a:spLocks noGrp="1"/>
          </p:cNvSpPr>
          <p:nvPr>
            <p:ph type="body" sz="quarter" idx="20" hasCustomPrompt="1"/>
          </p:nvPr>
        </p:nvSpPr>
        <p:spPr>
          <a:xfrm>
            <a:off x="6070459" y="2213458"/>
            <a:ext cx="1340738" cy="827087"/>
          </a:xfrm>
          <a:prstGeom prst="rect">
            <a:avLst/>
          </a:prstGeom>
        </p:spPr>
        <p:txBody>
          <a:bodyPr anchor="ctr"/>
          <a:lstStyle>
            <a:lvl1pPr marL="0" indent="0" rtl="0">
              <a:buNone/>
              <a:defRPr sz="7200" b="1">
                <a:solidFill>
                  <a:schemeClr val="bg1"/>
                </a:solidFill>
                <a:latin typeface="Segoe UI" panose="020B0502040204020203" pitchFamily="34" charset="0"/>
                <a:cs typeface="Segoe UI" panose="020B0502040204020203" pitchFamily="34" charset="0"/>
              </a:defRPr>
            </a:lvl1pPr>
          </a:lstStyle>
          <a:p>
            <a:pPr lvl="0"/>
            <a:r>
              <a:rPr lang="en-US" dirty="0"/>
              <a:t>2</a:t>
            </a:r>
          </a:p>
        </p:txBody>
      </p:sp>
      <p:sp>
        <p:nvSpPr>
          <p:cNvPr id="19" name="Text Placeholder 2"/>
          <p:cNvSpPr>
            <a:spLocks noGrp="1"/>
          </p:cNvSpPr>
          <p:nvPr>
            <p:ph type="body" sz="quarter" idx="21" hasCustomPrompt="1"/>
          </p:nvPr>
        </p:nvSpPr>
        <p:spPr>
          <a:xfrm>
            <a:off x="7232821" y="2213458"/>
            <a:ext cx="4118919" cy="82708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1" name="Graphic 1">
            <a:extLst>
              <a:ext uri="{FF2B5EF4-FFF2-40B4-BE49-F238E27FC236}">
                <a16:creationId xmlns:a16="http://schemas.microsoft.com/office/drawing/2014/main" id="{1B37CBFE-01BD-4D9C-8426-C96837443A1F}"/>
              </a:ext>
            </a:extLst>
          </p:cNvPr>
          <p:cNvSpPr/>
          <p:nvPr userDrawn="1"/>
        </p:nvSpPr>
        <p:spPr>
          <a:xfrm>
            <a:off x="1221353" y="3464860"/>
            <a:ext cx="5852575" cy="1042062"/>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rtl="0"/>
            <a:endParaRPr lang="en-ID">
              <a:latin typeface="+mn-lt"/>
            </a:endParaRPr>
          </a:p>
        </p:txBody>
      </p:sp>
      <p:sp>
        <p:nvSpPr>
          <p:cNvPr id="22" name="Text Placeholder 2"/>
          <p:cNvSpPr>
            <a:spLocks noGrp="1"/>
          </p:cNvSpPr>
          <p:nvPr>
            <p:ph type="body" sz="quarter" idx="22" hasCustomPrompt="1"/>
          </p:nvPr>
        </p:nvSpPr>
        <p:spPr>
          <a:xfrm>
            <a:off x="1308989" y="3597415"/>
            <a:ext cx="1340738" cy="827087"/>
          </a:xfrm>
          <a:prstGeom prst="rect">
            <a:avLst/>
          </a:prstGeom>
        </p:spPr>
        <p:txBody>
          <a:bodyPr anchor="ctr"/>
          <a:lstStyle>
            <a:lvl1pPr marL="0" indent="0" rtl="0">
              <a:buNone/>
              <a:defRPr sz="7200" b="1">
                <a:solidFill>
                  <a:schemeClr val="bg1"/>
                </a:solidFill>
                <a:latin typeface="Segoe UI" panose="020B0502040204020203" pitchFamily="34" charset="0"/>
                <a:cs typeface="Segoe UI" panose="020B0502040204020203" pitchFamily="34" charset="0"/>
              </a:defRPr>
            </a:lvl1pPr>
          </a:lstStyle>
          <a:p>
            <a:pPr lvl="0"/>
            <a:r>
              <a:rPr lang="en-US" dirty="0"/>
              <a:t>3</a:t>
            </a:r>
          </a:p>
        </p:txBody>
      </p:sp>
      <p:sp>
        <p:nvSpPr>
          <p:cNvPr id="23" name="Text Placeholder 2"/>
          <p:cNvSpPr>
            <a:spLocks noGrp="1"/>
          </p:cNvSpPr>
          <p:nvPr>
            <p:ph type="body" sz="quarter" idx="23" hasCustomPrompt="1"/>
          </p:nvPr>
        </p:nvSpPr>
        <p:spPr>
          <a:xfrm>
            <a:off x="2471351" y="3597415"/>
            <a:ext cx="4118919" cy="82708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4" name="Graphic 1">
            <a:extLst>
              <a:ext uri="{FF2B5EF4-FFF2-40B4-BE49-F238E27FC236}">
                <a16:creationId xmlns:a16="http://schemas.microsoft.com/office/drawing/2014/main" id="{1B37CBFE-01BD-4D9C-8426-C96837443A1F}"/>
              </a:ext>
            </a:extLst>
          </p:cNvPr>
          <p:cNvSpPr/>
          <p:nvPr userDrawn="1"/>
        </p:nvSpPr>
        <p:spPr>
          <a:xfrm>
            <a:off x="5982823" y="4848817"/>
            <a:ext cx="5852575" cy="1042062"/>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rtl="0"/>
            <a:endParaRPr lang="en-ID">
              <a:latin typeface="+mn-lt"/>
            </a:endParaRPr>
          </a:p>
        </p:txBody>
      </p:sp>
      <p:sp>
        <p:nvSpPr>
          <p:cNvPr id="25" name="Text Placeholder 2"/>
          <p:cNvSpPr>
            <a:spLocks noGrp="1"/>
          </p:cNvSpPr>
          <p:nvPr>
            <p:ph type="body" sz="quarter" idx="24" hasCustomPrompt="1"/>
          </p:nvPr>
        </p:nvSpPr>
        <p:spPr>
          <a:xfrm>
            <a:off x="6070459" y="4981372"/>
            <a:ext cx="1340738" cy="827087"/>
          </a:xfrm>
          <a:prstGeom prst="rect">
            <a:avLst/>
          </a:prstGeom>
        </p:spPr>
        <p:txBody>
          <a:bodyPr anchor="ctr"/>
          <a:lstStyle>
            <a:lvl1pPr marL="0" indent="0" rtl="0">
              <a:buNone/>
              <a:defRPr sz="7200" b="1">
                <a:solidFill>
                  <a:schemeClr val="bg1"/>
                </a:solidFill>
                <a:latin typeface="Segoe UI" panose="020B0502040204020203" pitchFamily="34" charset="0"/>
                <a:cs typeface="Segoe UI" panose="020B0502040204020203" pitchFamily="34" charset="0"/>
              </a:defRPr>
            </a:lvl1pPr>
          </a:lstStyle>
          <a:p>
            <a:pPr lvl="0"/>
            <a:r>
              <a:rPr lang="en-US" dirty="0"/>
              <a:t>4</a:t>
            </a:r>
          </a:p>
        </p:txBody>
      </p:sp>
      <p:sp>
        <p:nvSpPr>
          <p:cNvPr id="27" name="Text Placeholder 2"/>
          <p:cNvSpPr>
            <a:spLocks noGrp="1"/>
          </p:cNvSpPr>
          <p:nvPr>
            <p:ph type="body" sz="quarter" idx="25" hasCustomPrompt="1"/>
          </p:nvPr>
        </p:nvSpPr>
        <p:spPr>
          <a:xfrm>
            <a:off x="7232821" y="4981372"/>
            <a:ext cx="4118919" cy="82708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172185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a:xfrm>
            <a:off x="0" y="0"/>
            <a:ext cx="12192000" cy="6858000"/>
          </a:xfrm>
          <a:prstGeom prst="rect">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dirty="0"/>
              <a:t>Insert Image</a:t>
            </a:r>
          </a:p>
        </p:txBody>
      </p:sp>
    </p:spTree>
    <p:extLst>
      <p:ext uri="{BB962C8B-B14F-4D97-AF65-F5344CB8AC3E}">
        <p14:creationId xmlns:p14="http://schemas.microsoft.com/office/powerpoint/2010/main" val="159947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200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Blue Title">
    <p:bg>
      <p:bgPr>
        <a:solidFill>
          <a:schemeClr val="accent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C7542BD-9F68-4A60-B0A0-5E6434DAC0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35199" y="5959046"/>
            <a:ext cx="2921601" cy="898954"/>
          </a:xfrm>
          <a:prstGeom prst="rect">
            <a:avLst/>
          </a:prstGeom>
        </p:spPr>
      </p:pic>
      <p:pic>
        <p:nvPicPr>
          <p:cNvPr id="4" name="Graphic 3">
            <a:extLst>
              <a:ext uri="{FF2B5EF4-FFF2-40B4-BE49-F238E27FC236}">
                <a16:creationId xmlns:a16="http://schemas.microsoft.com/office/drawing/2014/main" id="{B5C27B2F-FEC9-4D2C-9ACF-7F1FE51D1A6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562583" y="517382"/>
            <a:ext cx="1066833" cy="1043125"/>
          </a:xfrm>
          <a:prstGeom prst="rect">
            <a:avLst/>
          </a:prstGeom>
        </p:spPr>
      </p:pic>
      <p:sp>
        <p:nvSpPr>
          <p:cNvPr id="6" name="Text Placeholder 5">
            <a:extLst>
              <a:ext uri="{FF2B5EF4-FFF2-40B4-BE49-F238E27FC236}">
                <a16:creationId xmlns:a16="http://schemas.microsoft.com/office/drawing/2014/main" id="{F5475186-BEF6-4431-A0CB-47C48D92A670}"/>
              </a:ext>
            </a:extLst>
          </p:cNvPr>
          <p:cNvSpPr>
            <a:spLocks noGrp="1"/>
          </p:cNvSpPr>
          <p:nvPr>
            <p:ph type="body" sz="quarter" idx="10" hasCustomPrompt="1"/>
          </p:nvPr>
        </p:nvSpPr>
        <p:spPr>
          <a:xfrm>
            <a:off x="1058861" y="2102643"/>
            <a:ext cx="10074275" cy="2652713"/>
          </a:xfrm>
          <a:prstGeom prst="rect">
            <a:avLst/>
          </a:prstGeom>
        </p:spPr>
        <p:txBody>
          <a:bodyPr anchor="ctr"/>
          <a:lstStyle>
            <a:lvl1pPr algn="ctr">
              <a:buNone/>
              <a:defRPr sz="6000" baseline="0">
                <a:solidFill>
                  <a:schemeClr val="accent1"/>
                </a:solidFill>
                <a:latin typeface="Segoe UI" panose="020B0502040204020203" pitchFamily="34" charset="0"/>
                <a:cs typeface="Segoe UI" panose="020B0502040204020203" pitchFamily="34" charset="0"/>
              </a:defRPr>
            </a:lvl1pPr>
          </a:lstStyle>
          <a:p>
            <a:pPr lvl="0"/>
            <a:r>
              <a:rPr lang="en-US" dirty="0"/>
              <a:t>EDIT TITLE</a:t>
            </a:r>
          </a:p>
        </p:txBody>
      </p:sp>
    </p:spTree>
    <p:extLst>
      <p:ext uri="{BB962C8B-B14F-4D97-AF65-F5344CB8AC3E}">
        <p14:creationId xmlns:p14="http://schemas.microsoft.com/office/powerpoint/2010/main" val="240936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Blue Title Subtit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72DF9-425F-4B9A-85B5-8DB2C14817F6}"/>
              </a:ext>
            </a:extLst>
          </p:cNvPr>
          <p:cNvSpPr>
            <a:spLocks noGrp="1"/>
          </p:cNvSpPr>
          <p:nvPr>
            <p:ph type="ctrTitle" hasCustomPrompt="1"/>
          </p:nvPr>
        </p:nvSpPr>
        <p:spPr>
          <a:xfrm>
            <a:off x="1524000" y="1276349"/>
            <a:ext cx="9144000" cy="2233613"/>
          </a:xfrm>
          <a:prstGeom prst="rect">
            <a:avLst/>
          </a:prstGeom>
        </p:spPr>
        <p:txBody>
          <a:bodyPr anchor="ctr"/>
          <a:lstStyle>
            <a:lvl1pPr algn="ctr">
              <a:defRPr sz="6000">
                <a:solidFill>
                  <a:schemeClr val="accent1"/>
                </a:solidFill>
                <a:latin typeface="Segoe UI" panose="020B0502040204020203" pitchFamily="34" charset="0"/>
                <a:cs typeface="Segoe UI" panose="020B0502040204020203" pitchFamily="34" charset="0"/>
              </a:defRPr>
            </a:lvl1pPr>
          </a:lstStyle>
          <a:p>
            <a:r>
              <a:rPr lang="en-US" dirty="0"/>
              <a:t>Edit title</a:t>
            </a:r>
          </a:p>
        </p:txBody>
      </p:sp>
      <p:sp>
        <p:nvSpPr>
          <p:cNvPr id="3" name="Subtitle 2">
            <a:extLst>
              <a:ext uri="{FF2B5EF4-FFF2-40B4-BE49-F238E27FC236}">
                <a16:creationId xmlns:a16="http://schemas.microsoft.com/office/drawing/2014/main" id="{5DD47B76-858C-4494-A60A-ECEFEE372848}"/>
              </a:ext>
            </a:extLst>
          </p:cNvPr>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aseline="0">
                <a:solidFill>
                  <a:schemeClr val="accent6"/>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a:t>
            </a:r>
            <a:r>
              <a:rPr lang="en-US" dirty="0" err="1"/>
              <a:t>Substitle</a:t>
            </a:r>
            <a:endParaRPr lang="en-US" dirty="0"/>
          </a:p>
        </p:txBody>
      </p:sp>
      <p:pic>
        <p:nvPicPr>
          <p:cNvPr id="4" name="Graphic 2">
            <a:extLst>
              <a:ext uri="{FF2B5EF4-FFF2-40B4-BE49-F238E27FC236}">
                <a16:creationId xmlns:a16="http://schemas.microsoft.com/office/drawing/2014/main" id="{2C7542BD-9F68-4A60-B0A0-5E6434DAC0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35199" y="5959046"/>
            <a:ext cx="2921601" cy="898954"/>
          </a:xfrm>
          <a:prstGeom prst="rect">
            <a:avLst/>
          </a:prstGeom>
        </p:spPr>
      </p:pic>
      <p:pic>
        <p:nvPicPr>
          <p:cNvPr id="5" name="Graphic 3">
            <a:extLst>
              <a:ext uri="{FF2B5EF4-FFF2-40B4-BE49-F238E27FC236}">
                <a16:creationId xmlns:a16="http://schemas.microsoft.com/office/drawing/2014/main" id="{B5C27B2F-FEC9-4D2C-9ACF-7F1FE51D1A6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562583" y="233224"/>
            <a:ext cx="1066833" cy="1043125"/>
          </a:xfrm>
          <a:prstGeom prst="rect">
            <a:avLst/>
          </a:prstGeom>
        </p:spPr>
      </p:pic>
    </p:spTree>
    <p:extLst>
      <p:ext uri="{BB962C8B-B14F-4D97-AF65-F5344CB8AC3E}">
        <p14:creationId xmlns:p14="http://schemas.microsoft.com/office/powerpoint/2010/main" val="596825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Green Title ">
    <p:bg>
      <p:bgPr>
        <a:solidFill>
          <a:schemeClr val="accent4"/>
        </a:solidFill>
        <a:effectLst/>
      </p:bgPr>
    </p:bg>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F5475186-BEF6-4431-A0CB-47C48D92A670}"/>
              </a:ext>
            </a:extLst>
          </p:cNvPr>
          <p:cNvSpPr>
            <a:spLocks noGrp="1"/>
          </p:cNvSpPr>
          <p:nvPr>
            <p:ph type="body" sz="quarter" idx="10" hasCustomPrompt="1"/>
          </p:nvPr>
        </p:nvSpPr>
        <p:spPr>
          <a:xfrm>
            <a:off x="1058861" y="2102643"/>
            <a:ext cx="10074275" cy="2652713"/>
          </a:xfrm>
          <a:prstGeom prst="rect">
            <a:avLst/>
          </a:prstGeom>
        </p:spPr>
        <p:txBody>
          <a:bodyPr anchor="ctr"/>
          <a:lstStyle>
            <a:lvl1pPr algn="ctr">
              <a:buNone/>
              <a:defRPr sz="6000">
                <a:solidFill>
                  <a:schemeClr val="accent2"/>
                </a:solidFill>
                <a:latin typeface="Segoe UI" panose="020B0502040204020203" pitchFamily="34" charset="0"/>
                <a:cs typeface="Segoe UI" panose="020B0502040204020203" pitchFamily="34" charset="0"/>
              </a:defRPr>
            </a:lvl1pPr>
          </a:lstStyle>
          <a:p>
            <a:pPr lvl="0"/>
            <a:r>
              <a:rPr lang="en-US" dirty="0"/>
              <a:t>EDIT TITLE</a:t>
            </a:r>
          </a:p>
        </p:txBody>
      </p:sp>
      <p:pic>
        <p:nvPicPr>
          <p:cNvPr id="5" name="Graphic 8">
            <a:extLst>
              <a:ext uri="{FF2B5EF4-FFF2-40B4-BE49-F238E27FC236}">
                <a16:creationId xmlns:a16="http://schemas.microsoft.com/office/drawing/2014/main" id="{D5904204-7818-4E49-887C-DEF1E01870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62581" y="517382"/>
            <a:ext cx="1066832" cy="1043125"/>
          </a:xfrm>
          <a:prstGeom prst="rect">
            <a:avLst/>
          </a:prstGeom>
        </p:spPr>
      </p:pic>
      <p:pic>
        <p:nvPicPr>
          <p:cNvPr id="6" name="Graphic 8">
            <a:extLst>
              <a:ext uri="{FF2B5EF4-FFF2-40B4-BE49-F238E27FC236}">
                <a16:creationId xmlns:a16="http://schemas.microsoft.com/office/drawing/2014/main" id="{C938EC8F-1613-473B-BCE5-340E209CE08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62530" y="5959046"/>
            <a:ext cx="2866935" cy="898954"/>
          </a:xfrm>
          <a:prstGeom prst="rect">
            <a:avLst/>
          </a:prstGeom>
        </p:spPr>
      </p:pic>
    </p:spTree>
    <p:extLst>
      <p:ext uri="{BB962C8B-B14F-4D97-AF65-F5344CB8AC3E}">
        <p14:creationId xmlns:p14="http://schemas.microsoft.com/office/powerpoint/2010/main" val="1270674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Green Title Subtitl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72DF9-425F-4B9A-85B5-8DB2C14817F6}"/>
              </a:ext>
            </a:extLst>
          </p:cNvPr>
          <p:cNvSpPr>
            <a:spLocks noGrp="1"/>
          </p:cNvSpPr>
          <p:nvPr>
            <p:ph type="ctrTitle" hasCustomPrompt="1"/>
          </p:nvPr>
        </p:nvSpPr>
        <p:spPr>
          <a:xfrm>
            <a:off x="1524000" y="1276349"/>
            <a:ext cx="9144000" cy="2233613"/>
          </a:xfrm>
          <a:prstGeom prst="rect">
            <a:avLst/>
          </a:prstGeom>
        </p:spPr>
        <p:txBody>
          <a:bodyPr anchor="ctr"/>
          <a:lstStyle>
            <a:lvl1pPr algn="ctr">
              <a:defRPr sz="6000">
                <a:solidFill>
                  <a:schemeClr val="accent2"/>
                </a:solidFill>
                <a:latin typeface="Segoe UI" panose="020B0502040204020203" pitchFamily="34" charset="0"/>
                <a:cs typeface="Segoe UI" panose="020B0502040204020203" pitchFamily="34" charset="0"/>
              </a:defRPr>
            </a:lvl1pPr>
          </a:lstStyle>
          <a:p>
            <a:r>
              <a:rPr lang="en-US" dirty="0"/>
              <a:t>Edit title</a:t>
            </a:r>
          </a:p>
        </p:txBody>
      </p:sp>
      <p:sp>
        <p:nvSpPr>
          <p:cNvPr id="3" name="Subtitle 2">
            <a:extLst>
              <a:ext uri="{FF2B5EF4-FFF2-40B4-BE49-F238E27FC236}">
                <a16:creationId xmlns:a16="http://schemas.microsoft.com/office/drawing/2014/main" id="{5DD47B76-858C-4494-A60A-ECEFEE372848}"/>
              </a:ext>
            </a:extLst>
          </p:cNvPr>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solidFill>
                  <a:schemeClr val="accent5">
                    <a:lumMod val="75000"/>
                  </a:schemeClr>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a:t>
            </a:r>
            <a:r>
              <a:rPr lang="en-US" dirty="0" err="1"/>
              <a:t>Substitle</a:t>
            </a:r>
            <a:endParaRPr lang="en-US" dirty="0"/>
          </a:p>
        </p:txBody>
      </p:sp>
      <p:pic>
        <p:nvPicPr>
          <p:cNvPr id="6" name="Graphic 8">
            <a:extLst>
              <a:ext uri="{FF2B5EF4-FFF2-40B4-BE49-F238E27FC236}">
                <a16:creationId xmlns:a16="http://schemas.microsoft.com/office/drawing/2014/main" id="{D5904204-7818-4E49-887C-DEF1E01870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62581" y="233224"/>
            <a:ext cx="1066832" cy="1043125"/>
          </a:xfrm>
          <a:prstGeom prst="rect">
            <a:avLst/>
          </a:prstGeom>
        </p:spPr>
      </p:pic>
      <p:pic>
        <p:nvPicPr>
          <p:cNvPr id="7" name="Graphic 8">
            <a:extLst>
              <a:ext uri="{FF2B5EF4-FFF2-40B4-BE49-F238E27FC236}">
                <a16:creationId xmlns:a16="http://schemas.microsoft.com/office/drawing/2014/main" id="{C938EC8F-1613-473B-BCE5-340E209CE08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62530" y="5959046"/>
            <a:ext cx="2866935" cy="898954"/>
          </a:xfrm>
          <a:prstGeom prst="rect">
            <a:avLst/>
          </a:prstGeom>
        </p:spPr>
      </p:pic>
    </p:spTree>
    <p:extLst>
      <p:ext uri="{BB962C8B-B14F-4D97-AF65-F5344CB8AC3E}">
        <p14:creationId xmlns:p14="http://schemas.microsoft.com/office/powerpoint/2010/main" val="4135577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White Title ">
    <p:bg>
      <p:bgPr>
        <a:solidFill>
          <a:schemeClr val="accent4"/>
        </a:solidFill>
        <a:effectLst/>
      </p:bgPr>
    </p:bg>
    <p:spTree>
      <p:nvGrpSpPr>
        <p:cNvPr id="1" name=""/>
        <p:cNvGrpSpPr/>
        <p:nvPr/>
      </p:nvGrpSpPr>
      <p:grpSpPr>
        <a:xfrm>
          <a:off x="0" y="0"/>
          <a:ext cx="0" cy="0"/>
          <a:chOff x="0" y="0"/>
          <a:chExt cx="0" cy="0"/>
        </a:xfrm>
      </p:grpSpPr>
      <p:pic>
        <p:nvPicPr>
          <p:cNvPr id="7" name="Graphic 4">
            <a:extLst>
              <a:ext uri="{FF2B5EF4-FFF2-40B4-BE49-F238E27FC236}">
                <a16:creationId xmlns:a16="http://schemas.microsoft.com/office/drawing/2014/main" id="{FF3F6A8A-5626-451C-96A3-642297EECE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31" y="0"/>
            <a:ext cx="12187269" cy="6860666"/>
          </a:xfrm>
          <a:prstGeom prst="rect">
            <a:avLst/>
          </a:prstGeom>
        </p:spPr>
      </p:pic>
      <p:sp>
        <p:nvSpPr>
          <p:cNvPr id="4" name="Text Placeholder 5">
            <a:extLst>
              <a:ext uri="{FF2B5EF4-FFF2-40B4-BE49-F238E27FC236}">
                <a16:creationId xmlns:a16="http://schemas.microsoft.com/office/drawing/2014/main" id="{F5475186-BEF6-4431-A0CB-47C48D92A670}"/>
              </a:ext>
            </a:extLst>
          </p:cNvPr>
          <p:cNvSpPr>
            <a:spLocks noGrp="1"/>
          </p:cNvSpPr>
          <p:nvPr>
            <p:ph type="body" sz="quarter" idx="10" hasCustomPrompt="1"/>
          </p:nvPr>
        </p:nvSpPr>
        <p:spPr>
          <a:xfrm>
            <a:off x="1058861" y="2102643"/>
            <a:ext cx="10074275" cy="2652713"/>
          </a:xfrm>
          <a:prstGeom prst="rect">
            <a:avLst/>
          </a:prstGeom>
        </p:spPr>
        <p:txBody>
          <a:bodyPr anchor="ctr"/>
          <a:lstStyle>
            <a:lvl1pPr algn="ctr">
              <a:buNone/>
              <a:defRPr sz="6000">
                <a:solidFill>
                  <a:schemeClr val="accent2"/>
                </a:solidFill>
                <a:latin typeface="Segoe UI" panose="020B0502040204020203" pitchFamily="34" charset="0"/>
                <a:cs typeface="Segoe UI" panose="020B0502040204020203" pitchFamily="34" charset="0"/>
              </a:defRPr>
            </a:lvl1pPr>
          </a:lstStyle>
          <a:p>
            <a:pPr lvl="0"/>
            <a:r>
              <a:rPr lang="en-US" dirty="0"/>
              <a:t>EDIT TITLE</a:t>
            </a:r>
          </a:p>
        </p:txBody>
      </p:sp>
      <p:pic>
        <p:nvPicPr>
          <p:cNvPr id="5" name="Graphic 8">
            <a:extLst>
              <a:ext uri="{FF2B5EF4-FFF2-40B4-BE49-F238E27FC236}">
                <a16:creationId xmlns:a16="http://schemas.microsoft.com/office/drawing/2014/main" id="{D5904204-7818-4E49-887C-DEF1E018704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562581" y="517382"/>
            <a:ext cx="1066832" cy="1043125"/>
          </a:xfrm>
          <a:prstGeom prst="rect">
            <a:avLst/>
          </a:prstGeom>
        </p:spPr>
      </p:pic>
      <p:pic>
        <p:nvPicPr>
          <p:cNvPr id="6" name="Graphic 8">
            <a:extLst>
              <a:ext uri="{FF2B5EF4-FFF2-40B4-BE49-F238E27FC236}">
                <a16:creationId xmlns:a16="http://schemas.microsoft.com/office/drawing/2014/main" id="{C938EC8F-1613-473B-BCE5-340E209CE08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662530" y="5959046"/>
            <a:ext cx="2866935" cy="898954"/>
          </a:xfrm>
          <a:prstGeom prst="rect">
            <a:avLst/>
          </a:prstGeom>
        </p:spPr>
      </p:pic>
    </p:spTree>
    <p:extLst>
      <p:ext uri="{BB962C8B-B14F-4D97-AF65-F5344CB8AC3E}">
        <p14:creationId xmlns:p14="http://schemas.microsoft.com/office/powerpoint/2010/main" val="2279165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White Title Subtitl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FF3F6A8A-5626-451C-96A3-642297EECE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31" y="0"/>
            <a:ext cx="12187269" cy="6860666"/>
          </a:xfrm>
          <a:prstGeom prst="rect">
            <a:avLst/>
          </a:prstGeom>
        </p:spPr>
      </p:pic>
      <p:sp>
        <p:nvSpPr>
          <p:cNvPr id="6" name="Title 1">
            <a:extLst>
              <a:ext uri="{FF2B5EF4-FFF2-40B4-BE49-F238E27FC236}">
                <a16:creationId xmlns:a16="http://schemas.microsoft.com/office/drawing/2014/main" id="{2EE72DF9-425F-4B9A-85B5-8DB2C14817F6}"/>
              </a:ext>
            </a:extLst>
          </p:cNvPr>
          <p:cNvSpPr>
            <a:spLocks noGrp="1"/>
          </p:cNvSpPr>
          <p:nvPr>
            <p:ph type="ctrTitle" hasCustomPrompt="1"/>
          </p:nvPr>
        </p:nvSpPr>
        <p:spPr>
          <a:xfrm>
            <a:off x="1524000" y="1276349"/>
            <a:ext cx="9144000" cy="2233613"/>
          </a:xfrm>
          <a:prstGeom prst="rect">
            <a:avLst/>
          </a:prstGeom>
        </p:spPr>
        <p:txBody>
          <a:bodyPr anchor="ctr"/>
          <a:lstStyle>
            <a:lvl1pPr algn="ctr">
              <a:defRPr sz="6000">
                <a:solidFill>
                  <a:schemeClr val="accent2"/>
                </a:solidFill>
                <a:latin typeface="Segoe UI" panose="020B0502040204020203" pitchFamily="34" charset="0"/>
                <a:cs typeface="Segoe UI" panose="020B0502040204020203" pitchFamily="34" charset="0"/>
              </a:defRPr>
            </a:lvl1pPr>
          </a:lstStyle>
          <a:p>
            <a:r>
              <a:rPr lang="en-US" dirty="0"/>
              <a:t>EDIT TITLE</a:t>
            </a:r>
          </a:p>
        </p:txBody>
      </p:sp>
      <p:sp>
        <p:nvSpPr>
          <p:cNvPr id="7" name="Subtitle 2">
            <a:extLst>
              <a:ext uri="{FF2B5EF4-FFF2-40B4-BE49-F238E27FC236}">
                <a16:creationId xmlns:a16="http://schemas.microsoft.com/office/drawing/2014/main" id="{5DD47B76-858C-4494-A60A-ECEFEE372848}"/>
              </a:ext>
            </a:extLst>
          </p:cNvPr>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solidFill>
                  <a:schemeClr val="accent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a:t>
            </a:r>
            <a:r>
              <a:rPr lang="en-US" dirty="0" err="1"/>
              <a:t>Substilte</a:t>
            </a:r>
            <a:endParaRPr lang="en-US" dirty="0"/>
          </a:p>
        </p:txBody>
      </p:sp>
      <p:pic>
        <p:nvPicPr>
          <p:cNvPr id="8" name="Graphic 7">
            <a:extLst>
              <a:ext uri="{FF2B5EF4-FFF2-40B4-BE49-F238E27FC236}">
                <a16:creationId xmlns:a16="http://schemas.microsoft.com/office/drawing/2014/main" id="{1604A1C4-BA48-439C-93BB-4C58C3EE331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56076" y="6097073"/>
            <a:ext cx="2479848" cy="763030"/>
          </a:xfrm>
          <a:prstGeom prst="rect">
            <a:avLst/>
          </a:prstGeom>
        </p:spPr>
      </p:pic>
      <p:pic>
        <p:nvPicPr>
          <p:cNvPr id="10" name="Graphic 8">
            <a:extLst>
              <a:ext uri="{FF2B5EF4-FFF2-40B4-BE49-F238E27FC236}">
                <a16:creationId xmlns:a16="http://schemas.microsoft.com/office/drawing/2014/main" id="{D5904204-7818-4E49-887C-DEF1E018704C}"/>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562581" y="232661"/>
            <a:ext cx="1066832" cy="1043125"/>
          </a:xfrm>
          <a:prstGeom prst="rect">
            <a:avLst/>
          </a:prstGeom>
        </p:spPr>
      </p:pic>
    </p:spTree>
    <p:extLst>
      <p:ext uri="{BB962C8B-B14F-4D97-AF65-F5344CB8AC3E}">
        <p14:creationId xmlns:p14="http://schemas.microsoft.com/office/powerpoint/2010/main" val="37131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Creative 1">
    <p:spTree>
      <p:nvGrpSpPr>
        <p:cNvPr id="1" name=""/>
        <p:cNvGrpSpPr/>
        <p:nvPr/>
      </p:nvGrpSpPr>
      <p:grpSpPr>
        <a:xfrm>
          <a:off x="0" y="0"/>
          <a:ext cx="0" cy="0"/>
          <a:chOff x="0" y="0"/>
          <a:chExt cx="0" cy="0"/>
        </a:xfrm>
      </p:grpSpPr>
      <p:sp>
        <p:nvSpPr>
          <p:cNvPr id="3" name="Graphic 38">
            <a:extLst>
              <a:ext uri="{FF2B5EF4-FFF2-40B4-BE49-F238E27FC236}">
                <a16:creationId xmlns:a16="http://schemas.microsoft.com/office/drawing/2014/main" id="{CE3DEA6A-427D-4D9E-98DE-EE3A8079AA44}"/>
              </a:ext>
            </a:extLst>
          </p:cNvPr>
          <p:cNvSpPr/>
          <p:nvPr userDrawn="1"/>
        </p:nvSpPr>
        <p:spPr>
          <a:xfrm rot="10800000">
            <a:off x="4737100" y="4028380"/>
            <a:ext cx="1193800" cy="2387600"/>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4" name="Rectangle 3">
            <a:extLst>
              <a:ext uri="{FF2B5EF4-FFF2-40B4-BE49-F238E27FC236}">
                <a16:creationId xmlns:a16="http://schemas.microsoft.com/office/drawing/2014/main" id="{948B2765-2415-4DAA-92EB-95AE832A6F58}"/>
              </a:ext>
            </a:extLst>
          </p:cNvPr>
          <p:cNvSpPr/>
          <p:nvPr userDrawn="1"/>
        </p:nvSpPr>
        <p:spPr>
          <a:xfrm>
            <a:off x="0" y="0"/>
            <a:ext cx="47371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Rectangle 5">
            <a:extLst>
              <a:ext uri="{FF2B5EF4-FFF2-40B4-BE49-F238E27FC236}">
                <a16:creationId xmlns:a16="http://schemas.microsoft.com/office/drawing/2014/main" id="{CD453704-5183-4D06-8304-697BEB5A5773}"/>
              </a:ext>
            </a:extLst>
          </p:cNvPr>
          <p:cNvSpPr/>
          <p:nvPr userDrawn="1"/>
        </p:nvSpPr>
        <p:spPr>
          <a:xfrm rot="16200000">
            <a:off x="10819689" y="2377317"/>
            <a:ext cx="2124027"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cxnSp>
        <p:nvCxnSpPr>
          <p:cNvPr id="9" name="Straight Connector 8">
            <a:extLst>
              <a:ext uri="{FF2B5EF4-FFF2-40B4-BE49-F238E27FC236}">
                <a16:creationId xmlns:a16="http://schemas.microsoft.com/office/drawing/2014/main" id="{289C9D52-C4EF-4EE2-A3E8-23055FF7C790}"/>
              </a:ext>
            </a:extLst>
          </p:cNvPr>
          <p:cNvCxnSpPr>
            <a:cxnSpLocks/>
          </p:cNvCxnSpPr>
          <p:nvPr userDrawn="1"/>
        </p:nvCxnSpPr>
        <p:spPr>
          <a:xfrm>
            <a:off x="10994090" y="5507077"/>
            <a:ext cx="119791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2FA18C6-9EBB-4898-8F18-163F4985BFC2}"/>
              </a:ext>
            </a:extLst>
          </p:cNvPr>
          <p:cNvSpPr/>
          <p:nvPr userDrawn="1"/>
        </p:nvSpPr>
        <p:spPr>
          <a:xfrm>
            <a:off x="0" y="4911883"/>
            <a:ext cx="558800"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2" name="Freeform: Shape 11">
            <a:extLst>
              <a:ext uri="{FF2B5EF4-FFF2-40B4-BE49-F238E27FC236}">
                <a16:creationId xmlns:a16="http://schemas.microsoft.com/office/drawing/2014/main" id="{812DD60D-B518-4F06-89F5-7CD573E8F397}"/>
              </a:ext>
            </a:extLst>
          </p:cNvPr>
          <p:cNvSpPr/>
          <p:nvPr userDrawn="1"/>
        </p:nvSpPr>
        <p:spPr>
          <a:xfrm>
            <a:off x="1452693" y="4495367"/>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8" name="Text Placeholder 17"/>
          <p:cNvSpPr>
            <a:spLocks noGrp="1"/>
          </p:cNvSpPr>
          <p:nvPr>
            <p:ph type="body" sz="quarter" idx="10" hasCustomPrompt="1"/>
          </p:nvPr>
        </p:nvSpPr>
        <p:spPr>
          <a:xfrm>
            <a:off x="8246077" y="542925"/>
            <a:ext cx="3325212" cy="650875"/>
          </a:xfrm>
          <a:prstGeom prst="rect">
            <a:avLst/>
          </a:prstGeom>
        </p:spPr>
        <p:txBody>
          <a:bodyPr/>
          <a:lstStyle>
            <a:lvl1pPr marL="0" indent="0">
              <a:buFontTx/>
              <a:buNone/>
              <a:defRPr>
                <a:solidFill>
                  <a:srgbClr val="003770"/>
                </a:solidFill>
                <a:latin typeface="Segoe UI" panose="020B0502040204020203" pitchFamily="34" charset="0"/>
                <a:cs typeface="Segoe UI" panose="020B050204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TEXT</a:t>
            </a:r>
          </a:p>
        </p:txBody>
      </p:sp>
      <p:sp>
        <p:nvSpPr>
          <p:cNvPr id="20" name="Picture Placeholder 19"/>
          <p:cNvSpPr>
            <a:spLocks noGrp="1"/>
          </p:cNvSpPr>
          <p:nvPr>
            <p:ph type="pic" sz="quarter" idx="11"/>
          </p:nvPr>
        </p:nvSpPr>
        <p:spPr>
          <a:xfrm>
            <a:off x="5916613" y="1628775"/>
            <a:ext cx="5075237" cy="2124075"/>
          </a:xfrm>
          <a:prstGeom prst="rect">
            <a:avLst/>
          </a:prstGeom>
        </p:spPr>
        <p:txBody>
          <a:bodyPr/>
          <a:lstStyle>
            <a:lvl1pPr>
              <a:defRPr>
                <a:latin typeface="Segoe UI" panose="020B0502040204020203" pitchFamily="34" charset="0"/>
                <a:cs typeface="Segoe UI" panose="020B0502040204020203" pitchFamily="34" charset="0"/>
              </a:defRPr>
            </a:lvl1pPr>
          </a:lstStyle>
          <a:p>
            <a:endParaRPr lang="en-US"/>
          </a:p>
        </p:txBody>
      </p:sp>
      <p:sp>
        <p:nvSpPr>
          <p:cNvPr id="22" name="Text Placeholder 21"/>
          <p:cNvSpPr>
            <a:spLocks noGrp="1"/>
          </p:cNvSpPr>
          <p:nvPr>
            <p:ph type="body" sz="quarter" idx="12" hasCustomPrompt="1"/>
          </p:nvPr>
        </p:nvSpPr>
        <p:spPr>
          <a:xfrm>
            <a:off x="1079500" y="1193800"/>
            <a:ext cx="3278316" cy="29495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Segoe UI" panose="020B0502040204020203" pitchFamily="34" charset="0"/>
                <a:cs typeface="Segoe UI" panose="020B0502040204020203" pitchFamily="34" charset="0"/>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3" name="Text Placeholder 21"/>
          <p:cNvSpPr>
            <a:spLocks noGrp="1"/>
          </p:cNvSpPr>
          <p:nvPr>
            <p:ph type="body" sz="quarter" idx="13" hasCustomPrompt="1"/>
          </p:nvPr>
        </p:nvSpPr>
        <p:spPr>
          <a:xfrm>
            <a:off x="8246077" y="4028380"/>
            <a:ext cx="3278316" cy="136096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rgbClr val="003770"/>
                </a:solidFill>
                <a:latin typeface="Segoe UI" panose="020B0502040204020203" pitchFamily="34" charset="0"/>
                <a:cs typeface="Segoe UI" panose="020B0502040204020203" pitchFamily="34" charset="0"/>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4" name="Text Placeholder 17"/>
          <p:cNvSpPr>
            <a:spLocks noGrp="1"/>
          </p:cNvSpPr>
          <p:nvPr>
            <p:ph type="body" sz="quarter" idx="14" hasCustomPrompt="1"/>
          </p:nvPr>
        </p:nvSpPr>
        <p:spPr>
          <a:xfrm>
            <a:off x="1295341" y="4824373"/>
            <a:ext cx="3325212" cy="650875"/>
          </a:xfrm>
          <a:prstGeom prst="rect">
            <a:avLst/>
          </a:prstGeom>
        </p:spPr>
        <p:txBody>
          <a:bodyPr/>
          <a:lstStyle>
            <a:lvl1pPr marL="0" indent="0">
              <a:buFontTx/>
              <a:buNone/>
              <a:defRPr sz="4800">
                <a:solidFill>
                  <a:schemeClr val="accent1"/>
                </a:solidFill>
                <a:latin typeface="Segoe UI" panose="020B0502040204020203" pitchFamily="34" charset="0"/>
                <a:cs typeface="Segoe UI" panose="020B050204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TEXT</a:t>
            </a:r>
          </a:p>
        </p:txBody>
      </p:sp>
      <p:pic>
        <p:nvPicPr>
          <p:cNvPr id="2" name="Graphic 1">
            <a:extLst>
              <a:ext uri="{FF2B5EF4-FFF2-40B4-BE49-F238E27FC236}">
                <a16:creationId xmlns:a16="http://schemas.microsoft.com/office/drawing/2014/main" id="{72B9E88D-6C58-40F7-AAAA-CABCEBD832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71916" y="572097"/>
            <a:ext cx="1485900" cy="457200"/>
          </a:xfrm>
          <a:prstGeom prst="rect">
            <a:avLst/>
          </a:prstGeom>
        </p:spPr>
      </p:pic>
    </p:spTree>
    <p:extLst>
      <p:ext uri="{BB962C8B-B14F-4D97-AF65-F5344CB8AC3E}">
        <p14:creationId xmlns:p14="http://schemas.microsoft.com/office/powerpoint/2010/main" val="1457618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2_Creative 1">
    <p:spTree>
      <p:nvGrpSpPr>
        <p:cNvPr id="1" name=""/>
        <p:cNvGrpSpPr/>
        <p:nvPr/>
      </p:nvGrpSpPr>
      <p:grpSpPr>
        <a:xfrm>
          <a:off x="0" y="0"/>
          <a:ext cx="0" cy="0"/>
          <a:chOff x="0" y="0"/>
          <a:chExt cx="0" cy="0"/>
        </a:xfrm>
      </p:grpSpPr>
      <p:sp>
        <p:nvSpPr>
          <p:cNvPr id="3" name="Graphic 38">
            <a:extLst>
              <a:ext uri="{FF2B5EF4-FFF2-40B4-BE49-F238E27FC236}">
                <a16:creationId xmlns:a16="http://schemas.microsoft.com/office/drawing/2014/main" id="{CE3DEA6A-427D-4D9E-98DE-EE3A8079AA44}"/>
              </a:ext>
            </a:extLst>
          </p:cNvPr>
          <p:cNvSpPr/>
          <p:nvPr userDrawn="1"/>
        </p:nvSpPr>
        <p:spPr>
          <a:xfrm rot="10800000">
            <a:off x="4737100" y="4028380"/>
            <a:ext cx="1193800" cy="2387600"/>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4" name="Rectangle 3">
            <a:extLst>
              <a:ext uri="{FF2B5EF4-FFF2-40B4-BE49-F238E27FC236}">
                <a16:creationId xmlns:a16="http://schemas.microsoft.com/office/drawing/2014/main" id="{948B2765-2415-4DAA-92EB-95AE832A6F58}"/>
              </a:ext>
            </a:extLst>
          </p:cNvPr>
          <p:cNvSpPr/>
          <p:nvPr userDrawn="1"/>
        </p:nvSpPr>
        <p:spPr>
          <a:xfrm>
            <a:off x="0" y="0"/>
            <a:ext cx="47371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Rectangle 5">
            <a:extLst>
              <a:ext uri="{FF2B5EF4-FFF2-40B4-BE49-F238E27FC236}">
                <a16:creationId xmlns:a16="http://schemas.microsoft.com/office/drawing/2014/main" id="{CD453704-5183-4D06-8304-697BEB5A5773}"/>
              </a:ext>
            </a:extLst>
          </p:cNvPr>
          <p:cNvSpPr/>
          <p:nvPr userDrawn="1"/>
        </p:nvSpPr>
        <p:spPr>
          <a:xfrm rot="16200000">
            <a:off x="10819689" y="2377317"/>
            <a:ext cx="2124027"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cxnSp>
        <p:nvCxnSpPr>
          <p:cNvPr id="9" name="Straight Connector 8">
            <a:extLst>
              <a:ext uri="{FF2B5EF4-FFF2-40B4-BE49-F238E27FC236}">
                <a16:creationId xmlns:a16="http://schemas.microsoft.com/office/drawing/2014/main" id="{289C9D52-C4EF-4EE2-A3E8-23055FF7C790}"/>
              </a:ext>
            </a:extLst>
          </p:cNvPr>
          <p:cNvCxnSpPr>
            <a:cxnSpLocks/>
          </p:cNvCxnSpPr>
          <p:nvPr userDrawn="1"/>
        </p:nvCxnSpPr>
        <p:spPr>
          <a:xfrm>
            <a:off x="10994090" y="5507077"/>
            <a:ext cx="119791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2FA18C6-9EBB-4898-8F18-163F4985BFC2}"/>
              </a:ext>
            </a:extLst>
          </p:cNvPr>
          <p:cNvSpPr/>
          <p:nvPr userDrawn="1"/>
        </p:nvSpPr>
        <p:spPr>
          <a:xfrm>
            <a:off x="0" y="4911883"/>
            <a:ext cx="558800"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2" name="Freeform: Shape 11">
            <a:extLst>
              <a:ext uri="{FF2B5EF4-FFF2-40B4-BE49-F238E27FC236}">
                <a16:creationId xmlns:a16="http://schemas.microsoft.com/office/drawing/2014/main" id="{812DD60D-B518-4F06-89F5-7CD573E8F397}"/>
              </a:ext>
            </a:extLst>
          </p:cNvPr>
          <p:cNvSpPr/>
          <p:nvPr userDrawn="1"/>
        </p:nvSpPr>
        <p:spPr>
          <a:xfrm>
            <a:off x="1452693" y="4495367"/>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8" name="Text Placeholder 17"/>
          <p:cNvSpPr>
            <a:spLocks noGrp="1"/>
          </p:cNvSpPr>
          <p:nvPr>
            <p:ph type="body" sz="quarter" idx="10" hasCustomPrompt="1"/>
          </p:nvPr>
        </p:nvSpPr>
        <p:spPr>
          <a:xfrm>
            <a:off x="8246077" y="542925"/>
            <a:ext cx="3325212" cy="650875"/>
          </a:xfrm>
          <a:prstGeom prst="rect">
            <a:avLst/>
          </a:prstGeom>
        </p:spPr>
        <p:txBody>
          <a:bodyPr/>
          <a:lstStyle>
            <a:lvl1pPr marL="0" indent="0">
              <a:buFontTx/>
              <a:buNone/>
              <a:defRPr>
                <a:solidFill>
                  <a:srgbClr val="003770"/>
                </a:solidFill>
                <a:latin typeface="Segoe UI" panose="020B0502040204020203" pitchFamily="34" charset="0"/>
                <a:cs typeface="Segoe UI" panose="020B050204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TEXT</a:t>
            </a:r>
          </a:p>
        </p:txBody>
      </p:sp>
      <p:sp>
        <p:nvSpPr>
          <p:cNvPr id="20" name="Picture Placeholder 19"/>
          <p:cNvSpPr>
            <a:spLocks noGrp="1"/>
          </p:cNvSpPr>
          <p:nvPr>
            <p:ph type="pic" sz="quarter" idx="11"/>
          </p:nvPr>
        </p:nvSpPr>
        <p:spPr>
          <a:xfrm>
            <a:off x="5916613" y="1628775"/>
            <a:ext cx="5075237" cy="2124075"/>
          </a:xfrm>
          <a:prstGeom prst="rect">
            <a:avLst/>
          </a:prstGeom>
        </p:spPr>
        <p:txBody>
          <a:bodyPr/>
          <a:lstStyle>
            <a:lvl1pPr>
              <a:defRPr>
                <a:latin typeface="Segoe UI" panose="020B0502040204020203" pitchFamily="34" charset="0"/>
                <a:cs typeface="Segoe UI" panose="020B0502040204020203" pitchFamily="34" charset="0"/>
              </a:defRPr>
            </a:lvl1pPr>
          </a:lstStyle>
          <a:p>
            <a:endParaRPr lang="en-US"/>
          </a:p>
        </p:txBody>
      </p:sp>
      <p:sp>
        <p:nvSpPr>
          <p:cNvPr id="22" name="Text Placeholder 21"/>
          <p:cNvSpPr>
            <a:spLocks noGrp="1"/>
          </p:cNvSpPr>
          <p:nvPr>
            <p:ph type="body" sz="quarter" idx="12" hasCustomPrompt="1"/>
          </p:nvPr>
        </p:nvSpPr>
        <p:spPr>
          <a:xfrm>
            <a:off x="1079500" y="1193800"/>
            <a:ext cx="3278316" cy="29495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Segoe UI" panose="020B0502040204020203" pitchFamily="34" charset="0"/>
                <a:cs typeface="Segoe UI" panose="020B0502040204020203" pitchFamily="34" charset="0"/>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3" name="Text Placeholder 21"/>
          <p:cNvSpPr>
            <a:spLocks noGrp="1"/>
          </p:cNvSpPr>
          <p:nvPr>
            <p:ph type="body" sz="quarter" idx="13" hasCustomPrompt="1"/>
          </p:nvPr>
        </p:nvSpPr>
        <p:spPr>
          <a:xfrm>
            <a:off x="8246077" y="4028380"/>
            <a:ext cx="3278316" cy="136096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rgbClr val="003770"/>
                </a:solidFill>
                <a:latin typeface="Segoe UI" panose="020B0502040204020203" pitchFamily="34" charset="0"/>
                <a:cs typeface="Segoe UI" panose="020B0502040204020203" pitchFamily="34" charset="0"/>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4" name="Text Placeholder 17"/>
          <p:cNvSpPr>
            <a:spLocks noGrp="1"/>
          </p:cNvSpPr>
          <p:nvPr>
            <p:ph type="body" sz="quarter" idx="14" hasCustomPrompt="1"/>
          </p:nvPr>
        </p:nvSpPr>
        <p:spPr>
          <a:xfrm>
            <a:off x="1295341" y="4824373"/>
            <a:ext cx="3325212" cy="650875"/>
          </a:xfrm>
          <a:prstGeom prst="rect">
            <a:avLst/>
          </a:prstGeom>
        </p:spPr>
        <p:txBody>
          <a:bodyPr/>
          <a:lstStyle>
            <a:lvl1pPr marL="0" indent="0">
              <a:buFontTx/>
              <a:buNone/>
              <a:defRPr sz="4800">
                <a:solidFill>
                  <a:schemeClr val="accent1"/>
                </a:solidFill>
                <a:latin typeface="Segoe UI" panose="020B0502040204020203" pitchFamily="34" charset="0"/>
                <a:cs typeface="Segoe UI" panose="020B050204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TEXT</a:t>
            </a:r>
          </a:p>
        </p:txBody>
      </p:sp>
      <p:pic>
        <p:nvPicPr>
          <p:cNvPr id="2" name="Graphic 1">
            <a:extLst>
              <a:ext uri="{FF2B5EF4-FFF2-40B4-BE49-F238E27FC236}">
                <a16:creationId xmlns:a16="http://schemas.microsoft.com/office/drawing/2014/main" id="{72B9E88D-6C58-40F7-AAAA-CABCEBD832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14636" y="6415981"/>
            <a:ext cx="1485900" cy="457200"/>
          </a:xfrm>
          <a:prstGeom prst="rect">
            <a:avLst/>
          </a:prstGeom>
        </p:spPr>
      </p:pic>
    </p:spTree>
    <p:extLst>
      <p:ext uri="{BB962C8B-B14F-4D97-AF65-F5344CB8AC3E}">
        <p14:creationId xmlns:p14="http://schemas.microsoft.com/office/powerpoint/2010/main" val="1254825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reative  2">
    <p:spTree>
      <p:nvGrpSpPr>
        <p:cNvPr id="1" name=""/>
        <p:cNvGrpSpPr/>
        <p:nvPr/>
      </p:nvGrpSpPr>
      <p:grpSpPr>
        <a:xfrm>
          <a:off x="0" y="0"/>
          <a:ext cx="0" cy="0"/>
          <a:chOff x="0" y="0"/>
          <a:chExt cx="0" cy="0"/>
        </a:xfrm>
      </p:grpSpPr>
      <p:sp>
        <p:nvSpPr>
          <p:cNvPr id="32" name="Graphic 1">
            <a:extLst>
              <a:ext uri="{FF2B5EF4-FFF2-40B4-BE49-F238E27FC236}">
                <a16:creationId xmlns:a16="http://schemas.microsoft.com/office/drawing/2014/main" id="{1B37CBFE-01BD-4D9C-8426-C96837443A1F}"/>
              </a:ext>
            </a:extLst>
          </p:cNvPr>
          <p:cNvSpPr/>
          <p:nvPr userDrawn="1"/>
        </p:nvSpPr>
        <p:spPr>
          <a:xfrm>
            <a:off x="1221354" y="1334531"/>
            <a:ext cx="5022928" cy="74223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endParaRPr lang="en-ID">
              <a:latin typeface="+mn-lt"/>
            </a:endParaRPr>
          </a:p>
        </p:txBody>
      </p:sp>
      <p:sp>
        <p:nvSpPr>
          <p:cNvPr id="3" name="Text Placeholder 2"/>
          <p:cNvSpPr>
            <a:spLocks noGrp="1"/>
          </p:cNvSpPr>
          <p:nvPr>
            <p:ph type="body" sz="quarter" idx="18" hasCustomPrompt="1"/>
          </p:nvPr>
        </p:nvSpPr>
        <p:spPr>
          <a:xfrm>
            <a:off x="1399605" y="1334531"/>
            <a:ext cx="1340738" cy="827087"/>
          </a:xfrm>
          <a:prstGeom prst="rect">
            <a:avLst/>
          </a:prstGeom>
        </p:spPr>
        <p:txBody>
          <a:bodyPr anchor="ctr"/>
          <a:lstStyle>
            <a:lvl1pPr marL="0" indent="0">
              <a:buNone/>
              <a:defRPr sz="5400" b="1">
                <a:solidFill>
                  <a:schemeClr val="bg1"/>
                </a:solidFill>
                <a:latin typeface="Segoe UI" panose="020B0502040204020203" pitchFamily="34" charset="0"/>
                <a:cs typeface="Segoe UI" panose="020B0502040204020203" pitchFamily="34" charset="0"/>
              </a:defRPr>
            </a:lvl1pPr>
          </a:lstStyle>
          <a:p>
            <a:pPr lvl="0"/>
            <a:r>
              <a:rPr lang="en-US" dirty="0"/>
              <a:t>1</a:t>
            </a:r>
          </a:p>
        </p:txBody>
      </p:sp>
      <p:sp>
        <p:nvSpPr>
          <p:cNvPr id="16" name="Text Placeholder 2"/>
          <p:cNvSpPr>
            <a:spLocks noGrp="1"/>
          </p:cNvSpPr>
          <p:nvPr>
            <p:ph type="body" sz="quarter" idx="19" hasCustomPrompt="1"/>
          </p:nvPr>
        </p:nvSpPr>
        <p:spPr>
          <a:xfrm>
            <a:off x="2561967" y="1334531"/>
            <a:ext cx="4118919" cy="827087"/>
          </a:xfrm>
          <a:prstGeom prst="rect">
            <a:avLst/>
          </a:prstGeom>
        </p:spPr>
        <p:txBody>
          <a:bodyPr anchor="ctr"/>
          <a:lstStyle>
            <a:lvl1pPr marL="0" indent="0">
              <a:buNone/>
              <a:defRPr sz="10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17" name="Graphic 1">
            <a:extLst>
              <a:ext uri="{FF2B5EF4-FFF2-40B4-BE49-F238E27FC236}">
                <a16:creationId xmlns:a16="http://schemas.microsoft.com/office/drawing/2014/main" id="{1B37CBFE-01BD-4D9C-8426-C96837443A1F}"/>
              </a:ext>
            </a:extLst>
          </p:cNvPr>
          <p:cNvSpPr/>
          <p:nvPr userDrawn="1"/>
        </p:nvSpPr>
        <p:spPr>
          <a:xfrm>
            <a:off x="5982824" y="2262516"/>
            <a:ext cx="5022929" cy="74223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rtl="0"/>
            <a:endParaRPr lang="en-ID">
              <a:latin typeface="+mn-lt"/>
            </a:endParaRPr>
          </a:p>
        </p:txBody>
      </p:sp>
      <p:sp>
        <p:nvSpPr>
          <p:cNvPr id="18" name="Text Placeholder 2"/>
          <p:cNvSpPr>
            <a:spLocks noGrp="1"/>
          </p:cNvSpPr>
          <p:nvPr>
            <p:ph type="body" sz="quarter" idx="20" hasCustomPrompt="1"/>
          </p:nvPr>
        </p:nvSpPr>
        <p:spPr>
          <a:xfrm>
            <a:off x="6073440" y="2228325"/>
            <a:ext cx="1340738" cy="827087"/>
          </a:xfrm>
          <a:prstGeom prst="rect">
            <a:avLst/>
          </a:prstGeom>
        </p:spPr>
        <p:txBody>
          <a:bodyPr anchor="ctr"/>
          <a:lstStyle>
            <a:lvl1pPr marL="0" indent="0" rtl="0">
              <a:buNone/>
              <a:defRPr sz="5400" b="1">
                <a:solidFill>
                  <a:schemeClr val="bg1"/>
                </a:solidFill>
                <a:latin typeface="Segoe UI" panose="020B0502040204020203" pitchFamily="34" charset="0"/>
                <a:cs typeface="Segoe UI" panose="020B0502040204020203" pitchFamily="34" charset="0"/>
              </a:defRPr>
            </a:lvl1pPr>
          </a:lstStyle>
          <a:p>
            <a:pPr lvl="0"/>
            <a:r>
              <a:rPr lang="en-US" dirty="0"/>
              <a:t>2</a:t>
            </a:r>
          </a:p>
        </p:txBody>
      </p:sp>
      <p:sp>
        <p:nvSpPr>
          <p:cNvPr id="19" name="Text Placeholder 2"/>
          <p:cNvSpPr>
            <a:spLocks noGrp="1"/>
          </p:cNvSpPr>
          <p:nvPr>
            <p:ph type="body" sz="quarter" idx="21" hasCustomPrompt="1"/>
          </p:nvPr>
        </p:nvSpPr>
        <p:spPr>
          <a:xfrm>
            <a:off x="7235802" y="2228325"/>
            <a:ext cx="4118919" cy="827087"/>
          </a:xfrm>
          <a:prstGeom prst="rect">
            <a:avLst/>
          </a:prstGeom>
        </p:spPr>
        <p:txBody>
          <a:bodyPr anchor="ctr"/>
          <a:lstStyle>
            <a:lvl1pPr marL="0" indent="0" rtl="0">
              <a:buNone/>
              <a:defRPr sz="10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1" name="Graphic 1">
            <a:extLst>
              <a:ext uri="{FF2B5EF4-FFF2-40B4-BE49-F238E27FC236}">
                <a16:creationId xmlns:a16="http://schemas.microsoft.com/office/drawing/2014/main" id="{1B37CBFE-01BD-4D9C-8426-C96837443A1F}"/>
              </a:ext>
            </a:extLst>
          </p:cNvPr>
          <p:cNvSpPr/>
          <p:nvPr userDrawn="1"/>
        </p:nvSpPr>
        <p:spPr>
          <a:xfrm>
            <a:off x="1221354" y="3201370"/>
            <a:ext cx="4761470" cy="74223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rtl="0"/>
            <a:endParaRPr lang="en-ID">
              <a:latin typeface="+mn-lt"/>
            </a:endParaRPr>
          </a:p>
        </p:txBody>
      </p:sp>
      <p:sp>
        <p:nvSpPr>
          <p:cNvPr id="22" name="Text Placeholder 2"/>
          <p:cNvSpPr>
            <a:spLocks noGrp="1"/>
          </p:cNvSpPr>
          <p:nvPr>
            <p:ph type="body" sz="quarter" idx="22" hasCustomPrompt="1"/>
          </p:nvPr>
        </p:nvSpPr>
        <p:spPr>
          <a:xfrm>
            <a:off x="1399605" y="3217845"/>
            <a:ext cx="1340738" cy="827087"/>
          </a:xfrm>
          <a:prstGeom prst="rect">
            <a:avLst/>
          </a:prstGeom>
        </p:spPr>
        <p:txBody>
          <a:bodyPr anchor="ctr"/>
          <a:lstStyle>
            <a:lvl1pPr marL="0" indent="0" rtl="0">
              <a:buNone/>
              <a:defRPr sz="5400" b="1">
                <a:solidFill>
                  <a:schemeClr val="bg1"/>
                </a:solidFill>
                <a:latin typeface="Segoe UI" panose="020B0502040204020203" pitchFamily="34" charset="0"/>
                <a:cs typeface="Segoe UI" panose="020B0502040204020203" pitchFamily="34" charset="0"/>
              </a:defRPr>
            </a:lvl1pPr>
          </a:lstStyle>
          <a:p>
            <a:pPr lvl="0"/>
            <a:r>
              <a:rPr lang="en-US" dirty="0"/>
              <a:t>3</a:t>
            </a:r>
          </a:p>
        </p:txBody>
      </p:sp>
      <p:sp>
        <p:nvSpPr>
          <p:cNvPr id="23" name="Text Placeholder 2"/>
          <p:cNvSpPr>
            <a:spLocks noGrp="1"/>
          </p:cNvSpPr>
          <p:nvPr>
            <p:ph type="body" sz="quarter" idx="23" hasCustomPrompt="1"/>
          </p:nvPr>
        </p:nvSpPr>
        <p:spPr>
          <a:xfrm>
            <a:off x="2561967" y="3217845"/>
            <a:ext cx="4118919" cy="827087"/>
          </a:xfrm>
          <a:prstGeom prst="rect">
            <a:avLst/>
          </a:prstGeom>
        </p:spPr>
        <p:txBody>
          <a:bodyPr anchor="ctr"/>
          <a:lstStyle>
            <a:lvl1pPr marL="0" indent="0" rtl="0">
              <a:buNone/>
              <a:defRPr sz="10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8" name="Graphic 1">
            <a:extLst>
              <a:ext uri="{FF2B5EF4-FFF2-40B4-BE49-F238E27FC236}">
                <a16:creationId xmlns:a16="http://schemas.microsoft.com/office/drawing/2014/main" id="{1B37CBFE-01BD-4D9C-8426-C96837443A1F}"/>
              </a:ext>
            </a:extLst>
          </p:cNvPr>
          <p:cNvSpPr/>
          <p:nvPr userDrawn="1"/>
        </p:nvSpPr>
        <p:spPr>
          <a:xfrm>
            <a:off x="5982824" y="4174415"/>
            <a:ext cx="5022929" cy="74223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rtl="0"/>
            <a:endParaRPr lang="en-ID">
              <a:latin typeface="+mn-lt"/>
            </a:endParaRPr>
          </a:p>
        </p:txBody>
      </p:sp>
      <p:sp>
        <p:nvSpPr>
          <p:cNvPr id="29" name="Text Placeholder 2"/>
          <p:cNvSpPr>
            <a:spLocks noGrp="1"/>
          </p:cNvSpPr>
          <p:nvPr>
            <p:ph type="body" sz="quarter" idx="24" hasCustomPrompt="1"/>
          </p:nvPr>
        </p:nvSpPr>
        <p:spPr>
          <a:xfrm>
            <a:off x="6073440" y="4140224"/>
            <a:ext cx="1340738" cy="827087"/>
          </a:xfrm>
          <a:prstGeom prst="rect">
            <a:avLst/>
          </a:prstGeom>
        </p:spPr>
        <p:txBody>
          <a:bodyPr anchor="ctr"/>
          <a:lstStyle>
            <a:lvl1pPr marL="0" indent="0" rtl="0">
              <a:buNone/>
              <a:defRPr sz="5400" b="1">
                <a:solidFill>
                  <a:schemeClr val="bg1"/>
                </a:solidFill>
                <a:latin typeface="Segoe UI" panose="020B0502040204020203" pitchFamily="34" charset="0"/>
                <a:cs typeface="Segoe UI" panose="020B0502040204020203" pitchFamily="34" charset="0"/>
              </a:defRPr>
            </a:lvl1pPr>
          </a:lstStyle>
          <a:p>
            <a:pPr lvl="0"/>
            <a:r>
              <a:rPr lang="en-US" dirty="0"/>
              <a:t>4</a:t>
            </a:r>
          </a:p>
        </p:txBody>
      </p:sp>
      <p:sp>
        <p:nvSpPr>
          <p:cNvPr id="30" name="Text Placeholder 2"/>
          <p:cNvSpPr>
            <a:spLocks noGrp="1"/>
          </p:cNvSpPr>
          <p:nvPr>
            <p:ph type="body" sz="quarter" idx="25" hasCustomPrompt="1"/>
          </p:nvPr>
        </p:nvSpPr>
        <p:spPr>
          <a:xfrm>
            <a:off x="7235802" y="4140224"/>
            <a:ext cx="4118919" cy="827087"/>
          </a:xfrm>
          <a:prstGeom prst="rect">
            <a:avLst/>
          </a:prstGeom>
        </p:spPr>
        <p:txBody>
          <a:bodyPr anchor="ctr"/>
          <a:lstStyle>
            <a:lvl1pPr marL="0" indent="0" rtl="0">
              <a:buNone/>
              <a:defRPr sz="10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31" name="Graphic 1">
            <a:extLst>
              <a:ext uri="{FF2B5EF4-FFF2-40B4-BE49-F238E27FC236}">
                <a16:creationId xmlns:a16="http://schemas.microsoft.com/office/drawing/2014/main" id="{1B37CBFE-01BD-4D9C-8426-C96837443A1F}"/>
              </a:ext>
            </a:extLst>
          </p:cNvPr>
          <p:cNvSpPr/>
          <p:nvPr userDrawn="1"/>
        </p:nvSpPr>
        <p:spPr>
          <a:xfrm>
            <a:off x="1217173" y="5174332"/>
            <a:ext cx="4761470" cy="74223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rtl="0"/>
            <a:endParaRPr lang="en-ID">
              <a:latin typeface="+mn-lt"/>
            </a:endParaRPr>
          </a:p>
        </p:txBody>
      </p:sp>
      <p:sp>
        <p:nvSpPr>
          <p:cNvPr id="33" name="Text Placeholder 2"/>
          <p:cNvSpPr>
            <a:spLocks noGrp="1"/>
          </p:cNvSpPr>
          <p:nvPr>
            <p:ph type="body" sz="quarter" idx="26" hasCustomPrompt="1"/>
          </p:nvPr>
        </p:nvSpPr>
        <p:spPr>
          <a:xfrm>
            <a:off x="1395424" y="5190807"/>
            <a:ext cx="1340738" cy="827087"/>
          </a:xfrm>
          <a:prstGeom prst="rect">
            <a:avLst/>
          </a:prstGeom>
        </p:spPr>
        <p:txBody>
          <a:bodyPr anchor="ctr"/>
          <a:lstStyle>
            <a:lvl1pPr marL="0" indent="0" rtl="0">
              <a:buNone/>
              <a:defRPr sz="5400" b="1">
                <a:solidFill>
                  <a:schemeClr val="bg1"/>
                </a:solidFill>
                <a:latin typeface="Segoe UI" panose="020B0502040204020203" pitchFamily="34" charset="0"/>
                <a:cs typeface="Segoe UI" panose="020B0502040204020203" pitchFamily="34" charset="0"/>
              </a:defRPr>
            </a:lvl1pPr>
          </a:lstStyle>
          <a:p>
            <a:pPr lvl="0"/>
            <a:r>
              <a:rPr lang="en-US" dirty="0"/>
              <a:t>5</a:t>
            </a:r>
          </a:p>
        </p:txBody>
      </p:sp>
      <p:sp>
        <p:nvSpPr>
          <p:cNvPr id="34" name="Text Placeholder 2"/>
          <p:cNvSpPr>
            <a:spLocks noGrp="1"/>
          </p:cNvSpPr>
          <p:nvPr>
            <p:ph type="body" sz="quarter" idx="27" hasCustomPrompt="1"/>
          </p:nvPr>
        </p:nvSpPr>
        <p:spPr>
          <a:xfrm>
            <a:off x="2557786" y="5190807"/>
            <a:ext cx="4118919" cy="827087"/>
          </a:xfrm>
          <a:prstGeom prst="rect">
            <a:avLst/>
          </a:prstGeom>
        </p:spPr>
        <p:txBody>
          <a:bodyPr anchor="ctr"/>
          <a:lstStyle>
            <a:lvl1pPr marL="0" indent="0" rtl="0">
              <a:buNone/>
              <a:defRPr sz="10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688383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1_Creative 1">
    <p:spTree>
      <p:nvGrpSpPr>
        <p:cNvPr id="1" name=""/>
        <p:cNvGrpSpPr/>
        <p:nvPr/>
      </p:nvGrpSpPr>
      <p:grpSpPr>
        <a:xfrm>
          <a:off x="0" y="0"/>
          <a:ext cx="0" cy="0"/>
          <a:chOff x="0" y="0"/>
          <a:chExt cx="0" cy="0"/>
        </a:xfrm>
      </p:grpSpPr>
      <p:sp>
        <p:nvSpPr>
          <p:cNvPr id="3" name="Graphic 38">
            <a:extLst>
              <a:ext uri="{FF2B5EF4-FFF2-40B4-BE49-F238E27FC236}">
                <a16:creationId xmlns:a16="http://schemas.microsoft.com/office/drawing/2014/main" id="{CE3DEA6A-427D-4D9E-98DE-EE3A8079AA44}"/>
              </a:ext>
            </a:extLst>
          </p:cNvPr>
          <p:cNvSpPr/>
          <p:nvPr userDrawn="1"/>
        </p:nvSpPr>
        <p:spPr>
          <a:xfrm rot="10800000">
            <a:off x="4737100" y="4028380"/>
            <a:ext cx="1193800" cy="2387600"/>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4" name="Rectangle 3">
            <a:extLst>
              <a:ext uri="{FF2B5EF4-FFF2-40B4-BE49-F238E27FC236}">
                <a16:creationId xmlns:a16="http://schemas.microsoft.com/office/drawing/2014/main" id="{948B2765-2415-4DAA-92EB-95AE832A6F58}"/>
              </a:ext>
            </a:extLst>
          </p:cNvPr>
          <p:cNvSpPr/>
          <p:nvPr userDrawn="1"/>
        </p:nvSpPr>
        <p:spPr>
          <a:xfrm>
            <a:off x="0" y="0"/>
            <a:ext cx="47371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Rectangle 5">
            <a:extLst>
              <a:ext uri="{FF2B5EF4-FFF2-40B4-BE49-F238E27FC236}">
                <a16:creationId xmlns:a16="http://schemas.microsoft.com/office/drawing/2014/main" id="{CD453704-5183-4D06-8304-697BEB5A5773}"/>
              </a:ext>
            </a:extLst>
          </p:cNvPr>
          <p:cNvSpPr/>
          <p:nvPr userDrawn="1"/>
        </p:nvSpPr>
        <p:spPr>
          <a:xfrm rot="16200000">
            <a:off x="10819689" y="2377317"/>
            <a:ext cx="2124027"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cxnSp>
        <p:nvCxnSpPr>
          <p:cNvPr id="9" name="Straight Connector 8">
            <a:extLst>
              <a:ext uri="{FF2B5EF4-FFF2-40B4-BE49-F238E27FC236}">
                <a16:creationId xmlns:a16="http://schemas.microsoft.com/office/drawing/2014/main" id="{289C9D52-C4EF-4EE2-A3E8-23055FF7C790}"/>
              </a:ext>
            </a:extLst>
          </p:cNvPr>
          <p:cNvCxnSpPr>
            <a:cxnSpLocks/>
          </p:cNvCxnSpPr>
          <p:nvPr userDrawn="1"/>
        </p:nvCxnSpPr>
        <p:spPr>
          <a:xfrm>
            <a:off x="10994090" y="5507077"/>
            <a:ext cx="119791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2FA18C6-9EBB-4898-8F18-163F4985BFC2}"/>
              </a:ext>
            </a:extLst>
          </p:cNvPr>
          <p:cNvSpPr/>
          <p:nvPr userDrawn="1"/>
        </p:nvSpPr>
        <p:spPr>
          <a:xfrm>
            <a:off x="0" y="4911883"/>
            <a:ext cx="558800"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8" name="Text Placeholder 17"/>
          <p:cNvSpPr>
            <a:spLocks noGrp="1"/>
          </p:cNvSpPr>
          <p:nvPr>
            <p:ph type="body" sz="quarter" idx="10" hasCustomPrompt="1"/>
          </p:nvPr>
        </p:nvSpPr>
        <p:spPr>
          <a:xfrm>
            <a:off x="8246077" y="542925"/>
            <a:ext cx="3325212" cy="650875"/>
          </a:xfrm>
          <a:prstGeom prst="rect">
            <a:avLst/>
          </a:prstGeom>
        </p:spPr>
        <p:txBody>
          <a:bodyPr/>
          <a:lstStyle>
            <a:lvl1pPr marL="0" indent="0">
              <a:buFontTx/>
              <a:buNone/>
              <a:defRPr>
                <a:solidFill>
                  <a:srgbClr val="003770"/>
                </a:solidFill>
                <a:latin typeface="Segoe UI" panose="020B0502040204020203" pitchFamily="34" charset="0"/>
                <a:cs typeface="Segoe UI" panose="020B050204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TEXT</a:t>
            </a:r>
          </a:p>
        </p:txBody>
      </p:sp>
      <p:sp>
        <p:nvSpPr>
          <p:cNvPr id="20" name="Picture Placeholder 19"/>
          <p:cNvSpPr>
            <a:spLocks noGrp="1"/>
          </p:cNvSpPr>
          <p:nvPr>
            <p:ph type="pic" sz="quarter" idx="11"/>
          </p:nvPr>
        </p:nvSpPr>
        <p:spPr>
          <a:xfrm>
            <a:off x="5916613" y="1628775"/>
            <a:ext cx="5075237" cy="2124075"/>
          </a:xfrm>
          <a:prstGeom prst="rect">
            <a:avLst/>
          </a:prstGeom>
        </p:spPr>
        <p:txBody>
          <a:bodyPr/>
          <a:lstStyle>
            <a:lvl1pPr>
              <a:defRPr>
                <a:latin typeface="Segoe UI" panose="020B0502040204020203" pitchFamily="34" charset="0"/>
                <a:cs typeface="Segoe UI" panose="020B0502040204020203" pitchFamily="34" charset="0"/>
              </a:defRPr>
            </a:lvl1pPr>
          </a:lstStyle>
          <a:p>
            <a:endParaRPr lang="en-US"/>
          </a:p>
        </p:txBody>
      </p:sp>
      <p:sp>
        <p:nvSpPr>
          <p:cNvPr id="22" name="Text Placeholder 21"/>
          <p:cNvSpPr>
            <a:spLocks noGrp="1"/>
          </p:cNvSpPr>
          <p:nvPr>
            <p:ph type="body" sz="quarter" idx="12" hasCustomPrompt="1"/>
          </p:nvPr>
        </p:nvSpPr>
        <p:spPr>
          <a:xfrm>
            <a:off x="1079500" y="1193800"/>
            <a:ext cx="3278316" cy="29495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Segoe UI" panose="020B0502040204020203" pitchFamily="34" charset="0"/>
                <a:cs typeface="Segoe UI" panose="020B0502040204020203" pitchFamily="34" charset="0"/>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3" name="Text Placeholder 21"/>
          <p:cNvSpPr>
            <a:spLocks noGrp="1"/>
          </p:cNvSpPr>
          <p:nvPr>
            <p:ph type="body" sz="quarter" idx="13" hasCustomPrompt="1"/>
          </p:nvPr>
        </p:nvSpPr>
        <p:spPr>
          <a:xfrm>
            <a:off x="8246077" y="4028380"/>
            <a:ext cx="3278316" cy="136096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rgbClr val="003770"/>
                </a:solidFill>
                <a:latin typeface="Segoe UI" panose="020B0502040204020203" pitchFamily="34" charset="0"/>
                <a:cs typeface="Segoe UI" panose="020B0502040204020203" pitchFamily="34" charset="0"/>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pic>
        <p:nvPicPr>
          <p:cNvPr id="2" name="Graphic 1">
            <a:extLst>
              <a:ext uri="{FF2B5EF4-FFF2-40B4-BE49-F238E27FC236}">
                <a16:creationId xmlns:a16="http://schemas.microsoft.com/office/drawing/2014/main" id="{72B9E88D-6C58-40F7-AAAA-CABCEBD832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79400" y="6376166"/>
            <a:ext cx="1485900" cy="457200"/>
          </a:xfrm>
          <a:prstGeom prst="rect">
            <a:avLst/>
          </a:prstGeom>
        </p:spPr>
      </p:pic>
    </p:spTree>
    <p:extLst>
      <p:ext uri="{BB962C8B-B14F-4D97-AF65-F5344CB8AC3E}">
        <p14:creationId xmlns:p14="http://schemas.microsoft.com/office/powerpoint/2010/main" val="265097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reative  2">
    <p:spTree>
      <p:nvGrpSpPr>
        <p:cNvPr id="1" name=""/>
        <p:cNvGrpSpPr/>
        <p:nvPr/>
      </p:nvGrpSpPr>
      <p:grpSpPr>
        <a:xfrm>
          <a:off x="0" y="0"/>
          <a:ext cx="0" cy="0"/>
          <a:chOff x="0" y="0"/>
          <a:chExt cx="0" cy="0"/>
        </a:xfrm>
      </p:grpSpPr>
      <p:sp>
        <p:nvSpPr>
          <p:cNvPr id="32" name="Graphic 1">
            <a:extLst>
              <a:ext uri="{FF2B5EF4-FFF2-40B4-BE49-F238E27FC236}">
                <a16:creationId xmlns:a16="http://schemas.microsoft.com/office/drawing/2014/main" id="{1B37CBFE-01BD-4D9C-8426-C96837443A1F}"/>
              </a:ext>
            </a:extLst>
          </p:cNvPr>
          <p:cNvSpPr/>
          <p:nvPr userDrawn="1"/>
        </p:nvSpPr>
        <p:spPr>
          <a:xfrm>
            <a:off x="1221353" y="696946"/>
            <a:ext cx="5852575" cy="1042062"/>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3" name="Text Placeholder 2"/>
          <p:cNvSpPr>
            <a:spLocks noGrp="1"/>
          </p:cNvSpPr>
          <p:nvPr>
            <p:ph type="body" sz="quarter" idx="18" hasCustomPrompt="1"/>
          </p:nvPr>
        </p:nvSpPr>
        <p:spPr>
          <a:xfrm>
            <a:off x="1308989" y="829501"/>
            <a:ext cx="1340738" cy="827087"/>
          </a:xfrm>
          <a:prstGeom prst="rect">
            <a:avLst/>
          </a:prstGeom>
        </p:spPr>
        <p:txBody>
          <a:bodyPr anchor="ctr"/>
          <a:lstStyle>
            <a:lvl1pPr marL="0" indent="0">
              <a:buNone/>
              <a:defRPr sz="7200" b="1">
                <a:solidFill>
                  <a:schemeClr val="bg1"/>
                </a:solidFill>
                <a:latin typeface="Segoe UI" panose="020B0502040204020203" pitchFamily="34" charset="0"/>
                <a:cs typeface="Segoe UI" panose="020B0502040204020203" pitchFamily="34" charset="0"/>
              </a:defRPr>
            </a:lvl1pPr>
          </a:lstStyle>
          <a:p>
            <a:pPr lvl="0"/>
            <a:r>
              <a:rPr lang="en-US" dirty="0"/>
              <a:t>1</a:t>
            </a:r>
          </a:p>
        </p:txBody>
      </p:sp>
      <p:sp>
        <p:nvSpPr>
          <p:cNvPr id="16" name="Text Placeholder 2"/>
          <p:cNvSpPr>
            <a:spLocks noGrp="1"/>
          </p:cNvSpPr>
          <p:nvPr>
            <p:ph type="body" sz="quarter" idx="19" hasCustomPrompt="1"/>
          </p:nvPr>
        </p:nvSpPr>
        <p:spPr>
          <a:xfrm>
            <a:off x="2471351" y="829501"/>
            <a:ext cx="4118919" cy="82708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17" name="Graphic 1">
            <a:extLst>
              <a:ext uri="{FF2B5EF4-FFF2-40B4-BE49-F238E27FC236}">
                <a16:creationId xmlns:a16="http://schemas.microsoft.com/office/drawing/2014/main" id="{1B37CBFE-01BD-4D9C-8426-C96837443A1F}"/>
              </a:ext>
            </a:extLst>
          </p:cNvPr>
          <p:cNvSpPr/>
          <p:nvPr userDrawn="1"/>
        </p:nvSpPr>
        <p:spPr>
          <a:xfrm>
            <a:off x="5982823" y="2080903"/>
            <a:ext cx="5852575" cy="1042062"/>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18" name="Text Placeholder 2"/>
          <p:cNvSpPr>
            <a:spLocks noGrp="1"/>
          </p:cNvSpPr>
          <p:nvPr>
            <p:ph type="body" sz="quarter" idx="20" hasCustomPrompt="1"/>
          </p:nvPr>
        </p:nvSpPr>
        <p:spPr>
          <a:xfrm>
            <a:off x="6070459" y="2213458"/>
            <a:ext cx="1340738" cy="827087"/>
          </a:xfrm>
          <a:prstGeom prst="rect">
            <a:avLst/>
          </a:prstGeom>
        </p:spPr>
        <p:txBody>
          <a:bodyPr anchor="ctr"/>
          <a:lstStyle>
            <a:lvl1pPr marL="0" indent="0" rtl="0">
              <a:buNone/>
              <a:defRPr sz="7200" b="1">
                <a:solidFill>
                  <a:schemeClr val="bg1"/>
                </a:solidFill>
                <a:latin typeface="Segoe UI" panose="020B0502040204020203" pitchFamily="34" charset="0"/>
                <a:cs typeface="Segoe UI" panose="020B0502040204020203" pitchFamily="34" charset="0"/>
              </a:defRPr>
            </a:lvl1pPr>
          </a:lstStyle>
          <a:p>
            <a:pPr lvl="0"/>
            <a:r>
              <a:rPr lang="en-US" dirty="0"/>
              <a:t>2</a:t>
            </a:r>
          </a:p>
        </p:txBody>
      </p:sp>
      <p:sp>
        <p:nvSpPr>
          <p:cNvPr id="19" name="Text Placeholder 2"/>
          <p:cNvSpPr>
            <a:spLocks noGrp="1"/>
          </p:cNvSpPr>
          <p:nvPr>
            <p:ph type="body" sz="quarter" idx="21" hasCustomPrompt="1"/>
          </p:nvPr>
        </p:nvSpPr>
        <p:spPr>
          <a:xfrm>
            <a:off x="7232821" y="2213458"/>
            <a:ext cx="4118919" cy="82708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1" name="Graphic 1">
            <a:extLst>
              <a:ext uri="{FF2B5EF4-FFF2-40B4-BE49-F238E27FC236}">
                <a16:creationId xmlns:a16="http://schemas.microsoft.com/office/drawing/2014/main" id="{1B37CBFE-01BD-4D9C-8426-C96837443A1F}"/>
              </a:ext>
            </a:extLst>
          </p:cNvPr>
          <p:cNvSpPr/>
          <p:nvPr userDrawn="1"/>
        </p:nvSpPr>
        <p:spPr>
          <a:xfrm>
            <a:off x="1221353" y="3464860"/>
            <a:ext cx="5852575" cy="1042062"/>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2" name="Text Placeholder 2"/>
          <p:cNvSpPr>
            <a:spLocks noGrp="1"/>
          </p:cNvSpPr>
          <p:nvPr>
            <p:ph type="body" sz="quarter" idx="22" hasCustomPrompt="1"/>
          </p:nvPr>
        </p:nvSpPr>
        <p:spPr>
          <a:xfrm>
            <a:off x="1308989" y="3597415"/>
            <a:ext cx="1340738" cy="827087"/>
          </a:xfrm>
          <a:prstGeom prst="rect">
            <a:avLst/>
          </a:prstGeom>
        </p:spPr>
        <p:txBody>
          <a:bodyPr anchor="ctr"/>
          <a:lstStyle>
            <a:lvl1pPr marL="0" indent="0" rtl="0">
              <a:buNone/>
              <a:defRPr sz="7200" b="1">
                <a:solidFill>
                  <a:schemeClr val="bg1"/>
                </a:solidFill>
                <a:latin typeface="Segoe UI" panose="020B0502040204020203" pitchFamily="34" charset="0"/>
                <a:cs typeface="Segoe UI" panose="020B0502040204020203" pitchFamily="34" charset="0"/>
              </a:defRPr>
            </a:lvl1pPr>
          </a:lstStyle>
          <a:p>
            <a:pPr lvl="0"/>
            <a:r>
              <a:rPr lang="en-US" dirty="0"/>
              <a:t>3</a:t>
            </a:r>
          </a:p>
        </p:txBody>
      </p:sp>
      <p:sp>
        <p:nvSpPr>
          <p:cNvPr id="23" name="Text Placeholder 2"/>
          <p:cNvSpPr>
            <a:spLocks noGrp="1"/>
          </p:cNvSpPr>
          <p:nvPr>
            <p:ph type="body" sz="quarter" idx="23" hasCustomPrompt="1"/>
          </p:nvPr>
        </p:nvSpPr>
        <p:spPr>
          <a:xfrm>
            <a:off x="2471351" y="3597415"/>
            <a:ext cx="4118919" cy="82708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4" name="Graphic 1">
            <a:extLst>
              <a:ext uri="{FF2B5EF4-FFF2-40B4-BE49-F238E27FC236}">
                <a16:creationId xmlns:a16="http://schemas.microsoft.com/office/drawing/2014/main" id="{1B37CBFE-01BD-4D9C-8426-C96837443A1F}"/>
              </a:ext>
            </a:extLst>
          </p:cNvPr>
          <p:cNvSpPr/>
          <p:nvPr userDrawn="1"/>
        </p:nvSpPr>
        <p:spPr>
          <a:xfrm>
            <a:off x="5982823" y="4848817"/>
            <a:ext cx="5852575" cy="1042062"/>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5" name="Text Placeholder 2"/>
          <p:cNvSpPr>
            <a:spLocks noGrp="1"/>
          </p:cNvSpPr>
          <p:nvPr>
            <p:ph type="body" sz="quarter" idx="24" hasCustomPrompt="1"/>
          </p:nvPr>
        </p:nvSpPr>
        <p:spPr>
          <a:xfrm>
            <a:off x="6070459" y="4981372"/>
            <a:ext cx="1340738" cy="827087"/>
          </a:xfrm>
          <a:prstGeom prst="rect">
            <a:avLst/>
          </a:prstGeom>
        </p:spPr>
        <p:txBody>
          <a:bodyPr anchor="ctr"/>
          <a:lstStyle>
            <a:lvl1pPr marL="0" indent="0" rtl="0">
              <a:buNone/>
              <a:defRPr sz="7200" b="1">
                <a:solidFill>
                  <a:schemeClr val="bg1"/>
                </a:solidFill>
                <a:latin typeface="Segoe UI" panose="020B0502040204020203" pitchFamily="34" charset="0"/>
                <a:cs typeface="Segoe UI" panose="020B0502040204020203" pitchFamily="34" charset="0"/>
              </a:defRPr>
            </a:lvl1pPr>
          </a:lstStyle>
          <a:p>
            <a:pPr lvl="0"/>
            <a:r>
              <a:rPr lang="en-US" dirty="0"/>
              <a:t>4</a:t>
            </a:r>
          </a:p>
        </p:txBody>
      </p:sp>
      <p:sp>
        <p:nvSpPr>
          <p:cNvPr id="27" name="Text Placeholder 2"/>
          <p:cNvSpPr>
            <a:spLocks noGrp="1"/>
          </p:cNvSpPr>
          <p:nvPr>
            <p:ph type="body" sz="quarter" idx="25" hasCustomPrompt="1"/>
          </p:nvPr>
        </p:nvSpPr>
        <p:spPr>
          <a:xfrm>
            <a:off x="7232821" y="4981372"/>
            <a:ext cx="4118919" cy="82708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693788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Creative  2">
    <p:spTree>
      <p:nvGrpSpPr>
        <p:cNvPr id="1" name=""/>
        <p:cNvGrpSpPr/>
        <p:nvPr/>
      </p:nvGrpSpPr>
      <p:grpSpPr>
        <a:xfrm>
          <a:off x="0" y="0"/>
          <a:ext cx="0" cy="0"/>
          <a:chOff x="0" y="0"/>
          <a:chExt cx="0" cy="0"/>
        </a:xfrm>
      </p:grpSpPr>
      <p:sp>
        <p:nvSpPr>
          <p:cNvPr id="32" name="Graphic 1">
            <a:extLst>
              <a:ext uri="{FF2B5EF4-FFF2-40B4-BE49-F238E27FC236}">
                <a16:creationId xmlns:a16="http://schemas.microsoft.com/office/drawing/2014/main" id="{1B37CBFE-01BD-4D9C-8426-C96837443A1F}"/>
              </a:ext>
            </a:extLst>
          </p:cNvPr>
          <p:cNvSpPr/>
          <p:nvPr userDrawn="1"/>
        </p:nvSpPr>
        <p:spPr>
          <a:xfrm>
            <a:off x="1221354" y="1334531"/>
            <a:ext cx="5022928" cy="74223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3" name="Text Placeholder 2"/>
          <p:cNvSpPr>
            <a:spLocks noGrp="1"/>
          </p:cNvSpPr>
          <p:nvPr>
            <p:ph type="body" sz="quarter" idx="18" hasCustomPrompt="1"/>
          </p:nvPr>
        </p:nvSpPr>
        <p:spPr>
          <a:xfrm>
            <a:off x="1399605" y="1334531"/>
            <a:ext cx="1340738" cy="827087"/>
          </a:xfrm>
          <a:prstGeom prst="rect">
            <a:avLst/>
          </a:prstGeom>
        </p:spPr>
        <p:txBody>
          <a:bodyPr anchor="ctr"/>
          <a:lstStyle>
            <a:lvl1pPr marL="0" indent="0">
              <a:buNone/>
              <a:defRPr sz="5400" b="1">
                <a:solidFill>
                  <a:schemeClr val="bg1"/>
                </a:solidFill>
                <a:latin typeface="Segoe UI" panose="020B0502040204020203" pitchFamily="34" charset="0"/>
                <a:cs typeface="Segoe UI" panose="020B0502040204020203" pitchFamily="34" charset="0"/>
              </a:defRPr>
            </a:lvl1pPr>
          </a:lstStyle>
          <a:p>
            <a:pPr lvl="0"/>
            <a:r>
              <a:rPr lang="en-US" dirty="0"/>
              <a:t>1</a:t>
            </a:r>
          </a:p>
        </p:txBody>
      </p:sp>
      <p:sp>
        <p:nvSpPr>
          <p:cNvPr id="16" name="Text Placeholder 2"/>
          <p:cNvSpPr>
            <a:spLocks noGrp="1"/>
          </p:cNvSpPr>
          <p:nvPr>
            <p:ph type="body" sz="quarter" idx="19" hasCustomPrompt="1"/>
          </p:nvPr>
        </p:nvSpPr>
        <p:spPr>
          <a:xfrm>
            <a:off x="2561967" y="1334531"/>
            <a:ext cx="4118919" cy="827087"/>
          </a:xfrm>
          <a:prstGeom prst="rect">
            <a:avLst/>
          </a:prstGeom>
        </p:spPr>
        <p:txBody>
          <a:bodyPr anchor="ctr"/>
          <a:lstStyle>
            <a:lvl1pPr marL="0" indent="0">
              <a:buNone/>
              <a:defRPr sz="10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17" name="Graphic 1">
            <a:extLst>
              <a:ext uri="{FF2B5EF4-FFF2-40B4-BE49-F238E27FC236}">
                <a16:creationId xmlns:a16="http://schemas.microsoft.com/office/drawing/2014/main" id="{1B37CBFE-01BD-4D9C-8426-C96837443A1F}"/>
              </a:ext>
            </a:extLst>
          </p:cNvPr>
          <p:cNvSpPr/>
          <p:nvPr userDrawn="1"/>
        </p:nvSpPr>
        <p:spPr>
          <a:xfrm>
            <a:off x="5982824" y="2262516"/>
            <a:ext cx="5022929" cy="74223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18" name="Text Placeholder 2"/>
          <p:cNvSpPr>
            <a:spLocks noGrp="1"/>
          </p:cNvSpPr>
          <p:nvPr>
            <p:ph type="body" sz="quarter" idx="20" hasCustomPrompt="1"/>
          </p:nvPr>
        </p:nvSpPr>
        <p:spPr>
          <a:xfrm>
            <a:off x="6073440" y="2228325"/>
            <a:ext cx="1340738" cy="827087"/>
          </a:xfrm>
          <a:prstGeom prst="rect">
            <a:avLst/>
          </a:prstGeom>
        </p:spPr>
        <p:txBody>
          <a:bodyPr anchor="ctr"/>
          <a:lstStyle>
            <a:lvl1pPr marL="0" indent="0" rtl="0">
              <a:buNone/>
              <a:defRPr sz="5400" b="1">
                <a:solidFill>
                  <a:schemeClr val="bg1"/>
                </a:solidFill>
                <a:latin typeface="Segoe UI" panose="020B0502040204020203" pitchFamily="34" charset="0"/>
                <a:cs typeface="Segoe UI" panose="020B0502040204020203" pitchFamily="34" charset="0"/>
              </a:defRPr>
            </a:lvl1pPr>
          </a:lstStyle>
          <a:p>
            <a:pPr lvl="0"/>
            <a:r>
              <a:rPr lang="en-US" dirty="0"/>
              <a:t>2</a:t>
            </a:r>
          </a:p>
        </p:txBody>
      </p:sp>
      <p:sp>
        <p:nvSpPr>
          <p:cNvPr id="19" name="Text Placeholder 2"/>
          <p:cNvSpPr>
            <a:spLocks noGrp="1"/>
          </p:cNvSpPr>
          <p:nvPr>
            <p:ph type="body" sz="quarter" idx="21" hasCustomPrompt="1"/>
          </p:nvPr>
        </p:nvSpPr>
        <p:spPr>
          <a:xfrm>
            <a:off x="7235802" y="2228325"/>
            <a:ext cx="4118919" cy="827087"/>
          </a:xfrm>
          <a:prstGeom prst="rect">
            <a:avLst/>
          </a:prstGeom>
        </p:spPr>
        <p:txBody>
          <a:bodyPr anchor="ctr"/>
          <a:lstStyle>
            <a:lvl1pPr marL="0" indent="0" rtl="0">
              <a:buNone/>
              <a:defRPr sz="10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1" name="Graphic 1">
            <a:extLst>
              <a:ext uri="{FF2B5EF4-FFF2-40B4-BE49-F238E27FC236}">
                <a16:creationId xmlns:a16="http://schemas.microsoft.com/office/drawing/2014/main" id="{1B37CBFE-01BD-4D9C-8426-C96837443A1F}"/>
              </a:ext>
            </a:extLst>
          </p:cNvPr>
          <p:cNvSpPr/>
          <p:nvPr userDrawn="1"/>
        </p:nvSpPr>
        <p:spPr>
          <a:xfrm>
            <a:off x="1221354" y="3201370"/>
            <a:ext cx="4761470" cy="74223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2" name="Text Placeholder 2"/>
          <p:cNvSpPr>
            <a:spLocks noGrp="1"/>
          </p:cNvSpPr>
          <p:nvPr>
            <p:ph type="body" sz="quarter" idx="22" hasCustomPrompt="1"/>
          </p:nvPr>
        </p:nvSpPr>
        <p:spPr>
          <a:xfrm>
            <a:off x="1399605" y="3217845"/>
            <a:ext cx="1340738" cy="827087"/>
          </a:xfrm>
          <a:prstGeom prst="rect">
            <a:avLst/>
          </a:prstGeom>
        </p:spPr>
        <p:txBody>
          <a:bodyPr anchor="ctr"/>
          <a:lstStyle>
            <a:lvl1pPr marL="0" indent="0" rtl="0">
              <a:buNone/>
              <a:defRPr sz="5400" b="1">
                <a:solidFill>
                  <a:schemeClr val="bg1"/>
                </a:solidFill>
                <a:latin typeface="Segoe UI" panose="020B0502040204020203" pitchFamily="34" charset="0"/>
                <a:cs typeface="Segoe UI" panose="020B0502040204020203" pitchFamily="34" charset="0"/>
              </a:defRPr>
            </a:lvl1pPr>
          </a:lstStyle>
          <a:p>
            <a:pPr lvl="0"/>
            <a:r>
              <a:rPr lang="en-US" dirty="0"/>
              <a:t>3</a:t>
            </a:r>
          </a:p>
        </p:txBody>
      </p:sp>
      <p:sp>
        <p:nvSpPr>
          <p:cNvPr id="23" name="Text Placeholder 2"/>
          <p:cNvSpPr>
            <a:spLocks noGrp="1"/>
          </p:cNvSpPr>
          <p:nvPr>
            <p:ph type="body" sz="quarter" idx="23" hasCustomPrompt="1"/>
          </p:nvPr>
        </p:nvSpPr>
        <p:spPr>
          <a:xfrm>
            <a:off x="2561967" y="3217845"/>
            <a:ext cx="4118919" cy="827087"/>
          </a:xfrm>
          <a:prstGeom prst="rect">
            <a:avLst/>
          </a:prstGeom>
        </p:spPr>
        <p:txBody>
          <a:bodyPr anchor="ctr"/>
          <a:lstStyle>
            <a:lvl1pPr marL="0" indent="0" rtl="0">
              <a:buNone/>
              <a:defRPr sz="10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8" name="Graphic 1">
            <a:extLst>
              <a:ext uri="{FF2B5EF4-FFF2-40B4-BE49-F238E27FC236}">
                <a16:creationId xmlns:a16="http://schemas.microsoft.com/office/drawing/2014/main" id="{1B37CBFE-01BD-4D9C-8426-C96837443A1F}"/>
              </a:ext>
            </a:extLst>
          </p:cNvPr>
          <p:cNvSpPr/>
          <p:nvPr userDrawn="1"/>
        </p:nvSpPr>
        <p:spPr>
          <a:xfrm>
            <a:off x="5982824" y="4174415"/>
            <a:ext cx="5022929" cy="74223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9" name="Text Placeholder 2"/>
          <p:cNvSpPr>
            <a:spLocks noGrp="1"/>
          </p:cNvSpPr>
          <p:nvPr>
            <p:ph type="body" sz="quarter" idx="24" hasCustomPrompt="1"/>
          </p:nvPr>
        </p:nvSpPr>
        <p:spPr>
          <a:xfrm>
            <a:off x="6073440" y="4140224"/>
            <a:ext cx="1340738" cy="827087"/>
          </a:xfrm>
          <a:prstGeom prst="rect">
            <a:avLst/>
          </a:prstGeom>
        </p:spPr>
        <p:txBody>
          <a:bodyPr anchor="ctr"/>
          <a:lstStyle>
            <a:lvl1pPr marL="0" indent="0" rtl="0">
              <a:buNone/>
              <a:defRPr sz="5400" b="1">
                <a:solidFill>
                  <a:schemeClr val="bg1"/>
                </a:solidFill>
                <a:latin typeface="Segoe UI" panose="020B0502040204020203" pitchFamily="34" charset="0"/>
                <a:cs typeface="Segoe UI" panose="020B0502040204020203" pitchFamily="34" charset="0"/>
              </a:defRPr>
            </a:lvl1pPr>
          </a:lstStyle>
          <a:p>
            <a:pPr lvl="0"/>
            <a:r>
              <a:rPr lang="en-US" dirty="0"/>
              <a:t>4</a:t>
            </a:r>
          </a:p>
        </p:txBody>
      </p:sp>
      <p:sp>
        <p:nvSpPr>
          <p:cNvPr id="30" name="Text Placeholder 2"/>
          <p:cNvSpPr>
            <a:spLocks noGrp="1"/>
          </p:cNvSpPr>
          <p:nvPr>
            <p:ph type="body" sz="quarter" idx="25" hasCustomPrompt="1"/>
          </p:nvPr>
        </p:nvSpPr>
        <p:spPr>
          <a:xfrm>
            <a:off x="7235802" y="4140224"/>
            <a:ext cx="4118919" cy="827087"/>
          </a:xfrm>
          <a:prstGeom prst="rect">
            <a:avLst/>
          </a:prstGeom>
        </p:spPr>
        <p:txBody>
          <a:bodyPr anchor="ctr"/>
          <a:lstStyle>
            <a:lvl1pPr marL="0" indent="0" rtl="0">
              <a:buNone/>
              <a:defRPr sz="10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31" name="Graphic 1">
            <a:extLst>
              <a:ext uri="{FF2B5EF4-FFF2-40B4-BE49-F238E27FC236}">
                <a16:creationId xmlns:a16="http://schemas.microsoft.com/office/drawing/2014/main" id="{1B37CBFE-01BD-4D9C-8426-C96837443A1F}"/>
              </a:ext>
            </a:extLst>
          </p:cNvPr>
          <p:cNvSpPr/>
          <p:nvPr userDrawn="1"/>
        </p:nvSpPr>
        <p:spPr>
          <a:xfrm>
            <a:off x="1217173" y="5174332"/>
            <a:ext cx="4761470" cy="74223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33" name="Text Placeholder 2"/>
          <p:cNvSpPr>
            <a:spLocks noGrp="1"/>
          </p:cNvSpPr>
          <p:nvPr>
            <p:ph type="body" sz="quarter" idx="26" hasCustomPrompt="1"/>
          </p:nvPr>
        </p:nvSpPr>
        <p:spPr>
          <a:xfrm>
            <a:off x="1395424" y="5190807"/>
            <a:ext cx="1340738" cy="827087"/>
          </a:xfrm>
          <a:prstGeom prst="rect">
            <a:avLst/>
          </a:prstGeom>
        </p:spPr>
        <p:txBody>
          <a:bodyPr anchor="ctr"/>
          <a:lstStyle>
            <a:lvl1pPr marL="0" indent="0" rtl="0">
              <a:buNone/>
              <a:defRPr sz="5400" b="1">
                <a:solidFill>
                  <a:schemeClr val="bg1"/>
                </a:solidFill>
                <a:latin typeface="Segoe UI" panose="020B0502040204020203" pitchFamily="34" charset="0"/>
                <a:cs typeface="Segoe UI" panose="020B0502040204020203" pitchFamily="34" charset="0"/>
              </a:defRPr>
            </a:lvl1pPr>
          </a:lstStyle>
          <a:p>
            <a:pPr lvl="0"/>
            <a:r>
              <a:rPr lang="en-US" dirty="0"/>
              <a:t>5</a:t>
            </a:r>
          </a:p>
        </p:txBody>
      </p:sp>
      <p:sp>
        <p:nvSpPr>
          <p:cNvPr id="34" name="Text Placeholder 2"/>
          <p:cNvSpPr>
            <a:spLocks noGrp="1"/>
          </p:cNvSpPr>
          <p:nvPr>
            <p:ph type="body" sz="quarter" idx="27" hasCustomPrompt="1"/>
          </p:nvPr>
        </p:nvSpPr>
        <p:spPr>
          <a:xfrm>
            <a:off x="2557786" y="5190807"/>
            <a:ext cx="4118919" cy="827087"/>
          </a:xfrm>
          <a:prstGeom prst="rect">
            <a:avLst/>
          </a:prstGeom>
        </p:spPr>
        <p:txBody>
          <a:bodyPr anchor="ctr"/>
          <a:lstStyle>
            <a:lvl1pPr marL="0" indent="0" rtl="0">
              <a:buNone/>
              <a:defRPr sz="10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316450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reative 3">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41639B-2D7B-4107-95F5-E270654CB85B}"/>
              </a:ext>
            </a:extLst>
          </p:cNvPr>
          <p:cNvSpPr>
            <a:spLocks noGrp="1"/>
          </p:cNvSpPr>
          <p:nvPr>
            <p:ph sz="quarter" idx="25"/>
          </p:nvPr>
        </p:nvSpPr>
        <p:spPr>
          <a:xfrm>
            <a:off x="352425" y="696913"/>
            <a:ext cx="5172075" cy="4948237"/>
          </a:xfrm>
          <a:prstGeom prst="rect">
            <a:avLst/>
          </a:prstGeo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Graphic 1">
            <a:extLst>
              <a:ext uri="{FF2B5EF4-FFF2-40B4-BE49-F238E27FC236}">
                <a16:creationId xmlns:a16="http://schemas.microsoft.com/office/drawing/2014/main" id="{1B37CBFE-01BD-4D9C-8426-C96837443A1F}"/>
              </a:ext>
            </a:extLst>
          </p:cNvPr>
          <p:cNvSpPr/>
          <p:nvPr userDrawn="1"/>
        </p:nvSpPr>
        <p:spPr>
          <a:xfrm>
            <a:off x="5966347" y="565140"/>
            <a:ext cx="5852575" cy="76939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4" name="Text Placeholder 2"/>
          <p:cNvSpPr>
            <a:spLocks noGrp="1"/>
          </p:cNvSpPr>
          <p:nvPr>
            <p:ph type="body" sz="quarter" idx="18" hasCustomPrompt="1"/>
          </p:nvPr>
        </p:nvSpPr>
        <p:spPr>
          <a:xfrm>
            <a:off x="6053983" y="697695"/>
            <a:ext cx="1340738" cy="610667"/>
          </a:xfrm>
          <a:prstGeom prst="rect">
            <a:avLst/>
          </a:prstGeom>
        </p:spPr>
        <p:txBody>
          <a:bodyPr anchor="ctr"/>
          <a:lstStyle>
            <a:lvl1pPr marL="0" indent="0">
              <a:buNone/>
              <a:defRPr sz="6600" b="1">
                <a:solidFill>
                  <a:schemeClr val="bg1"/>
                </a:solidFill>
                <a:latin typeface="Segoe UI" panose="020B0502040204020203" pitchFamily="34" charset="0"/>
                <a:cs typeface="Segoe UI" panose="020B0502040204020203" pitchFamily="34" charset="0"/>
              </a:defRPr>
            </a:lvl1pPr>
          </a:lstStyle>
          <a:p>
            <a:pPr lvl="0"/>
            <a:r>
              <a:rPr lang="en-US" dirty="0"/>
              <a:t>1</a:t>
            </a:r>
          </a:p>
        </p:txBody>
      </p:sp>
      <p:sp>
        <p:nvSpPr>
          <p:cNvPr id="25" name="Text Placeholder 2"/>
          <p:cNvSpPr>
            <a:spLocks noGrp="1"/>
          </p:cNvSpPr>
          <p:nvPr>
            <p:ph type="body" sz="quarter" idx="19" hasCustomPrompt="1"/>
          </p:nvPr>
        </p:nvSpPr>
        <p:spPr>
          <a:xfrm>
            <a:off x="7216345" y="697695"/>
            <a:ext cx="4118919" cy="61066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7" name="Graphic 1">
            <a:extLst>
              <a:ext uri="{FF2B5EF4-FFF2-40B4-BE49-F238E27FC236}">
                <a16:creationId xmlns:a16="http://schemas.microsoft.com/office/drawing/2014/main" id="{1B37CBFE-01BD-4D9C-8426-C96837443A1F}"/>
              </a:ext>
            </a:extLst>
          </p:cNvPr>
          <p:cNvSpPr/>
          <p:nvPr userDrawn="1"/>
        </p:nvSpPr>
        <p:spPr>
          <a:xfrm>
            <a:off x="5966347" y="1467085"/>
            <a:ext cx="5852575" cy="76939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9" name="Text Placeholder 2"/>
          <p:cNvSpPr>
            <a:spLocks noGrp="1"/>
          </p:cNvSpPr>
          <p:nvPr>
            <p:ph type="body" sz="quarter" idx="26" hasCustomPrompt="1"/>
          </p:nvPr>
        </p:nvSpPr>
        <p:spPr>
          <a:xfrm>
            <a:off x="6053983" y="1599640"/>
            <a:ext cx="1340738" cy="610667"/>
          </a:xfrm>
          <a:prstGeom prst="rect">
            <a:avLst/>
          </a:prstGeom>
        </p:spPr>
        <p:txBody>
          <a:bodyPr anchor="ctr"/>
          <a:lstStyle>
            <a:lvl1pPr marL="0" indent="0">
              <a:buNone/>
              <a:defRPr sz="6600" b="1">
                <a:solidFill>
                  <a:schemeClr val="bg1"/>
                </a:solidFill>
                <a:latin typeface="Segoe UI" panose="020B0502040204020203" pitchFamily="34" charset="0"/>
                <a:cs typeface="Segoe UI" panose="020B0502040204020203" pitchFamily="34" charset="0"/>
              </a:defRPr>
            </a:lvl1pPr>
          </a:lstStyle>
          <a:p>
            <a:pPr lvl="0"/>
            <a:r>
              <a:rPr lang="en-US" dirty="0"/>
              <a:t>2</a:t>
            </a:r>
          </a:p>
        </p:txBody>
      </p:sp>
      <p:sp>
        <p:nvSpPr>
          <p:cNvPr id="42" name="Text Placeholder 2"/>
          <p:cNvSpPr>
            <a:spLocks noGrp="1"/>
          </p:cNvSpPr>
          <p:nvPr>
            <p:ph type="body" sz="quarter" idx="27" hasCustomPrompt="1"/>
          </p:nvPr>
        </p:nvSpPr>
        <p:spPr>
          <a:xfrm>
            <a:off x="7216345" y="1599640"/>
            <a:ext cx="4118919" cy="61066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43" name="Graphic 1">
            <a:extLst>
              <a:ext uri="{FF2B5EF4-FFF2-40B4-BE49-F238E27FC236}">
                <a16:creationId xmlns:a16="http://schemas.microsoft.com/office/drawing/2014/main" id="{1B37CBFE-01BD-4D9C-8426-C96837443A1F}"/>
              </a:ext>
            </a:extLst>
          </p:cNvPr>
          <p:cNvSpPr/>
          <p:nvPr userDrawn="1"/>
        </p:nvSpPr>
        <p:spPr>
          <a:xfrm>
            <a:off x="5966347" y="2369030"/>
            <a:ext cx="5852575" cy="76939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44" name="Text Placeholder 2"/>
          <p:cNvSpPr>
            <a:spLocks noGrp="1"/>
          </p:cNvSpPr>
          <p:nvPr>
            <p:ph type="body" sz="quarter" idx="28" hasCustomPrompt="1"/>
          </p:nvPr>
        </p:nvSpPr>
        <p:spPr>
          <a:xfrm>
            <a:off x="6053983" y="2501585"/>
            <a:ext cx="1340738" cy="610667"/>
          </a:xfrm>
          <a:prstGeom prst="rect">
            <a:avLst/>
          </a:prstGeom>
        </p:spPr>
        <p:txBody>
          <a:bodyPr anchor="ctr"/>
          <a:lstStyle>
            <a:lvl1pPr marL="0" indent="0">
              <a:buNone/>
              <a:defRPr sz="6600" b="1">
                <a:solidFill>
                  <a:schemeClr val="bg1"/>
                </a:solidFill>
                <a:latin typeface="Segoe UI" panose="020B0502040204020203" pitchFamily="34" charset="0"/>
                <a:cs typeface="Segoe UI" panose="020B0502040204020203" pitchFamily="34" charset="0"/>
              </a:defRPr>
            </a:lvl1pPr>
          </a:lstStyle>
          <a:p>
            <a:pPr lvl="0"/>
            <a:r>
              <a:rPr lang="en-US" dirty="0"/>
              <a:t>3</a:t>
            </a:r>
          </a:p>
        </p:txBody>
      </p:sp>
      <p:sp>
        <p:nvSpPr>
          <p:cNvPr id="45" name="Text Placeholder 2"/>
          <p:cNvSpPr>
            <a:spLocks noGrp="1"/>
          </p:cNvSpPr>
          <p:nvPr>
            <p:ph type="body" sz="quarter" idx="29" hasCustomPrompt="1"/>
          </p:nvPr>
        </p:nvSpPr>
        <p:spPr>
          <a:xfrm>
            <a:off x="7216345" y="2501585"/>
            <a:ext cx="4118919" cy="61066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46" name="Graphic 1">
            <a:extLst>
              <a:ext uri="{FF2B5EF4-FFF2-40B4-BE49-F238E27FC236}">
                <a16:creationId xmlns:a16="http://schemas.microsoft.com/office/drawing/2014/main" id="{1B37CBFE-01BD-4D9C-8426-C96837443A1F}"/>
              </a:ext>
            </a:extLst>
          </p:cNvPr>
          <p:cNvSpPr/>
          <p:nvPr userDrawn="1"/>
        </p:nvSpPr>
        <p:spPr>
          <a:xfrm>
            <a:off x="5966347" y="3270975"/>
            <a:ext cx="5852575" cy="76939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47" name="Text Placeholder 2"/>
          <p:cNvSpPr>
            <a:spLocks noGrp="1"/>
          </p:cNvSpPr>
          <p:nvPr>
            <p:ph type="body" sz="quarter" idx="30" hasCustomPrompt="1"/>
          </p:nvPr>
        </p:nvSpPr>
        <p:spPr>
          <a:xfrm>
            <a:off x="6053983" y="3403530"/>
            <a:ext cx="1340738" cy="610667"/>
          </a:xfrm>
          <a:prstGeom prst="rect">
            <a:avLst/>
          </a:prstGeom>
        </p:spPr>
        <p:txBody>
          <a:bodyPr anchor="ctr"/>
          <a:lstStyle>
            <a:lvl1pPr marL="0" indent="0">
              <a:buNone/>
              <a:defRPr sz="6600" b="1">
                <a:solidFill>
                  <a:schemeClr val="bg1"/>
                </a:solidFill>
                <a:latin typeface="Segoe UI" panose="020B0502040204020203" pitchFamily="34" charset="0"/>
                <a:cs typeface="Segoe UI" panose="020B0502040204020203" pitchFamily="34" charset="0"/>
              </a:defRPr>
            </a:lvl1pPr>
          </a:lstStyle>
          <a:p>
            <a:pPr lvl="0"/>
            <a:r>
              <a:rPr lang="en-US" dirty="0"/>
              <a:t>4</a:t>
            </a:r>
          </a:p>
        </p:txBody>
      </p:sp>
      <p:sp>
        <p:nvSpPr>
          <p:cNvPr id="48" name="Text Placeholder 2"/>
          <p:cNvSpPr>
            <a:spLocks noGrp="1"/>
          </p:cNvSpPr>
          <p:nvPr>
            <p:ph type="body" sz="quarter" idx="31" hasCustomPrompt="1"/>
          </p:nvPr>
        </p:nvSpPr>
        <p:spPr>
          <a:xfrm>
            <a:off x="7216345" y="3403530"/>
            <a:ext cx="4118919" cy="61066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49" name="Graphic 1">
            <a:extLst>
              <a:ext uri="{FF2B5EF4-FFF2-40B4-BE49-F238E27FC236}">
                <a16:creationId xmlns:a16="http://schemas.microsoft.com/office/drawing/2014/main" id="{1B37CBFE-01BD-4D9C-8426-C96837443A1F}"/>
              </a:ext>
            </a:extLst>
          </p:cNvPr>
          <p:cNvSpPr/>
          <p:nvPr userDrawn="1"/>
        </p:nvSpPr>
        <p:spPr>
          <a:xfrm>
            <a:off x="5966347" y="4172920"/>
            <a:ext cx="5852575" cy="76939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50" name="Text Placeholder 2"/>
          <p:cNvSpPr>
            <a:spLocks noGrp="1"/>
          </p:cNvSpPr>
          <p:nvPr>
            <p:ph type="body" sz="quarter" idx="32" hasCustomPrompt="1"/>
          </p:nvPr>
        </p:nvSpPr>
        <p:spPr>
          <a:xfrm>
            <a:off x="6053983" y="4305475"/>
            <a:ext cx="1340738" cy="610667"/>
          </a:xfrm>
          <a:prstGeom prst="rect">
            <a:avLst/>
          </a:prstGeom>
        </p:spPr>
        <p:txBody>
          <a:bodyPr anchor="ctr"/>
          <a:lstStyle>
            <a:lvl1pPr marL="0" indent="0">
              <a:buNone/>
              <a:defRPr sz="6600" b="1">
                <a:solidFill>
                  <a:schemeClr val="bg1"/>
                </a:solidFill>
                <a:latin typeface="Segoe UI" panose="020B0502040204020203" pitchFamily="34" charset="0"/>
                <a:cs typeface="Segoe UI" panose="020B0502040204020203" pitchFamily="34" charset="0"/>
              </a:defRPr>
            </a:lvl1pPr>
          </a:lstStyle>
          <a:p>
            <a:pPr lvl="0"/>
            <a:r>
              <a:rPr lang="en-US" dirty="0"/>
              <a:t>5</a:t>
            </a:r>
          </a:p>
        </p:txBody>
      </p:sp>
      <p:sp>
        <p:nvSpPr>
          <p:cNvPr id="51" name="Text Placeholder 2"/>
          <p:cNvSpPr>
            <a:spLocks noGrp="1"/>
          </p:cNvSpPr>
          <p:nvPr>
            <p:ph type="body" sz="quarter" idx="33" hasCustomPrompt="1"/>
          </p:nvPr>
        </p:nvSpPr>
        <p:spPr>
          <a:xfrm>
            <a:off x="7216345" y="4305475"/>
            <a:ext cx="4118919" cy="61066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52" name="Graphic 1">
            <a:extLst>
              <a:ext uri="{FF2B5EF4-FFF2-40B4-BE49-F238E27FC236}">
                <a16:creationId xmlns:a16="http://schemas.microsoft.com/office/drawing/2014/main" id="{1B37CBFE-01BD-4D9C-8426-C96837443A1F}"/>
              </a:ext>
            </a:extLst>
          </p:cNvPr>
          <p:cNvSpPr/>
          <p:nvPr userDrawn="1"/>
        </p:nvSpPr>
        <p:spPr>
          <a:xfrm>
            <a:off x="5966347" y="5074865"/>
            <a:ext cx="5852575" cy="76939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53" name="Text Placeholder 2"/>
          <p:cNvSpPr>
            <a:spLocks noGrp="1"/>
          </p:cNvSpPr>
          <p:nvPr>
            <p:ph type="body" sz="quarter" idx="34" hasCustomPrompt="1"/>
          </p:nvPr>
        </p:nvSpPr>
        <p:spPr>
          <a:xfrm>
            <a:off x="6053983" y="5207420"/>
            <a:ext cx="1340738" cy="610667"/>
          </a:xfrm>
          <a:prstGeom prst="rect">
            <a:avLst/>
          </a:prstGeom>
        </p:spPr>
        <p:txBody>
          <a:bodyPr anchor="ctr"/>
          <a:lstStyle>
            <a:lvl1pPr marL="0" indent="0" rtl="0">
              <a:buNone/>
              <a:defRPr sz="6600" b="1">
                <a:solidFill>
                  <a:schemeClr val="bg1"/>
                </a:solidFill>
                <a:latin typeface="Segoe UI" panose="020B0502040204020203" pitchFamily="34" charset="0"/>
                <a:cs typeface="Segoe UI" panose="020B0502040204020203" pitchFamily="34" charset="0"/>
              </a:defRPr>
            </a:lvl1pPr>
          </a:lstStyle>
          <a:p>
            <a:pPr lvl="0"/>
            <a:r>
              <a:rPr lang="en-US" dirty="0"/>
              <a:t>6</a:t>
            </a:r>
          </a:p>
        </p:txBody>
      </p:sp>
      <p:sp>
        <p:nvSpPr>
          <p:cNvPr id="54" name="Text Placeholder 2"/>
          <p:cNvSpPr>
            <a:spLocks noGrp="1"/>
          </p:cNvSpPr>
          <p:nvPr>
            <p:ph type="body" sz="quarter" idx="35" hasCustomPrompt="1"/>
          </p:nvPr>
        </p:nvSpPr>
        <p:spPr>
          <a:xfrm>
            <a:off x="7216345" y="5207420"/>
            <a:ext cx="4118919" cy="61066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1898410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reative 4">
    <p:spTree>
      <p:nvGrpSpPr>
        <p:cNvPr id="1" name=""/>
        <p:cNvGrpSpPr/>
        <p:nvPr/>
      </p:nvGrpSpPr>
      <p:grpSpPr>
        <a:xfrm>
          <a:off x="0" y="0"/>
          <a:ext cx="0" cy="0"/>
          <a:chOff x="0" y="0"/>
          <a:chExt cx="0" cy="0"/>
        </a:xfrm>
      </p:grpSpPr>
      <p:sp>
        <p:nvSpPr>
          <p:cNvPr id="4" name="Graphic 1">
            <a:extLst>
              <a:ext uri="{FF2B5EF4-FFF2-40B4-BE49-F238E27FC236}">
                <a16:creationId xmlns:a16="http://schemas.microsoft.com/office/drawing/2014/main" id="{46F2003C-2D14-4D34-8128-93114A4C3AA1}"/>
              </a:ext>
            </a:extLst>
          </p:cNvPr>
          <p:cNvSpPr/>
          <p:nvPr/>
        </p:nvSpPr>
        <p:spPr>
          <a:xfrm>
            <a:off x="944381" y="2882900"/>
            <a:ext cx="2748148" cy="2190462"/>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1"/>
          </a:solidFill>
          <a:ln w="125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0386E"/>
              </a:solidFill>
              <a:effectLst/>
              <a:uLnTx/>
              <a:uFillTx/>
              <a:latin typeface="Segoe UI"/>
              <a:ea typeface="+mn-ea"/>
              <a:cs typeface="Segoe UI"/>
            </a:endParaRPr>
          </a:p>
        </p:txBody>
      </p:sp>
      <p:sp>
        <p:nvSpPr>
          <p:cNvPr id="5" name="Graphic 1">
            <a:extLst>
              <a:ext uri="{FF2B5EF4-FFF2-40B4-BE49-F238E27FC236}">
                <a16:creationId xmlns:a16="http://schemas.microsoft.com/office/drawing/2014/main" id="{CF4AFB1D-BA23-43F3-AAB5-3492F64F975D}"/>
              </a:ext>
            </a:extLst>
          </p:cNvPr>
          <p:cNvSpPr/>
          <p:nvPr/>
        </p:nvSpPr>
        <p:spPr>
          <a:xfrm>
            <a:off x="5979117" y="2882900"/>
            <a:ext cx="2748148" cy="2190462"/>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1"/>
          </a:solidFill>
          <a:ln w="125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0386E"/>
              </a:solidFill>
              <a:effectLst/>
              <a:uLnTx/>
              <a:uFillTx/>
              <a:latin typeface="Segoe UI"/>
              <a:ea typeface="+mn-ea"/>
              <a:cs typeface="Segoe UI"/>
            </a:endParaRPr>
          </a:p>
        </p:txBody>
      </p:sp>
      <p:sp>
        <p:nvSpPr>
          <p:cNvPr id="6" name="Graphic 1">
            <a:extLst>
              <a:ext uri="{FF2B5EF4-FFF2-40B4-BE49-F238E27FC236}">
                <a16:creationId xmlns:a16="http://schemas.microsoft.com/office/drawing/2014/main" id="{B97BCE14-D04C-4F30-87F9-453F4F1DFB7D}"/>
              </a:ext>
            </a:extLst>
          </p:cNvPr>
          <p:cNvSpPr/>
          <p:nvPr/>
        </p:nvSpPr>
        <p:spPr>
          <a:xfrm rot="10800000">
            <a:off x="3472658" y="3187627"/>
            <a:ext cx="2748148" cy="2190462"/>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2"/>
          </a:solidFill>
          <a:ln w="125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0386E"/>
              </a:solidFill>
              <a:effectLst/>
              <a:uLnTx/>
              <a:uFillTx/>
              <a:latin typeface="Segoe UI"/>
              <a:ea typeface="+mn-ea"/>
              <a:cs typeface="Segoe UI"/>
            </a:endParaRPr>
          </a:p>
        </p:txBody>
      </p:sp>
      <p:sp>
        <p:nvSpPr>
          <p:cNvPr id="7" name="Graphic 1">
            <a:extLst>
              <a:ext uri="{FF2B5EF4-FFF2-40B4-BE49-F238E27FC236}">
                <a16:creationId xmlns:a16="http://schemas.microsoft.com/office/drawing/2014/main" id="{F011545B-0413-494E-A6DD-195C055956EC}"/>
              </a:ext>
            </a:extLst>
          </p:cNvPr>
          <p:cNvSpPr/>
          <p:nvPr/>
        </p:nvSpPr>
        <p:spPr>
          <a:xfrm rot="10800000">
            <a:off x="8499471" y="3187627"/>
            <a:ext cx="2748148" cy="2190462"/>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2"/>
          </a:solidFill>
          <a:ln w="125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0386E"/>
              </a:solidFill>
              <a:effectLst/>
              <a:uLnTx/>
              <a:uFillTx/>
              <a:latin typeface="Segoe UI"/>
              <a:ea typeface="+mn-ea"/>
              <a:cs typeface="Segoe UI"/>
            </a:endParaRPr>
          </a:p>
        </p:txBody>
      </p:sp>
      <p:sp>
        <p:nvSpPr>
          <p:cNvPr id="27" name="Freeform: Shape 26">
            <a:extLst>
              <a:ext uri="{FF2B5EF4-FFF2-40B4-BE49-F238E27FC236}">
                <a16:creationId xmlns:a16="http://schemas.microsoft.com/office/drawing/2014/main" id="{F004F665-9163-4EAA-A353-C4BABD5733FF}"/>
              </a:ext>
            </a:extLst>
          </p:cNvPr>
          <p:cNvSpPr/>
          <p:nvPr userDrawn="1"/>
        </p:nvSpPr>
        <p:spPr>
          <a:xfrm>
            <a:off x="3661697" y="562340"/>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3" name="Text Placeholder 2"/>
          <p:cNvSpPr>
            <a:spLocks noGrp="1"/>
          </p:cNvSpPr>
          <p:nvPr>
            <p:ph type="body" sz="quarter" idx="19" hasCustomPrompt="1"/>
          </p:nvPr>
        </p:nvSpPr>
        <p:spPr>
          <a:xfrm>
            <a:off x="3509296" y="851187"/>
            <a:ext cx="4318000" cy="815975"/>
          </a:xfrm>
          <a:prstGeom prst="rect">
            <a:avLst/>
          </a:prstGeom>
        </p:spPr>
        <p:txBody>
          <a:bodyPr/>
          <a:lstStyle>
            <a:lvl1pPr marL="0" indent="0">
              <a:buNone/>
              <a:defRPr sz="6000" b="0" baseline="0">
                <a:solidFill>
                  <a:schemeClr val="accent1"/>
                </a:solidFill>
                <a:latin typeface="Segoe UI" panose="020B0502040204020203" pitchFamily="34" charset="0"/>
                <a:cs typeface="Segoe UI" panose="020B0502040204020203" pitchFamily="34" charset="0"/>
              </a:defRPr>
            </a:lvl1pPr>
          </a:lstStyle>
          <a:p>
            <a:pPr lvl="0"/>
            <a:r>
              <a:rPr lang="en-US" dirty="0"/>
              <a:t>Edit text</a:t>
            </a:r>
          </a:p>
        </p:txBody>
      </p:sp>
      <p:sp>
        <p:nvSpPr>
          <p:cNvPr id="18" name="Text Placeholder 2"/>
          <p:cNvSpPr>
            <a:spLocks noGrp="1"/>
          </p:cNvSpPr>
          <p:nvPr>
            <p:ph type="body" sz="quarter" idx="20" hasCustomPrompt="1"/>
          </p:nvPr>
        </p:nvSpPr>
        <p:spPr>
          <a:xfrm>
            <a:off x="3692529" y="2088317"/>
            <a:ext cx="2286588" cy="262019"/>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19" name="Text Placeholder 2"/>
          <p:cNvSpPr>
            <a:spLocks noGrp="1"/>
          </p:cNvSpPr>
          <p:nvPr>
            <p:ph type="body" sz="quarter" idx="21" hasCustomPrompt="1"/>
          </p:nvPr>
        </p:nvSpPr>
        <p:spPr>
          <a:xfrm>
            <a:off x="3458763" y="2371690"/>
            <a:ext cx="2762042" cy="815937"/>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0" name="Text Placeholder 2"/>
          <p:cNvSpPr>
            <a:spLocks noGrp="1"/>
          </p:cNvSpPr>
          <p:nvPr>
            <p:ph type="body" sz="quarter" idx="22" hasCustomPrompt="1"/>
          </p:nvPr>
        </p:nvSpPr>
        <p:spPr>
          <a:xfrm>
            <a:off x="8719342" y="2088317"/>
            <a:ext cx="2286588" cy="262019"/>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1" name="Text Placeholder 2"/>
          <p:cNvSpPr>
            <a:spLocks noGrp="1"/>
          </p:cNvSpPr>
          <p:nvPr>
            <p:ph type="body" sz="quarter" idx="23" hasCustomPrompt="1"/>
          </p:nvPr>
        </p:nvSpPr>
        <p:spPr>
          <a:xfrm>
            <a:off x="8485576" y="2371690"/>
            <a:ext cx="2762042" cy="815937"/>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2" name="Text Placeholder 2"/>
          <p:cNvSpPr>
            <a:spLocks noGrp="1"/>
          </p:cNvSpPr>
          <p:nvPr>
            <p:ph type="body" sz="quarter" idx="24" hasCustomPrompt="1"/>
          </p:nvPr>
        </p:nvSpPr>
        <p:spPr>
          <a:xfrm>
            <a:off x="6191066" y="5116070"/>
            <a:ext cx="2286588" cy="262019"/>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3" name="Text Placeholder 2"/>
          <p:cNvSpPr>
            <a:spLocks noGrp="1"/>
          </p:cNvSpPr>
          <p:nvPr>
            <p:ph type="body" sz="quarter" idx="25" hasCustomPrompt="1"/>
          </p:nvPr>
        </p:nvSpPr>
        <p:spPr>
          <a:xfrm>
            <a:off x="5957300" y="5399443"/>
            <a:ext cx="2762042" cy="815937"/>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4" name="Text Placeholder 2"/>
          <p:cNvSpPr>
            <a:spLocks noGrp="1"/>
          </p:cNvSpPr>
          <p:nvPr>
            <p:ph type="body" sz="quarter" idx="26" hasCustomPrompt="1"/>
          </p:nvPr>
        </p:nvSpPr>
        <p:spPr>
          <a:xfrm>
            <a:off x="1172176" y="5116070"/>
            <a:ext cx="2286588" cy="262019"/>
          </a:xfrm>
          <a:prstGeom prst="rect">
            <a:avLst/>
          </a:prstGeom>
        </p:spPr>
        <p:txBody>
          <a:bodyPr/>
          <a:lstStyle>
            <a:lvl1pPr marL="0" indent="0" algn="ctr" rtl="0">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5" name="Text Placeholder 2"/>
          <p:cNvSpPr>
            <a:spLocks noGrp="1"/>
          </p:cNvSpPr>
          <p:nvPr>
            <p:ph type="body" sz="quarter" idx="27" hasCustomPrompt="1"/>
          </p:nvPr>
        </p:nvSpPr>
        <p:spPr>
          <a:xfrm>
            <a:off x="938410" y="5399443"/>
            <a:ext cx="2762042" cy="815937"/>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347281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Creative 4">
    <p:spTree>
      <p:nvGrpSpPr>
        <p:cNvPr id="1" name=""/>
        <p:cNvGrpSpPr/>
        <p:nvPr/>
      </p:nvGrpSpPr>
      <p:grpSpPr>
        <a:xfrm>
          <a:off x="0" y="0"/>
          <a:ext cx="0" cy="0"/>
          <a:chOff x="0" y="0"/>
          <a:chExt cx="0" cy="0"/>
        </a:xfrm>
      </p:grpSpPr>
      <p:sp>
        <p:nvSpPr>
          <p:cNvPr id="4" name="Graphic 1">
            <a:extLst>
              <a:ext uri="{FF2B5EF4-FFF2-40B4-BE49-F238E27FC236}">
                <a16:creationId xmlns:a16="http://schemas.microsoft.com/office/drawing/2014/main" id="{46F2003C-2D14-4D34-8128-93114A4C3AA1}"/>
              </a:ext>
            </a:extLst>
          </p:cNvPr>
          <p:cNvSpPr/>
          <p:nvPr/>
        </p:nvSpPr>
        <p:spPr>
          <a:xfrm>
            <a:off x="1679330" y="2611316"/>
            <a:ext cx="3235329" cy="2707808"/>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1"/>
          </a:solidFill>
          <a:ln w="125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0386E"/>
              </a:solidFill>
              <a:effectLst/>
              <a:uLnTx/>
              <a:uFillTx/>
              <a:latin typeface="Segoe UI"/>
              <a:ea typeface="+mn-ea"/>
              <a:cs typeface="Segoe UI"/>
            </a:endParaRPr>
          </a:p>
        </p:txBody>
      </p:sp>
      <p:sp>
        <p:nvSpPr>
          <p:cNvPr id="5" name="Graphic 1">
            <a:extLst>
              <a:ext uri="{FF2B5EF4-FFF2-40B4-BE49-F238E27FC236}">
                <a16:creationId xmlns:a16="http://schemas.microsoft.com/office/drawing/2014/main" id="{CF4AFB1D-BA23-43F3-AAB5-3492F64F975D}"/>
              </a:ext>
            </a:extLst>
          </p:cNvPr>
          <p:cNvSpPr/>
          <p:nvPr/>
        </p:nvSpPr>
        <p:spPr>
          <a:xfrm>
            <a:off x="6714066" y="2611316"/>
            <a:ext cx="3235329" cy="2707808"/>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1"/>
          </a:solidFill>
          <a:ln w="125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0386E"/>
              </a:solidFill>
              <a:effectLst/>
              <a:uLnTx/>
              <a:uFillTx/>
              <a:latin typeface="Segoe UI"/>
              <a:ea typeface="+mn-ea"/>
              <a:cs typeface="Segoe UI"/>
            </a:endParaRPr>
          </a:p>
        </p:txBody>
      </p:sp>
      <p:sp>
        <p:nvSpPr>
          <p:cNvPr id="6" name="Graphic 1">
            <a:extLst>
              <a:ext uri="{FF2B5EF4-FFF2-40B4-BE49-F238E27FC236}">
                <a16:creationId xmlns:a16="http://schemas.microsoft.com/office/drawing/2014/main" id="{B97BCE14-D04C-4F30-87F9-453F4F1DFB7D}"/>
              </a:ext>
            </a:extLst>
          </p:cNvPr>
          <p:cNvSpPr/>
          <p:nvPr/>
        </p:nvSpPr>
        <p:spPr>
          <a:xfrm rot="10800000">
            <a:off x="4207607" y="2916043"/>
            <a:ext cx="3235329" cy="2707808"/>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2"/>
          </a:solidFill>
          <a:ln w="125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0386E"/>
              </a:solidFill>
              <a:effectLst/>
              <a:uLnTx/>
              <a:uFillTx/>
              <a:latin typeface="Segoe UI"/>
              <a:ea typeface="+mn-ea"/>
              <a:cs typeface="Segoe UI"/>
            </a:endParaRPr>
          </a:p>
        </p:txBody>
      </p:sp>
      <p:sp>
        <p:nvSpPr>
          <p:cNvPr id="27" name="Freeform: Shape 26">
            <a:extLst>
              <a:ext uri="{FF2B5EF4-FFF2-40B4-BE49-F238E27FC236}">
                <a16:creationId xmlns:a16="http://schemas.microsoft.com/office/drawing/2014/main" id="{F004F665-9163-4EAA-A353-C4BABD5733FF}"/>
              </a:ext>
            </a:extLst>
          </p:cNvPr>
          <p:cNvSpPr/>
          <p:nvPr userDrawn="1"/>
        </p:nvSpPr>
        <p:spPr>
          <a:xfrm>
            <a:off x="3661697" y="144221"/>
            <a:ext cx="299035" cy="30224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400" b="0" i="0" u="none" strike="noStrike" kern="1200" cap="none" spc="0" normalizeH="0" baseline="0" noProof="0">
              <a:ln>
                <a:noFill/>
              </a:ln>
              <a:solidFill>
                <a:prstClr val="black"/>
              </a:solidFill>
              <a:effectLst/>
              <a:uLnTx/>
              <a:uFillTx/>
              <a:latin typeface="Segoe UI"/>
              <a:ea typeface="+mn-ea"/>
              <a:cs typeface="Segoe UI"/>
            </a:endParaRPr>
          </a:p>
        </p:txBody>
      </p:sp>
      <p:sp>
        <p:nvSpPr>
          <p:cNvPr id="3" name="Text Placeholder 2"/>
          <p:cNvSpPr>
            <a:spLocks noGrp="1"/>
          </p:cNvSpPr>
          <p:nvPr>
            <p:ph type="body" sz="quarter" idx="19" hasCustomPrompt="1"/>
          </p:nvPr>
        </p:nvSpPr>
        <p:spPr>
          <a:xfrm>
            <a:off x="3509296" y="472677"/>
            <a:ext cx="3930910" cy="749606"/>
          </a:xfrm>
          <a:prstGeom prst="rect">
            <a:avLst/>
          </a:prstGeom>
        </p:spPr>
        <p:txBody>
          <a:bodyPr/>
          <a:lstStyle>
            <a:lvl1pPr marL="0" indent="0">
              <a:buNone/>
              <a:defRPr sz="4800" b="0" baseline="0">
                <a:solidFill>
                  <a:schemeClr val="accent1"/>
                </a:solidFill>
                <a:latin typeface="Segoe UI" panose="020B0502040204020203" pitchFamily="34" charset="0"/>
                <a:cs typeface="Segoe UI" panose="020B0502040204020203" pitchFamily="34" charset="0"/>
              </a:defRPr>
            </a:lvl1pPr>
          </a:lstStyle>
          <a:p>
            <a:pPr lvl="0"/>
            <a:r>
              <a:rPr lang="en-US" dirty="0"/>
              <a:t>Edit text</a:t>
            </a:r>
          </a:p>
        </p:txBody>
      </p:sp>
      <p:sp>
        <p:nvSpPr>
          <p:cNvPr id="18" name="Text Placeholder 2"/>
          <p:cNvSpPr>
            <a:spLocks noGrp="1"/>
          </p:cNvSpPr>
          <p:nvPr>
            <p:ph type="body" sz="quarter" idx="20" hasCustomPrompt="1"/>
          </p:nvPr>
        </p:nvSpPr>
        <p:spPr>
          <a:xfrm>
            <a:off x="4479298" y="1588672"/>
            <a:ext cx="2691945" cy="323903"/>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19" name="Text Placeholder 2"/>
          <p:cNvSpPr>
            <a:spLocks noGrp="1"/>
          </p:cNvSpPr>
          <p:nvPr>
            <p:ph type="body" sz="quarter" idx="21" hasCustomPrompt="1"/>
          </p:nvPr>
        </p:nvSpPr>
        <p:spPr>
          <a:xfrm>
            <a:off x="4188520" y="1907397"/>
            <a:ext cx="3251686" cy="1008646"/>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2" name="Text Placeholder 2"/>
          <p:cNvSpPr>
            <a:spLocks noGrp="1"/>
          </p:cNvSpPr>
          <p:nvPr>
            <p:ph type="body" sz="quarter" idx="24" hasCustomPrompt="1"/>
          </p:nvPr>
        </p:nvSpPr>
        <p:spPr>
          <a:xfrm>
            <a:off x="7007839" y="5299948"/>
            <a:ext cx="2691945" cy="323903"/>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3" name="Text Placeholder 2"/>
          <p:cNvSpPr>
            <a:spLocks noGrp="1"/>
          </p:cNvSpPr>
          <p:nvPr>
            <p:ph type="body" sz="quarter" idx="25" hasCustomPrompt="1"/>
          </p:nvPr>
        </p:nvSpPr>
        <p:spPr>
          <a:xfrm>
            <a:off x="6697709" y="5604675"/>
            <a:ext cx="3251686" cy="1008646"/>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4" name="Text Placeholder 2"/>
          <p:cNvSpPr>
            <a:spLocks noGrp="1"/>
          </p:cNvSpPr>
          <p:nvPr>
            <p:ph type="body" sz="quarter" idx="26" hasCustomPrompt="1"/>
          </p:nvPr>
        </p:nvSpPr>
        <p:spPr>
          <a:xfrm>
            <a:off x="1988949" y="5299948"/>
            <a:ext cx="2691945" cy="323903"/>
          </a:xfrm>
          <a:prstGeom prst="rect">
            <a:avLst/>
          </a:prstGeom>
        </p:spPr>
        <p:txBody>
          <a:bodyPr/>
          <a:lstStyle>
            <a:lvl1pPr marL="0" indent="0" algn="ctr" rtl="0">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5" name="Text Placeholder 2"/>
          <p:cNvSpPr>
            <a:spLocks noGrp="1"/>
          </p:cNvSpPr>
          <p:nvPr>
            <p:ph type="body" sz="quarter" idx="27" hasCustomPrompt="1"/>
          </p:nvPr>
        </p:nvSpPr>
        <p:spPr>
          <a:xfrm>
            <a:off x="1671151" y="5604675"/>
            <a:ext cx="3251686" cy="1008646"/>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295743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2_Creative 4">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F004F665-9163-4EAA-A353-C4BABD5733FF}"/>
              </a:ext>
            </a:extLst>
          </p:cNvPr>
          <p:cNvSpPr/>
          <p:nvPr userDrawn="1"/>
        </p:nvSpPr>
        <p:spPr>
          <a:xfrm>
            <a:off x="3661697" y="144221"/>
            <a:ext cx="299035" cy="30224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400" b="0" i="0" u="none" strike="noStrike" kern="1200" cap="none" spc="0" normalizeH="0" baseline="0" noProof="0">
              <a:ln>
                <a:noFill/>
              </a:ln>
              <a:solidFill>
                <a:prstClr val="black"/>
              </a:solidFill>
              <a:effectLst/>
              <a:uLnTx/>
              <a:uFillTx/>
              <a:latin typeface="Segoe UI"/>
              <a:ea typeface="+mn-ea"/>
              <a:cs typeface="Segoe UI"/>
            </a:endParaRPr>
          </a:p>
        </p:txBody>
      </p:sp>
      <p:sp>
        <p:nvSpPr>
          <p:cNvPr id="3" name="Text Placeholder 2"/>
          <p:cNvSpPr>
            <a:spLocks noGrp="1"/>
          </p:cNvSpPr>
          <p:nvPr>
            <p:ph type="body" sz="quarter" idx="19" hasCustomPrompt="1"/>
          </p:nvPr>
        </p:nvSpPr>
        <p:spPr>
          <a:xfrm>
            <a:off x="3509296" y="472677"/>
            <a:ext cx="3930910" cy="749606"/>
          </a:xfrm>
          <a:prstGeom prst="rect">
            <a:avLst/>
          </a:prstGeom>
        </p:spPr>
        <p:txBody>
          <a:bodyPr/>
          <a:lstStyle>
            <a:lvl1pPr marL="0" indent="0">
              <a:buNone/>
              <a:defRPr sz="4800" b="0" baseline="0">
                <a:solidFill>
                  <a:schemeClr val="accent1"/>
                </a:solidFill>
                <a:latin typeface="Segoe UI" panose="020B0502040204020203" pitchFamily="34" charset="0"/>
                <a:cs typeface="Segoe UI" panose="020B0502040204020203" pitchFamily="34" charset="0"/>
              </a:defRPr>
            </a:lvl1pPr>
          </a:lstStyle>
          <a:p>
            <a:pPr lvl="0"/>
            <a:r>
              <a:rPr lang="en-US" dirty="0"/>
              <a:t>Edit text</a:t>
            </a:r>
          </a:p>
        </p:txBody>
      </p:sp>
      <p:sp>
        <p:nvSpPr>
          <p:cNvPr id="18" name="Text Placeholder 2"/>
          <p:cNvSpPr>
            <a:spLocks noGrp="1"/>
          </p:cNvSpPr>
          <p:nvPr>
            <p:ph type="body" sz="quarter" idx="20" hasCustomPrompt="1"/>
          </p:nvPr>
        </p:nvSpPr>
        <p:spPr>
          <a:xfrm>
            <a:off x="4479298" y="1588672"/>
            <a:ext cx="2691945" cy="323903"/>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19" name="Text Placeholder 2"/>
          <p:cNvSpPr>
            <a:spLocks noGrp="1"/>
          </p:cNvSpPr>
          <p:nvPr>
            <p:ph type="body" sz="quarter" idx="21" hasCustomPrompt="1"/>
          </p:nvPr>
        </p:nvSpPr>
        <p:spPr>
          <a:xfrm>
            <a:off x="4188520" y="1907397"/>
            <a:ext cx="3251686" cy="1008646"/>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2" name="Text Placeholder 2"/>
          <p:cNvSpPr>
            <a:spLocks noGrp="1"/>
          </p:cNvSpPr>
          <p:nvPr>
            <p:ph type="body" sz="quarter" idx="24" hasCustomPrompt="1"/>
          </p:nvPr>
        </p:nvSpPr>
        <p:spPr>
          <a:xfrm>
            <a:off x="7007839" y="5299948"/>
            <a:ext cx="2691945" cy="323903"/>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3" name="Text Placeholder 2"/>
          <p:cNvSpPr>
            <a:spLocks noGrp="1"/>
          </p:cNvSpPr>
          <p:nvPr>
            <p:ph type="body" sz="quarter" idx="25" hasCustomPrompt="1"/>
          </p:nvPr>
        </p:nvSpPr>
        <p:spPr>
          <a:xfrm>
            <a:off x="6697709" y="5604675"/>
            <a:ext cx="3251686" cy="1008646"/>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4" name="Text Placeholder 2"/>
          <p:cNvSpPr>
            <a:spLocks noGrp="1"/>
          </p:cNvSpPr>
          <p:nvPr>
            <p:ph type="body" sz="quarter" idx="26" hasCustomPrompt="1"/>
          </p:nvPr>
        </p:nvSpPr>
        <p:spPr>
          <a:xfrm>
            <a:off x="1988949" y="5299948"/>
            <a:ext cx="2691945" cy="323903"/>
          </a:xfrm>
          <a:prstGeom prst="rect">
            <a:avLst/>
          </a:prstGeom>
        </p:spPr>
        <p:txBody>
          <a:bodyPr/>
          <a:lstStyle>
            <a:lvl1pPr marL="0" indent="0" algn="ctr" rtl="0">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5" name="Text Placeholder 2"/>
          <p:cNvSpPr>
            <a:spLocks noGrp="1"/>
          </p:cNvSpPr>
          <p:nvPr>
            <p:ph type="body" sz="quarter" idx="27" hasCustomPrompt="1"/>
          </p:nvPr>
        </p:nvSpPr>
        <p:spPr>
          <a:xfrm>
            <a:off x="1671151" y="5604675"/>
            <a:ext cx="3251686" cy="1008646"/>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3776272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reative 5">
    <p:bg>
      <p:bgRef idx="1001">
        <a:schemeClr val="bg1"/>
      </p:bgRef>
    </p:bg>
    <p:spTree>
      <p:nvGrpSpPr>
        <p:cNvPr id="1" name=""/>
        <p:cNvGrpSpPr/>
        <p:nvPr/>
      </p:nvGrpSpPr>
      <p:grpSpPr>
        <a:xfrm>
          <a:off x="0" y="0"/>
          <a:ext cx="0" cy="0"/>
          <a:chOff x="0" y="0"/>
          <a:chExt cx="0" cy="0"/>
        </a:xfrm>
      </p:grpSpPr>
      <p:sp>
        <p:nvSpPr>
          <p:cNvPr id="46" name="Graphic 38">
            <a:extLst>
              <a:ext uri="{FF2B5EF4-FFF2-40B4-BE49-F238E27FC236}">
                <a16:creationId xmlns:a16="http://schemas.microsoft.com/office/drawing/2014/main" id="{E8C16BB6-3261-4B15-8BBD-984452180822}"/>
              </a:ext>
            </a:extLst>
          </p:cNvPr>
          <p:cNvSpPr/>
          <p:nvPr userDrawn="1"/>
        </p:nvSpPr>
        <p:spPr>
          <a:xfrm>
            <a:off x="8223128" y="1579384"/>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47" name="Rectangle 46">
            <a:extLst>
              <a:ext uri="{FF2B5EF4-FFF2-40B4-BE49-F238E27FC236}">
                <a16:creationId xmlns:a16="http://schemas.microsoft.com/office/drawing/2014/main" id="{3728688E-2820-40BC-BBC7-BA72D330BDA0}"/>
              </a:ext>
            </a:extLst>
          </p:cNvPr>
          <p:cNvSpPr/>
          <p:nvPr userDrawn="1"/>
        </p:nvSpPr>
        <p:spPr>
          <a:xfrm>
            <a:off x="0" y="5672316"/>
            <a:ext cx="12192000" cy="11856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50" name="Rectangle 49">
            <a:extLst>
              <a:ext uri="{FF2B5EF4-FFF2-40B4-BE49-F238E27FC236}">
                <a16:creationId xmlns:a16="http://schemas.microsoft.com/office/drawing/2014/main" id="{54FC51AA-D2EC-443B-A603-66293C9811AE}"/>
              </a:ext>
            </a:extLst>
          </p:cNvPr>
          <p:cNvSpPr/>
          <p:nvPr userDrawn="1"/>
        </p:nvSpPr>
        <p:spPr>
          <a:xfrm>
            <a:off x="0" y="5362019"/>
            <a:ext cx="1855918"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53" name="Rectangle 52">
            <a:extLst>
              <a:ext uri="{FF2B5EF4-FFF2-40B4-BE49-F238E27FC236}">
                <a16:creationId xmlns:a16="http://schemas.microsoft.com/office/drawing/2014/main" id="{64DCF677-1CAC-4ED2-81A2-00B0D0CEE9CE}"/>
              </a:ext>
            </a:extLst>
          </p:cNvPr>
          <p:cNvSpPr/>
          <p:nvPr userDrawn="1"/>
        </p:nvSpPr>
        <p:spPr>
          <a:xfrm>
            <a:off x="11633200" y="5362019"/>
            <a:ext cx="558800" cy="620594"/>
          </a:xfrm>
          <a:prstGeom prst="rect">
            <a:avLst/>
          </a:prstGeom>
          <a:solidFill>
            <a:srgbClr val="379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54" name="Freeform: Shape 53">
            <a:extLst>
              <a:ext uri="{FF2B5EF4-FFF2-40B4-BE49-F238E27FC236}">
                <a16:creationId xmlns:a16="http://schemas.microsoft.com/office/drawing/2014/main" id="{60905552-8DF8-4D8A-BC07-8DC685375735}"/>
              </a:ext>
            </a:extLst>
          </p:cNvPr>
          <p:cNvSpPr/>
          <p:nvPr userDrawn="1"/>
        </p:nvSpPr>
        <p:spPr>
          <a:xfrm>
            <a:off x="6180138" y="1963225"/>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59" name="Text Placeholder 58">
            <a:extLst>
              <a:ext uri="{FF2B5EF4-FFF2-40B4-BE49-F238E27FC236}">
                <a16:creationId xmlns:a16="http://schemas.microsoft.com/office/drawing/2014/main" id="{7A1E41A4-DA73-40CA-B22A-019D52D9EA75}"/>
              </a:ext>
            </a:extLst>
          </p:cNvPr>
          <p:cNvSpPr>
            <a:spLocks noGrp="1"/>
          </p:cNvSpPr>
          <p:nvPr>
            <p:ph type="body" sz="quarter" idx="12" hasCustomPrompt="1"/>
          </p:nvPr>
        </p:nvSpPr>
        <p:spPr>
          <a:xfrm>
            <a:off x="6096000" y="2393037"/>
            <a:ext cx="4819650" cy="827088"/>
          </a:xfrm>
          <a:prstGeom prst="rect">
            <a:avLst/>
          </a:prstGeom>
        </p:spPr>
        <p:txBody>
          <a:bodyPr/>
          <a:lstStyle>
            <a:lvl1pPr>
              <a:buNone/>
              <a:defRPr lang="en-US" sz="7200" dirty="0" smtClean="0">
                <a:solidFill>
                  <a:schemeClr val="accent2"/>
                </a:solidFill>
                <a:latin typeface="Segoe UI" panose="020B0502040204020203" pitchFamily="34" charset="0"/>
                <a:cs typeface="Segoe UI" panose="020B0502040204020203" pitchFamily="34" charset="0"/>
              </a:defRPr>
            </a:lvl1pPr>
            <a:lvl2pPr>
              <a:buNone/>
              <a:defRPr lang="en-US" sz="7200" dirty="0" smtClean="0"/>
            </a:lvl2pPr>
            <a:lvl3pPr>
              <a:buNone/>
              <a:defRPr lang="en-US" sz="7200" dirty="0" smtClean="0"/>
            </a:lvl3pPr>
            <a:lvl4pPr>
              <a:buNone/>
              <a:defRPr lang="en-US" sz="7200" dirty="0" smtClean="0"/>
            </a:lvl4pPr>
            <a:lvl5pPr>
              <a:buNone/>
              <a:defRPr lang="en-US" sz="7200" dirty="0"/>
            </a:lvl5pPr>
          </a:lstStyle>
          <a:p>
            <a:pPr lvl="0"/>
            <a:r>
              <a:rPr lang="en-US" dirty="0"/>
              <a:t>Edit Text</a:t>
            </a:r>
          </a:p>
        </p:txBody>
      </p:sp>
      <p:sp>
        <p:nvSpPr>
          <p:cNvPr id="62" name="Text Placeholder 58">
            <a:extLst>
              <a:ext uri="{FF2B5EF4-FFF2-40B4-BE49-F238E27FC236}">
                <a16:creationId xmlns:a16="http://schemas.microsoft.com/office/drawing/2014/main" id="{3716704D-3356-497E-9D86-093BC396705F}"/>
              </a:ext>
            </a:extLst>
          </p:cNvPr>
          <p:cNvSpPr>
            <a:spLocks noGrp="1"/>
          </p:cNvSpPr>
          <p:nvPr>
            <p:ph type="body" sz="quarter" idx="13" hasCustomPrompt="1"/>
          </p:nvPr>
        </p:nvSpPr>
        <p:spPr>
          <a:xfrm>
            <a:off x="6096000" y="3518326"/>
            <a:ext cx="4819650" cy="827088"/>
          </a:xfrm>
          <a:prstGeom prst="rect">
            <a:avLst/>
          </a:prstGeom>
        </p:spPr>
        <p:txBody>
          <a:bodyPr/>
          <a:lstStyle>
            <a:lvl1pPr rtl="0">
              <a:buNone/>
              <a:defRPr lang="en-US" sz="2000" spc="600" dirty="0" smtClean="0">
                <a:solidFill>
                  <a:schemeClr val="accent1"/>
                </a:solidFill>
                <a:latin typeface="Segoe UI" panose="020B0502040204020203" pitchFamily="34" charset="0"/>
                <a:cs typeface="Segoe UI" panose="020B0502040204020203" pitchFamily="34" charset="0"/>
              </a:defRPr>
            </a:lvl1pPr>
            <a:lvl2pPr>
              <a:buNone/>
              <a:defRPr lang="en-US" sz="7200" dirty="0" smtClean="0"/>
            </a:lvl2pPr>
            <a:lvl3pPr>
              <a:buNone/>
              <a:defRPr lang="en-US" sz="7200" dirty="0" smtClean="0"/>
            </a:lvl3pPr>
            <a:lvl4pPr>
              <a:buNone/>
              <a:defRPr lang="en-US" sz="7200" dirty="0" smtClean="0"/>
            </a:lvl4pPr>
            <a:lvl5pPr>
              <a:buNone/>
              <a:defRPr lang="en-US" sz="7200" dirty="0"/>
            </a:lvl5pPr>
          </a:lstStyle>
          <a:p>
            <a:pPr lvl="0"/>
            <a:r>
              <a:rPr lang="en-US" dirty="0"/>
              <a:t>Edit Text</a:t>
            </a:r>
          </a:p>
        </p:txBody>
      </p:sp>
      <p:pic>
        <p:nvPicPr>
          <p:cNvPr id="64" name="Graphic 63">
            <a:extLst>
              <a:ext uri="{FF2B5EF4-FFF2-40B4-BE49-F238E27FC236}">
                <a16:creationId xmlns:a16="http://schemas.microsoft.com/office/drawing/2014/main" id="{0294FACC-9AF7-40B0-BEC2-E9F7F5E2DB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80138" y="6220420"/>
            <a:ext cx="2845008" cy="875387"/>
          </a:xfrm>
          <a:prstGeom prst="rect">
            <a:avLst/>
          </a:prstGeom>
        </p:spPr>
      </p:pic>
      <p:sp>
        <p:nvSpPr>
          <p:cNvPr id="11" name="Text Placeholder 58">
            <a:extLst>
              <a:ext uri="{FF2B5EF4-FFF2-40B4-BE49-F238E27FC236}">
                <a16:creationId xmlns:a16="http://schemas.microsoft.com/office/drawing/2014/main" id="{3716704D-3356-497E-9D86-093BC396705F}"/>
              </a:ext>
            </a:extLst>
          </p:cNvPr>
          <p:cNvSpPr>
            <a:spLocks noGrp="1"/>
          </p:cNvSpPr>
          <p:nvPr>
            <p:ph type="body" sz="quarter" idx="15" hasCustomPrompt="1"/>
          </p:nvPr>
        </p:nvSpPr>
        <p:spPr>
          <a:xfrm>
            <a:off x="2104329" y="1923331"/>
            <a:ext cx="3134417" cy="2419802"/>
          </a:xfrm>
          <a:prstGeom prst="rect">
            <a:avLst/>
          </a:prstGeom>
        </p:spPr>
        <p:txBody>
          <a:bodyPr anchor="ctr"/>
          <a:lstStyle>
            <a:lvl1pPr rtl="0">
              <a:buNone/>
              <a:defRPr lang="en-US" sz="1100" spc="0" dirty="0" smtClean="0">
                <a:solidFill>
                  <a:schemeClr val="tx1">
                    <a:lumMod val="65000"/>
                    <a:lumOff val="35000"/>
                  </a:schemeClr>
                </a:solidFill>
                <a:latin typeface="Segoe UI" panose="020B0502040204020203" pitchFamily="34" charset="0"/>
                <a:cs typeface="Segoe UI" panose="020B0502040204020203" pitchFamily="34" charset="0"/>
              </a:defRPr>
            </a:lvl1pPr>
            <a:lvl2pPr>
              <a:buNone/>
              <a:defRPr lang="en-US" sz="7200" dirty="0" smtClean="0"/>
            </a:lvl2pPr>
            <a:lvl3pPr>
              <a:buNone/>
              <a:defRPr lang="en-US" sz="7200" dirty="0" smtClean="0"/>
            </a:lvl3pPr>
            <a:lvl4pPr>
              <a:buNone/>
              <a:defRPr lang="en-US" sz="7200" dirty="0" smtClean="0"/>
            </a:lvl4pPr>
            <a:lvl5pPr>
              <a:buNone/>
              <a:defRPr lang="en-US" sz="7200" dirty="0"/>
            </a:lvl5pPr>
          </a:lstStyle>
          <a:p>
            <a:pPr lvl="0"/>
            <a:r>
              <a:rPr lang="en-US" dirty="0"/>
              <a:t>Edit Text</a:t>
            </a:r>
          </a:p>
        </p:txBody>
      </p:sp>
    </p:spTree>
    <p:extLst>
      <p:ext uri="{BB962C8B-B14F-4D97-AF65-F5344CB8AC3E}">
        <p14:creationId xmlns:p14="http://schemas.microsoft.com/office/powerpoint/2010/main" val="29317486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reative 6">
    <p:spTree>
      <p:nvGrpSpPr>
        <p:cNvPr id="1" name=""/>
        <p:cNvGrpSpPr/>
        <p:nvPr/>
      </p:nvGrpSpPr>
      <p:grpSpPr>
        <a:xfrm>
          <a:off x="0" y="0"/>
          <a:ext cx="0" cy="0"/>
          <a:chOff x="0" y="0"/>
          <a:chExt cx="0" cy="0"/>
        </a:xfrm>
      </p:grpSpPr>
      <p:sp>
        <p:nvSpPr>
          <p:cNvPr id="2" name="Graphic 38">
            <a:extLst>
              <a:ext uri="{FF2B5EF4-FFF2-40B4-BE49-F238E27FC236}">
                <a16:creationId xmlns:a16="http://schemas.microsoft.com/office/drawing/2014/main" id="{BBF9A7A6-9610-447A-B7A7-5D496BA9452A}"/>
              </a:ext>
            </a:extLst>
          </p:cNvPr>
          <p:cNvSpPr/>
          <p:nvPr userDrawn="1"/>
        </p:nvSpPr>
        <p:spPr>
          <a:xfrm>
            <a:off x="9504184" y="2328684"/>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3" name="Rectangle 2">
            <a:extLst>
              <a:ext uri="{FF2B5EF4-FFF2-40B4-BE49-F238E27FC236}">
                <a16:creationId xmlns:a16="http://schemas.microsoft.com/office/drawing/2014/main" id="{70E4605F-A602-4C3D-A218-8D54A88CEC1C}"/>
              </a:ext>
            </a:extLst>
          </p:cNvPr>
          <p:cNvSpPr/>
          <p:nvPr userDrawn="1"/>
        </p:nvSpPr>
        <p:spPr>
          <a:xfrm>
            <a:off x="1689098" y="4432301"/>
            <a:ext cx="4406901" cy="21909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0" name="Rectangle 9">
            <a:extLst>
              <a:ext uri="{FF2B5EF4-FFF2-40B4-BE49-F238E27FC236}">
                <a16:creationId xmlns:a16="http://schemas.microsoft.com/office/drawing/2014/main" id="{FA757950-8672-420A-86BB-997B1F2C2E98}"/>
              </a:ext>
            </a:extLst>
          </p:cNvPr>
          <p:cNvSpPr/>
          <p:nvPr userDrawn="1"/>
        </p:nvSpPr>
        <p:spPr>
          <a:xfrm>
            <a:off x="11633200" y="3550503"/>
            <a:ext cx="558800"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1" name="Freeform: Shape 11">
            <a:extLst>
              <a:ext uri="{FF2B5EF4-FFF2-40B4-BE49-F238E27FC236}">
                <a16:creationId xmlns:a16="http://schemas.microsoft.com/office/drawing/2014/main" id="{E1C6C1A8-DE07-4234-9905-CA46E0E750E2}"/>
              </a:ext>
            </a:extLst>
          </p:cNvPr>
          <p:cNvSpPr/>
          <p:nvPr userDrawn="1"/>
        </p:nvSpPr>
        <p:spPr>
          <a:xfrm>
            <a:off x="7698785" y="3353397"/>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3" name="Picture Placeholder 13">
            <a:extLst>
              <a:ext uri="{FF2B5EF4-FFF2-40B4-BE49-F238E27FC236}">
                <a16:creationId xmlns:a16="http://schemas.microsoft.com/office/drawing/2014/main" id="{9FDCCD9A-930F-4641-B01E-C77039DD9A33}"/>
              </a:ext>
            </a:extLst>
          </p:cNvPr>
          <p:cNvSpPr>
            <a:spLocks noGrp="1"/>
          </p:cNvSpPr>
          <p:nvPr>
            <p:ph type="pic" sz="quarter" idx="4294967295"/>
          </p:nvPr>
        </p:nvSpPr>
        <p:spPr>
          <a:xfrm>
            <a:off x="1689100" y="0"/>
            <a:ext cx="4406900" cy="4432300"/>
          </a:xfrm>
          <a:prstGeom prst="rect">
            <a:avLst/>
          </a:prstGeom>
        </p:spPr>
      </p:sp>
      <p:pic>
        <p:nvPicPr>
          <p:cNvPr id="14" name="Graphic 2">
            <a:extLst>
              <a:ext uri="{FF2B5EF4-FFF2-40B4-BE49-F238E27FC236}">
                <a16:creationId xmlns:a16="http://schemas.microsoft.com/office/drawing/2014/main" id="{2C7542BD-9F68-4A60-B0A0-5E6434DAC0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1011325" y="1950521"/>
            <a:ext cx="2921601" cy="898954"/>
          </a:xfrm>
          <a:prstGeom prst="rect">
            <a:avLst/>
          </a:prstGeom>
        </p:spPr>
      </p:pic>
      <p:sp>
        <p:nvSpPr>
          <p:cNvPr id="16" name="Text Placeholder 15"/>
          <p:cNvSpPr>
            <a:spLocks noGrp="1"/>
          </p:cNvSpPr>
          <p:nvPr>
            <p:ph type="body" sz="quarter" idx="10" hasCustomPrompt="1"/>
          </p:nvPr>
        </p:nvSpPr>
        <p:spPr>
          <a:xfrm>
            <a:off x="2038774" y="4752488"/>
            <a:ext cx="3719096" cy="379685"/>
          </a:xfrm>
          <a:prstGeom prst="rect">
            <a:avLst/>
          </a:prstGeom>
        </p:spPr>
        <p:txBody>
          <a:bodyPr/>
          <a:lstStyle>
            <a:lvl1pPr marL="0" indent="0">
              <a:buNone/>
              <a:defRPr sz="1600" b="1"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17" name="Text Placeholder 15"/>
          <p:cNvSpPr>
            <a:spLocks noGrp="1"/>
          </p:cNvSpPr>
          <p:nvPr>
            <p:ph type="body" sz="quarter" idx="11" hasCustomPrompt="1"/>
          </p:nvPr>
        </p:nvSpPr>
        <p:spPr>
          <a:xfrm>
            <a:off x="2038774" y="5262517"/>
            <a:ext cx="3719096" cy="1064142"/>
          </a:xfrm>
          <a:prstGeom prst="rect">
            <a:avLst/>
          </a:prstGeom>
        </p:spPr>
        <p:txBody>
          <a:bodyPr/>
          <a:lstStyle>
            <a:lvl1pPr marL="0" indent="0" rtl="0">
              <a:buNone/>
              <a:defRPr sz="1100" b="0"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18" name="Text Placeholder 15"/>
          <p:cNvSpPr>
            <a:spLocks noGrp="1"/>
          </p:cNvSpPr>
          <p:nvPr>
            <p:ph type="body" sz="quarter" idx="12" hasCustomPrompt="1"/>
          </p:nvPr>
        </p:nvSpPr>
        <p:spPr>
          <a:xfrm>
            <a:off x="7525531" y="3791412"/>
            <a:ext cx="3719096" cy="1471105"/>
          </a:xfrm>
          <a:prstGeom prst="rect">
            <a:avLst/>
          </a:prstGeom>
        </p:spPr>
        <p:txBody>
          <a:bodyPr/>
          <a:lstStyle>
            <a:lvl1pPr marL="0" indent="0">
              <a:buNone/>
              <a:defRPr sz="4800" b="0" baseline="0">
                <a:solidFill>
                  <a:schemeClr val="accent1"/>
                </a:solidFill>
                <a:latin typeface="Segoe UI" panose="020B0502040204020203" pitchFamily="34" charset="0"/>
                <a:cs typeface="Segoe UI" panose="020B0502040204020203" pitchFamily="34" charset="0"/>
              </a:defRPr>
            </a:lvl1pPr>
          </a:lstStyle>
          <a:p>
            <a:pPr lvl="0"/>
            <a:r>
              <a:rPr lang="en-US" dirty="0"/>
              <a:t>Edit text</a:t>
            </a:r>
          </a:p>
        </p:txBody>
      </p:sp>
      <p:sp>
        <p:nvSpPr>
          <p:cNvPr id="19" name="Text Placeholder 15"/>
          <p:cNvSpPr>
            <a:spLocks noGrp="1"/>
          </p:cNvSpPr>
          <p:nvPr>
            <p:ph type="body" sz="quarter" idx="13" hasCustomPrompt="1"/>
          </p:nvPr>
        </p:nvSpPr>
        <p:spPr>
          <a:xfrm>
            <a:off x="8301690" y="589069"/>
            <a:ext cx="2734610" cy="471545"/>
          </a:xfrm>
          <a:prstGeom prst="rect">
            <a:avLst/>
          </a:prstGeom>
        </p:spPr>
        <p:txBody>
          <a:bodyPr/>
          <a:lstStyle>
            <a:lvl1pPr marL="0" indent="0">
              <a:buNone/>
              <a:defRPr sz="16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3155685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reative 7">
    <p:spTree>
      <p:nvGrpSpPr>
        <p:cNvPr id="1" name=""/>
        <p:cNvGrpSpPr/>
        <p:nvPr/>
      </p:nvGrpSpPr>
      <p:grpSpPr>
        <a:xfrm>
          <a:off x="0" y="0"/>
          <a:ext cx="0" cy="0"/>
          <a:chOff x="0" y="0"/>
          <a:chExt cx="0" cy="0"/>
        </a:xfrm>
      </p:grpSpPr>
      <p:sp>
        <p:nvSpPr>
          <p:cNvPr id="2" name="Freeform: Shape 7">
            <a:extLst>
              <a:ext uri="{FF2B5EF4-FFF2-40B4-BE49-F238E27FC236}">
                <a16:creationId xmlns:a16="http://schemas.microsoft.com/office/drawing/2014/main" id="{A5B4AC96-AC07-4D47-AE89-38AD2D7DDF2C}"/>
              </a:ext>
            </a:extLst>
          </p:cNvPr>
          <p:cNvSpPr/>
          <p:nvPr userDrawn="1"/>
        </p:nvSpPr>
        <p:spPr>
          <a:xfrm>
            <a:off x="857249" y="2410777"/>
            <a:ext cx="1910665" cy="619125"/>
          </a:xfrm>
          <a:custGeom>
            <a:avLst/>
            <a:gdLst>
              <a:gd name="connsiteX0" fmla="*/ 0 w 1743075"/>
              <a:gd name="connsiteY0" fmla="*/ 0 h 619125"/>
              <a:gd name="connsiteX1" fmla="*/ 1743075 w 1743075"/>
              <a:gd name="connsiteY1" fmla="*/ 0 h 619125"/>
              <a:gd name="connsiteX2" fmla="*/ 1743075 w 1743075"/>
              <a:gd name="connsiteY2" fmla="*/ 619125 h 619125"/>
              <a:gd name="connsiteX3" fmla="*/ 0 w 1743075"/>
              <a:gd name="connsiteY3" fmla="*/ 619125 h 619125"/>
            </a:gdLst>
            <a:ahLst/>
            <a:cxnLst>
              <a:cxn ang="0">
                <a:pos x="connsiteX0" y="connsiteY0"/>
              </a:cxn>
              <a:cxn ang="0">
                <a:pos x="connsiteX1" y="connsiteY1"/>
              </a:cxn>
              <a:cxn ang="0">
                <a:pos x="connsiteX2" y="connsiteY2"/>
              </a:cxn>
              <a:cxn ang="0">
                <a:pos x="connsiteX3" y="connsiteY3"/>
              </a:cxn>
            </a:cxnLst>
            <a:rect l="l" t="t" r="r" b="b"/>
            <a:pathLst>
              <a:path w="1743075" h="619125">
                <a:moveTo>
                  <a:pt x="0" y="0"/>
                </a:moveTo>
                <a:lnTo>
                  <a:pt x="1743075" y="0"/>
                </a:lnTo>
                <a:lnTo>
                  <a:pt x="1743075" y="619125"/>
                </a:lnTo>
                <a:lnTo>
                  <a:pt x="0" y="619125"/>
                </a:ln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8" name="Freeform: Shape 34">
            <a:extLst>
              <a:ext uri="{FF2B5EF4-FFF2-40B4-BE49-F238E27FC236}">
                <a16:creationId xmlns:a16="http://schemas.microsoft.com/office/drawing/2014/main" id="{C442D48E-3C5F-4776-A412-1F338253EB73}"/>
              </a:ext>
            </a:extLst>
          </p:cNvPr>
          <p:cNvSpPr/>
          <p:nvPr userDrawn="1"/>
        </p:nvSpPr>
        <p:spPr>
          <a:xfrm>
            <a:off x="960660" y="733221"/>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20" name="Text Placeholder 19"/>
          <p:cNvSpPr>
            <a:spLocks noGrp="1"/>
          </p:cNvSpPr>
          <p:nvPr>
            <p:ph type="body" sz="quarter" idx="10" hasCustomPrompt="1"/>
          </p:nvPr>
        </p:nvSpPr>
        <p:spPr>
          <a:xfrm>
            <a:off x="807821" y="964052"/>
            <a:ext cx="5502275" cy="772449"/>
          </a:xfrm>
          <a:prstGeom prst="rect">
            <a:avLst/>
          </a:prstGeom>
        </p:spPr>
        <p:txBody>
          <a:bodyPr/>
          <a:lstStyle>
            <a:lvl1pPr marL="0" indent="0">
              <a:buNone/>
              <a:defRPr sz="6600" b="0" baseline="0">
                <a:solidFill>
                  <a:schemeClr val="accent1"/>
                </a:solidFill>
                <a:latin typeface="Segoe UI" panose="020B0502040204020203" pitchFamily="34" charset="0"/>
                <a:cs typeface="Segoe UI" panose="020B0502040204020203" pitchFamily="34" charset="0"/>
              </a:defRPr>
            </a:lvl1pPr>
          </a:lstStyle>
          <a:p>
            <a:pPr lvl="0"/>
            <a:r>
              <a:rPr lang="en-US" dirty="0"/>
              <a:t>EDIT TEXT</a:t>
            </a:r>
          </a:p>
        </p:txBody>
      </p:sp>
      <p:sp>
        <p:nvSpPr>
          <p:cNvPr id="21" name="Text Placeholder 19"/>
          <p:cNvSpPr>
            <a:spLocks noGrp="1"/>
          </p:cNvSpPr>
          <p:nvPr>
            <p:ph type="body" sz="quarter" idx="11" hasCustomPrompt="1"/>
          </p:nvPr>
        </p:nvSpPr>
        <p:spPr>
          <a:xfrm>
            <a:off x="894318" y="2530981"/>
            <a:ext cx="1836525" cy="378715"/>
          </a:xfrm>
          <a:prstGeom prst="rect">
            <a:avLst/>
          </a:prstGeom>
        </p:spPr>
        <p:txBody>
          <a:bodyPr/>
          <a:lstStyle>
            <a:lvl1pPr marL="0" indent="0" algn="ctr">
              <a:buNone/>
              <a:defRPr sz="1800" b="1"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2" name="Text Placeholder 19"/>
          <p:cNvSpPr>
            <a:spLocks noGrp="1"/>
          </p:cNvSpPr>
          <p:nvPr>
            <p:ph type="body" sz="quarter" idx="12" hasCustomPrompt="1"/>
          </p:nvPr>
        </p:nvSpPr>
        <p:spPr>
          <a:xfrm>
            <a:off x="857249" y="3152071"/>
            <a:ext cx="1910665" cy="2441421"/>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6" name="Freeform: Shape 7">
            <a:extLst>
              <a:ext uri="{FF2B5EF4-FFF2-40B4-BE49-F238E27FC236}">
                <a16:creationId xmlns:a16="http://schemas.microsoft.com/office/drawing/2014/main" id="{A5B4AC96-AC07-4D47-AE89-38AD2D7DDF2C}"/>
              </a:ext>
            </a:extLst>
          </p:cNvPr>
          <p:cNvSpPr/>
          <p:nvPr userDrawn="1"/>
        </p:nvSpPr>
        <p:spPr>
          <a:xfrm>
            <a:off x="3097941" y="2410777"/>
            <a:ext cx="1910665" cy="619125"/>
          </a:xfrm>
          <a:custGeom>
            <a:avLst/>
            <a:gdLst>
              <a:gd name="connsiteX0" fmla="*/ 0 w 1743075"/>
              <a:gd name="connsiteY0" fmla="*/ 0 h 619125"/>
              <a:gd name="connsiteX1" fmla="*/ 1743075 w 1743075"/>
              <a:gd name="connsiteY1" fmla="*/ 0 h 619125"/>
              <a:gd name="connsiteX2" fmla="*/ 1743075 w 1743075"/>
              <a:gd name="connsiteY2" fmla="*/ 619125 h 619125"/>
              <a:gd name="connsiteX3" fmla="*/ 0 w 1743075"/>
              <a:gd name="connsiteY3" fmla="*/ 619125 h 619125"/>
            </a:gdLst>
            <a:ahLst/>
            <a:cxnLst>
              <a:cxn ang="0">
                <a:pos x="connsiteX0" y="connsiteY0"/>
              </a:cxn>
              <a:cxn ang="0">
                <a:pos x="connsiteX1" y="connsiteY1"/>
              </a:cxn>
              <a:cxn ang="0">
                <a:pos x="connsiteX2" y="connsiteY2"/>
              </a:cxn>
              <a:cxn ang="0">
                <a:pos x="connsiteX3" y="connsiteY3"/>
              </a:cxn>
            </a:cxnLst>
            <a:rect l="l" t="t" r="r" b="b"/>
            <a:pathLst>
              <a:path w="1743075" h="619125">
                <a:moveTo>
                  <a:pt x="0" y="0"/>
                </a:moveTo>
                <a:lnTo>
                  <a:pt x="1743075" y="0"/>
                </a:lnTo>
                <a:lnTo>
                  <a:pt x="1743075" y="619125"/>
                </a:lnTo>
                <a:lnTo>
                  <a:pt x="0" y="619125"/>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27" name="Text Placeholder 19"/>
          <p:cNvSpPr>
            <a:spLocks noGrp="1"/>
          </p:cNvSpPr>
          <p:nvPr>
            <p:ph type="body" sz="quarter" idx="13" hasCustomPrompt="1"/>
          </p:nvPr>
        </p:nvSpPr>
        <p:spPr>
          <a:xfrm>
            <a:off x="3135010" y="2530981"/>
            <a:ext cx="1836525" cy="378715"/>
          </a:xfrm>
          <a:prstGeom prst="rect">
            <a:avLst/>
          </a:prstGeom>
        </p:spPr>
        <p:txBody>
          <a:bodyPr/>
          <a:lstStyle>
            <a:lvl1pPr marL="0" indent="0" algn="ctr" rtl="0">
              <a:buNone/>
              <a:defRPr sz="1800" b="1"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8" name="Text Placeholder 19"/>
          <p:cNvSpPr>
            <a:spLocks noGrp="1"/>
          </p:cNvSpPr>
          <p:nvPr>
            <p:ph type="body" sz="quarter" idx="14" hasCustomPrompt="1"/>
          </p:nvPr>
        </p:nvSpPr>
        <p:spPr>
          <a:xfrm>
            <a:off x="3097941" y="3152071"/>
            <a:ext cx="1910665" cy="2441421"/>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9" name="Freeform: Shape 7">
            <a:extLst>
              <a:ext uri="{FF2B5EF4-FFF2-40B4-BE49-F238E27FC236}">
                <a16:creationId xmlns:a16="http://schemas.microsoft.com/office/drawing/2014/main" id="{A5B4AC96-AC07-4D47-AE89-38AD2D7DDF2C}"/>
              </a:ext>
            </a:extLst>
          </p:cNvPr>
          <p:cNvSpPr/>
          <p:nvPr userDrawn="1"/>
        </p:nvSpPr>
        <p:spPr>
          <a:xfrm>
            <a:off x="5338633" y="2410777"/>
            <a:ext cx="1910665" cy="619125"/>
          </a:xfrm>
          <a:custGeom>
            <a:avLst/>
            <a:gdLst>
              <a:gd name="connsiteX0" fmla="*/ 0 w 1743075"/>
              <a:gd name="connsiteY0" fmla="*/ 0 h 619125"/>
              <a:gd name="connsiteX1" fmla="*/ 1743075 w 1743075"/>
              <a:gd name="connsiteY1" fmla="*/ 0 h 619125"/>
              <a:gd name="connsiteX2" fmla="*/ 1743075 w 1743075"/>
              <a:gd name="connsiteY2" fmla="*/ 619125 h 619125"/>
              <a:gd name="connsiteX3" fmla="*/ 0 w 1743075"/>
              <a:gd name="connsiteY3" fmla="*/ 619125 h 619125"/>
            </a:gdLst>
            <a:ahLst/>
            <a:cxnLst>
              <a:cxn ang="0">
                <a:pos x="connsiteX0" y="connsiteY0"/>
              </a:cxn>
              <a:cxn ang="0">
                <a:pos x="connsiteX1" y="connsiteY1"/>
              </a:cxn>
              <a:cxn ang="0">
                <a:pos x="connsiteX2" y="connsiteY2"/>
              </a:cxn>
              <a:cxn ang="0">
                <a:pos x="connsiteX3" y="connsiteY3"/>
              </a:cxn>
            </a:cxnLst>
            <a:rect l="l" t="t" r="r" b="b"/>
            <a:pathLst>
              <a:path w="1743075" h="619125">
                <a:moveTo>
                  <a:pt x="0" y="0"/>
                </a:moveTo>
                <a:lnTo>
                  <a:pt x="1743075" y="0"/>
                </a:lnTo>
                <a:lnTo>
                  <a:pt x="1743075" y="619125"/>
                </a:lnTo>
                <a:lnTo>
                  <a:pt x="0" y="619125"/>
                </a:ln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30" name="Text Placeholder 19"/>
          <p:cNvSpPr>
            <a:spLocks noGrp="1"/>
          </p:cNvSpPr>
          <p:nvPr>
            <p:ph type="body" sz="quarter" idx="15" hasCustomPrompt="1"/>
          </p:nvPr>
        </p:nvSpPr>
        <p:spPr>
          <a:xfrm>
            <a:off x="5375702" y="2530981"/>
            <a:ext cx="1836525" cy="378715"/>
          </a:xfrm>
          <a:prstGeom prst="rect">
            <a:avLst/>
          </a:prstGeom>
        </p:spPr>
        <p:txBody>
          <a:bodyPr/>
          <a:lstStyle>
            <a:lvl1pPr marL="0" indent="0" algn="ctr" rtl="0">
              <a:buNone/>
              <a:defRPr sz="1800" b="1"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31" name="Text Placeholder 19"/>
          <p:cNvSpPr>
            <a:spLocks noGrp="1"/>
          </p:cNvSpPr>
          <p:nvPr>
            <p:ph type="body" sz="quarter" idx="16" hasCustomPrompt="1"/>
          </p:nvPr>
        </p:nvSpPr>
        <p:spPr>
          <a:xfrm>
            <a:off x="5338633" y="3152071"/>
            <a:ext cx="1910665" cy="2441421"/>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32" name="Freeform: Shape 7">
            <a:extLst>
              <a:ext uri="{FF2B5EF4-FFF2-40B4-BE49-F238E27FC236}">
                <a16:creationId xmlns:a16="http://schemas.microsoft.com/office/drawing/2014/main" id="{A5B4AC96-AC07-4D47-AE89-38AD2D7DDF2C}"/>
              </a:ext>
            </a:extLst>
          </p:cNvPr>
          <p:cNvSpPr/>
          <p:nvPr userDrawn="1"/>
        </p:nvSpPr>
        <p:spPr>
          <a:xfrm>
            <a:off x="7579325" y="2410777"/>
            <a:ext cx="1910665" cy="619125"/>
          </a:xfrm>
          <a:custGeom>
            <a:avLst/>
            <a:gdLst>
              <a:gd name="connsiteX0" fmla="*/ 0 w 1743075"/>
              <a:gd name="connsiteY0" fmla="*/ 0 h 619125"/>
              <a:gd name="connsiteX1" fmla="*/ 1743075 w 1743075"/>
              <a:gd name="connsiteY1" fmla="*/ 0 h 619125"/>
              <a:gd name="connsiteX2" fmla="*/ 1743075 w 1743075"/>
              <a:gd name="connsiteY2" fmla="*/ 619125 h 619125"/>
              <a:gd name="connsiteX3" fmla="*/ 0 w 1743075"/>
              <a:gd name="connsiteY3" fmla="*/ 619125 h 619125"/>
            </a:gdLst>
            <a:ahLst/>
            <a:cxnLst>
              <a:cxn ang="0">
                <a:pos x="connsiteX0" y="connsiteY0"/>
              </a:cxn>
              <a:cxn ang="0">
                <a:pos x="connsiteX1" y="connsiteY1"/>
              </a:cxn>
              <a:cxn ang="0">
                <a:pos x="connsiteX2" y="connsiteY2"/>
              </a:cxn>
              <a:cxn ang="0">
                <a:pos x="connsiteX3" y="connsiteY3"/>
              </a:cxn>
            </a:cxnLst>
            <a:rect l="l" t="t" r="r" b="b"/>
            <a:pathLst>
              <a:path w="1743075" h="619125">
                <a:moveTo>
                  <a:pt x="0" y="0"/>
                </a:moveTo>
                <a:lnTo>
                  <a:pt x="1743075" y="0"/>
                </a:lnTo>
                <a:lnTo>
                  <a:pt x="1743075" y="619125"/>
                </a:lnTo>
                <a:lnTo>
                  <a:pt x="0" y="619125"/>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33" name="Text Placeholder 19"/>
          <p:cNvSpPr>
            <a:spLocks noGrp="1"/>
          </p:cNvSpPr>
          <p:nvPr>
            <p:ph type="body" sz="quarter" idx="17" hasCustomPrompt="1"/>
          </p:nvPr>
        </p:nvSpPr>
        <p:spPr>
          <a:xfrm>
            <a:off x="7616394" y="2530981"/>
            <a:ext cx="1836525" cy="378715"/>
          </a:xfrm>
          <a:prstGeom prst="rect">
            <a:avLst/>
          </a:prstGeom>
        </p:spPr>
        <p:txBody>
          <a:bodyPr/>
          <a:lstStyle>
            <a:lvl1pPr marL="0" indent="0" algn="ctr" rtl="0">
              <a:buNone/>
              <a:defRPr sz="1800" b="1"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34" name="Text Placeholder 19"/>
          <p:cNvSpPr>
            <a:spLocks noGrp="1"/>
          </p:cNvSpPr>
          <p:nvPr>
            <p:ph type="body" sz="quarter" idx="18" hasCustomPrompt="1"/>
          </p:nvPr>
        </p:nvSpPr>
        <p:spPr>
          <a:xfrm>
            <a:off x="7579325" y="3152071"/>
            <a:ext cx="1910665" cy="2441421"/>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35" name="Freeform: Shape 7">
            <a:extLst>
              <a:ext uri="{FF2B5EF4-FFF2-40B4-BE49-F238E27FC236}">
                <a16:creationId xmlns:a16="http://schemas.microsoft.com/office/drawing/2014/main" id="{A5B4AC96-AC07-4D47-AE89-38AD2D7DDF2C}"/>
              </a:ext>
            </a:extLst>
          </p:cNvPr>
          <p:cNvSpPr/>
          <p:nvPr userDrawn="1"/>
        </p:nvSpPr>
        <p:spPr>
          <a:xfrm>
            <a:off x="9820017" y="2410777"/>
            <a:ext cx="1910665" cy="619125"/>
          </a:xfrm>
          <a:custGeom>
            <a:avLst/>
            <a:gdLst>
              <a:gd name="connsiteX0" fmla="*/ 0 w 1743075"/>
              <a:gd name="connsiteY0" fmla="*/ 0 h 619125"/>
              <a:gd name="connsiteX1" fmla="*/ 1743075 w 1743075"/>
              <a:gd name="connsiteY1" fmla="*/ 0 h 619125"/>
              <a:gd name="connsiteX2" fmla="*/ 1743075 w 1743075"/>
              <a:gd name="connsiteY2" fmla="*/ 619125 h 619125"/>
              <a:gd name="connsiteX3" fmla="*/ 0 w 1743075"/>
              <a:gd name="connsiteY3" fmla="*/ 619125 h 619125"/>
            </a:gdLst>
            <a:ahLst/>
            <a:cxnLst>
              <a:cxn ang="0">
                <a:pos x="connsiteX0" y="connsiteY0"/>
              </a:cxn>
              <a:cxn ang="0">
                <a:pos x="connsiteX1" y="connsiteY1"/>
              </a:cxn>
              <a:cxn ang="0">
                <a:pos x="connsiteX2" y="connsiteY2"/>
              </a:cxn>
              <a:cxn ang="0">
                <a:pos x="connsiteX3" y="connsiteY3"/>
              </a:cxn>
            </a:cxnLst>
            <a:rect l="l" t="t" r="r" b="b"/>
            <a:pathLst>
              <a:path w="1743075" h="619125">
                <a:moveTo>
                  <a:pt x="0" y="0"/>
                </a:moveTo>
                <a:lnTo>
                  <a:pt x="1743075" y="0"/>
                </a:lnTo>
                <a:lnTo>
                  <a:pt x="1743075" y="619125"/>
                </a:lnTo>
                <a:lnTo>
                  <a:pt x="0" y="619125"/>
                </a:ln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36" name="Text Placeholder 19"/>
          <p:cNvSpPr>
            <a:spLocks noGrp="1"/>
          </p:cNvSpPr>
          <p:nvPr>
            <p:ph type="body" sz="quarter" idx="19" hasCustomPrompt="1"/>
          </p:nvPr>
        </p:nvSpPr>
        <p:spPr>
          <a:xfrm>
            <a:off x="9857086" y="2530981"/>
            <a:ext cx="1836525" cy="378715"/>
          </a:xfrm>
          <a:prstGeom prst="rect">
            <a:avLst/>
          </a:prstGeom>
        </p:spPr>
        <p:txBody>
          <a:bodyPr/>
          <a:lstStyle>
            <a:lvl1pPr marL="0" indent="0" algn="ctr" rtl="0">
              <a:buNone/>
              <a:defRPr sz="1800" b="1"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37" name="Text Placeholder 19"/>
          <p:cNvSpPr>
            <a:spLocks noGrp="1"/>
          </p:cNvSpPr>
          <p:nvPr>
            <p:ph type="body" sz="quarter" idx="20" hasCustomPrompt="1"/>
          </p:nvPr>
        </p:nvSpPr>
        <p:spPr>
          <a:xfrm>
            <a:off x="9820017" y="3152071"/>
            <a:ext cx="1910665" cy="2441421"/>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308093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reative 3">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41639B-2D7B-4107-95F5-E270654CB85B}"/>
              </a:ext>
            </a:extLst>
          </p:cNvPr>
          <p:cNvSpPr>
            <a:spLocks noGrp="1"/>
          </p:cNvSpPr>
          <p:nvPr>
            <p:ph sz="quarter" idx="25"/>
          </p:nvPr>
        </p:nvSpPr>
        <p:spPr>
          <a:xfrm>
            <a:off x="352425" y="696913"/>
            <a:ext cx="5172075" cy="4948237"/>
          </a:xfrm>
          <a:prstGeom prst="rect">
            <a:avLst/>
          </a:prstGeo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Graphic 1">
            <a:extLst>
              <a:ext uri="{FF2B5EF4-FFF2-40B4-BE49-F238E27FC236}">
                <a16:creationId xmlns:a16="http://schemas.microsoft.com/office/drawing/2014/main" id="{1B37CBFE-01BD-4D9C-8426-C96837443A1F}"/>
              </a:ext>
            </a:extLst>
          </p:cNvPr>
          <p:cNvSpPr/>
          <p:nvPr userDrawn="1"/>
        </p:nvSpPr>
        <p:spPr>
          <a:xfrm>
            <a:off x="5966347" y="565140"/>
            <a:ext cx="5852575" cy="76939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endParaRPr lang="en-ID">
              <a:latin typeface="+mn-lt"/>
            </a:endParaRPr>
          </a:p>
        </p:txBody>
      </p:sp>
      <p:sp>
        <p:nvSpPr>
          <p:cNvPr id="24" name="Text Placeholder 2"/>
          <p:cNvSpPr>
            <a:spLocks noGrp="1"/>
          </p:cNvSpPr>
          <p:nvPr>
            <p:ph type="body" sz="quarter" idx="18" hasCustomPrompt="1"/>
          </p:nvPr>
        </p:nvSpPr>
        <p:spPr>
          <a:xfrm>
            <a:off x="6053983" y="697695"/>
            <a:ext cx="1340738" cy="610667"/>
          </a:xfrm>
          <a:prstGeom prst="rect">
            <a:avLst/>
          </a:prstGeom>
        </p:spPr>
        <p:txBody>
          <a:bodyPr anchor="ctr"/>
          <a:lstStyle>
            <a:lvl1pPr marL="0" indent="0">
              <a:buNone/>
              <a:defRPr sz="6600" b="1">
                <a:solidFill>
                  <a:schemeClr val="bg1"/>
                </a:solidFill>
                <a:latin typeface="Segoe UI" panose="020B0502040204020203" pitchFamily="34" charset="0"/>
                <a:cs typeface="Segoe UI" panose="020B0502040204020203" pitchFamily="34" charset="0"/>
              </a:defRPr>
            </a:lvl1pPr>
          </a:lstStyle>
          <a:p>
            <a:pPr lvl="0"/>
            <a:r>
              <a:rPr lang="en-US" dirty="0"/>
              <a:t>1</a:t>
            </a:r>
          </a:p>
        </p:txBody>
      </p:sp>
      <p:sp>
        <p:nvSpPr>
          <p:cNvPr id="25" name="Text Placeholder 2"/>
          <p:cNvSpPr>
            <a:spLocks noGrp="1"/>
          </p:cNvSpPr>
          <p:nvPr>
            <p:ph type="body" sz="quarter" idx="19" hasCustomPrompt="1"/>
          </p:nvPr>
        </p:nvSpPr>
        <p:spPr>
          <a:xfrm>
            <a:off x="7216345" y="697695"/>
            <a:ext cx="4118919" cy="61066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7" name="Graphic 1">
            <a:extLst>
              <a:ext uri="{FF2B5EF4-FFF2-40B4-BE49-F238E27FC236}">
                <a16:creationId xmlns:a16="http://schemas.microsoft.com/office/drawing/2014/main" id="{1B37CBFE-01BD-4D9C-8426-C96837443A1F}"/>
              </a:ext>
            </a:extLst>
          </p:cNvPr>
          <p:cNvSpPr/>
          <p:nvPr userDrawn="1"/>
        </p:nvSpPr>
        <p:spPr>
          <a:xfrm>
            <a:off x="5966347" y="1467085"/>
            <a:ext cx="5852575" cy="76939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endParaRPr lang="en-ID">
              <a:latin typeface="+mn-lt"/>
            </a:endParaRPr>
          </a:p>
        </p:txBody>
      </p:sp>
      <p:sp>
        <p:nvSpPr>
          <p:cNvPr id="29" name="Text Placeholder 2"/>
          <p:cNvSpPr>
            <a:spLocks noGrp="1"/>
          </p:cNvSpPr>
          <p:nvPr>
            <p:ph type="body" sz="quarter" idx="26" hasCustomPrompt="1"/>
          </p:nvPr>
        </p:nvSpPr>
        <p:spPr>
          <a:xfrm>
            <a:off x="6053983" y="1599640"/>
            <a:ext cx="1340738" cy="610667"/>
          </a:xfrm>
          <a:prstGeom prst="rect">
            <a:avLst/>
          </a:prstGeom>
        </p:spPr>
        <p:txBody>
          <a:bodyPr anchor="ctr"/>
          <a:lstStyle>
            <a:lvl1pPr marL="0" indent="0">
              <a:buNone/>
              <a:defRPr sz="6600" b="1">
                <a:solidFill>
                  <a:schemeClr val="bg1"/>
                </a:solidFill>
                <a:latin typeface="Segoe UI" panose="020B0502040204020203" pitchFamily="34" charset="0"/>
                <a:cs typeface="Segoe UI" panose="020B0502040204020203" pitchFamily="34" charset="0"/>
              </a:defRPr>
            </a:lvl1pPr>
          </a:lstStyle>
          <a:p>
            <a:pPr lvl="0"/>
            <a:r>
              <a:rPr lang="en-US" dirty="0"/>
              <a:t>2</a:t>
            </a:r>
          </a:p>
        </p:txBody>
      </p:sp>
      <p:sp>
        <p:nvSpPr>
          <p:cNvPr id="42" name="Text Placeholder 2"/>
          <p:cNvSpPr>
            <a:spLocks noGrp="1"/>
          </p:cNvSpPr>
          <p:nvPr>
            <p:ph type="body" sz="quarter" idx="27" hasCustomPrompt="1"/>
          </p:nvPr>
        </p:nvSpPr>
        <p:spPr>
          <a:xfrm>
            <a:off x="7216345" y="1599640"/>
            <a:ext cx="4118919" cy="61066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43" name="Graphic 1">
            <a:extLst>
              <a:ext uri="{FF2B5EF4-FFF2-40B4-BE49-F238E27FC236}">
                <a16:creationId xmlns:a16="http://schemas.microsoft.com/office/drawing/2014/main" id="{1B37CBFE-01BD-4D9C-8426-C96837443A1F}"/>
              </a:ext>
            </a:extLst>
          </p:cNvPr>
          <p:cNvSpPr/>
          <p:nvPr userDrawn="1"/>
        </p:nvSpPr>
        <p:spPr>
          <a:xfrm>
            <a:off x="5966347" y="2369030"/>
            <a:ext cx="5852575" cy="76939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endParaRPr lang="en-ID">
              <a:latin typeface="+mn-lt"/>
            </a:endParaRPr>
          </a:p>
        </p:txBody>
      </p:sp>
      <p:sp>
        <p:nvSpPr>
          <p:cNvPr id="44" name="Text Placeholder 2"/>
          <p:cNvSpPr>
            <a:spLocks noGrp="1"/>
          </p:cNvSpPr>
          <p:nvPr>
            <p:ph type="body" sz="quarter" idx="28" hasCustomPrompt="1"/>
          </p:nvPr>
        </p:nvSpPr>
        <p:spPr>
          <a:xfrm>
            <a:off x="6053983" y="2501585"/>
            <a:ext cx="1340738" cy="610667"/>
          </a:xfrm>
          <a:prstGeom prst="rect">
            <a:avLst/>
          </a:prstGeom>
        </p:spPr>
        <p:txBody>
          <a:bodyPr anchor="ctr"/>
          <a:lstStyle>
            <a:lvl1pPr marL="0" indent="0">
              <a:buNone/>
              <a:defRPr sz="6600" b="1">
                <a:solidFill>
                  <a:schemeClr val="bg1"/>
                </a:solidFill>
                <a:latin typeface="Segoe UI" panose="020B0502040204020203" pitchFamily="34" charset="0"/>
                <a:cs typeface="Segoe UI" panose="020B0502040204020203" pitchFamily="34" charset="0"/>
              </a:defRPr>
            </a:lvl1pPr>
          </a:lstStyle>
          <a:p>
            <a:pPr lvl="0"/>
            <a:r>
              <a:rPr lang="en-US" dirty="0"/>
              <a:t>3</a:t>
            </a:r>
          </a:p>
        </p:txBody>
      </p:sp>
      <p:sp>
        <p:nvSpPr>
          <p:cNvPr id="45" name="Text Placeholder 2"/>
          <p:cNvSpPr>
            <a:spLocks noGrp="1"/>
          </p:cNvSpPr>
          <p:nvPr>
            <p:ph type="body" sz="quarter" idx="29" hasCustomPrompt="1"/>
          </p:nvPr>
        </p:nvSpPr>
        <p:spPr>
          <a:xfrm>
            <a:off x="7216345" y="2501585"/>
            <a:ext cx="4118919" cy="61066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46" name="Graphic 1">
            <a:extLst>
              <a:ext uri="{FF2B5EF4-FFF2-40B4-BE49-F238E27FC236}">
                <a16:creationId xmlns:a16="http://schemas.microsoft.com/office/drawing/2014/main" id="{1B37CBFE-01BD-4D9C-8426-C96837443A1F}"/>
              </a:ext>
            </a:extLst>
          </p:cNvPr>
          <p:cNvSpPr/>
          <p:nvPr userDrawn="1"/>
        </p:nvSpPr>
        <p:spPr>
          <a:xfrm>
            <a:off x="5966347" y="3270975"/>
            <a:ext cx="5852575" cy="76939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endParaRPr lang="en-ID">
              <a:latin typeface="+mn-lt"/>
            </a:endParaRPr>
          </a:p>
        </p:txBody>
      </p:sp>
      <p:sp>
        <p:nvSpPr>
          <p:cNvPr id="47" name="Text Placeholder 2"/>
          <p:cNvSpPr>
            <a:spLocks noGrp="1"/>
          </p:cNvSpPr>
          <p:nvPr>
            <p:ph type="body" sz="quarter" idx="30" hasCustomPrompt="1"/>
          </p:nvPr>
        </p:nvSpPr>
        <p:spPr>
          <a:xfrm>
            <a:off x="6053983" y="3403530"/>
            <a:ext cx="1340738" cy="610667"/>
          </a:xfrm>
          <a:prstGeom prst="rect">
            <a:avLst/>
          </a:prstGeom>
        </p:spPr>
        <p:txBody>
          <a:bodyPr anchor="ctr"/>
          <a:lstStyle>
            <a:lvl1pPr marL="0" indent="0">
              <a:buNone/>
              <a:defRPr sz="6600" b="1">
                <a:solidFill>
                  <a:schemeClr val="bg1"/>
                </a:solidFill>
                <a:latin typeface="Segoe UI" panose="020B0502040204020203" pitchFamily="34" charset="0"/>
                <a:cs typeface="Segoe UI" panose="020B0502040204020203" pitchFamily="34" charset="0"/>
              </a:defRPr>
            </a:lvl1pPr>
          </a:lstStyle>
          <a:p>
            <a:pPr lvl="0"/>
            <a:r>
              <a:rPr lang="en-US" dirty="0"/>
              <a:t>4</a:t>
            </a:r>
          </a:p>
        </p:txBody>
      </p:sp>
      <p:sp>
        <p:nvSpPr>
          <p:cNvPr id="48" name="Text Placeholder 2"/>
          <p:cNvSpPr>
            <a:spLocks noGrp="1"/>
          </p:cNvSpPr>
          <p:nvPr>
            <p:ph type="body" sz="quarter" idx="31" hasCustomPrompt="1"/>
          </p:nvPr>
        </p:nvSpPr>
        <p:spPr>
          <a:xfrm>
            <a:off x="7216345" y="3403530"/>
            <a:ext cx="4118919" cy="61066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49" name="Graphic 1">
            <a:extLst>
              <a:ext uri="{FF2B5EF4-FFF2-40B4-BE49-F238E27FC236}">
                <a16:creationId xmlns:a16="http://schemas.microsoft.com/office/drawing/2014/main" id="{1B37CBFE-01BD-4D9C-8426-C96837443A1F}"/>
              </a:ext>
            </a:extLst>
          </p:cNvPr>
          <p:cNvSpPr/>
          <p:nvPr userDrawn="1"/>
        </p:nvSpPr>
        <p:spPr>
          <a:xfrm>
            <a:off x="5966347" y="4172920"/>
            <a:ext cx="5852575" cy="76939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endParaRPr lang="en-ID">
              <a:latin typeface="+mn-lt"/>
            </a:endParaRPr>
          </a:p>
        </p:txBody>
      </p:sp>
      <p:sp>
        <p:nvSpPr>
          <p:cNvPr id="50" name="Text Placeholder 2"/>
          <p:cNvSpPr>
            <a:spLocks noGrp="1"/>
          </p:cNvSpPr>
          <p:nvPr>
            <p:ph type="body" sz="quarter" idx="32" hasCustomPrompt="1"/>
          </p:nvPr>
        </p:nvSpPr>
        <p:spPr>
          <a:xfrm>
            <a:off x="6053983" y="4305475"/>
            <a:ext cx="1340738" cy="610667"/>
          </a:xfrm>
          <a:prstGeom prst="rect">
            <a:avLst/>
          </a:prstGeom>
        </p:spPr>
        <p:txBody>
          <a:bodyPr anchor="ctr"/>
          <a:lstStyle>
            <a:lvl1pPr marL="0" indent="0">
              <a:buNone/>
              <a:defRPr sz="6600" b="1">
                <a:solidFill>
                  <a:schemeClr val="bg1"/>
                </a:solidFill>
                <a:latin typeface="Segoe UI" panose="020B0502040204020203" pitchFamily="34" charset="0"/>
                <a:cs typeface="Segoe UI" panose="020B0502040204020203" pitchFamily="34" charset="0"/>
              </a:defRPr>
            </a:lvl1pPr>
          </a:lstStyle>
          <a:p>
            <a:pPr lvl="0"/>
            <a:r>
              <a:rPr lang="en-US" dirty="0"/>
              <a:t>5</a:t>
            </a:r>
          </a:p>
        </p:txBody>
      </p:sp>
      <p:sp>
        <p:nvSpPr>
          <p:cNvPr id="51" name="Text Placeholder 2"/>
          <p:cNvSpPr>
            <a:spLocks noGrp="1"/>
          </p:cNvSpPr>
          <p:nvPr>
            <p:ph type="body" sz="quarter" idx="33" hasCustomPrompt="1"/>
          </p:nvPr>
        </p:nvSpPr>
        <p:spPr>
          <a:xfrm>
            <a:off x="7216345" y="4305475"/>
            <a:ext cx="4118919" cy="61066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52" name="Graphic 1">
            <a:extLst>
              <a:ext uri="{FF2B5EF4-FFF2-40B4-BE49-F238E27FC236}">
                <a16:creationId xmlns:a16="http://schemas.microsoft.com/office/drawing/2014/main" id="{1B37CBFE-01BD-4D9C-8426-C96837443A1F}"/>
              </a:ext>
            </a:extLst>
          </p:cNvPr>
          <p:cNvSpPr/>
          <p:nvPr userDrawn="1"/>
        </p:nvSpPr>
        <p:spPr>
          <a:xfrm>
            <a:off x="5966347" y="5074865"/>
            <a:ext cx="5852575" cy="76939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rtl="0"/>
            <a:endParaRPr lang="en-ID">
              <a:latin typeface="+mn-lt"/>
            </a:endParaRPr>
          </a:p>
        </p:txBody>
      </p:sp>
      <p:sp>
        <p:nvSpPr>
          <p:cNvPr id="53" name="Text Placeholder 2"/>
          <p:cNvSpPr>
            <a:spLocks noGrp="1"/>
          </p:cNvSpPr>
          <p:nvPr>
            <p:ph type="body" sz="quarter" idx="34" hasCustomPrompt="1"/>
          </p:nvPr>
        </p:nvSpPr>
        <p:spPr>
          <a:xfrm>
            <a:off x="6053983" y="5207420"/>
            <a:ext cx="1340738" cy="610667"/>
          </a:xfrm>
          <a:prstGeom prst="rect">
            <a:avLst/>
          </a:prstGeom>
        </p:spPr>
        <p:txBody>
          <a:bodyPr anchor="ctr"/>
          <a:lstStyle>
            <a:lvl1pPr marL="0" indent="0" rtl="0">
              <a:buNone/>
              <a:defRPr sz="6600" b="1">
                <a:solidFill>
                  <a:schemeClr val="bg1"/>
                </a:solidFill>
                <a:latin typeface="Segoe UI" panose="020B0502040204020203" pitchFamily="34" charset="0"/>
                <a:cs typeface="Segoe UI" panose="020B0502040204020203" pitchFamily="34" charset="0"/>
              </a:defRPr>
            </a:lvl1pPr>
          </a:lstStyle>
          <a:p>
            <a:pPr lvl="0"/>
            <a:r>
              <a:rPr lang="en-US" dirty="0"/>
              <a:t>6</a:t>
            </a:r>
          </a:p>
        </p:txBody>
      </p:sp>
      <p:sp>
        <p:nvSpPr>
          <p:cNvPr id="54" name="Text Placeholder 2"/>
          <p:cNvSpPr>
            <a:spLocks noGrp="1"/>
          </p:cNvSpPr>
          <p:nvPr>
            <p:ph type="body" sz="quarter" idx="35" hasCustomPrompt="1"/>
          </p:nvPr>
        </p:nvSpPr>
        <p:spPr>
          <a:xfrm>
            <a:off x="7216345" y="5207420"/>
            <a:ext cx="4118919" cy="61066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160323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Creative 8">
    <p:spTree>
      <p:nvGrpSpPr>
        <p:cNvPr id="1" name=""/>
        <p:cNvGrpSpPr/>
        <p:nvPr/>
      </p:nvGrpSpPr>
      <p:grpSpPr>
        <a:xfrm>
          <a:off x="0" y="0"/>
          <a:ext cx="0" cy="0"/>
          <a:chOff x="0" y="0"/>
          <a:chExt cx="0" cy="0"/>
        </a:xfrm>
      </p:grpSpPr>
      <p:sp>
        <p:nvSpPr>
          <p:cNvPr id="10" name="Picture Placeholder 12">
            <a:extLst>
              <a:ext uri="{FF2B5EF4-FFF2-40B4-BE49-F238E27FC236}">
                <a16:creationId xmlns:a16="http://schemas.microsoft.com/office/drawing/2014/main" id="{75722619-B098-4E52-B6BA-6E37BED2A73D}"/>
              </a:ext>
            </a:extLst>
          </p:cNvPr>
          <p:cNvSpPr>
            <a:spLocks noGrp="1"/>
          </p:cNvSpPr>
          <p:nvPr>
            <p:ph type="pic" sz="quarter" idx="4294967295"/>
          </p:nvPr>
        </p:nvSpPr>
        <p:spPr>
          <a:xfrm>
            <a:off x="9779001" y="3111500"/>
            <a:ext cx="2412999" cy="3746500"/>
          </a:xfrm>
          <a:prstGeom prst="rect">
            <a:avLst/>
          </a:prstGeom>
        </p:spPr>
      </p:sp>
      <p:sp>
        <p:nvSpPr>
          <p:cNvPr id="2" name="Graphic 38">
            <a:extLst>
              <a:ext uri="{FF2B5EF4-FFF2-40B4-BE49-F238E27FC236}">
                <a16:creationId xmlns:a16="http://schemas.microsoft.com/office/drawing/2014/main" id="{C6781069-FFAD-42FC-8E81-C50A734A3D47}"/>
              </a:ext>
            </a:extLst>
          </p:cNvPr>
          <p:cNvSpPr/>
          <p:nvPr userDrawn="1"/>
        </p:nvSpPr>
        <p:spPr>
          <a:xfrm>
            <a:off x="3616059" y="1579384"/>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3" name="Rectangle 2">
            <a:extLst>
              <a:ext uri="{FF2B5EF4-FFF2-40B4-BE49-F238E27FC236}">
                <a16:creationId xmlns:a16="http://schemas.microsoft.com/office/drawing/2014/main" id="{F9FCBD87-81CD-4833-919F-29FE718E381B}"/>
              </a:ext>
            </a:extLst>
          </p:cNvPr>
          <p:cNvSpPr/>
          <p:nvPr userDrawn="1"/>
        </p:nvSpPr>
        <p:spPr>
          <a:xfrm>
            <a:off x="5145499" y="0"/>
            <a:ext cx="4622800" cy="106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4" name="Rectangle 3">
            <a:extLst>
              <a:ext uri="{FF2B5EF4-FFF2-40B4-BE49-F238E27FC236}">
                <a16:creationId xmlns:a16="http://schemas.microsoft.com/office/drawing/2014/main" id="{DA5928F9-B376-427A-AA99-A03A3FF3EF93}"/>
              </a:ext>
            </a:extLst>
          </p:cNvPr>
          <p:cNvSpPr/>
          <p:nvPr userDrawn="1"/>
        </p:nvSpPr>
        <p:spPr>
          <a:xfrm>
            <a:off x="9779001" y="2471460"/>
            <a:ext cx="2412999" cy="6450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6" name="Freeform: Shape 7">
            <a:extLst>
              <a:ext uri="{FF2B5EF4-FFF2-40B4-BE49-F238E27FC236}">
                <a16:creationId xmlns:a16="http://schemas.microsoft.com/office/drawing/2014/main" id="{119DF90B-80DD-4B7F-BDEE-178475287179}"/>
              </a:ext>
            </a:extLst>
          </p:cNvPr>
          <p:cNvSpPr/>
          <p:nvPr userDrawn="1"/>
        </p:nvSpPr>
        <p:spPr>
          <a:xfrm>
            <a:off x="1804259" y="2167854"/>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9" name="Picture Placeholder 2">
            <a:extLst>
              <a:ext uri="{FF2B5EF4-FFF2-40B4-BE49-F238E27FC236}">
                <a16:creationId xmlns:a16="http://schemas.microsoft.com/office/drawing/2014/main" id="{A47C9BA6-EAC5-4BD3-A761-9F9C48CF1916}"/>
              </a:ext>
            </a:extLst>
          </p:cNvPr>
          <p:cNvSpPr>
            <a:spLocks noGrp="1"/>
          </p:cNvSpPr>
          <p:nvPr>
            <p:ph type="pic" sz="quarter" idx="4294967295"/>
          </p:nvPr>
        </p:nvSpPr>
        <p:spPr>
          <a:xfrm>
            <a:off x="5150850" y="1066800"/>
            <a:ext cx="4622800" cy="2044700"/>
          </a:xfrm>
          <a:prstGeom prst="rect">
            <a:avLst/>
          </a:prstGeom>
        </p:spPr>
      </p:sp>
      <p:pic>
        <p:nvPicPr>
          <p:cNvPr id="11" name="Graphic 8">
            <a:extLst>
              <a:ext uri="{FF2B5EF4-FFF2-40B4-BE49-F238E27FC236}">
                <a16:creationId xmlns:a16="http://schemas.microsoft.com/office/drawing/2014/main" id="{C938EC8F-1613-473B-BCE5-340E209CE0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21881" y="6149856"/>
            <a:ext cx="2284678" cy="716382"/>
          </a:xfrm>
          <a:prstGeom prst="rect">
            <a:avLst/>
          </a:prstGeom>
        </p:spPr>
      </p:pic>
      <p:sp>
        <p:nvSpPr>
          <p:cNvPr id="12" name="Rectangle 11">
            <a:extLst>
              <a:ext uri="{FF2B5EF4-FFF2-40B4-BE49-F238E27FC236}">
                <a16:creationId xmlns:a16="http://schemas.microsoft.com/office/drawing/2014/main" id="{BAE03DC1-8AE1-4F88-BEF5-9FD021194F6D}"/>
              </a:ext>
            </a:extLst>
          </p:cNvPr>
          <p:cNvSpPr/>
          <p:nvPr userDrawn="1"/>
        </p:nvSpPr>
        <p:spPr>
          <a:xfrm>
            <a:off x="0" y="6616931"/>
            <a:ext cx="12192000" cy="241069"/>
          </a:xfrm>
          <a:prstGeom prst="rect">
            <a:avLst/>
          </a:prstGeom>
          <a:solidFill>
            <a:srgbClr val="4DD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Segoe UI"/>
                <a:ea typeface="+mn-ea"/>
                <a:cs typeface="Segoe UI"/>
              </a:rPr>
              <a:t>   Kingdom of Saudi Arabia | Aviation Investigation Bruere   									</a:t>
            </a:r>
          </a:p>
        </p:txBody>
      </p:sp>
      <p:sp>
        <p:nvSpPr>
          <p:cNvPr id="13" name="TextBox 12">
            <a:extLst>
              <a:ext uri="{FF2B5EF4-FFF2-40B4-BE49-F238E27FC236}">
                <a16:creationId xmlns:a16="http://schemas.microsoft.com/office/drawing/2014/main" id="{2A1F31FB-508F-4CFB-991E-7EBDCAA60197}"/>
              </a:ext>
            </a:extLst>
          </p:cNvPr>
          <p:cNvSpPr txBox="1"/>
          <p:nvPr userDrawn="1"/>
        </p:nvSpPr>
        <p:spPr>
          <a:xfrm>
            <a:off x="11376351" y="6583576"/>
            <a:ext cx="461319"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2D54D5-F890-480C-9C20-3CD80927873E}" type="slidenum">
              <a:rPr kumimoji="0" lang="en-US" sz="1400" b="0" i="0" u="none" strike="noStrike" kern="1200" cap="none" spc="0" normalizeH="0" baseline="0" noProof="0" smtClean="0">
                <a:ln>
                  <a:noFill/>
                </a:ln>
                <a:solidFill>
                  <a:srgbClr val="003770"/>
                </a:solidFill>
                <a:effectLst/>
                <a:uLnTx/>
                <a:uFillTx/>
                <a:latin typeface="Segoe UI"/>
                <a:ea typeface="+mn-ea"/>
                <a:cs typeface="Segoe U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003770"/>
              </a:solidFill>
              <a:effectLst/>
              <a:uLnTx/>
              <a:uFillTx/>
              <a:latin typeface="Segoe UI"/>
              <a:ea typeface="+mn-ea"/>
              <a:cs typeface="Segoe UI"/>
            </a:endParaRPr>
          </a:p>
        </p:txBody>
      </p:sp>
      <p:sp>
        <p:nvSpPr>
          <p:cNvPr id="17" name="Text Placeholder 16"/>
          <p:cNvSpPr>
            <a:spLocks noGrp="1"/>
          </p:cNvSpPr>
          <p:nvPr>
            <p:ph type="body" sz="quarter" idx="10" hasCustomPrompt="1"/>
          </p:nvPr>
        </p:nvSpPr>
        <p:spPr>
          <a:xfrm>
            <a:off x="1650958" y="2505920"/>
            <a:ext cx="3494541" cy="1482459"/>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sp>
        <p:nvSpPr>
          <p:cNvPr id="18" name="Text Placeholder 16"/>
          <p:cNvSpPr>
            <a:spLocks noGrp="1"/>
          </p:cNvSpPr>
          <p:nvPr>
            <p:ph type="body" sz="quarter" idx="11" hasCustomPrompt="1"/>
          </p:nvPr>
        </p:nvSpPr>
        <p:spPr>
          <a:xfrm>
            <a:off x="1650958" y="4107490"/>
            <a:ext cx="3494541" cy="1889760"/>
          </a:xfrm>
          <a:prstGeom prst="rect">
            <a:avLst/>
          </a:prstGeom>
        </p:spPr>
        <p:txBody>
          <a:bodyPr/>
          <a:lstStyle>
            <a:lvl1pPr marL="0" indent="0" rtl="0">
              <a:buNone/>
              <a:defRPr sz="1100" strike="noStrike" baseline="0">
                <a:solidFill>
                  <a:schemeClr val="accent2"/>
                </a:solidFill>
                <a:effectLst/>
              </a:defRPr>
            </a:lvl1pPr>
          </a:lstStyle>
          <a:p>
            <a:pPr lvl="0"/>
            <a:r>
              <a:rPr lang="en-US" dirty="0"/>
              <a:t>Edit text</a:t>
            </a:r>
          </a:p>
          <a:p>
            <a:pPr lvl="0"/>
            <a:endParaRPr lang="en-US" dirty="0"/>
          </a:p>
        </p:txBody>
      </p:sp>
    </p:spTree>
    <p:extLst>
      <p:ext uri="{BB962C8B-B14F-4D97-AF65-F5344CB8AC3E}">
        <p14:creationId xmlns:p14="http://schemas.microsoft.com/office/powerpoint/2010/main" val="255225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reative 9">
    <p:spTree>
      <p:nvGrpSpPr>
        <p:cNvPr id="1" name=""/>
        <p:cNvGrpSpPr/>
        <p:nvPr/>
      </p:nvGrpSpPr>
      <p:grpSpPr>
        <a:xfrm>
          <a:off x="0" y="0"/>
          <a:ext cx="0" cy="0"/>
          <a:chOff x="0" y="0"/>
          <a:chExt cx="0" cy="0"/>
        </a:xfrm>
      </p:grpSpPr>
      <p:sp>
        <p:nvSpPr>
          <p:cNvPr id="229" name="Graphic 38">
            <a:extLst>
              <a:ext uri="{FF2B5EF4-FFF2-40B4-BE49-F238E27FC236}">
                <a16:creationId xmlns:a16="http://schemas.microsoft.com/office/drawing/2014/main" id="{C6781069-FFAD-42FC-8E81-C50A734A3D47}"/>
              </a:ext>
            </a:extLst>
          </p:cNvPr>
          <p:cNvSpPr/>
          <p:nvPr userDrawn="1"/>
        </p:nvSpPr>
        <p:spPr>
          <a:xfrm>
            <a:off x="5988556" y="3111500"/>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28" name="Picture Placeholder 12">
            <a:extLst>
              <a:ext uri="{FF2B5EF4-FFF2-40B4-BE49-F238E27FC236}">
                <a16:creationId xmlns:a16="http://schemas.microsoft.com/office/drawing/2014/main" id="{75722619-B098-4E52-B6BA-6E37BED2A73D}"/>
              </a:ext>
            </a:extLst>
          </p:cNvPr>
          <p:cNvSpPr>
            <a:spLocks noGrp="1"/>
          </p:cNvSpPr>
          <p:nvPr>
            <p:ph type="pic" sz="quarter" idx="4294967295"/>
          </p:nvPr>
        </p:nvSpPr>
        <p:spPr>
          <a:xfrm>
            <a:off x="0" y="3111500"/>
            <a:ext cx="3509319" cy="3519959"/>
          </a:xfrm>
          <a:prstGeom prst="rect">
            <a:avLst/>
          </a:prstGeom>
        </p:spPr>
      </p:sp>
      <p:sp>
        <p:nvSpPr>
          <p:cNvPr id="230" name="Rectangle 229">
            <a:extLst>
              <a:ext uri="{FF2B5EF4-FFF2-40B4-BE49-F238E27FC236}">
                <a16:creationId xmlns:a16="http://schemas.microsoft.com/office/drawing/2014/main" id="{F9FCBD87-81CD-4833-919F-29FE718E381B}"/>
              </a:ext>
            </a:extLst>
          </p:cNvPr>
          <p:cNvSpPr/>
          <p:nvPr userDrawn="1"/>
        </p:nvSpPr>
        <p:spPr>
          <a:xfrm>
            <a:off x="3509319" y="0"/>
            <a:ext cx="4492508" cy="106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231" name="Rectangle 230">
            <a:extLst>
              <a:ext uri="{FF2B5EF4-FFF2-40B4-BE49-F238E27FC236}">
                <a16:creationId xmlns:a16="http://schemas.microsoft.com/office/drawing/2014/main" id="{DA5928F9-B376-427A-AA99-A03A3FF3EF93}"/>
              </a:ext>
            </a:extLst>
          </p:cNvPr>
          <p:cNvSpPr/>
          <p:nvPr userDrawn="1"/>
        </p:nvSpPr>
        <p:spPr>
          <a:xfrm>
            <a:off x="0" y="2471460"/>
            <a:ext cx="3509319" cy="6450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232" name="Freeform: Shape 7">
            <a:extLst>
              <a:ext uri="{FF2B5EF4-FFF2-40B4-BE49-F238E27FC236}">
                <a16:creationId xmlns:a16="http://schemas.microsoft.com/office/drawing/2014/main" id="{119DF90B-80DD-4B7F-BDEE-178475287179}"/>
              </a:ext>
            </a:extLst>
          </p:cNvPr>
          <p:cNvSpPr/>
          <p:nvPr userDrawn="1"/>
        </p:nvSpPr>
        <p:spPr>
          <a:xfrm>
            <a:off x="4176756" y="3699970"/>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33" name="Picture Placeholder 2">
            <a:extLst>
              <a:ext uri="{FF2B5EF4-FFF2-40B4-BE49-F238E27FC236}">
                <a16:creationId xmlns:a16="http://schemas.microsoft.com/office/drawing/2014/main" id="{A47C9BA6-EAC5-4BD3-A761-9F9C48CF1916}"/>
              </a:ext>
            </a:extLst>
          </p:cNvPr>
          <p:cNvSpPr>
            <a:spLocks noGrp="1"/>
          </p:cNvSpPr>
          <p:nvPr>
            <p:ph type="pic" sz="quarter" idx="4294967295"/>
          </p:nvPr>
        </p:nvSpPr>
        <p:spPr>
          <a:xfrm>
            <a:off x="3509320" y="1066799"/>
            <a:ext cx="4492508" cy="2352675"/>
          </a:xfrm>
          <a:prstGeom prst="rect">
            <a:avLst/>
          </a:prstGeom>
        </p:spPr>
      </p:sp>
      <p:sp>
        <p:nvSpPr>
          <p:cNvPr id="234" name="Text Placeholder 16"/>
          <p:cNvSpPr>
            <a:spLocks noGrp="1"/>
          </p:cNvSpPr>
          <p:nvPr>
            <p:ph type="body" sz="quarter" idx="10" hasCustomPrompt="1"/>
          </p:nvPr>
        </p:nvSpPr>
        <p:spPr>
          <a:xfrm>
            <a:off x="4023455" y="4038036"/>
            <a:ext cx="3978372" cy="1482459"/>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sp>
        <p:nvSpPr>
          <p:cNvPr id="235" name="Text Placeholder 16"/>
          <p:cNvSpPr>
            <a:spLocks noGrp="1"/>
          </p:cNvSpPr>
          <p:nvPr>
            <p:ph type="body" sz="quarter" idx="11" hasCustomPrompt="1"/>
          </p:nvPr>
        </p:nvSpPr>
        <p:spPr>
          <a:xfrm>
            <a:off x="8252638" y="2049708"/>
            <a:ext cx="3625037" cy="2808041"/>
          </a:xfrm>
          <a:prstGeom prst="rect">
            <a:avLst/>
          </a:prstGeom>
        </p:spPr>
        <p:txBody>
          <a:bodyPr/>
          <a:lstStyle>
            <a:lvl1pPr marL="0" indent="0" rtl="0">
              <a:buNone/>
              <a:defRPr sz="1100" strike="noStrike" baseline="0">
                <a:solidFill>
                  <a:schemeClr val="tx1">
                    <a:lumMod val="65000"/>
                    <a:lumOff val="35000"/>
                  </a:schemeClr>
                </a:solidFill>
                <a:effectLst/>
              </a:defRPr>
            </a:lvl1pPr>
          </a:lstStyle>
          <a:p>
            <a:pPr lvl="0"/>
            <a:r>
              <a:rPr lang="en-US" dirty="0"/>
              <a:t>Edit text</a:t>
            </a:r>
          </a:p>
          <a:p>
            <a:pPr lvl="0"/>
            <a:endParaRPr lang="en-US" dirty="0"/>
          </a:p>
        </p:txBody>
      </p:sp>
      <p:sp>
        <p:nvSpPr>
          <p:cNvPr id="236" name="Text Placeholder 16"/>
          <p:cNvSpPr>
            <a:spLocks noGrp="1"/>
          </p:cNvSpPr>
          <p:nvPr>
            <p:ph type="body" sz="quarter" idx="12" hasCustomPrompt="1"/>
          </p:nvPr>
        </p:nvSpPr>
        <p:spPr>
          <a:xfrm>
            <a:off x="4026132" y="5558471"/>
            <a:ext cx="3975696" cy="617261"/>
          </a:xfrm>
          <a:prstGeom prst="rect">
            <a:avLst/>
          </a:prstGeom>
        </p:spPr>
        <p:txBody>
          <a:bodyPr/>
          <a:lstStyle>
            <a:lvl1pPr marL="0" indent="0" rtl="0">
              <a:buNone/>
              <a:defRPr sz="1400" b="1" strike="noStrike" baseline="0">
                <a:solidFill>
                  <a:schemeClr val="accent2"/>
                </a:solidFill>
                <a:effectLst/>
              </a:defRPr>
            </a:lvl1pPr>
          </a:lstStyle>
          <a:p>
            <a:pPr lvl="0"/>
            <a:r>
              <a:rPr lang="en-US" dirty="0"/>
              <a:t>Edit text</a:t>
            </a:r>
          </a:p>
          <a:p>
            <a:pPr lvl="0"/>
            <a:endParaRPr lang="en-US" dirty="0"/>
          </a:p>
        </p:txBody>
      </p:sp>
      <p:sp>
        <p:nvSpPr>
          <p:cNvPr id="238" name="Text Placeholder 16"/>
          <p:cNvSpPr>
            <a:spLocks noGrp="1"/>
          </p:cNvSpPr>
          <p:nvPr>
            <p:ph type="body" sz="quarter" idx="13" hasCustomPrompt="1"/>
          </p:nvPr>
        </p:nvSpPr>
        <p:spPr>
          <a:xfrm>
            <a:off x="8252638" y="1555116"/>
            <a:ext cx="3625037" cy="378460"/>
          </a:xfrm>
          <a:prstGeom prst="rect">
            <a:avLst/>
          </a:prstGeom>
        </p:spPr>
        <p:txBody>
          <a:bodyPr/>
          <a:lstStyle>
            <a:lvl1pPr marL="0" indent="0" rtl="0">
              <a:buNone/>
              <a:defRPr sz="1400" b="1" strike="noStrike" baseline="0">
                <a:solidFill>
                  <a:schemeClr val="accent2"/>
                </a:solidFill>
                <a:effectLst/>
              </a:defRPr>
            </a:lvl1pPr>
          </a:lstStyle>
          <a:p>
            <a:pPr lvl="0"/>
            <a:r>
              <a:rPr lang="en-US" dirty="0"/>
              <a:t>Edit text</a:t>
            </a:r>
          </a:p>
          <a:p>
            <a:pPr lvl="0"/>
            <a:endParaRPr lang="en-US" dirty="0"/>
          </a:p>
        </p:txBody>
      </p:sp>
    </p:spTree>
    <p:extLst>
      <p:ext uri="{BB962C8B-B14F-4D97-AF65-F5344CB8AC3E}">
        <p14:creationId xmlns:p14="http://schemas.microsoft.com/office/powerpoint/2010/main" val="183407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Creative 10">
    <p:spTree>
      <p:nvGrpSpPr>
        <p:cNvPr id="1" name=""/>
        <p:cNvGrpSpPr/>
        <p:nvPr/>
      </p:nvGrpSpPr>
      <p:grpSpPr>
        <a:xfrm>
          <a:off x="0" y="0"/>
          <a:ext cx="0" cy="0"/>
          <a:chOff x="0" y="0"/>
          <a:chExt cx="0" cy="0"/>
        </a:xfrm>
      </p:grpSpPr>
      <p:sp>
        <p:nvSpPr>
          <p:cNvPr id="215" name="Graphic 38">
            <a:extLst>
              <a:ext uri="{FF2B5EF4-FFF2-40B4-BE49-F238E27FC236}">
                <a16:creationId xmlns:a16="http://schemas.microsoft.com/office/drawing/2014/main" id="{C6781069-FFAD-42FC-8E81-C50A734A3D47}"/>
              </a:ext>
            </a:extLst>
          </p:cNvPr>
          <p:cNvSpPr/>
          <p:nvPr userDrawn="1"/>
        </p:nvSpPr>
        <p:spPr>
          <a:xfrm>
            <a:off x="4219575" y="444500"/>
            <a:ext cx="1876425" cy="3752850"/>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2000" b="0" i="0" u="none" strike="noStrike" kern="1200" cap="none" spc="0" normalizeH="0" baseline="0" noProof="0">
              <a:ln>
                <a:noFill/>
              </a:ln>
              <a:solidFill>
                <a:prstClr val="black"/>
              </a:solidFill>
              <a:effectLst/>
              <a:uLnTx/>
              <a:uFillTx/>
              <a:latin typeface="Segoe UI"/>
              <a:ea typeface="+mn-ea"/>
              <a:cs typeface="Segoe UI"/>
            </a:endParaRPr>
          </a:p>
        </p:txBody>
      </p:sp>
      <p:sp>
        <p:nvSpPr>
          <p:cNvPr id="198" name="Rectangle 197">
            <a:extLst>
              <a:ext uri="{FF2B5EF4-FFF2-40B4-BE49-F238E27FC236}">
                <a16:creationId xmlns:a16="http://schemas.microsoft.com/office/drawing/2014/main" id="{C64A3536-F788-44EC-B0E5-785063FC3E0D}"/>
              </a:ext>
            </a:extLst>
          </p:cNvPr>
          <p:cNvSpPr/>
          <p:nvPr userDrawn="1"/>
        </p:nvSpPr>
        <p:spPr>
          <a:xfrm>
            <a:off x="6832600" y="1"/>
            <a:ext cx="5359401" cy="66198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cxnSp>
        <p:nvCxnSpPr>
          <p:cNvPr id="212" name="Straight Connector 211">
            <a:extLst>
              <a:ext uri="{FF2B5EF4-FFF2-40B4-BE49-F238E27FC236}">
                <a16:creationId xmlns:a16="http://schemas.microsoft.com/office/drawing/2014/main" id="{0E372838-6AC4-4A3E-93DC-5DD9AC3EB508}"/>
              </a:ext>
            </a:extLst>
          </p:cNvPr>
          <p:cNvCxnSpPr>
            <a:cxnSpLocks/>
          </p:cNvCxnSpPr>
          <p:nvPr userDrawn="1"/>
        </p:nvCxnSpPr>
        <p:spPr>
          <a:xfrm>
            <a:off x="6832600" y="931922"/>
            <a:ext cx="5588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3" name="Picture Placeholder 17">
            <a:extLst>
              <a:ext uri="{FF2B5EF4-FFF2-40B4-BE49-F238E27FC236}">
                <a16:creationId xmlns:a16="http://schemas.microsoft.com/office/drawing/2014/main" id="{CD9492D9-5901-4345-B78D-7CA6ABA2941B}"/>
              </a:ext>
            </a:extLst>
          </p:cNvPr>
          <p:cNvSpPr>
            <a:spLocks noGrp="1"/>
          </p:cNvSpPr>
          <p:nvPr>
            <p:ph type="pic" sz="quarter" idx="4294967295"/>
          </p:nvPr>
        </p:nvSpPr>
        <p:spPr>
          <a:xfrm>
            <a:off x="0" y="2466418"/>
            <a:ext cx="6096000" cy="4143931"/>
          </a:xfrm>
          <a:prstGeom prst="rect">
            <a:avLst/>
          </a:prstGeom>
        </p:spPr>
      </p:sp>
      <p:pic>
        <p:nvPicPr>
          <p:cNvPr id="214" name="Graphic 7">
            <a:extLst>
              <a:ext uri="{FF2B5EF4-FFF2-40B4-BE49-F238E27FC236}">
                <a16:creationId xmlns:a16="http://schemas.microsoft.com/office/drawing/2014/main" id="{1604A1C4-BA48-439C-93BB-4C58C3EE33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789574" y="1332274"/>
            <a:ext cx="2142759" cy="659310"/>
          </a:xfrm>
          <a:prstGeom prst="rect">
            <a:avLst/>
          </a:prstGeom>
        </p:spPr>
      </p:pic>
      <p:sp>
        <p:nvSpPr>
          <p:cNvPr id="216" name="Freeform: Shape 7">
            <a:extLst>
              <a:ext uri="{FF2B5EF4-FFF2-40B4-BE49-F238E27FC236}">
                <a16:creationId xmlns:a16="http://schemas.microsoft.com/office/drawing/2014/main" id="{119DF90B-80DD-4B7F-BDEE-178475287179}"/>
              </a:ext>
            </a:extLst>
          </p:cNvPr>
          <p:cNvSpPr/>
          <p:nvPr userDrawn="1"/>
        </p:nvSpPr>
        <p:spPr>
          <a:xfrm>
            <a:off x="1840065" y="931922"/>
            <a:ext cx="402301" cy="402943"/>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2000" b="0" i="0" u="none" strike="noStrike" kern="1200" cap="none" spc="0" normalizeH="0" baseline="0" noProof="0">
              <a:ln>
                <a:noFill/>
              </a:ln>
              <a:solidFill>
                <a:prstClr val="black"/>
              </a:solidFill>
              <a:effectLst/>
              <a:uLnTx/>
              <a:uFillTx/>
              <a:latin typeface="Segoe UI"/>
              <a:ea typeface="+mn-ea"/>
              <a:cs typeface="Segoe UI"/>
            </a:endParaRPr>
          </a:p>
        </p:txBody>
      </p:sp>
      <p:sp>
        <p:nvSpPr>
          <p:cNvPr id="217" name="Text Placeholder 16"/>
          <p:cNvSpPr>
            <a:spLocks noGrp="1"/>
          </p:cNvSpPr>
          <p:nvPr>
            <p:ph type="body" sz="quarter" idx="10" hasCustomPrompt="1"/>
          </p:nvPr>
        </p:nvSpPr>
        <p:spPr>
          <a:xfrm>
            <a:off x="1704733" y="1371036"/>
            <a:ext cx="4391268" cy="943539"/>
          </a:xfrm>
          <a:prstGeom prst="rect">
            <a:avLst/>
          </a:prstGeom>
        </p:spPr>
        <p:txBody>
          <a:bodyPr/>
          <a:lstStyle>
            <a:lvl1pPr marL="0" indent="0">
              <a:buNone/>
              <a:defRPr sz="6000" baseline="0">
                <a:solidFill>
                  <a:schemeClr val="accent1"/>
                </a:solidFill>
              </a:defRPr>
            </a:lvl1pPr>
          </a:lstStyle>
          <a:p>
            <a:pPr lvl="0"/>
            <a:r>
              <a:rPr lang="en-US" dirty="0"/>
              <a:t>EDIT TEXT</a:t>
            </a:r>
          </a:p>
          <a:p>
            <a:pPr lvl="0"/>
            <a:endParaRPr lang="en-US" dirty="0"/>
          </a:p>
        </p:txBody>
      </p:sp>
      <p:sp>
        <p:nvSpPr>
          <p:cNvPr id="218" name="Text Placeholder 2"/>
          <p:cNvSpPr>
            <a:spLocks noGrp="1"/>
          </p:cNvSpPr>
          <p:nvPr>
            <p:ph type="body" sz="quarter" idx="18" hasCustomPrompt="1"/>
          </p:nvPr>
        </p:nvSpPr>
        <p:spPr>
          <a:xfrm>
            <a:off x="7093753" y="2009241"/>
            <a:ext cx="1160970" cy="610667"/>
          </a:xfrm>
          <a:prstGeom prst="rect">
            <a:avLst/>
          </a:prstGeom>
        </p:spPr>
        <p:txBody>
          <a:bodyPr anchor="ctr"/>
          <a:lstStyle>
            <a:lvl1pPr marL="0" indent="0">
              <a:buNone/>
              <a:defRPr sz="6600" b="1">
                <a:solidFill>
                  <a:schemeClr val="accent1"/>
                </a:solidFill>
                <a:latin typeface="Segoe UI" panose="020B0502040204020203" pitchFamily="34" charset="0"/>
                <a:cs typeface="Segoe UI" panose="020B0502040204020203" pitchFamily="34" charset="0"/>
              </a:defRPr>
            </a:lvl1pPr>
          </a:lstStyle>
          <a:p>
            <a:pPr lvl="0"/>
            <a:r>
              <a:rPr lang="en-US" dirty="0"/>
              <a:t>1</a:t>
            </a:r>
          </a:p>
        </p:txBody>
      </p:sp>
      <p:sp>
        <p:nvSpPr>
          <p:cNvPr id="219" name="Text Placeholder 2"/>
          <p:cNvSpPr>
            <a:spLocks noGrp="1"/>
          </p:cNvSpPr>
          <p:nvPr>
            <p:ph type="body" sz="quarter" idx="19" hasCustomPrompt="1"/>
          </p:nvPr>
        </p:nvSpPr>
        <p:spPr>
          <a:xfrm>
            <a:off x="8256115" y="2009241"/>
            <a:ext cx="2888135" cy="61066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20" name="Text Placeholder 2"/>
          <p:cNvSpPr>
            <a:spLocks noGrp="1"/>
          </p:cNvSpPr>
          <p:nvPr>
            <p:ph type="body" sz="quarter" idx="20" hasCustomPrompt="1"/>
          </p:nvPr>
        </p:nvSpPr>
        <p:spPr>
          <a:xfrm>
            <a:off x="7093753" y="2733309"/>
            <a:ext cx="1160970" cy="610667"/>
          </a:xfrm>
          <a:prstGeom prst="rect">
            <a:avLst/>
          </a:prstGeom>
        </p:spPr>
        <p:txBody>
          <a:bodyPr anchor="ctr"/>
          <a:lstStyle>
            <a:lvl1pPr marL="0" indent="0" rtl="0">
              <a:buNone/>
              <a:defRPr sz="6600" b="1">
                <a:solidFill>
                  <a:schemeClr val="accent1"/>
                </a:solidFill>
                <a:latin typeface="Segoe UI" panose="020B0502040204020203" pitchFamily="34" charset="0"/>
                <a:cs typeface="Segoe UI" panose="020B0502040204020203" pitchFamily="34" charset="0"/>
              </a:defRPr>
            </a:lvl1pPr>
          </a:lstStyle>
          <a:p>
            <a:pPr lvl="0"/>
            <a:r>
              <a:rPr lang="en-US" dirty="0"/>
              <a:t>2</a:t>
            </a:r>
          </a:p>
        </p:txBody>
      </p:sp>
      <p:sp>
        <p:nvSpPr>
          <p:cNvPr id="221" name="Text Placeholder 2"/>
          <p:cNvSpPr>
            <a:spLocks noGrp="1"/>
          </p:cNvSpPr>
          <p:nvPr>
            <p:ph type="body" sz="quarter" idx="21" hasCustomPrompt="1"/>
          </p:nvPr>
        </p:nvSpPr>
        <p:spPr>
          <a:xfrm>
            <a:off x="8256115" y="2733309"/>
            <a:ext cx="2888135" cy="61066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22" name="Text Placeholder 2"/>
          <p:cNvSpPr>
            <a:spLocks noGrp="1"/>
          </p:cNvSpPr>
          <p:nvPr>
            <p:ph type="body" sz="quarter" idx="22" hasCustomPrompt="1"/>
          </p:nvPr>
        </p:nvSpPr>
        <p:spPr>
          <a:xfrm>
            <a:off x="7093753" y="3479724"/>
            <a:ext cx="1160970" cy="610667"/>
          </a:xfrm>
          <a:prstGeom prst="rect">
            <a:avLst/>
          </a:prstGeom>
        </p:spPr>
        <p:txBody>
          <a:bodyPr anchor="ctr"/>
          <a:lstStyle>
            <a:lvl1pPr marL="0" indent="0" rtl="0">
              <a:buNone/>
              <a:defRPr sz="6600" b="1">
                <a:solidFill>
                  <a:schemeClr val="accent1"/>
                </a:solidFill>
                <a:latin typeface="Segoe UI" panose="020B0502040204020203" pitchFamily="34" charset="0"/>
                <a:cs typeface="Segoe UI" panose="020B0502040204020203" pitchFamily="34" charset="0"/>
              </a:defRPr>
            </a:lvl1pPr>
          </a:lstStyle>
          <a:p>
            <a:pPr lvl="0"/>
            <a:r>
              <a:rPr lang="en-US" dirty="0"/>
              <a:t>3</a:t>
            </a:r>
          </a:p>
        </p:txBody>
      </p:sp>
      <p:sp>
        <p:nvSpPr>
          <p:cNvPr id="223" name="Text Placeholder 2"/>
          <p:cNvSpPr>
            <a:spLocks noGrp="1"/>
          </p:cNvSpPr>
          <p:nvPr>
            <p:ph type="body" sz="quarter" idx="23" hasCustomPrompt="1"/>
          </p:nvPr>
        </p:nvSpPr>
        <p:spPr>
          <a:xfrm>
            <a:off x="8256115" y="3479724"/>
            <a:ext cx="2888135" cy="61066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24" name="Text Placeholder 2"/>
          <p:cNvSpPr>
            <a:spLocks noGrp="1"/>
          </p:cNvSpPr>
          <p:nvPr>
            <p:ph type="body" sz="quarter" idx="24" hasCustomPrompt="1"/>
          </p:nvPr>
        </p:nvSpPr>
        <p:spPr>
          <a:xfrm>
            <a:off x="7093753" y="4229238"/>
            <a:ext cx="1160970" cy="610667"/>
          </a:xfrm>
          <a:prstGeom prst="rect">
            <a:avLst/>
          </a:prstGeom>
        </p:spPr>
        <p:txBody>
          <a:bodyPr anchor="ctr"/>
          <a:lstStyle>
            <a:lvl1pPr marL="0" indent="0" rtl="0">
              <a:buNone/>
              <a:defRPr sz="6600" b="1">
                <a:solidFill>
                  <a:schemeClr val="accent1"/>
                </a:solidFill>
                <a:latin typeface="Segoe UI" panose="020B0502040204020203" pitchFamily="34" charset="0"/>
                <a:cs typeface="Segoe UI" panose="020B0502040204020203" pitchFamily="34" charset="0"/>
              </a:defRPr>
            </a:lvl1pPr>
          </a:lstStyle>
          <a:p>
            <a:pPr lvl="0"/>
            <a:r>
              <a:rPr lang="en-US" dirty="0"/>
              <a:t>4</a:t>
            </a:r>
          </a:p>
        </p:txBody>
      </p:sp>
      <p:sp>
        <p:nvSpPr>
          <p:cNvPr id="225" name="Text Placeholder 2"/>
          <p:cNvSpPr>
            <a:spLocks noGrp="1"/>
          </p:cNvSpPr>
          <p:nvPr>
            <p:ph type="body" sz="quarter" idx="25" hasCustomPrompt="1"/>
          </p:nvPr>
        </p:nvSpPr>
        <p:spPr>
          <a:xfrm>
            <a:off x="8256115" y="4229238"/>
            <a:ext cx="2888135" cy="61066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26" name="Text Placeholder 2"/>
          <p:cNvSpPr>
            <a:spLocks noGrp="1"/>
          </p:cNvSpPr>
          <p:nvPr>
            <p:ph type="body" sz="quarter" idx="26" hasCustomPrompt="1"/>
          </p:nvPr>
        </p:nvSpPr>
        <p:spPr>
          <a:xfrm>
            <a:off x="7093753" y="4950207"/>
            <a:ext cx="1160970" cy="610667"/>
          </a:xfrm>
          <a:prstGeom prst="rect">
            <a:avLst/>
          </a:prstGeom>
        </p:spPr>
        <p:txBody>
          <a:bodyPr anchor="ctr"/>
          <a:lstStyle>
            <a:lvl1pPr marL="0" indent="0" rtl="0">
              <a:buNone/>
              <a:defRPr sz="6600" b="1">
                <a:solidFill>
                  <a:schemeClr val="accent1"/>
                </a:solidFill>
                <a:latin typeface="Segoe UI" panose="020B0502040204020203" pitchFamily="34" charset="0"/>
                <a:cs typeface="Segoe UI" panose="020B0502040204020203" pitchFamily="34" charset="0"/>
              </a:defRPr>
            </a:lvl1pPr>
          </a:lstStyle>
          <a:p>
            <a:pPr lvl="0"/>
            <a:r>
              <a:rPr lang="en-US" dirty="0"/>
              <a:t>5</a:t>
            </a:r>
          </a:p>
        </p:txBody>
      </p:sp>
      <p:sp>
        <p:nvSpPr>
          <p:cNvPr id="227" name="Text Placeholder 2"/>
          <p:cNvSpPr>
            <a:spLocks noGrp="1"/>
          </p:cNvSpPr>
          <p:nvPr>
            <p:ph type="body" sz="quarter" idx="27" hasCustomPrompt="1"/>
          </p:nvPr>
        </p:nvSpPr>
        <p:spPr>
          <a:xfrm>
            <a:off x="8256115" y="4950207"/>
            <a:ext cx="2888135" cy="61066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3396687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reative 1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A1C2C1-86C4-40C9-AD79-7BBF75E59550}"/>
              </a:ext>
            </a:extLst>
          </p:cNvPr>
          <p:cNvSpPr/>
          <p:nvPr userDrawn="1"/>
        </p:nvSpPr>
        <p:spPr>
          <a:xfrm>
            <a:off x="0" y="5029200"/>
            <a:ext cx="121920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4" name="Rectangle 3">
            <a:extLst>
              <a:ext uri="{FF2B5EF4-FFF2-40B4-BE49-F238E27FC236}">
                <a16:creationId xmlns:a16="http://schemas.microsoft.com/office/drawing/2014/main" id="{B0D9CA7F-9D7E-482C-A913-5A583359FD1A}"/>
              </a:ext>
            </a:extLst>
          </p:cNvPr>
          <p:cNvSpPr/>
          <p:nvPr userDrawn="1"/>
        </p:nvSpPr>
        <p:spPr>
          <a:xfrm>
            <a:off x="-1" y="4718902"/>
            <a:ext cx="2217917"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cxnSp>
        <p:nvCxnSpPr>
          <p:cNvPr id="6" name="Straight Connector 5">
            <a:extLst>
              <a:ext uri="{FF2B5EF4-FFF2-40B4-BE49-F238E27FC236}">
                <a16:creationId xmlns:a16="http://schemas.microsoft.com/office/drawing/2014/main" id="{F8E6121E-794F-484F-96B9-A5AC2ED9412D}"/>
              </a:ext>
            </a:extLst>
          </p:cNvPr>
          <p:cNvCxnSpPr>
            <a:cxnSpLocks/>
          </p:cNvCxnSpPr>
          <p:nvPr userDrawn="1"/>
        </p:nvCxnSpPr>
        <p:spPr>
          <a:xfrm>
            <a:off x="11633200" y="5903048"/>
            <a:ext cx="5588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187DA80-94C2-4BAB-8CFA-C6E53B773B7C}"/>
              </a:ext>
            </a:extLst>
          </p:cNvPr>
          <p:cNvSpPr/>
          <p:nvPr userDrawn="1"/>
        </p:nvSpPr>
        <p:spPr>
          <a:xfrm>
            <a:off x="11633200" y="4718902"/>
            <a:ext cx="558800"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8" name="Graphic 38">
            <a:extLst>
              <a:ext uri="{FF2B5EF4-FFF2-40B4-BE49-F238E27FC236}">
                <a16:creationId xmlns:a16="http://schemas.microsoft.com/office/drawing/2014/main" id="{E0CA8508-9400-4595-94EA-8765CFFC0C04}"/>
              </a:ext>
            </a:extLst>
          </p:cNvPr>
          <p:cNvSpPr/>
          <p:nvPr userDrawn="1"/>
        </p:nvSpPr>
        <p:spPr>
          <a:xfrm>
            <a:off x="685800" y="852182"/>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10" name="Rectangle 9">
            <a:extLst>
              <a:ext uri="{FF2B5EF4-FFF2-40B4-BE49-F238E27FC236}">
                <a16:creationId xmlns:a16="http://schemas.microsoft.com/office/drawing/2014/main" id="{9628981E-CD12-430F-9059-94BEEDD07AEE}"/>
              </a:ext>
            </a:extLst>
          </p:cNvPr>
          <p:cNvSpPr/>
          <p:nvPr userDrawn="1"/>
        </p:nvSpPr>
        <p:spPr>
          <a:xfrm>
            <a:off x="7534275" y="852182"/>
            <a:ext cx="4657725"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16" name="Freeform: Shape 7">
            <a:extLst>
              <a:ext uri="{FF2B5EF4-FFF2-40B4-BE49-F238E27FC236}">
                <a16:creationId xmlns:a16="http://schemas.microsoft.com/office/drawing/2014/main" id="{119DF90B-80DD-4B7F-BDEE-178475287179}"/>
              </a:ext>
            </a:extLst>
          </p:cNvPr>
          <p:cNvSpPr/>
          <p:nvPr userDrawn="1"/>
        </p:nvSpPr>
        <p:spPr>
          <a:xfrm>
            <a:off x="1068175" y="1645628"/>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17" name="Text Placeholder 16"/>
          <p:cNvSpPr>
            <a:spLocks noGrp="1"/>
          </p:cNvSpPr>
          <p:nvPr>
            <p:ph type="body" sz="quarter" idx="10" hasCustomPrompt="1"/>
          </p:nvPr>
        </p:nvSpPr>
        <p:spPr>
          <a:xfrm>
            <a:off x="914874" y="1983694"/>
            <a:ext cx="3978372" cy="1482459"/>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sp>
        <p:nvSpPr>
          <p:cNvPr id="18" name="Text Placeholder 16"/>
          <p:cNvSpPr>
            <a:spLocks noGrp="1"/>
          </p:cNvSpPr>
          <p:nvPr>
            <p:ph type="body" sz="quarter" idx="11" hasCustomPrompt="1"/>
          </p:nvPr>
        </p:nvSpPr>
        <p:spPr>
          <a:xfrm>
            <a:off x="7534275" y="1257300"/>
            <a:ext cx="4098925" cy="2947252"/>
          </a:xfrm>
          <a:prstGeom prst="rect">
            <a:avLst/>
          </a:prstGeom>
        </p:spPr>
        <p:txBody>
          <a:bodyPr anchor="ctr"/>
          <a:lstStyle>
            <a:lvl1pPr marL="0" indent="0" rtl="0">
              <a:buNone/>
              <a:defRPr sz="1100" strike="noStrike" baseline="0">
                <a:solidFill>
                  <a:schemeClr val="accent2"/>
                </a:solidFill>
                <a:effectLst/>
              </a:defRPr>
            </a:lvl1pPr>
          </a:lstStyle>
          <a:p>
            <a:pPr lvl="0"/>
            <a:r>
              <a:rPr lang="en-US" dirty="0"/>
              <a:t>Edit text</a:t>
            </a:r>
          </a:p>
        </p:txBody>
      </p:sp>
      <p:sp>
        <p:nvSpPr>
          <p:cNvPr id="19" name="Text Placeholder 16"/>
          <p:cNvSpPr>
            <a:spLocks noGrp="1"/>
          </p:cNvSpPr>
          <p:nvPr>
            <p:ph type="body" sz="quarter" idx="12" hasCustomPrompt="1"/>
          </p:nvPr>
        </p:nvSpPr>
        <p:spPr>
          <a:xfrm>
            <a:off x="8562975" y="5572125"/>
            <a:ext cx="2466975" cy="771525"/>
          </a:xfrm>
          <a:prstGeom prst="rect">
            <a:avLst/>
          </a:prstGeom>
        </p:spPr>
        <p:txBody>
          <a:bodyPr anchor="ctr"/>
          <a:lstStyle>
            <a:lvl1pPr marL="0" indent="0" rtl="0">
              <a:buNone/>
              <a:defRPr sz="1600" b="1" strike="noStrike" baseline="0">
                <a:solidFill>
                  <a:schemeClr val="bg1"/>
                </a:solidFill>
                <a:effectLst/>
              </a:defRPr>
            </a:lvl1pPr>
          </a:lstStyle>
          <a:p>
            <a:pPr lvl="0"/>
            <a:r>
              <a:rPr lang="en-US" dirty="0"/>
              <a:t>Edit text</a:t>
            </a:r>
          </a:p>
        </p:txBody>
      </p:sp>
      <p:pic>
        <p:nvPicPr>
          <p:cNvPr id="20" name="Graphic 7">
            <a:extLst>
              <a:ext uri="{FF2B5EF4-FFF2-40B4-BE49-F238E27FC236}">
                <a16:creationId xmlns:a16="http://schemas.microsoft.com/office/drawing/2014/main" id="{1604A1C4-BA48-439C-93BB-4C58C3EE33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91575" y="495852"/>
            <a:ext cx="1743075" cy="536330"/>
          </a:xfrm>
          <a:prstGeom prst="rect">
            <a:avLst/>
          </a:prstGeom>
        </p:spPr>
      </p:pic>
    </p:spTree>
    <p:extLst>
      <p:ext uri="{BB962C8B-B14F-4D97-AF65-F5344CB8AC3E}">
        <p14:creationId xmlns:p14="http://schemas.microsoft.com/office/powerpoint/2010/main" val="298995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reative 1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0552ECB-F19F-4F9B-9689-BD21232A8E50}"/>
              </a:ext>
            </a:extLst>
          </p:cNvPr>
          <p:cNvSpPr/>
          <p:nvPr userDrawn="1"/>
        </p:nvSpPr>
        <p:spPr>
          <a:xfrm>
            <a:off x="6096000" y="0"/>
            <a:ext cx="6096000" cy="6629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19" name="Graphic 38">
            <a:extLst>
              <a:ext uri="{FF2B5EF4-FFF2-40B4-BE49-F238E27FC236}">
                <a16:creationId xmlns:a16="http://schemas.microsoft.com/office/drawing/2014/main" id="{E0CA8508-9400-4595-94EA-8765CFFC0C04}"/>
              </a:ext>
            </a:extLst>
          </p:cNvPr>
          <p:cNvSpPr/>
          <p:nvPr userDrawn="1"/>
        </p:nvSpPr>
        <p:spPr>
          <a:xfrm>
            <a:off x="685800" y="623008"/>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0" name="Freeform: Shape 7">
            <a:extLst>
              <a:ext uri="{FF2B5EF4-FFF2-40B4-BE49-F238E27FC236}">
                <a16:creationId xmlns:a16="http://schemas.microsoft.com/office/drawing/2014/main" id="{119DF90B-80DD-4B7F-BDEE-178475287179}"/>
              </a:ext>
            </a:extLst>
          </p:cNvPr>
          <p:cNvSpPr/>
          <p:nvPr userDrawn="1"/>
        </p:nvSpPr>
        <p:spPr>
          <a:xfrm>
            <a:off x="1068175" y="1416454"/>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1" name="Text Placeholder 16"/>
          <p:cNvSpPr>
            <a:spLocks noGrp="1"/>
          </p:cNvSpPr>
          <p:nvPr>
            <p:ph type="body" sz="quarter" idx="10" hasCustomPrompt="1"/>
          </p:nvPr>
        </p:nvSpPr>
        <p:spPr>
          <a:xfrm>
            <a:off x="914874" y="1754520"/>
            <a:ext cx="3978372" cy="1482459"/>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pic>
        <p:nvPicPr>
          <p:cNvPr id="22" name="Graphic 8">
            <a:extLst>
              <a:ext uri="{FF2B5EF4-FFF2-40B4-BE49-F238E27FC236}">
                <a16:creationId xmlns:a16="http://schemas.microsoft.com/office/drawing/2014/main" id="{C938EC8F-1613-473B-BCE5-340E209CE0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4604995" y="4471388"/>
            <a:ext cx="2284678" cy="716382"/>
          </a:xfrm>
          <a:prstGeom prst="rect">
            <a:avLst/>
          </a:prstGeom>
        </p:spPr>
      </p:pic>
      <p:sp>
        <p:nvSpPr>
          <p:cNvPr id="24" name="Text Placeholder 16"/>
          <p:cNvSpPr>
            <a:spLocks noGrp="1"/>
          </p:cNvSpPr>
          <p:nvPr>
            <p:ph type="body" sz="quarter" idx="11" hasCustomPrompt="1"/>
          </p:nvPr>
        </p:nvSpPr>
        <p:spPr>
          <a:xfrm>
            <a:off x="7185364" y="1076576"/>
            <a:ext cx="3977936" cy="339878"/>
          </a:xfrm>
          <a:prstGeom prst="rect">
            <a:avLst/>
          </a:prstGeom>
        </p:spPr>
        <p:txBody>
          <a:bodyPr/>
          <a:lstStyle>
            <a:lvl1pPr marL="0" indent="0">
              <a:buNone/>
              <a:defRPr sz="2000" b="1" baseline="0">
                <a:solidFill>
                  <a:schemeClr val="bg1"/>
                </a:solidFill>
              </a:defRPr>
            </a:lvl1pPr>
          </a:lstStyle>
          <a:p>
            <a:pPr lvl="0"/>
            <a:r>
              <a:rPr lang="en-US" dirty="0"/>
              <a:t>Edit text</a:t>
            </a:r>
          </a:p>
          <a:p>
            <a:pPr lvl="0"/>
            <a:endParaRPr lang="en-US" dirty="0"/>
          </a:p>
        </p:txBody>
      </p:sp>
      <p:sp>
        <p:nvSpPr>
          <p:cNvPr id="25" name="Text Placeholder 16"/>
          <p:cNvSpPr>
            <a:spLocks noGrp="1"/>
          </p:cNvSpPr>
          <p:nvPr>
            <p:ph type="body" sz="quarter" idx="12" hasCustomPrompt="1"/>
          </p:nvPr>
        </p:nvSpPr>
        <p:spPr>
          <a:xfrm>
            <a:off x="7185364" y="1497998"/>
            <a:ext cx="3977936" cy="1012969"/>
          </a:xfrm>
          <a:prstGeom prst="rect">
            <a:avLst/>
          </a:prstGeom>
        </p:spPr>
        <p:txBody>
          <a:bodyPr/>
          <a:lstStyle>
            <a:lvl1pPr marL="0" indent="0">
              <a:buNone/>
              <a:defRPr sz="1400" b="0" baseline="0">
                <a:solidFill>
                  <a:schemeClr val="bg1"/>
                </a:solidFill>
              </a:defRPr>
            </a:lvl1pPr>
          </a:lstStyle>
          <a:p>
            <a:pPr lvl="0"/>
            <a:r>
              <a:rPr lang="en-US" dirty="0"/>
              <a:t>Edit text</a:t>
            </a:r>
          </a:p>
          <a:p>
            <a:pPr lvl="0"/>
            <a:endParaRPr lang="en-US" dirty="0"/>
          </a:p>
        </p:txBody>
      </p:sp>
      <p:sp>
        <p:nvSpPr>
          <p:cNvPr id="26" name="Text Placeholder 16"/>
          <p:cNvSpPr>
            <a:spLocks noGrp="1"/>
          </p:cNvSpPr>
          <p:nvPr>
            <p:ph type="body" sz="quarter" idx="13" hasCustomPrompt="1"/>
          </p:nvPr>
        </p:nvSpPr>
        <p:spPr>
          <a:xfrm>
            <a:off x="7185364" y="2693668"/>
            <a:ext cx="3977936" cy="339878"/>
          </a:xfrm>
          <a:prstGeom prst="rect">
            <a:avLst/>
          </a:prstGeom>
        </p:spPr>
        <p:txBody>
          <a:bodyPr/>
          <a:lstStyle>
            <a:lvl1pPr marL="0" indent="0" rtl="0">
              <a:buNone/>
              <a:defRPr sz="2000" b="1" baseline="0">
                <a:solidFill>
                  <a:schemeClr val="bg1"/>
                </a:solidFill>
              </a:defRPr>
            </a:lvl1pPr>
          </a:lstStyle>
          <a:p>
            <a:pPr lvl="0"/>
            <a:r>
              <a:rPr lang="en-US" dirty="0"/>
              <a:t>Edit text</a:t>
            </a:r>
          </a:p>
          <a:p>
            <a:pPr lvl="0"/>
            <a:endParaRPr lang="en-US" dirty="0"/>
          </a:p>
        </p:txBody>
      </p:sp>
      <p:sp>
        <p:nvSpPr>
          <p:cNvPr id="27" name="Text Placeholder 16"/>
          <p:cNvSpPr>
            <a:spLocks noGrp="1"/>
          </p:cNvSpPr>
          <p:nvPr>
            <p:ph type="body" sz="quarter" idx="14" hasCustomPrompt="1"/>
          </p:nvPr>
        </p:nvSpPr>
        <p:spPr>
          <a:xfrm>
            <a:off x="7185364" y="3115090"/>
            <a:ext cx="3977936" cy="1012969"/>
          </a:xfrm>
          <a:prstGeom prst="rect">
            <a:avLst/>
          </a:prstGeom>
        </p:spPr>
        <p:txBody>
          <a:bodyPr/>
          <a:lstStyle>
            <a:lvl1pPr marL="0" indent="0" rtl="0">
              <a:buNone/>
              <a:defRPr sz="1400" b="0" baseline="0">
                <a:solidFill>
                  <a:schemeClr val="bg1"/>
                </a:solidFill>
              </a:defRPr>
            </a:lvl1pPr>
          </a:lstStyle>
          <a:p>
            <a:pPr lvl="0"/>
            <a:r>
              <a:rPr lang="en-US" dirty="0"/>
              <a:t>Edit text</a:t>
            </a:r>
          </a:p>
          <a:p>
            <a:pPr lvl="0"/>
            <a:endParaRPr lang="en-US" dirty="0"/>
          </a:p>
        </p:txBody>
      </p:sp>
      <p:sp>
        <p:nvSpPr>
          <p:cNvPr id="31" name="Text Placeholder 16"/>
          <p:cNvSpPr>
            <a:spLocks noGrp="1"/>
          </p:cNvSpPr>
          <p:nvPr>
            <p:ph type="body" sz="quarter" idx="15" hasCustomPrompt="1"/>
          </p:nvPr>
        </p:nvSpPr>
        <p:spPr>
          <a:xfrm>
            <a:off x="7185364" y="4329132"/>
            <a:ext cx="3977936" cy="339878"/>
          </a:xfrm>
          <a:prstGeom prst="rect">
            <a:avLst/>
          </a:prstGeom>
        </p:spPr>
        <p:txBody>
          <a:bodyPr/>
          <a:lstStyle>
            <a:lvl1pPr marL="0" indent="0" rtl="0">
              <a:buNone/>
              <a:defRPr sz="2000" b="1" baseline="0">
                <a:solidFill>
                  <a:schemeClr val="bg1"/>
                </a:solidFill>
              </a:defRPr>
            </a:lvl1pPr>
          </a:lstStyle>
          <a:p>
            <a:pPr lvl="0"/>
            <a:r>
              <a:rPr lang="en-US" dirty="0"/>
              <a:t>Edit text</a:t>
            </a:r>
          </a:p>
          <a:p>
            <a:pPr lvl="0"/>
            <a:endParaRPr lang="en-US" dirty="0"/>
          </a:p>
        </p:txBody>
      </p:sp>
      <p:sp>
        <p:nvSpPr>
          <p:cNvPr id="32" name="Text Placeholder 16"/>
          <p:cNvSpPr>
            <a:spLocks noGrp="1"/>
          </p:cNvSpPr>
          <p:nvPr>
            <p:ph type="body" sz="quarter" idx="16" hasCustomPrompt="1"/>
          </p:nvPr>
        </p:nvSpPr>
        <p:spPr>
          <a:xfrm>
            <a:off x="7185364" y="4750554"/>
            <a:ext cx="3977936" cy="1012969"/>
          </a:xfrm>
          <a:prstGeom prst="rect">
            <a:avLst/>
          </a:prstGeom>
        </p:spPr>
        <p:txBody>
          <a:bodyPr/>
          <a:lstStyle>
            <a:lvl1pPr marL="0" indent="0" rtl="0">
              <a:buNone/>
              <a:defRPr sz="1400" b="0" baseline="0">
                <a:solidFill>
                  <a:schemeClr val="bg1"/>
                </a:solidFill>
              </a:defRPr>
            </a:lvl1pPr>
          </a:lstStyle>
          <a:p>
            <a:pPr lvl="0"/>
            <a:r>
              <a:rPr lang="en-US" dirty="0"/>
              <a:t>Edit text</a:t>
            </a:r>
          </a:p>
          <a:p>
            <a:pPr lvl="0"/>
            <a:endParaRPr lang="en-US" dirty="0"/>
          </a:p>
        </p:txBody>
      </p:sp>
    </p:spTree>
    <p:extLst>
      <p:ext uri="{BB962C8B-B14F-4D97-AF65-F5344CB8AC3E}">
        <p14:creationId xmlns:p14="http://schemas.microsoft.com/office/powerpoint/2010/main" val="2879768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Creative 1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0552ECB-F19F-4F9B-9689-BD21232A8E50}"/>
              </a:ext>
            </a:extLst>
          </p:cNvPr>
          <p:cNvSpPr/>
          <p:nvPr userDrawn="1"/>
        </p:nvSpPr>
        <p:spPr>
          <a:xfrm>
            <a:off x="6096000" y="0"/>
            <a:ext cx="6096000" cy="6629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19" name="Graphic 38">
            <a:extLst>
              <a:ext uri="{FF2B5EF4-FFF2-40B4-BE49-F238E27FC236}">
                <a16:creationId xmlns:a16="http://schemas.microsoft.com/office/drawing/2014/main" id="{E0CA8508-9400-4595-94EA-8765CFFC0C04}"/>
              </a:ext>
            </a:extLst>
          </p:cNvPr>
          <p:cNvSpPr/>
          <p:nvPr userDrawn="1"/>
        </p:nvSpPr>
        <p:spPr>
          <a:xfrm>
            <a:off x="345989" y="259496"/>
            <a:ext cx="982240" cy="1634160"/>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0" name="Freeform: Shape 7">
            <a:extLst>
              <a:ext uri="{FF2B5EF4-FFF2-40B4-BE49-F238E27FC236}">
                <a16:creationId xmlns:a16="http://schemas.microsoft.com/office/drawing/2014/main" id="{119DF90B-80DD-4B7F-BDEE-178475287179}"/>
              </a:ext>
            </a:extLst>
          </p:cNvPr>
          <p:cNvSpPr/>
          <p:nvPr userDrawn="1"/>
        </p:nvSpPr>
        <p:spPr>
          <a:xfrm>
            <a:off x="586392" y="595370"/>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1" name="Text Placeholder 16"/>
          <p:cNvSpPr>
            <a:spLocks noGrp="1"/>
          </p:cNvSpPr>
          <p:nvPr>
            <p:ph type="body" sz="quarter" idx="10" hasCustomPrompt="1"/>
          </p:nvPr>
        </p:nvSpPr>
        <p:spPr>
          <a:xfrm>
            <a:off x="428407" y="924377"/>
            <a:ext cx="3978372" cy="573622"/>
          </a:xfrm>
          <a:prstGeom prst="rect">
            <a:avLst/>
          </a:prstGeom>
        </p:spPr>
        <p:txBody>
          <a:bodyPr/>
          <a:lstStyle>
            <a:lvl1pPr marL="0" indent="0">
              <a:buNone/>
              <a:defRPr sz="2400" baseline="0">
                <a:solidFill>
                  <a:schemeClr val="accent1"/>
                </a:solidFill>
              </a:defRPr>
            </a:lvl1pPr>
          </a:lstStyle>
          <a:p>
            <a:pPr lvl="0"/>
            <a:r>
              <a:rPr lang="en-US" dirty="0"/>
              <a:t>EDIT TEXT</a:t>
            </a:r>
          </a:p>
          <a:p>
            <a:pPr lvl="0"/>
            <a:endParaRPr lang="en-US" dirty="0"/>
          </a:p>
        </p:txBody>
      </p:sp>
      <p:pic>
        <p:nvPicPr>
          <p:cNvPr id="22" name="Graphic 8">
            <a:extLst>
              <a:ext uri="{FF2B5EF4-FFF2-40B4-BE49-F238E27FC236}">
                <a16:creationId xmlns:a16="http://schemas.microsoft.com/office/drawing/2014/main" id="{C938EC8F-1613-473B-BCE5-340E209CE0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4604995" y="4471388"/>
            <a:ext cx="2284678" cy="716382"/>
          </a:xfrm>
          <a:prstGeom prst="rect">
            <a:avLst/>
          </a:prstGeom>
        </p:spPr>
      </p:pic>
      <p:sp>
        <p:nvSpPr>
          <p:cNvPr id="24" name="Text Placeholder 16"/>
          <p:cNvSpPr>
            <a:spLocks noGrp="1"/>
          </p:cNvSpPr>
          <p:nvPr>
            <p:ph type="body" sz="quarter" idx="11" hasCustomPrompt="1"/>
          </p:nvPr>
        </p:nvSpPr>
        <p:spPr>
          <a:xfrm>
            <a:off x="7185364" y="1076576"/>
            <a:ext cx="3977936" cy="339878"/>
          </a:xfrm>
          <a:prstGeom prst="rect">
            <a:avLst/>
          </a:prstGeom>
        </p:spPr>
        <p:txBody>
          <a:bodyPr/>
          <a:lstStyle>
            <a:lvl1pPr marL="0" indent="0">
              <a:buNone/>
              <a:defRPr sz="2000" b="1" baseline="0">
                <a:solidFill>
                  <a:schemeClr val="bg1"/>
                </a:solidFill>
              </a:defRPr>
            </a:lvl1pPr>
          </a:lstStyle>
          <a:p>
            <a:pPr lvl="0"/>
            <a:r>
              <a:rPr lang="en-US" dirty="0"/>
              <a:t>Edit text</a:t>
            </a:r>
          </a:p>
          <a:p>
            <a:pPr lvl="0"/>
            <a:endParaRPr lang="en-US" dirty="0"/>
          </a:p>
        </p:txBody>
      </p:sp>
      <p:sp>
        <p:nvSpPr>
          <p:cNvPr id="25" name="Text Placeholder 16"/>
          <p:cNvSpPr>
            <a:spLocks noGrp="1"/>
          </p:cNvSpPr>
          <p:nvPr>
            <p:ph type="body" sz="quarter" idx="12" hasCustomPrompt="1"/>
          </p:nvPr>
        </p:nvSpPr>
        <p:spPr>
          <a:xfrm>
            <a:off x="7185364" y="1497998"/>
            <a:ext cx="3977936" cy="1012969"/>
          </a:xfrm>
          <a:prstGeom prst="rect">
            <a:avLst/>
          </a:prstGeom>
        </p:spPr>
        <p:txBody>
          <a:bodyPr/>
          <a:lstStyle>
            <a:lvl1pPr marL="0" indent="0">
              <a:buNone/>
              <a:defRPr sz="1400" b="0" baseline="0">
                <a:solidFill>
                  <a:schemeClr val="bg1"/>
                </a:solidFill>
              </a:defRPr>
            </a:lvl1pPr>
          </a:lstStyle>
          <a:p>
            <a:pPr lvl="0"/>
            <a:r>
              <a:rPr lang="en-US" dirty="0"/>
              <a:t>Edit text</a:t>
            </a:r>
          </a:p>
          <a:p>
            <a:pPr lvl="0"/>
            <a:endParaRPr lang="en-US" dirty="0"/>
          </a:p>
        </p:txBody>
      </p:sp>
      <p:sp>
        <p:nvSpPr>
          <p:cNvPr id="26" name="Text Placeholder 16"/>
          <p:cNvSpPr>
            <a:spLocks noGrp="1"/>
          </p:cNvSpPr>
          <p:nvPr>
            <p:ph type="body" sz="quarter" idx="13" hasCustomPrompt="1"/>
          </p:nvPr>
        </p:nvSpPr>
        <p:spPr>
          <a:xfrm>
            <a:off x="7185364" y="2693668"/>
            <a:ext cx="3977936" cy="339878"/>
          </a:xfrm>
          <a:prstGeom prst="rect">
            <a:avLst/>
          </a:prstGeom>
        </p:spPr>
        <p:txBody>
          <a:bodyPr/>
          <a:lstStyle>
            <a:lvl1pPr marL="0" indent="0" rtl="0">
              <a:buNone/>
              <a:defRPr sz="2000" b="1" baseline="0">
                <a:solidFill>
                  <a:schemeClr val="bg1"/>
                </a:solidFill>
              </a:defRPr>
            </a:lvl1pPr>
          </a:lstStyle>
          <a:p>
            <a:pPr lvl="0"/>
            <a:r>
              <a:rPr lang="en-US" dirty="0"/>
              <a:t>Edit text</a:t>
            </a:r>
          </a:p>
          <a:p>
            <a:pPr lvl="0"/>
            <a:endParaRPr lang="en-US" dirty="0"/>
          </a:p>
        </p:txBody>
      </p:sp>
      <p:sp>
        <p:nvSpPr>
          <p:cNvPr id="27" name="Text Placeholder 16"/>
          <p:cNvSpPr>
            <a:spLocks noGrp="1"/>
          </p:cNvSpPr>
          <p:nvPr>
            <p:ph type="body" sz="quarter" idx="14" hasCustomPrompt="1"/>
          </p:nvPr>
        </p:nvSpPr>
        <p:spPr>
          <a:xfrm>
            <a:off x="7185364" y="3115090"/>
            <a:ext cx="3977936" cy="1012969"/>
          </a:xfrm>
          <a:prstGeom prst="rect">
            <a:avLst/>
          </a:prstGeom>
        </p:spPr>
        <p:txBody>
          <a:bodyPr/>
          <a:lstStyle>
            <a:lvl1pPr marL="0" indent="0" rtl="0">
              <a:buNone/>
              <a:defRPr sz="1400" b="0" baseline="0">
                <a:solidFill>
                  <a:schemeClr val="bg1"/>
                </a:solidFill>
              </a:defRPr>
            </a:lvl1pPr>
          </a:lstStyle>
          <a:p>
            <a:pPr lvl="0"/>
            <a:r>
              <a:rPr lang="en-US" dirty="0"/>
              <a:t>Edit text</a:t>
            </a:r>
          </a:p>
          <a:p>
            <a:pPr lvl="0"/>
            <a:endParaRPr lang="en-US" dirty="0"/>
          </a:p>
        </p:txBody>
      </p:sp>
      <p:sp>
        <p:nvSpPr>
          <p:cNvPr id="31" name="Text Placeholder 16"/>
          <p:cNvSpPr>
            <a:spLocks noGrp="1"/>
          </p:cNvSpPr>
          <p:nvPr>
            <p:ph type="body" sz="quarter" idx="15" hasCustomPrompt="1"/>
          </p:nvPr>
        </p:nvSpPr>
        <p:spPr>
          <a:xfrm>
            <a:off x="7185364" y="4329132"/>
            <a:ext cx="3977936" cy="339878"/>
          </a:xfrm>
          <a:prstGeom prst="rect">
            <a:avLst/>
          </a:prstGeom>
        </p:spPr>
        <p:txBody>
          <a:bodyPr/>
          <a:lstStyle>
            <a:lvl1pPr marL="0" indent="0" rtl="0">
              <a:buNone/>
              <a:defRPr sz="2000" b="1" baseline="0">
                <a:solidFill>
                  <a:schemeClr val="bg1"/>
                </a:solidFill>
              </a:defRPr>
            </a:lvl1pPr>
          </a:lstStyle>
          <a:p>
            <a:pPr lvl="0"/>
            <a:r>
              <a:rPr lang="en-US" dirty="0"/>
              <a:t>Edit text</a:t>
            </a:r>
          </a:p>
          <a:p>
            <a:pPr lvl="0"/>
            <a:endParaRPr lang="en-US" dirty="0"/>
          </a:p>
        </p:txBody>
      </p:sp>
      <p:sp>
        <p:nvSpPr>
          <p:cNvPr id="32" name="Text Placeholder 16"/>
          <p:cNvSpPr>
            <a:spLocks noGrp="1"/>
          </p:cNvSpPr>
          <p:nvPr>
            <p:ph type="body" sz="quarter" idx="16" hasCustomPrompt="1"/>
          </p:nvPr>
        </p:nvSpPr>
        <p:spPr>
          <a:xfrm>
            <a:off x="7185364" y="4750554"/>
            <a:ext cx="3977936" cy="1012969"/>
          </a:xfrm>
          <a:prstGeom prst="rect">
            <a:avLst/>
          </a:prstGeom>
        </p:spPr>
        <p:txBody>
          <a:bodyPr/>
          <a:lstStyle>
            <a:lvl1pPr marL="0" indent="0" rtl="0">
              <a:buNone/>
              <a:defRPr sz="1400" b="0" baseline="0">
                <a:solidFill>
                  <a:schemeClr val="bg1"/>
                </a:solidFill>
              </a:defRPr>
            </a:lvl1pPr>
          </a:lstStyle>
          <a:p>
            <a:pPr lvl="0"/>
            <a:r>
              <a:rPr lang="en-US" dirty="0"/>
              <a:t>Edit text</a:t>
            </a:r>
          </a:p>
          <a:p>
            <a:pPr lvl="0"/>
            <a:endParaRPr lang="en-US" dirty="0"/>
          </a:p>
        </p:txBody>
      </p:sp>
    </p:spTree>
    <p:extLst>
      <p:ext uri="{BB962C8B-B14F-4D97-AF65-F5344CB8AC3E}">
        <p14:creationId xmlns:p14="http://schemas.microsoft.com/office/powerpoint/2010/main" val="2383308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reative 13">
    <p:spTree>
      <p:nvGrpSpPr>
        <p:cNvPr id="1" name=""/>
        <p:cNvGrpSpPr/>
        <p:nvPr/>
      </p:nvGrpSpPr>
      <p:grpSpPr>
        <a:xfrm>
          <a:off x="0" y="0"/>
          <a:ext cx="0" cy="0"/>
          <a:chOff x="0" y="0"/>
          <a:chExt cx="0" cy="0"/>
        </a:xfrm>
      </p:grpSpPr>
      <p:sp>
        <p:nvSpPr>
          <p:cNvPr id="2" name="Graphic 38">
            <a:extLst>
              <a:ext uri="{FF2B5EF4-FFF2-40B4-BE49-F238E27FC236}">
                <a16:creationId xmlns:a16="http://schemas.microsoft.com/office/drawing/2014/main" id="{EB1E8F1A-3476-4EBF-8584-CC7B4A5D225F}"/>
              </a:ext>
            </a:extLst>
          </p:cNvPr>
          <p:cNvSpPr/>
          <p:nvPr userDrawn="1"/>
        </p:nvSpPr>
        <p:spPr>
          <a:xfrm>
            <a:off x="4927098" y="2827710"/>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3" name="Rectangle 2">
            <a:extLst>
              <a:ext uri="{FF2B5EF4-FFF2-40B4-BE49-F238E27FC236}">
                <a16:creationId xmlns:a16="http://schemas.microsoft.com/office/drawing/2014/main" id="{DB59ACB6-22C0-4810-9C54-F3C24AC360D3}"/>
              </a:ext>
            </a:extLst>
          </p:cNvPr>
          <p:cNvSpPr/>
          <p:nvPr userDrawn="1"/>
        </p:nvSpPr>
        <p:spPr>
          <a:xfrm>
            <a:off x="9138126" y="2641515"/>
            <a:ext cx="3053874" cy="39734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5" name="Freeform: Shape 5">
            <a:extLst>
              <a:ext uri="{FF2B5EF4-FFF2-40B4-BE49-F238E27FC236}">
                <a16:creationId xmlns:a16="http://schemas.microsoft.com/office/drawing/2014/main" id="{19B1CE7A-BD69-4CB7-AD1E-655A29BBE321}"/>
              </a:ext>
            </a:extLst>
          </p:cNvPr>
          <p:cNvSpPr/>
          <p:nvPr userDrawn="1"/>
        </p:nvSpPr>
        <p:spPr>
          <a:xfrm>
            <a:off x="1122998" y="3315125"/>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8" name="Rectangle 7">
            <a:extLst>
              <a:ext uri="{FF2B5EF4-FFF2-40B4-BE49-F238E27FC236}">
                <a16:creationId xmlns:a16="http://schemas.microsoft.com/office/drawing/2014/main" id="{B413121B-09FF-41A5-85BA-E15AAF1BBC1B}"/>
              </a:ext>
            </a:extLst>
          </p:cNvPr>
          <p:cNvSpPr/>
          <p:nvPr userDrawn="1"/>
        </p:nvSpPr>
        <p:spPr>
          <a:xfrm>
            <a:off x="4515214" y="991883"/>
            <a:ext cx="1944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12" name="Text Placeholder 16"/>
          <p:cNvSpPr>
            <a:spLocks noGrp="1"/>
          </p:cNvSpPr>
          <p:nvPr>
            <p:ph type="body" sz="quarter" idx="10" hasCustomPrompt="1"/>
          </p:nvPr>
        </p:nvSpPr>
        <p:spPr>
          <a:xfrm>
            <a:off x="1041400" y="3644131"/>
            <a:ext cx="5417814" cy="1482459"/>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sp>
        <p:nvSpPr>
          <p:cNvPr id="13" name="Text Placeholder 16"/>
          <p:cNvSpPr>
            <a:spLocks noGrp="1"/>
          </p:cNvSpPr>
          <p:nvPr>
            <p:ph type="body" sz="quarter" idx="12" hasCustomPrompt="1"/>
          </p:nvPr>
        </p:nvSpPr>
        <p:spPr>
          <a:xfrm>
            <a:off x="1041400" y="5146965"/>
            <a:ext cx="5417814" cy="969414"/>
          </a:xfrm>
          <a:prstGeom prst="rect">
            <a:avLst/>
          </a:prstGeom>
        </p:spPr>
        <p:txBody>
          <a:bodyPr/>
          <a:lstStyle>
            <a:lvl1pPr marL="0" indent="0" rtl="0">
              <a:buNone/>
              <a:defRPr sz="1400" b="1" strike="noStrike" baseline="0">
                <a:solidFill>
                  <a:schemeClr val="accent2"/>
                </a:solidFill>
                <a:effectLst/>
              </a:defRPr>
            </a:lvl1pPr>
          </a:lstStyle>
          <a:p>
            <a:pPr lvl="0"/>
            <a:r>
              <a:rPr lang="en-US" dirty="0"/>
              <a:t>Edit text</a:t>
            </a:r>
          </a:p>
          <a:p>
            <a:pPr lvl="0"/>
            <a:endParaRPr lang="en-US" dirty="0"/>
          </a:p>
        </p:txBody>
      </p:sp>
      <p:sp>
        <p:nvSpPr>
          <p:cNvPr id="14" name="Text Placeholder 16"/>
          <p:cNvSpPr>
            <a:spLocks noGrp="1"/>
          </p:cNvSpPr>
          <p:nvPr>
            <p:ph type="body" sz="quarter" idx="13" hasCustomPrompt="1"/>
          </p:nvPr>
        </p:nvSpPr>
        <p:spPr>
          <a:xfrm>
            <a:off x="1041400" y="889001"/>
            <a:ext cx="2466975" cy="385763"/>
          </a:xfrm>
          <a:prstGeom prst="rect">
            <a:avLst/>
          </a:prstGeom>
        </p:spPr>
        <p:txBody>
          <a:bodyPr anchor="ctr"/>
          <a:lstStyle>
            <a:lvl1pPr marL="0" indent="0" rtl="0">
              <a:buNone/>
              <a:defRPr sz="1600" b="1" strike="noStrike" baseline="0">
                <a:solidFill>
                  <a:schemeClr val="accent2"/>
                </a:solidFill>
                <a:effectLst/>
              </a:defRPr>
            </a:lvl1pPr>
          </a:lstStyle>
          <a:p>
            <a:pPr lvl="0"/>
            <a:r>
              <a:rPr lang="en-US" dirty="0"/>
              <a:t>Edit text</a:t>
            </a:r>
          </a:p>
        </p:txBody>
      </p:sp>
      <p:pic>
        <p:nvPicPr>
          <p:cNvPr id="15" name="Graphic 7">
            <a:extLst>
              <a:ext uri="{FF2B5EF4-FFF2-40B4-BE49-F238E27FC236}">
                <a16:creationId xmlns:a16="http://schemas.microsoft.com/office/drawing/2014/main" id="{1604A1C4-BA48-439C-93BB-4C58C3EE33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91075" y="744125"/>
            <a:ext cx="1400539" cy="430934"/>
          </a:xfrm>
          <a:prstGeom prst="rect">
            <a:avLst/>
          </a:prstGeom>
        </p:spPr>
      </p:pic>
    </p:spTree>
    <p:extLst>
      <p:ext uri="{BB962C8B-B14F-4D97-AF65-F5344CB8AC3E}">
        <p14:creationId xmlns:p14="http://schemas.microsoft.com/office/powerpoint/2010/main" val="3439683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reative 1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CF60E8-8304-46BE-8833-9439D197070B}"/>
              </a:ext>
            </a:extLst>
          </p:cNvPr>
          <p:cNvSpPr/>
          <p:nvPr userDrawn="1"/>
        </p:nvSpPr>
        <p:spPr>
          <a:xfrm>
            <a:off x="-1" y="4438872"/>
            <a:ext cx="4944345" cy="21810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22" name="Graphic 38">
            <a:extLst>
              <a:ext uri="{FF2B5EF4-FFF2-40B4-BE49-F238E27FC236}">
                <a16:creationId xmlns:a16="http://schemas.microsoft.com/office/drawing/2014/main" id="{E0CA8508-9400-4595-94EA-8765CFFC0C04}"/>
              </a:ext>
            </a:extLst>
          </p:cNvPr>
          <p:cNvSpPr/>
          <p:nvPr userDrawn="1"/>
        </p:nvSpPr>
        <p:spPr>
          <a:xfrm>
            <a:off x="685800" y="623008"/>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3" name="Freeform: Shape 7">
            <a:extLst>
              <a:ext uri="{FF2B5EF4-FFF2-40B4-BE49-F238E27FC236}">
                <a16:creationId xmlns:a16="http://schemas.microsoft.com/office/drawing/2014/main" id="{119DF90B-80DD-4B7F-BDEE-178475287179}"/>
              </a:ext>
            </a:extLst>
          </p:cNvPr>
          <p:cNvSpPr/>
          <p:nvPr userDrawn="1"/>
        </p:nvSpPr>
        <p:spPr>
          <a:xfrm>
            <a:off x="1068175" y="1416454"/>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4" name="Text Placeholder 16"/>
          <p:cNvSpPr>
            <a:spLocks noGrp="1"/>
          </p:cNvSpPr>
          <p:nvPr>
            <p:ph type="body" sz="quarter" idx="10" hasCustomPrompt="1"/>
          </p:nvPr>
        </p:nvSpPr>
        <p:spPr>
          <a:xfrm>
            <a:off x="914874" y="1754520"/>
            <a:ext cx="3752376" cy="1482459"/>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sp>
        <p:nvSpPr>
          <p:cNvPr id="25" name="Text Placeholder 16"/>
          <p:cNvSpPr>
            <a:spLocks noGrp="1"/>
          </p:cNvSpPr>
          <p:nvPr>
            <p:ph type="body" sz="quarter" idx="12" hasCustomPrompt="1"/>
          </p:nvPr>
        </p:nvSpPr>
        <p:spPr>
          <a:xfrm>
            <a:off x="914874" y="4729545"/>
            <a:ext cx="3752376" cy="1595055"/>
          </a:xfrm>
          <a:prstGeom prst="rect">
            <a:avLst/>
          </a:prstGeom>
        </p:spPr>
        <p:txBody>
          <a:bodyPr/>
          <a:lstStyle>
            <a:lvl1pPr marL="0" indent="0">
              <a:buNone/>
              <a:defRPr sz="1400" b="0" baseline="0">
                <a:solidFill>
                  <a:schemeClr val="bg1"/>
                </a:solidFill>
              </a:defRPr>
            </a:lvl1pPr>
          </a:lstStyle>
          <a:p>
            <a:pPr lvl="0"/>
            <a:r>
              <a:rPr lang="en-US" dirty="0"/>
              <a:t>Edit text</a:t>
            </a:r>
          </a:p>
          <a:p>
            <a:pPr lvl="0"/>
            <a:endParaRPr lang="en-US" dirty="0"/>
          </a:p>
        </p:txBody>
      </p:sp>
      <p:sp>
        <p:nvSpPr>
          <p:cNvPr id="26" name="Text Placeholder 16"/>
          <p:cNvSpPr>
            <a:spLocks noGrp="1"/>
          </p:cNvSpPr>
          <p:nvPr>
            <p:ph type="body" sz="quarter" idx="13" hasCustomPrompt="1"/>
          </p:nvPr>
        </p:nvSpPr>
        <p:spPr>
          <a:xfrm>
            <a:off x="5634000" y="623008"/>
            <a:ext cx="2230722" cy="933333"/>
          </a:xfrm>
          <a:prstGeom prst="rect">
            <a:avLst/>
          </a:prstGeom>
        </p:spPr>
        <p:txBody>
          <a:bodyPr/>
          <a:lstStyle>
            <a:lvl1pPr marL="0" indent="0" algn="r">
              <a:buNone/>
              <a:defRPr sz="7200" baseline="0">
                <a:solidFill>
                  <a:schemeClr val="accent1"/>
                </a:solidFill>
              </a:defRPr>
            </a:lvl1pPr>
          </a:lstStyle>
          <a:p>
            <a:pPr lvl="0"/>
            <a:r>
              <a:rPr lang="en-US" dirty="0"/>
              <a:t>1111</a:t>
            </a:r>
          </a:p>
          <a:p>
            <a:pPr lvl="0"/>
            <a:endParaRPr lang="en-US" dirty="0"/>
          </a:p>
        </p:txBody>
      </p:sp>
      <p:sp>
        <p:nvSpPr>
          <p:cNvPr id="27" name="Text Placeholder 16"/>
          <p:cNvSpPr>
            <a:spLocks noGrp="1"/>
          </p:cNvSpPr>
          <p:nvPr>
            <p:ph type="body" sz="quarter" idx="11" hasCustomPrompt="1"/>
          </p:nvPr>
        </p:nvSpPr>
        <p:spPr>
          <a:xfrm>
            <a:off x="7864721" y="714722"/>
            <a:ext cx="3977936" cy="339878"/>
          </a:xfrm>
          <a:prstGeom prst="rect">
            <a:avLst/>
          </a:prstGeom>
        </p:spPr>
        <p:txBody>
          <a:bodyPr/>
          <a:lstStyle>
            <a:lvl1pPr marL="0" indent="0">
              <a:buNone/>
              <a:defRPr sz="2000" b="1" baseline="0">
                <a:solidFill>
                  <a:schemeClr val="accent2"/>
                </a:solidFill>
              </a:defRPr>
            </a:lvl1pPr>
          </a:lstStyle>
          <a:p>
            <a:pPr lvl="0"/>
            <a:r>
              <a:rPr lang="en-US" dirty="0"/>
              <a:t>Edit text</a:t>
            </a:r>
          </a:p>
          <a:p>
            <a:pPr lvl="0"/>
            <a:endParaRPr lang="en-US" dirty="0"/>
          </a:p>
        </p:txBody>
      </p:sp>
      <p:sp>
        <p:nvSpPr>
          <p:cNvPr id="28" name="Text Placeholder 16"/>
          <p:cNvSpPr>
            <a:spLocks noGrp="1"/>
          </p:cNvSpPr>
          <p:nvPr>
            <p:ph type="body" sz="quarter" idx="14" hasCustomPrompt="1"/>
          </p:nvPr>
        </p:nvSpPr>
        <p:spPr>
          <a:xfrm>
            <a:off x="7864721" y="1136144"/>
            <a:ext cx="3977936" cy="1012969"/>
          </a:xfrm>
          <a:prstGeom prst="rect">
            <a:avLst/>
          </a:prstGeom>
        </p:spPr>
        <p:txBody>
          <a:bodyPr/>
          <a:lstStyle>
            <a:lvl1pPr marL="0" indent="0">
              <a:buNone/>
              <a:defRPr sz="1400" b="0" baseline="0">
                <a:solidFill>
                  <a:schemeClr val="accent2"/>
                </a:solidFill>
              </a:defRPr>
            </a:lvl1pPr>
          </a:lstStyle>
          <a:p>
            <a:pPr lvl="0"/>
            <a:r>
              <a:rPr lang="en-US" dirty="0"/>
              <a:t>Edit text</a:t>
            </a:r>
          </a:p>
          <a:p>
            <a:pPr lvl="0"/>
            <a:endParaRPr lang="en-US" dirty="0"/>
          </a:p>
        </p:txBody>
      </p:sp>
      <p:sp>
        <p:nvSpPr>
          <p:cNvPr id="29" name="Text Placeholder 16"/>
          <p:cNvSpPr>
            <a:spLocks noGrp="1"/>
          </p:cNvSpPr>
          <p:nvPr>
            <p:ph type="body" sz="quarter" idx="15" hasCustomPrompt="1"/>
          </p:nvPr>
        </p:nvSpPr>
        <p:spPr>
          <a:xfrm>
            <a:off x="5634000" y="2303047"/>
            <a:ext cx="2230722" cy="933333"/>
          </a:xfrm>
          <a:prstGeom prst="rect">
            <a:avLst/>
          </a:prstGeom>
        </p:spPr>
        <p:txBody>
          <a:bodyPr/>
          <a:lstStyle>
            <a:lvl1pPr marL="0" indent="0" algn="ctr">
              <a:buNone/>
              <a:defRPr sz="7200" baseline="0">
                <a:solidFill>
                  <a:schemeClr val="accent1"/>
                </a:solidFill>
              </a:defRPr>
            </a:lvl1pPr>
          </a:lstStyle>
          <a:p>
            <a:pPr lvl="0"/>
            <a:r>
              <a:rPr lang="en-US" dirty="0"/>
              <a:t>2222</a:t>
            </a:r>
          </a:p>
          <a:p>
            <a:pPr lvl="0"/>
            <a:endParaRPr lang="en-US" dirty="0"/>
          </a:p>
        </p:txBody>
      </p:sp>
      <p:sp>
        <p:nvSpPr>
          <p:cNvPr id="30" name="Text Placeholder 16"/>
          <p:cNvSpPr>
            <a:spLocks noGrp="1"/>
          </p:cNvSpPr>
          <p:nvPr>
            <p:ph type="body" sz="quarter" idx="16" hasCustomPrompt="1"/>
          </p:nvPr>
        </p:nvSpPr>
        <p:spPr>
          <a:xfrm>
            <a:off x="7864721" y="2394761"/>
            <a:ext cx="3977936" cy="339878"/>
          </a:xfrm>
          <a:prstGeom prst="rect">
            <a:avLst/>
          </a:prstGeom>
        </p:spPr>
        <p:txBody>
          <a:bodyPr/>
          <a:lstStyle>
            <a:lvl1pPr marL="0" indent="0">
              <a:buNone/>
              <a:defRPr sz="2000" b="1" baseline="0">
                <a:solidFill>
                  <a:schemeClr val="accent2"/>
                </a:solidFill>
              </a:defRPr>
            </a:lvl1pPr>
          </a:lstStyle>
          <a:p>
            <a:pPr lvl="0"/>
            <a:r>
              <a:rPr lang="en-US" dirty="0"/>
              <a:t>Edit text</a:t>
            </a:r>
          </a:p>
          <a:p>
            <a:pPr lvl="0"/>
            <a:endParaRPr lang="en-US" dirty="0"/>
          </a:p>
        </p:txBody>
      </p:sp>
      <p:sp>
        <p:nvSpPr>
          <p:cNvPr id="31" name="Text Placeholder 16"/>
          <p:cNvSpPr>
            <a:spLocks noGrp="1"/>
          </p:cNvSpPr>
          <p:nvPr>
            <p:ph type="body" sz="quarter" idx="17" hasCustomPrompt="1"/>
          </p:nvPr>
        </p:nvSpPr>
        <p:spPr>
          <a:xfrm>
            <a:off x="7864721" y="2816183"/>
            <a:ext cx="3977936" cy="1012969"/>
          </a:xfrm>
          <a:prstGeom prst="rect">
            <a:avLst/>
          </a:prstGeom>
        </p:spPr>
        <p:txBody>
          <a:bodyPr/>
          <a:lstStyle>
            <a:lvl1pPr marL="0" indent="0">
              <a:buNone/>
              <a:defRPr sz="1400" b="0" baseline="0">
                <a:solidFill>
                  <a:schemeClr val="accent2"/>
                </a:solidFill>
              </a:defRPr>
            </a:lvl1pPr>
          </a:lstStyle>
          <a:p>
            <a:pPr lvl="0"/>
            <a:r>
              <a:rPr lang="en-US" dirty="0"/>
              <a:t>Edit text</a:t>
            </a:r>
          </a:p>
          <a:p>
            <a:pPr lvl="0"/>
            <a:endParaRPr lang="en-US" dirty="0"/>
          </a:p>
        </p:txBody>
      </p:sp>
      <p:sp>
        <p:nvSpPr>
          <p:cNvPr id="32" name="Text Placeholder 16"/>
          <p:cNvSpPr>
            <a:spLocks noGrp="1"/>
          </p:cNvSpPr>
          <p:nvPr>
            <p:ph type="body" sz="quarter" idx="18" hasCustomPrompt="1"/>
          </p:nvPr>
        </p:nvSpPr>
        <p:spPr>
          <a:xfrm>
            <a:off x="5634000" y="3983086"/>
            <a:ext cx="2230722" cy="933333"/>
          </a:xfrm>
          <a:prstGeom prst="rect">
            <a:avLst/>
          </a:prstGeom>
        </p:spPr>
        <p:txBody>
          <a:bodyPr/>
          <a:lstStyle>
            <a:lvl1pPr marL="0" indent="0" algn="r" rtl="0">
              <a:buNone/>
              <a:defRPr sz="7200" baseline="0">
                <a:solidFill>
                  <a:schemeClr val="accent1"/>
                </a:solidFill>
              </a:defRPr>
            </a:lvl1pPr>
          </a:lstStyle>
          <a:p>
            <a:pPr lvl="0"/>
            <a:r>
              <a:rPr lang="en-US" dirty="0"/>
              <a:t>3333</a:t>
            </a:r>
          </a:p>
          <a:p>
            <a:pPr lvl="0"/>
            <a:endParaRPr lang="en-US" dirty="0"/>
          </a:p>
        </p:txBody>
      </p:sp>
      <p:sp>
        <p:nvSpPr>
          <p:cNvPr id="33" name="Text Placeholder 16"/>
          <p:cNvSpPr>
            <a:spLocks noGrp="1"/>
          </p:cNvSpPr>
          <p:nvPr>
            <p:ph type="body" sz="quarter" idx="19" hasCustomPrompt="1"/>
          </p:nvPr>
        </p:nvSpPr>
        <p:spPr>
          <a:xfrm>
            <a:off x="7864721" y="4074800"/>
            <a:ext cx="3977936" cy="339878"/>
          </a:xfrm>
          <a:prstGeom prst="rect">
            <a:avLst/>
          </a:prstGeom>
        </p:spPr>
        <p:txBody>
          <a:bodyPr/>
          <a:lstStyle>
            <a:lvl1pPr marL="0" indent="0" rtl="0">
              <a:buNone/>
              <a:defRPr sz="2000" b="1" baseline="0">
                <a:solidFill>
                  <a:schemeClr val="accent2"/>
                </a:solidFill>
              </a:defRPr>
            </a:lvl1pPr>
          </a:lstStyle>
          <a:p>
            <a:pPr lvl="0"/>
            <a:r>
              <a:rPr lang="en-US" dirty="0"/>
              <a:t>Edit text</a:t>
            </a:r>
          </a:p>
          <a:p>
            <a:pPr lvl="0"/>
            <a:endParaRPr lang="en-US" dirty="0"/>
          </a:p>
        </p:txBody>
      </p:sp>
      <p:sp>
        <p:nvSpPr>
          <p:cNvPr id="34" name="Text Placeholder 16"/>
          <p:cNvSpPr>
            <a:spLocks noGrp="1"/>
          </p:cNvSpPr>
          <p:nvPr>
            <p:ph type="body" sz="quarter" idx="20" hasCustomPrompt="1"/>
          </p:nvPr>
        </p:nvSpPr>
        <p:spPr>
          <a:xfrm>
            <a:off x="7864721" y="4496222"/>
            <a:ext cx="3977936" cy="1012969"/>
          </a:xfrm>
          <a:prstGeom prst="rect">
            <a:avLst/>
          </a:prstGeom>
        </p:spPr>
        <p:txBody>
          <a:bodyPr/>
          <a:lstStyle>
            <a:lvl1pPr marL="0" indent="0" rtl="0">
              <a:buNone/>
              <a:defRPr sz="1400" b="0" baseline="0">
                <a:solidFill>
                  <a:schemeClr val="accent2"/>
                </a:solidFill>
              </a:defRPr>
            </a:lvl1pPr>
          </a:lstStyle>
          <a:p>
            <a:pPr lvl="0"/>
            <a:r>
              <a:rPr lang="en-US" dirty="0"/>
              <a:t>Edit text</a:t>
            </a:r>
          </a:p>
          <a:p>
            <a:pPr lvl="0"/>
            <a:endParaRPr lang="en-US" dirty="0"/>
          </a:p>
        </p:txBody>
      </p:sp>
    </p:spTree>
    <p:extLst>
      <p:ext uri="{BB962C8B-B14F-4D97-AF65-F5344CB8AC3E}">
        <p14:creationId xmlns:p14="http://schemas.microsoft.com/office/powerpoint/2010/main" val="219376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Practical 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DBD1D42-A4A0-4A29-A28F-E9224004DF17}"/>
              </a:ext>
            </a:extLst>
          </p:cNvPr>
          <p:cNvSpPr>
            <a:spLocks noGrp="1"/>
          </p:cNvSpPr>
          <p:nvPr>
            <p:ph type="title"/>
          </p:nvPr>
        </p:nvSpPr>
        <p:spPr>
          <a:xfrm>
            <a:off x="838200" y="365125"/>
            <a:ext cx="10515600" cy="1325563"/>
          </a:xfrm>
          <a:prstGeom prst="rect">
            <a:avLst/>
          </a:prstGeom>
        </p:spPr>
        <p:txBody>
          <a:bodyPr/>
          <a:lstStyle>
            <a:lvl1pPr algn="ctr">
              <a:defRPr>
                <a:solidFill>
                  <a:schemeClr val="accent2"/>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5CCFC1D0-D0F6-48C8-986D-FF2689727BF4}"/>
              </a:ext>
            </a:extLst>
          </p:cNvPr>
          <p:cNvSpPr>
            <a:spLocks noGrp="1"/>
          </p:cNvSpPr>
          <p:nvPr>
            <p:ph idx="1" hasCustomPrompt="1"/>
          </p:nvPr>
        </p:nvSpPr>
        <p:spPr>
          <a:xfrm>
            <a:off x="838200" y="1825625"/>
            <a:ext cx="10515600" cy="4351338"/>
          </a:xfrm>
          <a:prstGeom prst="rect">
            <a:avLst/>
          </a:prstGeom>
        </p:spPr>
        <p:txBody>
          <a:bodyPr/>
          <a:lstStyle>
            <a:lvl1pPr>
              <a:defRPr>
                <a:solidFill>
                  <a:schemeClr val="accent2"/>
                </a:solidFill>
                <a:latin typeface="Segoe UI" panose="020B0502040204020203" pitchFamily="34" charset="0"/>
                <a:cs typeface="Segoe UI" panose="020B0502040204020203" pitchFamily="34" charset="0"/>
              </a:defRPr>
            </a:lvl1pPr>
            <a:lvl2pPr>
              <a:defRPr>
                <a:solidFill>
                  <a:schemeClr val="accent1"/>
                </a:solidFill>
                <a:latin typeface="Segoe UI" panose="020B0502040204020203" pitchFamily="34" charset="0"/>
                <a:cs typeface="Segoe UI" panose="020B0502040204020203" pitchFamily="34" charset="0"/>
              </a:defRPr>
            </a:lvl2pPr>
            <a:lvl3pPr>
              <a:defRPr>
                <a:solidFill>
                  <a:schemeClr val="tx2"/>
                </a:solidFill>
                <a:latin typeface="Segoe UI" panose="020B0502040204020203" pitchFamily="34" charset="0"/>
                <a:cs typeface="Segoe UI" panose="020B0502040204020203" pitchFamily="34" charset="0"/>
              </a:defRPr>
            </a:lvl3pPr>
            <a:lvl4pPr>
              <a:defRPr>
                <a:solidFill>
                  <a:schemeClr val="tx2"/>
                </a:solidFill>
                <a:latin typeface="Segoe UI" panose="020B0502040204020203" pitchFamily="34" charset="0"/>
                <a:cs typeface="Segoe UI" panose="020B0502040204020203" pitchFamily="34" charset="0"/>
              </a:defRPr>
            </a:lvl4pPr>
            <a:lvl5pPr>
              <a:defRPr>
                <a:solidFill>
                  <a:schemeClr val="tx2"/>
                </a:solidFill>
                <a:latin typeface="Segoe UI" panose="020B0502040204020203" pitchFamily="34" charset="0"/>
                <a:cs typeface="Segoe UI" panose="020B0502040204020203" pitchFamily="34" charset="0"/>
              </a:defRPr>
            </a:lvl5pPr>
          </a:lstStyle>
          <a:p>
            <a:pPr lvl="0"/>
            <a:r>
              <a:rPr lang="en-US" dirty="0"/>
              <a:t>Click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77377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Practical 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CD484C5-9FC9-4885-AB3F-174C8A8B79E2}"/>
              </a:ext>
            </a:extLst>
          </p:cNvPr>
          <p:cNvSpPr>
            <a:spLocks noGrp="1"/>
          </p:cNvSpPr>
          <p:nvPr>
            <p:ph type="title"/>
          </p:nvPr>
        </p:nvSpPr>
        <p:spPr>
          <a:xfrm>
            <a:off x="839788" y="365125"/>
            <a:ext cx="10515600" cy="1325563"/>
          </a:xfrm>
          <a:prstGeom prst="rect">
            <a:avLst/>
          </a:prstGeom>
        </p:spPr>
        <p:txBody>
          <a:bodyPr/>
          <a:lstStyle>
            <a:lvl1pPr algn="ctr">
              <a:defRPr>
                <a:solidFill>
                  <a:schemeClr val="accent2"/>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5" name="Text Placeholder 2">
            <a:extLst>
              <a:ext uri="{FF2B5EF4-FFF2-40B4-BE49-F238E27FC236}">
                <a16:creationId xmlns:a16="http://schemas.microsoft.com/office/drawing/2014/main" id="{8D507255-6025-44A5-881B-2C49C73F7A2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solidFill>
                  <a:schemeClr val="accent1"/>
                </a:solidFill>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3">
            <a:extLst>
              <a:ext uri="{FF2B5EF4-FFF2-40B4-BE49-F238E27FC236}">
                <a16:creationId xmlns:a16="http://schemas.microsoft.com/office/drawing/2014/main" id="{0D96280E-FCC4-4CAA-8BB5-3F466DA845EA}"/>
              </a:ext>
            </a:extLst>
          </p:cNvPr>
          <p:cNvSpPr>
            <a:spLocks noGrp="1"/>
          </p:cNvSpPr>
          <p:nvPr>
            <p:ph sz="half" idx="2"/>
          </p:nvPr>
        </p:nvSpPr>
        <p:spPr>
          <a:xfrm>
            <a:off x="839788" y="2505075"/>
            <a:ext cx="5157787" cy="3684588"/>
          </a:xfrm>
          <a:prstGeom prst="rect">
            <a:avLst/>
          </a:prstGeom>
        </p:spPr>
        <p:txBody>
          <a:bodyPr/>
          <a:lstStyle>
            <a:lvl1pPr>
              <a:defRPr>
                <a:solidFill>
                  <a:schemeClr val="accent5"/>
                </a:solidFill>
                <a:latin typeface="Segoe UI" panose="020B0502040204020203" pitchFamily="34" charset="0"/>
                <a:cs typeface="Segoe UI" panose="020B0502040204020203" pitchFamily="34" charset="0"/>
              </a:defRPr>
            </a:lvl1pPr>
            <a:lvl2pPr>
              <a:defRPr>
                <a:solidFill>
                  <a:schemeClr val="accent3"/>
                </a:solidFill>
                <a:latin typeface="Segoe UI" panose="020B0502040204020203" pitchFamily="34" charset="0"/>
                <a:cs typeface="Segoe UI" panose="020B0502040204020203" pitchFamily="34" charset="0"/>
              </a:defRPr>
            </a:lvl2pPr>
            <a:lvl3pPr>
              <a:defRPr>
                <a:solidFill>
                  <a:schemeClr val="tx2"/>
                </a:solidFill>
                <a:latin typeface="Segoe UI" panose="020B0502040204020203" pitchFamily="34" charset="0"/>
                <a:cs typeface="Segoe UI" panose="020B0502040204020203" pitchFamily="34" charset="0"/>
              </a:defRPr>
            </a:lvl3pPr>
            <a:lvl4pPr>
              <a:defRPr>
                <a:solidFill>
                  <a:schemeClr val="tx2"/>
                </a:solidFill>
                <a:latin typeface="Segoe UI" panose="020B0502040204020203" pitchFamily="34" charset="0"/>
                <a:cs typeface="Segoe UI" panose="020B0502040204020203" pitchFamily="34" charset="0"/>
              </a:defRPr>
            </a:lvl4pPr>
            <a:lvl5pPr>
              <a:defRPr>
                <a:solidFill>
                  <a:schemeClr val="tx2"/>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a:extLst>
              <a:ext uri="{FF2B5EF4-FFF2-40B4-BE49-F238E27FC236}">
                <a16:creationId xmlns:a16="http://schemas.microsoft.com/office/drawing/2014/main" id="{C2AD6664-7CCF-4E51-9036-AEA2EB127FF9}"/>
              </a:ext>
            </a:extLst>
          </p:cNvPr>
          <p:cNvSpPr>
            <a:spLocks noGrp="1"/>
          </p:cNvSpPr>
          <p:nvPr>
            <p:ph type="body" idx="10"/>
          </p:nvPr>
        </p:nvSpPr>
        <p:spPr>
          <a:xfrm>
            <a:off x="6194425" y="1681163"/>
            <a:ext cx="5157787" cy="823912"/>
          </a:xfrm>
          <a:prstGeom prst="rect">
            <a:avLst/>
          </a:prstGeom>
        </p:spPr>
        <p:txBody>
          <a:bodyPr anchor="b"/>
          <a:lstStyle>
            <a:lvl1pPr marL="0" indent="0" rtl="0">
              <a:buNone/>
              <a:defRPr sz="2400" b="1">
                <a:solidFill>
                  <a:schemeClr val="accent1"/>
                </a:solidFill>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Content Placeholder 3">
            <a:extLst>
              <a:ext uri="{FF2B5EF4-FFF2-40B4-BE49-F238E27FC236}">
                <a16:creationId xmlns:a16="http://schemas.microsoft.com/office/drawing/2014/main" id="{C837AF98-CDC6-411C-9DBB-4E6396B65648}"/>
              </a:ext>
            </a:extLst>
          </p:cNvPr>
          <p:cNvSpPr>
            <a:spLocks noGrp="1"/>
          </p:cNvSpPr>
          <p:nvPr>
            <p:ph sz="half" idx="11"/>
          </p:nvPr>
        </p:nvSpPr>
        <p:spPr>
          <a:xfrm>
            <a:off x="6194425" y="2505075"/>
            <a:ext cx="5157787" cy="3684588"/>
          </a:xfrm>
          <a:prstGeom prst="rect">
            <a:avLst/>
          </a:prstGeom>
        </p:spPr>
        <p:txBody>
          <a:bodyPr/>
          <a:lstStyle>
            <a:lvl1pPr rtl="0">
              <a:defRPr>
                <a:solidFill>
                  <a:schemeClr val="accent5"/>
                </a:solidFill>
                <a:latin typeface="Segoe UI" panose="020B0502040204020203" pitchFamily="34" charset="0"/>
                <a:cs typeface="Segoe UI" panose="020B0502040204020203" pitchFamily="34" charset="0"/>
              </a:defRPr>
            </a:lvl1pPr>
            <a:lvl2pPr rtl="0">
              <a:defRPr>
                <a:solidFill>
                  <a:schemeClr val="accent3"/>
                </a:solidFill>
                <a:latin typeface="Segoe UI" panose="020B0502040204020203" pitchFamily="34" charset="0"/>
                <a:cs typeface="Segoe UI" panose="020B0502040204020203" pitchFamily="34" charset="0"/>
              </a:defRPr>
            </a:lvl2pPr>
            <a:lvl3pPr rtl="0">
              <a:defRPr>
                <a:solidFill>
                  <a:schemeClr val="tx2"/>
                </a:solidFill>
                <a:latin typeface="Segoe UI" panose="020B0502040204020203" pitchFamily="34" charset="0"/>
                <a:cs typeface="Segoe UI" panose="020B0502040204020203" pitchFamily="34" charset="0"/>
              </a:defRPr>
            </a:lvl3pPr>
            <a:lvl4pPr rtl="0">
              <a:defRPr>
                <a:solidFill>
                  <a:schemeClr val="tx2"/>
                </a:solidFill>
                <a:latin typeface="Segoe UI" panose="020B0502040204020203" pitchFamily="34" charset="0"/>
                <a:cs typeface="Segoe UI" panose="020B0502040204020203" pitchFamily="34" charset="0"/>
              </a:defRPr>
            </a:lvl4pPr>
            <a:lvl5pPr rtl="0">
              <a:defRPr>
                <a:solidFill>
                  <a:schemeClr val="tx2"/>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4098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reative 4">
    <p:spTree>
      <p:nvGrpSpPr>
        <p:cNvPr id="1" name=""/>
        <p:cNvGrpSpPr/>
        <p:nvPr/>
      </p:nvGrpSpPr>
      <p:grpSpPr>
        <a:xfrm>
          <a:off x="0" y="0"/>
          <a:ext cx="0" cy="0"/>
          <a:chOff x="0" y="0"/>
          <a:chExt cx="0" cy="0"/>
        </a:xfrm>
      </p:grpSpPr>
      <p:sp>
        <p:nvSpPr>
          <p:cNvPr id="4" name="Graphic 1">
            <a:extLst>
              <a:ext uri="{FF2B5EF4-FFF2-40B4-BE49-F238E27FC236}">
                <a16:creationId xmlns:a16="http://schemas.microsoft.com/office/drawing/2014/main" id="{46F2003C-2D14-4D34-8128-93114A4C3AA1}"/>
              </a:ext>
            </a:extLst>
          </p:cNvPr>
          <p:cNvSpPr/>
          <p:nvPr/>
        </p:nvSpPr>
        <p:spPr>
          <a:xfrm>
            <a:off x="944381" y="2882900"/>
            <a:ext cx="2748148" cy="2190462"/>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1"/>
          </a:solidFill>
          <a:ln w="12583" cap="flat">
            <a:noFill/>
            <a:prstDash val="solid"/>
            <a:miter/>
          </a:ln>
        </p:spPr>
        <p:txBody>
          <a:bodyPr rtlCol="0" anchor="ctr"/>
          <a:lstStyle/>
          <a:p>
            <a:endParaRPr lang="en-ID">
              <a:solidFill>
                <a:schemeClr val="accent2"/>
              </a:solidFill>
              <a:latin typeface="+mj-lt"/>
            </a:endParaRPr>
          </a:p>
        </p:txBody>
      </p:sp>
      <p:sp>
        <p:nvSpPr>
          <p:cNvPr id="5" name="Graphic 1">
            <a:extLst>
              <a:ext uri="{FF2B5EF4-FFF2-40B4-BE49-F238E27FC236}">
                <a16:creationId xmlns:a16="http://schemas.microsoft.com/office/drawing/2014/main" id="{CF4AFB1D-BA23-43F3-AAB5-3492F64F975D}"/>
              </a:ext>
            </a:extLst>
          </p:cNvPr>
          <p:cNvSpPr/>
          <p:nvPr/>
        </p:nvSpPr>
        <p:spPr>
          <a:xfrm>
            <a:off x="5979117" y="2882900"/>
            <a:ext cx="2748148" cy="2190462"/>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1"/>
          </a:solidFill>
          <a:ln w="12583" cap="flat">
            <a:noFill/>
            <a:prstDash val="solid"/>
            <a:miter/>
          </a:ln>
        </p:spPr>
        <p:txBody>
          <a:bodyPr rtlCol="0" anchor="ctr"/>
          <a:lstStyle/>
          <a:p>
            <a:endParaRPr lang="en-ID">
              <a:solidFill>
                <a:schemeClr val="accent2"/>
              </a:solidFill>
              <a:latin typeface="+mj-lt"/>
            </a:endParaRPr>
          </a:p>
        </p:txBody>
      </p:sp>
      <p:sp>
        <p:nvSpPr>
          <p:cNvPr id="6" name="Graphic 1">
            <a:extLst>
              <a:ext uri="{FF2B5EF4-FFF2-40B4-BE49-F238E27FC236}">
                <a16:creationId xmlns:a16="http://schemas.microsoft.com/office/drawing/2014/main" id="{B97BCE14-D04C-4F30-87F9-453F4F1DFB7D}"/>
              </a:ext>
            </a:extLst>
          </p:cNvPr>
          <p:cNvSpPr/>
          <p:nvPr/>
        </p:nvSpPr>
        <p:spPr>
          <a:xfrm rot="10800000">
            <a:off x="3472658" y="3187627"/>
            <a:ext cx="2748148" cy="2190462"/>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2"/>
          </a:solidFill>
          <a:ln w="12583" cap="flat">
            <a:noFill/>
            <a:prstDash val="solid"/>
            <a:miter/>
          </a:ln>
        </p:spPr>
        <p:txBody>
          <a:bodyPr rtlCol="0" anchor="ctr"/>
          <a:lstStyle/>
          <a:p>
            <a:endParaRPr lang="en-ID">
              <a:solidFill>
                <a:schemeClr val="accent2"/>
              </a:solidFill>
              <a:latin typeface="+mj-lt"/>
            </a:endParaRPr>
          </a:p>
        </p:txBody>
      </p:sp>
      <p:sp>
        <p:nvSpPr>
          <p:cNvPr id="7" name="Graphic 1">
            <a:extLst>
              <a:ext uri="{FF2B5EF4-FFF2-40B4-BE49-F238E27FC236}">
                <a16:creationId xmlns:a16="http://schemas.microsoft.com/office/drawing/2014/main" id="{F011545B-0413-494E-A6DD-195C055956EC}"/>
              </a:ext>
            </a:extLst>
          </p:cNvPr>
          <p:cNvSpPr/>
          <p:nvPr/>
        </p:nvSpPr>
        <p:spPr>
          <a:xfrm rot="10800000">
            <a:off x="8499471" y="3187627"/>
            <a:ext cx="2748148" cy="2190462"/>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2"/>
          </a:solidFill>
          <a:ln w="12583" cap="flat">
            <a:noFill/>
            <a:prstDash val="solid"/>
            <a:miter/>
          </a:ln>
        </p:spPr>
        <p:txBody>
          <a:bodyPr rtlCol="0" anchor="ctr"/>
          <a:lstStyle/>
          <a:p>
            <a:endParaRPr lang="en-ID">
              <a:solidFill>
                <a:schemeClr val="accent2"/>
              </a:solidFill>
              <a:latin typeface="+mj-lt"/>
            </a:endParaRPr>
          </a:p>
        </p:txBody>
      </p:sp>
      <p:sp>
        <p:nvSpPr>
          <p:cNvPr id="27" name="Freeform: Shape 26">
            <a:extLst>
              <a:ext uri="{FF2B5EF4-FFF2-40B4-BE49-F238E27FC236}">
                <a16:creationId xmlns:a16="http://schemas.microsoft.com/office/drawing/2014/main" id="{F004F665-9163-4EAA-A353-C4BABD5733FF}"/>
              </a:ext>
            </a:extLst>
          </p:cNvPr>
          <p:cNvSpPr/>
          <p:nvPr userDrawn="1"/>
        </p:nvSpPr>
        <p:spPr>
          <a:xfrm>
            <a:off x="3661697" y="562340"/>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endParaRPr lang="en-ID">
              <a:latin typeface="+mj-lt"/>
            </a:endParaRPr>
          </a:p>
        </p:txBody>
      </p:sp>
      <p:sp>
        <p:nvSpPr>
          <p:cNvPr id="3" name="Text Placeholder 2"/>
          <p:cNvSpPr>
            <a:spLocks noGrp="1"/>
          </p:cNvSpPr>
          <p:nvPr>
            <p:ph type="body" sz="quarter" idx="19" hasCustomPrompt="1"/>
          </p:nvPr>
        </p:nvSpPr>
        <p:spPr>
          <a:xfrm>
            <a:off x="3509296" y="851187"/>
            <a:ext cx="4318000" cy="815975"/>
          </a:xfrm>
          <a:prstGeom prst="rect">
            <a:avLst/>
          </a:prstGeom>
        </p:spPr>
        <p:txBody>
          <a:bodyPr/>
          <a:lstStyle>
            <a:lvl1pPr marL="0" indent="0">
              <a:buNone/>
              <a:defRPr sz="6000" b="0" baseline="0">
                <a:solidFill>
                  <a:schemeClr val="accent1"/>
                </a:solidFill>
                <a:latin typeface="Segoe UI" panose="020B0502040204020203" pitchFamily="34" charset="0"/>
                <a:cs typeface="Segoe UI" panose="020B0502040204020203" pitchFamily="34" charset="0"/>
              </a:defRPr>
            </a:lvl1pPr>
          </a:lstStyle>
          <a:p>
            <a:pPr lvl="0"/>
            <a:r>
              <a:rPr lang="en-US" dirty="0"/>
              <a:t>Edit text</a:t>
            </a:r>
          </a:p>
        </p:txBody>
      </p:sp>
      <p:sp>
        <p:nvSpPr>
          <p:cNvPr id="18" name="Text Placeholder 2"/>
          <p:cNvSpPr>
            <a:spLocks noGrp="1"/>
          </p:cNvSpPr>
          <p:nvPr>
            <p:ph type="body" sz="quarter" idx="20" hasCustomPrompt="1"/>
          </p:nvPr>
        </p:nvSpPr>
        <p:spPr>
          <a:xfrm>
            <a:off x="3692529" y="2088317"/>
            <a:ext cx="2286588" cy="262019"/>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19" name="Text Placeholder 2"/>
          <p:cNvSpPr>
            <a:spLocks noGrp="1"/>
          </p:cNvSpPr>
          <p:nvPr>
            <p:ph type="body" sz="quarter" idx="21" hasCustomPrompt="1"/>
          </p:nvPr>
        </p:nvSpPr>
        <p:spPr>
          <a:xfrm>
            <a:off x="3458763" y="2371690"/>
            <a:ext cx="2762042" cy="815937"/>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0" name="Text Placeholder 2"/>
          <p:cNvSpPr>
            <a:spLocks noGrp="1"/>
          </p:cNvSpPr>
          <p:nvPr>
            <p:ph type="body" sz="quarter" idx="22" hasCustomPrompt="1"/>
          </p:nvPr>
        </p:nvSpPr>
        <p:spPr>
          <a:xfrm>
            <a:off x="8719342" y="2088317"/>
            <a:ext cx="2286588" cy="262019"/>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1" name="Text Placeholder 2"/>
          <p:cNvSpPr>
            <a:spLocks noGrp="1"/>
          </p:cNvSpPr>
          <p:nvPr>
            <p:ph type="body" sz="quarter" idx="23" hasCustomPrompt="1"/>
          </p:nvPr>
        </p:nvSpPr>
        <p:spPr>
          <a:xfrm>
            <a:off x="8485576" y="2371690"/>
            <a:ext cx="2762042" cy="815937"/>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2" name="Text Placeholder 2"/>
          <p:cNvSpPr>
            <a:spLocks noGrp="1"/>
          </p:cNvSpPr>
          <p:nvPr>
            <p:ph type="body" sz="quarter" idx="24" hasCustomPrompt="1"/>
          </p:nvPr>
        </p:nvSpPr>
        <p:spPr>
          <a:xfrm>
            <a:off x="6191066" y="5116070"/>
            <a:ext cx="2286588" cy="262019"/>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3" name="Text Placeholder 2"/>
          <p:cNvSpPr>
            <a:spLocks noGrp="1"/>
          </p:cNvSpPr>
          <p:nvPr>
            <p:ph type="body" sz="quarter" idx="25" hasCustomPrompt="1"/>
          </p:nvPr>
        </p:nvSpPr>
        <p:spPr>
          <a:xfrm>
            <a:off x="5957300" y="5399443"/>
            <a:ext cx="2762042" cy="815937"/>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4" name="Text Placeholder 2"/>
          <p:cNvSpPr>
            <a:spLocks noGrp="1"/>
          </p:cNvSpPr>
          <p:nvPr>
            <p:ph type="body" sz="quarter" idx="26" hasCustomPrompt="1"/>
          </p:nvPr>
        </p:nvSpPr>
        <p:spPr>
          <a:xfrm>
            <a:off x="1172176" y="5116070"/>
            <a:ext cx="2286588" cy="262019"/>
          </a:xfrm>
          <a:prstGeom prst="rect">
            <a:avLst/>
          </a:prstGeom>
        </p:spPr>
        <p:txBody>
          <a:bodyPr/>
          <a:lstStyle>
            <a:lvl1pPr marL="0" indent="0" algn="ctr" rtl="0">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5" name="Text Placeholder 2"/>
          <p:cNvSpPr>
            <a:spLocks noGrp="1"/>
          </p:cNvSpPr>
          <p:nvPr>
            <p:ph type="body" sz="quarter" idx="27" hasCustomPrompt="1"/>
          </p:nvPr>
        </p:nvSpPr>
        <p:spPr>
          <a:xfrm>
            <a:off x="938410" y="5399443"/>
            <a:ext cx="2762042" cy="815937"/>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3486238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Practical 3">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A4EDA5B4-ACD7-4AE8-816F-4D6BD70208B2}"/>
              </a:ext>
            </a:extLst>
          </p:cNvPr>
          <p:cNvSpPr>
            <a:spLocks noGrp="1"/>
          </p:cNvSpPr>
          <p:nvPr>
            <p:ph type="pic" idx="1"/>
          </p:nvPr>
        </p:nvSpPr>
        <p:spPr>
          <a:xfrm>
            <a:off x="5183188" y="987425"/>
            <a:ext cx="6172200" cy="4873625"/>
          </a:xfrm>
          <a:prstGeom prst="rect">
            <a:avLst/>
          </a:prstGeom>
        </p:spPr>
        <p:txBody>
          <a:bodyPr/>
          <a:lstStyle>
            <a:lvl1pPr marL="0" indent="0">
              <a:buNone/>
              <a:defRPr sz="3200">
                <a:latin typeface="Segoe UI" panose="020B0502040204020203" pitchFamily="34" charset="0"/>
                <a:cs typeface="Segoe UI" panose="020B050204020402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itle 1">
            <a:extLst>
              <a:ext uri="{FF2B5EF4-FFF2-40B4-BE49-F238E27FC236}">
                <a16:creationId xmlns:a16="http://schemas.microsoft.com/office/drawing/2014/main" id="{7443881E-5EF3-4AA5-B650-B608E0ADD166}"/>
              </a:ext>
            </a:extLst>
          </p:cNvPr>
          <p:cNvSpPr>
            <a:spLocks noGrp="1"/>
          </p:cNvSpPr>
          <p:nvPr>
            <p:ph type="title"/>
          </p:nvPr>
        </p:nvSpPr>
        <p:spPr>
          <a:xfrm>
            <a:off x="839788" y="457200"/>
            <a:ext cx="3932237" cy="1600200"/>
          </a:xfrm>
          <a:prstGeom prst="rect">
            <a:avLst/>
          </a:prstGeom>
        </p:spPr>
        <p:txBody>
          <a:bodyPr anchor="b"/>
          <a:lstStyle>
            <a:lvl1pPr>
              <a:defRPr sz="2800">
                <a:solidFill>
                  <a:schemeClr val="accent2"/>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9" name="Text Placeholder 3">
            <a:extLst>
              <a:ext uri="{FF2B5EF4-FFF2-40B4-BE49-F238E27FC236}">
                <a16:creationId xmlns:a16="http://schemas.microsoft.com/office/drawing/2014/main" id="{4F62DC02-5929-4B8E-9092-C14D8614DB9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solidFill>
                  <a:schemeClr val="accent1"/>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31993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Practical 4">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B2792B-2CBB-4201-B622-C879C4DC93CA}"/>
              </a:ext>
            </a:extLst>
          </p:cNvPr>
          <p:cNvSpPr>
            <a:spLocks noGrp="1"/>
          </p:cNvSpPr>
          <p:nvPr>
            <p:ph idx="1"/>
          </p:nvPr>
        </p:nvSpPr>
        <p:spPr>
          <a:xfrm>
            <a:off x="5183188" y="987425"/>
            <a:ext cx="6172200" cy="4873625"/>
          </a:xfrm>
          <a:prstGeom prst="rect">
            <a:avLst/>
          </a:prstGeom>
        </p:spPr>
        <p:txBody>
          <a:bodyPr/>
          <a:lstStyle>
            <a:lvl1pPr>
              <a:defRPr sz="3200">
                <a:solidFill>
                  <a:schemeClr val="accent1"/>
                </a:solidFill>
                <a:latin typeface="Segoe UI" panose="020B0502040204020203" pitchFamily="34" charset="0"/>
                <a:cs typeface="Segoe UI" panose="020B0502040204020203" pitchFamily="34" charset="0"/>
              </a:defRPr>
            </a:lvl1pPr>
            <a:lvl2pPr>
              <a:defRPr sz="2800">
                <a:solidFill>
                  <a:schemeClr val="accent3"/>
                </a:solidFill>
                <a:latin typeface="Segoe UI" panose="020B0502040204020203" pitchFamily="34" charset="0"/>
                <a:cs typeface="Segoe UI" panose="020B0502040204020203" pitchFamily="34" charset="0"/>
              </a:defRPr>
            </a:lvl2pPr>
            <a:lvl3pPr>
              <a:defRPr sz="2400">
                <a:solidFill>
                  <a:schemeClr val="tx2"/>
                </a:solidFill>
                <a:latin typeface="Segoe UI" panose="020B0502040204020203" pitchFamily="34" charset="0"/>
                <a:cs typeface="Segoe UI" panose="020B0502040204020203" pitchFamily="34" charset="0"/>
              </a:defRPr>
            </a:lvl3pPr>
            <a:lvl4pPr>
              <a:defRPr sz="2000">
                <a:solidFill>
                  <a:schemeClr val="tx2"/>
                </a:solidFill>
                <a:latin typeface="Segoe UI" panose="020B0502040204020203" pitchFamily="34" charset="0"/>
                <a:cs typeface="Segoe UI" panose="020B0502040204020203" pitchFamily="34" charset="0"/>
              </a:defRPr>
            </a:lvl4pPr>
            <a:lvl5pPr>
              <a:defRPr sz="2000">
                <a:solidFill>
                  <a:schemeClr val="tx2"/>
                </a:solidFill>
                <a:latin typeface="Segoe UI" panose="020B0502040204020203" pitchFamily="34" charset="0"/>
                <a:cs typeface="Segoe UI" panose="020B0502040204020203"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a:extLst>
              <a:ext uri="{FF2B5EF4-FFF2-40B4-BE49-F238E27FC236}">
                <a16:creationId xmlns:a16="http://schemas.microsoft.com/office/drawing/2014/main" id="{2843B507-1EA5-4E3B-8B51-FA9969A6BFBE}"/>
              </a:ext>
            </a:extLst>
          </p:cNvPr>
          <p:cNvSpPr>
            <a:spLocks noGrp="1"/>
          </p:cNvSpPr>
          <p:nvPr>
            <p:ph type="title"/>
          </p:nvPr>
        </p:nvSpPr>
        <p:spPr>
          <a:xfrm>
            <a:off x="839788" y="457200"/>
            <a:ext cx="3932237" cy="1600200"/>
          </a:xfrm>
          <a:prstGeom prst="rect">
            <a:avLst/>
          </a:prstGeom>
        </p:spPr>
        <p:txBody>
          <a:bodyPr anchor="b"/>
          <a:lstStyle>
            <a:lvl1pPr>
              <a:defRPr sz="2800">
                <a:solidFill>
                  <a:schemeClr val="accent2"/>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6" name="Text Placeholder 3">
            <a:extLst>
              <a:ext uri="{FF2B5EF4-FFF2-40B4-BE49-F238E27FC236}">
                <a16:creationId xmlns:a16="http://schemas.microsoft.com/office/drawing/2014/main" id="{DFE5AEB7-FF6F-441A-A1B4-3733DF7AACF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solidFill>
                  <a:schemeClr val="accent1"/>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078768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Practical 5">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09226367-6058-43FD-B188-1C1C245F2116}"/>
              </a:ext>
            </a:extLst>
          </p:cNvPr>
          <p:cNvCxnSpPr/>
          <p:nvPr userDrawn="1"/>
        </p:nvCxnSpPr>
        <p:spPr>
          <a:xfrm>
            <a:off x="609154" y="4105013"/>
            <a:ext cx="691243" cy="0"/>
          </a:xfrm>
          <a:prstGeom prst="line">
            <a:avLst/>
          </a:prstGeom>
          <a:ln w="25400">
            <a:solidFill>
              <a:srgbClr val="4DDA8D"/>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35473CF8-79D9-49D5-B2CF-7DFA4C7C9A0F}"/>
              </a:ext>
            </a:extLst>
          </p:cNvPr>
          <p:cNvSpPr>
            <a:spLocks noGrp="1"/>
          </p:cNvSpPr>
          <p:nvPr>
            <p:ph type="body" sz="quarter" idx="10" hasCustomPrompt="1"/>
          </p:nvPr>
        </p:nvSpPr>
        <p:spPr>
          <a:xfrm>
            <a:off x="568670" y="2986349"/>
            <a:ext cx="3717925" cy="657225"/>
          </a:xfrm>
          <a:prstGeom prst="rect">
            <a:avLst/>
          </a:prstGeom>
        </p:spPr>
        <p:txBody>
          <a:bodyPr/>
          <a:lstStyle>
            <a:lvl1pPr>
              <a:buNone/>
              <a:defRPr>
                <a:solidFill>
                  <a:schemeClr val="accent2"/>
                </a:solidFill>
                <a:latin typeface="Segoe UI" panose="020B0502040204020203" pitchFamily="34" charset="0"/>
                <a:cs typeface="Segoe UI" panose="020B0502040204020203" pitchFamily="34" charset="0"/>
              </a:defRPr>
            </a:lvl1pPr>
          </a:lstStyle>
          <a:p>
            <a:pPr lvl="0"/>
            <a:r>
              <a:rPr lang="en-US" dirty="0"/>
              <a:t>Title</a:t>
            </a:r>
          </a:p>
          <a:p>
            <a:pPr lvl="0"/>
            <a:endParaRPr lang="en-US" dirty="0"/>
          </a:p>
        </p:txBody>
      </p:sp>
      <p:sp>
        <p:nvSpPr>
          <p:cNvPr id="11" name="Text Placeholder 6">
            <a:extLst>
              <a:ext uri="{FF2B5EF4-FFF2-40B4-BE49-F238E27FC236}">
                <a16:creationId xmlns:a16="http://schemas.microsoft.com/office/drawing/2014/main" id="{390B0D19-EC25-4CB4-AD38-60976C6DF8D9}"/>
              </a:ext>
            </a:extLst>
          </p:cNvPr>
          <p:cNvSpPr>
            <a:spLocks noGrp="1"/>
          </p:cNvSpPr>
          <p:nvPr>
            <p:ph type="body" sz="quarter" idx="11" hasCustomPrompt="1"/>
          </p:nvPr>
        </p:nvSpPr>
        <p:spPr>
          <a:xfrm>
            <a:off x="4371975" y="885825"/>
            <a:ext cx="7251355" cy="5057773"/>
          </a:xfrm>
          <a:prstGeom prst="rect">
            <a:avLst/>
          </a:prstGeom>
        </p:spPr>
        <p:txBody>
          <a:bodyPr anchor="ctr"/>
          <a:lstStyle>
            <a:lvl1pPr>
              <a:buFont typeface="Wingdings" panose="05000000000000000000" pitchFamily="2" charset="2"/>
              <a:buChar char="§"/>
              <a:defRPr sz="1600">
                <a:solidFill>
                  <a:schemeClr val="accent2"/>
                </a:solidFill>
                <a:latin typeface="Segoe UI" panose="020B0502040204020203" pitchFamily="34" charset="0"/>
                <a:cs typeface="Segoe UI" panose="020B0502040204020203" pitchFamily="34" charset="0"/>
              </a:defRPr>
            </a:lvl1pPr>
          </a:lstStyle>
          <a:p>
            <a:pPr lvl="0"/>
            <a:r>
              <a:rPr lang="en-US" dirty="0"/>
              <a:t>First</a:t>
            </a:r>
          </a:p>
          <a:p>
            <a:pPr lvl="0"/>
            <a:r>
              <a:rPr lang="en-US" dirty="0"/>
              <a:t>Second</a:t>
            </a:r>
          </a:p>
          <a:p>
            <a:pPr lvl="0"/>
            <a:r>
              <a:rPr lang="en-US" dirty="0"/>
              <a:t>third</a:t>
            </a:r>
          </a:p>
        </p:txBody>
      </p:sp>
    </p:spTree>
    <p:extLst>
      <p:ext uri="{BB962C8B-B14F-4D97-AF65-F5344CB8AC3E}">
        <p14:creationId xmlns:p14="http://schemas.microsoft.com/office/powerpoint/2010/main" val="3888920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Practical 6">
    <p:spTree>
      <p:nvGrpSpPr>
        <p:cNvPr id="1" name=""/>
        <p:cNvGrpSpPr/>
        <p:nvPr/>
      </p:nvGrpSpPr>
      <p:grpSpPr>
        <a:xfrm>
          <a:off x="0" y="0"/>
          <a:ext cx="0" cy="0"/>
          <a:chOff x="0" y="0"/>
          <a:chExt cx="0" cy="0"/>
        </a:xfrm>
      </p:grpSpPr>
      <p:sp>
        <p:nvSpPr>
          <p:cNvPr id="11" name="Graphic 38">
            <a:extLst>
              <a:ext uri="{FF2B5EF4-FFF2-40B4-BE49-F238E27FC236}">
                <a16:creationId xmlns:a16="http://schemas.microsoft.com/office/drawing/2014/main" id="{C6781069-FFAD-42FC-8E81-C50A734A3D47}"/>
              </a:ext>
            </a:extLst>
          </p:cNvPr>
          <p:cNvSpPr/>
          <p:nvPr userDrawn="1"/>
        </p:nvSpPr>
        <p:spPr>
          <a:xfrm>
            <a:off x="3260501" y="1332050"/>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10" name="Picture Placeholder 10">
            <a:extLst>
              <a:ext uri="{FF2B5EF4-FFF2-40B4-BE49-F238E27FC236}">
                <a16:creationId xmlns:a16="http://schemas.microsoft.com/office/drawing/2014/main" id="{C745217E-EB59-449A-850F-6D8E1620C235}"/>
              </a:ext>
            </a:extLst>
          </p:cNvPr>
          <p:cNvSpPr>
            <a:spLocks noGrp="1"/>
          </p:cNvSpPr>
          <p:nvPr>
            <p:ph type="pic" sz="quarter" idx="4294967295"/>
          </p:nvPr>
        </p:nvSpPr>
        <p:spPr>
          <a:xfrm>
            <a:off x="1358900" y="3429000"/>
            <a:ext cx="10833100" cy="3190875"/>
          </a:xfrm>
          <a:prstGeom prst="rect">
            <a:avLst/>
          </a:prstGeom>
        </p:spPr>
      </p:sp>
      <p:sp>
        <p:nvSpPr>
          <p:cNvPr id="13" name="Text Placeholder 16"/>
          <p:cNvSpPr>
            <a:spLocks noGrp="1"/>
          </p:cNvSpPr>
          <p:nvPr>
            <p:ph type="body" sz="quarter" idx="10" hasCustomPrompt="1"/>
          </p:nvPr>
        </p:nvSpPr>
        <p:spPr>
          <a:xfrm>
            <a:off x="1295400" y="2258587"/>
            <a:ext cx="3978372" cy="1170414"/>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sp>
        <p:nvSpPr>
          <p:cNvPr id="16" name="Text Placeholder 16"/>
          <p:cNvSpPr>
            <a:spLocks noGrp="1"/>
          </p:cNvSpPr>
          <p:nvPr>
            <p:ph type="body" sz="quarter" idx="11" hasCustomPrompt="1"/>
          </p:nvPr>
        </p:nvSpPr>
        <p:spPr>
          <a:xfrm>
            <a:off x="6608493" y="2182386"/>
            <a:ext cx="4554807" cy="1046589"/>
          </a:xfrm>
          <a:prstGeom prst="rect">
            <a:avLst/>
          </a:prstGeom>
        </p:spPr>
        <p:txBody>
          <a:bodyPr anchor="ctr"/>
          <a:lstStyle>
            <a:lvl1pPr marL="0" indent="0" rtl="0">
              <a:buNone/>
              <a:defRPr sz="1100" strike="noStrike" baseline="0">
                <a:solidFill>
                  <a:schemeClr val="accent2"/>
                </a:solidFill>
                <a:effectLst/>
              </a:defRPr>
            </a:lvl1pPr>
          </a:lstStyle>
          <a:p>
            <a:pPr lvl="0"/>
            <a:r>
              <a:rPr lang="en-US" dirty="0"/>
              <a:t>Edit text</a:t>
            </a:r>
          </a:p>
        </p:txBody>
      </p:sp>
      <p:sp>
        <p:nvSpPr>
          <p:cNvPr id="17" name="Freeform: Shape 7">
            <a:extLst>
              <a:ext uri="{FF2B5EF4-FFF2-40B4-BE49-F238E27FC236}">
                <a16:creationId xmlns:a16="http://schemas.microsoft.com/office/drawing/2014/main" id="{119DF90B-80DD-4B7F-BDEE-178475287179}"/>
              </a:ext>
            </a:extLst>
          </p:cNvPr>
          <p:cNvSpPr/>
          <p:nvPr userDrawn="1"/>
        </p:nvSpPr>
        <p:spPr>
          <a:xfrm>
            <a:off x="1428965" y="1853380"/>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Tree>
    <p:extLst>
      <p:ext uri="{BB962C8B-B14F-4D97-AF65-F5344CB8AC3E}">
        <p14:creationId xmlns:p14="http://schemas.microsoft.com/office/powerpoint/2010/main" val="644009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x">
  <p:cSld name="1_Blue Title">
    <p:spTree>
      <p:nvGrpSpPr>
        <p:cNvPr id="1" name=""/>
        <p:cNvGrpSpPr/>
        <p:nvPr/>
      </p:nvGrpSpPr>
      <p:grpSpPr>
        <a:xfrm>
          <a:off x="0" y="0"/>
          <a:ext cx="0" cy="0"/>
          <a:chOff x="0" y="0"/>
          <a:chExt cx="0" cy="0"/>
        </a:xfrm>
      </p:grpSpPr>
      <p:sp>
        <p:nvSpPr>
          <p:cNvPr id="22" name="Slide Number"/>
          <p:cNvSpPr txBox="1">
            <a:spLocks noGrp="1"/>
          </p:cNvSpPr>
          <p:nvPr>
            <p:ph type="sldNum" sz="quarter" idx="2"/>
          </p:nvPr>
        </p:nvSpPr>
        <p:spPr>
          <a:xfrm>
            <a:off x="5892800" y="6172200"/>
            <a:ext cx="2844800" cy="368301"/>
          </a:xfrm>
          <a:prstGeom prst="rect">
            <a:avLst/>
          </a:prstGeom>
        </p:spPr>
        <p:txBody>
          <a:bodyPr anchor="ctr"/>
          <a:lstStyle>
            <a:lvl1pPr>
              <a:defRPr sz="1200">
                <a:solidFill>
                  <a:srgbClr val="000000"/>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sz="1200" b="0" i="0" u="none" strike="noStrike" kern="1200" cap="none" spc="0" normalizeH="0" baseline="0" noProof="0">
                <a:ln>
                  <a:noFill/>
                </a:ln>
                <a:solidFill>
                  <a:srgbClr val="000000"/>
                </a:solidFill>
                <a:effectLst/>
                <a:uLnTx/>
                <a:uFillTx/>
                <a:latin typeface="Segoe UI"/>
                <a:ea typeface="+mn-ea"/>
                <a:cs typeface="Segoe UI"/>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a:ln>
                <a:noFill/>
              </a:ln>
              <a:solidFill>
                <a:srgbClr val="000000"/>
              </a:solidFill>
              <a:effectLst/>
              <a:uLnTx/>
              <a:uFillTx/>
              <a:latin typeface="Segoe UI"/>
              <a:ea typeface="+mn-ea"/>
              <a:cs typeface="Segoe UI"/>
            </a:endParaRPr>
          </a:p>
        </p:txBody>
      </p:sp>
    </p:spTree>
    <p:extLst>
      <p:ext uri="{BB962C8B-B14F-4D97-AF65-F5344CB8AC3E}">
        <p14:creationId xmlns:p14="http://schemas.microsoft.com/office/powerpoint/2010/main" val="4010717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Title 64"/>
          <p:cNvSpPr>
            <a:spLocks noGrp="1"/>
          </p:cNvSpPr>
          <p:nvPr>
            <p:ph type="title"/>
          </p:nvPr>
        </p:nvSpPr>
        <p:spPr>
          <a:xfrm>
            <a:off x="1790700" y="1042859"/>
            <a:ext cx="8610600" cy="495486"/>
          </a:xfrm>
          <a:prstGeom prst="rect">
            <a:avLst/>
          </a:prstGeom>
        </p:spPr>
        <p:txBody>
          <a:bodyPr/>
          <a:lstStyle>
            <a:lvl1pPr algn="ctr">
              <a:defRPr sz="3200" b="0" i="0">
                <a:latin typeface="Titillium" charset="0"/>
                <a:ea typeface="Titillium" charset="0"/>
                <a:cs typeface="Titillium" charset="0"/>
              </a:defRPr>
            </a:lvl1pPr>
          </a:lstStyle>
          <a:p>
            <a:r>
              <a:rPr lang="en-US"/>
              <a:t>Click to edit Master title style</a:t>
            </a:r>
          </a:p>
        </p:txBody>
      </p:sp>
    </p:spTree>
    <p:extLst>
      <p:ext uri="{BB962C8B-B14F-4D97-AF65-F5344CB8AC3E}">
        <p14:creationId xmlns:p14="http://schemas.microsoft.com/office/powerpoint/2010/main" val="100378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Financial Team">
    <p:bg>
      <p:bgPr>
        <a:solidFill>
          <a:schemeClr val="tx2">
            <a:lumMod val="90000"/>
            <a:lumOff val="1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882334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a:xfrm>
            <a:off x="0" y="0"/>
            <a:ext cx="12192000" cy="6858000"/>
          </a:xfrm>
          <a:prstGeom prst="rect">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dirty="0"/>
              <a:t>Insert Image</a:t>
            </a:r>
          </a:p>
        </p:txBody>
      </p:sp>
    </p:spTree>
    <p:extLst>
      <p:ext uri="{BB962C8B-B14F-4D97-AF65-F5344CB8AC3E}">
        <p14:creationId xmlns:p14="http://schemas.microsoft.com/office/powerpoint/2010/main" val="1824087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48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Blue Title">
    <p:bg>
      <p:bgPr>
        <a:solidFill>
          <a:schemeClr val="accent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C7542BD-9F68-4A60-B0A0-5E6434DAC0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35199" y="5959046"/>
            <a:ext cx="2921601" cy="898954"/>
          </a:xfrm>
          <a:prstGeom prst="rect">
            <a:avLst/>
          </a:prstGeom>
        </p:spPr>
      </p:pic>
      <p:pic>
        <p:nvPicPr>
          <p:cNvPr id="4" name="Graphic 3">
            <a:extLst>
              <a:ext uri="{FF2B5EF4-FFF2-40B4-BE49-F238E27FC236}">
                <a16:creationId xmlns:a16="http://schemas.microsoft.com/office/drawing/2014/main" id="{B5C27B2F-FEC9-4D2C-9ACF-7F1FE51D1A6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562583" y="517382"/>
            <a:ext cx="1066833" cy="1043125"/>
          </a:xfrm>
          <a:prstGeom prst="rect">
            <a:avLst/>
          </a:prstGeom>
        </p:spPr>
      </p:pic>
      <p:sp>
        <p:nvSpPr>
          <p:cNvPr id="6" name="Text Placeholder 5">
            <a:extLst>
              <a:ext uri="{FF2B5EF4-FFF2-40B4-BE49-F238E27FC236}">
                <a16:creationId xmlns:a16="http://schemas.microsoft.com/office/drawing/2014/main" id="{F5475186-BEF6-4431-A0CB-47C48D92A670}"/>
              </a:ext>
            </a:extLst>
          </p:cNvPr>
          <p:cNvSpPr>
            <a:spLocks noGrp="1"/>
          </p:cNvSpPr>
          <p:nvPr>
            <p:ph type="body" sz="quarter" idx="10" hasCustomPrompt="1"/>
          </p:nvPr>
        </p:nvSpPr>
        <p:spPr>
          <a:xfrm>
            <a:off x="1058861" y="2102643"/>
            <a:ext cx="10074275" cy="2652713"/>
          </a:xfrm>
          <a:prstGeom prst="rect">
            <a:avLst/>
          </a:prstGeom>
        </p:spPr>
        <p:txBody>
          <a:bodyPr anchor="ctr"/>
          <a:lstStyle>
            <a:lvl1pPr algn="ctr">
              <a:buNone/>
              <a:defRPr sz="6000" baseline="0">
                <a:solidFill>
                  <a:schemeClr val="accent1"/>
                </a:solidFill>
                <a:latin typeface="Segoe UI" panose="020B0502040204020203" pitchFamily="34" charset="0"/>
                <a:cs typeface="Segoe UI" panose="020B0502040204020203" pitchFamily="34" charset="0"/>
              </a:defRPr>
            </a:lvl1pPr>
          </a:lstStyle>
          <a:p>
            <a:pPr lvl="0"/>
            <a:r>
              <a:rPr lang="en-US" dirty="0"/>
              <a:t>EDIT TITLE</a:t>
            </a:r>
          </a:p>
        </p:txBody>
      </p:sp>
    </p:spTree>
    <p:extLst>
      <p:ext uri="{BB962C8B-B14F-4D97-AF65-F5344CB8AC3E}">
        <p14:creationId xmlns:p14="http://schemas.microsoft.com/office/powerpoint/2010/main" val="367034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reative 4">
    <p:spTree>
      <p:nvGrpSpPr>
        <p:cNvPr id="1" name=""/>
        <p:cNvGrpSpPr/>
        <p:nvPr/>
      </p:nvGrpSpPr>
      <p:grpSpPr>
        <a:xfrm>
          <a:off x="0" y="0"/>
          <a:ext cx="0" cy="0"/>
          <a:chOff x="0" y="0"/>
          <a:chExt cx="0" cy="0"/>
        </a:xfrm>
      </p:grpSpPr>
      <p:sp>
        <p:nvSpPr>
          <p:cNvPr id="4" name="Graphic 1">
            <a:extLst>
              <a:ext uri="{FF2B5EF4-FFF2-40B4-BE49-F238E27FC236}">
                <a16:creationId xmlns:a16="http://schemas.microsoft.com/office/drawing/2014/main" id="{46F2003C-2D14-4D34-8128-93114A4C3AA1}"/>
              </a:ext>
            </a:extLst>
          </p:cNvPr>
          <p:cNvSpPr/>
          <p:nvPr/>
        </p:nvSpPr>
        <p:spPr>
          <a:xfrm>
            <a:off x="1679330" y="2611316"/>
            <a:ext cx="3235329" cy="2707808"/>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1"/>
          </a:solidFill>
          <a:ln w="12583" cap="flat">
            <a:noFill/>
            <a:prstDash val="solid"/>
            <a:miter/>
          </a:ln>
        </p:spPr>
        <p:txBody>
          <a:bodyPr rtlCol="0" anchor="ctr"/>
          <a:lstStyle/>
          <a:p>
            <a:endParaRPr lang="en-ID">
              <a:solidFill>
                <a:schemeClr val="accent2"/>
              </a:solidFill>
              <a:latin typeface="+mj-lt"/>
            </a:endParaRPr>
          </a:p>
        </p:txBody>
      </p:sp>
      <p:sp>
        <p:nvSpPr>
          <p:cNvPr id="5" name="Graphic 1">
            <a:extLst>
              <a:ext uri="{FF2B5EF4-FFF2-40B4-BE49-F238E27FC236}">
                <a16:creationId xmlns:a16="http://schemas.microsoft.com/office/drawing/2014/main" id="{CF4AFB1D-BA23-43F3-AAB5-3492F64F975D}"/>
              </a:ext>
            </a:extLst>
          </p:cNvPr>
          <p:cNvSpPr/>
          <p:nvPr/>
        </p:nvSpPr>
        <p:spPr>
          <a:xfrm>
            <a:off x="6714066" y="2611316"/>
            <a:ext cx="3235329" cy="2707808"/>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1"/>
          </a:solidFill>
          <a:ln w="12583" cap="flat">
            <a:noFill/>
            <a:prstDash val="solid"/>
            <a:miter/>
          </a:ln>
        </p:spPr>
        <p:txBody>
          <a:bodyPr rtlCol="0" anchor="ctr"/>
          <a:lstStyle/>
          <a:p>
            <a:endParaRPr lang="en-ID">
              <a:solidFill>
                <a:schemeClr val="accent2"/>
              </a:solidFill>
              <a:latin typeface="+mj-lt"/>
            </a:endParaRPr>
          </a:p>
        </p:txBody>
      </p:sp>
      <p:sp>
        <p:nvSpPr>
          <p:cNvPr id="6" name="Graphic 1">
            <a:extLst>
              <a:ext uri="{FF2B5EF4-FFF2-40B4-BE49-F238E27FC236}">
                <a16:creationId xmlns:a16="http://schemas.microsoft.com/office/drawing/2014/main" id="{B97BCE14-D04C-4F30-87F9-453F4F1DFB7D}"/>
              </a:ext>
            </a:extLst>
          </p:cNvPr>
          <p:cNvSpPr/>
          <p:nvPr/>
        </p:nvSpPr>
        <p:spPr>
          <a:xfrm rot="10800000">
            <a:off x="4207607" y="2916043"/>
            <a:ext cx="3235329" cy="2707808"/>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2"/>
          </a:solidFill>
          <a:ln w="12583" cap="flat">
            <a:noFill/>
            <a:prstDash val="solid"/>
            <a:miter/>
          </a:ln>
        </p:spPr>
        <p:txBody>
          <a:bodyPr rtlCol="0" anchor="ctr"/>
          <a:lstStyle/>
          <a:p>
            <a:endParaRPr lang="en-ID">
              <a:solidFill>
                <a:schemeClr val="accent2"/>
              </a:solidFill>
              <a:latin typeface="+mj-lt"/>
            </a:endParaRPr>
          </a:p>
        </p:txBody>
      </p:sp>
      <p:sp>
        <p:nvSpPr>
          <p:cNvPr id="27" name="Freeform: Shape 26">
            <a:extLst>
              <a:ext uri="{FF2B5EF4-FFF2-40B4-BE49-F238E27FC236}">
                <a16:creationId xmlns:a16="http://schemas.microsoft.com/office/drawing/2014/main" id="{F004F665-9163-4EAA-A353-C4BABD5733FF}"/>
              </a:ext>
            </a:extLst>
          </p:cNvPr>
          <p:cNvSpPr/>
          <p:nvPr userDrawn="1"/>
        </p:nvSpPr>
        <p:spPr>
          <a:xfrm>
            <a:off x="3661697" y="144221"/>
            <a:ext cx="299035" cy="30224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endParaRPr lang="en-ID" sz="1400">
              <a:latin typeface="+mj-lt"/>
            </a:endParaRPr>
          </a:p>
        </p:txBody>
      </p:sp>
      <p:sp>
        <p:nvSpPr>
          <p:cNvPr id="3" name="Text Placeholder 2"/>
          <p:cNvSpPr>
            <a:spLocks noGrp="1"/>
          </p:cNvSpPr>
          <p:nvPr>
            <p:ph type="body" sz="quarter" idx="19" hasCustomPrompt="1"/>
          </p:nvPr>
        </p:nvSpPr>
        <p:spPr>
          <a:xfrm>
            <a:off x="3509296" y="472677"/>
            <a:ext cx="3930910" cy="749606"/>
          </a:xfrm>
          <a:prstGeom prst="rect">
            <a:avLst/>
          </a:prstGeom>
        </p:spPr>
        <p:txBody>
          <a:bodyPr/>
          <a:lstStyle>
            <a:lvl1pPr marL="0" indent="0">
              <a:buNone/>
              <a:defRPr sz="4800" b="0" baseline="0">
                <a:solidFill>
                  <a:schemeClr val="accent1"/>
                </a:solidFill>
                <a:latin typeface="Segoe UI" panose="020B0502040204020203" pitchFamily="34" charset="0"/>
                <a:cs typeface="Segoe UI" panose="020B0502040204020203" pitchFamily="34" charset="0"/>
              </a:defRPr>
            </a:lvl1pPr>
          </a:lstStyle>
          <a:p>
            <a:pPr lvl="0"/>
            <a:r>
              <a:rPr lang="en-US" dirty="0"/>
              <a:t>Edit text</a:t>
            </a:r>
          </a:p>
        </p:txBody>
      </p:sp>
      <p:sp>
        <p:nvSpPr>
          <p:cNvPr id="18" name="Text Placeholder 2"/>
          <p:cNvSpPr>
            <a:spLocks noGrp="1"/>
          </p:cNvSpPr>
          <p:nvPr>
            <p:ph type="body" sz="quarter" idx="20" hasCustomPrompt="1"/>
          </p:nvPr>
        </p:nvSpPr>
        <p:spPr>
          <a:xfrm>
            <a:off x="4479298" y="1588672"/>
            <a:ext cx="2691945" cy="323903"/>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19" name="Text Placeholder 2"/>
          <p:cNvSpPr>
            <a:spLocks noGrp="1"/>
          </p:cNvSpPr>
          <p:nvPr>
            <p:ph type="body" sz="quarter" idx="21" hasCustomPrompt="1"/>
          </p:nvPr>
        </p:nvSpPr>
        <p:spPr>
          <a:xfrm>
            <a:off x="4188520" y="1907397"/>
            <a:ext cx="3251686" cy="1008646"/>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2" name="Text Placeholder 2"/>
          <p:cNvSpPr>
            <a:spLocks noGrp="1"/>
          </p:cNvSpPr>
          <p:nvPr>
            <p:ph type="body" sz="quarter" idx="24" hasCustomPrompt="1"/>
          </p:nvPr>
        </p:nvSpPr>
        <p:spPr>
          <a:xfrm>
            <a:off x="7007839" y="5299948"/>
            <a:ext cx="2691945" cy="323903"/>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3" name="Text Placeholder 2"/>
          <p:cNvSpPr>
            <a:spLocks noGrp="1"/>
          </p:cNvSpPr>
          <p:nvPr>
            <p:ph type="body" sz="quarter" idx="25" hasCustomPrompt="1"/>
          </p:nvPr>
        </p:nvSpPr>
        <p:spPr>
          <a:xfrm>
            <a:off x="6697709" y="5604675"/>
            <a:ext cx="3251686" cy="1008646"/>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4" name="Text Placeholder 2"/>
          <p:cNvSpPr>
            <a:spLocks noGrp="1"/>
          </p:cNvSpPr>
          <p:nvPr>
            <p:ph type="body" sz="quarter" idx="26" hasCustomPrompt="1"/>
          </p:nvPr>
        </p:nvSpPr>
        <p:spPr>
          <a:xfrm>
            <a:off x="1988949" y="5299948"/>
            <a:ext cx="2691945" cy="323903"/>
          </a:xfrm>
          <a:prstGeom prst="rect">
            <a:avLst/>
          </a:prstGeom>
        </p:spPr>
        <p:txBody>
          <a:bodyPr/>
          <a:lstStyle>
            <a:lvl1pPr marL="0" indent="0" algn="ctr" rtl="0">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5" name="Text Placeholder 2"/>
          <p:cNvSpPr>
            <a:spLocks noGrp="1"/>
          </p:cNvSpPr>
          <p:nvPr>
            <p:ph type="body" sz="quarter" idx="27" hasCustomPrompt="1"/>
          </p:nvPr>
        </p:nvSpPr>
        <p:spPr>
          <a:xfrm>
            <a:off x="1671151" y="5604675"/>
            <a:ext cx="3251686" cy="1008646"/>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2691552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Blue Title Subtit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72DF9-425F-4B9A-85B5-8DB2C14817F6}"/>
              </a:ext>
            </a:extLst>
          </p:cNvPr>
          <p:cNvSpPr>
            <a:spLocks noGrp="1"/>
          </p:cNvSpPr>
          <p:nvPr>
            <p:ph type="ctrTitle" hasCustomPrompt="1"/>
          </p:nvPr>
        </p:nvSpPr>
        <p:spPr>
          <a:xfrm>
            <a:off x="1524000" y="1276349"/>
            <a:ext cx="9144000" cy="2233613"/>
          </a:xfrm>
          <a:prstGeom prst="rect">
            <a:avLst/>
          </a:prstGeom>
        </p:spPr>
        <p:txBody>
          <a:bodyPr anchor="ctr"/>
          <a:lstStyle>
            <a:lvl1pPr algn="ctr">
              <a:defRPr sz="6000">
                <a:solidFill>
                  <a:schemeClr val="accent1"/>
                </a:solidFill>
                <a:latin typeface="Segoe UI" panose="020B0502040204020203" pitchFamily="34" charset="0"/>
                <a:cs typeface="Segoe UI" panose="020B0502040204020203" pitchFamily="34" charset="0"/>
              </a:defRPr>
            </a:lvl1pPr>
          </a:lstStyle>
          <a:p>
            <a:r>
              <a:rPr lang="en-US" dirty="0"/>
              <a:t>Edit title</a:t>
            </a:r>
          </a:p>
        </p:txBody>
      </p:sp>
      <p:sp>
        <p:nvSpPr>
          <p:cNvPr id="3" name="Subtitle 2">
            <a:extLst>
              <a:ext uri="{FF2B5EF4-FFF2-40B4-BE49-F238E27FC236}">
                <a16:creationId xmlns:a16="http://schemas.microsoft.com/office/drawing/2014/main" id="{5DD47B76-858C-4494-A60A-ECEFEE372848}"/>
              </a:ext>
            </a:extLst>
          </p:cNvPr>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aseline="0">
                <a:solidFill>
                  <a:schemeClr val="accent6"/>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a:t>
            </a:r>
            <a:r>
              <a:rPr lang="en-US" dirty="0" err="1"/>
              <a:t>Substitle</a:t>
            </a:r>
            <a:endParaRPr lang="en-US" dirty="0"/>
          </a:p>
        </p:txBody>
      </p:sp>
      <p:pic>
        <p:nvPicPr>
          <p:cNvPr id="4" name="Graphic 2">
            <a:extLst>
              <a:ext uri="{FF2B5EF4-FFF2-40B4-BE49-F238E27FC236}">
                <a16:creationId xmlns:a16="http://schemas.microsoft.com/office/drawing/2014/main" id="{2C7542BD-9F68-4A60-B0A0-5E6434DAC0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35199" y="5959046"/>
            <a:ext cx="2921601" cy="898954"/>
          </a:xfrm>
          <a:prstGeom prst="rect">
            <a:avLst/>
          </a:prstGeom>
        </p:spPr>
      </p:pic>
      <p:pic>
        <p:nvPicPr>
          <p:cNvPr id="5" name="Graphic 3">
            <a:extLst>
              <a:ext uri="{FF2B5EF4-FFF2-40B4-BE49-F238E27FC236}">
                <a16:creationId xmlns:a16="http://schemas.microsoft.com/office/drawing/2014/main" id="{B5C27B2F-FEC9-4D2C-9ACF-7F1FE51D1A6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562583" y="233224"/>
            <a:ext cx="1066833" cy="1043125"/>
          </a:xfrm>
          <a:prstGeom prst="rect">
            <a:avLst/>
          </a:prstGeom>
        </p:spPr>
      </p:pic>
    </p:spTree>
    <p:extLst>
      <p:ext uri="{BB962C8B-B14F-4D97-AF65-F5344CB8AC3E}">
        <p14:creationId xmlns:p14="http://schemas.microsoft.com/office/powerpoint/2010/main" val="1110002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Green Title ">
    <p:bg>
      <p:bgPr>
        <a:solidFill>
          <a:schemeClr val="accent4"/>
        </a:solidFill>
        <a:effectLst/>
      </p:bgPr>
    </p:bg>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F5475186-BEF6-4431-A0CB-47C48D92A670}"/>
              </a:ext>
            </a:extLst>
          </p:cNvPr>
          <p:cNvSpPr>
            <a:spLocks noGrp="1"/>
          </p:cNvSpPr>
          <p:nvPr>
            <p:ph type="body" sz="quarter" idx="10" hasCustomPrompt="1"/>
          </p:nvPr>
        </p:nvSpPr>
        <p:spPr>
          <a:xfrm>
            <a:off x="1058861" y="2102643"/>
            <a:ext cx="10074275" cy="2652713"/>
          </a:xfrm>
          <a:prstGeom prst="rect">
            <a:avLst/>
          </a:prstGeom>
        </p:spPr>
        <p:txBody>
          <a:bodyPr anchor="ctr"/>
          <a:lstStyle>
            <a:lvl1pPr algn="ctr">
              <a:buNone/>
              <a:defRPr sz="6000">
                <a:solidFill>
                  <a:schemeClr val="accent2"/>
                </a:solidFill>
                <a:latin typeface="Segoe UI" panose="020B0502040204020203" pitchFamily="34" charset="0"/>
                <a:cs typeface="Segoe UI" panose="020B0502040204020203" pitchFamily="34" charset="0"/>
              </a:defRPr>
            </a:lvl1pPr>
          </a:lstStyle>
          <a:p>
            <a:pPr lvl="0"/>
            <a:r>
              <a:rPr lang="en-US" dirty="0"/>
              <a:t>EDIT TITLE</a:t>
            </a:r>
          </a:p>
        </p:txBody>
      </p:sp>
      <p:pic>
        <p:nvPicPr>
          <p:cNvPr id="5" name="Graphic 8">
            <a:extLst>
              <a:ext uri="{FF2B5EF4-FFF2-40B4-BE49-F238E27FC236}">
                <a16:creationId xmlns:a16="http://schemas.microsoft.com/office/drawing/2014/main" id="{D5904204-7818-4E49-887C-DEF1E01870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62581" y="517382"/>
            <a:ext cx="1066832" cy="1043125"/>
          </a:xfrm>
          <a:prstGeom prst="rect">
            <a:avLst/>
          </a:prstGeom>
        </p:spPr>
      </p:pic>
      <p:pic>
        <p:nvPicPr>
          <p:cNvPr id="6" name="Graphic 8">
            <a:extLst>
              <a:ext uri="{FF2B5EF4-FFF2-40B4-BE49-F238E27FC236}">
                <a16:creationId xmlns:a16="http://schemas.microsoft.com/office/drawing/2014/main" id="{C938EC8F-1613-473B-BCE5-340E209CE08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62530" y="5959046"/>
            <a:ext cx="2866935" cy="898954"/>
          </a:xfrm>
          <a:prstGeom prst="rect">
            <a:avLst/>
          </a:prstGeom>
        </p:spPr>
      </p:pic>
    </p:spTree>
    <p:extLst>
      <p:ext uri="{BB962C8B-B14F-4D97-AF65-F5344CB8AC3E}">
        <p14:creationId xmlns:p14="http://schemas.microsoft.com/office/powerpoint/2010/main" val="3099024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Green Title Subtitl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72DF9-425F-4B9A-85B5-8DB2C14817F6}"/>
              </a:ext>
            </a:extLst>
          </p:cNvPr>
          <p:cNvSpPr>
            <a:spLocks noGrp="1"/>
          </p:cNvSpPr>
          <p:nvPr>
            <p:ph type="ctrTitle" hasCustomPrompt="1"/>
          </p:nvPr>
        </p:nvSpPr>
        <p:spPr>
          <a:xfrm>
            <a:off x="1524000" y="1276349"/>
            <a:ext cx="9144000" cy="2233613"/>
          </a:xfrm>
          <a:prstGeom prst="rect">
            <a:avLst/>
          </a:prstGeom>
        </p:spPr>
        <p:txBody>
          <a:bodyPr anchor="ctr"/>
          <a:lstStyle>
            <a:lvl1pPr algn="ctr">
              <a:defRPr sz="6000">
                <a:solidFill>
                  <a:schemeClr val="accent2"/>
                </a:solidFill>
                <a:latin typeface="Segoe UI" panose="020B0502040204020203" pitchFamily="34" charset="0"/>
                <a:cs typeface="Segoe UI" panose="020B0502040204020203" pitchFamily="34" charset="0"/>
              </a:defRPr>
            </a:lvl1pPr>
          </a:lstStyle>
          <a:p>
            <a:r>
              <a:rPr lang="en-US" dirty="0"/>
              <a:t>Edit title</a:t>
            </a:r>
          </a:p>
        </p:txBody>
      </p:sp>
      <p:sp>
        <p:nvSpPr>
          <p:cNvPr id="3" name="Subtitle 2">
            <a:extLst>
              <a:ext uri="{FF2B5EF4-FFF2-40B4-BE49-F238E27FC236}">
                <a16:creationId xmlns:a16="http://schemas.microsoft.com/office/drawing/2014/main" id="{5DD47B76-858C-4494-A60A-ECEFEE372848}"/>
              </a:ext>
            </a:extLst>
          </p:cNvPr>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solidFill>
                  <a:schemeClr val="accent5">
                    <a:lumMod val="75000"/>
                  </a:schemeClr>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a:t>
            </a:r>
            <a:r>
              <a:rPr lang="en-US" dirty="0" err="1"/>
              <a:t>Substitle</a:t>
            </a:r>
            <a:endParaRPr lang="en-US" dirty="0"/>
          </a:p>
        </p:txBody>
      </p:sp>
      <p:pic>
        <p:nvPicPr>
          <p:cNvPr id="6" name="Graphic 8">
            <a:extLst>
              <a:ext uri="{FF2B5EF4-FFF2-40B4-BE49-F238E27FC236}">
                <a16:creationId xmlns:a16="http://schemas.microsoft.com/office/drawing/2014/main" id="{D5904204-7818-4E49-887C-DEF1E01870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62581" y="233224"/>
            <a:ext cx="1066832" cy="1043125"/>
          </a:xfrm>
          <a:prstGeom prst="rect">
            <a:avLst/>
          </a:prstGeom>
        </p:spPr>
      </p:pic>
      <p:pic>
        <p:nvPicPr>
          <p:cNvPr id="7" name="Graphic 8">
            <a:extLst>
              <a:ext uri="{FF2B5EF4-FFF2-40B4-BE49-F238E27FC236}">
                <a16:creationId xmlns:a16="http://schemas.microsoft.com/office/drawing/2014/main" id="{C938EC8F-1613-473B-BCE5-340E209CE08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62530" y="5959046"/>
            <a:ext cx="2866935" cy="898954"/>
          </a:xfrm>
          <a:prstGeom prst="rect">
            <a:avLst/>
          </a:prstGeom>
        </p:spPr>
      </p:pic>
    </p:spTree>
    <p:extLst>
      <p:ext uri="{BB962C8B-B14F-4D97-AF65-F5344CB8AC3E}">
        <p14:creationId xmlns:p14="http://schemas.microsoft.com/office/powerpoint/2010/main" val="4231821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White Title ">
    <p:bg>
      <p:bgPr>
        <a:solidFill>
          <a:schemeClr val="accent4"/>
        </a:solidFill>
        <a:effectLst/>
      </p:bgPr>
    </p:bg>
    <p:spTree>
      <p:nvGrpSpPr>
        <p:cNvPr id="1" name=""/>
        <p:cNvGrpSpPr/>
        <p:nvPr/>
      </p:nvGrpSpPr>
      <p:grpSpPr>
        <a:xfrm>
          <a:off x="0" y="0"/>
          <a:ext cx="0" cy="0"/>
          <a:chOff x="0" y="0"/>
          <a:chExt cx="0" cy="0"/>
        </a:xfrm>
      </p:grpSpPr>
      <p:pic>
        <p:nvPicPr>
          <p:cNvPr id="7" name="Graphic 4">
            <a:extLst>
              <a:ext uri="{FF2B5EF4-FFF2-40B4-BE49-F238E27FC236}">
                <a16:creationId xmlns:a16="http://schemas.microsoft.com/office/drawing/2014/main" id="{FF3F6A8A-5626-451C-96A3-642297EECE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31" y="0"/>
            <a:ext cx="12187269" cy="6860666"/>
          </a:xfrm>
          <a:prstGeom prst="rect">
            <a:avLst/>
          </a:prstGeom>
        </p:spPr>
      </p:pic>
      <p:sp>
        <p:nvSpPr>
          <p:cNvPr id="4" name="Text Placeholder 5">
            <a:extLst>
              <a:ext uri="{FF2B5EF4-FFF2-40B4-BE49-F238E27FC236}">
                <a16:creationId xmlns:a16="http://schemas.microsoft.com/office/drawing/2014/main" id="{F5475186-BEF6-4431-A0CB-47C48D92A670}"/>
              </a:ext>
            </a:extLst>
          </p:cNvPr>
          <p:cNvSpPr>
            <a:spLocks noGrp="1"/>
          </p:cNvSpPr>
          <p:nvPr>
            <p:ph type="body" sz="quarter" idx="10" hasCustomPrompt="1"/>
          </p:nvPr>
        </p:nvSpPr>
        <p:spPr>
          <a:xfrm>
            <a:off x="1058861" y="2102643"/>
            <a:ext cx="10074275" cy="2652713"/>
          </a:xfrm>
          <a:prstGeom prst="rect">
            <a:avLst/>
          </a:prstGeom>
        </p:spPr>
        <p:txBody>
          <a:bodyPr anchor="ctr"/>
          <a:lstStyle>
            <a:lvl1pPr algn="ctr">
              <a:buNone/>
              <a:defRPr sz="6000">
                <a:solidFill>
                  <a:schemeClr val="accent2"/>
                </a:solidFill>
                <a:latin typeface="Segoe UI" panose="020B0502040204020203" pitchFamily="34" charset="0"/>
                <a:cs typeface="Segoe UI" panose="020B0502040204020203" pitchFamily="34" charset="0"/>
              </a:defRPr>
            </a:lvl1pPr>
          </a:lstStyle>
          <a:p>
            <a:pPr lvl="0"/>
            <a:r>
              <a:rPr lang="en-US" dirty="0"/>
              <a:t>EDIT TITLE</a:t>
            </a:r>
          </a:p>
        </p:txBody>
      </p:sp>
      <p:pic>
        <p:nvPicPr>
          <p:cNvPr id="5" name="Graphic 8">
            <a:extLst>
              <a:ext uri="{FF2B5EF4-FFF2-40B4-BE49-F238E27FC236}">
                <a16:creationId xmlns:a16="http://schemas.microsoft.com/office/drawing/2014/main" id="{D5904204-7818-4E49-887C-DEF1E018704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562581" y="517382"/>
            <a:ext cx="1066832" cy="1043125"/>
          </a:xfrm>
          <a:prstGeom prst="rect">
            <a:avLst/>
          </a:prstGeom>
        </p:spPr>
      </p:pic>
      <p:pic>
        <p:nvPicPr>
          <p:cNvPr id="6" name="Graphic 8">
            <a:extLst>
              <a:ext uri="{FF2B5EF4-FFF2-40B4-BE49-F238E27FC236}">
                <a16:creationId xmlns:a16="http://schemas.microsoft.com/office/drawing/2014/main" id="{C938EC8F-1613-473B-BCE5-340E209CE08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662530" y="5959046"/>
            <a:ext cx="2866935" cy="898954"/>
          </a:xfrm>
          <a:prstGeom prst="rect">
            <a:avLst/>
          </a:prstGeom>
        </p:spPr>
      </p:pic>
    </p:spTree>
    <p:extLst>
      <p:ext uri="{BB962C8B-B14F-4D97-AF65-F5344CB8AC3E}">
        <p14:creationId xmlns:p14="http://schemas.microsoft.com/office/powerpoint/2010/main" val="81155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White Title Subtitl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FF3F6A8A-5626-451C-96A3-642297EECE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31" y="0"/>
            <a:ext cx="12187269" cy="6860666"/>
          </a:xfrm>
          <a:prstGeom prst="rect">
            <a:avLst/>
          </a:prstGeom>
        </p:spPr>
      </p:pic>
      <p:sp>
        <p:nvSpPr>
          <p:cNvPr id="6" name="Title 1">
            <a:extLst>
              <a:ext uri="{FF2B5EF4-FFF2-40B4-BE49-F238E27FC236}">
                <a16:creationId xmlns:a16="http://schemas.microsoft.com/office/drawing/2014/main" id="{2EE72DF9-425F-4B9A-85B5-8DB2C14817F6}"/>
              </a:ext>
            </a:extLst>
          </p:cNvPr>
          <p:cNvSpPr>
            <a:spLocks noGrp="1"/>
          </p:cNvSpPr>
          <p:nvPr>
            <p:ph type="ctrTitle" hasCustomPrompt="1"/>
          </p:nvPr>
        </p:nvSpPr>
        <p:spPr>
          <a:xfrm>
            <a:off x="1524000" y="1276349"/>
            <a:ext cx="9144000" cy="2233613"/>
          </a:xfrm>
          <a:prstGeom prst="rect">
            <a:avLst/>
          </a:prstGeom>
        </p:spPr>
        <p:txBody>
          <a:bodyPr anchor="ctr"/>
          <a:lstStyle>
            <a:lvl1pPr algn="ctr">
              <a:defRPr sz="6000">
                <a:solidFill>
                  <a:schemeClr val="accent2"/>
                </a:solidFill>
                <a:latin typeface="Segoe UI" panose="020B0502040204020203" pitchFamily="34" charset="0"/>
                <a:cs typeface="Segoe UI" panose="020B0502040204020203" pitchFamily="34" charset="0"/>
              </a:defRPr>
            </a:lvl1pPr>
          </a:lstStyle>
          <a:p>
            <a:r>
              <a:rPr lang="en-US" dirty="0"/>
              <a:t>EDIT TITLE</a:t>
            </a:r>
          </a:p>
        </p:txBody>
      </p:sp>
      <p:sp>
        <p:nvSpPr>
          <p:cNvPr id="7" name="Subtitle 2">
            <a:extLst>
              <a:ext uri="{FF2B5EF4-FFF2-40B4-BE49-F238E27FC236}">
                <a16:creationId xmlns:a16="http://schemas.microsoft.com/office/drawing/2014/main" id="{5DD47B76-858C-4494-A60A-ECEFEE372848}"/>
              </a:ext>
            </a:extLst>
          </p:cNvPr>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solidFill>
                  <a:schemeClr val="accent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a:t>
            </a:r>
            <a:r>
              <a:rPr lang="en-US" dirty="0" err="1"/>
              <a:t>Substilte</a:t>
            </a:r>
            <a:endParaRPr lang="en-US" dirty="0"/>
          </a:p>
        </p:txBody>
      </p:sp>
      <p:pic>
        <p:nvPicPr>
          <p:cNvPr id="8" name="Graphic 7">
            <a:extLst>
              <a:ext uri="{FF2B5EF4-FFF2-40B4-BE49-F238E27FC236}">
                <a16:creationId xmlns:a16="http://schemas.microsoft.com/office/drawing/2014/main" id="{1604A1C4-BA48-439C-93BB-4C58C3EE331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56076" y="6097073"/>
            <a:ext cx="2479848" cy="763030"/>
          </a:xfrm>
          <a:prstGeom prst="rect">
            <a:avLst/>
          </a:prstGeom>
        </p:spPr>
      </p:pic>
      <p:pic>
        <p:nvPicPr>
          <p:cNvPr id="10" name="Graphic 8">
            <a:extLst>
              <a:ext uri="{FF2B5EF4-FFF2-40B4-BE49-F238E27FC236}">
                <a16:creationId xmlns:a16="http://schemas.microsoft.com/office/drawing/2014/main" id="{D5904204-7818-4E49-887C-DEF1E018704C}"/>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562581" y="232661"/>
            <a:ext cx="1066832" cy="1043125"/>
          </a:xfrm>
          <a:prstGeom prst="rect">
            <a:avLst/>
          </a:prstGeom>
        </p:spPr>
      </p:pic>
    </p:spTree>
    <p:extLst>
      <p:ext uri="{BB962C8B-B14F-4D97-AF65-F5344CB8AC3E}">
        <p14:creationId xmlns:p14="http://schemas.microsoft.com/office/powerpoint/2010/main" val="1448193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Creative 1">
    <p:spTree>
      <p:nvGrpSpPr>
        <p:cNvPr id="1" name=""/>
        <p:cNvGrpSpPr/>
        <p:nvPr/>
      </p:nvGrpSpPr>
      <p:grpSpPr>
        <a:xfrm>
          <a:off x="0" y="0"/>
          <a:ext cx="0" cy="0"/>
          <a:chOff x="0" y="0"/>
          <a:chExt cx="0" cy="0"/>
        </a:xfrm>
      </p:grpSpPr>
      <p:sp>
        <p:nvSpPr>
          <p:cNvPr id="3" name="Graphic 38">
            <a:extLst>
              <a:ext uri="{FF2B5EF4-FFF2-40B4-BE49-F238E27FC236}">
                <a16:creationId xmlns:a16="http://schemas.microsoft.com/office/drawing/2014/main" id="{CE3DEA6A-427D-4D9E-98DE-EE3A8079AA44}"/>
              </a:ext>
            </a:extLst>
          </p:cNvPr>
          <p:cNvSpPr/>
          <p:nvPr userDrawn="1"/>
        </p:nvSpPr>
        <p:spPr>
          <a:xfrm rot="10800000">
            <a:off x="4737100" y="4028380"/>
            <a:ext cx="1193800" cy="2387600"/>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4" name="Rectangle 3">
            <a:extLst>
              <a:ext uri="{FF2B5EF4-FFF2-40B4-BE49-F238E27FC236}">
                <a16:creationId xmlns:a16="http://schemas.microsoft.com/office/drawing/2014/main" id="{948B2765-2415-4DAA-92EB-95AE832A6F58}"/>
              </a:ext>
            </a:extLst>
          </p:cNvPr>
          <p:cNvSpPr/>
          <p:nvPr userDrawn="1"/>
        </p:nvSpPr>
        <p:spPr>
          <a:xfrm>
            <a:off x="0" y="0"/>
            <a:ext cx="47371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Rectangle 5">
            <a:extLst>
              <a:ext uri="{FF2B5EF4-FFF2-40B4-BE49-F238E27FC236}">
                <a16:creationId xmlns:a16="http://schemas.microsoft.com/office/drawing/2014/main" id="{CD453704-5183-4D06-8304-697BEB5A5773}"/>
              </a:ext>
            </a:extLst>
          </p:cNvPr>
          <p:cNvSpPr/>
          <p:nvPr userDrawn="1"/>
        </p:nvSpPr>
        <p:spPr>
          <a:xfrm rot="16200000">
            <a:off x="10819689" y="2377317"/>
            <a:ext cx="2124027"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cxnSp>
        <p:nvCxnSpPr>
          <p:cNvPr id="9" name="Straight Connector 8">
            <a:extLst>
              <a:ext uri="{FF2B5EF4-FFF2-40B4-BE49-F238E27FC236}">
                <a16:creationId xmlns:a16="http://schemas.microsoft.com/office/drawing/2014/main" id="{289C9D52-C4EF-4EE2-A3E8-23055FF7C790}"/>
              </a:ext>
            </a:extLst>
          </p:cNvPr>
          <p:cNvCxnSpPr>
            <a:cxnSpLocks/>
          </p:cNvCxnSpPr>
          <p:nvPr userDrawn="1"/>
        </p:nvCxnSpPr>
        <p:spPr>
          <a:xfrm>
            <a:off x="10994090" y="5507077"/>
            <a:ext cx="119791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2FA18C6-9EBB-4898-8F18-163F4985BFC2}"/>
              </a:ext>
            </a:extLst>
          </p:cNvPr>
          <p:cNvSpPr/>
          <p:nvPr userDrawn="1"/>
        </p:nvSpPr>
        <p:spPr>
          <a:xfrm>
            <a:off x="0" y="4911883"/>
            <a:ext cx="558800"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2" name="Freeform: Shape 11">
            <a:extLst>
              <a:ext uri="{FF2B5EF4-FFF2-40B4-BE49-F238E27FC236}">
                <a16:creationId xmlns:a16="http://schemas.microsoft.com/office/drawing/2014/main" id="{812DD60D-B518-4F06-89F5-7CD573E8F397}"/>
              </a:ext>
            </a:extLst>
          </p:cNvPr>
          <p:cNvSpPr/>
          <p:nvPr userDrawn="1"/>
        </p:nvSpPr>
        <p:spPr>
          <a:xfrm>
            <a:off x="1452693" y="4495367"/>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8" name="Text Placeholder 17"/>
          <p:cNvSpPr>
            <a:spLocks noGrp="1"/>
          </p:cNvSpPr>
          <p:nvPr>
            <p:ph type="body" sz="quarter" idx="10" hasCustomPrompt="1"/>
          </p:nvPr>
        </p:nvSpPr>
        <p:spPr>
          <a:xfrm>
            <a:off x="8246077" y="542925"/>
            <a:ext cx="3325212" cy="650875"/>
          </a:xfrm>
          <a:prstGeom prst="rect">
            <a:avLst/>
          </a:prstGeom>
        </p:spPr>
        <p:txBody>
          <a:bodyPr/>
          <a:lstStyle>
            <a:lvl1pPr marL="0" indent="0">
              <a:buFontTx/>
              <a:buNone/>
              <a:defRPr>
                <a:solidFill>
                  <a:srgbClr val="003770"/>
                </a:solidFill>
                <a:latin typeface="Segoe UI" panose="020B0502040204020203" pitchFamily="34" charset="0"/>
                <a:cs typeface="Segoe UI" panose="020B050204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TEXT</a:t>
            </a:r>
          </a:p>
        </p:txBody>
      </p:sp>
      <p:sp>
        <p:nvSpPr>
          <p:cNvPr id="20" name="Picture Placeholder 19"/>
          <p:cNvSpPr>
            <a:spLocks noGrp="1"/>
          </p:cNvSpPr>
          <p:nvPr>
            <p:ph type="pic" sz="quarter" idx="11"/>
          </p:nvPr>
        </p:nvSpPr>
        <p:spPr>
          <a:xfrm>
            <a:off x="5916613" y="1628775"/>
            <a:ext cx="5075237" cy="2124075"/>
          </a:xfrm>
          <a:prstGeom prst="rect">
            <a:avLst/>
          </a:prstGeom>
        </p:spPr>
        <p:txBody>
          <a:bodyPr/>
          <a:lstStyle>
            <a:lvl1pPr>
              <a:defRPr>
                <a:latin typeface="Segoe UI" panose="020B0502040204020203" pitchFamily="34" charset="0"/>
                <a:cs typeface="Segoe UI" panose="020B0502040204020203" pitchFamily="34" charset="0"/>
              </a:defRPr>
            </a:lvl1pPr>
          </a:lstStyle>
          <a:p>
            <a:endParaRPr lang="en-US"/>
          </a:p>
        </p:txBody>
      </p:sp>
      <p:sp>
        <p:nvSpPr>
          <p:cNvPr id="22" name="Text Placeholder 21"/>
          <p:cNvSpPr>
            <a:spLocks noGrp="1"/>
          </p:cNvSpPr>
          <p:nvPr>
            <p:ph type="body" sz="quarter" idx="12" hasCustomPrompt="1"/>
          </p:nvPr>
        </p:nvSpPr>
        <p:spPr>
          <a:xfrm>
            <a:off x="1079500" y="1193800"/>
            <a:ext cx="3278316" cy="29495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Segoe UI" panose="020B0502040204020203" pitchFamily="34" charset="0"/>
                <a:cs typeface="Segoe UI" panose="020B0502040204020203" pitchFamily="34" charset="0"/>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3" name="Text Placeholder 21"/>
          <p:cNvSpPr>
            <a:spLocks noGrp="1"/>
          </p:cNvSpPr>
          <p:nvPr>
            <p:ph type="body" sz="quarter" idx="13" hasCustomPrompt="1"/>
          </p:nvPr>
        </p:nvSpPr>
        <p:spPr>
          <a:xfrm>
            <a:off x="8246077" y="4028380"/>
            <a:ext cx="3278316" cy="136096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rgbClr val="003770"/>
                </a:solidFill>
                <a:latin typeface="Segoe UI" panose="020B0502040204020203" pitchFamily="34" charset="0"/>
                <a:cs typeface="Segoe UI" panose="020B0502040204020203" pitchFamily="34" charset="0"/>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4" name="Text Placeholder 17"/>
          <p:cNvSpPr>
            <a:spLocks noGrp="1"/>
          </p:cNvSpPr>
          <p:nvPr>
            <p:ph type="body" sz="quarter" idx="14" hasCustomPrompt="1"/>
          </p:nvPr>
        </p:nvSpPr>
        <p:spPr>
          <a:xfrm>
            <a:off x="1295341" y="4824373"/>
            <a:ext cx="3325212" cy="650875"/>
          </a:xfrm>
          <a:prstGeom prst="rect">
            <a:avLst/>
          </a:prstGeom>
        </p:spPr>
        <p:txBody>
          <a:bodyPr/>
          <a:lstStyle>
            <a:lvl1pPr marL="0" indent="0">
              <a:buFontTx/>
              <a:buNone/>
              <a:defRPr sz="4800">
                <a:solidFill>
                  <a:schemeClr val="accent1"/>
                </a:solidFill>
                <a:latin typeface="Segoe UI" panose="020B0502040204020203" pitchFamily="34" charset="0"/>
                <a:cs typeface="Segoe UI" panose="020B050204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TEXT</a:t>
            </a:r>
          </a:p>
        </p:txBody>
      </p:sp>
      <p:pic>
        <p:nvPicPr>
          <p:cNvPr id="2" name="Graphic 1">
            <a:extLst>
              <a:ext uri="{FF2B5EF4-FFF2-40B4-BE49-F238E27FC236}">
                <a16:creationId xmlns:a16="http://schemas.microsoft.com/office/drawing/2014/main" id="{72B9E88D-6C58-40F7-AAAA-CABCEBD832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71916" y="572097"/>
            <a:ext cx="1485900" cy="457200"/>
          </a:xfrm>
          <a:prstGeom prst="rect">
            <a:avLst/>
          </a:prstGeom>
        </p:spPr>
      </p:pic>
    </p:spTree>
    <p:extLst>
      <p:ext uri="{BB962C8B-B14F-4D97-AF65-F5344CB8AC3E}">
        <p14:creationId xmlns:p14="http://schemas.microsoft.com/office/powerpoint/2010/main" val="537581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2_Creative 1">
    <p:spTree>
      <p:nvGrpSpPr>
        <p:cNvPr id="1" name=""/>
        <p:cNvGrpSpPr/>
        <p:nvPr/>
      </p:nvGrpSpPr>
      <p:grpSpPr>
        <a:xfrm>
          <a:off x="0" y="0"/>
          <a:ext cx="0" cy="0"/>
          <a:chOff x="0" y="0"/>
          <a:chExt cx="0" cy="0"/>
        </a:xfrm>
      </p:grpSpPr>
      <p:sp>
        <p:nvSpPr>
          <p:cNvPr id="3" name="Graphic 38">
            <a:extLst>
              <a:ext uri="{FF2B5EF4-FFF2-40B4-BE49-F238E27FC236}">
                <a16:creationId xmlns:a16="http://schemas.microsoft.com/office/drawing/2014/main" id="{CE3DEA6A-427D-4D9E-98DE-EE3A8079AA44}"/>
              </a:ext>
            </a:extLst>
          </p:cNvPr>
          <p:cNvSpPr/>
          <p:nvPr userDrawn="1"/>
        </p:nvSpPr>
        <p:spPr>
          <a:xfrm rot="10800000">
            <a:off x="4737100" y="4028380"/>
            <a:ext cx="1193800" cy="2387600"/>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4" name="Rectangle 3">
            <a:extLst>
              <a:ext uri="{FF2B5EF4-FFF2-40B4-BE49-F238E27FC236}">
                <a16:creationId xmlns:a16="http://schemas.microsoft.com/office/drawing/2014/main" id="{948B2765-2415-4DAA-92EB-95AE832A6F58}"/>
              </a:ext>
            </a:extLst>
          </p:cNvPr>
          <p:cNvSpPr/>
          <p:nvPr userDrawn="1"/>
        </p:nvSpPr>
        <p:spPr>
          <a:xfrm>
            <a:off x="0" y="0"/>
            <a:ext cx="47371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Rectangle 5">
            <a:extLst>
              <a:ext uri="{FF2B5EF4-FFF2-40B4-BE49-F238E27FC236}">
                <a16:creationId xmlns:a16="http://schemas.microsoft.com/office/drawing/2014/main" id="{CD453704-5183-4D06-8304-697BEB5A5773}"/>
              </a:ext>
            </a:extLst>
          </p:cNvPr>
          <p:cNvSpPr/>
          <p:nvPr userDrawn="1"/>
        </p:nvSpPr>
        <p:spPr>
          <a:xfrm rot="16200000">
            <a:off x="10819689" y="2377317"/>
            <a:ext cx="2124027"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cxnSp>
        <p:nvCxnSpPr>
          <p:cNvPr id="9" name="Straight Connector 8">
            <a:extLst>
              <a:ext uri="{FF2B5EF4-FFF2-40B4-BE49-F238E27FC236}">
                <a16:creationId xmlns:a16="http://schemas.microsoft.com/office/drawing/2014/main" id="{289C9D52-C4EF-4EE2-A3E8-23055FF7C790}"/>
              </a:ext>
            </a:extLst>
          </p:cNvPr>
          <p:cNvCxnSpPr>
            <a:cxnSpLocks/>
          </p:cNvCxnSpPr>
          <p:nvPr userDrawn="1"/>
        </p:nvCxnSpPr>
        <p:spPr>
          <a:xfrm>
            <a:off x="10994090" y="5507077"/>
            <a:ext cx="119791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2FA18C6-9EBB-4898-8F18-163F4985BFC2}"/>
              </a:ext>
            </a:extLst>
          </p:cNvPr>
          <p:cNvSpPr/>
          <p:nvPr userDrawn="1"/>
        </p:nvSpPr>
        <p:spPr>
          <a:xfrm>
            <a:off x="0" y="4911883"/>
            <a:ext cx="558800"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2" name="Freeform: Shape 11">
            <a:extLst>
              <a:ext uri="{FF2B5EF4-FFF2-40B4-BE49-F238E27FC236}">
                <a16:creationId xmlns:a16="http://schemas.microsoft.com/office/drawing/2014/main" id="{812DD60D-B518-4F06-89F5-7CD573E8F397}"/>
              </a:ext>
            </a:extLst>
          </p:cNvPr>
          <p:cNvSpPr/>
          <p:nvPr userDrawn="1"/>
        </p:nvSpPr>
        <p:spPr>
          <a:xfrm>
            <a:off x="1452693" y="4495367"/>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8" name="Text Placeholder 17"/>
          <p:cNvSpPr>
            <a:spLocks noGrp="1"/>
          </p:cNvSpPr>
          <p:nvPr>
            <p:ph type="body" sz="quarter" idx="10" hasCustomPrompt="1"/>
          </p:nvPr>
        </p:nvSpPr>
        <p:spPr>
          <a:xfrm>
            <a:off x="8246077" y="542925"/>
            <a:ext cx="3325212" cy="650875"/>
          </a:xfrm>
          <a:prstGeom prst="rect">
            <a:avLst/>
          </a:prstGeom>
        </p:spPr>
        <p:txBody>
          <a:bodyPr/>
          <a:lstStyle>
            <a:lvl1pPr marL="0" indent="0">
              <a:buFontTx/>
              <a:buNone/>
              <a:defRPr>
                <a:solidFill>
                  <a:srgbClr val="003770"/>
                </a:solidFill>
                <a:latin typeface="Segoe UI" panose="020B0502040204020203" pitchFamily="34" charset="0"/>
                <a:cs typeface="Segoe UI" panose="020B050204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TEXT</a:t>
            </a:r>
          </a:p>
        </p:txBody>
      </p:sp>
      <p:sp>
        <p:nvSpPr>
          <p:cNvPr id="20" name="Picture Placeholder 19"/>
          <p:cNvSpPr>
            <a:spLocks noGrp="1"/>
          </p:cNvSpPr>
          <p:nvPr>
            <p:ph type="pic" sz="quarter" idx="11"/>
          </p:nvPr>
        </p:nvSpPr>
        <p:spPr>
          <a:xfrm>
            <a:off x="5916613" y="1628775"/>
            <a:ext cx="5075237" cy="2124075"/>
          </a:xfrm>
          <a:prstGeom prst="rect">
            <a:avLst/>
          </a:prstGeom>
        </p:spPr>
        <p:txBody>
          <a:bodyPr/>
          <a:lstStyle>
            <a:lvl1pPr>
              <a:defRPr>
                <a:latin typeface="Segoe UI" panose="020B0502040204020203" pitchFamily="34" charset="0"/>
                <a:cs typeface="Segoe UI" panose="020B0502040204020203" pitchFamily="34" charset="0"/>
              </a:defRPr>
            </a:lvl1pPr>
          </a:lstStyle>
          <a:p>
            <a:endParaRPr lang="en-US"/>
          </a:p>
        </p:txBody>
      </p:sp>
      <p:sp>
        <p:nvSpPr>
          <p:cNvPr id="22" name="Text Placeholder 21"/>
          <p:cNvSpPr>
            <a:spLocks noGrp="1"/>
          </p:cNvSpPr>
          <p:nvPr>
            <p:ph type="body" sz="quarter" idx="12" hasCustomPrompt="1"/>
          </p:nvPr>
        </p:nvSpPr>
        <p:spPr>
          <a:xfrm>
            <a:off x="1079500" y="1193800"/>
            <a:ext cx="3278316" cy="29495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Segoe UI" panose="020B0502040204020203" pitchFamily="34" charset="0"/>
                <a:cs typeface="Segoe UI" panose="020B0502040204020203" pitchFamily="34" charset="0"/>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3" name="Text Placeholder 21"/>
          <p:cNvSpPr>
            <a:spLocks noGrp="1"/>
          </p:cNvSpPr>
          <p:nvPr>
            <p:ph type="body" sz="quarter" idx="13" hasCustomPrompt="1"/>
          </p:nvPr>
        </p:nvSpPr>
        <p:spPr>
          <a:xfrm>
            <a:off x="8246077" y="4028380"/>
            <a:ext cx="3278316" cy="136096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rgbClr val="003770"/>
                </a:solidFill>
                <a:latin typeface="Segoe UI" panose="020B0502040204020203" pitchFamily="34" charset="0"/>
                <a:cs typeface="Segoe UI" panose="020B0502040204020203" pitchFamily="34" charset="0"/>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4" name="Text Placeholder 17"/>
          <p:cNvSpPr>
            <a:spLocks noGrp="1"/>
          </p:cNvSpPr>
          <p:nvPr>
            <p:ph type="body" sz="quarter" idx="14" hasCustomPrompt="1"/>
          </p:nvPr>
        </p:nvSpPr>
        <p:spPr>
          <a:xfrm>
            <a:off x="1295341" y="4824373"/>
            <a:ext cx="3325212" cy="650875"/>
          </a:xfrm>
          <a:prstGeom prst="rect">
            <a:avLst/>
          </a:prstGeom>
        </p:spPr>
        <p:txBody>
          <a:bodyPr/>
          <a:lstStyle>
            <a:lvl1pPr marL="0" indent="0">
              <a:buFontTx/>
              <a:buNone/>
              <a:defRPr sz="4800">
                <a:solidFill>
                  <a:schemeClr val="accent1"/>
                </a:solidFill>
                <a:latin typeface="Segoe UI" panose="020B0502040204020203" pitchFamily="34" charset="0"/>
                <a:cs typeface="Segoe UI" panose="020B050204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TEXT</a:t>
            </a:r>
          </a:p>
        </p:txBody>
      </p:sp>
      <p:pic>
        <p:nvPicPr>
          <p:cNvPr id="2" name="Graphic 1">
            <a:extLst>
              <a:ext uri="{FF2B5EF4-FFF2-40B4-BE49-F238E27FC236}">
                <a16:creationId xmlns:a16="http://schemas.microsoft.com/office/drawing/2014/main" id="{72B9E88D-6C58-40F7-AAAA-CABCEBD832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14636" y="6415981"/>
            <a:ext cx="1485900" cy="457200"/>
          </a:xfrm>
          <a:prstGeom prst="rect">
            <a:avLst/>
          </a:prstGeom>
        </p:spPr>
      </p:pic>
    </p:spTree>
    <p:extLst>
      <p:ext uri="{BB962C8B-B14F-4D97-AF65-F5344CB8AC3E}">
        <p14:creationId xmlns:p14="http://schemas.microsoft.com/office/powerpoint/2010/main" val="7821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1_Creative 1">
    <p:spTree>
      <p:nvGrpSpPr>
        <p:cNvPr id="1" name=""/>
        <p:cNvGrpSpPr/>
        <p:nvPr/>
      </p:nvGrpSpPr>
      <p:grpSpPr>
        <a:xfrm>
          <a:off x="0" y="0"/>
          <a:ext cx="0" cy="0"/>
          <a:chOff x="0" y="0"/>
          <a:chExt cx="0" cy="0"/>
        </a:xfrm>
      </p:grpSpPr>
      <p:sp>
        <p:nvSpPr>
          <p:cNvPr id="3" name="Graphic 38">
            <a:extLst>
              <a:ext uri="{FF2B5EF4-FFF2-40B4-BE49-F238E27FC236}">
                <a16:creationId xmlns:a16="http://schemas.microsoft.com/office/drawing/2014/main" id="{CE3DEA6A-427D-4D9E-98DE-EE3A8079AA44}"/>
              </a:ext>
            </a:extLst>
          </p:cNvPr>
          <p:cNvSpPr/>
          <p:nvPr userDrawn="1"/>
        </p:nvSpPr>
        <p:spPr>
          <a:xfrm rot="10800000">
            <a:off x="4737100" y="4028380"/>
            <a:ext cx="1193800" cy="2387600"/>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4" name="Rectangle 3">
            <a:extLst>
              <a:ext uri="{FF2B5EF4-FFF2-40B4-BE49-F238E27FC236}">
                <a16:creationId xmlns:a16="http://schemas.microsoft.com/office/drawing/2014/main" id="{948B2765-2415-4DAA-92EB-95AE832A6F58}"/>
              </a:ext>
            </a:extLst>
          </p:cNvPr>
          <p:cNvSpPr/>
          <p:nvPr userDrawn="1"/>
        </p:nvSpPr>
        <p:spPr>
          <a:xfrm>
            <a:off x="0" y="0"/>
            <a:ext cx="47371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Rectangle 5">
            <a:extLst>
              <a:ext uri="{FF2B5EF4-FFF2-40B4-BE49-F238E27FC236}">
                <a16:creationId xmlns:a16="http://schemas.microsoft.com/office/drawing/2014/main" id="{CD453704-5183-4D06-8304-697BEB5A5773}"/>
              </a:ext>
            </a:extLst>
          </p:cNvPr>
          <p:cNvSpPr/>
          <p:nvPr userDrawn="1"/>
        </p:nvSpPr>
        <p:spPr>
          <a:xfrm rot="16200000">
            <a:off x="10819689" y="2377317"/>
            <a:ext cx="2124027"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cxnSp>
        <p:nvCxnSpPr>
          <p:cNvPr id="9" name="Straight Connector 8">
            <a:extLst>
              <a:ext uri="{FF2B5EF4-FFF2-40B4-BE49-F238E27FC236}">
                <a16:creationId xmlns:a16="http://schemas.microsoft.com/office/drawing/2014/main" id="{289C9D52-C4EF-4EE2-A3E8-23055FF7C790}"/>
              </a:ext>
            </a:extLst>
          </p:cNvPr>
          <p:cNvCxnSpPr>
            <a:cxnSpLocks/>
          </p:cNvCxnSpPr>
          <p:nvPr userDrawn="1"/>
        </p:nvCxnSpPr>
        <p:spPr>
          <a:xfrm>
            <a:off x="10994090" y="5507077"/>
            <a:ext cx="119791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2FA18C6-9EBB-4898-8F18-163F4985BFC2}"/>
              </a:ext>
            </a:extLst>
          </p:cNvPr>
          <p:cNvSpPr/>
          <p:nvPr userDrawn="1"/>
        </p:nvSpPr>
        <p:spPr>
          <a:xfrm>
            <a:off x="0" y="4911883"/>
            <a:ext cx="558800"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8" name="Text Placeholder 17"/>
          <p:cNvSpPr>
            <a:spLocks noGrp="1"/>
          </p:cNvSpPr>
          <p:nvPr>
            <p:ph type="body" sz="quarter" idx="10" hasCustomPrompt="1"/>
          </p:nvPr>
        </p:nvSpPr>
        <p:spPr>
          <a:xfrm>
            <a:off x="8246077" y="542925"/>
            <a:ext cx="3325212" cy="650875"/>
          </a:xfrm>
          <a:prstGeom prst="rect">
            <a:avLst/>
          </a:prstGeom>
        </p:spPr>
        <p:txBody>
          <a:bodyPr/>
          <a:lstStyle>
            <a:lvl1pPr marL="0" indent="0">
              <a:buFontTx/>
              <a:buNone/>
              <a:defRPr>
                <a:solidFill>
                  <a:srgbClr val="003770"/>
                </a:solidFill>
                <a:latin typeface="Segoe UI" panose="020B0502040204020203" pitchFamily="34" charset="0"/>
                <a:cs typeface="Segoe UI" panose="020B050204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TEXT</a:t>
            </a:r>
          </a:p>
        </p:txBody>
      </p:sp>
      <p:sp>
        <p:nvSpPr>
          <p:cNvPr id="20" name="Picture Placeholder 19"/>
          <p:cNvSpPr>
            <a:spLocks noGrp="1"/>
          </p:cNvSpPr>
          <p:nvPr>
            <p:ph type="pic" sz="quarter" idx="11"/>
          </p:nvPr>
        </p:nvSpPr>
        <p:spPr>
          <a:xfrm>
            <a:off x="5916613" y="1628775"/>
            <a:ext cx="5075237" cy="2124075"/>
          </a:xfrm>
          <a:prstGeom prst="rect">
            <a:avLst/>
          </a:prstGeom>
        </p:spPr>
        <p:txBody>
          <a:bodyPr/>
          <a:lstStyle>
            <a:lvl1pPr>
              <a:defRPr>
                <a:latin typeface="Segoe UI" panose="020B0502040204020203" pitchFamily="34" charset="0"/>
                <a:cs typeface="Segoe UI" panose="020B0502040204020203" pitchFamily="34" charset="0"/>
              </a:defRPr>
            </a:lvl1pPr>
          </a:lstStyle>
          <a:p>
            <a:endParaRPr lang="en-US"/>
          </a:p>
        </p:txBody>
      </p:sp>
      <p:sp>
        <p:nvSpPr>
          <p:cNvPr id="22" name="Text Placeholder 21"/>
          <p:cNvSpPr>
            <a:spLocks noGrp="1"/>
          </p:cNvSpPr>
          <p:nvPr>
            <p:ph type="body" sz="quarter" idx="12" hasCustomPrompt="1"/>
          </p:nvPr>
        </p:nvSpPr>
        <p:spPr>
          <a:xfrm>
            <a:off x="1079500" y="1193800"/>
            <a:ext cx="3278316" cy="29495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Segoe UI" panose="020B0502040204020203" pitchFamily="34" charset="0"/>
                <a:cs typeface="Segoe UI" panose="020B0502040204020203" pitchFamily="34" charset="0"/>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3" name="Text Placeholder 21"/>
          <p:cNvSpPr>
            <a:spLocks noGrp="1"/>
          </p:cNvSpPr>
          <p:nvPr>
            <p:ph type="body" sz="quarter" idx="13" hasCustomPrompt="1"/>
          </p:nvPr>
        </p:nvSpPr>
        <p:spPr>
          <a:xfrm>
            <a:off x="8246077" y="4028380"/>
            <a:ext cx="3278316" cy="136096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rgbClr val="003770"/>
                </a:solidFill>
                <a:latin typeface="Segoe UI" panose="020B0502040204020203" pitchFamily="34" charset="0"/>
                <a:cs typeface="Segoe UI" panose="020B0502040204020203" pitchFamily="34" charset="0"/>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pic>
        <p:nvPicPr>
          <p:cNvPr id="2" name="Graphic 1">
            <a:extLst>
              <a:ext uri="{FF2B5EF4-FFF2-40B4-BE49-F238E27FC236}">
                <a16:creationId xmlns:a16="http://schemas.microsoft.com/office/drawing/2014/main" id="{72B9E88D-6C58-40F7-AAAA-CABCEBD832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79400" y="6376166"/>
            <a:ext cx="1485900" cy="457200"/>
          </a:xfrm>
          <a:prstGeom prst="rect">
            <a:avLst/>
          </a:prstGeom>
        </p:spPr>
      </p:pic>
    </p:spTree>
    <p:extLst>
      <p:ext uri="{BB962C8B-B14F-4D97-AF65-F5344CB8AC3E}">
        <p14:creationId xmlns:p14="http://schemas.microsoft.com/office/powerpoint/2010/main" val="649799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Creative  2">
    <p:spTree>
      <p:nvGrpSpPr>
        <p:cNvPr id="1" name=""/>
        <p:cNvGrpSpPr/>
        <p:nvPr/>
      </p:nvGrpSpPr>
      <p:grpSpPr>
        <a:xfrm>
          <a:off x="0" y="0"/>
          <a:ext cx="0" cy="0"/>
          <a:chOff x="0" y="0"/>
          <a:chExt cx="0" cy="0"/>
        </a:xfrm>
      </p:grpSpPr>
      <p:sp>
        <p:nvSpPr>
          <p:cNvPr id="32" name="Graphic 1">
            <a:extLst>
              <a:ext uri="{FF2B5EF4-FFF2-40B4-BE49-F238E27FC236}">
                <a16:creationId xmlns:a16="http://schemas.microsoft.com/office/drawing/2014/main" id="{1B37CBFE-01BD-4D9C-8426-C96837443A1F}"/>
              </a:ext>
            </a:extLst>
          </p:cNvPr>
          <p:cNvSpPr/>
          <p:nvPr userDrawn="1"/>
        </p:nvSpPr>
        <p:spPr>
          <a:xfrm>
            <a:off x="1221353" y="696946"/>
            <a:ext cx="5852575" cy="1042062"/>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3" name="Text Placeholder 2"/>
          <p:cNvSpPr>
            <a:spLocks noGrp="1"/>
          </p:cNvSpPr>
          <p:nvPr>
            <p:ph type="body" sz="quarter" idx="18" hasCustomPrompt="1"/>
          </p:nvPr>
        </p:nvSpPr>
        <p:spPr>
          <a:xfrm>
            <a:off x="1308989" y="829501"/>
            <a:ext cx="1340738" cy="827087"/>
          </a:xfrm>
          <a:prstGeom prst="rect">
            <a:avLst/>
          </a:prstGeom>
        </p:spPr>
        <p:txBody>
          <a:bodyPr anchor="ctr"/>
          <a:lstStyle>
            <a:lvl1pPr marL="0" indent="0">
              <a:buNone/>
              <a:defRPr sz="7200" b="1">
                <a:solidFill>
                  <a:schemeClr val="bg1"/>
                </a:solidFill>
                <a:latin typeface="Segoe UI" panose="020B0502040204020203" pitchFamily="34" charset="0"/>
                <a:cs typeface="Segoe UI" panose="020B0502040204020203" pitchFamily="34" charset="0"/>
              </a:defRPr>
            </a:lvl1pPr>
          </a:lstStyle>
          <a:p>
            <a:pPr lvl="0"/>
            <a:r>
              <a:rPr lang="en-US" dirty="0"/>
              <a:t>1</a:t>
            </a:r>
          </a:p>
        </p:txBody>
      </p:sp>
      <p:sp>
        <p:nvSpPr>
          <p:cNvPr id="16" name="Text Placeholder 2"/>
          <p:cNvSpPr>
            <a:spLocks noGrp="1"/>
          </p:cNvSpPr>
          <p:nvPr>
            <p:ph type="body" sz="quarter" idx="19" hasCustomPrompt="1"/>
          </p:nvPr>
        </p:nvSpPr>
        <p:spPr>
          <a:xfrm>
            <a:off x="2471351" y="829501"/>
            <a:ext cx="4118919" cy="82708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17" name="Graphic 1">
            <a:extLst>
              <a:ext uri="{FF2B5EF4-FFF2-40B4-BE49-F238E27FC236}">
                <a16:creationId xmlns:a16="http://schemas.microsoft.com/office/drawing/2014/main" id="{1B37CBFE-01BD-4D9C-8426-C96837443A1F}"/>
              </a:ext>
            </a:extLst>
          </p:cNvPr>
          <p:cNvSpPr/>
          <p:nvPr userDrawn="1"/>
        </p:nvSpPr>
        <p:spPr>
          <a:xfrm>
            <a:off x="5982823" y="2080903"/>
            <a:ext cx="5852575" cy="1042062"/>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18" name="Text Placeholder 2"/>
          <p:cNvSpPr>
            <a:spLocks noGrp="1"/>
          </p:cNvSpPr>
          <p:nvPr>
            <p:ph type="body" sz="quarter" idx="20" hasCustomPrompt="1"/>
          </p:nvPr>
        </p:nvSpPr>
        <p:spPr>
          <a:xfrm>
            <a:off x="6070459" y="2213458"/>
            <a:ext cx="1340738" cy="827087"/>
          </a:xfrm>
          <a:prstGeom prst="rect">
            <a:avLst/>
          </a:prstGeom>
        </p:spPr>
        <p:txBody>
          <a:bodyPr anchor="ctr"/>
          <a:lstStyle>
            <a:lvl1pPr marL="0" indent="0" rtl="0">
              <a:buNone/>
              <a:defRPr sz="7200" b="1">
                <a:solidFill>
                  <a:schemeClr val="bg1"/>
                </a:solidFill>
                <a:latin typeface="Segoe UI" panose="020B0502040204020203" pitchFamily="34" charset="0"/>
                <a:cs typeface="Segoe UI" panose="020B0502040204020203" pitchFamily="34" charset="0"/>
              </a:defRPr>
            </a:lvl1pPr>
          </a:lstStyle>
          <a:p>
            <a:pPr lvl="0"/>
            <a:r>
              <a:rPr lang="en-US" dirty="0"/>
              <a:t>2</a:t>
            </a:r>
          </a:p>
        </p:txBody>
      </p:sp>
      <p:sp>
        <p:nvSpPr>
          <p:cNvPr id="19" name="Text Placeholder 2"/>
          <p:cNvSpPr>
            <a:spLocks noGrp="1"/>
          </p:cNvSpPr>
          <p:nvPr>
            <p:ph type="body" sz="quarter" idx="21" hasCustomPrompt="1"/>
          </p:nvPr>
        </p:nvSpPr>
        <p:spPr>
          <a:xfrm>
            <a:off x="7232821" y="2213458"/>
            <a:ext cx="4118919" cy="82708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1" name="Graphic 1">
            <a:extLst>
              <a:ext uri="{FF2B5EF4-FFF2-40B4-BE49-F238E27FC236}">
                <a16:creationId xmlns:a16="http://schemas.microsoft.com/office/drawing/2014/main" id="{1B37CBFE-01BD-4D9C-8426-C96837443A1F}"/>
              </a:ext>
            </a:extLst>
          </p:cNvPr>
          <p:cNvSpPr/>
          <p:nvPr userDrawn="1"/>
        </p:nvSpPr>
        <p:spPr>
          <a:xfrm>
            <a:off x="1221353" y="3464860"/>
            <a:ext cx="5852575" cy="1042062"/>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2" name="Text Placeholder 2"/>
          <p:cNvSpPr>
            <a:spLocks noGrp="1"/>
          </p:cNvSpPr>
          <p:nvPr>
            <p:ph type="body" sz="quarter" idx="22" hasCustomPrompt="1"/>
          </p:nvPr>
        </p:nvSpPr>
        <p:spPr>
          <a:xfrm>
            <a:off x="1308989" y="3597415"/>
            <a:ext cx="1340738" cy="827087"/>
          </a:xfrm>
          <a:prstGeom prst="rect">
            <a:avLst/>
          </a:prstGeom>
        </p:spPr>
        <p:txBody>
          <a:bodyPr anchor="ctr"/>
          <a:lstStyle>
            <a:lvl1pPr marL="0" indent="0" rtl="0">
              <a:buNone/>
              <a:defRPr sz="7200" b="1">
                <a:solidFill>
                  <a:schemeClr val="bg1"/>
                </a:solidFill>
                <a:latin typeface="Segoe UI" panose="020B0502040204020203" pitchFamily="34" charset="0"/>
                <a:cs typeface="Segoe UI" panose="020B0502040204020203" pitchFamily="34" charset="0"/>
              </a:defRPr>
            </a:lvl1pPr>
          </a:lstStyle>
          <a:p>
            <a:pPr lvl="0"/>
            <a:r>
              <a:rPr lang="en-US" dirty="0"/>
              <a:t>3</a:t>
            </a:r>
          </a:p>
        </p:txBody>
      </p:sp>
      <p:sp>
        <p:nvSpPr>
          <p:cNvPr id="23" name="Text Placeholder 2"/>
          <p:cNvSpPr>
            <a:spLocks noGrp="1"/>
          </p:cNvSpPr>
          <p:nvPr>
            <p:ph type="body" sz="quarter" idx="23" hasCustomPrompt="1"/>
          </p:nvPr>
        </p:nvSpPr>
        <p:spPr>
          <a:xfrm>
            <a:off x="2471351" y="3597415"/>
            <a:ext cx="4118919" cy="82708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4" name="Graphic 1">
            <a:extLst>
              <a:ext uri="{FF2B5EF4-FFF2-40B4-BE49-F238E27FC236}">
                <a16:creationId xmlns:a16="http://schemas.microsoft.com/office/drawing/2014/main" id="{1B37CBFE-01BD-4D9C-8426-C96837443A1F}"/>
              </a:ext>
            </a:extLst>
          </p:cNvPr>
          <p:cNvSpPr/>
          <p:nvPr userDrawn="1"/>
        </p:nvSpPr>
        <p:spPr>
          <a:xfrm>
            <a:off x="5982823" y="4848817"/>
            <a:ext cx="5852575" cy="1042062"/>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5" name="Text Placeholder 2"/>
          <p:cNvSpPr>
            <a:spLocks noGrp="1"/>
          </p:cNvSpPr>
          <p:nvPr>
            <p:ph type="body" sz="quarter" idx="24" hasCustomPrompt="1"/>
          </p:nvPr>
        </p:nvSpPr>
        <p:spPr>
          <a:xfrm>
            <a:off x="6070459" y="4981372"/>
            <a:ext cx="1340738" cy="827087"/>
          </a:xfrm>
          <a:prstGeom prst="rect">
            <a:avLst/>
          </a:prstGeom>
        </p:spPr>
        <p:txBody>
          <a:bodyPr anchor="ctr"/>
          <a:lstStyle>
            <a:lvl1pPr marL="0" indent="0" rtl="0">
              <a:buNone/>
              <a:defRPr sz="7200" b="1">
                <a:solidFill>
                  <a:schemeClr val="bg1"/>
                </a:solidFill>
                <a:latin typeface="Segoe UI" panose="020B0502040204020203" pitchFamily="34" charset="0"/>
                <a:cs typeface="Segoe UI" panose="020B0502040204020203" pitchFamily="34" charset="0"/>
              </a:defRPr>
            </a:lvl1pPr>
          </a:lstStyle>
          <a:p>
            <a:pPr lvl="0"/>
            <a:r>
              <a:rPr lang="en-US" dirty="0"/>
              <a:t>4</a:t>
            </a:r>
          </a:p>
        </p:txBody>
      </p:sp>
      <p:sp>
        <p:nvSpPr>
          <p:cNvPr id="27" name="Text Placeholder 2"/>
          <p:cNvSpPr>
            <a:spLocks noGrp="1"/>
          </p:cNvSpPr>
          <p:nvPr>
            <p:ph type="body" sz="quarter" idx="25" hasCustomPrompt="1"/>
          </p:nvPr>
        </p:nvSpPr>
        <p:spPr>
          <a:xfrm>
            <a:off x="7232821" y="4981372"/>
            <a:ext cx="4118919" cy="82708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4249188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_Creative  2">
    <p:spTree>
      <p:nvGrpSpPr>
        <p:cNvPr id="1" name=""/>
        <p:cNvGrpSpPr/>
        <p:nvPr/>
      </p:nvGrpSpPr>
      <p:grpSpPr>
        <a:xfrm>
          <a:off x="0" y="0"/>
          <a:ext cx="0" cy="0"/>
          <a:chOff x="0" y="0"/>
          <a:chExt cx="0" cy="0"/>
        </a:xfrm>
      </p:grpSpPr>
      <p:sp>
        <p:nvSpPr>
          <p:cNvPr id="32" name="Graphic 1">
            <a:extLst>
              <a:ext uri="{FF2B5EF4-FFF2-40B4-BE49-F238E27FC236}">
                <a16:creationId xmlns:a16="http://schemas.microsoft.com/office/drawing/2014/main" id="{1B37CBFE-01BD-4D9C-8426-C96837443A1F}"/>
              </a:ext>
            </a:extLst>
          </p:cNvPr>
          <p:cNvSpPr/>
          <p:nvPr userDrawn="1"/>
        </p:nvSpPr>
        <p:spPr>
          <a:xfrm>
            <a:off x="1221354" y="1334531"/>
            <a:ext cx="5022928" cy="74223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3" name="Text Placeholder 2"/>
          <p:cNvSpPr>
            <a:spLocks noGrp="1"/>
          </p:cNvSpPr>
          <p:nvPr>
            <p:ph type="body" sz="quarter" idx="18" hasCustomPrompt="1"/>
          </p:nvPr>
        </p:nvSpPr>
        <p:spPr>
          <a:xfrm>
            <a:off x="1399605" y="1334531"/>
            <a:ext cx="1340738" cy="827087"/>
          </a:xfrm>
          <a:prstGeom prst="rect">
            <a:avLst/>
          </a:prstGeom>
        </p:spPr>
        <p:txBody>
          <a:bodyPr anchor="ctr"/>
          <a:lstStyle>
            <a:lvl1pPr marL="0" indent="0">
              <a:buNone/>
              <a:defRPr sz="5400" b="1">
                <a:solidFill>
                  <a:schemeClr val="bg1"/>
                </a:solidFill>
                <a:latin typeface="Segoe UI" panose="020B0502040204020203" pitchFamily="34" charset="0"/>
                <a:cs typeface="Segoe UI" panose="020B0502040204020203" pitchFamily="34" charset="0"/>
              </a:defRPr>
            </a:lvl1pPr>
          </a:lstStyle>
          <a:p>
            <a:pPr lvl="0"/>
            <a:r>
              <a:rPr lang="en-US" dirty="0"/>
              <a:t>1</a:t>
            </a:r>
          </a:p>
        </p:txBody>
      </p:sp>
      <p:sp>
        <p:nvSpPr>
          <p:cNvPr id="16" name="Text Placeholder 2"/>
          <p:cNvSpPr>
            <a:spLocks noGrp="1"/>
          </p:cNvSpPr>
          <p:nvPr>
            <p:ph type="body" sz="quarter" idx="19" hasCustomPrompt="1"/>
          </p:nvPr>
        </p:nvSpPr>
        <p:spPr>
          <a:xfrm>
            <a:off x="2561967" y="1334531"/>
            <a:ext cx="4118919" cy="827087"/>
          </a:xfrm>
          <a:prstGeom prst="rect">
            <a:avLst/>
          </a:prstGeom>
        </p:spPr>
        <p:txBody>
          <a:bodyPr anchor="ctr"/>
          <a:lstStyle>
            <a:lvl1pPr marL="0" indent="0">
              <a:buNone/>
              <a:defRPr sz="10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17" name="Graphic 1">
            <a:extLst>
              <a:ext uri="{FF2B5EF4-FFF2-40B4-BE49-F238E27FC236}">
                <a16:creationId xmlns:a16="http://schemas.microsoft.com/office/drawing/2014/main" id="{1B37CBFE-01BD-4D9C-8426-C96837443A1F}"/>
              </a:ext>
            </a:extLst>
          </p:cNvPr>
          <p:cNvSpPr/>
          <p:nvPr userDrawn="1"/>
        </p:nvSpPr>
        <p:spPr>
          <a:xfrm>
            <a:off x="5982824" y="2262516"/>
            <a:ext cx="5022929" cy="74223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18" name="Text Placeholder 2"/>
          <p:cNvSpPr>
            <a:spLocks noGrp="1"/>
          </p:cNvSpPr>
          <p:nvPr>
            <p:ph type="body" sz="quarter" idx="20" hasCustomPrompt="1"/>
          </p:nvPr>
        </p:nvSpPr>
        <p:spPr>
          <a:xfrm>
            <a:off x="6073440" y="2228325"/>
            <a:ext cx="1340738" cy="827087"/>
          </a:xfrm>
          <a:prstGeom prst="rect">
            <a:avLst/>
          </a:prstGeom>
        </p:spPr>
        <p:txBody>
          <a:bodyPr anchor="ctr"/>
          <a:lstStyle>
            <a:lvl1pPr marL="0" indent="0" rtl="0">
              <a:buNone/>
              <a:defRPr sz="5400" b="1">
                <a:solidFill>
                  <a:schemeClr val="bg1"/>
                </a:solidFill>
                <a:latin typeface="Segoe UI" panose="020B0502040204020203" pitchFamily="34" charset="0"/>
                <a:cs typeface="Segoe UI" panose="020B0502040204020203" pitchFamily="34" charset="0"/>
              </a:defRPr>
            </a:lvl1pPr>
          </a:lstStyle>
          <a:p>
            <a:pPr lvl="0"/>
            <a:r>
              <a:rPr lang="en-US" dirty="0"/>
              <a:t>2</a:t>
            </a:r>
          </a:p>
        </p:txBody>
      </p:sp>
      <p:sp>
        <p:nvSpPr>
          <p:cNvPr id="19" name="Text Placeholder 2"/>
          <p:cNvSpPr>
            <a:spLocks noGrp="1"/>
          </p:cNvSpPr>
          <p:nvPr>
            <p:ph type="body" sz="quarter" idx="21" hasCustomPrompt="1"/>
          </p:nvPr>
        </p:nvSpPr>
        <p:spPr>
          <a:xfrm>
            <a:off x="7235802" y="2228325"/>
            <a:ext cx="4118919" cy="827087"/>
          </a:xfrm>
          <a:prstGeom prst="rect">
            <a:avLst/>
          </a:prstGeom>
        </p:spPr>
        <p:txBody>
          <a:bodyPr anchor="ctr"/>
          <a:lstStyle>
            <a:lvl1pPr marL="0" indent="0" rtl="0">
              <a:buNone/>
              <a:defRPr sz="10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1" name="Graphic 1">
            <a:extLst>
              <a:ext uri="{FF2B5EF4-FFF2-40B4-BE49-F238E27FC236}">
                <a16:creationId xmlns:a16="http://schemas.microsoft.com/office/drawing/2014/main" id="{1B37CBFE-01BD-4D9C-8426-C96837443A1F}"/>
              </a:ext>
            </a:extLst>
          </p:cNvPr>
          <p:cNvSpPr/>
          <p:nvPr userDrawn="1"/>
        </p:nvSpPr>
        <p:spPr>
          <a:xfrm>
            <a:off x="1221354" y="3201370"/>
            <a:ext cx="4761470" cy="74223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2" name="Text Placeholder 2"/>
          <p:cNvSpPr>
            <a:spLocks noGrp="1"/>
          </p:cNvSpPr>
          <p:nvPr>
            <p:ph type="body" sz="quarter" idx="22" hasCustomPrompt="1"/>
          </p:nvPr>
        </p:nvSpPr>
        <p:spPr>
          <a:xfrm>
            <a:off x="1399605" y="3217845"/>
            <a:ext cx="1340738" cy="827087"/>
          </a:xfrm>
          <a:prstGeom prst="rect">
            <a:avLst/>
          </a:prstGeom>
        </p:spPr>
        <p:txBody>
          <a:bodyPr anchor="ctr"/>
          <a:lstStyle>
            <a:lvl1pPr marL="0" indent="0" rtl="0">
              <a:buNone/>
              <a:defRPr sz="5400" b="1">
                <a:solidFill>
                  <a:schemeClr val="bg1"/>
                </a:solidFill>
                <a:latin typeface="Segoe UI" panose="020B0502040204020203" pitchFamily="34" charset="0"/>
                <a:cs typeface="Segoe UI" panose="020B0502040204020203" pitchFamily="34" charset="0"/>
              </a:defRPr>
            </a:lvl1pPr>
          </a:lstStyle>
          <a:p>
            <a:pPr lvl="0"/>
            <a:r>
              <a:rPr lang="en-US" dirty="0"/>
              <a:t>3</a:t>
            </a:r>
          </a:p>
        </p:txBody>
      </p:sp>
      <p:sp>
        <p:nvSpPr>
          <p:cNvPr id="23" name="Text Placeholder 2"/>
          <p:cNvSpPr>
            <a:spLocks noGrp="1"/>
          </p:cNvSpPr>
          <p:nvPr>
            <p:ph type="body" sz="quarter" idx="23" hasCustomPrompt="1"/>
          </p:nvPr>
        </p:nvSpPr>
        <p:spPr>
          <a:xfrm>
            <a:off x="2561967" y="3217845"/>
            <a:ext cx="4118919" cy="827087"/>
          </a:xfrm>
          <a:prstGeom prst="rect">
            <a:avLst/>
          </a:prstGeom>
        </p:spPr>
        <p:txBody>
          <a:bodyPr anchor="ctr"/>
          <a:lstStyle>
            <a:lvl1pPr marL="0" indent="0" rtl="0">
              <a:buNone/>
              <a:defRPr sz="10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8" name="Graphic 1">
            <a:extLst>
              <a:ext uri="{FF2B5EF4-FFF2-40B4-BE49-F238E27FC236}">
                <a16:creationId xmlns:a16="http://schemas.microsoft.com/office/drawing/2014/main" id="{1B37CBFE-01BD-4D9C-8426-C96837443A1F}"/>
              </a:ext>
            </a:extLst>
          </p:cNvPr>
          <p:cNvSpPr/>
          <p:nvPr userDrawn="1"/>
        </p:nvSpPr>
        <p:spPr>
          <a:xfrm>
            <a:off x="5982824" y="4174415"/>
            <a:ext cx="5022929" cy="74223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9" name="Text Placeholder 2"/>
          <p:cNvSpPr>
            <a:spLocks noGrp="1"/>
          </p:cNvSpPr>
          <p:nvPr>
            <p:ph type="body" sz="quarter" idx="24" hasCustomPrompt="1"/>
          </p:nvPr>
        </p:nvSpPr>
        <p:spPr>
          <a:xfrm>
            <a:off x="6073440" y="4140224"/>
            <a:ext cx="1340738" cy="827087"/>
          </a:xfrm>
          <a:prstGeom prst="rect">
            <a:avLst/>
          </a:prstGeom>
        </p:spPr>
        <p:txBody>
          <a:bodyPr anchor="ctr"/>
          <a:lstStyle>
            <a:lvl1pPr marL="0" indent="0" rtl="0">
              <a:buNone/>
              <a:defRPr sz="5400" b="1">
                <a:solidFill>
                  <a:schemeClr val="bg1"/>
                </a:solidFill>
                <a:latin typeface="Segoe UI" panose="020B0502040204020203" pitchFamily="34" charset="0"/>
                <a:cs typeface="Segoe UI" panose="020B0502040204020203" pitchFamily="34" charset="0"/>
              </a:defRPr>
            </a:lvl1pPr>
          </a:lstStyle>
          <a:p>
            <a:pPr lvl="0"/>
            <a:r>
              <a:rPr lang="en-US" dirty="0"/>
              <a:t>4</a:t>
            </a:r>
          </a:p>
        </p:txBody>
      </p:sp>
      <p:sp>
        <p:nvSpPr>
          <p:cNvPr id="30" name="Text Placeholder 2"/>
          <p:cNvSpPr>
            <a:spLocks noGrp="1"/>
          </p:cNvSpPr>
          <p:nvPr>
            <p:ph type="body" sz="quarter" idx="25" hasCustomPrompt="1"/>
          </p:nvPr>
        </p:nvSpPr>
        <p:spPr>
          <a:xfrm>
            <a:off x="7235802" y="4140224"/>
            <a:ext cx="4118919" cy="827087"/>
          </a:xfrm>
          <a:prstGeom prst="rect">
            <a:avLst/>
          </a:prstGeom>
        </p:spPr>
        <p:txBody>
          <a:bodyPr anchor="ctr"/>
          <a:lstStyle>
            <a:lvl1pPr marL="0" indent="0" rtl="0">
              <a:buNone/>
              <a:defRPr sz="10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31" name="Graphic 1">
            <a:extLst>
              <a:ext uri="{FF2B5EF4-FFF2-40B4-BE49-F238E27FC236}">
                <a16:creationId xmlns:a16="http://schemas.microsoft.com/office/drawing/2014/main" id="{1B37CBFE-01BD-4D9C-8426-C96837443A1F}"/>
              </a:ext>
            </a:extLst>
          </p:cNvPr>
          <p:cNvSpPr/>
          <p:nvPr userDrawn="1"/>
        </p:nvSpPr>
        <p:spPr>
          <a:xfrm>
            <a:off x="1217173" y="5174332"/>
            <a:ext cx="4761470" cy="74223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33" name="Text Placeholder 2"/>
          <p:cNvSpPr>
            <a:spLocks noGrp="1"/>
          </p:cNvSpPr>
          <p:nvPr>
            <p:ph type="body" sz="quarter" idx="26" hasCustomPrompt="1"/>
          </p:nvPr>
        </p:nvSpPr>
        <p:spPr>
          <a:xfrm>
            <a:off x="1395424" y="5190807"/>
            <a:ext cx="1340738" cy="827087"/>
          </a:xfrm>
          <a:prstGeom prst="rect">
            <a:avLst/>
          </a:prstGeom>
        </p:spPr>
        <p:txBody>
          <a:bodyPr anchor="ctr"/>
          <a:lstStyle>
            <a:lvl1pPr marL="0" indent="0" rtl="0">
              <a:buNone/>
              <a:defRPr sz="5400" b="1">
                <a:solidFill>
                  <a:schemeClr val="bg1"/>
                </a:solidFill>
                <a:latin typeface="Segoe UI" panose="020B0502040204020203" pitchFamily="34" charset="0"/>
                <a:cs typeface="Segoe UI" panose="020B0502040204020203" pitchFamily="34" charset="0"/>
              </a:defRPr>
            </a:lvl1pPr>
          </a:lstStyle>
          <a:p>
            <a:pPr lvl="0"/>
            <a:r>
              <a:rPr lang="en-US" dirty="0"/>
              <a:t>5</a:t>
            </a:r>
          </a:p>
        </p:txBody>
      </p:sp>
      <p:sp>
        <p:nvSpPr>
          <p:cNvPr id="34" name="Text Placeholder 2"/>
          <p:cNvSpPr>
            <a:spLocks noGrp="1"/>
          </p:cNvSpPr>
          <p:nvPr>
            <p:ph type="body" sz="quarter" idx="27" hasCustomPrompt="1"/>
          </p:nvPr>
        </p:nvSpPr>
        <p:spPr>
          <a:xfrm>
            <a:off x="2557786" y="5190807"/>
            <a:ext cx="4118919" cy="827087"/>
          </a:xfrm>
          <a:prstGeom prst="rect">
            <a:avLst/>
          </a:prstGeom>
        </p:spPr>
        <p:txBody>
          <a:bodyPr anchor="ctr"/>
          <a:lstStyle>
            <a:lvl1pPr marL="0" indent="0" rtl="0">
              <a:buNone/>
              <a:defRPr sz="10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2879034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reative 4">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F004F665-9163-4EAA-A353-C4BABD5733FF}"/>
              </a:ext>
            </a:extLst>
          </p:cNvPr>
          <p:cNvSpPr/>
          <p:nvPr userDrawn="1"/>
        </p:nvSpPr>
        <p:spPr>
          <a:xfrm>
            <a:off x="3661697" y="144221"/>
            <a:ext cx="299035" cy="30224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endParaRPr lang="en-ID" sz="1400">
              <a:latin typeface="+mj-lt"/>
            </a:endParaRPr>
          </a:p>
        </p:txBody>
      </p:sp>
      <p:sp>
        <p:nvSpPr>
          <p:cNvPr id="3" name="Text Placeholder 2"/>
          <p:cNvSpPr>
            <a:spLocks noGrp="1"/>
          </p:cNvSpPr>
          <p:nvPr>
            <p:ph type="body" sz="quarter" idx="19" hasCustomPrompt="1"/>
          </p:nvPr>
        </p:nvSpPr>
        <p:spPr>
          <a:xfrm>
            <a:off x="3509296" y="472677"/>
            <a:ext cx="3930910" cy="749606"/>
          </a:xfrm>
          <a:prstGeom prst="rect">
            <a:avLst/>
          </a:prstGeom>
        </p:spPr>
        <p:txBody>
          <a:bodyPr/>
          <a:lstStyle>
            <a:lvl1pPr marL="0" indent="0">
              <a:buNone/>
              <a:defRPr sz="4800" b="0" baseline="0">
                <a:solidFill>
                  <a:schemeClr val="accent1"/>
                </a:solidFill>
                <a:latin typeface="Segoe UI" panose="020B0502040204020203" pitchFamily="34" charset="0"/>
                <a:cs typeface="Segoe UI" panose="020B0502040204020203" pitchFamily="34" charset="0"/>
              </a:defRPr>
            </a:lvl1pPr>
          </a:lstStyle>
          <a:p>
            <a:pPr lvl="0"/>
            <a:r>
              <a:rPr lang="en-US" dirty="0"/>
              <a:t>Edit text</a:t>
            </a:r>
          </a:p>
        </p:txBody>
      </p:sp>
      <p:sp>
        <p:nvSpPr>
          <p:cNvPr id="18" name="Text Placeholder 2"/>
          <p:cNvSpPr>
            <a:spLocks noGrp="1"/>
          </p:cNvSpPr>
          <p:nvPr>
            <p:ph type="body" sz="quarter" idx="20" hasCustomPrompt="1"/>
          </p:nvPr>
        </p:nvSpPr>
        <p:spPr>
          <a:xfrm>
            <a:off x="4479298" y="1588672"/>
            <a:ext cx="2691945" cy="323903"/>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19" name="Text Placeholder 2"/>
          <p:cNvSpPr>
            <a:spLocks noGrp="1"/>
          </p:cNvSpPr>
          <p:nvPr>
            <p:ph type="body" sz="quarter" idx="21" hasCustomPrompt="1"/>
          </p:nvPr>
        </p:nvSpPr>
        <p:spPr>
          <a:xfrm>
            <a:off x="4188520" y="1907397"/>
            <a:ext cx="3251686" cy="1008646"/>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2" name="Text Placeholder 2"/>
          <p:cNvSpPr>
            <a:spLocks noGrp="1"/>
          </p:cNvSpPr>
          <p:nvPr>
            <p:ph type="body" sz="quarter" idx="24" hasCustomPrompt="1"/>
          </p:nvPr>
        </p:nvSpPr>
        <p:spPr>
          <a:xfrm>
            <a:off x="7007839" y="5299948"/>
            <a:ext cx="2691945" cy="323903"/>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3" name="Text Placeholder 2"/>
          <p:cNvSpPr>
            <a:spLocks noGrp="1"/>
          </p:cNvSpPr>
          <p:nvPr>
            <p:ph type="body" sz="quarter" idx="25" hasCustomPrompt="1"/>
          </p:nvPr>
        </p:nvSpPr>
        <p:spPr>
          <a:xfrm>
            <a:off x="6697709" y="5604675"/>
            <a:ext cx="3251686" cy="1008646"/>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4" name="Text Placeholder 2"/>
          <p:cNvSpPr>
            <a:spLocks noGrp="1"/>
          </p:cNvSpPr>
          <p:nvPr>
            <p:ph type="body" sz="quarter" idx="26" hasCustomPrompt="1"/>
          </p:nvPr>
        </p:nvSpPr>
        <p:spPr>
          <a:xfrm>
            <a:off x="1988949" y="5299948"/>
            <a:ext cx="2691945" cy="323903"/>
          </a:xfrm>
          <a:prstGeom prst="rect">
            <a:avLst/>
          </a:prstGeom>
        </p:spPr>
        <p:txBody>
          <a:bodyPr/>
          <a:lstStyle>
            <a:lvl1pPr marL="0" indent="0" algn="ctr" rtl="0">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5" name="Text Placeholder 2"/>
          <p:cNvSpPr>
            <a:spLocks noGrp="1"/>
          </p:cNvSpPr>
          <p:nvPr>
            <p:ph type="body" sz="quarter" idx="27" hasCustomPrompt="1"/>
          </p:nvPr>
        </p:nvSpPr>
        <p:spPr>
          <a:xfrm>
            <a:off x="1671151" y="5604675"/>
            <a:ext cx="3251686" cy="1008646"/>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1380998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Creative 3">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41639B-2D7B-4107-95F5-E270654CB85B}"/>
              </a:ext>
            </a:extLst>
          </p:cNvPr>
          <p:cNvSpPr>
            <a:spLocks noGrp="1"/>
          </p:cNvSpPr>
          <p:nvPr>
            <p:ph sz="quarter" idx="25"/>
          </p:nvPr>
        </p:nvSpPr>
        <p:spPr>
          <a:xfrm>
            <a:off x="352425" y="696913"/>
            <a:ext cx="5172075" cy="4948237"/>
          </a:xfrm>
          <a:prstGeom prst="rect">
            <a:avLst/>
          </a:prstGeo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Graphic 1">
            <a:extLst>
              <a:ext uri="{FF2B5EF4-FFF2-40B4-BE49-F238E27FC236}">
                <a16:creationId xmlns:a16="http://schemas.microsoft.com/office/drawing/2014/main" id="{1B37CBFE-01BD-4D9C-8426-C96837443A1F}"/>
              </a:ext>
            </a:extLst>
          </p:cNvPr>
          <p:cNvSpPr/>
          <p:nvPr userDrawn="1"/>
        </p:nvSpPr>
        <p:spPr>
          <a:xfrm>
            <a:off x="5966347" y="565140"/>
            <a:ext cx="5852575" cy="76939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4" name="Text Placeholder 2"/>
          <p:cNvSpPr>
            <a:spLocks noGrp="1"/>
          </p:cNvSpPr>
          <p:nvPr>
            <p:ph type="body" sz="quarter" idx="18" hasCustomPrompt="1"/>
          </p:nvPr>
        </p:nvSpPr>
        <p:spPr>
          <a:xfrm>
            <a:off x="6053983" y="697695"/>
            <a:ext cx="1340738" cy="610667"/>
          </a:xfrm>
          <a:prstGeom prst="rect">
            <a:avLst/>
          </a:prstGeom>
        </p:spPr>
        <p:txBody>
          <a:bodyPr anchor="ctr"/>
          <a:lstStyle>
            <a:lvl1pPr marL="0" indent="0">
              <a:buNone/>
              <a:defRPr sz="6600" b="1">
                <a:solidFill>
                  <a:schemeClr val="bg1"/>
                </a:solidFill>
                <a:latin typeface="Segoe UI" panose="020B0502040204020203" pitchFamily="34" charset="0"/>
                <a:cs typeface="Segoe UI" panose="020B0502040204020203" pitchFamily="34" charset="0"/>
              </a:defRPr>
            </a:lvl1pPr>
          </a:lstStyle>
          <a:p>
            <a:pPr lvl="0"/>
            <a:r>
              <a:rPr lang="en-US" dirty="0"/>
              <a:t>1</a:t>
            </a:r>
          </a:p>
        </p:txBody>
      </p:sp>
      <p:sp>
        <p:nvSpPr>
          <p:cNvPr id="25" name="Text Placeholder 2"/>
          <p:cNvSpPr>
            <a:spLocks noGrp="1"/>
          </p:cNvSpPr>
          <p:nvPr>
            <p:ph type="body" sz="quarter" idx="19" hasCustomPrompt="1"/>
          </p:nvPr>
        </p:nvSpPr>
        <p:spPr>
          <a:xfrm>
            <a:off x="7216345" y="697695"/>
            <a:ext cx="4118919" cy="61066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7" name="Graphic 1">
            <a:extLst>
              <a:ext uri="{FF2B5EF4-FFF2-40B4-BE49-F238E27FC236}">
                <a16:creationId xmlns:a16="http://schemas.microsoft.com/office/drawing/2014/main" id="{1B37CBFE-01BD-4D9C-8426-C96837443A1F}"/>
              </a:ext>
            </a:extLst>
          </p:cNvPr>
          <p:cNvSpPr/>
          <p:nvPr userDrawn="1"/>
        </p:nvSpPr>
        <p:spPr>
          <a:xfrm>
            <a:off x="5966347" y="1467085"/>
            <a:ext cx="5852575" cy="76939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9" name="Text Placeholder 2"/>
          <p:cNvSpPr>
            <a:spLocks noGrp="1"/>
          </p:cNvSpPr>
          <p:nvPr>
            <p:ph type="body" sz="quarter" idx="26" hasCustomPrompt="1"/>
          </p:nvPr>
        </p:nvSpPr>
        <p:spPr>
          <a:xfrm>
            <a:off x="6053983" y="1599640"/>
            <a:ext cx="1340738" cy="610667"/>
          </a:xfrm>
          <a:prstGeom prst="rect">
            <a:avLst/>
          </a:prstGeom>
        </p:spPr>
        <p:txBody>
          <a:bodyPr anchor="ctr"/>
          <a:lstStyle>
            <a:lvl1pPr marL="0" indent="0">
              <a:buNone/>
              <a:defRPr sz="6600" b="1">
                <a:solidFill>
                  <a:schemeClr val="bg1"/>
                </a:solidFill>
                <a:latin typeface="Segoe UI" panose="020B0502040204020203" pitchFamily="34" charset="0"/>
                <a:cs typeface="Segoe UI" panose="020B0502040204020203" pitchFamily="34" charset="0"/>
              </a:defRPr>
            </a:lvl1pPr>
          </a:lstStyle>
          <a:p>
            <a:pPr lvl="0"/>
            <a:r>
              <a:rPr lang="en-US" dirty="0"/>
              <a:t>2</a:t>
            </a:r>
          </a:p>
        </p:txBody>
      </p:sp>
      <p:sp>
        <p:nvSpPr>
          <p:cNvPr id="42" name="Text Placeholder 2"/>
          <p:cNvSpPr>
            <a:spLocks noGrp="1"/>
          </p:cNvSpPr>
          <p:nvPr>
            <p:ph type="body" sz="quarter" idx="27" hasCustomPrompt="1"/>
          </p:nvPr>
        </p:nvSpPr>
        <p:spPr>
          <a:xfrm>
            <a:off x="7216345" y="1599640"/>
            <a:ext cx="4118919" cy="61066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43" name="Graphic 1">
            <a:extLst>
              <a:ext uri="{FF2B5EF4-FFF2-40B4-BE49-F238E27FC236}">
                <a16:creationId xmlns:a16="http://schemas.microsoft.com/office/drawing/2014/main" id="{1B37CBFE-01BD-4D9C-8426-C96837443A1F}"/>
              </a:ext>
            </a:extLst>
          </p:cNvPr>
          <p:cNvSpPr/>
          <p:nvPr userDrawn="1"/>
        </p:nvSpPr>
        <p:spPr>
          <a:xfrm>
            <a:off x="5966347" y="2369030"/>
            <a:ext cx="5852575" cy="76939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44" name="Text Placeholder 2"/>
          <p:cNvSpPr>
            <a:spLocks noGrp="1"/>
          </p:cNvSpPr>
          <p:nvPr>
            <p:ph type="body" sz="quarter" idx="28" hasCustomPrompt="1"/>
          </p:nvPr>
        </p:nvSpPr>
        <p:spPr>
          <a:xfrm>
            <a:off x="6053983" y="2501585"/>
            <a:ext cx="1340738" cy="610667"/>
          </a:xfrm>
          <a:prstGeom prst="rect">
            <a:avLst/>
          </a:prstGeom>
        </p:spPr>
        <p:txBody>
          <a:bodyPr anchor="ctr"/>
          <a:lstStyle>
            <a:lvl1pPr marL="0" indent="0">
              <a:buNone/>
              <a:defRPr sz="6600" b="1">
                <a:solidFill>
                  <a:schemeClr val="bg1"/>
                </a:solidFill>
                <a:latin typeface="Segoe UI" panose="020B0502040204020203" pitchFamily="34" charset="0"/>
                <a:cs typeface="Segoe UI" panose="020B0502040204020203" pitchFamily="34" charset="0"/>
              </a:defRPr>
            </a:lvl1pPr>
          </a:lstStyle>
          <a:p>
            <a:pPr lvl="0"/>
            <a:r>
              <a:rPr lang="en-US" dirty="0"/>
              <a:t>3</a:t>
            </a:r>
          </a:p>
        </p:txBody>
      </p:sp>
      <p:sp>
        <p:nvSpPr>
          <p:cNvPr id="45" name="Text Placeholder 2"/>
          <p:cNvSpPr>
            <a:spLocks noGrp="1"/>
          </p:cNvSpPr>
          <p:nvPr>
            <p:ph type="body" sz="quarter" idx="29" hasCustomPrompt="1"/>
          </p:nvPr>
        </p:nvSpPr>
        <p:spPr>
          <a:xfrm>
            <a:off x="7216345" y="2501585"/>
            <a:ext cx="4118919" cy="61066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46" name="Graphic 1">
            <a:extLst>
              <a:ext uri="{FF2B5EF4-FFF2-40B4-BE49-F238E27FC236}">
                <a16:creationId xmlns:a16="http://schemas.microsoft.com/office/drawing/2014/main" id="{1B37CBFE-01BD-4D9C-8426-C96837443A1F}"/>
              </a:ext>
            </a:extLst>
          </p:cNvPr>
          <p:cNvSpPr/>
          <p:nvPr userDrawn="1"/>
        </p:nvSpPr>
        <p:spPr>
          <a:xfrm>
            <a:off x="5966347" y="3270975"/>
            <a:ext cx="5852575" cy="76939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47" name="Text Placeholder 2"/>
          <p:cNvSpPr>
            <a:spLocks noGrp="1"/>
          </p:cNvSpPr>
          <p:nvPr>
            <p:ph type="body" sz="quarter" idx="30" hasCustomPrompt="1"/>
          </p:nvPr>
        </p:nvSpPr>
        <p:spPr>
          <a:xfrm>
            <a:off x="6053983" y="3403530"/>
            <a:ext cx="1340738" cy="610667"/>
          </a:xfrm>
          <a:prstGeom prst="rect">
            <a:avLst/>
          </a:prstGeom>
        </p:spPr>
        <p:txBody>
          <a:bodyPr anchor="ctr"/>
          <a:lstStyle>
            <a:lvl1pPr marL="0" indent="0">
              <a:buNone/>
              <a:defRPr sz="6600" b="1">
                <a:solidFill>
                  <a:schemeClr val="bg1"/>
                </a:solidFill>
                <a:latin typeface="Segoe UI" panose="020B0502040204020203" pitchFamily="34" charset="0"/>
                <a:cs typeface="Segoe UI" panose="020B0502040204020203" pitchFamily="34" charset="0"/>
              </a:defRPr>
            </a:lvl1pPr>
          </a:lstStyle>
          <a:p>
            <a:pPr lvl="0"/>
            <a:r>
              <a:rPr lang="en-US" dirty="0"/>
              <a:t>4</a:t>
            </a:r>
          </a:p>
        </p:txBody>
      </p:sp>
      <p:sp>
        <p:nvSpPr>
          <p:cNvPr id="48" name="Text Placeholder 2"/>
          <p:cNvSpPr>
            <a:spLocks noGrp="1"/>
          </p:cNvSpPr>
          <p:nvPr>
            <p:ph type="body" sz="quarter" idx="31" hasCustomPrompt="1"/>
          </p:nvPr>
        </p:nvSpPr>
        <p:spPr>
          <a:xfrm>
            <a:off x="7216345" y="3403530"/>
            <a:ext cx="4118919" cy="61066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49" name="Graphic 1">
            <a:extLst>
              <a:ext uri="{FF2B5EF4-FFF2-40B4-BE49-F238E27FC236}">
                <a16:creationId xmlns:a16="http://schemas.microsoft.com/office/drawing/2014/main" id="{1B37CBFE-01BD-4D9C-8426-C96837443A1F}"/>
              </a:ext>
            </a:extLst>
          </p:cNvPr>
          <p:cNvSpPr/>
          <p:nvPr userDrawn="1"/>
        </p:nvSpPr>
        <p:spPr>
          <a:xfrm>
            <a:off x="5966347" y="4172920"/>
            <a:ext cx="5852575" cy="76939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50" name="Text Placeholder 2"/>
          <p:cNvSpPr>
            <a:spLocks noGrp="1"/>
          </p:cNvSpPr>
          <p:nvPr>
            <p:ph type="body" sz="quarter" idx="32" hasCustomPrompt="1"/>
          </p:nvPr>
        </p:nvSpPr>
        <p:spPr>
          <a:xfrm>
            <a:off x="6053983" y="4305475"/>
            <a:ext cx="1340738" cy="610667"/>
          </a:xfrm>
          <a:prstGeom prst="rect">
            <a:avLst/>
          </a:prstGeom>
        </p:spPr>
        <p:txBody>
          <a:bodyPr anchor="ctr"/>
          <a:lstStyle>
            <a:lvl1pPr marL="0" indent="0">
              <a:buNone/>
              <a:defRPr sz="6600" b="1">
                <a:solidFill>
                  <a:schemeClr val="bg1"/>
                </a:solidFill>
                <a:latin typeface="Segoe UI" panose="020B0502040204020203" pitchFamily="34" charset="0"/>
                <a:cs typeface="Segoe UI" panose="020B0502040204020203" pitchFamily="34" charset="0"/>
              </a:defRPr>
            </a:lvl1pPr>
          </a:lstStyle>
          <a:p>
            <a:pPr lvl="0"/>
            <a:r>
              <a:rPr lang="en-US" dirty="0"/>
              <a:t>5</a:t>
            </a:r>
          </a:p>
        </p:txBody>
      </p:sp>
      <p:sp>
        <p:nvSpPr>
          <p:cNvPr id="51" name="Text Placeholder 2"/>
          <p:cNvSpPr>
            <a:spLocks noGrp="1"/>
          </p:cNvSpPr>
          <p:nvPr>
            <p:ph type="body" sz="quarter" idx="33" hasCustomPrompt="1"/>
          </p:nvPr>
        </p:nvSpPr>
        <p:spPr>
          <a:xfrm>
            <a:off x="7216345" y="4305475"/>
            <a:ext cx="4118919" cy="61066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52" name="Graphic 1">
            <a:extLst>
              <a:ext uri="{FF2B5EF4-FFF2-40B4-BE49-F238E27FC236}">
                <a16:creationId xmlns:a16="http://schemas.microsoft.com/office/drawing/2014/main" id="{1B37CBFE-01BD-4D9C-8426-C96837443A1F}"/>
              </a:ext>
            </a:extLst>
          </p:cNvPr>
          <p:cNvSpPr/>
          <p:nvPr userDrawn="1"/>
        </p:nvSpPr>
        <p:spPr>
          <a:xfrm>
            <a:off x="5966347" y="5074865"/>
            <a:ext cx="5852575" cy="76939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53" name="Text Placeholder 2"/>
          <p:cNvSpPr>
            <a:spLocks noGrp="1"/>
          </p:cNvSpPr>
          <p:nvPr>
            <p:ph type="body" sz="quarter" idx="34" hasCustomPrompt="1"/>
          </p:nvPr>
        </p:nvSpPr>
        <p:spPr>
          <a:xfrm>
            <a:off x="6053983" y="5207420"/>
            <a:ext cx="1340738" cy="610667"/>
          </a:xfrm>
          <a:prstGeom prst="rect">
            <a:avLst/>
          </a:prstGeom>
        </p:spPr>
        <p:txBody>
          <a:bodyPr anchor="ctr"/>
          <a:lstStyle>
            <a:lvl1pPr marL="0" indent="0" rtl="0">
              <a:buNone/>
              <a:defRPr sz="6600" b="1">
                <a:solidFill>
                  <a:schemeClr val="bg1"/>
                </a:solidFill>
                <a:latin typeface="Segoe UI" panose="020B0502040204020203" pitchFamily="34" charset="0"/>
                <a:cs typeface="Segoe UI" panose="020B0502040204020203" pitchFamily="34" charset="0"/>
              </a:defRPr>
            </a:lvl1pPr>
          </a:lstStyle>
          <a:p>
            <a:pPr lvl="0"/>
            <a:r>
              <a:rPr lang="en-US" dirty="0"/>
              <a:t>6</a:t>
            </a:r>
          </a:p>
        </p:txBody>
      </p:sp>
      <p:sp>
        <p:nvSpPr>
          <p:cNvPr id="54" name="Text Placeholder 2"/>
          <p:cNvSpPr>
            <a:spLocks noGrp="1"/>
          </p:cNvSpPr>
          <p:nvPr>
            <p:ph type="body" sz="quarter" idx="35" hasCustomPrompt="1"/>
          </p:nvPr>
        </p:nvSpPr>
        <p:spPr>
          <a:xfrm>
            <a:off x="7216345" y="5207420"/>
            <a:ext cx="4118919" cy="61066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1534145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Creative 4">
    <p:spTree>
      <p:nvGrpSpPr>
        <p:cNvPr id="1" name=""/>
        <p:cNvGrpSpPr/>
        <p:nvPr/>
      </p:nvGrpSpPr>
      <p:grpSpPr>
        <a:xfrm>
          <a:off x="0" y="0"/>
          <a:ext cx="0" cy="0"/>
          <a:chOff x="0" y="0"/>
          <a:chExt cx="0" cy="0"/>
        </a:xfrm>
      </p:grpSpPr>
      <p:sp>
        <p:nvSpPr>
          <p:cNvPr id="4" name="Graphic 1">
            <a:extLst>
              <a:ext uri="{FF2B5EF4-FFF2-40B4-BE49-F238E27FC236}">
                <a16:creationId xmlns:a16="http://schemas.microsoft.com/office/drawing/2014/main" id="{46F2003C-2D14-4D34-8128-93114A4C3AA1}"/>
              </a:ext>
            </a:extLst>
          </p:cNvPr>
          <p:cNvSpPr/>
          <p:nvPr/>
        </p:nvSpPr>
        <p:spPr>
          <a:xfrm>
            <a:off x="944381" y="2882900"/>
            <a:ext cx="2748148" cy="2190462"/>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1"/>
          </a:solidFill>
          <a:ln w="125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0386E"/>
              </a:solidFill>
              <a:effectLst/>
              <a:uLnTx/>
              <a:uFillTx/>
              <a:latin typeface="Segoe UI"/>
              <a:ea typeface="+mn-ea"/>
              <a:cs typeface="Segoe UI"/>
            </a:endParaRPr>
          </a:p>
        </p:txBody>
      </p:sp>
      <p:sp>
        <p:nvSpPr>
          <p:cNvPr id="5" name="Graphic 1">
            <a:extLst>
              <a:ext uri="{FF2B5EF4-FFF2-40B4-BE49-F238E27FC236}">
                <a16:creationId xmlns:a16="http://schemas.microsoft.com/office/drawing/2014/main" id="{CF4AFB1D-BA23-43F3-AAB5-3492F64F975D}"/>
              </a:ext>
            </a:extLst>
          </p:cNvPr>
          <p:cNvSpPr/>
          <p:nvPr/>
        </p:nvSpPr>
        <p:spPr>
          <a:xfrm>
            <a:off x="5979117" y="2882900"/>
            <a:ext cx="2748148" cy="2190462"/>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1"/>
          </a:solidFill>
          <a:ln w="125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0386E"/>
              </a:solidFill>
              <a:effectLst/>
              <a:uLnTx/>
              <a:uFillTx/>
              <a:latin typeface="Segoe UI"/>
              <a:ea typeface="+mn-ea"/>
              <a:cs typeface="Segoe UI"/>
            </a:endParaRPr>
          </a:p>
        </p:txBody>
      </p:sp>
      <p:sp>
        <p:nvSpPr>
          <p:cNvPr id="6" name="Graphic 1">
            <a:extLst>
              <a:ext uri="{FF2B5EF4-FFF2-40B4-BE49-F238E27FC236}">
                <a16:creationId xmlns:a16="http://schemas.microsoft.com/office/drawing/2014/main" id="{B97BCE14-D04C-4F30-87F9-453F4F1DFB7D}"/>
              </a:ext>
            </a:extLst>
          </p:cNvPr>
          <p:cNvSpPr/>
          <p:nvPr/>
        </p:nvSpPr>
        <p:spPr>
          <a:xfrm rot="10800000">
            <a:off x="3472658" y="3187627"/>
            <a:ext cx="2748148" cy="2190462"/>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2"/>
          </a:solidFill>
          <a:ln w="125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0386E"/>
              </a:solidFill>
              <a:effectLst/>
              <a:uLnTx/>
              <a:uFillTx/>
              <a:latin typeface="Segoe UI"/>
              <a:ea typeface="+mn-ea"/>
              <a:cs typeface="Segoe UI"/>
            </a:endParaRPr>
          </a:p>
        </p:txBody>
      </p:sp>
      <p:sp>
        <p:nvSpPr>
          <p:cNvPr id="7" name="Graphic 1">
            <a:extLst>
              <a:ext uri="{FF2B5EF4-FFF2-40B4-BE49-F238E27FC236}">
                <a16:creationId xmlns:a16="http://schemas.microsoft.com/office/drawing/2014/main" id="{F011545B-0413-494E-A6DD-195C055956EC}"/>
              </a:ext>
            </a:extLst>
          </p:cNvPr>
          <p:cNvSpPr/>
          <p:nvPr/>
        </p:nvSpPr>
        <p:spPr>
          <a:xfrm rot="10800000">
            <a:off x="8499471" y="3187627"/>
            <a:ext cx="2748148" cy="2190462"/>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2"/>
          </a:solidFill>
          <a:ln w="125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0386E"/>
              </a:solidFill>
              <a:effectLst/>
              <a:uLnTx/>
              <a:uFillTx/>
              <a:latin typeface="Segoe UI"/>
              <a:ea typeface="+mn-ea"/>
              <a:cs typeface="Segoe UI"/>
            </a:endParaRPr>
          </a:p>
        </p:txBody>
      </p:sp>
      <p:sp>
        <p:nvSpPr>
          <p:cNvPr id="27" name="Freeform: Shape 26">
            <a:extLst>
              <a:ext uri="{FF2B5EF4-FFF2-40B4-BE49-F238E27FC236}">
                <a16:creationId xmlns:a16="http://schemas.microsoft.com/office/drawing/2014/main" id="{F004F665-9163-4EAA-A353-C4BABD5733FF}"/>
              </a:ext>
            </a:extLst>
          </p:cNvPr>
          <p:cNvSpPr/>
          <p:nvPr userDrawn="1"/>
        </p:nvSpPr>
        <p:spPr>
          <a:xfrm>
            <a:off x="3661697" y="562340"/>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3" name="Text Placeholder 2"/>
          <p:cNvSpPr>
            <a:spLocks noGrp="1"/>
          </p:cNvSpPr>
          <p:nvPr>
            <p:ph type="body" sz="quarter" idx="19" hasCustomPrompt="1"/>
          </p:nvPr>
        </p:nvSpPr>
        <p:spPr>
          <a:xfrm>
            <a:off x="3509296" y="851187"/>
            <a:ext cx="4318000" cy="815975"/>
          </a:xfrm>
          <a:prstGeom prst="rect">
            <a:avLst/>
          </a:prstGeom>
        </p:spPr>
        <p:txBody>
          <a:bodyPr/>
          <a:lstStyle>
            <a:lvl1pPr marL="0" indent="0">
              <a:buNone/>
              <a:defRPr sz="6000" b="0" baseline="0">
                <a:solidFill>
                  <a:schemeClr val="accent1"/>
                </a:solidFill>
                <a:latin typeface="Segoe UI" panose="020B0502040204020203" pitchFamily="34" charset="0"/>
                <a:cs typeface="Segoe UI" panose="020B0502040204020203" pitchFamily="34" charset="0"/>
              </a:defRPr>
            </a:lvl1pPr>
          </a:lstStyle>
          <a:p>
            <a:pPr lvl="0"/>
            <a:r>
              <a:rPr lang="en-US" dirty="0"/>
              <a:t>Edit text</a:t>
            </a:r>
          </a:p>
        </p:txBody>
      </p:sp>
      <p:sp>
        <p:nvSpPr>
          <p:cNvPr id="18" name="Text Placeholder 2"/>
          <p:cNvSpPr>
            <a:spLocks noGrp="1"/>
          </p:cNvSpPr>
          <p:nvPr>
            <p:ph type="body" sz="quarter" idx="20" hasCustomPrompt="1"/>
          </p:nvPr>
        </p:nvSpPr>
        <p:spPr>
          <a:xfrm>
            <a:off x="3692529" y="2088317"/>
            <a:ext cx="2286588" cy="262019"/>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19" name="Text Placeholder 2"/>
          <p:cNvSpPr>
            <a:spLocks noGrp="1"/>
          </p:cNvSpPr>
          <p:nvPr>
            <p:ph type="body" sz="quarter" idx="21" hasCustomPrompt="1"/>
          </p:nvPr>
        </p:nvSpPr>
        <p:spPr>
          <a:xfrm>
            <a:off x="3458763" y="2371690"/>
            <a:ext cx="2762042" cy="815937"/>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0" name="Text Placeholder 2"/>
          <p:cNvSpPr>
            <a:spLocks noGrp="1"/>
          </p:cNvSpPr>
          <p:nvPr>
            <p:ph type="body" sz="quarter" idx="22" hasCustomPrompt="1"/>
          </p:nvPr>
        </p:nvSpPr>
        <p:spPr>
          <a:xfrm>
            <a:off x="8719342" y="2088317"/>
            <a:ext cx="2286588" cy="262019"/>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1" name="Text Placeholder 2"/>
          <p:cNvSpPr>
            <a:spLocks noGrp="1"/>
          </p:cNvSpPr>
          <p:nvPr>
            <p:ph type="body" sz="quarter" idx="23" hasCustomPrompt="1"/>
          </p:nvPr>
        </p:nvSpPr>
        <p:spPr>
          <a:xfrm>
            <a:off x="8485576" y="2371690"/>
            <a:ext cx="2762042" cy="815937"/>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2" name="Text Placeholder 2"/>
          <p:cNvSpPr>
            <a:spLocks noGrp="1"/>
          </p:cNvSpPr>
          <p:nvPr>
            <p:ph type="body" sz="quarter" idx="24" hasCustomPrompt="1"/>
          </p:nvPr>
        </p:nvSpPr>
        <p:spPr>
          <a:xfrm>
            <a:off x="6191066" y="5116070"/>
            <a:ext cx="2286588" cy="262019"/>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3" name="Text Placeholder 2"/>
          <p:cNvSpPr>
            <a:spLocks noGrp="1"/>
          </p:cNvSpPr>
          <p:nvPr>
            <p:ph type="body" sz="quarter" idx="25" hasCustomPrompt="1"/>
          </p:nvPr>
        </p:nvSpPr>
        <p:spPr>
          <a:xfrm>
            <a:off x="5957300" y="5399443"/>
            <a:ext cx="2762042" cy="815937"/>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4" name="Text Placeholder 2"/>
          <p:cNvSpPr>
            <a:spLocks noGrp="1"/>
          </p:cNvSpPr>
          <p:nvPr>
            <p:ph type="body" sz="quarter" idx="26" hasCustomPrompt="1"/>
          </p:nvPr>
        </p:nvSpPr>
        <p:spPr>
          <a:xfrm>
            <a:off x="1172176" y="5116070"/>
            <a:ext cx="2286588" cy="262019"/>
          </a:xfrm>
          <a:prstGeom prst="rect">
            <a:avLst/>
          </a:prstGeom>
        </p:spPr>
        <p:txBody>
          <a:bodyPr/>
          <a:lstStyle>
            <a:lvl1pPr marL="0" indent="0" algn="ctr" rtl="0">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5" name="Text Placeholder 2"/>
          <p:cNvSpPr>
            <a:spLocks noGrp="1"/>
          </p:cNvSpPr>
          <p:nvPr>
            <p:ph type="body" sz="quarter" idx="27" hasCustomPrompt="1"/>
          </p:nvPr>
        </p:nvSpPr>
        <p:spPr>
          <a:xfrm>
            <a:off x="938410" y="5399443"/>
            <a:ext cx="2762042" cy="815937"/>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3756851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_Creative 4">
    <p:spTree>
      <p:nvGrpSpPr>
        <p:cNvPr id="1" name=""/>
        <p:cNvGrpSpPr/>
        <p:nvPr/>
      </p:nvGrpSpPr>
      <p:grpSpPr>
        <a:xfrm>
          <a:off x="0" y="0"/>
          <a:ext cx="0" cy="0"/>
          <a:chOff x="0" y="0"/>
          <a:chExt cx="0" cy="0"/>
        </a:xfrm>
      </p:grpSpPr>
      <p:sp>
        <p:nvSpPr>
          <p:cNvPr id="4" name="Graphic 1">
            <a:extLst>
              <a:ext uri="{FF2B5EF4-FFF2-40B4-BE49-F238E27FC236}">
                <a16:creationId xmlns:a16="http://schemas.microsoft.com/office/drawing/2014/main" id="{46F2003C-2D14-4D34-8128-93114A4C3AA1}"/>
              </a:ext>
            </a:extLst>
          </p:cNvPr>
          <p:cNvSpPr/>
          <p:nvPr/>
        </p:nvSpPr>
        <p:spPr>
          <a:xfrm>
            <a:off x="1679330" y="2611316"/>
            <a:ext cx="3235329" cy="2707808"/>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1"/>
          </a:solidFill>
          <a:ln w="125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0386E"/>
              </a:solidFill>
              <a:effectLst/>
              <a:uLnTx/>
              <a:uFillTx/>
              <a:latin typeface="Segoe UI"/>
              <a:ea typeface="+mn-ea"/>
              <a:cs typeface="Segoe UI"/>
            </a:endParaRPr>
          </a:p>
        </p:txBody>
      </p:sp>
      <p:sp>
        <p:nvSpPr>
          <p:cNvPr id="5" name="Graphic 1">
            <a:extLst>
              <a:ext uri="{FF2B5EF4-FFF2-40B4-BE49-F238E27FC236}">
                <a16:creationId xmlns:a16="http://schemas.microsoft.com/office/drawing/2014/main" id="{CF4AFB1D-BA23-43F3-AAB5-3492F64F975D}"/>
              </a:ext>
            </a:extLst>
          </p:cNvPr>
          <p:cNvSpPr/>
          <p:nvPr/>
        </p:nvSpPr>
        <p:spPr>
          <a:xfrm>
            <a:off x="6714066" y="2611316"/>
            <a:ext cx="3235329" cy="2707808"/>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1"/>
          </a:solidFill>
          <a:ln w="125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0386E"/>
              </a:solidFill>
              <a:effectLst/>
              <a:uLnTx/>
              <a:uFillTx/>
              <a:latin typeface="Segoe UI"/>
              <a:ea typeface="+mn-ea"/>
              <a:cs typeface="Segoe UI"/>
            </a:endParaRPr>
          </a:p>
        </p:txBody>
      </p:sp>
      <p:sp>
        <p:nvSpPr>
          <p:cNvPr id="6" name="Graphic 1">
            <a:extLst>
              <a:ext uri="{FF2B5EF4-FFF2-40B4-BE49-F238E27FC236}">
                <a16:creationId xmlns:a16="http://schemas.microsoft.com/office/drawing/2014/main" id="{B97BCE14-D04C-4F30-87F9-453F4F1DFB7D}"/>
              </a:ext>
            </a:extLst>
          </p:cNvPr>
          <p:cNvSpPr/>
          <p:nvPr/>
        </p:nvSpPr>
        <p:spPr>
          <a:xfrm rot="10800000">
            <a:off x="4207607" y="2916043"/>
            <a:ext cx="3235329" cy="2707808"/>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2"/>
          </a:solidFill>
          <a:ln w="125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0386E"/>
              </a:solidFill>
              <a:effectLst/>
              <a:uLnTx/>
              <a:uFillTx/>
              <a:latin typeface="Segoe UI"/>
              <a:ea typeface="+mn-ea"/>
              <a:cs typeface="Segoe UI"/>
            </a:endParaRPr>
          </a:p>
        </p:txBody>
      </p:sp>
      <p:sp>
        <p:nvSpPr>
          <p:cNvPr id="27" name="Freeform: Shape 26">
            <a:extLst>
              <a:ext uri="{FF2B5EF4-FFF2-40B4-BE49-F238E27FC236}">
                <a16:creationId xmlns:a16="http://schemas.microsoft.com/office/drawing/2014/main" id="{F004F665-9163-4EAA-A353-C4BABD5733FF}"/>
              </a:ext>
            </a:extLst>
          </p:cNvPr>
          <p:cNvSpPr/>
          <p:nvPr userDrawn="1"/>
        </p:nvSpPr>
        <p:spPr>
          <a:xfrm>
            <a:off x="3661697" y="144221"/>
            <a:ext cx="299035" cy="30224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400" b="0" i="0" u="none" strike="noStrike" kern="1200" cap="none" spc="0" normalizeH="0" baseline="0" noProof="0">
              <a:ln>
                <a:noFill/>
              </a:ln>
              <a:solidFill>
                <a:prstClr val="black"/>
              </a:solidFill>
              <a:effectLst/>
              <a:uLnTx/>
              <a:uFillTx/>
              <a:latin typeface="Segoe UI"/>
              <a:ea typeface="+mn-ea"/>
              <a:cs typeface="Segoe UI"/>
            </a:endParaRPr>
          </a:p>
        </p:txBody>
      </p:sp>
      <p:sp>
        <p:nvSpPr>
          <p:cNvPr id="3" name="Text Placeholder 2"/>
          <p:cNvSpPr>
            <a:spLocks noGrp="1"/>
          </p:cNvSpPr>
          <p:nvPr>
            <p:ph type="body" sz="quarter" idx="19" hasCustomPrompt="1"/>
          </p:nvPr>
        </p:nvSpPr>
        <p:spPr>
          <a:xfrm>
            <a:off x="3509296" y="472677"/>
            <a:ext cx="3930910" cy="749606"/>
          </a:xfrm>
          <a:prstGeom prst="rect">
            <a:avLst/>
          </a:prstGeom>
        </p:spPr>
        <p:txBody>
          <a:bodyPr/>
          <a:lstStyle>
            <a:lvl1pPr marL="0" indent="0">
              <a:buNone/>
              <a:defRPr sz="4800" b="0" baseline="0">
                <a:solidFill>
                  <a:schemeClr val="accent1"/>
                </a:solidFill>
                <a:latin typeface="Segoe UI" panose="020B0502040204020203" pitchFamily="34" charset="0"/>
                <a:cs typeface="Segoe UI" panose="020B0502040204020203" pitchFamily="34" charset="0"/>
              </a:defRPr>
            </a:lvl1pPr>
          </a:lstStyle>
          <a:p>
            <a:pPr lvl="0"/>
            <a:r>
              <a:rPr lang="en-US" dirty="0"/>
              <a:t>Edit text</a:t>
            </a:r>
          </a:p>
        </p:txBody>
      </p:sp>
      <p:sp>
        <p:nvSpPr>
          <p:cNvPr id="18" name="Text Placeholder 2"/>
          <p:cNvSpPr>
            <a:spLocks noGrp="1"/>
          </p:cNvSpPr>
          <p:nvPr>
            <p:ph type="body" sz="quarter" idx="20" hasCustomPrompt="1"/>
          </p:nvPr>
        </p:nvSpPr>
        <p:spPr>
          <a:xfrm>
            <a:off x="4479298" y="1588672"/>
            <a:ext cx="2691945" cy="323903"/>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19" name="Text Placeholder 2"/>
          <p:cNvSpPr>
            <a:spLocks noGrp="1"/>
          </p:cNvSpPr>
          <p:nvPr>
            <p:ph type="body" sz="quarter" idx="21" hasCustomPrompt="1"/>
          </p:nvPr>
        </p:nvSpPr>
        <p:spPr>
          <a:xfrm>
            <a:off x="4188520" y="1907397"/>
            <a:ext cx="3251686" cy="1008646"/>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2" name="Text Placeholder 2"/>
          <p:cNvSpPr>
            <a:spLocks noGrp="1"/>
          </p:cNvSpPr>
          <p:nvPr>
            <p:ph type="body" sz="quarter" idx="24" hasCustomPrompt="1"/>
          </p:nvPr>
        </p:nvSpPr>
        <p:spPr>
          <a:xfrm>
            <a:off x="7007839" y="5299948"/>
            <a:ext cx="2691945" cy="323903"/>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3" name="Text Placeholder 2"/>
          <p:cNvSpPr>
            <a:spLocks noGrp="1"/>
          </p:cNvSpPr>
          <p:nvPr>
            <p:ph type="body" sz="quarter" idx="25" hasCustomPrompt="1"/>
          </p:nvPr>
        </p:nvSpPr>
        <p:spPr>
          <a:xfrm>
            <a:off x="6697709" y="5604675"/>
            <a:ext cx="3251686" cy="1008646"/>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4" name="Text Placeholder 2"/>
          <p:cNvSpPr>
            <a:spLocks noGrp="1"/>
          </p:cNvSpPr>
          <p:nvPr>
            <p:ph type="body" sz="quarter" idx="26" hasCustomPrompt="1"/>
          </p:nvPr>
        </p:nvSpPr>
        <p:spPr>
          <a:xfrm>
            <a:off x="1988949" y="5299948"/>
            <a:ext cx="2691945" cy="323903"/>
          </a:xfrm>
          <a:prstGeom prst="rect">
            <a:avLst/>
          </a:prstGeom>
        </p:spPr>
        <p:txBody>
          <a:bodyPr/>
          <a:lstStyle>
            <a:lvl1pPr marL="0" indent="0" algn="ctr" rtl="0">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5" name="Text Placeholder 2"/>
          <p:cNvSpPr>
            <a:spLocks noGrp="1"/>
          </p:cNvSpPr>
          <p:nvPr>
            <p:ph type="body" sz="quarter" idx="27" hasCustomPrompt="1"/>
          </p:nvPr>
        </p:nvSpPr>
        <p:spPr>
          <a:xfrm>
            <a:off x="1671151" y="5604675"/>
            <a:ext cx="3251686" cy="1008646"/>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332273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2_Creative 4">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F004F665-9163-4EAA-A353-C4BABD5733FF}"/>
              </a:ext>
            </a:extLst>
          </p:cNvPr>
          <p:cNvSpPr/>
          <p:nvPr userDrawn="1"/>
        </p:nvSpPr>
        <p:spPr>
          <a:xfrm>
            <a:off x="3661697" y="144221"/>
            <a:ext cx="299035" cy="30224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400" b="0" i="0" u="none" strike="noStrike" kern="1200" cap="none" spc="0" normalizeH="0" baseline="0" noProof="0">
              <a:ln>
                <a:noFill/>
              </a:ln>
              <a:solidFill>
                <a:prstClr val="black"/>
              </a:solidFill>
              <a:effectLst/>
              <a:uLnTx/>
              <a:uFillTx/>
              <a:latin typeface="Segoe UI"/>
              <a:ea typeface="+mn-ea"/>
              <a:cs typeface="Segoe UI"/>
            </a:endParaRPr>
          </a:p>
        </p:txBody>
      </p:sp>
      <p:sp>
        <p:nvSpPr>
          <p:cNvPr id="3" name="Text Placeholder 2"/>
          <p:cNvSpPr>
            <a:spLocks noGrp="1"/>
          </p:cNvSpPr>
          <p:nvPr>
            <p:ph type="body" sz="quarter" idx="19" hasCustomPrompt="1"/>
          </p:nvPr>
        </p:nvSpPr>
        <p:spPr>
          <a:xfrm>
            <a:off x="3509296" y="472677"/>
            <a:ext cx="3930910" cy="749606"/>
          </a:xfrm>
          <a:prstGeom prst="rect">
            <a:avLst/>
          </a:prstGeom>
        </p:spPr>
        <p:txBody>
          <a:bodyPr/>
          <a:lstStyle>
            <a:lvl1pPr marL="0" indent="0">
              <a:buNone/>
              <a:defRPr sz="4800" b="0" baseline="0">
                <a:solidFill>
                  <a:schemeClr val="accent1"/>
                </a:solidFill>
                <a:latin typeface="Segoe UI" panose="020B0502040204020203" pitchFamily="34" charset="0"/>
                <a:cs typeface="Segoe UI" panose="020B0502040204020203" pitchFamily="34" charset="0"/>
              </a:defRPr>
            </a:lvl1pPr>
          </a:lstStyle>
          <a:p>
            <a:pPr lvl="0"/>
            <a:r>
              <a:rPr lang="en-US" dirty="0"/>
              <a:t>Edit text</a:t>
            </a:r>
          </a:p>
        </p:txBody>
      </p:sp>
      <p:sp>
        <p:nvSpPr>
          <p:cNvPr id="18" name="Text Placeholder 2"/>
          <p:cNvSpPr>
            <a:spLocks noGrp="1"/>
          </p:cNvSpPr>
          <p:nvPr>
            <p:ph type="body" sz="quarter" idx="20" hasCustomPrompt="1"/>
          </p:nvPr>
        </p:nvSpPr>
        <p:spPr>
          <a:xfrm>
            <a:off x="4479298" y="1588672"/>
            <a:ext cx="2691945" cy="323903"/>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19" name="Text Placeholder 2"/>
          <p:cNvSpPr>
            <a:spLocks noGrp="1"/>
          </p:cNvSpPr>
          <p:nvPr>
            <p:ph type="body" sz="quarter" idx="21" hasCustomPrompt="1"/>
          </p:nvPr>
        </p:nvSpPr>
        <p:spPr>
          <a:xfrm>
            <a:off x="4188520" y="1907397"/>
            <a:ext cx="3251686" cy="1008646"/>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2" name="Text Placeholder 2"/>
          <p:cNvSpPr>
            <a:spLocks noGrp="1"/>
          </p:cNvSpPr>
          <p:nvPr>
            <p:ph type="body" sz="quarter" idx="24" hasCustomPrompt="1"/>
          </p:nvPr>
        </p:nvSpPr>
        <p:spPr>
          <a:xfrm>
            <a:off x="7007839" y="5299948"/>
            <a:ext cx="2691945" cy="323903"/>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3" name="Text Placeholder 2"/>
          <p:cNvSpPr>
            <a:spLocks noGrp="1"/>
          </p:cNvSpPr>
          <p:nvPr>
            <p:ph type="body" sz="quarter" idx="25" hasCustomPrompt="1"/>
          </p:nvPr>
        </p:nvSpPr>
        <p:spPr>
          <a:xfrm>
            <a:off x="6697709" y="5604675"/>
            <a:ext cx="3251686" cy="1008646"/>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4" name="Text Placeholder 2"/>
          <p:cNvSpPr>
            <a:spLocks noGrp="1"/>
          </p:cNvSpPr>
          <p:nvPr>
            <p:ph type="body" sz="quarter" idx="26" hasCustomPrompt="1"/>
          </p:nvPr>
        </p:nvSpPr>
        <p:spPr>
          <a:xfrm>
            <a:off x="1988949" y="5299948"/>
            <a:ext cx="2691945" cy="323903"/>
          </a:xfrm>
          <a:prstGeom prst="rect">
            <a:avLst/>
          </a:prstGeom>
        </p:spPr>
        <p:txBody>
          <a:bodyPr/>
          <a:lstStyle>
            <a:lvl1pPr marL="0" indent="0" algn="ctr" rtl="0">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5" name="Text Placeholder 2"/>
          <p:cNvSpPr>
            <a:spLocks noGrp="1"/>
          </p:cNvSpPr>
          <p:nvPr>
            <p:ph type="body" sz="quarter" idx="27" hasCustomPrompt="1"/>
          </p:nvPr>
        </p:nvSpPr>
        <p:spPr>
          <a:xfrm>
            <a:off x="1671151" y="5604675"/>
            <a:ext cx="3251686" cy="1008646"/>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110837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Creative 5">
    <p:bg>
      <p:bgRef idx="1001">
        <a:schemeClr val="bg1"/>
      </p:bgRef>
    </p:bg>
    <p:spTree>
      <p:nvGrpSpPr>
        <p:cNvPr id="1" name=""/>
        <p:cNvGrpSpPr/>
        <p:nvPr/>
      </p:nvGrpSpPr>
      <p:grpSpPr>
        <a:xfrm>
          <a:off x="0" y="0"/>
          <a:ext cx="0" cy="0"/>
          <a:chOff x="0" y="0"/>
          <a:chExt cx="0" cy="0"/>
        </a:xfrm>
      </p:grpSpPr>
      <p:sp>
        <p:nvSpPr>
          <p:cNvPr id="46" name="Graphic 38">
            <a:extLst>
              <a:ext uri="{FF2B5EF4-FFF2-40B4-BE49-F238E27FC236}">
                <a16:creationId xmlns:a16="http://schemas.microsoft.com/office/drawing/2014/main" id="{E8C16BB6-3261-4B15-8BBD-984452180822}"/>
              </a:ext>
            </a:extLst>
          </p:cNvPr>
          <p:cNvSpPr/>
          <p:nvPr userDrawn="1"/>
        </p:nvSpPr>
        <p:spPr>
          <a:xfrm>
            <a:off x="8223128" y="1579384"/>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47" name="Rectangle 46">
            <a:extLst>
              <a:ext uri="{FF2B5EF4-FFF2-40B4-BE49-F238E27FC236}">
                <a16:creationId xmlns:a16="http://schemas.microsoft.com/office/drawing/2014/main" id="{3728688E-2820-40BC-BBC7-BA72D330BDA0}"/>
              </a:ext>
            </a:extLst>
          </p:cNvPr>
          <p:cNvSpPr/>
          <p:nvPr userDrawn="1"/>
        </p:nvSpPr>
        <p:spPr>
          <a:xfrm>
            <a:off x="0" y="5672316"/>
            <a:ext cx="12192000" cy="11856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50" name="Rectangle 49">
            <a:extLst>
              <a:ext uri="{FF2B5EF4-FFF2-40B4-BE49-F238E27FC236}">
                <a16:creationId xmlns:a16="http://schemas.microsoft.com/office/drawing/2014/main" id="{54FC51AA-D2EC-443B-A603-66293C9811AE}"/>
              </a:ext>
            </a:extLst>
          </p:cNvPr>
          <p:cNvSpPr/>
          <p:nvPr userDrawn="1"/>
        </p:nvSpPr>
        <p:spPr>
          <a:xfrm>
            <a:off x="0" y="5362019"/>
            <a:ext cx="1855918"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53" name="Rectangle 52">
            <a:extLst>
              <a:ext uri="{FF2B5EF4-FFF2-40B4-BE49-F238E27FC236}">
                <a16:creationId xmlns:a16="http://schemas.microsoft.com/office/drawing/2014/main" id="{64DCF677-1CAC-4ED2-81A2-00B0D0CEE9CE}"/>
              </a:ext>
            </a:extLst>
          </p:cNvPr>
          <p:cNvSpPr/>
          <p:nvPr userDrawn="1"/>
        </p:nvSpPr>
        <p:spPr>
          <a:xfrm>
            <a:off x="11633200" y="5362019"/>
            <a:ext cx="558800" cy="620594"/>
          </a:xfrm>
          <a:prstGeom prst="rect">
            <a:avLst/>
          </a:prstGeom>
          <a:solidFill>
            <a:srgbClr val="379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54" name="Freeform: Shape 53">
            <a:extLst>
              <a:ext uri="{FF2B5EF4-FFF2-40B4-BE49-F238E27FC236}">
                <a16:creationId xmlns:a16="http://schemas.microsoft.com/office/drawing/2014/main" id="{60905552-8DF8-4D8A-BC07-8DC685375735}"/>
              </a:ext>
            </a:extLst>
          </p:cNvPr>
          <p:cNvSpPr/>
          <p:nvPr userDrawn="1"/>
        </p:nvSpPr>
        <p:spPr>
          <a:xfrm>
            <a:off x="6180138" y="1963225"/>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59" name="Text Placeholder 58">
            <a:extLst>
              <a:ext uri="{FF2B5EF4-FFF2-40B4-BE49-F238E27FC236}">
                <a16:creationId xmlns:a16="http://schemas.microsoft.com/office/drawing/2014/main" id="{7A1E41A4-DA73-40CA-B22A-019D52D9EA75}"/>
              </a:ext>
            </a:extLst>
          </p:cNvPr>
          <p:cNvSpPr>
            <a:spLocks noGrp="1"/>
          </p:cNvSpPr>
          <p:nvPr>
            <p:ph type="body" sz="quarter" idx="12" hasCustomPrompt="1"/>
          </p:nvPr>
        </p:nvSpPr>
        <p:spPr>
          <a:xfrm>
            <a:off x="6096000" y="2393037"/>
            <a:ext cx="4819650" cy="827088"/>
          </a:xfrm>
          <a:prstGeom prst="rect">
            <a:avLst/>
          </a:prstGeom>
        </p:spPr>
        <p:txBody>
          <a:bodyPr/>
          <a:lstStyle>
            <a:lvl1pPr>
              <a:buNone/>
              <a:defRPr lang="en-US" sz="7200" dirty="0" smtClean="0">
                <a:solidFill>
                  <a:schemeClr val="accent2"/>
                </a:solidFill>
                <a:latin typeface="Segoe UI" panose="020B0502040204020203" pitchFamily="34" charset="0"/>
                <a:cs typeface="Segoe UI" panose="020B0502040204020203" pitchFamily="34" charset="0"/>
              </a:defRPr>
            </a:lvl1pPr>
            <a:lvl2pPr>
              <a:buNone/>
              <a:defRPr lang="en-US" sz="7200" dirty="0" smtClean="0"/>
            </a:lvl2pPr>
            <a:lvl3pPr>
              <a:buNone/>
              <a:defRPr lang="en-US" sz="7200" dirty="0" smtClean="0"/>
            </a:lvl3pPr>
            <a:lvl4pPr>
              <a:buNone/>
              <a:defRPr lang="en-US" sz="7200" dirty="0" smtClean="0"/>
            </a:lvl4pPr>
            <a:lvl5pPr>
              <a:buNone/>
              <a:defRPr lang="en-US" sz="7200" dirty="0"/>
            </a:lvl5pPr>
          </a:lstStyle>
          <a:p>
            <a:pPr lvl="0"/>
            <a:r>
              <a:rPr lang="en-US" dirty="0"/>
              <a:t>Edit Text</a:t>
            </a:r>
          </a:p>
        </p:txBody>
      </p:sp>
      <p:sp>
        <p:nvSpPr>
          <p:cNvPr id="62" name="Text Placeholder 58">
            <a:extLst>
              <a:ext uri="{FF2B5EF4-FFF2-40B4-BE49-F238E27FC236}">
                <a16:creationId xmlns:a16="http://schemas.microsoft.com/office/drawing/2014/main" id="{3716704D-3356-497E-9D86-093BC396705F}"/>
              </a:ext>
            </a:extLst>
          </p:cNvPr>
          <p:cNvSpPr>
            <a:spLocks noGrp="1"/>
          </p:cNvSpPr>
          <p:nvPr>
            <p:ph type="body" sz="quarter" idx="13" hasCustomPrompt="1"/>
          </p:nvPr>
        </p:nvSpPr>
        <p:spPr>
          <a:xfrm>
            <a:off x="6096000" y="3518326"/>
            <a:ext cx="4819650" cy="827088"/>
          </a:xfrm>
          <a:prstGeom prst="rect">
            <a:avLst/>
          </a:prstGeom>
        </p:spPr>
        <p:txBody>
          <a:bodyPr/>
          <a:lstStyle>
            <a:lvl1pPr rtl="0">
              <a:buNone/>
              <a:defRPr lang="en-US" sz="2000" spc="600" dirty="0" smtClean="0">
                <a:solidFill>
                  <a:schemeClr val="accent1"/>
                </a:solidFill>
                <a:latin typeface="Segoe UI" panose="020B0502040204020203" pitchFamily="34" charset="0"/>
                <a:cs typeface="Segoe UI" panose="020B0502040204020203" pitchFamily="34" charset="0"/>
              </a:defRPr>
            </a:lvl1pPr>
            <a:lvl2pPr>
              <a:buNone/>
              <a:defRPr lang="en-US" sz="7200" dirty="0" smtClean="0"/>
            </a:lvl2pPr>
            <a:lvl3pPr>
              <a:buNone/>
              <a:defRPr lang="en-US" sz="7200" dirty="0" smtClean="0"/>
            </a:lvl3pPr>
            <a:lvl4pPr>
              <a:buNone/>
              <a:defRPr lang="en-US" sz="7200" dirty="0" smtClean="0"/>
            </a:lvl4pPr>
            <a:lvl5pPr>
              <a:buNone/>
              <a:defRPr lang="en-US" sz="7200" dirty="0"/>
            </a:lvl5pPr>
          </a:lstStyle>
          <a:p>
            <a:pPr lvl="0"/>
            <a:r>
              <a:rPr lang="en-US" dirty="0"/>
              <a:t>Edit Text</a:t>
            </a:r>
          </a:p>
        </p:txBody>
      </p:sp>
      <p:pic>
        <p:nvPicPr>
          <p:cNvPr id="64" name="Graphic 63">
            <a:extLst>
              <a:ext uri="{FF2B5EF4-FFF2-40B4-BE49-F238E27FC236}">
                <a16:creationId xmlns:a16="http://schemas.microsoft.com/office/drawing/2014/main" id="{0294FACC-9AF7-40B0-BEC2-E9F7F5E2DB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80138" y="6220420"/>
            <a:ext cx="2845008" cy="875387"/>
          </a:xfrm>
          <a:prstGeom prst="rect">
            <a:avLst/>
          </a:prstGeom>
        </p:spPr>
      </p:pic>
      <p:sp>
        <p:nvSpPr>
          <p:cNvPr id="11" name="Text Placeholder 58">
            <a:extLst>
              <a:ext uri="{FF2B5EF4-FFF2-40B4-BE49-F238E27FC236}">
                <a16:creationId xmlns:a16="http://schemas.microsoft.com/office/drawing/2014/main" id="{3716704D-3356-497E-9D86-093BC396705F}"/>
              </a:ext>
            </a:extLst>
          </p:cNvPr>
          <p:cNvSpPr>
            <a:spLocks noGrp="1"/>
          </p:cNvSpPr>
          <p:nvPr>
            <p:ph type="body" sz="quarter" idx="15" hasCustomPrompt="1"/>
          </p:nvPr>
        </p:nvSpPr>
        <p:spPr>
          <a:xfrm>
            <a:off x="2104329" y="1923331"/>
            <a:ext cx="3134417" cy="2419802"/>
          </a:xfrm>
          <a:prstGeom prst="rect">
            <a:avLst/>
          </a:prstGeom>
        </p:spPr>
        <p:txBody>
          <a:bodyPr anchor="ctr"/>
          <a:lstStyle>
            <a:lvl1pPr rtl="0">
              <a:buNone/>
              <a:defRPr lang="en-US" sz="1100" spc="0" dirty="0" smtClean="0">
                <a:solidFill>
                  <a:schemeClr val="tx1">
                    <a:lumMod val="65000"/>
                    <a:lumOff val="35000"/>
                  </a:schemeClr>
                </a:solidFill>
                <a:latin typeface="Segoe UI" panose="020B0502040204020203" pitchFamily="34" charset="0"/>
                <a:cs typeface="Segoe UI" panose="020B0502040204020203" pitchFamily="34" charset="0"/>
              </a:defRPr>
            </a:lvl1pPr>
            <a:lvl2pPr>
              <a:buNone/>
              <a:defRPr lang="en-US" sz="7200" dirty="0" smtClean="0"/>
            </a:lvl2pPr>
            <a:lvl3pPr>
              <a:buNone/>
              <a:defRPr lang="en-US" sz="7200" dirty="0" smtClean="0"/>
            </a:lvl3pPr>
            <a:lvl4pPr>
              <a:buNone/>
              <a:defRPr lang="en-US" sz="7200" dirty="0" smtClean="0"/>
            </a:lvl4pPr>
            <a:lvl5pPr>
              <a:buNone/>
              <a:defRPr lang="en-US" sz="7200" dirty="0"/>
            </a:lvl5pPr>
          </a:lstStyle>
          <a:p>
            <a:pPr lvl="0"/>
            <a:r>
              <a:rPr lang="en-US" dirty="0"/>
              <a:t>Edit Text</a:t>
            </a:r>
          </a:p>
        </p:txBody>
      </p:sp>
    </p:spTree>
    <p:extLst>
      <p:ext uri="{BB962C8B-B14F-4D97-AF65-F5344CB8AC3E}">
        <p14:creationId xmlns:p14="http://schemas.microsoft.com/office/powerpoint/2010/main" val="38602712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reative 6">
    <p:spTree>
      <p:nvGrpSpPr>
        <p:cNvPr id="1" name=""/>
        <p:cNvGrpSpPr/>
        <p:nvPr/>
      </p:nvGrpSpPr>
      <p:grpSpPr>
        <a:xfrm>
          <a:off x="0" y="0"/>
          <a:ext cx="0" cy="0"/>
          <a:chOff x="0" y="0"/>
          <a:chExt cx="0" cy="0"/>
        </a:xfrm>
      </p:grpSpPr>
      <p:sp>
        <p:nvSpPr>
          <p:cNvPr id="2" name="Graphic 38">
            <a:extLst>
              <a:ext uri="{FF2B5EF4-FFF2-40B4-BE49-F238E27FC236}">
                <a16:creationId xmlns:a16="http://schemas.microsoft.com/office/drawing/2014/main" id="{BBF9A7A6-9610-447A-B7A7-5D496BA9452A}"/>
              </a:ext>
            </a:extLst>
          </p:cNvPr>
          <p:cNvSpPr/>
          <p:nvPr userDrawn="1"/>
        </p:nvSpPr>
        <p:spPr>
          <a:xfrm>
            <a:off x="9504184" y="2328684"/>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3" name="Rectangle 2">
            <a:extLst>
              <a:ext uri="{FF2B5EF4-FFF2-40B4-BE49-F238E27FC236}">
                <a16:creationId xmlns:a16="http://schemas.microsoft.com/office/drawing/2014/main" id="{70E4605F-A602-4C3D-A218-8D54A88CEC1C}"/>
              </a:ext>
            </a:extLst>
          </p:cNvPr>
          <p:cNvSpPr/>
          <p:nvPr userDrawn="1"/>
        </p:nvSpPr>
        <p:spPr>
          <a:xfrm>
            <a:off x="1689098" y="4432301"/>
            <a:ext cx="4406901" cy="21909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0" name="Rectangle 9">
            <a:extLst>
              <a:ext uri="{FF2B5EF4-FFF2-40B4-BE49-F238E27FC236}">
                <a16:creationId xmlns:a16="http://schemas.microsoft.com/office/drawing/2014/main" id="{FA757950-8672-420A-86BB-997B1F2C2E98}"/>
              </a:ext>
            </a:extLst>
          </p:cNvPr>
          <p:cNvSpPr/>
          <p:nvPr userDrawn="1"/>
        </p:nvSpPr>
        <p:spPr>
          <a:xfrm>
            <a:off x="11633200" y="3550503"/>
            <a:ext cx="558800"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1" name="Freeform: Shape 11">
            <a:extLst>
              <a:ext uri="{FF2B5EF4-FFF2-40B4-BE49-F238E27FC236}">
                <a16:creationId xmlns:a16="http://schemas.microsoft.com/office/drawing/2014/main" id="{E1C6C1A8-DE07-4234-9905-CA46E0E750E2}"/>
              </a:ext>
            </a:extLst>
          </p:cNvPr>
          <p:cNvSpPr/>
          <p:nvPr userDrawn="1"/>
        </p:nvSpPr>
        <p:spPr>
          <a:xfrm>
            <a:off x="7698785" y="3353397"/>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3" name="Picture Placeholder 13">
            <a:extLst>
              <a:ext uri="{FF2B5EF4-FFF2-40B4-BE49-F238E27FC236}">
                <a16:creationId xmlns:a16="http://schemas.microsoft.com/office/drawing/2014/main" id="{9FDCCD9A-930F-4641-B01E-C77039DD9A33}"/>
              </a:ext>
            </a:extLst>
          </p:cNvPr>
          <p:cNvSpPr>
            <a:spLocks noGrp="1"/>
          </p:cNvSpPr>
          <p:nvPr>
            <p:ph type="pic" sz="quarter" idx="4294967295"/>
          </p:nvPr>
        </p:nvSpPr>
        <p:spPr>
          <a:xfrm>
            <a:off x="1689100" y="0"/>
            <a:ext cx="4406900" cy="4432300"/>
          </a:xfrm>
          <a:prstGeom prst="rect">
            <a:avLst/>
          </a:prstGeom>
        </p:spPr>
      </p:sp>
      <p:pic>
        <p:nvPicPr>
          <p:cNvPr id="14" name="Graphic 2">
            <a:extLst>
              <a:ext uri="{FF2B5EF4-FFF2-40B4-BE49-F238E27FC236}">
                <a16:creationId xmlns:a16="http://schemas.microsoft.com/office/drawing/2014/main" id="{2C7542BD-9F68-4A60-B0A0-5E6434DAC0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1011325" y="1950521"/>
            <a:ext cx="2921601" cy="898954"/>
          </a:xfrm>
          <a:prstGeom prst="rect">
            <a:avLst/>
          </a:prstGeom>
        </p:spPr>
      </p:pic>
      <p:sp>
        <p:nvSpPr>
          <p:cNvPr id="16" name="Text Placeholder 15"/>
          <p:cNvSpPr>
            <a:spLocks noGrp="1"/>
          </p:cNvSpPr>
          <p:nvPr>
            <p:ph type="body" sz="quarter" idx="10" hasCustomPrompt="1"/>
          </p:nvPr>
        </p:nvSpPr>
        <p:spPr>
          <a:xfrm>
            <a:off x="2038774" y="4752488"/>
            <a:ext cx="3719096" cy="379685"/>
          </a:xfrm>
          <a:prstGeom prst="rect">
            <a:avLst/>
          </a:prstGeom>
        </p:spPr>
        <p:txBody>
          <a:bodyPr/>
          <a:lstStyle>
            <a:lvl1pPr marL="0" indent="0">
              <a:buNone/>
              <a:defRPr sz="1600" b="1"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17" name="Text Placeholder 15"/>
          <p:cNvSpPr>
            <a:spLocks noGrp="1"/>
          </p:cNvSpPr>
          <p:nvPr>
            <p:ph type="body" sz="quarter" idx="11" hasCustomPrompt="1"/>
          </p:nvPr>
        </p:nvSpPr>
        <p:spPr>
          <a:xfrm>
            <a:off x="2038774" y="5262517"/>
            <a:ext cx="3719096" cy="1064142"/>
          </a:xfrm>
          <a:prstGeom prst="rect">
            <a:avLst/>
          </a:prstGeom>
        </p:spPr>
        <p:txBody>
          <a:bodyPr/>
          <a:lstStyle>
            <a:lvl1pPr marL="0" indent="0" rtl="0">
              <a:buNone/>
              <a:defRPr sz="1100" b="0"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18" name="Text Placeholder 15"/>
          <p:cNvSpPr>
            <a:spLocks noGrp="1"/>
          </p:cNvSpPr>
          <p:nvPr>
            <p:ph type="body" sz="quarter" idx="12" hasCustomPrompt="1"/>
          </p:nvPr>
        </p:nvSpPr>
        <p:spPr>
          <a:xfrm>
            <a:off x="7525531" y="3791412"/>
            <a:ext cx="3719096" cy="1471105"/>
          </a:xfrm>
          <a:prstGeom prst="rect">
            <a:avLst/>
          </a:prstGeom>
        </p:spPr>
        <p:txBody>
          <a:bodyPr/>
          <a:lstStyle>
            <a:lvl1pPr marL="0" indent="0">
              <a:buNone/>
              <a:defRPr sz="4800" b="0" baseline="0">
                <a:solidFill>
                  <a:schemeClr val="accent1"/>
                </a:solidFill>
                <a:latin typeface="Segoe UI" panose="020B0502040204020203" pitchFamily="34" charset="0"/>
                <a:cs typeface="Segoe UI" panose="020B0502040204020203" pitchFamily="34" charset="0"/>
              </a:defRPr>
            </a:lvl1pPr>
          </a:lstStyle>
          <a:p>
            <a:pPr lvl="0"/>
            <a:r>
              <a:rPr lang="en-US" dirty="0"/>
              <a:t>Edit text</a:t>
            </a:r>
          </a:p>
        </p:txBody>
      </p:sp>
      <p:sp>
        <p:nvSpPr>
          <p:cNvPr id="19" name="Text Placeholder 15"/>
          <p:cNvSpPr>
            <a:spLocks noGrp="1"/>
          </p:cNvSpPr>
          <p:nvPr>
            <p:ph type="body" sz="quarter" idx="13" hasCustomPrompt="1"/>
          </p:nvPr>
        </p:nvSpPr>
        <p:spPr>
          <a:xfrm>
            <a:off x="8301690" y="589069"/>
            <a:ext cx="2734610" cy="471545"/>
          </a:xfrm>
          <a:prstGeom prst="rect">
            <a:avLst/>
          </a:prstGeom>
        </p:spPr>
        <p:txBody>
          <a:bodyPr/>
          <a:lstStyle>
            <a:lvl1pPr marL="0" indent="0">
              <a:buNone/>
              <a:defRPr sz="16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2716750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Creative 7">
    <p:spTree>
      <p:nvGrpSpPr>
        <p:cNvPr id="1" name=""/>
        <p:cNvGrpSpPr/>
        <p:nvPr/>
      </p:nvGrpSpPr>
      <p:grpSpPr>
        <a:xfrm>
          <a:off x="0" y="0"/>
          <a:ext cx="0" cy="0"/>
          <a:chOff x="0" y="0"/>
          <a:chExt cx="0" cy="0"/>
        </a:xfrm>
      </p:grpSpPr>
      <p:sp>
        <p:nvSpPr>
          <p:cNvPr id="2" name="Freeform: Shape 7">
            <a:extLst>
              <a:ext uri="{FF2B5EF4-FFF2-40B4-BE49-F238E27FC236}">
                <a16:creationId xmlns:a16="http://schemas.microsoft.com/office/drawing/2014/main" id="{A5B4AC96-AC07-4D47-AE89-38AD2D7DDF2C}"/>
              </a:ext>
            </a:extLst>
          </p:cNvPr>
          <p:cNvSpPr/>
          <p:nvPr userDrawn="1"/>
        </p:nvSpPr>
        <p:spPr>
          <a:xfrm>
            <a:off x="857249" y="2410777"/>
            <a:ext cx="1910665" cy="619125"/>
          </a:xfrm>
          <a:custGeom>
            <a:avLst/>
            <a:gdLst>
              <a:gd name="connsiteX0" fmla="*/ 0 w 1743075"/>
              <a:gd name="connsiteY0" fmla="*/ 0 h 619125"/>
              <a:gd name="connsiteX1" fmla="*/ 1743075 w 1743075"/>
              <a:gd name="connsiteY1" fmla="*/ 0 h 619125"/>
              <a:gd name="connsiteX2" fmla="*/ 1743075 w 1743075"/>
              <a:gd name="connsiteY2" fmla="*/ 619125 h 619125"/>
              <a:gd name="connsiteX3" fmla="*/ 0 w 1743075"/>
              <a:gd name="connsiteY3" fmla="*/ 619125 h 619125"/>
            </a:gdLst>
            <a:ahLst/>
            <a:cxnLst>
              <a:cxn ang="0">
                <a:pos x="connsiteX0" y="connsiteY0"/>
              </a:cxn>
              <a:cxn ang="0">
                <a:pos x="connsiteX1" y="connsiteY1"/>
              </a:cxn>
              <a:cxn ang="0">
                <a:pos x="connsiteX2" y="connsiteY2"/>
              </a:cxn>
              <a:cxn ang="0">
                <a:pos x="connsiteX3" y="connsiteY3"/>
              </a:cxn>
            </a:cxnLst>
            <a:rect l="l" t="t" r="r" b="b"/>
            <a:pathLst>
              <a:path w="1743075" h="619125">
                <a:moveTo>
                  <a:pt x="0" y="0"/>
                </a:moveTo>
                <a:lnTo>
                  <a:pt x="1743075" y="0"/>
                </a:lnTo>
                <a:lnTo>
                  <a:pt x="1743075" y="619125"/>
                </a:lnTo>
                <a:lnTo>
                  <a:pt x="0" y="619125"/>
                </a:ln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8" name="Freeform: Shape 34">
            <a:extLst>
              <a:ext uri="{FF2B5EF4-FFF2-40B4-BE49-F238E27FC236}">
                <a16:creationId xmlns:a16="http://schemas.microsoft.com/office/drawing/2014/main" id="{C442D48E-3C5F-4776-A412-1F338253EB73}"/>
              </a:ext>
            </a:extLst>
          </p:cNvPr>
          <p:cNvSpPr/>
          <p:nvPr userDrawn="1"/>
        </p:nvSpPr>
        <p:spPr>
          <a:xfrm>
            <a:off x="960660" y="733221"/>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20" name="Text Placeholder 19"/>
          <p:cNvSpPr>
            <a:spLocks noGrp="1"/>
          </p:cNvSpPr>
          <p:nvPr>
            <p:ph type="body" sz="quarter" idx="10" hasCustomPrompt="1"/>
          </p:nvPr>
        </p:nvSpPr>
        <p:spPr>
          <a:xfrm>
            <a:off x="807821" y="964052"/>
            <a:ext cx="5502275" cy="772449"/>
          </a:xfrm>
          <a:prstGeom prst="rect">
            <a:avLst/>
          </a:prstGeom>
        </p:spPr>
        <p:txBody>
          <a:bodyPr/>
          <a:lstStyle>
            <a:lvl1pPr marL="0" indent="0">
              <a:buNone/>
              <a:defRPr sz="6600" b="0" baseline="0">
                <a:solidFill>
                  <a:schemeClr val="accent1"/>
                </a:solidFill>
                <a:latin typeface="Segoe UI" panose="020B0502040204020203" pitchFamily="34" charset="0"/>
                <a:cs typeface="Segoe UI" panose="020B0502040204020203" pitchFamily="34" charset="0"/>
              </a:defRPr>
            </a:lvl1pPr>
          </a:lstStyle>
          <a:p>
            <a:pPr lvl="0"/>
            <a:r>
              <a:rPr lang="en-US" dirty="0"/>
              <a:t>EDIT TEXT</a:t>
            </a:r>
          </a:p>
        </p:txBody>
      </p:sp>
      <p:sp>
        <p:nvSpPr>
          <p:cNvPr id="21" name="Text Placeholder 19"/>
          <p:cNvSpPr>
            <a:spLocks noGrp="1"/>
          </p:cNvSpPr>
          <p:nvPr>
            <p:ph type="body" sz="quarter" idx="11" hasCustomPrompt="1"/>
          </p:nvPr>
        </p:nvSpPr>
        <p:spPr>
          <a:xfrm>
            <a:off x="894318" y="2530981"/>
            <a:ext cx="1836525" cy="378715"/>
          </a:xfrm>
          <a:prstGeom prst="rect">
            <a:avLst/>
          </a:prstGeom>
        </p:spPr>
        <p:txBody>
          <a:bodyPr/>
          <a:lstStyle>
            <a:lvl1pPr marL="0" indent="0" algn="ctr">
              <a:buNone/>
              <a:defRPr sz="1800" b="1"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2" name="Text Placeholder 19"/>
          <p:cNvSpPr>
            <a:spLocks noGrp="1"/>
          </p:cNvSpPr>
          <p:nvPr>
            <p:ph type="body" sz="quarter" idx="12" hasCustomPrompt="1"/>
          </p:nvPr>
        </p:nvSpPr>
        <p:spPr>
          <a:xfrm>
            <a:off x="857249" y="3152071"/>
            <a:ext cx="1910665" cy="2441421"/>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6" name="Freeform: Shape 7">
            <a:extLst>
              <a:ext uri="{FF2B5EF4-FFF2-40B4-BE49-F238E27FC236}">
                <a16:creationId xmlns:a16="http://schemas.microsoft.com/office/drawing/2014/main" id="{A5B4AC96-AC07-4D47-AE89-38AD2D7DDF2C}"/>
              </a:ext>
            </a:extLst>
          </p:cNvPr>
          <p:cNvSpPr/>
          <p:nvPr userDrawn="1"/>
        </p:nvSpPr>
        <p:spPr>
          <a:xfrm>
            <a:off x="3097941" y="2410777"/>
            <a:ext cx="1910665" cy="619125"/>
          </a:xfrm>
          <a:custGeom>
            <a:avLst/>
            <a:gdLst>
              <a:gd name="connsiteX0" fmla="*/ 0 w 1743075"/>
              <a:gd name="connsiteY0" fmla="*/ 0 h 619125"/>
              <a:gd name="connsiteX1" fmla="*/ 1743075 w 1743075"/>
              <a:gd name="connsiteY1" fmla="*/ 0 h 619125"/>
              <a:gd name="connsiteX2" fmla="*/ 1743075 w 1743075"/>
              <a:gd name="connsiteY2" fmla="*/ 619125 h 619125"/>
              <a:gd name="connsiteX3" fmla="*/ 0 w 1743075"/>
              <a:gd name="connsiteY3" fmla="*/ 619125 h 619125"/>
            </a:gdLst>
            <a:ahLst/>
            <a:cxnLst>
              <a:cxn ang="0">
                <a:pos x="connsiteX0" y="connsiteY0"/>
              </a:cxn>
              <a:cxn ang="0">
                <a:pos x="connsiteX1" y="connsiteY1"/>
              </a:cxn>
              <a:cxn ang="0">
                <a:pos x="connsiteX2" y="connsiteY2"/>
              </a:cxn>
              <a:cxn ang="0">
                <a:pos x="connsiteX3" y="connsiteY3"/>
              </a:cxn>
            </a:cxnLst>
            <a:rect l="l" t="t" r="r" b="b"/>
            <a:pathLst>
              <a:path w="1743075" h="619125">
                <a:moveTo>
                  <a:pt x="0" y="0"/>
                </a:moveTo>
                <a:lnTo>
                  <a:pt x="1743075" y="0"/>
                </a:lnTo>
                <a:lnTo>
                  <a:pt x="1743075" y="619125"/>
                </a:lnTo>
                <a:lnTo>
                  <a:pt x="0" y="619125"/>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27" name="Text Placeholder 19"/>
          <p:cNvSpPr>
            <a:spLocks noGrp="1"/>
          </p:cNvSpPr>
          <p:nvPr>
            <p:ph type="body" sz="quarter" idx="13" hasCustomPrompt="1"/>
          </p:nvPr>
        </p:nvSpPr>
        <p:spPr>
          <a:xfrm>
            <a:off x="3135010" y="2530981"/>
            <a:ext cx="1836525" cy="378715"/>
          </a:xfrm>
          <a:prstGeom prst="rect">
            <a:avLst/>
          </a:prstGeom>
        </p:spPr>
        <p:txBody>
          <a:bodyPr/>
          <a:lstStyle>
            <a:lvl1pPr marL="0" indent="0" algn="ctr" rtl="0">
              <a:buNone/>
              <a:defRPr sz="1800" b="1"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8" name="Text Placeholder 19"/>
          <p:cNvSpPr>
            <a:spLocks noGrp="1"/>
          </p:cNvSpPr>
          <p:nvPr>
            <p:ph type="body" sz="quarter" idx="14" hasCustomPrompt="1"/>
          </p:nvPr>
        </p:nvSpPr>
        <p:spPr>
          <a:xfrm>
            <a:off x="3097941" y="3152071"/>
            <a:ext cx="1910665" cy="2441421"/>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9" name="Freeform: Shape 7">
            <a:extLst>
              <a:ext uri="{FF2B5EF4-FFF2-40B4-BE49-F238E27FC236}">
                <a16:creationId xmlns:a16="http://schemas.microsoft.com/office/drawing/2014/main" id="{A5B4AC96-AC07-4D47-AE89-38AD2D7DDF2C}"/>
              </a:ext>
            </a:extLst>
          </p:cNvPr>
          <p:cNvSpPr/>
          <p:nvPr userDrawn="1"/>
        </p:nvSpPr>
        <p:spPr>
          <a:xfrm>
            <a:off x="5338633" y="2410777"/>
            <a:ext cx="1910665" cy="619125"/>
          </a:xfrm>
          <a:custGeom>
            <a:avLst/>
            <a:gdLst>
              <a:gd name="connsiteX0" fmla="*/ 0 w 1743075"/>
              <a:gd name="connsiteY0" fmla="*/ 0 h 619125"/>
              <a:gd name="connsiteX1" fmla="*/ 1743075 w 1743075"/>
              <a:gd name="connsiteY1" fmla="*/ 0 h 619125"/>
              <a:gd name="connsiteX2" fmla="*/ 1743075 w 1743075"/>
              <a:gd name="connsiteY2" fmla="*/ 619125 h 619125"/>
              <a:gd name="connsiteX3" fmla="*/ 0 w 1743075"/>
              <a:gd name="connsiteY3" fmla="*/ 619125 h 619125"/>
            </a:gdLst>
            <a:ahLst/>
            <a:cxnLst>
              <a:cxn ang="0">
                <a:pos x="connsiteX0" y="connsiteY0"/>
              </a:cxn>
              <a:cxn ang="0">
                <a:pos x="connsiteX1" y="connsiteY1"/>
              </a:cxn>
              <a:cxn ang="0">
                <a:pos x="connsiteX2" y="connsiteY2"/>
              </a:cxn>
              <a:cxn ang="0">
                <a:pos x="connsiteX3" y="connsiteY3"/>
              </a:cxn>
            </a:cxnLst>
            <a:rect l="l" t="t" r="r" b="b"/>
            <a:pathLst>
              <a:path w="1743075" h="619125">
                <a:moveTo>
                  <a:pt x="0" y="0"/>
                </a:moveTo>
                <a:lnTo>
                  <a:pt x="1743075" y="0"/>
                </a:lnTo>
                <a:lnTo>
                  <a:pt x="1743075" y="619125"/>
                </a:lnTo>
                <a:lnTo>
                  <a:pt x="0" y="619125"/>
                </a:ln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30" name="Text Placeholder 19"/>
          <p:cNvSpPr>
            <a:spLocks noGrp="1"/>
          </p:cNvSpPr>
          <p:nvPr>
            <p:ph type="body" sz="quarter" idx="15" hasCustomPrompt="1"/>
          </p:nvPr>
        </p:nvSpPr>
        <p:spPr>
          <a:xfrm>
            <a:off x="5375702" y="2530981"/>
            <a:ext cx="1836525" cy="378715"/>
          </a:xfrm>
          <a:prstGeom prst="rect">
            <a:avLst/>
          </a:prstGeom>
        </p:spPr>
        <p:txBody>
          <a:bodyPr/>
          <a:lstStyle>
            <a:lvl1pPr marL="0" indent="0" algn="ctr" rtl="0">
              <a:buNone/>
              <a:defRPr sz="1800" b="1"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31" name="Text Placeholder 19"/>
          <p:cNvSpPr>
            <a:spLocks noGrp="1"/>
          </p:cNvSpPr>
          <p:nvPr>
            <p:ph type="body" sz="quarter" idx="16" hasCustomPrompt="1"/>
          </p:nvPr>
        </p:nvSpPr>
        <p:spPr>
          <a:xfrm>
            <a:off x="5338633" y="3152071"/>
            <a:ext cx="1910665" cy="2441421"/>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32" name="Freeform: Shape 7">
            <a:extLst>
              <a:ext uri="{FF2B5EF4-FFF2-40B4-BE49-F238E27FC236}">
                <a16:creationId xmlns:a16="http://schemas.microsoft.com/office/drawing/2014/main" id="{A5B4AC96-AC07-4D47-AE89-38AD2D7DDF2C}"/>
              </a:ext>
            </a:extLst>
          </p:cNvPr>
          <p:cNvSpPr/>
          <p:nvPr userDrawn="1"/>
        </p:nvSpPr>
        <p:spPr>
          <a:xfrm>
            <a:off x="7579325" y="2410777"/>
            <a:ext cx="1910665" cy="619125"/>
          </a:xfrm>
          <a:custGeom>
            <a:avLst/>
            <a:gdLst>
              <a:gd name="connsiteX0" fmla="*/ 0 w 1743075"/>
              <a:gd name="connsiteY0" fmla="*/ 0 h 619125"/>
              <a:gd name="connsiteX1" fmla="*/ 1743075 w 1743075"/>
              <a:gd name="connsiteY1" fmla="*/ 0 h 619125"/>
              <a:gd name="connsiteX2" fmla="*/ 1743075 w 1743075"/>
              <a:gd name="connsiteY2" fmla="*/ 619125 h 619125"/>
              <a:gd name="connsiteX3" fmla="*/ 0 w 1743075"/>
              <a:gd name="connsiteY3" fmla="*/ 619125 h 619125"/>
            </a:gdLst>
            <a:ahLst/>
            <a:cxnLst>
              <a:cxn ang="0">
                <a:pos x="connsiteX0" y="connsiteY0"/>
              </a:cxn>
              <a:cxn ang="0">
                <a:pos x="connsiteX1" y="connsiteY1"/>
              </a:cxn>
              <a:cxn ang="0">
                <a:pos x="connsiteX2" y="connsiteY2"/>
              </a:cxn>
              <a:cxn ang="0">
                <a:pos x="connsiteX3" y="connsiteY3"/>
              </a:cxn>
            </a:cxnLst>
            <a:rect l="l" t="t" r="r" b="b"/>
            <a:pathLst>
              <a:path w="1743075" h="619125">
                <a:moveTo>
                  <a:pt x="0" y="0"/>
                </a:moveTo>
                <a:lnTo>
                  <a:pt x="1743075" y="0"/>
                </a:lnTo>
                <a:lnTo>
                  <a:pt x="1743075" y="619125"/>
                </a:lnTo>
                <a:lnTo>
                  <a:pt x="0" y="619125"/>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33" name="Text Placeholder 19"/>
          <p:cNvSpPr>
            <a:spLocks noGrp="1"/>
          </p:cNvSpPr>
          <p:nvPr>
            <p:ph type="body" sz="quarter" idx="17" hasCustomPrompt="1"/>
          </p:nvPr>
        </p:nvSpPr>
        <p:spPr>
          <a:xfrm>
            <a:off x="7616394" y="2530981"/>
            <a:ext cx="1836525" cy="378715"/>
          </a:xfrm>
          <a:prstGeom prst="rect">
            <a:avLst/>
          </a:prstGeom>
        </p:spPr>
        <p:txBody>
          <a:bodyPr/>
          <a:lstStyle>
            <a:lvl1pPr marL="0" indent="0" algn="ctr" rtl="0">
              <a:buNone/>
              <a:defRPr sz="1800" b="1"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34" name="Text Placeholder 19"/>
          <p:cNvSpPr>
            <a:spLocks noGrp="1"/>
          </p:cNvSpPr>
          <p:nvPr>
            <p:ph type="body" sz="quarter" idx="18" hasCustomPrompt="1"/>
          </p:nvPr>
        </p:nvSpPr>
        <p:spPr>
          <a:xfrm>
            <a:off x="7579325" y="3152071"/>
            <a:ext cx="1910665" cy="2441421"/>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35" name="Freeform: Shape 7">
            <a:extLst>
              <a:ext uri="{FF2B5EF4-FFF2-40B4-BE49-F238E27FC236}">
                <a16:creationId xmlns:a16="http://schemas.microsoft.com/office/drawing/2014/main" id="{A5B4AC96-AC07-4D47-AE89-38AD2D7DDF2C}"/>
              </a:ext>
            </a:extLst>
          </p:cNvPr>
          <p:cNvSpPr/>
          <p:nvPr userDrawn="1"/>
        </p:nvSpPr>
        <p:spPr>
          <a:xfrm>
            <a:off x="9820017" y="2410777"/>
            <a:ext cx="1910665" cy="619125"/>
          </a:xfrm>
          <a:custGeom>
            <a:avLst/>
            <a:gdLst>
              <a:gd name="connsiteX0" fmla="*/ 0 w 1743075"/>
              <a:gd name="connsiteY0" fmla="*/ 0 h 619125"/>
              <a:gd name="connsiteX1" fmla="*/ 1743075 w 1743075"/>
              <a:gd name="connsiteY1" fmla="*/ 0 h 619125"/>
              <a:gd name="connsiteX2" fmla="*/ 1743075 w 1743075"/>
              <a:gd name="connsiteY2" fmla="*/ 619125 h 619125"/>
              <a:gd name="connsiteX3" fmla="*/ 0 w 1743075"/>
              <a:gd name="connsiteY3" fmla="*/ 619125 h 619125"/>
            </a:gdLst>
            <a:ahLst/>
            <a:cxnLst>
              <a:cxn ang="0">
                <a:pos x="connsiteX0" y="connsiteY0"/>
              </a:cxn>
              <a:cxn ang="0">
                <a:pos x="connsiteX1" y="connsiteY1"/>
              </a:cxn>
              <a:cxn ang="0">
                <a:pos x="connsiteX2" y="connsiteY2"/>
              </a:cxn>
              <a:cxn ang="0">
                <a:pos x="connsiteX3" y="connsiteY3"/>
              </a:cxn>
            </a:cxnLst>
            <a:rect l="l" t="t" r="r" b="b"/>
            <a:pathLst>
              <a:path w="1743075" h="619125">
                <a:moveTo>
                  <a:pt x="0" y="0"/>
                </a:moveTo>
                <a:lnTo>
                  <a:pt x="1743075" y="0"/>
                </a:lnTo>
                <a:lnTo>
                  <a:pt x="1743075" y="619125"/>
                </a:lnTo>
                <a:lnTo>
                  <a:pt x="0" y="619125"/>
                </a:ln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36" name="Text Placeholder 19"/>
          <p:cNvSpPr>
            <a:spLocks noGrp="1"/>
          </p:cNvSpPr>
          <p:nvPr>
            <p:ph type="body" sz="quarter" idx="19" hasCustomPrompt="1"/>
          </p:nvPr>
        </p:nvSpPr>
        <p:spPr>
          <a:xfrm>
            <a:off x="9857086" y="2530981"/>
            <a:ext cx="1836525" cy="378715"/>
          </a:xfrm>
          <a:prstGeom prst="rect">
            <a:avLst/>
          </a:prstGeom>
        </p:spPr>
        <p:txBody>
          <a:bodyPr/>
          <a:lstStyle>
            <a:lvl1pPr marL="0" indent="0" algn="ctr" rtl="0">
              <a:buNone/>
              <a:defRPr sz="1800" b="1"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37" name="Text Placeholder 19"/>
          <p:cNvSpPr>
            <a:spLocks noGrp="1"/>
          </p:cNvSpPr>
          <p:nvPr>
            <p:ph type="body" sz="quarter" idx="20" hasCustomPrompt="1"/>
          </p:nvPr>
        </p:nvSpPr>
        <p:spPr>
          <a:xfrm>
            <a:off x="9820017" y="3152071"/>
            <a:ext cx="1910665" cy="2441421"/>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3701597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Creative 8">
    <p:spTree>
      <p:nvGrpSpPr>
        <p:cNvPr id="1" name=""/>
        <p:cNvGrpSpPr/>
        <p:nvPr/>
      </p:nvGrpSpPr>
      <p:grpSpPr>
        <a:xfrm>
          <a:off x="0" y="0"/>
          <a:ext cx="0" cy="0"/>
          <a:chOff x="0" y="0"/>
          <a:chExt cx="0" cy="0"/>
        </a:xfrm>
      </p:grpSpPr>
      <p:sp>
        <p:nvSpPr>
          <p:cNvPr id="10" name="Picture Placeholder 12">
            <a:extLst>
              <a:ext uri="{FF2B5EF4-FFF2-40B4-BE49-F238E27FC236}">
                <a16:creationId xmlns:a16="http://schemas.microsoft.com/office/drawing/2014/main" id="{75722619-B098-4E52-B6BA-6E37BED2A73D}"/>
              </a:ext>
            </a:extLst>
          </p:cNvPr>
          <p:cNvSpPr>
            <a:spLocks noGrp="1"/>
          </p:cNvSpPr>
          <p:nvPr>
            <p:ph type="pic" sz="quarter" idx="4294967295"/>
          </p:nvPr>
        </p:nvSpPr>
        <p:spPr>
          <a:xfrm>
            <a:off x="9779001" y="3111500"/>
            <a:ext cx="2412999" cy="3746500"/>
          </a:xfrm>
          <a:prstGeom prst="rect">
            <a:avLst/>
          </a:prstGeom>
        </p:spPr>
      </p:sp>
      <p:sp>
        <p:nvSpPr>
          <p:cNvPr id="2" name="Graphic 38">
            <a:extLst>
              <a:ext uri="{FF2B5EF4-FFF2-40B4-BE49-F238E27FC236}">
                <a16:creationId xmlns:a16="http://schemas.microsoft.com/office/drawing/2014/main" id="{C6781069-FFAD-42FC-8E81-C50A734A3D47}"/>
              </a:ext>
            </a:extLst>
          </p:cNvPr>
          <p:cNvSpPr/>
          <p:nvPr userDrawn="1"/>
        </p:nvSpPr>
        <p:spPr>
          <a:xfrm>
            <a:off x="3616059" y="1579384"/>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3" name="Rectangle 2">
            <a:extLst>
              <a:ext uri="{FF2B5EF4-FFF2-40B4-BE49-F238E27FC236}">
                <a16:creationId xmlns:a16="http://schemas.microsoft.com/office/drawing/2014/main" id="{F9FCBD87-81CD-4833-919F-29FE718E381B}"/>
              </a:ext>
            </a:extLst>
          </p:cNvPr>
          <p:cNvSpPr/>
          <p:nvPr userDrawn="1"/>
        </p:nvSpPr>
        <p:spPr>
          <a:xfrm>
            <a:off x="5145499" y="0"/>
            <a:ext cx="4622800" cy="106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4" name="Rectangle 3">
            <a:extLst>
              <a:ext uri="{FF2B5EF4-FFF2-40B4-BE49-F238E27FC236}">
                <a16:creationId xmlns:a16="http://schemas.microsoft.com/office/drawing/2014/main" id="{DA5928F9-B376-427A-AA99-A03A3FF3EF93}"/>
              </a:ext>
            </a:extLst>
          </p:cNvPr>
          <p:cNvSpPr/>
          <p:nvPr userDrawn="1"/>
        </p:nvSpPr>
        <p:spPr>
          <a:xfrm>
            <a:off x="9779001" y="2471460"/>
            <a:ext cx="2412999" cy="6450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6" name="Freeform: Shape 7">
            <a:extLst>
              <a:ext uri="{FF2B5EF4-FFF2-40B4-BE49-F238E27FC236}">
                <a16:creationId xmlns:a16="http://schemas.microsoft.com/office/drawing/2014/main" id="{119DF90B-80DD-4B7F-BDEE-178475287179}"/>
              </a:ext>
            </a:extLst>
          </p:cNvPr>
          <p:cNvSpPr/>
          <p:nvPr userDrawn="1"/>
        </p:nvSpPr>
        <p:spPr>
          <a:xfrm>
            <a:off x="1804259" y="2167854"/>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9" name="Picture Placeholder 2">
            <a:extLst>
              <a:ext uri="{FF2B5EF4-FFF2-40B4-BE49-F238E27FC236}">
                <a16:creationId xmlns:a16="http://schemas.microsoft.com/office/drawing/2014/main" id="{A47C9BA6-EAC5-4BD3-A761-9F9C48CF1916}"/>
              </a:ext>
            </a:extLst>
          </p:cNvPr>
          <p:cNvSpPr>
            <a:spLocks noGrp="1"/>
          </p:cNvSpPr>
          <p:nvPr>
            <p:ph type="pic" sz="quarter" idx="4294967295"/>
          </p:nvPr>
        </p:nvSpPr>
        <p:spPr>
          <a:xfrm>
            <a:off x="5150850" y="1066800"/>
            <a:ext cx="4622800" cy="2044700"/>
          </a:xfrm>
          <a:prstGeom prst="rect">
            <a:avLst/>
          </a:prstGeom>
        </p:spPr>
      </p:sp>
      <p:pic>
        <p:nvPicPr>
          <p:cNvPr id="11" name="Graphic 8">
            <a:extLst>
              <a:ext uri="{FF2B5EF4-FFF2-40B4-BE49-F238E27FC236}">
                <a16:creationId xmlns:a16="http://schemas.microsoft.com/office/drawing/2014/main" id="{C938EC8F-1613-473B-BCE5-340E209CE0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21881" y="6149856"/>
            <a:ext cx="2284678" cy="716382"/>
          </a:xfrm>
          <a:prstGeom prst="rect">
            <a:avLst/>
          </a:prstGeom>
        </p:spPr>
      </p:pic>
      <p:sp>
        <p:nvSpPr>
          <p:cNvPr id="12" name="Rectangle 11">
            <a:extLst>
              <a:ext uri="{FF2B5EF4-FFF2-40B4-BE49-F238E27FC236}">
                <a16:creationId xmlns:a16="http://schemas.microsoft.com/office/drawing/2014/main" id="{BAE03DC1-8AE1-4F88-BEF5-9FD021194F6D}"/>
              </a:ext>
            </a:extLst>
          </p:cNvPr>
          <p:cNvSpPr/>
          <p:nvPr userDrawn="1"/>
        </p:nvSpPr>
        <p:spPr>
          <a:xfrm>
            <a:off x="0" y="6616931"/>
            <a:ext cx="12192000" cy="241069"/>
          </a:xfrm>
          <a:prstGeom prst="rect">
            <a:avLst/>
          </a:prstGeom>
          <a:solidFill>
            <a:srgbClr val="4DD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Segoe UI"/>
                <a:ea typeface="+mn-ea"/>
                <a:cs typeface="Segoe UI"/>
              </a:rPr>
              <a:t>   Kingdom of Saudi Arabia | Aviation Investigation Bruere   									</a:t>
            </a:r>
          </a:p>
        </p:txBody>
      </p:sp>
      <p:sp>
        <p:nvSpPr>
          <p:cNvPr id="13" name="TextBox 12">
            <a:extLst>
              <a:ext uri="{FF2B5EF4-FFF2-40B4-BE49-F238E27FC236}">
                <a16:creationId xmlns:a16="http://schemas.microsoft.com/office/drawing/2014/main" id="{2A1F31FB-508F-4CFB-991E-7EBDCAA60197}"/>
              </a:ext>
            </a:extLst>
          </p:cNvPr>
          <p:cNvSpPr txBox="1"/>
          <p:nvPr userDrawn="1"/>
        </p:nvSpPr>
        <p:spPr>
          <a:xfrm>
            <a:off x="11376351" y="6583576"/>
            <a:ext cx="461319"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2D54D5-F890-480C-9C20-3CD80927873E}" type="slidenum">
              <a:rPr kumimoji="0" lang="en-US" sz="1400" b="0" i="0" u="none" strike="noStrike" kern="1200" cap="none" spc="0" normalizeH="0" baseline="0" noProof="0" smtClean="0">
                <a:ln>
                  <a:noFill/>
                </a:ln>
                <a:solidFill>
                  <a:srgbClr val="003770"/>
                </a:solidFill>
                <a:effectLst/>
                <a:uLnTx/>
                <a:uFillTx/>
                <a:latin typeface="Segoe UI"/>
                <a:ea typeface="+mn-ea"/>
                <a:cs typeface="Segoe U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003770"/>
              </a:solidFill>
              <a:effectLst/>
              <a:uLnTx/>
              <a:uFillTx/>
              <a:latin typeface="Segoe UI"/>
              <a:ea typeface="+mn-ea"/>
              <a:cs typeface="Segoe UI"/>
            </a:endParaRPr>
          </a:p>
        </p:txBody>
      </p:sp>
      <p:sp>
        <p:nvSpPr>
          <p:cNvPr id="17" name="Text Placeholder 16"/>
          <p:cNvSpPr>
            <a:spLocks noGrp="1"/>
          </p:cNvSpPr>
          <p:nvPr>
            <p:ph type="body" sz="quarter" idx="10" hasCustomPrompt="1"/>
          </p:nvPr>
        </p:nvSpPr>
        <p:spPr>
          <a:xfrm>
            <a:off x="1650958" y="2505920"/>
            <a:ext cx="3494541" cy="1482459"/>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sp>
        <p:nvSpPr>
          <p:cNvPr id="18" name="Text Placeholder 16"/>
          <p:cNvSpPr>
            <a:spLocks noGrp="1"/>
          </p:cNvSpPr>
          <p:nvPr>
            <p:ph type="body" sz="quarter" idx="11" hasCustomPrompt="1"/>
          </p:nvPr>
        </p:nvSpPr>
        <p:spPr>
          <a:xfrm>
            <a:off x="1650958" y="4107490"/>
            <a:ext cx="3494541" cy="1889760"/>
          </a:xfrm>
          <a:prstGeom prst="rect">
            <a:avLst/>
          </a:prstGeom>
        </p:spPr>
        <p:txBody>
          <a:bodyPr/>
          <a:lstStyle>
            <a:lvl1pPr marL="0" indent="0" rtl="0">
              <a:buNone/>
              <a:defRPr sz="1100" strike="noStrike" baseline="0">
                <a:solidFill>
                  <a:schemeClr val="accent2"/>
                </a:solidFill>
                <a:effectLst/>
              </a:defRPr>
            </a:lvl1pPr>
          </a:lstStyle>
          <a:p>
            <a:pPr lvl="0"/>
            <a:r>
              <a:rPr lang="en-US" dirty="0"/>
              <a:t>Edit text</a:t>
            </a:r>
          </a:p>
          <a:p>
            <a:pPr lvl="0"/>
            <a:endParaRPr lang="en-US" dirty="0"/>
          </a:p>
        </p:txBody>
      </p:sp>
    </p:spTree>
    <p:extLst>
      <p:ext uri="{BB962C8B-B14F-4D97-AF65-F5344CB8AC3E}">
        <p14:creationId xmlns:p14="http://schemas.microsoft.com/office/powerpoint/2010/main" val="3297507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Creative 9">
    <p:spTree>
      <p:nvGrpSpPr>
        <p:cNvPr id="1" name=""/>
        <p:cNvGrpSpPr/>
        <p:nvPr/>
      </p:nvGrpSpPr>
      <p:grpSpPr>
        <a:xfrm>
          <a:off x="0" y="0"/>
          <a:ext cx="0" cy="0"/>
          <a:chOff x="0" y="0"/>
          <a:chExt cx="0" cy="0"/>
        </a:xfrm>
      </p:grpSpPr>
      <p:sp>
        <p:nvSpPr>
          <p:cNvPr id="229" name="Graphic 38">
            <a:extLst>
              <a:ext uri="{FF2B5EF4-FFF2-40B4-BE49-F238E27FC236}">
                <a16:creationId xmlns:a16="http://schemas.microsoft.com/office/drawing/2014/main" id="{C6781069-FFAD-42FC-8E81-C50A734A3D47}"/>
              </a:ext>
            </a:extLst>
          </p:cNvPr>
          <p:cNvSpPr/>
          <p:nvPr userDrawn="1"/>
        </p:nvSpPr>
        <p:spPr>
          <a:xfrm>
            <a:off x="5988556" y="3111500"/>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28" name="Picture Placeholder 12">
            <a:extLst>
              <a:ext uri="{FF2B5EF4-FFF2-40B4-BE49-F238E27FC236}">
                <a16:creationId xmlns:a16="http://schemas.microsoft.com/office/drawing/2014/main" id="{75722619-B098-4E52-B6BA-6E37BED2A73D}"/>
              </a:ext>
            </a:extLst>
          </p:cNvPr>
          <p:cNvSpPr>
            <a:spLocks noGrp="1"/>
          </p:cNvSpPr>
          <p:nvPr>
            <p:ph type="pic" sz="quarter" idx="4294967295"/>
          </p:nvPr>
        </p:nvSpPr>
        <p:spPr>
          <a:xfrm>
            <a:off x="0" y="3111500"/>
            <a:ext cx="3509319" cy="3519959"/>
          </a:xfrm>
          <a:prstGeom prst="rect">
            <a:avLst/>
          </a:prstGeom>
        </p:spPr>
      </p:sp>
      <p:sp>
        <p:nvSpPr>
          <p:cNvPr id="230" name="Rectangle 229">
            <a:extLst>
              <a:ext uri="{FF2B5EF4-FFF2-40B4-BE49-F238E27FC236}">
                <a16:creationId xmlns:a16="http://schemas.microsoft.com/office/drawing/2014/main" id="{F9FCBD87-81CD-4833-919F-29FE718E381B}"/>
              </a:ext>
            </a:extLst>
          </p:cNvPr>
          <p:cNvSpPr/>
          <p:nvPr userDrawn="1"/>
        </p:nvSpPr>
        <p:spPr>
          <a:xfrm>
            <a:off x="3509319" y="0"/>
            <a:ext cx="4492508" cy="106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231" name="Rectangle 230">
            <a:extLst>
              <a:ext uri="{FF2B5EF4-FFF2-40B4-BE49-F238E27FC236}">
                <a16:creationId xmlns:a16="http://schemas.microsoft.com/office/drawing/2014/main" id="{DA5928F9-B376-427A-AA99-A03A3FF3EF93}"/>
              </a:ext>
            </a:extLst>
          </p:cNvPr>
          <p:cNvSpPr/>
          <p:nvPr userDrawn="1"/>
        </p:nvSpPr>
        <p:spPr>
          <a:xfrm>
            <a:off x="0" y="2471460"/>
            <a:ext cx="3509319" cy="6450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232" name="Freeform: Shape 7">
            <a:extLst>
              <a:ext uri="{FF2B5EF4-FFF2-40B4-BE49-F238E27FC236}">
                <a16:creationId xmlns:a16="http://schemas.microsoft.com/office/drawing/2014/main" id="{119DF90B-80DD-4B7F-BDEE-178475287179}"/>
              </a:ext>
            </a:extLst>
          </p:cNvPr>
          <p:cNvSpPr/>
          <p:nvPr userDrawn="1"/>
        </p:nvSpPr>
        <p:spPr>
          <a:xfrm>
            <a:off x="4176756" y="3699970"/>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33" name="Picture Placeholder 2">
            <a:extLst>
              <a:ext uri="{FF2B5EF4-FFF2-40B4-BE49-F238E27FC236}">
                <a16:creationId xmlns:a16="http://schemas.microsoft.com/office/drawing/2014/main" id="{A47C9BA6-EAC5-4BD3-A761-9F9C48CF1916}"/>
              </a:ext>
            </a:extLst>
          </p:cNvPr>
          <p:cNvSpPr>
            <a:spLocks noGrp="1"/>
          </p:cNvSpPr>
          <p:nvPr>
            <p:ph type="pic" sz="quarter" idx="4294967295"/>
          </p:nvPr>
        </p:nvSpPr>
        <p:spPr>
          <a:xfrm>
            <a:off x="3509320" y="1066799"/>
            <a:ext cx="4492508" cy="2352675"/>
          </a:xfrm>
          <a:prstGeom prst="rect">
            <a:avLst/>
          </a:prstGeom>
        </p:spPr>
      </p:sp>
      <p:sp>
        <p:nvSpPr>
          <p:cNvPr id="234" name="Text Placeholder 16"/>
          <p:cNvSpPr>
            <a:spLocks noGrp="1"/>
          </p:cNvSpPr>
          <p:nvPr>
            <p:ph type="body" sz="quarter" idx="10" hasCustomPrompt="1"/>
          </p:nvPr>
        </p:nvSpPr>
        <p:spPr>
          <a:xfrm>
            <a:off x="4023455" y="4038036"/>
            <a:ext cx="3978372" cy="1482459"/>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sp>
        <p:nvSpPr>
          <p:cNvPr id="235" name="Text Placeholder 16"/>
          <p:cNvSpPr>
            <a:spLocks noGrp="1"/>
          </p:cNvSpPr>
          <p:nvPr>
            <p:ph type="body" sz="quarter" idx="11" hasCustomPrompt="1"/>
          </p:nvPr>
        </p:nvSpPr>
        <p:spPr>
          <a:xfrm>
            <a:off x="8252638" y="2049708"/>
            <a:ext cx="3625037" cy="2808041"/>
          </a:xfrm>
          <a:prstGeom prst="rect">
            <a:avLst/>
          </a:prstGeom>
        </p:spPr>
        <p:txBody>
          <a:bodyPr/>
          <a:lstStyle>
            <a:lvl1pPr marL="0" indent="0" rtl="0">
              <a:buNone/>
              <a:defRPr sz="1100" strike="noStrike" baseline="0">
                <a:solidFill>
                  <a:schemeClr val="tx1">
                    <a:lumMod val="65000"/>
                    <a:lumOff val="35000"/>
                  </a:schemeClr>
                </a:solidFill>
                <a:effectLst/>
              </a:defRPr>
            </a:lvl1pPr>
          </a:lstStyle>
          <a:p>
            <a:pPr lvl="0"/>
            <a:r>
              <a:rPr lang="en-US" dirty="0"/>
              <a:t>Edit text</a:t>
            </a:r>
          </a:p>
          <a:p>
            <a:pPr lvl="0"/>
            <a:endParaRPr lang="en-US" dirty="0"/>
          </a:p>
        </p:txBody>
      </p:sp>
      <p:sp>
        <p:nvSpPr>
          <p:cNvPr id="236" name="Text Placeholder 16"/>
          <p:cNvSpPr>
            <a:spLocks noGrp="1"/>
          </p:cNvSpPr>
          <p:nvPr>
            <p:ph type="body" sz="quarter" idx="12" hasCustomPrompt="1"/>
          </p:nvPr>
        </p:nvSpPr>
        <p:spPr>
          <a:xfrm>
            <a:off x="4026132" y="5558471"/>
            <a:ext cx="3975696" cy="617261"/>
          </a:xfrm>
          <a:prstGeom prst="rect">
            <a:avLst/>
          </a:prstGeom>
        </p:spPr>
        <p:txBody>
          <a:bodyPr/>
          <a:lstStyle>
            <a:lvl1pPr marL="0" indent="0" rtl="0">
              <a:buNone/>
              <a:defRPr sz="1400" b="1" strike="noStrike" baseline="0">
                <a:solidFill>
                  <a:schemeClr val="accent2"/>
                </a:solidFill>
                <a:effectLst/>
              </a:defRPr>
            </a:lvl1pPr>
          </a:lstStyle>
          <a:p>
            <a:pPr lvl="0"/>
            <a:r>
              <a:rPr lang="en-US" dirty="0"/>
              <a:t>Edit text</a:t>
            </a:r>
          </a:p>
          <a:p>
            <a:pPr lvl="0"/>
            <a:endParaRPr lang="en-US" dirty="0"/>
          </a:p>
        </p:txBody>
      </p:sp>
      <p:sp>
        <p:nvSpPr>
          <p:cNvPr id="238" name="Text Placeholder 16"/>
          <p:cNvSpPr>
            <a:spLocks noGrp="1"/>
          </p:cNvSpPr>
          <p:nvPr>
            <p:ph type="body" sz="quarter" idx="13" hasCustomPrompt="1"/>
          </p:nvPr>
        </p:nvSpPr>
        <p:spPr>
          <a:xfrm>
            <a:off x="8252638" y="1555116"/>
            <a:ext cx="3625037" cy="378460"/>
          </a:xfrm>
          <a:prstGeom prst="rect">
            <a:avLst/>
          </a:prstGeom>
        </p:spPr>
        <p:txBody>
          <a:bodyPr/>
          <a:lstStyle>
            <a:lvl1pPr marL="0" indent="0" rtl="0">
              <a:buNone/>
              <a:defRPr sz="1400" b="1" strike="noStrike" baseline="0">
                <a:solidFill>
                  <a:schemeClr val="accent2"/>
                </a:solidFill>
                <a:effectLst/>
              </a:defRPr>
            </a:lvl1pPr>
          </a:lstStyle>
          <a:p>
            <a:pPr lvl="0"/>
            <a:r>
              <a:rPr lang="en-US" dirty="0"/>
              <a:t>Edit text</a:t>
            </a:r>
          </a:p>
          <a:p>
            <a:pPr lvl="0"/>
            <a:endParaRPr lang="en-US" dirty="0"/>
          </a:p>
        </p:txBody>
      </p:sp>
    </p:spTree>
    <p:extLst>
      <p:ext uri="{BB962C8B-B14F-4D97-AF65-F5344CB8AC3E}">
        <p14:creationId xmlns:p14="http://schemas.microsoft.com/office/powerpoint/2010/main" val="97052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Creative 10">
    <p:spTree>
      <p:nvGrpSpPr>
        <p:cNvPr id="1" name=""/>
        <p:cNvGrpSpPr/>
        <p:nvPr/>
      </p:nvGrpSpPr>
      <p:grpSpPr>
        <a:xfrm>
          <a:off x="0" y="0"/>
          <a:ext cx="0" cy="0"/>
          <a:chOff x="0" y="0"/>
          <a:chExt cx="0" cy="0"/>
        </a:xfrm>
      </p:grpSpPr>
      <p:sp>
        <p:nvSpPr>
          <p:cNvPr id="215" name="Graphic 38">
            <a:extLst>
              <a:ext uri="{FF2B5EF4-FFF2-40B4-BE49-F238E27FC236}">
                <a16:creationId xmlns:a16="http://schemas.microsoft.com/office/drawing/2014/main" id="{C6781069-FFAD-42FC-8E81-C50A734A3D47}"/>
              </a:ext>
            </a:extLst>
          </p:cNvPr>
          <p:cNvSpPr/>
          <p:nvPr userDrawn="1"/>
        </p:nvSpPr>
        <p:spPr>
          <a:xfrm>
            <a:off x="4219575" y="444500"/>
            <a:ext cx="1876425" cy="3752850"/>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2000" b="0" i="0" u="none" strike="noStrike" kern="1200" cap="none" spc="0" normalizeH="0" baseline="0" noProof="0">
              <a:ln>
                <a:noFill/>
              </a:ln>
              <a:solidFill>
                <a:prstClr val="black"/>
              </a:solidFill>
              <a:effectLst/>
              <a:uLnTx/>
              <a:uFillTx/>
              <a:latin typeface="Segoe UI"/>
              <a:ea typeface="+mn-ea"/>
              <a:cs typeface="Segoe UI"/>
            </a:endParaRPr>
          </a:p>
        </p:txBody>
      </p:sp>
      <p:sp>
        <p:nvSpPr>
          <p:cNvPr id="198" name="Rectangle 197">
            <a:extLst>
              <a:ext uri="{FF2B5EF4-FFF2-40B4-BE49-F238E27FC236}">
                <a16:creationId xmlns:a16="http://schemas.microsoft.com/office/drawing/2014/main" id="{C64A3536-F788-44EC-B0E5-785063FC3E0D}"/>
              </a:ext>
            </a:extLst>
          </p:cNvPr>
          <p:cNvSpPr/>
          <p:nvPr userDrawn="1"/>
        </p:nvSpPr>
        <p:spPr>
          <a:xfrm>
            <a:off x="6832600" y="1"/>
            <a:ext cx="5359401" cy="66198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cxnSp>
        <p:nvCxnSpPr>
          <p:cNvPr id="212" name="Straight Connector 211">
            <a:extLst>
              <a:ext uri="{FF2B5EF4-FFF2-40B4-BE49-F238E27FC236}">
                <a16:creationId xmlns:a16="http://schemas.microsoft.com/office/drawing/2014/main" id="{0E372838-6AC4-4A3E-93DC-5DD9AC3EB508}"/>
              </a:ext>
            </a:extLst>
          </p:cNvPr>
          <p:cNvCxnSpPr>
            <a:cxnSpLocks/>
          </p:cNvCxnSpPr>
          <p:nvPr userDrawn="1"/>
        </p:nvCxnSpPr>
        <p:spPr>
          <a:xfrm>
            <a:off x="6832600" y="931922"/>
            <a:ext cx="5588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3" name="Picture Placeholder 17">
            <a:extLst>
              <a:ext uri="{FF2B5EF4-FFF2-40B4-BE49-F238E27FC236}">
                <a16:creationId xmlns:a16="http://schemas.microsoft.com/office/drawing/2014/main" id="{CD9492D9-5901-4345-B78D-7CA6ABA2941B}"/>
              </a:ext>
            </a:extLst>
          </p:cNvPr>
          <p:cNvSpPr>
            <a:spLocks noGrp="1"/>
          </p:cNvSpPr>
          <p:nvPr>
            <p:ph type="pic" sz="quarter" idx="4294967295"/>
          </p:nvPr>
        </p:nvSpPr>
        <p:spPr>
          <a:xfrm>
            <a:off x="0" y="2466418"/>
            <a:ext cx="6096000" cy="4143931"/>
          </a:xfrm>
          <a:prstGeom prst="rect">
            <a:avLst/>
          </a:prstGeom>
        </p:spPr>
      </p:sp>
      <p:pic>
        <p:nvPicPr>
          <p:cNvPr id="214" name="Graphic 7">
            <a:extLst>
              <a:ext uri="{FF2B5EF4-FFF2-40B4-BE49-F238E27FC236}">
                <a16:creationId xmlns:a16="http://schemas.microsoft.com/office/drawing/2014/main" id="{1604A1C4-BA48-439C-93BB-4C58C3EE33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789574" y="1332274"/>
            <a:ext cx="2142759" cy="659310"/>
          </a:xfrm>
          <a:prstGeom prst="rect">
            <a:avLst/>
          </a:prstGeom>
        </p:spPr>
      </p:pic>
      <p:sp>
        <p:nvSpPr>
          <p:cNvPr id="216" name="Freeform: Shape 7">
            <a:extLst>
              <a:ext uri="{FF2B5EF4-FFF2-40B4-BE49-F238E27FC236}">
                <a16:creationId xmlns:a16="http://schemas.microsoft.com/office/drawing/2014/main" id="{119DF90B-80DD-4B7F-BDEE-178475287179}"/>
              </a:ext>
            </a:extLst>
          </p:cNvPr>
          <p:cNvSpPr/>
          <p:nvPr userDrawn="1"/>
        </p:nvSpPr>
        <p:spPr>
          <a:xfrm>
            <a:off x="1840065" y="931922"/>
            <a:ext cx="402301" cy="402943"/>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2000" b="0" i="0" u="none" strike="noStrike" kern="1200" cap="none" spc="0" normalizeH="0" baseline="0" noProof="0">
              <a:ln>
                <a:noFill/>
              </a:ln>
              <a:solidFill>
                <a:prstClr val="black"/>
              </a:solidFill>
              <a:effectLst/>
              <a:uLnTx/>
              <a:uFillTx/>
              <a:latin typeface="Segoe UI"/>
              <a:ea typeface="+mn-ea"/>
              <a:cs typeface="Segoe UI"/>
            </a:endParaRPr>
          </a:p>
        </p:txBody>
      </p:sp>
      <p:sp>
        <p:nvSpPr>
          <p:cNvPr id="217" name="Text Placeholder 16"/>
          <p:cNvSpPr>
            <a:spLocks noGrp="1"/>
          </p:cNvSpPr>
          <p:nvPr>
            <p:ph type="body" sz="quarter" idx="10" hasCustomPrompt="1"/>
          </p:nvPr>
        </p:nvSpPr>
        <p:spPr>
          <a:xfrm>
            <a:off x="1704733" y="1371036"/>
            <a:ext cx="4391268" cy="943539"/>
          </a:xfrm>
          <a:prstGeom prst="rect">
            <a:avLst/>
          </a:prstGeom>
        </p:spPr>
        <p:txBody>
          <a:bodyPr/>
          <a:lstStyle>
            <a:lvl1pPr marL="0" indent="0">
              <a:buNone/>
              <a:defRPr sz="6000" baseline="0">
                <a:solidFill>
                  <a:schemeClr val="accent1"/>
                </a:solidFill>
              </a:defRPr>
            </a:lvl1pPr>
          </a:lstStyle>
          <a:p>
            <a:pPr lvl="0"/>
            <a:r>
              <a:rPr lang="en-US" dirty="0"/>
              <a:t>EDIT TEXT</a:t>
            </a:r>
          </a:p>
          <a:p>
            <a:pPr lvl="0"/>
            <a:endParaRPr lang="en-US" dirty="0"/>
          </a:p>
        </p:txBody>
      </p:sp>
      <p:sp>
        <p:nvSpPr>
          <p:cNvPr id="218" name="Text Placeholder 2"/>
          <p:cNvSpPr>
            <a:spLocks noGrp="1"/>
          </p:cNvSpPr>
          <p:nvPr>
            <p:ph type="body" sz="quarter" idx="18" hasCustomPrompt="1"/>
          </p:nvPr>
        </p:nvSpPr>
        <p:spPr>
          <a:xfrm>
            <a:off x="7093753" y="2009241"/>
            <a:ext cx="1160970" cy="610667"/>
          </a:xfrm>
          <a:prstGeom prst="rect">
            <a:avLst/>
          </a:prstGeom>
        </p:spPr>
        <p:txBody>
          <a:bodyPr anchor="ctr"/>
          <a:lstStyle>
            <a:lvl1pPr marL="0" indent="0">
              <a:buNone/>
              <a:defRPr sz="6600" b="1">
                <a:solidFill>
                  <a:schemeClr val="accent1"/>
                </a:solidFill>
                <a:latin typeface="Segoe UI" panose="020B0502040204020203" pitchFamily="34" charset="0"/>
                <a:cs typeface="Segoe UI" panose="020B0502040204020203" pitchFamily="34" charset="0"/>
              </a:defRPr>
            </a:lvl1pPr>
          </a:lstStyle>
          <a:p>
            <a:pPr lvl="0"/>
            <a:r>
              <a:rPr lang="en-US" dirty="0"/>
              <a:t>1</a:t>
            </a:r>
          </a:p>
        </p:txBody>
      </p:sp>
      <p:sp>
        <p:nvSpPr>
          <p:cNvPr id="219" name="Text Placeholder 2"/>
          <p:cNvSpPr>
            <a:spLocks noGrp="1"/>
          </p:cNvSpPr>
          <p:nvPr>
            <p:ph type="body" sz="quarter" idx="19" hasCustomPrompt="1"/>
          </p:nvPr>
        </p:nvSpPr>
        <p:spPr>
          <a:xfrm>
            <a:off x="8256115" y="2009241"/>
            <a:ext cx="2888135" cy="61066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20" name="Text Placeholder 2"/>
          <p:cNvSpPr>
            <a:spLocks noGrp="1"/>
          </p:cNvSpPr>
          <p:nvPr>
            <p:ph type="body" sz="quarter" idx="20" hasCustomPrompt="1"/>
          </p:nvPr>
        </p:nvSpPr>
        <p:spPr>
          <a:xfrm>
            <a:off x="7093753" y="2733309"/>
            <a:ext cx="1160970" cy="610667"/>
          </a:xfrm>
          <a:prstGeom prst="rect">
            <a:avLst/>
          </a:prstGeom>
        </p:spPr>
        <p:txBody>
          <a:bodyPr anchor="ctr"/>
          <a:lstStyle>
            <a:lvl1pPr marL="0" indent="0" rtl="0">
              <a:buNone/>
              <a:defRPr sz="6600" b="1">
                <a:solidFill>
                  <a:schemeClr val="accent1"/>
                </a:solidFill>
                <a:latin typeface="Segoe UI" panose="020B0502040204020203" pitchFamily="34" charset="0"/>
                <a:cs typeface="Segoe UI" panose="020B0502040204020203" pitchFamily="34" charset="0"/>
              </a:defRPr>
            </a:lvl1pPr>
          </a:lstStyle>
          <a:p>
            <a:pPr lvl="0"/>
            <a:r>
              <a:rPr lang="en-US" dirty="0"/>
              <a:t>2</a:t>
            </a:r>
          </a:p>
        </p:txBody>
      </p:sp>
      <p:sp>
        <p:nvSpPr>
          <p:cNvPr id="221" name="Text Placeholder 2"/>
          <p:cNvSpPr>
            <a:spLocks noGrp="1"/>
          </p:cNvSpPr>
          <p:nvPr>
            <p:ph type="body" sz="quarter" idx="21" hasCustomPrompt="1"/>
          </p:nvPr>
        </p:nvSpPr>
        <p:spPr>
          <a:xfrm>
            <a:off x="8256115" y="2733309"/>
            <a:ext cx="2888135" cy="61066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22" name="Text Placeholder 2"/>
          <p:cNvSpPr>
            <a:spLocks noGrp="1"/>
          </p:cNvSpPr>
          <p:nvPr>
            <p:ph type="body" sz="quarter" idx="22" hasCustomPrompt="1"/>
          </p:nvPr>
        </p:nvSpPr>
        <p:spPr>
          <a:xfrm>
            <a:off x="7093753" y="3479724"/>
            <a:ext cx="1160970" cy="610667"/>
          </a:xfrm>
          <a:prstGeom prst="rect">
            <a:avLst/>
          </a:prstGeom>
        </p:spPr>
        <p:txBody>
          <a:bodyPr anchor="ctr"/>
          <a:lstStyle>
            <a:lvl1pPr marL="0" indent="0" rtl="0">
              <a:buNone/>
              <a:defRPr sz="6600" b="1">
                <a:solidFill>
                  <a:schemeClr val="accent1"/>
                </a:solidFill>
                <a:latin typeface="Segoe UI" panose="020B0502040204020203" pitchFamily="34" charset="0"/>
                <a:cs typeface="Segoe UI" panose="020B0502040204020203" pitchFamily="34" charset="0"/>
              </a:defRPr>
            </a:lvl1pPr>
          </a:lstStyle>
          <a:p>
            <a:pPr lvl="0"/>
            <a:r>
              <a:rPr lang="en-US" dirty="0"/>
              <a:t>3</a:t>
            </a:r>
          </a:p>
        </p:txBody>
      </p:sp>
      <p:sp>
        <p:nvSpPr>
          <p:cNvPr id="223" name="Text Placeholder 2"/>
          <p:cNvSpPr>
            <a:spLocks noGrp="1"/>
          </p:cNvSpPr>
          <p:nvPr>
            <p:ph type="body" sz="quarter" idx="23" hasCustomPrompt="1"/>
          </p:nvPr>
        </p:nvSpPr>
        <p:spPr>
          <a:xfrm>
            <a:off x="8256115" y="3479724"/>
            <a:ext cx="2888135" cy="61066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24" name="Text Placeholder 2"/>
          <p:cNvSpPr>
            <a:spLocks noGrp="1"/>
          </p:cNvSpPr>
          <p:nvPr>
            <p:ph type="body" sz="quarter" idx="24" hasCustomPrompt="1"/>
          </p:nvPr>
        </p:nvSpPr>
        <p:spPr>
          <a:xfrm>
            <a:off x="7093753" y="4229238"/>
            <a:ext cx="1160970" cy="610667"/>
          </a:xfrm>
          <a:prstGeom prst="rect">
            <a:avLst/>
          </a:prstGeom>
        </p:spPr>
        <p:txBody>
          <a:bodyPr anchor="ctr"/>
          <a:lstStyle>
            <a:lvl1pPr marL="0" indent="0" rtl="0">
              <a:buNone/>
              <a:defRPr sz="6600" b="1">
                <a:solidFill>
                  <a:schemeClr val="accent1"/>
                </a:solidFill>
                <a:latin typeface="Segoe UI" panose="020B0502040204020203" pitchFamily="34" charset="0"/>
                <a:cs typeface="Segoe UI" panose="020B0502040204020203" pitchFamily="34" charset="0"/>
              </a:defRPr>
            </a:lvl1pPr>
          </a:lstStyle>
          <a:p>
            <a:pPr lvl="0"/>
            <a:r>
              <a:rPr lang="en-US" dirty="0"/>
              <a:t>4</a:t>
            </a:r>
          </a:p>
        </p:txBody>
      </p:sp>
      <p:sp>
        <p:nvSpPr>
          <p:cNvPr id="225" name="Text Placeholder 2"/>
          <p:cNvSpPr>
            <a:spLocks noGrp="1"/>
          </p:cNvSpPr>
          <p:nvPr>
            <p:ph type="body" sz="quarter" idx="25" hasCustomPrompt="1"/>
          </p:nvPr>
        </p:nvSpPr>
        <p:spPr>
          <a:xfrm>
            <a:off x="8256115" y="4229238"/>
            <a:ext cx="2888135" cy="61066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26" name="Text Placeholder 2"/>
          <p:cNvSpPr>
            <a:spLocks noGrp="1"/>
          </p:cNvSpPr>
          <p:nvPr>
            <p:ph type="body" sz="quarter" idx="26" hasCustomPrompt="1"/>
          </p:nvPr>
        </p:nvSpPr>
        <p:spPr>
          <a:xfrm>
            <a:off x="7093753" y="4950207"/>
            <a:ext cx="1160970" cy="610667"/>
          </a:xfrm>
          <a:prstGeom prst="rect">
            <a:avLst/>
          </a:prstGeom>
        </p:spPr>
        <p:txBody>
          <a:bodyPr anchor="ctr"/>
          <a:lstStyle>
            <a:lvl1pPr marL="0" indent="0" rtl="0">
              <a:buNone/>
              <a:defRPr sz="6600" b="1">
                <a:solidFill>
                  <a:schemeClr val="accent1"/>
                </a:solidFill>
                <a:latin typeface="Segoe UI" panose="020B0502040204020203" pitchFamily="34" charset="0"/>
                <a:cs typeface="Segoe UI" panose="020B0502040204020203" pitchFamily="34" charset="0"/>
              </a:defRPr>
            </a:lvl1pPr>
          </a:lstStyle>
          <a:p>
            <a:pPr lvl="0"/>
            <a:r>
              <a:rPr lang="en-US" dirty="0"/>
              <a:t>5</a:t>
            </a:r>
          </a:p>
        </p:txBody>
      </p:sp>
      <p:sp>
        <p:nvSpPr>
          <p:cNvPr id="227" name="Text Placeholder 2"/>
          <p:cNvSpPr>
            <a:spLocks noGrp="1"/>
          </p:cNvSpPr>
          <p:nvPr>
            <p:ph type="body" sz="quarter" idx="27" hasCustomPrompt="1"/>
          </p:nvPr>
        </p:nvSpPr>
        <p:spPr>
          <a:xfrm>
            <a:off x="8256115" y="4950207"/>
            <a:ext cx="2888135" cy="61066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3625141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reative 5">
    <p:bg>
      <p:bgRef idx="1001">
        <a:schemeClr val="bg1"/>
      </p:bgRef>
    </p:bg>
    <p:spTree>
      <p:nvGrpSpPr>
        <p:cNvPr id="1" name=""/>
        <p:cNvGrpSpPr/>
        <p:nvPr/>
      </p:nvGrpSpPr>
      <p:grpSpPr>
        <a:xfrm>
          <a:off x="0" y="0"/>
          <a:ext cx="0" cy="0"/>
          <a:chOff x="0" y="0"/>
          <a:chExt cx="0" cy="0"/>
        </a:xfrm>
      </p:grpSpPr>
      <p:sp>
        <p:nvSpPr>
          <p:cNvPr id="46" name="Graphic 38">
            <a:extLst>
              <a:ext uri="{FF2B5EF4-FFF2-40B4-BE49-F238E27FC236}">
                <a16:creationId xmlns:a16="http://schemas.microsoft.com/office/drawing/2014/main" id="{E8C16BB6-3261-4B15-8BBD-984452180822}"/>
              </a:ext>
            </a:extLst>
          </p:cNvPr>
          <p:cNvSpPr/>
          <p:nvPr userDrawn="1"/>
        </p:nvSpPr>
        <p:spPr>
          <a:xfrm>
            <a:off x="8223128" y="1579384"/>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endParaRPr lang="en-ID">
              <a:latin typeface="Segoe UI" panose="020B0502040204020203" pitchFamily="34" charset="0"/>
              <a:cs typeface="Segoe UI" panose="020B0502040204020203" pitchFamily="34" charset="0"/>
            </a:endParaRPr>
          </a:p>
        </p:txBody>
      </p:sp>
      <p:sp>
        <p:nvSpPr>
          <p:cNvPr id="47" name="Rectangle 46">
            <a:extLst>
              <a:ext uri="{FF2B5EF4-FFF2-40B4-BE49-F238E27FC236}">
                <a16:creationId xmlns:a16="http://schemas.microsoft.com/office/drawing/2014/main" id="{3728688E-2820-40BC-BBC7-BA72D330BDA0}"/>
              </a:ext>
            </a:extLst>
          </p:cNvPr>
          <p:cNvSpPr/>
          <p:nvPr userDrawn="1"/>
        </p:nvSpPr>
        <p:spPr>
          <a:xfrm>
            <a:off x="0" y="5672316"/>
            <a:ext cx="12192000" cy="11856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Segoe UI" panose="020B0502040204020203" pitchFamily="34" charset="0"/>
              <a:cs typeface="Segoe UI" panose="020B0502040204020203" pitchFamily="34" charset="0"/>
            </a:endParaRPr>
          </a:p>
        </p:txBody>
      </p:sp>
      <p:sp>
        <p:nvSpPr>
          <p:cNvPr id="50" name="Rectangle 49">
            <a:extLst>
              <a:ext uri="{FF2B5EF4-FFF2-40B4-BE49-F238E27FC236}">
                <a16:creationId xmlns:a16="http://schemas.microsoft.com/office/drawing/2014/main" id="{54FC51AA-D2EC-443B-A603-66293C9811AE}"/>
              </a:ext>
            </a:extLst>
          </p:cNvPr>
          <p:cNvSpPr/>
          <p:nvPr userDrawn="1"/>
        </p:nvSpPr>
        <p:spPr>
          <a:xfrm>
            <a:off x="0" y="5362019"/>
            <a:ext cx="1855918"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Segoe UI" panose="020B0502040204020203" pitchFamily="34" charset="0"/>
              <a:cs typeface="Segoe UI" panose="020B0502040204020203" pitchFamily="34" charset="0"/>
            </a:endParaRPr>
          </a:p>
        </p:txBody>
      </p:sp>
      <p:sp>
        <p:nvSpPr>
          <p:cNvPr id="53" name="Rectangle 52">
            <a:extLst>
              <a:ext uri="{FF2B5EF4-FFF2-40B4-BE49-F238E27FC236}">
                <a16:creationId xmlns:a16="http://schemas.microsoft.com/office/drawing/2014/main" id="{64DCF677-1CAC-4ED2-81A2-00B0D0CEE9CE}"/>
              </a:ext>
            </a:extLst>
          </p:cNvPr>
          <p:cNvSpPr/>
          <p:nvPr userDrawn="1"/>
        </p:nvSpPr>
        <p:spPr>
          <a:xfrm>
            <a:off x="11633200" y="5362019"/>
            <a:ext cx="558800" cy="620594"/>
          </a:xfrm>
          <a:prstGeom prst="rect">
            <a:avLst/>
          </a:prstGeom>
          <a:solidFill>
            <a:srgbClr val="379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Segoe UI" panose="020B0502040204020203" pitchFamily="34" charset="0"/>
              <a:cs typeface="Segoe UI" panose="020B0502040204020203" pitchFamily="34" charset="0"/>
            </a:endParaRPr>
          </a:p>
        </p:txBody>
      </p:sp>
      <p:sp>
        <p:nvSpPr>
          <p:cNvPr id="54" name="Freeform: Shape 53">
            <a:extLst>
              <a:ext uri="{FF2B5EF4-FFF2-40B4-BE49-F238E27FC236}">
                <a16:creationId xmlns:a16="http://schemas.microsoft.com/office/drawing/2014/main" id="{60905552-8DF8-4D8A-BC07-8DC685375735}"/>
              </a:ext>
            </a:extLst>
          </p:cNvPr>
          <p:cNvSpPr/>
          <p:nvPr userDrawn="1"/>
        </p:nvSpPr>
        <p:spPr>
          <a:xfrm>
            <a:off x="6180138" y="1963225"/>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endParaRPr lang="en-ID">
              <a:latin typeface="Segoe UI" panose="020B0502040204020203" pitchFamily="34" charset="0"/>
              <a:cs typeface="Segoe UI" panose="020B0502040204020203" pitchFamily="34" charset="0"/>
            </a:endParaRPr>
          </a:p>
        </p:txBody>
      </p:sp>
      <p:sp>
        <p:nvSpPr>
          <p:cNvPr id="59" name="Text Placeholder 58">
            <a:extLst>
              <a:ext uri="{FF2B5EF4-FFF2-40B4-BE49-F238E27FC236}">
                <a16:creationId xmlns:a16="http://schemas.microsoft.com/office/drawing/2014/main" id="{7A1E41A4-DA73-40CA-B22A-019D52D9EA75}"/>
              </a:ext>
            </a:extLst>
          </p:cNvPr>
          <p:cNvSpPr>
            <a:spLocks noGrp="1"/>
          </p:cNvSpPr>
          <p:nvPr>
            <p:ph type="body" sz="quarter" idx="12" hasCustomPrompt="1"/>
          </p:nvPr>
        </p:nvSpPr>
        <p:spPr>
          <a:xfrm>
            <a:off x="6096000" y="2393037"/>
            <a:ext cx="4819650" cy="827088"/>
          </a:xfrm>
          <a:prstGeom prst="rect">
            <a:avLst/>
          </a:prstGeom>
        </p:spPr>
        <p:txBody>
          <a:bodyPr/>
          <a:lstStyle>
            <a:lvl1pPr>
              <a:buNone/>
              <a:defRPr lang="en-US" sz="7200" dirty="0" smtClean="0">
                <a:solidFill>
                  <a:schemeClr val="accent2"/>
                </a:solidFill>
                <a:latin typeface="Segoe UI" panose="020B0502040204020203" pitchFamily="34" charset="0"/>
                <a:cs typeface="Segoe UI" panose="020B0502040204020203" pitchFamily="34" charset="0"/>
              </a:defRPr>
            </a:lvl1pPr>
            <a:lvl2pPr>
              <a:buNone/>
              <a:defRPr lang="en-US" sz="7200" dirty="0" smtClean="0"/>
            </a:lvl2pPr>
            <a:lvl3pPr>
              <a:buNone/>
              <a:defRPr lang="en-US" sz="7200" dirty="0" smtClean="0"/>
            </a:lvl3pPr>
            <a:lvl4pPr>
              <a:buNone/>
              <a:defRPr lang="en-US" sz="7200" dirty="0" smtClean="0"/>
            </a:lvl4pPr>
            <a:lvl5pPr>
              <a:buNone/>
              <a:defRPr lang="en-US" sz="7200" dirty="0"/>
            </a:lvl5pPr>
          </a:lstStyle>
          <a:p>
            <a:pPr lvl="0"/>
            <a:r>
              <a:rPr lang="en-US" dirty="0"/>
              <a:t>Edit Text</a:t>
            </a:r>
          </a:p>
        </p:txBody>
      </p:sp>
      <p:sp>
        <p:nvSpPr>
          <p:cNvPr id="62" name="Text Placeholder 58">
            <a:extLst>
              <a:ext uri="{FF2B5EF4-FFF2-40B4-BE49-F238E27FC236}">
                <a16:creationId xmlns:a16="http://schemas.microsoft.com/office/drawing/2014/main" id="{3716704D-3356-497E-9D86-093BC396705F}"/>
              </a:ext>
            </a:extLst>
          </p:cNvPr>
          <p:cNvSpPr>
            <a:spLocks noGrp="1"/>
          </p:cNvSpPr>
          <p:nvPr>
            <p:ph type="body" sz="quarter" idx="13" hasCustomPrompt="1"/>
          </p:nvPr>
        </p:nvSpPr>
        <p:spPr>
          <a:xfrm>
            <a:off x="6096000" y="3518326"/>
            <a:ext cx="4819650" cy="827088"/>
          </a:xfrm>
          <a:prstGeom prst="rect">
            <a:avLst/>
          </a:prstGeom>
        </p:spPr>
        <p:txBody>
          <a:bodyPr/>
          <a:lstStyle>
            <a:lvl1pPr rtl="0">
              <a:buNone/>
              <a:defRPr lang="en-US" sz="2000" spc="600" dirty="0" smtClean="0">
                <a:solidFill>
                  <a:schemeClr val="accent1"/>
                </a:solidFill>
                <a:latin typeface="Segoe UI" panose="020B0502040204020203" pitchFamily="34" charset="0"/>
                <a:cs typeface="Segoe UI" panose="020B0502040204020203" pitchFamily="34" charset="0"/>
              </a:defRPr>
            </a:lvl1pPr>
            <a:lvl2pPr>
              <a:buNone/>
              <a:defRPr lang="en-US" sz="7200" dirty="0" smtClean="0"/>
            </a:lvl2pPr>
            <a:lvl3pPr>
              <a:buNone/>
              <a:defRPr lang="en-US" sz="7200" dirty="0" smtClean="0"/>
            </a:lvl3pPr>
            <a:lvl4pPr>
              <a:buNone/>
              <a:defRPr lang="en-US" sz="7200" dirty="0" smtClean="0"/>
            </a:lvl4pPr>
            <a:lvl5pPr>
              <a:buNone/>
              <a:defRPr lang="en-US" sz="7200" dirty="0"/>
            </a:lvl5pPr>
          </a:lstStyle>
          <a:p>
            <a:pPr lvl="0"/>
            <a:r>
              <a:rPr lang="en-US" dirty="0"/>
              <a:t>Edit Text</a:t>
            </a:r>
          </a:p>
        </p:txBody>
      </p:sp>
      <p:pic>
        <p:nvPicPr>
          <p:cNvPr id="64" name="Graphic 63">
            <a:extLst>
              <a:ext uri="{FF2B5EF4-FFF2-40B4-BE49-F238E27FC236}">
                <a16:creationId xmlns:a16="http://schemas.microsoft.com/office/drawing/2014/main" id="{0294FACC-9AF7-40B0-BEC2-E9F7F5E2DB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80138" y="6220420"/>
            <a:ext cx="2845008" cy="875387"/>
          </a:xfrm>
          <a:prstGeom prst="rect">
            <a:avLst/>
          </a:prstGeom>
        </p:spPr>
      </p:pic>
      <p:sp>
        <p:nvSpPr>
          <p:cNvPr id="11" name="Text Placeholder 58">
            <a:extLst>
              <a:ext uri="{FF2B5EF4-FFF2-40B4-BE49-F238E27FC236}">
                <a16:creationId xmlns:a16="http://schemas.microsoft.com/office/drawing/2014/main" id="{3716704D-3356-497E-9D86-093BC396705F}"/>
              </a:ext>
            </a:extLst>
          </p:cNvPr>
          <p:cNvSpPr>
            <a:spLocks noGrp="1"/>
          </p:cNvSpPr>
          <p:nvPr>
            <p:ph type="body" sz="quarter" idx="15" hasCustomPrompt="1"/>
          </p:nvPr>
        </p:nvSpPr>
        <p:spPr>
          <a:xfrm>
            <a:off x="2104329" y="1923331"/>
            <a:ext cx="3134417" cy="2419802"/>
          </a:xfrm>
          <a:prstGeom prst="rect">
            <a:avLst/>
          </a:prstGeom>
        </p:spPr>
        <p:txBody>
          <a:bodyPr anchor="ctr"/>
          <a:lstStyle>
            <a:lvl1pPr rtl="0">
              <a:buNone/>
              <a:defRPr lang="en-US" sz="1100" spc="0" dirty="0" smtClean="0">
                <a:solidFill>
                  <a:schemeClr val="tx1">
                    <a:lumMod val="65000"/>
                    <a:lumOff val="35000"/>
                  </a:schemeClr>
                </a:solidFill>
                <a:latin typeface="Segoe UI" panose="020B0502040204020203" pitchFamily="34" charset="0"/>
                <a:cs typeface="Segoe UI" panose="020B0502040204020203" pitchFamily="34" charset="0"/>
              </a:defRPr>
            </a:lvl1pPr>
            <a:lvl2pPr>
              <a:buNone/>
              <a:defRPr lang="en-US" sz="7200" dirty="0" smtClean="0"/>
            </a:lvl2pPr>
            <a:lvl3pPr>
              <a:buNone/>
              <a:defRPr lang="en-US" sz="7200" dirty="0" smtClean="0"/>
            </a:lvl3pPr>
            <a:lvl4pPr>
              <a:buNone/>
              <a:defRPr lang="en-US" sz="7200" dirty="0" smtClean="0"/>
            </a:lvl4pPr>
            <a:lvl5pPr>
              <a:buNone/>
              <a:defRPr lang="en-US" sz="7200" dirty="0"/>
            </a:lvl5pPr>
          </a:lstStyle>
          <a:p>
            <a:pPr lvl="0"/>
            <a:r>
              <a:rPr lang="en-US" dirty="0"/>
              <a:t>Edit Text</a:t>
            </a:r>
          </a:p>
        </p:txBody>
      </p:sp>
    </p:spTree>
    <p:extLst>
      <p:ext uri="{BB962C8B-B14F-4D97-AF65-F5344CB8AC3E}">
        <p14:creationId xmlns:p14="http://schemas.microsoft.com/office/powerpoint/2010/main" val="40395454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Creative 1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A1C2C1-86C4-40C9-AD79-7BBF75E59550}"/>
              </a:ext>
            </a:extLst>
          </p:cNvPr>
          <p:cNvSpPr/>
          <p:nvPr userDrawn="1"/>
        </p:nvSpPr>
        <p:spPr>
          <a:xfrm>
            <a:off x="0" y="5029200"/>
            <a:ext cx="121920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4" name="Rectangle 3">
            <a:extLst>
              <a:ext uri="{FF2B5EF4-FFF2-40B4-BE49-F238E27FC236}">
                <a16:creationId xmlns:a16="http://schemas.microsoft.com/office/drawing/2014/main" id="{B0D9CA7F-9D7E-482C-A913-5A583359FD1A}"/>
              </a:ext>
            </a:extLst>
          </p:cNvPr>
          <p:cNvSpPr/>
          <p:nvPr userDrawn="1"/>
        </p:nvSpPr>
        <p:spPr>
          <a:xfrm>
            <a:off x="-1" y="4718902"/>
            <a:ext cx="2217917"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cxnSp>
        <p:nvCxnSpPr>
          <p:cNvPr id="6" name="Straight Connector 5">
            <a:extLst>
              <a:ext uri="{FF2B5EF4-FFF2-40B4-BE49-F238E27FC236}">
                <a16:creationId xmlns:a16="http://schemas.microsoft.com/office/drawing/2014/main" id="{F8E6121E-794F-484F-96B9-A5AC2ED9412D}"/>
              </a:ext>
            </a:extLst>
          </p:cNvPr>
          <p:cNvCxnSpPr>
            <a:cxnSpLocks/>
          </p:cNvCxnSpPr>
          <p:nvPr userDrawn="1"/>
        </p:nvCxnSpPr>
        <p:spPr>
          <a:xfrm>
            <a:off x="11633200" y="5903048"/>
            <a:ext cx="5588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187DA80-94C2-4BAB-8CFA-C6E53B773B7C}"/>
              </a:ext>
            </a:extLst>
          </p:cNvPr>
          <p:cNvSpPr/>
          <p:nvPr userDrawn="1"/>
        </p:nvSpPr>
        <p:spPr>
          <a:xfrm>
            <a:off x="11633200" y="4718902"/>
            <a:ext cx="558800"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8" name="Graphic 38">
            <a:extLst>
              <a:ext uri="{FF2B5EF4-FFF2-40B4-BE49-F238E27FC236}">
                <a16:creationId xmlns:a16="http://schemas.microsoft.com/office/drawing/2014/main" id="{E0CA8508-9400-4595-94EA-8765CFFC0C04}"/>
              </a:ext>
            </a:extLst>
          </p:cNvPr>
          <p:cNvSpPr/>
          <p:nvPr userDrawn="1"/>
        </p:nvSpPr>
        <p:spPr>
          <a:xfrm>
            <a:off x="685800" y="852182"/>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10" name="Rectangle 9">
            <a:extLst>
              <a:ext uri="{FF2B5EF4-FFF2-40B4-BE49-F238E27FC236}">
                <a16:creationId xmlns:a16="http://schemas.microsoft.com/office/drawing/2014/main" id="{9628981E-CD12-430F-9059-94BEEDD07AEE}"/>
              </a:ext>
            </a:extLst>
          </p:cNvPr>
          <p:cNvSpPr/>
          <p:nvPr userDrawn="1"/>
        </p:nvSpPr>
        <p:spPr>
          <a:xfrm>
            <a:off x="7534275" y="852182"/>
            <a:ext cx="4657725"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16" name="Freeform: Shape 7">
            <a:extLst>
              <a:ext uri="{FF2B5EF4-FFF2-40B4-BE49-F238E27FC236}">
                <a16:creationId xmlns:a16="http://schemas.microsoft.com/office/drawing/2014/main" id="{119DF90B-80DD-4B7F-BDEE-178475287179}"/>
              </a:ext>
            </a:extLst>
          </p:cNvPr>
          <p:cNvSpPr/>
          <p:nvPr userDrawn="1"/>
        </p:nvSpPr>
        <p:spPr>
          <a:xfrm>
            <a:off x="1068175" y="1645628"/>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17" name="Text Placeholder 16"/>
          <p:cNvSpPr>
            <a:spLocks noGrp="1"/>
          </p:cNvSpPr>
          <p:nvPr>
            <p:ph type="body" sz="quarter" idx="10" hasCustomPrompt="1"/>
          </p:nvPr>
        </p:nvSpPr>
        <p:spPr>
          <a:xfrm>
            <a:off x="914874" y="1983694"/>
            <a:ext cx="3978372" cy="1482459"/>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sp>
        <p:nvSpPr>
          <p:cNvPr id="18" name="Text Placeholder 16"/>
          <p:cNvSpPr>
            <a:spLocks noGrp="1"/>
          </p:cNvSpPr>
          <p:nvPr>
            <p:ph type="body" sz="quarter" idx="11" hasCustomPrompt="1"/>
          </p:nvPr>
        </p:nvSpPr>
        <p:spPr>
          <a:xfrm>
            <a:off x="7534275" y="1257300"/>
            <a:ext cx="4098925" cy="2947252"/>
          </a:xfrm>
          <a:prstGeom prst="rect">
            <a:avLst/>
          </a:prstGeom>
        </p:spPr>
        <p:txBody>
          <a:bodyPr anchor="ctr"/>
          <a:lstStyle>
            <a:lvl1pPr marL="0" indent="0" rtl="0">
              <a:buNone/>
              <a:defRPr sz="1100" strike="noStrike" baseline="0">
                <a:solidFill>
                  <a:schemeClr val="accent2"/>
                </a:solidFill>
                <a:effectLst/>
              </a:defRPr>
            </a:lvl1pPr>
          </a:lstStyle>
          <a:p>
            <a:pPr lvl="0"/>
            <a:r>
              <a:rPr lang="en-US" dirty="0"/>
              <a:t>Edit text</a:t>
            </a:r>
          </a:p>
        </p:txBody>
      </p:sp>
      <p:sp>
        <p:nvSpPr>
          <p:cNvPr id="19" name="Text Placeholder 16"/>
          <p:cNvSpPr>
            <a:spLocks noGrp="1"/>
          </p:cNvSpPr>
          <p:nvPr>
            <p:ph type="body" sz="quarter" idx="12" hasCustomPrompt="1"/>
          </p:nvPr>
        </p:nvSpPr>
        <p:spPr>
          <a:xfrm>
            <a:off x="8562975" y="5572125"/>
            <a:ext cx="2466975" cy="771525"/>
          </a:xfrm>
          <a:prstGeom prst="rect">
            <a:avLst/>
          </a:prstGeom>
        </p:spPr>
        <p:txBody>
          <a:bodyPr anchor="ctr"/>
          <a:lstStyle>
            <a:lvl1pPr marL="0" indent="0" rtl="0">
              <a:buNone/>
              <a:defRPr sz="1600" b="1" strike="noStrike" baseline="0">
                <a:solidFill>
                  <a:schemeClr val="bg1"/>
                </a:solidFill>
                <a:effectLst/>
              </a:defRPr>
            </a:lvl1pPr>
          </a:lstStyle>
          <a:p>
            <a:pPr lvl="0"/>
            <a:r>
              <a:rPr lang="en-US" dirty="0"/>
              <a:t>Edit text</a:t>
            </a:r>
          </a:p>
        </p:txBody>
      </p:sp>
      <p:pic>
        <p:nvPicPr>
          <p:cNvPr id="20" name="Graphic 7">
            <a:extLst>
              <a:ext uri="{FF2B5EF4-FFF2-40B4-BE49-F238E27FC236}">
                <a16:creationId xmlns:a16="http://schemas.microsoft.com/office/drawing/2014/main" id="{1604A1C4-BA48-439C-93BB-4C58C3EE33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91575" y="495852"/>
            <a:ext cx="1743075" cy="536330"/>
          </a:xfrm>
          <a:prstGeom prst="rect">
            <a:avLst/>
          </a:prstGeom>
        </p:spPr>
      </p:pic>
    </p:spTree>
    <p:extLst>
      <p:ext uri="{BB962C8B-B14F-4D97-AF65-F5344CB8AC3E}">
        <p14:creationId xmlns:p14="http://schemas.microsoft.com/office/powerpoint/2010/main" val="2791820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Creative 1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0552ECB-F19F-4F9B-9689-BD21232A8E50}"/>
              </a:ext>
            </a:extLst>
          </p:cNvPr>
          <p:cNvSpPr/>
          <p:nvPr userDrawn="1"/>
        </p:nvSpPr>
        <p:spPr>
          <a:xfrm>
            <a:off x="6096000" y="0"/>
            <a:ext cx="6096000" cy="6629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19" name="Graphic 38">
            <a:extLst>
              <a:ext uri="{FF2B5EF4-FFF2-40B4-BE49-F238E27FC236}">
                <a16:creationId xmlns:a16="http://schemas.microsoft.com/office/drawing/2014/main" id="{E0CA8508-9400-4595-94EA-8765CFFC0C04}"/>
              </a:ext>
            </a:extLst>
          </p:cNvPr>
          <p:cNvSpPr/>
          <p:nvPr userDrawn="1"/>
        </p:nvSpPr>
        <p:spPr>
          <a:xfrm>
            <a:off x="685800" y="623008"/>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0" name="Freeform: Shape 7">
            <a:extLst>
              <a:ext uri="{FF2B5EF4-FFF2-40B4-BE49-F238E27FC236}">
                <a16:creationId xmlns:a16="http://schemas.microsoft.com/office/drawing/2014/main" id="{119DF90B-80DD-4B7F-BDEE-178475287179}"/>
              </a:ext>
            </a:extLst>
          </p:cNvPr>
          <p:cNvSpPr/>
          <p:nvPr userDrawn="1"/>
        </p:nvSpPr>
        <p:spPr>
          <a:xfrm>
            <a:off x="1068175" y="1416454"/>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1" name="Text Placeholder 16"/>
          <p:cNvSpPr>
            <a:spLocks noGrp="1"/>
          </p:cNvSpPr>
          <p:nvPr>
            <p:ph type="body" sz="quarter" idx="10" hasCustomPrompt="1"/>
          </p:nvPr>
        </p:nvSpPr>
        <p:spPr>
          <a:xfrm>
            <a:off x="914874" y="1754520"/>
            <a:ext cx="3978372" cy="1482459"/>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pic>
        <p:nvPicPr>
          <p:cNvPr id="22" name="Graphic 8">
            <a:extLst>
              <a:ext uri="{FF2B5EF4-FFF2-40B4-BE49-F238E27FC236}">
                <a16:creationId xmlns:a16="http://schemas.microsoft.com/office/drawing/2014/main" id="{C938EC8F-1613-473B-BCE5-340E209CE0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4604995" y="4471388"/>
            <a:ext cx="2284678" cy="716382"/>
          </a:xfrm>
          <a:prstGeom prst="rect">
            <a:avLst/>
          </a:prstGeom>
        </p:spPr>
      </p:pic>
      <p:sp>
        <p:nvSpPr>
          <p:cNvPr id="24" name="Text Placeholder 16"/>
          <p:cNvSpPr>
            <a:spLocks noGrp="1"/>
          </p:cNvSpPr>
          <p:nvPr>
            <p:ph type="body" sz="quarter" idx="11" hasCustomPrompt="1"/>
          </p:nvPr>
        </p:nvSpPr>
        <p:spPr>
          <a:xfrm>
            <a:off x="7185364" y="1076576"/>
            <a:ext cx="3977936" cy="339878"/>
          </a:xfrm>
          <a:prstGeom prst="rect">
            <a:avLst/>
          </a:prstGeom>
        </p:spPr>
        <p:txBody>
          <a:bodyPr/>
          <a:lstStyle>
            <a:lvl1pPr marL="0" indent="0">
              <a:buNone/>
              <a:defRPr sz="2000" b="1" baseline="0">
                <a:solidFill>
                  <a:schemeClr val="bg1"/>
                </a:solidFill>
              </a:defRPr>
            </a:lvl1pPr>
          </a:lstStyle>
          <a:p>
            <a:pPr lvl="0"/>
            <a:r>
              <a:rPr lang="en-US" dirty="0"/>
              <a:t>Edit text</a:t>
            </a:r>
          </a:p>
          <a:p>
            <a:pPr lvl="0"/>
            <a:endParaRPr lang="en-US" dirty="0"/>
          </a:p>
        </p:txBody>
      </p:sp>
      <p:sp>
        <p:nvSpPr>
          <p:cNvPr id="25" name="Text Placeholder 16"/>
          <p:cNvSpPr>
            <a:spLocks noGrp="1"/>
          </p:cNvSpPr>
          <p:nvPr>
            <p:ph type="body" sz="quarter" idx="12" hasCustomPrompt="1"/>
          </p:nvPr>
        </p:nvSpPr>
        <p:spPr>
          <a:xfrm>
            <a:off x="7185364" y="1497998"/>
            <a:ext cx="3977936" cy="1012969"/>
          </a:xfrm>
          <a:prstGeom prst="rect">
            <a:avLst/>
          </a:prstGeom>
        </p:spPr>
        <p:txBody>
          <a:bodyPr/>
          <a:lstStyle>
            <a:lvl1pPr marL="0" indent="0">
              <a:buNone/>
              <a:defRPr sz="1400" b="0" baseline="0">
                <a:solidFill>
                  <a:schemeClr val="bg1"/>
                </a:solidFill>
              </a:defRPr>
            </a:lvl1pPr>
          </a:lstStyle>
          <a:p>
            <a:pPr lvl="0"/>
            <a:r>
              <a:rPr lang="en-US" dirty="0"/>
              <a:t>Edit text</a:t>
            </a:r>
          </a:p>
          <a:p>
            <a:pPr lvl="0"/>
            <a:endParaRPr lang="en-US" dirty="0"/>
          </a:p>
        </p:txBody>
      </p:sp>
      <p:sp>
        <p:nvSpPr>
          <p:cNvPr id="26" name="Text Placeholder 16"/>
          <p:cNvSpPr>
            <a:spLocks noGrp="1"/>
          </p:cNvSpPr>
          <p:nvPr>
            <p:ph type="body" sz="quarter" idx="13" hasCustomPrompt="1"/>
          </p:nvPr>
        </p:nvSpPr>
        <p:spPr>
          <a:xfrm>
            <a:off x="7185364" y="2693668"/>
            <a:ext cx="3977936" cy="339878"/>
          </a:xfrm>
          <a:prstGeom prst="rect">
            <a:avLst/>
          </a:prstGeom>
        </p:spPr>
        <p:txBody>
          <a:bodyPr/>
          <a:lstStyle>
            <a:lvl1pPr marL="0" indent="0" rtl="0">
              <a:buNone/>
              <a:defRPr sz="2000" b="1" baseline="0">
                <a:solidFill>
                  <a:schemeClr val="bg1"/>
                </a:solidFill>
              </a:defRPr>
            </a:lvl1pPr>
          </a:lstStyle>
          <a:p>
            <a:pPr lvl="0"/>
            <a:r>
              <a:rPr lang="en-US" dirty="0"/>
              <a:t>Edit text</a:t>
            </a:r>
          </a:p>
          <a:p>
            <a:pPr lvl="0"/>
            <a:endParaRPr lang="en-US" dirty="0"/>
          </a:p>
        </p:txBody>
      </p:sp>
      <p:sp>
        <p:nvSpPr>
          <p:cNvPr id="27" name="Text Placeholder 16"/>
          <p:cNvSpPr>
            <a:spLocks noGrp="1"/>
          </p:cNvSpPr>
          <p:nvPr>
            <p:ph type="body" sz="quarter" idx="14" hasCustomPrompt="1"/>
          </p:nvPr>
        </p:nvSpPr>
        <p:spPr>
          <a:xfrm>
            <a:off x="7185364" y="3115090"/>
            <a:ext cx="3977936" cy="1012969"/>
          </a:xfrm>
          <a:prstGeom prst="rect">
            <a:avLst/>
          </a:prstGeom>
        </p:spPr>
        <p:txBody>
          <a:bodyPr/>
          <a:lstStyle>
            <a:lvl1pPr marL="0" indent="0" rtl="0">
              <a:buNone/>
              <a:defRPr sz="1400" b="0" baseline="0">
                <a:solidFill>
                  <a:schemeClr val="bg1"/>
                </a:solidFill>
              </a:defRPr>
            </a:lvl1pPr>
          </a:lstStyle>
          <a:p>
            <a:pPr lvl="0"/>
            <a:r>
              <a:rPr lang="en-US" dirty="0"/>
              <a:t>Edit text</a:t>
            </a:r>
          </a:p>
          <a:p>
            <a:pPr lvl="0"/>
            <a:endParaRPr lang="en-US" dirty="0"/>
          </a:p>
        </p:txBody>
      </p:sp>
      <p:sp>
        <p:nvSpPr>
          <p:cNvPr id="31" name="Text Placeholder 16"/>
          <p:cNvSpPr>
            <a:spLocks noGrp="1"/>
          </p:cNvSpPr>
          <p:nvPr>
            <p:ph type="body" sz="quarter" idx="15" hasCustomPrompt="1"/>
          </p:nvPr>
        </p:nvSpPr>
        <p:spPr>
          <a:xfrm>
            <a:off x="7185364" y="4329132"/>
            <a:ext cx="3977936" cy="339878"/>
          </a:xfrm>
          <a:prstGeom prst="rect">
            <a:avLst/>
          </a:prstGeom>
        </p:spPr>
        <p:txBody>
          <a:bodyPr/>
          <a:lstStyle>
            <a:lvl1pPr marL="0" indent="0" rtl="0">
              <a:buNone/>
              <a:defRPr sz="2000" b="1" baseline="0">
                <a:solidFill>
                  <a:schemeClr val="bg1"/>
                </a:solidFill>
              </a:defRPr>
            </a:lvl1pPr>
          </a:lstStyle>
          <a:p>
            <a:pPr lvl="0"/>
            <a:r>
              <a:rPr lang="en-US" dirty="0"/>
              <a:t>Edit text</a:t>
            </a:r>
          </a:p>
          <a:p>
            <a:pPr lvl="0"/>
            <a:endParaRPr lang="en-US" dirty="0"/>
          </a:p>
        </p:txBody>
      </p:sp>
      <p:sp>
        <p:nvSpPr>
          <p:cNvPr id="32" name="Text Placeholder 16"/>
          <p:cNvSpPr>
            <a:spLocks noGrp="1"/>
          </p:cNvSpPr>
          <p:nvPr>
            <p:ph type="body" sz="quarter" idx="16" hasCustomPrompt="1"/>
          </p:nvPr>
        </p:nvSpPr>
        <p:spPr>
          <a:xfrm>
            <a:off x="7185364" y="4750554"/>
            <a:ext cx="3977936" cy="1012969"/>
          </a:xfrm>
          <a:prstGeom prst="rect">
            <a:avLst/>
          </a:prstGeom>
        </p:spPr>
        <p:txBody>
          <a:bodyPr/>
          <a:lstStyle>
            <a:lvl1pPr marL="0" indent="0" rtl="0">
              <a:buNone/>
              <a:defRPr sz="1400" b="0" baseline="0">
                <a:solidFill>
                  <a:schemeClr val="bg1"/>
                </a:solidFill>
              </a:defRPr>
            </a:lvl1pPr>
          </a:lstStyle>
          <a:p>
            <a:pPr lvl="0"/>
            <a:r>
              <a:rPr lang="en-US" dirty="0"/>
              <a:t>Edit text</a:t>
            </a:r>
          </a:p>
          <a:p>
            <a:pPr lvl="0"/>
            <a:endParaRPr lang="en-US" dirty="0"/>
          </a:p>
        </p:txBody>
      </p:sp>
    </p:spTree>
    <p:extLst>
      <p:ext uri="{BB962C8B-B14F-4D97-AF65-F5344CB8AC3E}">
        <p14:creationId xmlns:p14="http://schemas.microsoft.com/office/powerpoint/2010/main" val="138510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1_Creative 1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0552ECB-F19F-4F9B-9689-BD21232A8E50}"/>
              </a:ext>
            </a:extLst>
          </p:cNvPr>
          <p:cNvSpPr/>
          <p:nvPr userDrawn="1"/>
        </p:nvSpPr>
        <p:spPr>
          <a:xfrm>
            <a:off x="6096000" y="0"/>
            <a:ext cx="6096000" cy="6629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19" name="Graphic 38">
            <a:extLst>
              <a:ext uri="{FF2B5EF4-FFF2-40B4-BE49-F238E27FC236}">
                <a16:creationId xmlns:a16="http://schemas.microsoft.com/office/drawing/2014/main" id="{E0CA8508-9400-4595-94EA-8765CFFC0C04}"/>
              </a:ext>
            </a:extLst>
          </p:cNvPr>
          <p:cNvSpPr/>
          <p:nvPr userDrawn="1"/>
        </p:nvSpPr>
        <p:spPr>
          <a:xfrm>
            <a:off x="345989" y="259496"/>
            <a:ext cx="982240" cy="1634160"/>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0" name="Freeform: Shape 7">
            <a:extLst>
              <a:ext uri="{FF2B5EF4-FFF2-40B4-BE49-F238E27FC236}">
                <a16:creationId xmlns:a16="http://schemas.microsoft.com/office/drawing/2014/main" id="{119DF90B-80DD-4B7F-BDEE-178475287179}"/>
              </a:ext>
            </a:extLst>
          </p:cNvPr>
          <p:cNvSpPr/>
          <p:nvPr userDrawn="1"/>
        </p:nvSpPr>
        <p:spPr>
          <a:xfrm>
            <a:off x="586392" y="595370"/>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1" name="Text Placeholder 16"/>
          <p:cNvSpPr>
            <a:spLocks noGrp="1"/>
          </p:cNvSpPr>
          <p:nvPr>
            <p:ph type="body" sz="quarter" idx="10" hasCustomPrompt="1"/>
          </p:nvPr>
        </p:nvSpPr>
        <p:spPr>
          <a:xfrm>
            <a:off x="428407" y="924377"/>
            <a:ext cx="3978372" cy="573622"/>
          </a:xfrm>
          <a:prstGeom prst="rect">
            <a:avLst/>
          </a:prstGeom>
        </p:spPr>
        <p:txBody>
          <a:bodyPr/>
          <a:lstStyle>
            <a:lvl1pPr marL="0" indent="0">
              <a:buNone/>
              <a:defRPr sz="2400" baseline="0">
                <a:solidFill>
                  <a:schemeClr val="accent1"/>
                </a:solidFill>
              </a:defRPr>
            </a:lvl1pPr>
          </a:lstStyle>
          <a:p>
            <a:pPr lvl="0"/>
            <a:r>
              <a:rPr lang="en-US" dirty="0"/>
              <a:t>EDIT TEXT</a:t>
            </a:r>
          </a:p>
          <a:p>
            <a:pPr lvl="0"/>
            <a:endParaRPr lang="en-US" dirty="0"/>
          </a:p>
        </p:txBody>
      </p:sp>
      <p:pic>
        <p:nvPicPr>
          <p:cNvPr id="22" name="Graphic 8">
            <a:extLst>
              <a:ext uri="{FF2B5EF4-FFF2-40B4-BE49-F238E27FC236}">
                <a16:creationId xmlns:a16="http://schemas.microsoft.com/office/drawing/2014/main" id="{C938EC8F-1613-473B-BCE5-340E209CE0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4604995" y="4471388"/>
            <a:ext cx="2284678" cy="716382"/>
          </a:xfrm>
          <a:prstGeom prst="rect">
            <a:avLst/>
          </a:prstGeom>
        </p:spPr>
      </p:pic>
      <p:sp>
        <p:nvSpPr>
          <p:cNvPr id="24" name="Text Placeholder 16"/>
          <p:cNvSpPr>
            <a:spLocks noGrp="1"/>
          </p:cNvSpPr>
          <p:nvPr>
            <p:ph type="body" sz="quarter" idx="11" hasCustomPrompt="1"/>
          </p:nvPr>
        </p:nvSpPr>
        <p:spPr>
          <a:xfrm>
            <a:off x="7185364" y="1076576"/>
            <a:ext cx="3977936" cy="339878"/>
          </a:xfrm>
          <a:prstGeom prst="rect">
            <a:avLst/>
          </a:prstGeom>
        </p:spPr>
        <p:txBody>
          <a:bodyPr/>
          <a:lstStyle>
            <a:lvl1pPr marL="0" indent="0">
              <a:buNone/>
              <a:defRPr sz="2000" b="1" baseline="0">
                <a:solidFill>
                  <a:schemeClr val="bg1"/>
                </a:solidFill>
              </a:defRPr>
            </a:lvl1pPr>
          </a:lstStyle>
          <a:p>
            <a:pPr lvl="0"/>
            <a:r>
              <a:rPr lang="en-US" dirty="0"/>
              <a:t>Edit text</a:t>
            </a:r>
          </a:p>
          <a:p>
            <a:pPr lvl="0"/>
            <a:endParaRPr lang="en-US" dirty="0"/>
          </a:p>
        </p:txBody>
      </p:sp>
      <p:sp>
        <p:nvSpPr>
          <p:cNvPr id="25" name="Text Placeholder 16"/>
          <p:cNvSpPr>
            <a:spLocks noGrp="1"/>
          </p:cNvSpPr>
          <p:nvPr>
            <p:ph type="body" sz="quarter" idx="12" hasCustomPrompt="1"/>
          </p:nvPr>
        </p:nvSpPr>
        <p:spPr>
          <a:xfrm>
            <a:off x="7185364" y="1497998"/>
            <a:ext cx="3977936" cy="1012969"/>
          </a:xfrm>
          <a:prstGeom prst="rect">
            <a:avLst/>
          </a:prstGeom>
        </p:spPr>
        <p:txBody>
          <a:bodyPr/>
          <a:lstStyle>
            <a:lvl1pPr marL="0" indent="0">
              <a:buNone/>
              <a:defRPr sz="1400" b="0" baseline="0">
                <a:solidFill>
                  <a:schemeClr val="bg1"/>
                </a:solidFill>
              </a:defRPr>
            </a:lvl1pPr>
          </a:lstStyle>
          <a:p>
            <a:pPr lvl="0"/>
            <a:r>
              <a:rPr lang="en-US" dirty="0"/>
              <a:t>Edit text</a:t>
            </a:r>
          </a:p>
          <a:p>
            <a:pPr lvl="0"/>
            <a:endParaRPr lang="en-US" dirty="0"/>
          </a:p>
        </p:txBody>
      </p:sp>
      <p:sp>
        <p:nvSpPr>
          <p:cNvPr id="26" name="Text Placeholder 16"/>
          <p:cNvSpPr>
            <a:spLocks noGrp="1"/>
          </p:cNvSpPr>
          <p:nvPr>
            <p:ph type="body" sz="quarter" idx="13" hasCustomPrompt="1"/>
          </p:nvPr>
        </p:nvSpPr>
        <p:spPr>
          <a:xfrm>
            <a:off x="7185364" y="2693668"/>
            <a:ext cx="3977936" cy="339878"/>
          </a:xfrm>
          <a:prstGeom prst="rect">
            <a:avLst/>
          </a:prstGeom>
        </p:spPr>
        <p:txBody>
          <a:bodyPr/>
          <a:lstStyle>
            <a:lvl1pPr marL="0" indent="0" rtl="0">
              <a:buNone/>
              <a:defRPr sz="2000" b="1" baseline="0">
                <a:solidFill>
                  <a:schemeClr val="bg1"/>
                </a:solidFill>
              </a:defRPr>
            </a:lvl1pPr>
          </a:lstStyle>
          <a:p>
            <a:pPr lvl="0"/>
            <a:r>
              <a:rPr lang="en-US" dirty="0"/>
              <a:t>Edit text</a:t>
            </a:r>
          </a:p>
          <a:p>
            <a:pPr lvl="0"/>
            <a:endParaRPr lang="en-US" dirty="0"/>
          </a:p>
        </p:txBody>
      </p:sp>
      <p:sp>
        <p:nvSpPr>
          <p:cNvPr id="27" name="Text Placeholder 16"/>
          <p:cNvSpPr>
            <a:spLocks noGrp="1"/>
          </p:cNvSpPr>
          <p:nvPr>
            <p:ph type="body" sz="quarter" idx="14" hasCustomPrompt="1"/>
          </p:nvPr>
        </p:nvSpPr>
        <p:spPr>
          <a:xfrm>
            <a:off x="7185364" y="3115090"/>
            <a:ext cx="3977936" cy="1012969"/>
          </a:xfrm>
          <a:prstGeom prst="rect">
            <a:avLst/>
          </a:prstGeom>
        </p:spPr>
        <p:txBody>
          <a:bodyPr/>
          <a:lstStyle>
            <a:lvl1pPr marL="0" indent="0" rtl="0">
              <a:buNone/>
              <a:defRPr sz="1400" b="0" baseline="0">
                <a:solidFill>
                  <a:schemeClr val="bg1"/>
                </a:solidFill>
              </a:defRPr>
            </a:lvl1pPr>
          </a:lstStyle>
          <a:p>
            <a:pPr lvl="0"/>
            <a:r>
              <a:rPr lang="en-US" dirty="0"/>
              <a:t>Edit text</a:t>
            </a:r>
          </a:p>
          <a:p>
            <a:pPr lvl="0"/>
            <a:endParaRPr lang="en-US" dirty="0"/>
          </a:p>
        </p:txBody>
      </p:sp>
      <p:sp>
        <p:nvSpPr>
          <p:cNvPr id="31" name="Text Placeholder 16"/>
          <p:cNvSpPr>
            <a:spLocks noGrp="1"/>
          </p:cNvSpPr>
          <p:nvPr>
            <p:ph type="body" sz="quarter" idx="15" hasCustomPrompt="1"/>
          </p:nvPr>
        </p:nvSpPr>
        <p:spPr>
          <a:xfrm>
            <a:off x="7185364" y="4329132"/>
            <a:ext cx="3977936" cy="339878"/>
          </a:xfrm>
          <a:prstGeom prst="rect">
            <a:avLst/>
          </a:prstGeom>
        </p:spPr>
        <p:txBody>
          <a:bodyPr/>
          <a:lstStyle>
            <a:lvl1pPr marL="0" indent="0" rtl="0">
              <a:buNone/>
              <a:defRPr sz="2000" b="1" baseline="0">
                <a:solidFill>
                  <a:schemeClr val="bg1"/>
                </a:solidFill>
              </a:defRPr>
            </a:lvl1pPr>
          </a:lstStyle>
          <a:p>
            <a:pPr lvl="0"/>
            <a:r>
              <a:rPr lang="en-US" dirty="0"/>
              <a:t>Edit text</a:t>
            </a:r>
          </a:p>
          <a:p>
            <a:pPr lvl="0"/>
            <a:endParaRPr lang="en-US" dirty="0"/>
          </a:p>
        </p:txBody>
      </p:sp>
      <p:sp>
        <p:nvSpPr>
          <p:cNvPr id="32" name="Text Placeholder 16"/>
          <p:cNvSpPr>
            <a:spLocks noGrp="1"/>
          </p:cNvSpPr>
          <p:nvPr>
            <p:ph type="body" sz="quarter" idx="16" hasCustomPrompt="1"/>
          </p:nvPr>
        </p:nvSpPr>
        <p:spPr>
          <a:xfrm>
            <a:off x="7185364" y="4750554"/>
            <a:ext cx="3977936" cy="1012969"/>
          </a:xfrm>
          <a:prstGeom prst="rect">
            <a:avLst/>
          </a:prstGeom>
        </p:spPr>
        <p:txBody>
          <a:bodyPr/>
          <a:lstStyle>
            <a:lvl1pPr marL="0" indent="0" rtl="0">
              <a:buNone/>
              <a:defRPr sz="1400" b="0" baseline="0">
                <a:solidFill>
                  <a:schemeClr val="bg1"/>
                </a:solidFill>
              </a:defRPr>
            </a:lvl1pPr>
          </a:lstStyle>
          <a:p>
            <a:pPr lvl="0"/>
            <a:r>
              <a:rPr lang="en-US" dirty="0"/>
              <a:t>Edit text</a:t>
            </a:r>
          </a:p>
          <a:p>
            <a:pPr lvl="0"/>
            <a:endParaRPr lang="en-US" dirty="0"/>
          </a:p>
        </p:txBody>
      </p:sp>
    </p:spTree>
    <p:extLst>
      <p:ext uri="{BB962C8B-B14F-4D97-AF65-F5344CB8AC3E}">
        <p14:creationId xmlns:p14="http://schemas.microsoft.com/office/powerpoint/2010/main" val="239903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Creative 13">
    <p:spTree>
      <p:nvGrpSpPr>
        <p:cNvPr id="1" name=""/>
        <p:cNvGrpSpPr/>
        <p:nvPr/>
      </p:nvGrpSpPr>
      <p:grpSpPr>
        <a:xfrm>
          <a:off x="0" y="0"/>
          <a:ext cx="0" cy="0"/>
          <a:chOff x="0" y="0"/>
          <a:chExt cx="0" cy="0"/>
        </a:xfrm>
      </p:grpSpPr>
      <p:sp>
        <p:nvSpPr>
          <p:cNvPr id="2" name="Graphic 38">
            <a:extLst>
              <a:ext uri="{FF2B5EF4-FFF2-40B4-BE49-F238E27FC236}">
                <a16:creationId xmlns:a16="http://schemas.microsoft.com/office/drawing/2014/main" id="{EB1E8F1A-3476-4EBF-8584-CC7B4A5D225F}"/>
              </a:ext>
            </a:extLst>
          </p:cNvPr>
          <p:cNvSpPr/>
          <p:nvPr userDrawn="1"/>
        </p:nvSpPr>
        <p:spPr>
          <a:xfrm>
            <a:off x="4927098" y="2827710"/>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3" name="Rectangle 2">
            <a:extLst>
              <a:ext uri="{FF2B5EF4-FFF2-40B4-BE49-F238E27FC236}">
                <a16:creationId xmlns:a16="http://schemas.microsoft.com/office/drawing/2014/main" id="{DB59ACB6-22C0-4810-9C54-F3C24AC360D3}"/>
              </a:ext>
            </a:extLst>
          </p:cNvPr>
          <p:cNvSpPr/>
          <p:nvPr userDrawn="1"/>
        </p:nvSpPr>
        <p:spPr>
          <a:xfrm>
            <a:off x="9138126" y="2641515"/>
            <a:ext cx="3053874" cy="39734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5" name="Freeform: Shape 5">
            <a:extLst>
              <a:ext uri="{FF2B5EF4-FFF2-40B4-BE49-F238E27FC236}">
                <a16:creationId xmlns:a16="http://schemas.microsoft.com/office/drawing/2014/main" id="{19B1CE7A-BD69-4CB7-AD1E-655A29BBE321}"/>
              </a:ext>
            </a:extLst>
          </p:cNvPr>
          <p:cNvSpPr/>
          <p:nvPr userDrawn="1"/>
        </p:nvSpPr>
        <p:spPr>
          <a:xfrm>
            <a:off x="1122998" y="3315125"/>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8" name="Rectangle 7">
            <a:extLst>
              <a:ext uri="{FF2B5EF4-FFF2-40B4-BE49-F238E27FC236}">
                <a16:creationId xmlns:a16="http://schemas.microsoft.com/office/drawing/2014/main" id="{B413121B-09FF-41A5-85BA-E15AAF1BBC1B}"/>
              </a:ext>
            </a:extLst>
          </p:cNvPr>
          <p:cNvSpPr/>
          <p:nvPr userDrawn="1"/>
        </p:nvSpPr>
        <p:spPr>
          <a:xfrm>
            <a:off x="4515214" y="991883"/>
            <a:ext cx="1944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12" name="Text Placeholder 16"/>
          <p:cNvSpPr>
            <a:spLocks noGrp="1"/>
          </p:cNvSpPr>
          <p:nvPr>
            <p:ph type="body" sz="quarter" idx="10" hasCustomPrompt="1"/>
          </p:nvPr>
        </p:nvSpPr>
        <p:spPr>
          <a:xfrm>
            <a:off x="1041400" y="3644131"/>
            <a:ext cx="5417814" cy="1482459"/>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sp>
        <p:nvSpPr>
          <p:cNvPr id="13" name="Text Placeholder 16"/>
          <p:cNvSpPr>
            <a:spLocks noGrp="1"/>
          </p:cNvSpPr>
          <p:nvPr>
            <p:ph type="body" sz="quarter" idx="12" hasCustomPrompt="1"/>
          </p:nvPr>
        </p:nvSpPr>
        <p:spPr>
          <a:xfrm>
            <a:off x="1041400" y="5146965"/>
            <a:ext cx="5417814" cy="969414"/>
          </a:xfrm>
          <a:prstGeom prst="rect">
            <a:avLst/>
          </a:prstGeom>
        </p:spPr>
        <p:txBody>
          <a:bodyPr/>
          <a:lstStyle>
            <a:lvl1pPr marL="0" indent="0" rtl="0">
              <a:buNone/>
              <a:defRPr sz="1400" b="1" strike="noStrike" baseline="0">
                <a:solidFill>
                  <a:schemeClr val="accent2"/>
                </a:solidFill>
                <a:effectLst/>
              </a:defRPr>
            </a:lvl1pPr>
          </a:lstStyle>
          <a:p>
            <a:pPr lvl="0"/>
            <a:r>
              <a:rPr lang="en-US" dirty="0"/>
              <a:t>Edit text</a:t>
            </a:r>
          </a:p>
          <a:p>
            <a:pPr lvl="0"/>
            <a:endParaRPr lang="en-US" dirty="0"/>
          </a:p>
        </p:txBody>
      </p:sp>
      <p:sp>
        <p:nvSpPr>
          <p:cNvPr id="14" name="Text Placeholder 16"/>
          <p:cNvSpPr>
            <a:spLocks noGrp="1"/>
          </p:cNvSpPr>
          <p:nvPr>
            <p:ph type="body" sz="quarter" idx="13" hasCustomPrompt="1"/>
          </p:nvPr>
        </p:nvSpPr>
        <p:spPr>
          <a:xfrm>
            <a:off x="1041400" y="889001"/>
            <a:ext cx="2466975" cy="385763"/>
          </a:xfrm>
          <a:prstGeom prst="rect">
            <a:avLst/>
          </a:prstGeom>
        </p:spPr>
        <p:txBody>
          <a:bodyPr anchor="ctr"/>
          <a:lstStyle>
            <a:lvl1pPr marL="0" indent="0" rtl="0">
              <a:buNone/>
              <a:defRPr sz="1600" b="1" strike="noStrike" baseline="0">
                <a:solidFill>
                  <a:schemeClr val="accent2"/>
                </a:solidFill>
                <a:effectLst/>
              </a:defRPr>
            </a:lvl1pPr>
          </a:lstStyle>
          <a:p>
            <a:pPr lvl="0"/>
            <a:r>
              <a:rPr lang="en-US" dirty="0"/>
              <a:t>Edit text</a:t>
            </a:r>
          </a:p>
        </p:txBody>
      </p:sp>
      <p:pic>
        <p:nvPicPr>
          <p:cNvPr id="15" name="Graphic 7">
            <a:extLst>
              <a:ext uri="{FF2B5EF4-FFF2-40B4-BE49-F238E27FC236}">
                <a16:creationId xmlns:a16="http://schemas.microsoft.com/office/drawing/2014/main" id="{1604A1C4-BA48-439C-93BB-4C58C3EE33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91075" y="744125"/>
            <a:ext cx="1400539" cy="430934"/>
          </a:xfrm>
          <a:prstGeom prst="rect">
            <a:avLst/>
          </a:prstGeom>
        </p:spPr>
      </p:pic>
    </p:spTree>
    <p:extLst>
      <p:ext uri="{BB962C8B-B14F-4D97-AF65-F5344CB8AC3E}">
        <p14:creationId xmlns:p14="http://schemas.microsoft.com/office/powerpoint/2010/main" val="2278081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Creative 1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CF60E8-8304-46BE-8833-9439D197070B}"/>
              </a:ext>
            </a:extLst>
          </p:cNvPr>
          <p:cNvSpPr/>
          <p:nvPr userDrawn="1"/>
        </p:nvSpPr>
        <p:spPr>
          <a:xfrm>
            <a:off x="-1" y="4438872"/>
            <a:ext cx="4944345" cy="21810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22" name="Graphic 38">
            <a:extLst>
              <a:ext uri="{FF2B5EF4-FFF2-40B4-BE49-F238E27FC236}">
                <a16:creationId xmlns:a16="http://schemas.microsoft.com/office/drawing/2014/main" id="{E0CA8508-9400-4595-94EA-8765CFFC0C04}"/>
              </a:ext>
            </a:extLst>
          </p:cNvPr>
          <p:cNvSpPr/>
          <p:nvPr userDrawn="1"/>
        </p:nvSpPr>
        <p:spPr>
          <a:xfrm>
            <a:off x="685800" y="623008"/>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3" name="Freeform: Shape 7">
            <a:extLst>
              <a:ext uri="{FF2B5EF4-FFF2-40B4-BE49-F238E27FC236}">
                <a16:creationId xmlns:a16="http://schemas.microsoft.com/office/drawing/2014/main" id="{119DF90B-80DD-4B7F-BDEE-178475287179}"/>
              </a:ext>
            </a:extLst>
          </p:cNvPr>
          <p:cNvSpPr/>
          <p:nvPr userDrawn="1"/>
        </p:nvSpPr>
        <p:spPr>
          <a:xfrm>
            <a:off x="1068175" y="1416454"/>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4" name="Text Placeholder 16"/>
          <p:cNvSpPr>
            <a:spLocks noGrp="1"/>
          </p:cNvSpPr>
          <p:nvPr>
            <p:ph type="body" sz="quarter" idx="10" hasCustomPrompt="1"/>
          </p:nvPr>
        </p:nvSpPr>
        <p:spPr>
          <a:xfrm>
            <a:off x="914874" y="1754520"/>
            <a:ext cx="3752376" cy="1482459"/>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sp>
        <p:nvSpPr>
          <p:cNvPr id="25" name="Text Placeholder 16"/>
          <p:cNvSpPr>
            <a:spLocks noGrp="1"/>
          </p:cNvSpPr>
          <p:nvPr>
            <p:ph type="body" sz="quarter" idx="12" hasCustomPrompt="1"/>
          </p:nvPr>
        </p:nvSpPr>
        <p:spPr>
          <a:xfrm>
            <a:off x="914874" y="4729545"/>
            <a:ext cx="3752376" cy="1595055"/>
          </a:xfrm>
          <a:prstGeom prst="rect">
            <a:avLst/>
          </a:prstGeom>
        </p:spPr>
        <p:txBody>
          <a:bodyPr/>
          <a:lstStyle>
            <a:lvl1pPr marL="0" indent="0">
              <a:buNone/>
              <a:defRPr sz="1400" b="0" baseline="0">
                <a:solidFill>
                  <a:schemeClr val="bg1"/>
                </a:solidFill>
              </a:defRPr>
            </a:lvl1pPr>
          </a:lstStyle>
          <a:p>
            <a:pPr lvl="0"/>
            <a:r>
              <a:rPr lang="en-US" dirty="0"/>
              <a:t>Edit text</a:t>
            </a:r>
          </a:p>
          <a:p>
            <a:pPr lvl="0"/>
            <a:endParaRPr lang="en-US" dirty="0"/>
          </a:p>
        </p:txBody>
      </p:sp>
      <p:sp>
        <p:nvSpPr>
          <p:cNvPr id="26" name="Text Placeholder 16"/>
          <p:cNvSpPr>
            <a:spLocks noGrp="1"/>
          </p:cNvSpPr>
          <p:nvPr>
            <p:ph type="body" sz="quarter" idx="13" hasCustomPrompt="1"/>
          </p:nvPr>
        </p:nvSpPr>
        <p:spPr>
          <a:xfrm>
            <a:off x="5634000" y="623008"/>
            <a:ext cx="2230722" cy="933333"/>
          </a:xfrm>
          <a:prstGeom prst="rect">
            <a:avLst/>
          </a:prstGeom>
        </p:spPr>
        <p:txBody>
          <a:bodyPr/>
          <a:lstStyle>
            <a:lvl1pPr marL="0" indent="0" algn="r">
              <a:buNone/>
              <a:defRPr sz="7200" baseline="0">
                <a:solidFill>
                  <a:schemeClr val="accent1"/>
                </a:solidFill>
              </a:defRPr>
            </a:lvl1pPr>
          </a:lstStyle>
          <a:p>
            <a:pPr lvl="0"/>
            <a:r>
              <a:rPr lang="en-US" dirty="0"/>
              <a:t>1111</a:t>
            </a:r>
          </a:p>
          <a:p>
            <a:pPr lvl="0"/>
            <a:endParaRPr lang="en-US" dirty="0"/>
          </a:p>
        </p:txBody>
      </p:sp>
      <p:sp>
        <p:nvSpPr>
          <p:cNvPr id="27" name="Text Placeholder 16"/>
          <p:cNvSpPr>
            <a:spLocks noGrp="1"/>
          </p:cNvSpPr>
          <p:nvPr>
            <p:ph type="body" sz="quarter" idx="11" hasCustomPrompt="1"/>
          </p:nvPr>
        </p:nvSpPr>
        <p:spPr>
          <a:xfrm>
            <a:off x="7864721" y="714722"/>
            <a:ext cx="3977936" cy="339878"/>
          </a:xfrm>
          <a:prstGeom prst="rect">
            <a:avLst/>
          </a:prstGeom>
        </p:spPr>
        <p:txBody>
          <a:bodyPr/>
          <a:lstStyle>
            <a:lvl1pPr marL="0" indent="0">
              <a:buNone/>
              <a:defRPr sz="2000" b="1" baseline="0">
                <a:solidFill>
                  <a:schemeClr val="accent2"/>
                </a:solidFill>
              </a:defRPr>
            </a:lvl1pPr>
          </a:lstStyle>
          <a:p>
            <a:pPr lvl="0"/>
            <a:r>
              <a:rPr lang="en-US" dirty="0"/>
              <a:t>Edit text</a:t>
            </a:r>
          </a:p>
          <a:p>
            <a:pPr lvl="0"/>
            <a:endParaRPr lang="en-US" dirty="0"/>
          </a:p>
        </p:txBody>
      </p:sp>
      <p:sp>
        <p:nvSpPr>
          <p:cNvPr id="28" name="Text Placeholder 16"/>
          <p:cNvSpPr>
            <a:spLocks noGrp="1"/>
          </p:cNvSpPr>
          <p:nvPr>
            <p:ph type="body" sz="quarter" idx="14" hasCustomPrompt="1"/>
          </p:nvPr>
        </p:nvSpPr>
        <p:spPr>
          <a:xfrm>
            <a:off x="7864721" y="1136144"/>
            <a:ext cx="3977936" cy="1012969"/>
          </a:xfrm>
          <a:prstGeom prst="rect">
            <a:avLst/>
          </a:prstGeom>
        </p:spPr>
        <p:txBody>
          <a:bodyPr/>
          <a:lstStyle>
            <a:lvl1pPr marL="0" indent="0">
              <a:buNone/>
              <a:defRPr sz="1400" b="0" baseline="0">
                <a:solidFill>
                  <a:schemeClr val="accent2"/>
                </a:solidFill>
              </a:defRPr>
            </a:lvl1pPr>
          </a:lstStyle>
          <a:p>
            <a:pPr lvl="0"/>
            <a:r>
              <a:rPr lang="en-US" dirty="0"/>
              <a:t>Edit text</a:t>
            </a:r>
          </a:p>
          <a:p>
            <a:pPr lvl="0"/>
            <a:endParaRPr lang="en-US" dirty="0"/>
          </a:p>
        </p:txBody>
      </p:sp>
      <p:sp>
        <p:nvSpPr>
          <p:cNvPr id="29" name="Text Placeholder 16"/>
          <p:cNvSpPr>
            <a:spLocks noGrp="1"/>
          </p:cNvSpPr>
          <p:nvPr>
            <p:ph type="body" sz="quarter" idx="15" hasCustomPrompt="1"/>
          </p:nvPr>
        </p:nvSpPr>
        <p:spPr>
          <a:xfrm>
            <a:off x="5634000" y="2303047"/>
            <a:ext cx="2230722" cy="933333"/>
          </a:xfrm>
          <a:prstGeom prst="rect">
            <a:avLst/>
          </a:prstGeom>
        </p:spPr>
        <p:txBody>
          <a:bodyPr/>
          <a:lstStyle>
            <a:lvl1pPr marL="0" indent="0" algn="ctr">
              <a:buNone/>
              <a:defRPr sz="7200" baseline="0">
                <a:solidFill>
                  <a:schemeClr val="accent1"/>
                </a:solidFill>
              </a:defRPr>
            </a:lvl1pPr>
          </a:lstStyle>
          <a:p>
            <a:pPr lvl="0"/>
            <a:r>
              <a:rPr lang="en-US" dirty="0"/>
              <a:t>2222</a:t>
            </a:r>
          </a:p>
          <a:p>
            <a:pPr lvl="0"/>
            <a:endParaRPr lang="en-US" dirty="0"/>
          </a:p>
        </p:txBody>
      </p:sp>
      <p:sp>
        <p:nvSpPr>
          <p:cNvPr id="30" name="Text Placeholder 16"/>
          <p:cNvSpPr>
            <a:spLocks noGrp="1"/>
          </p:cNvSpPr>
          <p:nvPr>
            <p:ph type="body" sz="quarter" idx="16" hasCustomPrompt="1"/>
          </p:nvPr>
        </p:nvSpPr>
        <p:spPr>
          <a:xfrm>
            <a:off x="7864721" y="2394761"/>
            <a:ext cx="3977936" cy="339878"/>
          </a:xfrm>
          <a:prstGeom prst="rect">
            <a:avLst/>
          </a:prstGeom>
        </p:spPr>
        <p:txBody>
          <a:bodyPr/>
          <a:lstStyle>
            <a:lvl1pPr marL="0" indent="0">
              <a:buNone/>
              <a:defRPr sz="2000" b="1" baseline="0">
                <a:solidFill>
                  <a:schemeClr val="accent2"/>
                </a:solidFill>
              </a:defRPr>
            </a:lvl1pPr>
          </a:lstStyle>
          <a:p>
            <a:pPr lvl="0"/>
            <a:r>
              <a:rPr lang="en-US" dirty="0"/>
              <a:t>Edit text</a:t>
            </a:r>
          </a:p>
          <a:p>
            <a:pPr lvl="0"/>
            <a:endParaRPr lang="en-US" dirty="0"/>
          </a:p>
        </p:txBody>
      </p:sp>
      <p:sp>
        <p:nvSpPr>
          <p:cNvPr id="31" name="Text Placeholder 16"/>
          <p:cNvSpPr>
            <a:spLocks noGrp="1"/>
          </p:cNvSpPr>
          <p:nvPr>
            <p:ph type="body" sz="quarter" idx="17" hasCustomPrompt="1"/>
          </p:nvPr>
        </p:nvSpPr>
        <p:spPr>
          <a:xfrm>
            <a:off x="7864721" y="2816183"/>
            <a:ext cx="3977936" cy="1012969"/>
          </a:xfrm>
          <a:prstGeom prst="rect">
            <a:avLst/>
          </a:prstGeom>
        </p:spPr>
        <p:txBody>
          <a:bodyPr/>
          <a:lstStyle>
            <a:lvl1pPr marL="0" indent="0">
              <a:buNone/>
              <a:defRPr sz="1400" b="0" baseline="0">
                <a:solidFill>
                  <a:schemeClr val="accent2"/>
                </a:solidFill>
              </a:defRPr>
            </a:lvl1pPr>
          </a:lstStyle>
          <a:p>
            <a:pPr lvl="0"/>
            <a:r>
              <a:rPr lang="en-US" dirty="0"/>
              <a:t>Edit text</a:t>
            </a:r>
          </a:p>
          <a:p>
            <a:pPr lvl="0"/>
            <a:endParaRPr lang="en-US" dirty="0"/>
          </a:p>
        </p:txBody>
      </p:sp>
      <p:sp>
        <p:nvSpPr>
          <p:cNvPr id="32" name="Text Placeholder 16"/>
          <p:cNvSpPr>
            <a:spLocks noGrp="1"/>
          </p:cNvSpPr>
          <p:nvPr>
            <p:ph type="body" sz="quarter" idx="18" hasCustomPrompt="1"/>
          </p:nvPr>
        </p:nvSpPr>
        <p:spPr>
          <a:xfrm>
            <a:off x="5634000" y="3983086"/>
            <a:ext cx="2230722" cy="933333"/>
          </a:xfrm>
          <a:prstGeom prst="rect">
            <a:avLst/>
          </a:prstGeom>
        </p:spPr>
        <p:txBody>
          <a:bodyPr/>
          <a:lstStyle>
            <a:lvl1pPr marL="0" indent="0" algn="r" rtl="0">
              <a:buNone/>
              <a:defRPr sz="7200" baseline="0">
                <a:solidFill>
                  <a:schemeClr val="accent1"/>
                </a:solidFill>
              </a:defRPr>
            </a:lvl1pPr>
          </a:lstStyle>
          <a:p>
            <a:pPr lvl="0"/>
            <a:r>
              <a:rPr lang="en-US" dirty="0"/>
              <a:t>3333</a:t>
            </a:r>
          </a:p>
          <a:p>
            <a:pPr lvl="0"/>
            <a:endParaRPr lang="en-US" dirty="0"/>
          </a:p>
        </p:txBody>
      </p:sp>
      <p:sp>
        <p:nvSpPr>
          <p:cNvPr id="33" name="Text Placeholder 16"/>
          <p:cNvSpPr>
            <a:spLocks noGrp="1"/>
          </p:cNvSpPr>
          <p:nvPr>
            <p:ph type="body" sz="quarter" idx="19" hasCustomPrompt="1"/>
          </p:nvPr>
        </p:nvSpPr>
        <p:spPr>
          <a:xfrm>
            <a:off x="7864721" y="4074800"/>
            <a:ext cx="3977936" cy="339878"/>
          </a:xfrm>
          <a:prstGeom prst="rect">
            <a:avLst/>
          </a:prstGeom>
        </p:spPr>
        <p:txBody>
          <a:bodyPr/>
          <a:lstStyle>
            <a:lvl1pPr marL="0" indent="0" rtl="0">
              <a:buNone/>
              <a:defRPr sz="2000" b="1" baseline="0">
                <a:solidFill>
                  <a:schemeClr val="accent2"/>
                </a:solidFill>
              </a:defRPr>
            </a:lvl1pPr>
          </a:lstStyle>
          <a:p>
            <a:pPr lvl="0"/>
            <a:r>
              <a:rPr lang="en-US" dirty="0"/>
              <a:t>Edit text</a:t>
            </a:r>
          </a:p>
          <a:p>
            <a:pPr lvl="0"/>
            <a:endParaRPr lang="en-US" dirty="0"/>
          </a:p>
        </p:txBody>
      </p:sp>
      <p:sp>
        <p:nvSpPr>
          <p:cNvPr id="34" name="Text Placeholder 16"/>
          <p:cNvSpPr>
            <a:spLocks noGrp="1"/>
          </p:cNvSpPr>
          <p:nvPr>
            <p:ph type="body" sz="quarter" idx="20" hasCustomPrompt="1"/>
          </p:nvPr>
        </p:nvSpPr>
        <p:spPr>
          <a:xfrm>
            <a:off x="7864721" y="4496222"/>
            <a:ext cx="3977936" cy="1012969"/>
          </a:xfrm>
          <a:prstGeom prst="rect">
            <a:avLst/>
          </a:prstGeom>
        </p:spPr>
        <p:txBody>
          <a:bodyPr/>
          <a:lstStyle>
            <a:lvl1pPr marL="0" indent="0" rtl="0">
              <a:buNone/>
              <a:defRPr sz="1400" b="0" baseline="0">
                <a:solidFill>
                  <a:schemeClr val="accent2"/>
                </a:solidFill>
              </a:defRPr>
            </a:lvl1pPr>
          </a:lstStyle>
          <a:p>
            <a:pPr lvl="0"/>
            <a:r>
              <a:rPr lang="en-US" dirty="0"/>
              <a:t>Edit text</a:t>
            </a:r>
          </a:p>
          <a:p>
            <a:pPr lvl="0"/>
            <a:endParaRPr lang="en-US" dirty="0"/>
          </a:p>
        </p:txBody>
      </p:sp>
    </p:spTree>
    <p:extLst>
      <p:ext uri="{BB962C8B-B14F-4D97-AF65-F5344CB8AC3E}">
        <p14:creationId xmlns:p14="http://schemas.microsoft.com/office/powerpoint/2010/main" val="1873734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Practical 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DBD1D42-A4A0-4A29-A28F-E9224004DF17}"/>
              </a:ext>
            </a:extLst>
          </p:cNvPr>
          <p:cNvSpPr>
            <a:spLocks noGrp="1"/>
          </p:cNvSpPr>
          <p:nvPr>
            <p:ph type="title"/>
          </p:nvPr>
        </p:nvSpPr>
        <p:spPr>
          <a:xfrm>
            <a:off x="838200" y="365125"/>
            <a:ext cx="10515600" cy="1325563"/>
          </a:xfrm>
          <a:prstGeom prst="rect">
            <a:avLst/>
          </a:prstGeom>
        </p:spPr>
        <p:txBody>
          <a:bodyPr/>
          <a:lstStyle>
            <a:lvl1pPr algn="ctr">
              <a:defRPr>
                <a:solidFill>
                  <a:schemeClr val="accent2"/>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5CCFC1D0-D0F6-48C8-986D-FF2689727BF4}"/>
              </a:ext>
            </a:extLst>
          </p:cNvPr>
          <p:cNvSpPr>
            <a:spLocks noGrp="1"/>
          </p:cNvSpPr>
          <p:nvPr>
            <p:ph idx="1" hasCustomPrompt="1"/>
          </p:nvPr>
        </p:nvSpPr>
        <p:spPr>
          <a:xfrm>
            <a:off x="838200" y="1825625"/>
            <a:ext cx="10515600" cy="4351338"/>
          </a:xfrm>
          <a:prstGeom prst="rect">
            <a:avLst/>
          </a:prstGeom>
        </p:spPr>
        <p:txBody>
          <a:bodyPr/>
          <a:lstStyle>
            <a:lvl1pPr>
              <a:defRPr>
                <a:solidFill>
                  <a:schemeClr val="accent2"/>
                </a:solidFill>
                <a:latin typeface="Segoe UI" panose="020B0502040204020203" pitchFamily="34" charset="0"/>
                <a:cs typeface="Segoe UI" panose="020B0502040204020203" pitchFamily="34" charset="0"/>
              </a:defRPr>
            </a:lvl1pPr>
            <a:lvl2pPr>
              <a:defRPr>
                <a:solidFill>
                  <a:schemeClr val="accent1"/>
                </a:solidFill>
                <a:latin typeface="Segoe UI" panose="020B0502040204020203" pitchFamily="34" charset="0"/>
                <a:cs typeface="Segoe UI" panose="020B0502040204020203" pitchFamily="34" charset="0"/>
              </a:defRPr>
            </a:lvl2pPr>
            <a:lvl3pPr>
              <a:defRPr>
                <a:solidFill>
                  <a:schemeClr val="tx2"/>
                </a:solidFill>
                <a:latin typeface="Segoe UI" panose="020B0502040204020203" pitchFamily="34" charset="0"/>
                <a:cs typeface="Segoe UI" panose="020B0502040204020203" pitchFamily="34" charset="0"/>
              </a:defRPr>
            </a:lvl3pPr>
            <a:lvl4pPr>
              <a:defRPr>
                <a:solidFill>
                  <a:schemeClr val="tx2"/>
                </a:solidFill>
                <a:latin typeface="Segoe UI" panose="020B0502040204020203" pitchFamily="34" charset="0"/>
                <a:cs typeface="Segoe UI" panose="020B0502040204020203" pitchFamily="34" charset="0"/>
              </a:defRPr>
            </a:lvl4pPr>
            <a:lvl5pPr>
              <a:defRPr>
                <a:solidFill>
                  <a:schemeClr val="tx2"/>
                </a:solidFill>
                <a:latin typeface="Segoe UI" panose="020B0502040204020203" pitchFamily="34" charset="0"/>
                <a:cs typeface="Segoe UI" panose="020B0502040204020203" pitchFamily="34" charset="0"/>
              </a:defRPr>
            </a:lvl5pPr>
          </a:lstStyle>
          <a:p>
            <a:pPr lvl="0"/>
            <a:r>
              <a:rPr lang="en-US" dirty="0"/>
              <a:t>Click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26411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Practical 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CD484C5-9FC9-4885-AB3F-174C8A8B79E2}"/>
              </a:ext>
            </a:extLst>
          </p:cNvPr>
          <p:cNvSpPr>
            <a:spLocks noGrp="1"/>
          </p:cNvSpPr>
          <p:nvPr>
            <p:ph type="title"/>
          </p:nvPr>
        </p:nvSpPr>
        <p:spPr>
          <a:xfrm>
            <a:off x="839788" y="365125"/>
            <a:ext cx="10515600" cy="1325563"/>
          </a:xfrm>
          <a:prstGeom prst="rect">
            <a:avLst/>
          </a:prstGeom>
        </p:spPr>
        <p:txBody>
          <a:bodyPr/>
          <a:lstStyle>
            <a:lvl1pPr algn="ctr">
              <a:defRPr>
                <a:solidFill>
                  <a:schemeClr val="accent2"/>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5" name="Text Placeholder 2">
            <a:extLst>
              <a:ext uri="{FF2B5EF4-FFF2-40B4-BE49-F238E27FC236}">
                <a16:creationId xmlns:a16="http://schemas.microsoft.com/office/drawing/2014/main" id="{8D507255-6025-44A5-881B-2C49C73F7A2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solidFill>
                  <a:schemeClr val="accent1"/>
                </a:solidFill>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3">
            <a:extLst>
              <a:ext uri="{FF2B5EF4-FFF2-40B4-BE49-F238E27FC236}">
                <a16:creationId xmlns:a16="http://schemas.microsoft.com/office/drawing/2014/main" id="{0D96280E-FCC4-4CAA-8BB5-3F466DA845EA}"/>
              </a:ext>
            </a:extLst>
          </p:cNvPr>
          <p:cNvSpPr>
            <a:spLocks noGrp="1"/>
          </p:cNvSpPr>
          <p:nvPr>
            <p:ph sz="half" idx="2"/>
          </p:nvPr>
        </p:nvSpPr>
        <p:spPr>
          <a:xfrm>
            <a:off x="839788" y="2505075"/>
            <a:ext cx="5157787" cy="3684588"/>
          </a:xfrm>
          <a:prstGeom prst="rect">
            <a:avLst/>
          </a:prstGeom>
        </p:spPr>
        <p:txBody>
          <a:bodyPr/>
          <a:lstStyle>
            <a:lvl1pPr>
              <a:defRPr>
                <a:solidFill>
                  <a:schemeClr val="accent5"/>
                </a:solidFill>
                <a:latin typeface="Segoe UI" panose="020B0502040204020203" pitchFamily="34" charset="0"/>
                <a:cs typeface="Segoe UI" panose="020B0502040204020203" pitchFamily="34" charset="0"/>
              </a:defRPr>
            </a:lvl1pPr>
            <a:lvl2pPr>
              <a:defRPr>
                <a:solidFill>
                  <a:schemeClr val="accent3"/>
                </a:solidFill>
                <a:latin typeface="Segoe UI" panose="020B0502040204020203" pitchFamily="34" charset="0"/>
                <a:cs typeface="Segoe UI" panose="020B0502040204020203" pitchFamily="34" charset="0"/>
              </a:defRPr>
            </a:lvl2pPr>
            <a:lvl3pPr>
              <a:defRPr>
                <a:solidFill>
                  <a:schemeClr val="tx2"/>
                </a:solidFill>
                <a:latin typeface="Segoe UI" panose="020B0502040204020203" pitchFamily="34" charset="0"/>
                <a:cs typeface="Segoe UI" panose="020B0502040204020203" pitchFamily="34" charset="0"/>
              </a:defRPr>
            </a:lvl3pPr>
            <a:lvl4pPr>
              <a:defRPr>
                <a:solidFill>
                  <a:schemeClr val="tx2"/>
                </a:solidFill>
                <a:latin typeface="Segoe UI" panose="020B0502040204020203" pitchFamily="34" charset="0"/>
                <a:cs typeface="Segoe UI" panose="020B0502040204020203" pitchFamily="34" charset="0"/>
              </a:defRPr>
            </a:lvl4pPr>
            <a:lvl5pPr>
              <a:defRPr>
                <a:solidFill>
                  <a:schemeClr val="tx2"/>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a:extLst>
              <a:ext uri="{FF2B5EF4-FFF2-40B4-BE49-F238E27FC236}">
                <a16:creationId xmlns:a16="http://schemas.microsoft.com/office/drawing/2014/main" id="{C2AD6664-7CCF-4E51-9036-AEA2EB127FF9}"/>
              </a:ext>
            </a:extLst>
          </p:cNvPr>
          <p:cNvSpPr>
            <a:spLocks noGrp="1"/>
          </p:cNvSpPr>
          <p:nvPr>
            <p:ph type="body" idx="10"/>
          </p:nvPr>
        </p:nvSpPr>
        <p:spPr>
          <a:xfrm>
            <a:off x="6194425" y="1681163"/>
            <a:ext cx="5157787" cy="823912"/>
          </a:xfrm>
          <a:prstGeom prst="rect">
            <a:avLst/>
          </a:prstGeom>
        </p:spPr>
        <p:txBody>
          <a:bodyPr anchor="b"/>
          <a:lstStyle>
            <a:lvl1pPr marL="0" indent="0" rtl="0">
              <a:buNone/>
              <a:defRPr sz="2400" b="1">
                <a:solidFill>
                  <a:schemeClr val="accent1"/>
                </a:solidFill>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Content Placeholder 3">
            <a:extLst>
              <a:ext uri="{FF2B5EF4-FFF2-40B4-BE49-F238E27FC236}">
                <a16:creationId xmlns:a16="http://schemas.microsoft.com/office/drawing/2014/main" id="{C837AF98-CDC6-411C-9DBB-4E6396B65648}"/>
              </a:ext>
            </a:extLst>
          </p:cNvPr>
          <p:cNvSpPr>
            <a:spLocks noGrp="1"/>
          </p:cNvSpPr>
          <p:nvPr>
            <p:ph sz="half" idx="11"/>
          </p:nvPr>
        </p:nvSpPr>
        <p:spPr>
          <a:xfrm>
            <a:off x="6194425" y="2505075"/>
            <a:ext cx="5157787" cy="3684588"/>
          </a:xfrm>
          <a:prstGeom prst="rect">
            <a:avLst/>
          </a:prstGeom>
        </p:spPr>
        <p:txBody>
          <a:bodyPr/>
          <a:lstStyle>
            <a:lvl1pPr rtl="0">
              <a:defRPr>
                <a:solidFill>
                  <a:schemeClr val="accent5"/>
                </a:solidFill>
                <a:latin typeface="Segoe UI" panose="020B0502040204020203" pitchFamily="34" charset="0"/>
                <a:cs typeface="Segoe UI" panose="020B0502040204020203" pitchFamily="34" charset="0"/>
              </a:defRPr>
            </a:lvl1pPr>
            <a:lvl2pPr rtl="0">
              <a:defRPr>
                <a:solidFill>
                  <a:schemeClr val="accent3"/>
                </a:solidFill>
                <a:latin typeface="Segoe UI" panose="020B0502040204020203" pitchFamily="34" charset="0"/>
                <a:cs typeface="Segoe UI" panose="020B0502040204020203" pitchFamily="34" charset="0"/>
              </a:defRPr>
            </a:lvl2pPr>
            <a:lvl3pPr rtl="0">
              <a:defRPr>
                <a:solidFill>
                  <a:schemeClr val="tx2"/>
                </a:solidFill>
                <a:latin typeface="Segoe UI" panose="020B0502040204020203" pitchFamily="34" charset="0"/>
                <a:cs typeface="Segoe UI" panose="020B0502040204020203" pitchFamily="34" charset="0"/>
              </a:defRPr>
            </a:lvl3pPr>
            <a:lvl4pPr rtl="0">
              <a:defRPr>
                <a:solidFill>
                  <a:schemeClr val="tx2"/>
                </a:solidFill>
                <a:latin typeface="Segoe UI" panose="020B0502040204020203" pitchFamily="34" charset="0"/>
                <a:cs typeface="Segoe UI" panose="020B0502040204020203" pitchFamily="34" charset="0"/>
              </a:defRPr>
            </a:lvl4pPr>
            <a:lvl5pPr rtl="0">
              <a:defRPr>
                <a:solidFill>
                  <a:schemeClr val="tx2"/>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7267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Practical 3">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A4EDA5B4-ACD7-4AE8-816F-4D6BD70208B2}"/>
              </a:ext>
            </a:extLst>
          </p:cNvPr>
          <p:cNvSpPr>
            <a:spLocks noGrp="1"/>
          </p:cNvSpPr>
          <p:nvPr>
            <p:ph type="pic" idx="1"/>
          </p:nvPr>
        </p:nvSpPr>
        <p:spPr>
          <a:xfrm>
            <a:off x="5183188" y="987425"/>
            <a:ext cx="6172200" cy="4873625"/>
          </a:xfrm>
          <a:prstGeom prst="rect">
            <a:avLst/>
          </a:prstGeom>
        </p:spPr>
        <p:txBody>
          <a:bodyPr/>
          <a:lstStyle>
            <a:lvl1pPr marL="0" indent="0">
              <a:buNone/>
              <a:defRPr sz="3200">
                <a:latin typeface="Segoe UI" panose="020B0502040204020203" pitchFamily="34" charset="0"/>
                <a:cs typeface="Segoe UI" panose="020B050204020402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itle 1">
            <a:extLst>
              <a:ext uri="{FF2B5EF4-FFF2-40B4-BE49-F238E27FC236}">
                <a16:creationId xmlns:a16="http://schemas.microsoft.com/office/drawing/2014/main" id="{7443881E-5EF3-4AA5-B650-B608E0ADD166}"/>
              </a:ext>
            </a:extLst>
          </p:cNvPr>
          <p:cNvSpPr>
            <a:spLocks noGrp="1"/>
          </p:cNvSpPr>
          <p:nvPr>
            <p:ph type="title"/>
          </p:nvPr>
        </p:nvSpPr>
        <p:spPr>
          <a:xfrm>
            <a:off x="839788" y="457200"/>
            <a:ext cx="3932237" cy="1600200"/>
          </a:xfrm>
          <a:prstGeom prst="rect">
            <a:avLst/>
          </a:prstGeom>
        </p:spPr>
        <p:txBody>
          <a:bodyPr anchor="b"/>
          <a:lstStyle>
            <a:lvl1pPr>
              <a:defRPr sz="2800">
                <a:solidFill>
                  <a:schemeClr val="accent2"/>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9" name="Text Placeholder 3">
            <a:extLst>
              <a:ext uri="{FF2B5EF4-FFF2-40B4-BE49-F238E27FC236}">
                <a16:creationId xmlns:a16="http://schemas.microsoft.com/office/drawing/2014/main" id="{4F62DC02-5929-4B8E-9092-C14D8614DB9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solidFill>
                  <a:schemeClr val="accent1"/>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82268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Practical 4">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B2792B-2CBB-4201-B622-C879C4DC93CA}"/>
              </a:ext>
            </a:extLst>
          </p:cNvPr>
          <p:cNvSpPr>
            <a:spLocks noGrp="1"/>
          </p:cNvSpPr>
          <p:nvPr>
            <p:ph idx="1"/>
          </p:nvPr>
        </p:nvSpPr>
        <p:spPr>
          <a:xfrm>
            <a:off x="5183188" y="987425"/>
            <a:ext cx="6172200" cy="4873625"/>
          </a:xfrm>
          <a:prstGeom prst="rect">
            <a:avLst/>
          </a:prstGeom>
        </p:spPr>
        <p:txBody>
          <a:bodyPr/>
          <a:lstStyle>
            <a:lvl1pPr>
              <a:defRPr sz="3200">
                <a:solidFill>
                  <a:schemeClr val="accent1"/>
                </a:solidFill>
                <a:latin typeface="Segoe UI" panose="020B0502040204020203" pitchFamily="34" charset="0"/>
                <a:cs typeface="Segoe UI" panose="020B0502040204020203" pitchFamily="34" charset="0"/>
              </a:defRPr>
            </a:lvl1pPr>
            <a:lvl2pPr>
              <a:defRPr sz="2800">
                <a:solidFill>
                  <a:schemeClr val="accent3"/>
                </a:solidFill>
                <a:latin typeface="Segoe UI" panose="020B0502040204020203" pitchFamily="34" charset="0"/>
                <a:cs typeface="Segoe UI" panose="020B0502040204020203" pitchFamily="34" charset="0"/>
              </a:defRPr>
            </a:lvl2pPr>
            <a:lvl3pPr>
              <a:defRPr sz="2400">
                <a:solidFill>
                  <a:schemeClr val="tx2"/>
                </a:solidFill>
                <a:latin typeface="Segoe UI" panose="020B0502040204020203" pitchFamily="34" charset="0"/>
                <a:cs typeface="Segoe UI" panose="020B0502040204020203" pitchFamily="34" charset="0"/>
              </a:defRPr>
            </a:lvl3pPr>
            <a:lvl4pPr>
              <a:defRPr sz="2000">
                <a:solidFill>
                  <a:schemeClr val="tx2"/>
                </a:solidFill>
                <a:latin typeface="Segoe UI" panose="020B0502040204020203" pitchFamily="34" charset="0"/>
                <a:cs typeface="Segoe UI" panose="020B0502040204020203" pitchFamily="34" charset="0"/>
              </a:defRPr>
            </a:lvl4pPr>
            <a:lvl5pPr>
              <a:defRPr sz="2000">
                <a:solidFill>
                  <a:schemeClr val="tx2"/>
                </a:solidFill>
                <a:latin typeface="Segoe UI" panose="020B0502040204020203" pitchFamily="34" charset="0"/>
                <a:cs typeface="Segoe UI" panose="020B0502040204020203"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a:extLst>
              <a:ext uri="{FF2B5EF4-FFF2-40B4-BE49-F238E27FC236}">
                <a16:creationId xmlns:a16="http://schemas.microsoft.com/office/drawing/2014/main" id="{2843B507-1EA5-4E3B-8B51-FA9969A6BFBE}"/>
              </a:ext>
            </a:extLst>
          </p:cNvPr>
          <p:cNvSpPr>
            <a:spLocks noGrp="1"/>
          </p:cNvSpPr>
          <p:nvPr>
            <p:ph type="title"/>
          </p:nvPr>
        </p:nvSpPr>
        <p:spPr>
          <a:xfrm>
            <a:off x="839788" y="457200"/>
            <a:ext cx="3932237" cy="1600200"/>
          </a:xfrm>
          <a:prstGeom prst="rect">
            <a:avLst/>
          </a:prstGeom>
        </p:spPr>
        <p:txBody>
          <a:bodyPr anchor="b"/>
          <a:lstStyle>
            <a:lvl1pPr>
              <a:defRPr sz="2800">
                <a:solidFill>
                  <a:schemeClr val="accent2"/>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6" name="Text Placeholder 3">
            <a:extLst>
              <a:ext uri="{FF2B5EF4-FFF2-40B4-BE49-F238E27FC236}">
                <a16:creationId xmlns:a16="http://schemas.microsoft.com/office/drawing/2014/main" id="{DFE5AEB7-FF6F-441A-A1B4-3733DF7AACF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solidFill>
                  <a:schemeClr val="accent1"/>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786940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Practical 5">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09226367-6058-43FD-B188-1C1C245F2116}"/>
              </a:ext>
            </a:extLst>
          </p:cNvPr>
          <p:cNvCxnSpPr/>
          <p:nvPr userDrawn="1"/>
        </p:nvCxnSpPr>
        <p:spPr>
          <a:xfrm>
            <a:off x="609154" y="4105013"/>
            <a:ext cx="691243" cy="0"/>
          </a:xfrm>
          <a:prstGeom prst="line">
            <a:avLst/>
          </a:prstGeom>
          <a:ln w="25400">
            <a:solidFill>
              <a:srgbClr val="4DDA8D"/>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35473CF8-79D9-49D5-B2CF-7DFA4C7C9A0F}"/>
              </a:ext>
            </a:extLst>
          </p:cNvPr>
          <p:cNvSpPr>
            <a:spLocks noGrp="1"/>
          </p:cNvSpPr>
          <p:nvPr>
            <p:ph type="body" sz="quarter" idx="10" hasCustomPrompt="1"/>
          </p:nvPr>
        </p:nvSpPr>
        <p:spPr>
          <a:xfrm>
            <a:off x="568670" y="2986349"/>
            <a:ext cx="3717925" cy="657225"/>
          </a:xfrm>
          <a:prstGeom prst="rect">
            <a:avLst/>
          </a:prstGeom>
        </p:spPr>
        <p:txBody>
          <a:bodyPr/>
          <a:lstStyle>
            <a:lvl1pPr>
              <a:buNone/>
              <a:defRPr>
                <a:solidFill>
                  <a:schemeClr val="accent2"/>
                </a:solidFill>
                <a:latin typeface="Segoe UI" panose="020B0502040204020203" pitchFamily="34" charset="0"/>
                <a:cs typeface="Segoe UI" panose="020B0502040204020203" pitchFamily="34" charset="0"/>
              </a:defRPr>
            </a:lvl1pPr>
          </a:lstStyle>
          <a:p>
            <a:pPr lvl="0"/>
            <a:r>
              <a:rPr lang="en-US" dirty="0"/>
              <a:t>Title</a:t>
            </a:r>
          </a:p>
          <a:p>
            <a:pPr lvl="0"/>
            <a:endParaRPr lang="en-US" dirty="0"/>
          </a:p>
        </p:txBody>
      </p:sp>
      <p:sp>
        <p:nvSpPr>
          <p:cNvPr id="11" name="Text Placeholder 6">
            <a:extLst>
              <a:ext uri="{FF2B5EF4-FFF2-40B4-BE49-F238E27FC236}">
                <a16:creationId xmlns:a16="http://schemas.microsoft.com/office/drawing/2014/main" id="{390B0D19-EC25-4CB4-AD38-60976C6DF8D9}"/>
              </a:ext>
            </a:extLst>
          </p:cNvPr>
          <p:cNvSpPr>
            <a:spLocks noGrp="1"/>
          </p:cNvSpPr>
          <p:nvPr>
            <p:ph type="body" sz="quarter" idx="11" hasCustomPrompt="1"/>
          </p:nvPr>
        </p:nvSpPr>
        <p:spPr>
          <a:xfrm>
            <a:off x="4371975" y="885825"/>
            <a:ext cx="7251355" cy="5057773"/>
          </a:xfrm>
          <a:prstGeom prst="rect">
            <a:avLst/>
          </a:prstGeom>
        </p:spPr>
        <p:txBody>
          <a:bodyPr anchor="ctr"/>
          <a:lstStyle>
            <a:lvl1pPr>
              <a:buFont typeface="Wingdings" panose="05000000000000000000" pitchFamily="2" charset="2"/>
              <a:buChar char="§"/>
              <a:defRPr sz="1600">
                <a:solidFill>
                  <a:schemeClr val="accent2"/>
                </a:solidFill>
                <a:latin typeface="Segoe UI" panose="020B0502040204020203" pitchFamily="34" charset="0"/>
                <a:cs typeface="Segoe UI" panose="020B0502040204020203" pitchFamily="34" charset="0"/>
              </a:defRPr>
            </a:lvl1pPr>
          </a:lstStyle>
          <a:p>
            <a:pPr lvl="0"/>
            <a:r>
              <a:rPr lang="en-US" dirty="0"/>
              <a:t>First</a:t>
            </a:r>
          </a:p>
          <a:p>
            <a:pPr lvl="0"/>
            <a:r>
              <a:rPr lang="en-US" dirty="0"/>
              <a:t>Second</a:t>
            </a:r>
          </a:p>
          <a:p>
            <a:pPr lvl="0"/>
            <a:r>
              <a:rPr lang="en-US" dirty="0"/>
              <a:t>third</a:t>
            </a:r>
          </a:p>
        </p:txBody>
      </p:sp>
    </p:spTree>
    <p:extLst>
      <p:ext uri="{BB962C8B-B14F-4D97-AF65-F5344CB8AC3E}">
        <p14:creationId xmlns:p14="http://schemas.microsoft.com/office/powerpoint/2010/main" val="363826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reative 6">
    <p:spTree>
      <p:nvGrpSpPr>
        <p:cNvPr id="1" name=""/>
        <p:cNvGrpSpPr/>
        <p:nvPr/>
      </p:nvGrpSpPr>
      <p:grpSpPr>
        <a:xfrm>
          <a:off x="0" y="0"/>
          <a:ext cx="0" cy="0"/>
          <a:chOff x="0" y="0"/>
          <a:chExt cx="0" cy="0"/>
        </a:xfrm>
      </p:grpSpPr>
      <p:sp>
        <p:nvSpPr>
          <p:cNvPr id="2" name="Graphic 38">
            <a:extLst>
              <a:ext uri="{FF2B5EF4-FFF2-40B4-BE49-F238E27FC236}">
                <a16:creationId xmlns:a16="http://schemas.microsoft.com/office/drawing/2014/main" id="{BBF9A7A6-9610-447A-B7A7-5D496BA9452A}"/>
              </a:ext>
            </a:extLst>
          </p:cNvPr>
          <p:cNvSpPr/>
          <p:nvPr userDrawn="1"/>
        </p:nvSpPr>
        <p:spPr>
          <a:xfrm>
            <a:off x="9504184" y="2328684"/>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endParaRPr lang="en-ID">
              <a:latin typeface="Segoe UI" panose="020B0502040204020203" pitchFamily="34" charset="0"/>
              <a:cs typeface="Segoe UI" panose="020B0502040204020203" pitchFamily="34" charset="0"/>
            </a:endParaRPr>
          </a:p>
        </p:txBody>
      </p:sp>
      <p:sp>
        <p:nvSpPr>
          <p:cNvPr id="3" name="Rectangle 2">
            <a:extLst>
              <a:ext uri="{FF2B5EF4-FFF2-40B4-BE49-F238E27FC236}">
                <a16:creationId xmlns:a16="http://schemas.microsoft.com/office/drawing/2014/main" id="{70E4605F-A602-4C3D-A218-8D54A88CEC1C}"/>
              </a:ext>
            </a:extLst>
          </p:cNvPr>
          <p:cNvSpPr/>
          <p:nvPr userDrawn="1"/>
        </p:nvSpPr>
        <p:spPr>
          <a:xfrm>
            <a:off x="1689098" y="4432301"/>
            <a:ext cx="4406901" cy="21909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Segoe UI" panose="020B0502040204020203" pitchFamily="34" charset="0"/>
              <a:cs typeface="Segoe UI" panose="020B0502040204020203" pitchFamily="34" charset="0"/>
            </a:endParaRPr>
          </a:p>
        </p:txBody>
      </p:sp>
      <p:sp>
        <p:nvSpPr>
          <p:cNvPr id="10" name="Rectangle 9">
            <a:extLst>
              <a:ext uri="{FF2B5EF4-FFF2-40B4-BE49-F238E27FC236}">
                <a16:creationId xmlns:a16="http://schemas.microsoft.com/office/drawing/2014/main" id="{FA757950-8672-420A-86BB-997B1F2C2E98}"/>
              </a:ext>
            </a:extLst>
          </p:cNvPr>
          <p:cNvSpPr/>
          <p:nvPr userDrawn="1"/>
        </p:nvSpPr>
        <p:spPr>
          <a:xfrm>
            <a:off x="11633200" y="3550503"/>
            <a:ext cx="558800"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Segoe UI" panose="020B0502040204020203" pitchFamily="34" charset="0"/>
              <a:cs typeface="Segoe UI" panose="020B0502040204020203" pitchFamily="34" charset="0"/>
            </a:endParaRPr>
          </a:p>
        </p:txBody>
      </p:sp>
      <p:sp>
        <p:nvSpPr>
          <p:cNvPr id="11" name="Freeform: Shape 11">
            <a:extLst>
              <a:ext uri="{FF2B5EF4-FFF2-40B4-BE49-F238E27FC236}">
                <a16:creationId xmlns:a16="http://schemas.microsoft.com/office/drawing/2014/main" id="{E1C6C1A8-DE07-4234-9905-CA46E0E750E2}"/>
              </a:ext>
            </a:extLst>
          </p:cNvPr>
          <p:cNvSpPr/>
          <p:nvPr userDrawn="1"/>
        </p:nvSpPr>
        <p:spPr>
          <a:xfrm>
            <a:off x="7698785" y="3353397"/>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endParaRPr lang="en-ID">
              <a:latin typeface="Segoe UI" panose="020B0502040204020203" pitchFamily="34" charset="0"/>
              <a:cs typeface="Segoe UI" panose="020B0502040204020203" pitchFamily="34" charset="0"/>
            </a:endParaRPr>
          </a:p>
        </p:txBody>
      </p:sp>
      <p:sp>
        <p:nvSpPr>
          <p:cNvPr id="13" name="Picture Placeholder 13">
            <a:extLst>
              <a:ext uri="{FF2B5EF4-FFF2-40B4-BE49-F238E27FC236}">
                <a16:creationId xmlns:a16="http://schemas.microsoft.com/office/drawing/2014/main" id="{9FDCCD9A-930F-4641-B01E-C77039DD9A33}"/>
              </a:ext>
            </a:extLst>
          </p:cNvPr>
          <p:cNvSpPr>
            <a:spLocks noGrp="1"/>
          </p:cNvSpPr>
          <p:nvPr>
            <p:ph type="pic" sz="quarter" idx="4294967295"/>
          </p:nvPr>
        </p:nvSpPr>
        <p:spPr>
          <a:xfrm>
            <a:off x="1689100" y="0"/>
            <a:ext cx="4406900" cy="4432300"/>
          </a:xfrm>
          <a:prstGeom prst="rect">
            <a:avLst/>
          </a:prstGeom>
        </p:spPr>
      </p:sp>
      <p:pic>
        <p:nvPicPr>
          <p:cNvPr id="14" name="Graphic 2">
            <a:extLst>
              <a:ext uri="{FF2B5EF4-FFF2-40B4-BE49-F238E27FC236}">
                <a16:creationId xmlns:a16="http://schemas.microsoft.com/office/drawing/2014/main" id="{2C7542BD-9F68-4A60-B0A0-5E6434DAC0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1011325" y="1950521"/>
            <a:ext cx="2921601" cy="898954"/>
          </a:xfrm>
          <a:prstGeom prst="rect">
            <a:avLst/>
          </a:prstGeom>
        </p:spPr>
      </p:pic>
      <p:sp>
        <p:nvSpPr>
          <p:cNvPr id="16" name="Text Placeholder 15"/>
          <p:cNvSpPr>
            <a:spLocks noGrp="1"/>
          </p:cNvSpPr>
          <p:nvPr>
            <p:ph type="body" sz="quarter" idx="10" hasCustomPrompt="1"/>
          </p:nvPr>
        </p:nvSpPr>
        <p:spPr>
          <a:xfrm>
            <a:off x="2038774" y="4752488"/>
            <a:ext cx="3719096" cy="379685"/>
          </a:xfrm>
          <a:prstGeom prst="rect">
            <a:avLst/>
          </a:prstGeom>
        </p:spPr>
        <p:txBody>
          <a:bodyPr/>
          <a:lstStyle>
            <a:lvl1pPr marL="0" indent="0">
              <a:buNone/>
              <a:defRPr sz="1600" b="1"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17" name="Text Placeholder 15"/>
          <p:cNvSpPr>
            <a:spLocks noGrp="1"/>
          </p:cNvSpPr>
          <p:nvPr>
            <p:ph type="body" sz="quarter" idx="11" hasCustomPrompt="1"/>
          </p:nvPr>
        </p:nvSpPr>
        <p:spPr>
          <a:xfrm>
            <a:off x="2038774" y="5262517"/>
            <a:ext cx="3719096" cy="1064142"/>
          </a:xfrm>
          <a:prstGeom prst="rect">
            <a:avLst/>
          </a:prstGeom>
        </p:spPr>
        <p:txBody>
          <a:bodyPr/>
          <a:lstStyle>
            <a:lvl1pPr marL="0" indent="0" rtl="0">
              <a:buNone/>
              <a:defRPr sz="1100" b="0"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18" name="Text Placeholder 15"/>
          <p:cNvSpPr>
            <a:spLocks noGrp="1"/>
          </p:cNvSpPr>
          <p:nvPr>
            <p:ph type="body" sz="quarter" idx="12" hasCustomPrompt="1"/>
          </p:nvPr>
        </p:nvSpPr>
        <p:spPr>
          <a:xfrm>
            <a:off x="7525531" y="3791412"/>
            <a:ext cx="3719096" cy="1471105"/>
          </a:xfrm>
          <a:prstGeom prst="rect">
            <a:avLst/>
          </a:prstGeom>
        </p:spPr>
        <p:txBody>
          <a:bodyPr/>
          <a:lstStyle>
            <a:lvl1pPr marL="0" indent="0">
              <a:buNone/>
              <a:defRPr sz="4800" b="0" baseline="0">
                <a:solidFill>
                  <a:schemeClr val="accent1"/>
                </a:solidFill>
                <a:latin typeface="Segoe UI" panose="020B0502040204020203" pitchFamily="34" charset="0"/>
                <a:cs typeface="Segoe UI" panose="020B0502040204020203" pitchFamily="34" charset="0"/>
              </a:defRPr>
            </a:lvl1pPr>
          </a:lstStyle>
          <a:p>
            <a:pPr lvl="0"/>
            <a:r>
              <a:rPr lang="en-US" dirty="0"/>
              <a:t>Edit text</a:t>
            </a:r>
          </a:p>
        </p:txBody>
      </p:sp>
      <p:sp>
        <p:nvSpPr>
          <p:cNvPr id="19" name="Text Placeholder 15"/>
          <p:cNvSpPr>
            <a:spLocks noGrp="1"/>
          </p:cNvSpPr>
          <p:nvPr>
            <p:ph type="body" sz="quarter" idx="13" hasCustomPrompt="1"/>
          </p:nvPr>
        </p:nvSpPr>
        <p:spPr>
          <a:xfrm>
            <a:off x="8301690" y="589069"/>
            <a:ext cx="2734610" cy="471545"/>
          </a:xfrm>
          <a:prstGeom prst="rect">
            <a:avLst/>
          </a:prstGeom>
        </p:spPr>
        <p:txBody>
          <a:bodyPr/>
          <a:lstStyle>
            <a:lvl1pPr marL="0" indent="0">
              <a:buNone/>
              <a:defRPr sz="16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54209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Practical 6">
    <p:spTree>
      <p:nvGrpSpPr>
        <p:cNvPr id="1" name=""/>
        <p:cNvGrpSpPr/>
        <p:nvPr/>
      </p:nvGrpSpPr>
      <p:grpSpPr>
        <a:xfrm>
          <a:off x="0" y="0"/>
          <a:ext cx="0" cy="0"/>
          <a:chOff x="0" y="0"/>
          <a:chExt cx="0" cy="0"/>
        </a:xfrm>
      </p:grpSpPr>
      <p:sp>
        <p:nvSpPr>
          <p:cNvPr id="11" name="Graphic 38">
            <a:extLst>
              <a:ext uri="{FF2B5EF4-FFF2-40B4-BE49-F238E27FC236}">
                <a16:creationId xmlns:a16="http://schemas.microsoft.com/office/drawing/2014/main" id="{C6781069-FFAD-42FC-8E81-C50A734A3D47}"/>
              </a:ext>
            </a:extLst>
          </p:cNvPr>
          <p:cNvSpPr/>
          <p:nvPr userDrawn="1"/>
        </p:nvSpPr>
        <p:spPr>
          <a:xfrm>
            <a:off x="3260501" y="1332050"/>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10" name="Picture Placeholder 10">
            <a:extLst>
              <a:ext uri="{FF2B5EF4-FFF2-40B4-BE49-F238E27FC236}">
                <a16:creationId xmlns:a16="http://schemas.microsoft.com/office/drawing/2014/main" id="{C745217E-EB59-449A-850F-6D8E1620C235}"/>
              </a:ext>
            </a:extLst>
          </p:cNvPr>
          <p:cNvSpPr>
            <a:spLocks noGrp="1"/>
          </p:cNvSpPr>
          <p:nvPr>
            <p:ph type="pic" sz="quarter" idx="4294967295"/>
          </p:nvPr>
        </p:nvSpPr>
        <p:spPr>
          <a:xfrm>
            <a:off x="1358900" y="3429000"/>
            <a:ext cx="10833100" cy="3190875"/>
          </a:xfrm>
          <a:prstGeom prst="rect">
            <a:avLst/>
          </a:prstGeom>
        </p:spPr>
      </p:sp>
      <p:sp>
        <p:nvSpPr>
          <p:cNvPr id="13" name="Text Placeholder 16"/>
          <p:cNvSpPr>
            <a:spLocks noGrp="1"/>
          </p:cNvSpPr>
          <p:nvPr>
            <p:ph type="body" sz="quarter" idx="10" hasCustomPrompt="1"/>
          </p:nvPr>
        </p:nvSpPr>
        <p:spPr>
          <a:xfrm>
            <a:off x="1295400" y="2258587"/>
            <a:ext cx="3978372" cy="1170414"/>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sp>
        <p:nvSpPr>
          <p:cNvPr id="16" name="Text Placeholder 16"/>
          <p:cNvSpPr>
            <a:spLocks noGrp="1"/>
          </p:cNvSpPr>
          <p:nvPr>
            <p:ph type="body" sz="quarter" idx="11" hasCustomPrompt="1"/>
          </p:nvPr>
        </p:nvSpPr>
        <p:spPr>
          <a:xfrm>
            <a:off x="6608493" y="2182386"/>
            <a:ext cx="4554807" cy="1046589"/>
          </a:xfrm>
          <a:prstGeom prst="rect">
            <a:avLst/>
          </a:prstGeom>
        </p:spPr>
        <p:txBody>
          <a:bodyPr anchor="ctr"/>
          <a:lstStyle>
            <a:lvl1pPr marL="0" indent="0" rtl="0">
              <a:buNone/>
              <a:defRPr sz="1100" strike="noStrike" baseline="0">
                <a:solidFill>
                  <a:schemeClr val="accent2"/>
                </a:solidFill>
                <a:effectLst/>
              </a:defRPr>
            </a:lvl1pPr>
          </a:lstStyle>
          <a:p>
            <a:pPr lvl="0"/>
            <a:r>
              <a:rPr lang="en-US" dirty="0"/>
              <a:t>Edit text</a:t>
            </a:r>
          </a:p>
        </p:txBody>
      </p:sp>
      <p:sp>
        <p:nvSpPr>
          <p:cNvPr id="17" name="Freeform: Shape 7">
            <a:extLst>
              <a:ext uri="{FF2B5EF4-FFF2-40B4-BE49-F238E27FC236}">
                <a16:creationId xmlns:a16="http://schemas.microsoft.com/office/drawing/2014/main" id="{119DF90B-80DD-4B7F-BDEE-178475287179}"/>
              </a:ext>
            </a:extLst>
          </p:cNvPr>
          <p:cNvSpPr/>
          <p:nvPr userDrawn="1"/>
        </p:nvSpPr>
        <p:spPr>
          <a:xfrm>
            <a:off x="1428965" y="1853380"/>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Tree>
    <p:extLst>
      <p:ext uri="{BB962C8B-B14F-4D97-AF65-F5344CB8AC3E}">
        <p14:creationId xmlns:p14="http://schemas.microsoft.com/office/powerpoint/2010/main" val="2097185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tx">
  <p:cSld name="1_Blue Title">
    <p:spTree>
      <p:nvGrpSpPr>
        <p:cNvPr id="1" name=""/>
        <p:cNvGrpSpPr/>
        <p:nvPr/>
      </p:nvGrpSpPr>
      <p:grpSpPr>
        <a:xfrm>
          <a:off x="0" y="0"/>
          <a:ext cx="0" cy="0"/>
          <a:chOff x="0" y="0"/>
          <a:chExt cx="0" cy="0"/>
        </a:xfrm>
      </p:grpSpPr>
      <p:sp>
        <p:nvSpPr>
          <p:cNvPr id="22" name="Slide Number"/>
          <p:cNvSpPr txBox="1">
            <a:spLocks noGrp="1"/>
          </p:cNvSpPr>
          <p:nvPr>
            <p:ph type="sldNum" sz="quarter" idx="2"/>
          </p:nvPr>
        </p:nvSpPr>
        <p:spPr>
          <a:xfrm>
            <a:off x="5892800" y="6172200"/>
            <a:ext cx="2844800" cy="368301"/>
          </a:xfrm>
          <a:prstGeom prst="rect">
            <a:avLst/>
          </a:prstGeom>
        </p:spPr>
        <p:txBody>
          <a:bodyPr anchor="ctr"/>
          <a:lstStyle>
            <a:lvl1pPr>
              <a:defRPr sz="1200">
                <a:solidFill>
                  <a:srgbClr val="000000"/>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sz="1200" b="0" i="0" u="none" strike="noStrike" kern="1200" cap="none" spc="0" normalizeH="0" baseline="0" noProof="0">
                <a:ln>
                  <a:noFill/>
                </a:ln>
                <a:solidFill>
                  <a:srgbClr val="000000"/>
                </a:solidFill>
                <a:effectLst/>
                <a:uLnTx/>
                <a:uFillTx/>
                <a:latin typeface="Segoe UI"/>
                <a:ea typeface="+mn-ea"/>
                <a:cs typeface="Segoe UI"/>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a:ln>
                <a:noFill/>
              </a:ln>
              <a:solidFill>
                <a:srgbClr val="000000"/>
              </a:solidFill>
              <a:effectLst/>
              <a:uLnTx/>
              <a:uFillTx/>
              <a:latin typeface="Segoe UI"/>
              <a:ea typeface="+mn-ea"/>
              <a:cs typeface="Segoe UI"/>
            </a:endParaRPr>
          </a:p>
        </p:txBody>
      </p:sp>
    </p:spTree>
    <p:extLst>
      <p:ext uri="{BB962C8B-B14F-4D97-AF65-F5344CB8AC3E}">
        <p14:creationId xmlns:p14="http://schemas.microsoft.com/office/powerpoint/2010/main" val="3267260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Title 64"/>
          <p:cNvSpPr>
            <a:spLocks noGrp="1"/>
          </p:cNvSpPr>
          <p:nvPr>
            <p:ph type="title"/>
          </p:nvPr>
        </p:nvSpPr>
        <p:spPr>
          <a:xfrm>
            <a:off x="1790700" y="1042859"/>
            <a:ext cx="8610600" cy="495486"/>
          </a:xfrm>
          <a:prstGeom prst="rect">
            <a:avLst/>
          </a:prstGeom>
        </p:spPr>
        <p:txBody>
          <a:bodyPr/>
          <a:lstStyle>
            <a:lvl1pPr algn="ctr">
              <a:defRPr sz="3200" b="0" i="0">
                <a:latin typeface="Titillium" charset="0"/>
                <a:ea typeface="Titillium" charset="0"/>
                <a:cs typeface="Titillium" charset="0"/>
              </a:defRPr>
            </a:lvl1pPr>
          </a:lstStyle>
          <a:p>
            <a:r>
              <a:rPr lang="en-US"/>
              <a:t>Click to edit Master title style</a:t>
            </a:r>
          </a:p>
        </p:txBody>
      </p:sp>
    </p:spTree>
    <p:extLst>
      <p:ext uri="{BB962C8B-B14F-4D97-AF65-F5344CB8AC3E}">
        <p14:creationId xmlns:p14="http://schemas.microsoft.com/office/powerpoint/2010/main" val="148531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Financial Team">
    <p:bg>
      <p:bgPr>
        <a:solidFill>
          <a:schemeClr val="tx2">
            <a:lumMod val="90000"/>
            <a:lumOff val="1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106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a:xfrm>
            <a:off x="0" y="0"/>
            <a:ext cx="12192000" cy="6858000"/>
          </a:xfrm>
          <a:prstGeom prst="rect">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dirty="0"/>
              <a:t>Insert Image</a:t>
            </a:r>
          </a:p>
        </p:txBody>
      </p:sp>
    </p:spTree>
    <p:extLst>
      <p:ext uri="{BB962C8B-B14F-4D97-AF65-F5344CB8AC3E}">
        <p14:creationId xmlns:p14="http://schemas.microsoft.com/office/powerpoint/2010/main" val="46034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5738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Blue Title">
    <p:bg>
      <p:bgPr>
        <a:solidFill>
          <a:schemeClr val="accent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C7542BD-9F68-4A60-B0A0-5E6434DAC0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35199" y="5959046"/>
            <a:ext cx="2921601" cy="898954"/>
          </a:xfrm>
          <a:prstGeom prst="rect">
            <a:avLst/>
          </a:prstGeom>
        </p:spPr>
      </p:pic>
      <p:pic>
        <p:nvPicPr>
          <p:cNvPr id="4" name="Graphic 3">
            <a:extLst>
              <a:ext uri="{FF2B5EF4-FFF2-40B4-BE49-F238E27FC236}">
                <a16:creationId xmlns:a16="http://schemas.microsoft.com/office/drawing/2014/main" id="{B5C27B2F-FEC9-4D2C-9ACF-7F1FE51D1A6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562583" y="517382"/>
            <a:ext cx="1066833" cy="1043125"/>
          </a:xfrm>
          <a:prstGeom prst="rect">
            <a:avLst/>
          </a:prstGeom>
        </p:spPr>
      </p:pic>
      <p:sp>
        <p:nvSpPr>
          <p:cNvPr id="6" name="Text Placeholder 5">
            <a:extLst>
              <a:ext uri="{FF2B5EF4-FFF2-40B4-BE49-F238E27FC236}">
                <a16:creationId xmlns:a16="http://schemas.microsoft.com/office/drawing/2014/main" id="{F5475186-BEF6-4431-A0CB-47C48D92A670}"/>
              </a:ext>
            </a:extLst>
          </p:cNvPr>
          <p:cNvSpPr>
            <a:spLocks noGrp="1"/>
          </p:cNvSpPr>
          <p:nvPr>
            <p:ph type="body" sz="quarter" idx="10" hasCustomPrompt="1"/>
          </p:nvPr>
        </p:nvSpPr>
        <p:spPr>
          <a:xfrm>
            <a:off x="1058861" y="2102643"/>
            <a:ext cx="10074275" cy="2652713"/>
          </a:xfrm>
          <a:prstGeom prst="rect">
            <a:avLst/>
          </a:prstGeom>
        </p:spPr>
        <p:txBody>
          <a:bodyPr anchor="ctr"/>
          <a:lstStyle>
            <a:lvl1pPr algn="ctr">
              <a:buNone/>
              <a:defRPr sz="6000" baseline="0">
                <a:solidFill>
                  <a:schemeClr val="accent1"/>
                </a:solidFill>
                <a:latin typeface="Segoe UI" panose="020B0502040204020203" pitchFamily="34" charset="0"/>
                <a:cs typeface="Segoe UI" panose="020B0502040204020203" pitchFamily="34" charset="0"/>
              </a:defRPr>
            </a:lvl1pPr>
          </a:lstStyle>
          <a:p>
            <a:pPr lvl="0"/>
            <a:r>
              <a:rPr lang="en-US" dirty="0"/>
              <a:t>EDIT TITLE</a:t>
            </a:r>
          </a:p>
        </p:txBody>
      </p:sp>
    </p:spTree>
    <p:extLst>
      <p:ext uri="{BB962C8B-B14F-4D97-AF65-F5344CB8AC3E}">
        <p14:creationId xmlns:p14="http://schemas.microsoft.com/office/powerpoint/2010/main" val="3462677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Blue Title Subtit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72DF9-425F-4B9A-85B5-8DB2C14817F6}"/>
              </a:ext>
            </a:extLst>
          </p:cNvPr>
          <p:cNvSpPr>
            <a:spLocks noGrp="1"/>
          </p:cNvSpPr>
          <p:nvPr>
            <p:ph type="ctrTitle" hasCustomPrompt="1"/>
          </p:nvPr>
        </p:nvSpPr>
        <p:spPr>
          <a:xfrm>
            <a:off x="1524000" y="1276349"/>
            <a:ext cx="9144000" cy="2233613"/>
          </a:xfrm>
          <a:prstGeom prst="rect">
            <a:avLst/>
          </a:prstGeom>
        </p:spPr>
        <p:txBody>
          <a:bodyPr anchor="ctr"/>
          <a:lstStyle>
            <a:lvl1pPr algn="ctr">
              <a:defRPr sz="6000">
                <a:solidFill>
                  <a:schemeClr val="accent1"/>
                </a:solidFill>
                <a:latin typeface="Segoe UI" panose="020B0502040204020203" pitchFamily="34" charset="0"/>
                <a:cs typeface="Segoe UI" panose="020B0502040204020203" pitchFamily="34" charset="0"/>
              </a:defRPr>
            </a:lvl1pPr>
          </a:lstStyle>
          <a:p>
            <a:r>
              <a:rPr lang="en-US" dirty="0"/>
              <a:t>Edit title</a:t>
            </a:r>
          </a:p>
        </p:txBody>
      </p:sp>
      <p:sp>
        <p:nvSpPr>
          <p:cNvPr id="3" name="Subtitle 2">
            <a:extLst>
              <a:ext uri="{FF2B5EF4-FFF2-40B4-BE49-F238E27FC236}">
                <a16:creationId xmlns:a16="http://schemas.microsoft.com/office/drawing/2014/main" id="{5DD47B76-858C-4494-A60A-ECEFEE372848}"/>
              </a:ext>
            </a:extLst>
          </p:cNvPr>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aseline="0">
                <a:solidFill>
                  <a:schemeClr val="accent6"/>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a:t>
            </a:r>
            <a:r>
              <a:rPr lang="en-US" dirty="0" err="1"/>
              <a:t>Substitle</a:t>
            </a:r>
            <a:endParaRPr lang="en-US" dirty="0"/>
          </a:p>
        </p:txBody>
      </p:sp>
      <p:pic>
        <p:nvPicPr>
          <p:cNvPr id="4" name="Graphic 2">
            <a:extLst>
              <a:ext uri="{FF2B5EF4-FFF2-40B4-BE49-F238E27FC236}">
                <a16:creationId xmlns:a16="http://schemas.microsoft.com/office/drawing/2014/main" id="{2C7542BD-9F68-4A60-B0A0-5E6434DAC0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35199" y="5959046"/>
            <a:ext cx="2921601" cy="898954"/>
          </a:xfrm>
          <a:prstGeom prst="rect">
            <a:avLst/>
          </a:prstGeom>
        </p:spPr>
      </p:pic>
      <p:pic>
        <p:nvPicPr>
          <p:cNvPr id="5" name="Graphic 3">
            <a:extLst>
              <a:ext uri="{FF2B5EF4-FFF2-40B4-BE49-F238E27FC236}">
                <a16:creationId xmlns:a16="http://schemas.microsoft.com/office/drawing/2014/main" id="{B5C27B2F-FEC9-4D2C-9ACF-7F1FE51D1A6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562583" y="233224"/>
            <a:ext cx="1066833" cy="1043125"/>
          </a:xfrm>
          <a:prstGeom prst="rect">
            <a:avLst/>
          </a:prstGeom>
        </p:spPr>
      </p:pic>
    </p:spTree>
    <p:extLst>
      <p:ext uri="{BB962C8B-B14F-4D97-AF65-F5344CB8AC3E}">
        <p14:creationId xmlns:p14="http://schemas.microsoft.com/office/powerpoint/2010/main" val="3551090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Green Title ">
    <p:bg>
      <p:bgPr>
        <a:solidFill>
          <a:schemeClr val="accent4"/>
        </a:solidFill>
        <a:effectLst/>
      </p:bgPr>
    </p:bg>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F5475186-BEF6-4431-A0CB-47C48D92A670}"/>
              </a:ext>
            </a:extLst>
          </p:cNvPr>
          <p:cNvSpPr>
            <a:spLocks noGrp="1"/>
          </p:cNvSpPr>
          <p:nvPr>
            <p:ph type="body" sz="quarter" idx="10" hasCustomPrompt="1"/>
          </p:nvPr>
        </p:nvSpPr>
        <p:spPr>
          <a:xfrm>
            <a:off x="1058861" y="2102643"/>
            <a:ext cx="10074275" cy="2652713"/>
          </a:xfrm>
          <a:prstGeom prst="rect">
            <a:avLst/>
          </a:prstGeom>
        </p:spPr>
        <p:txBody>
          <a:bodyPr anchor="ctr"/>
          <a:lstStyle>
            <a:lvl1pPr algn="ctr">
              <a:buNone/>
              <a:defRPr sz="6000">
                <a:solidFill>
                  <a:schemeClr val="accent2"/>
                </a:solidFill>
                <a:latin typeface="Segoe UI" panose="020B0502040204020203" pitchFamily="34" charset="0"/>
                <a:cs typeface="Segoe UI" panose="020B0502040204020203" pitchFamily="34" charset="0"/>
              </a:defRPr>
            </a:lvl1pPr>
          </a:lstStyle>
          <a:p>
            <a:pPr lvl="0"/>
            <a:r>
              <a:rPr lang="en-US" dirty="0"/>
              <a:t>EDIT TITLE</a:t>
            </a:r>
          </a:p>
        </p:txBody>
      </p:sp>
      <p:pic>
        <p:nvPicPr>
          <p:cNvPr id="5" name="Graphic 8">
            <a:extLst>
              <a:ext uri="{FF2B5EF4-FFF2-40B4-BE49-F238E27FC236}">
                <a16:creationId xmlns:a16="http://schemas.microsoft.com/office/drawing/2014/main" id="{D5904204-7818-4E49-887C-DEF1E01870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62581" y="517382"/>
            <a:ext cx="1066832" cy="1043125"/>
          </a:xfrm>
          <a:prstGeom prst="rect">
            <a:avLst/>
          </a:prstGeom>
        </p:spPr>
      </p:pic>
      <p:pic>
        <p:nvPicPr>
          <p:cNvPr id="6" name="Graphic 8">
            <a:extLst>
              <a:ext uri="{FF2B5EF4-FFF2-40B4-BE49-F238E27FC236}">
                <a16:creationId xmlns:a16="http://schemas.microsoft.com/office/drawing/2014/main" id="{C938EC8F-1613-473B-BCE5-340E209CE08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62530" y="5959046"/>
            <a:ext cx="2866935" cy="898954"/>
          </a:xfrm>
          <a:prstGeom prst="rect">
            <a:avLst/>
          </a:prstGeom>
        </p:spPr>
      </p:pic>
    </p:spTree>
    <p:extLst>
      <p:ext uri="{BB962C8B-B14F-4D97-AF65-F5344CB8AC3E}">
        <p14:creationId xmlns:p14="http://schemas.microsoft.com/office/powerpoint/2010/main" val="2111097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Green Title Subtitl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72DF9-425F-4B9A-85B5-8DB2C14817F6}"/>
              </a:ext>
            </a:extLst>
          </p:cNvPr>
          <p:cNvSpPr>
            <a:spLocks noGrp="1"/>
          </p:cNvSpPr>
          <p:nvPr>
            <p:ph type="ctrTitle" hasCustomPrompt="1"/>
          </p:nvPr>
        </p:nvSpPr>
        <p:spPr>
          <a:xfrm>
            <a:off x="1524000" y="1276349"/>
            <a:ext cx="9144000" cy="2233613"/>
          </a:xfrm>
          <a:prstGeom prst="rect">
            <a:avLst/>
          </a:prstGeom>
        </p:spPr>
        <p:txBody>
          <a:bodyPr anchor="ctr"/>
          <a:lstStyle>
            <a:lvl1pPr algn="ctr">
              <a:defRPr sz="6000">
                <a:solidFill>
                  <a:schemeClr val="accent2"/>
                </a:solidFill>
                <a:latin typeface="Segoe UI" panose="020B0502040204020203" pitchFamily="34" charset="0"/>
                <a:cs typeface="Segoe UI" panose="020B0502040204020203" pitchFamily="34" charset="0"/>
              </a:defRPr>
            </a:lvl1pPr>
          </a:lstStyle>
          <a:p>
            <a:r>
              <a:rPr lang="en-US" dirty="0"/>
              <a:t>Edit title</a:t>
            </a:r>
          </a:p>
        </p:txBody>
      </p:sp>
      <p:sp>
        <p:nvSpPr>
          <p:cNvPr id="3" name="Subtitle 2">
            <a:extLst>
              <a:ext uri="{FF2B5EF4-FFF2-40B4-BE49-F238E27FC236}">
                <a16:creationId xmlns:a16="http://schemas.microsoft.com/office/drawing/2014/main" id="{5DD47B76-858C-4494-A60A-ECEFEE372848}"/>
              </a:ext>
            </a:extLst>
          </p:cNvPr>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solidFill>
                  <a:schemeClr val="accent5">
                    <a:lumMod val="75000"/>
                  </a:schemeClr>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a:t>
            </a:r>
            <a:r>
              <a:rPr lang="en-US" dirty="0" err="1"/>
              <a:t>Substitle</a:t>
            </a:r>
            <a:endParaRPr lang="en-US" dirty="0"/>
          </a:p>
        </p:txBody>
      </p:sp>
      <p:pic>
        <p:nvPicPr>
          <p:cNvPr id="6" name="Graphic 8">
            <a:extLst>
              <a:ext uri="{FF2B5EF4-FFF2-40B4-BE49-F238E27FC236}">
                <a16:creationId xmlns:a16="http://schemas.microsoft.com/office/drawing/2014/main" id="{D5904204-7818-4E49-887C-DEF1E01870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62581" y="233224"/>
            <a:ext cx="1066832" cy="1043125"/>
          </a:xfrm>
          <a:prstGeom prst="rect">
            <a:avLst/>
          </a:prstGeom>
        </p:spPr>
      </p:pic>
      <p:pic>
        <p:nvPicPr>
          <p:cNvPr id="7" name="Graphic 8">
            <a:extLst>
              <a:ext uri="{FF2B5EF4-FFF2-40B4-BE49-F238E27FC236}">
                <a16:creationId xmlns:a16="http://schemas.microsoft.com/office/drawing/2014/main" id="{C938EC8F-1613-473B-BCE5-340E209CE08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62530" y="5959046"/>
            <a:ext cx="2866935" cy="898954"/>
          </a:xfrm>
          <a:prstGeom prst="rect">
            <a:avLst/>
          </a:prstGeom>
        </p:spPr>
      </p:pic>
    </p:spTree>
    <p:extLst>
      <p:ext uri="{BB962C8B-B14F-4D97-AF65-F5344CB8AC3E}">
        <p14:creationId xmlns:p14="http://schemas.microsoft.com/office/powerpoint/2010/main" val="2298028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reative 7">
    <p:spTree>
      <p:nvGrpSpPr>
        <p:cNvPr id="1" name=""/>
        <p:cNvGrpSpPr/>
        <p:nvPr/>
      </p:nvGrpSpPr>
      <p:grpSpPr>
        <a:xfrm>
          <a:off x="0" y="0"/>
          <a:ext cx="0" cy="0"/>
          <a:chOff x="0" y="0"/>
          <a:chExt cx="0" cy="0"/>
        </a:xfrm>
      </p:grpSpPr>
      <p:sp>
        <p:nvSpPr>
          <p:cNvPr id="2" name="Freeform: Shape 7">
            <a:extLst>
              <a:ext uri="{FF2B5EF4-FFF2-40B4-BE49-F238E27FC236}">
                <a16:creationId xmlns:a16="http://schemas.microsoft.com/office/drawing/2014/main" id="{A5B4AC96-AC07-4D47-AE89-38AD2D7DDF2C}"/>
              </a:ext>
            </a:extLst>
          </p:cNvPr>
          <p:cNvSpPr/>
          <p:nvPr userDrawn="1"/>
        </p:nvSpPr>
        <p:spPr>
          <a:xfrm>
            <a:off x="857249" y="2410777"/>
            <a:ext cx="1910665" cy="619125"/>
          </a:xfrm>
          <a:custGeom>
            <a:avLst/>
            <a:gdLst>
              <a:gd name="connsiteX0" fmla="*/ 0 w 1743075"/>
              <a:gd name="connsiteY0" fmla="*/ 0 h 619125"/>
              <a:gd name="connsiteX1" fmla="*/ 1743075 w 1743075"/>
              <a:gd name="connsiteY1" fmla="*/ 0 h 619125"/>
              <a:gd name="connsiteX2" fmla="*/ 1743075 w 1743075"/>
              <a:gd name="connsiteY2" fmla="*/ 619125 h 619125"/>
              <a:gd name="connsiteX3" fmla="*/ 0 w 1743075"/>
              <a:gd name="connsiteY3" fmla="*/ 619125 h 619125"/>
            </a:gdLst>
            <a:ahLst/>
            <a:cxnLst>
              <a:cxn ang="0">
                <a:pos x="connsiteX0" y="connsiteY0"/>
              </a:cxn>
              <a:cxn ang="0">
                <a:pos x="connsiteX1" y="connsiteY1"/>
              </a:cxn>
              <a:cxn ang="0">
                <a:pos x="connsiteX2" y="connsiteY2"/>
              </a:cxn>
              <a:cxn ang="0">
                <a:pos x="connsiteX3" y="connsiteY3"/>
              </a:cxn>
            </a:cxnLst>
            <a:rect l="l" t="t" r="r" b="b"/>
            <a:pathLst>
              <a:path w="1743075" h="619125">
                <a:moveTo>
                  <a:pt x="0" y="0"/>
                </a:moveTo>
                <a:lnTo>
                  <a:pt x="1743075" y="0"/>
                </a:lnTo>
                <a:lnTo>
                  <a:pt x="1743075" y="619125"/>
                </a:lnTo>
                <a:lnTo>
                  <a:pt x="0" y="619125"/>
                </a:lnTo>
                <a:close/>
              </a:path>
            </a:pathLst>
          </a:custGeom>
          <a:solidFill>
            <a:schemeClr val="accent1"/>
          </a:solidFill>
          <a:ln w="9525" cap="flat">
            <a:noFill/>
            <a:prstDash val="solid"/>
            <a:miter/>
          </a:ln>
        </p:spPr>
        <p:txBody>
          <a:bodyPr rtlCol="0" anchor="ctr"/>
          <a:lstStyle/>
          <a:p>
            <a:endParaRPr lang="en-ID">
              <a:latin typeface="Segoe UI" panose="020B0502040204020203" pitchFamily="34" charset="0"/>
              <a:cs typeface="Segoe UI" panose="020B0502040204020203" pitchFamily="34" charset="0"/>
            </a:endParaRPr>
          </a:p>
        </p:txBody>
      </p:sp>
      <p:sp>
        <p:nvSpPr>
          <p:cNvPr id="18" name="Freeform: Shape 34">
            <a:extLst>
              <a:ext uri="{FF2B5EF4-FFF2-40B4-BE49-F238E27FC236}">
                <a16:creationId xmlns:a16="http://schemas.microsoft.com/office/drawing/2014/main" id="{C442D48E-3C5F-4776-A412-1F338253EB73}"/>
              </a:ext>
            </a:extLst>
          </p:cNvPr>
          <p:cNvSpPr/>
          <p:nvPr userDrawn="1"/>
        </p:nvSpPr>
        <p:spPr>
          <a:xfrm>
            <a:off x="960660" y="733221"/>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endParaRPr lang="en-ID">
              <a:latin typeface="Segoe UI" panose="020B0502040204020203" pitchFamily="34" charset="0"/>
              <a:cs typeface="Segoe UI" panose="020B0502040204020203" pitchFamily="34" charset="0"/>
            </a:endParaRPr>
          </a:p>
        </p:txBody>
      </p:sp>
      <p:sp>
        <p:nvSpPr>
          <p:cNvPr id="20" name="Text Placeholder 19"/>
          <p:cNvSpPr>
            <a:spLocks noGrp="1"/>
          </p:cNvSpPr>
          <p:nvPr>
            <p:ph type="body" sz="quarter" idx="10" hasCustomPrompt="1"/>
          </p:nvPr>
        </p:nvSpPr>
        <p:spPr>
          <a:xfrm>
            <a:off x="807821" y="964052"/>
            <a:ext cx="5502275" cy="772449"/>
          </a:xfrm>
          <a:prstGeom prst="rect">
            <a:avLst/>
          </a:prstGeom>
        </p:spPr>
        <p:txBody>
          <a:bodyPr/>
          <a:lstStyle>
            <a:lvl1pPr marL="0" indent="0">
              <a:buNone/>
              <a:defRPr sz="6600" b="0" baseline="0">
                <a:solidFill>
                  <a:schemeClr val="accent1"/>
                </a:solidFill>
                <a:latin typeface="Segoe UI" panose="020B0502040204020203" pitchFamily="34" charset="0"/>
                <a:cs typeface="Segoe UI" panose="020B0502040204020203" pitchFamily="34" charset="0"/>
              </a:defRPr>
            </a:lvl1pPr>
          </a:lstStyle>
          <a:p>
            <a:pPr lvl="0"/>
            <a:r>
              <a:rPr lang="en-US" dirty="0"/>
              <a:t>EDIT TEXT</a:t>
            </a:r>
          </a:p>
        </p:txBody>
      </p:sp>
      <p:sp>
        <p:nvSpPr>
          <p:cNvPr id="21" name="Text Placeholder 19"/>
          <p:cNvSpPr>
            <a:spLocks noGrp="1"/>
          </p:cNvSpPr>
          <p:nvPr>
            <p:ph type="body" sz="quarter" idx="11" hasCustomPrompt="1"/>
          </p:nvPr>
        </p:nvSpPr>
        <p:spPr>
          <a:xfrm>
            <a:off x="894318" y="2530981"/>
            <a:ext cx="1836525" cy="378715"/>
          </a:xfrm>
          <a:prstGeom prst="rect">
            <a:avLst/>
          </a:prstGeom>
        </p:spPr>
        <p:txBody>
          <a:bodyPr/>
          <a:lstStyle>
            <a:lvl1pPr marL="0" indent="0" algn="ctr">
              <a:buNone/>
              <a:defRPr sz="1800" b="1"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2" name="Text Placeholder 19"/>
          <p:cNvSpPr>
            <a:spLocks noGrp="1"/>
          </p:cNvSpPr>
          <p:nvPr>
            <p:ph type="body" sz="quarter" idx="12" hasCustomPrompt="1"/>
          </p:nvPr>
        </p:nvSpPr>
        <p:spPr>
          <a:xfrm>
            <a:off x="857249" y="3152071"/>
            <a:ext cx="1910665" cy="2441421"/>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6" name="Freeform: Shape 7">
            <a:extLst>
              <a:ext uri="{FF2B5EF4-FFF2-40B4-BE49-F238E27FC236}">
                <a16:creationId xmlns:a16="http://schemas.microsoft.com/office/drawing/2014/main" id="{A5B4AC96-AC07-4D47-AE89-38AD2D7DDF2C}"/>
              </a:ext>
            </a:extLst>
          </p:cNvPr>
          <p:cNvSpPr/>
          <p:nvPr userDrawn="1"/>
        </p:nvSpPr>
        <p:spPr>
          <a:xfrm>
            <a:off x="3097941" y="2410777"/>
            <a:ext cx="1910665" cy="619125"/>
          </a:xfrm>
          <a:custGeom>
            <a:avLst/>
            <a:gdLst>
              <a:gd name="connsiteX0" fmla="*/ 0 w 1743075"/>
              <a:gd name="connsiteY0" fmla="*/ 0 h 619125"/>
              <a:gd name="connsiteX1" fmla="*/ 1743075 w 1743075"/>
              <a:gd name="connsiteY1" fmla="*/ 0 h 619125"/>
              <a:gd name="connsiteX2" fmla="*/ 1743075 w 1743075"/>
              <a:gd name="connsiteY2" fmla="*/ 619125 h 619125"/>
              <a:gd name="connsiteX3" fmla="*/ 0 w 1743075"/>
              <a:gd name="connsiteY3" fmla="*/ 619125 h 619125"/>
            </a:gdLst>
            <a:ahLst/>
            <a:cxnLst>
              <a:cxn ang="0">
                <a:pos x="connsiteX0" y="connsiteY0"/>
              </a:cxn>
              <a:cxn ang="0">
                <a:pos x="connsiteX1" y="connsiteY1"/>
              </a:cxn>
              <a:cxn ang="0">
                <a:pos x="connsiteX2" y="connsiteY2"/>
              </a:cxn>
              <a:cxn ang="0">
                <a:pos x="connsiteX3" y="connsiteY3"/>
              </a:cxn>
            </a:cxnLst>
            <a:rect l="l" t="t" r="r" b="b"/>
            <a:pathLst>
              <a:path w="1743075" h="619125">
                <a:moveTo>
                  <a:pt x="0" y="0"/>
                </a:moveTo>
                <a:lnTo>
                  <a:pt x="1743075" y="0"/>
                </a:lnTo>
                <a:lnTo>
                  <a:pt x="1743075" y="619125"/>
                </a:lnTo>
                <a:lnTo>
                  <a:pt x="0" y="619125"/>
                </a:lnTo>
                <a:close/>
              </a:path>
            </a:pathLst>
          </a:custGeom>
          <a:solidFill>
            <a:schemeClr val="accent2"/>
          </a:solidFill>
          <a:ln w="9525" cap="flat">
            <a:noFill/>
            <a:prstDash val="solid"/>
            <a:miter/>
          </a:ln>
        </p:spPr>
        <p:txBody>
          <a:bodyPr rtlCol="0" anchor="ctr"/>
          <a:lstStyle/>
          <a:p>
            <a:pPr rtl="0"/>
            <a:endParaRPr lang="en-ID">
              <a:latin typeface="Segoe UI" panose="020B0502040204020203" pitchFamily="34" charset="0"/>
              <a:cs typeface="Segoe UI" panose="020B0502040204020203" pitchFamily="34" charset="0"/>
            </a:endParaRPr>
          </a:p>
        </p:txBody>
      </p:sp>
      <p:sp>
        <p:nvSpPr>
          <p:cNvPr id="27" name="Text Placeholder 19"/>
          <p:cNvSpPr>
            <a:spLocks noGrp="1"/>
          </p:cNvSpPr>
          <p:nvPr>
            <p:ph type="body" sz="quarter" idx="13" hasCustomPrompt="1"/>
          </p:nvPr>
        </p:nvSpPr>
        <p:spPr>
          <a:xfrm>
            <a:off x="3135010" y="2530981"/>
            <a:ext cx="1836525" cy="378715"/>
          </a:xfrm>
          <a:prstGeom prst="rect">
            <a:avLst/>
          </a:prstGeom>
        </p:spPr>
        <p:txBody>
          <a:bodyPr/>
          <a:lstStyle>
            <a:lvl1pPr marL="0" indent="0" algn="ctr" rtl="0">
              <a:buNone/>
              <a:defRPr sz="1800" b="1"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8" name="Text Placeholder 19"/>
          <p:cNvSpPr>
            <a:spLocks noGrp="1"/>
          </p:cNvSpPr>
          <p:nvPr>
            <p:ph type="body" sz="quarter" idx="14" hasCustomPrompt="1"/>
          </p:nvPr>
        </p:nvSpPr>
        <p:spPr>
          <a:xfrm>
            <a:off x="3097941" y="3152071"/>
            <a:ext cx="1910665" cy="2441421"/>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9" name="Freeform: Shape 7">
            <a:extLst>
              <a:ext uri="{FF2B5EF4-FFF2-40B4-BE49-F238E27FC236}">
                <a16:creationId xmlns:a16="http://schemas.microsoft.com/office/drawing/2014/main" id="{A5B4AC96-AC07-4D47-AE89-38AD2D7DDF2C}"/>
              </a:ext>
            </a:extLst>
          </p:cNvPr>
          <p:cNvSpPr/>
          <p:nvPr userDrawn="1"/>
        </p:nvSpPr>
        <p:spPr>
          <a:xfrm>
            <a:off x="5338633" y="2410777"/>
            <a:ext cx="1910665" cy="619125"/>
          </a:xfrm>
          <a:custGeom>
            <a:avLst/>
            <a:gdLst>
              <a:gd name="connsiteX0" fmla="*/ 0 w 1743075"/>
              <a:gd name="connsiteY0" fmla="*/ 0 h 619125"/>
              <a:gd name="connsiteX1" fmla="*/ 1743075 w 1743075"/>
              <a:gd name="connsiteY1" fmla="*/ 0 h 619125"/>
              <a:gd name="connsiteX2" fmla="*/ 1743075 w 1743075"/>
              <a:gd name="connsiteY2" fmla="*/ 619125 h 619125"/>
              <a:gd name="connsiteX3" fmla="*/ 0 w 1743075"/>
              <a:gd name="connsiteY3" fmla="*/ 619125 h 619125"/>
            </a:gdLst>
            <a:ahLst/>
            <a:cxnLst>
              <a:cxn ang="0">
                <a:pos x="connsiteX0" y="connsiteY0"/>
              </a:cxn>
              <a:cxn ang="0">
                <a:pos x="connsiteX1" y="connsiteY1"/>
              </a:cxn>
              <a:cxn ang="0">
                <a:pos x="connsiteX2" y="connsiteY2"/>
              </a:cxn>
              <a:cxn ang="0">
                <a:pos x="connsiteX3" y="connsiteY3"/>
              </a:cxn>
            </a:cxnLst>
            <a:rect l="l" t="t" r="r" b="b"/>
            <a:pathLst>
              <a:path w="1743075" h="619125">
                <a:moveTo>
                  <a:pt x="0" y="0"/>
                </a:moveTo>
                <a:lnTo>
                  <a:pt x="1743075" y="0"/>
                </a:lnTo>
                <a:lnTo>
                  <a:pt x="1743075" y="619125"/>
                </a:lnTo>
                <a:lnTo>
                  <a:pt x="0" y="619125"/>
                </a:lnTo>
                <a:close/>
              </a:path>
            </a:pathLst>
          </a:custGeom>
          <a:solidFill>
            <a:schemeClr val="accent1"/>
          </a:solidFill>
          <a:ln w="9525" cap="flat">
            <a:noFill/>
            <a:prstDash val="solid"/>
            <a:miter/>
          </a:ln>
        </p:spPr>
        <p:txBody>
          <a:bodyPr rtlCol="0" anchor="ctr"/>
          <a:lstStyle/>
          <a:p>
            <a:pPr rtl="0"/>
            <a:endParaRPr lang="en-ID">
              <a:latin typeface="Segoe UI" panose="020B0502040204020203" pitchFamily="34" charset="0"/>
              <a:cs typeface="Segoe UI" panose="020B0502040204020203" pitchFamily="34" charset="0"/>
            </a:endParaRPr>
          </a:p>
        </p:txBody>
      </p:sp>
      <p:sp>
        <p:nvSpPr>
          <p:cNvPr id="30" name="Text Placeholder 19"/>
          <p:cNvSpPr>
            <a:spLocks noGrp="1"/>
          </p:cNvSpPr>
          <p:nvPr>
            <p:ph type="body" sz="quarter" idx="15" hasCustomPrompt="1"/>
          </p:nvPr>
        </p:nvSpPr>
        <p:spPr>
          <a:xfrm>
            <a:off x="5375702" y="2530981"/>
            <a:ext cx="1836525" cy="378715"/>
          </a:xfrm>
          <a:prstGeom prst="rect">
            <a:avLst/>
          </a:prstGeom>
        </p:spPr>
        <p:txBody>
          <a:bodyPr/>
          <a:lstStyle>
            <a:lvl1pPr marL="0" indent="0" algn="ctr" rtl="0">
              <a:buNone/>
              <a:defRPr sz="1800" b="1"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31" name="Text Placeholder 19"/>
          <p:cNvSpPr>
            <a:spLocks noGrp="1"/>
          </p:cNvSpPr>
          <p:nvPr>
            <p:ph type="body" sz="quarter" idx="16" hasCustomPrompt="1"/>
          </p:nvPr>
        </p:nvSpPr>
        <p:spPr>
          <a:xfrm>
            <a:off x="5338633" y="3152071"/>
            <a:ext cx="1910665" cy="2441421"/>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32" name="Freeform: Shape 7">
            <a:extLst>
              <a:ext uri="{FF2B5EF4-FFF2-40B4-BE49-F238E27FC236}">
                <a16:creationId xmlns:a16="http://schemas.microsoft.com/office/drawing/2014/main" id="{A5B4AC96-AC07-4D47-AE89-38AD2D7DDF2C}"/>
              </a:ext>
            </a:extLst>
          </p:cNvPr>
          <p:cNvSpPr/>
          <p:nvPr userDrawn="1"/>
        </p:nvSpPr>
        <p:spPr>
          <a:xfrm>
            <a:off x="7579325" y="2410777"/>
            <a:ext cx="1910665" cy="619125"/>
          </a:xfrm>
          <a:custGeom>
            <a:avLst/>
            <a:gdLst>
              <a:gd name="connsiteX0" fmla="*/ 0 w 1743075"/>
              <a:gd name="connsiteY0" fmla="*/ 0 h 619125"/>
              <a:gd name="connsiteX1" fmla="*/ 1743075 w 1743075"/>
              <a:gd name="connsiteY1" fmla="*/ 0 h 619125"/>
              <a:gd name="connsiteX2" fmla="*/ 1743075 w 1743075"/>
              <a:gd name="connsiteY2" fmla="*/ 619125 h 619125"/>
              <a:gd name="connsiteX3" fmla="*/ 0 w 1743075"/>
              <a:gd name="connsiteY3" fmla="*/ 619125 h 619125"/>
            </a:gdLst>
            <a:ahLst/>
            <a:cxnLst>
              <a:cxn ang="0">
                <a:pos x="connsiteX0" y="connsiteY0"/>
              </a:cxn>
              <a:cxn ang="0">
                <a:pos x="connsiteX1" y="connsiteY1"/>
              </a:cxn>
              <a:cxn ang="0">
                <a:pos x="connsiteX2" y="connsiteY2"/>
              </a:cxn>
              <a:cxn ang="0">
                <a:pos x="connsiteX3" y="connsiteY3"/>
              </a:cxn>
            </a:cxnLst>
            <a:rect l="l" t="t" r="r" b="b"/>
            <a:pathLst>
              <a:path w="1743075" h="619125">
                <a:moveTo>
                  <a:pt x="0" y="0"/>
                </a:moveTo>
                <a:lnTo>
                  <a:pt x="1743075" y="0"/>
                </a:lnTo>
                <a:lnTo>
                  <a:pt x="1743075" y="619125"/>
                </a:lnTo>
                <a:lnTo>
                  <a:pt x="0" y="619125"/>
                </a:lnTo>
                <a:close/>
              </a:path>
            </a:pathLst>
          </a:custGeom>
          <a:solidFill>
            <a:schemeClr val="accent2"/>
          </a:solidFill>
          <a:ln w="9525" cap="flat">
            <a:noFill/>
            <a:prstDash val="solid"/>
            <a:miter/>
          </a:ln>
        </p:spPr>
        <p:txBody>
          <a:bodyPr rtlCol="0" anchor="ctr"/>
          <a:lstStyle/>
          <a:p>
            <a:pPr rtl="0"/>
            <a:endParaRPr lang="en-ID">
              <a:latin typeface="Segoe UI" panose="020B0502040204020203" pitchFamily="34" charset="0"/>
              <a:cs typeface="Segoe UI" panose="020B0502040204020203" pitchFamily="34" charset="0"/>
            </a:endParaRPr>
          </a:p>
        </p:txBody>
      </p:sp>
      <p:sp>
        <p:nvSpPr>
          <p:cNvPr id="33" name="Text Placeholder 19"/>
          <p:cNvSpPr>
            <a:spLocks noGrp="1"/>
          </p:cNvSpPr>
          <p:nvPr>
            <p:ph type="body" sz="quarter" idx="17" hasCustomPrompt="1"/>
          </p:nvPr>
        </p:nvSpPr>
        <p:spPr>
          <a:xfrm>
            <a:off x="7616394" y="2530981"/>
            <a:ext cx="1836525" cy="378715"/>
          </a:xfrm>
          <a:prstGeom prst="rect">
            <a:avLst/>
          </a:prstGeom>
        </p:spPr>
        <p:txBody>
          <a:bodyPr/>
          <a:lstStyle>
            <a:lvl1pPr marL="0" indent="0" algn="ctr" rtl="0">
              <a:buNone/>
              <a:defRPr sz="1800" b="1"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34" name="Text Placeholder 19"/>
          <p:cNvSpPr>
            <a:spLocks noGrp="1"/>
          </p:cNvSpPr>
          <p:nvPr>
            <p:ph type="body" sz="quarter" idx="18" hasCustomPrompt="1"/>
          </p:nvPr>
        </p:nvSpPr>
        <p:spPr>
          <a:xfrm>
            <a:off x="7579325" y="3152071"/>
            <a:ext cx="1910665" cy="2441421"/>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35" name="Freeform: Shape 7">
            <a:extLst>
              <a:ext uri="{FF2B5EF4-FFF2-40B4-BE49-F238E27FC236}">
                <a16:creationId xmlns:a16="http://schemas.microsoft.com/office/drawing/2014/main" id="{A5B4AC96-AC07-4D47-AE89-38AD2D7DDF2C}"/>
              </a:ext>
            </a:extLst>
          </p:cNvPr>
          <p:cNvSpPr/>
          <p:nvPr userDrawn="1"/>
        </p:nvSpPr>
        <p:spPr>
          <a:xfrm>
            <a:off x="9820017" y="2410777"/>
            <a:ext cx="1910665" cy="619125"/>
          </a:xfrm>
          <a:custGeom>
            <a:avLst/>
            <a:gdLst>
              <a:gd name="connsiteX0" fmla="*/ 0 w 1743075"/>
              <a:gd name="connsiteY0" fmla="*/ 0 h 619125"/>
              <a:gd name="connsiteX1" fmla="*/ 1743075 w 1743075"/>
              <a:gd name="connsiteY1" fmla="*/ 0 h 619125"/>
              <a:gd name="connsiteX2" fmla="*/ 1743075 w 1743075"/>
              <a:gd name="connsiteY2" fmla="*/ 619125 h 619125"/>
              <a:gd name="connsiteX3" fmla="*/ 0 w 1743075"/>
              <a:gd name="connsiteY3" fmla="*/ 619125 h 619125"/>
            </a:gdLst>
            <a:ahLst/>
            <a:cxnLst>
              <a:cxn ang="0">
                <a:pos x="connsiteX0" y="connsiteY0"/>
              </a:cxn>
              <a:cxn ang="0">
                <a:pos x="connsiteX1" y="connsiteY1"/>
              </a:cxn>
              <a:cxn ang="0">
                <a:pos x="connsiteX2" y="connsiteY2"/>
              </a:cxn>
              <a:cxn ang="0">
                <a:pos x="connsiteX3" y="connsiteY3"/>
              </a:cxn>
            </a:cxnLst>
            <a:rect l="l" t="t" r="r" b="b"/>
            <a:pathLst>
              <a:path w="1743075" h="619125">
                <a:moveTo>
                  <a:pt x="0" y="0"/>
                </a:moveTo>
                <a:lnTo>
                  <a:pt x="1743075" y="0"/>
                </a:lnTo>
                <a:lnTo>
                  <a:pt x="1743075" y="619125"/>
                </a:lnTo>
                <a:lnTo>
                  <a:pt x="0" y="619125"/>
                </a:lnTo>
                <a:close/>
              </a:path>
            </a:pathLst>
          </a:custGeom>
          <a:solidFill>
            <a:schemeClr val="accent1"/>
          </a:solidFill>
          <a:ln w="9525" cap="flat">
            <a:noFill/>
            <a:prstDash val="solid"/>
            <a:miter/>
          </a:ln>
        </p:spPr>
        <p:txBody>
          <a:bodyPr rtlCol="0" anchor="ctr"/>
          <a:lstStyle/>
          <a:p>
            <a:pPr rtl="0"/>
            <a:endParaRPr lang="en-ID">
              <a:latin typeface="Segoe UI" panose="020B0502040204020203" pitchFamily="34" charset="0"/>
              <a:cs typeface="Segoe UI" panose="020B0502040204020203" pitchFamily="34" charset="0"/>
            </a:endParaRPr>
          </a:p>
        </p:txBody>
      </p:sp>
      <p:sp>
        <p:nvSpPr>
          <p:cNvPr id="36" name="Text Placeholder 19"/>
          <p:cNvSpPr>
            <a:spLocks noGrp="1"/>
          </p:cNvSpPr>
          <p:nvPr>
            <p:ph type="body" sz="quarter" idx="19" hasCustomPrompt="1"/>
          </p:nvPr>
        </p:nvSpPr>
        <p:spPr>
          <a:xfrm>
            <a:off x="9857086" y="2530981"/>
            <a:ext cx="1836525" cy="378715"/>
          </a:xfrm>
          <a:prstGeom prst="rect">
            <a:avLst/>
          </a:prstGeom>
        </p:spPr>
        <p:txBody>
          <a:bodyPr/>
          <a:lstStyle>
            <a:lvl1pPr marL="0" indent="0" algn="ctr" rtl="0">
              <a:buNone/>
              <a:defRPr sz="1800" b="1"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37" name="Text Placeholder 19"/>
          <p:cNvSpPr>
            <a:spLocks noGrp="1"/>
          </p:cNvSpPr>
          <p:nvPr>
            <p:ph type="body" sz="quarter" idx="20" hasCustomPrompt="1"/>
          </p:nvPr>
        </p:nvSpPr>
        <p:spPr>
          <a:xfrm>
            <a:off x="9820017" y="3152071"/>
            <a:ext cx="1910665" cy="2441421"/>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968781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White Title ">
    <p:bg>
      <p:bgPr>
        <a:solidFill>
          <a:schemeClr val="accent4"/>
        </a:solidFill>
        <a:effectLst/>
      </p:bgPr>
    </p:bg>
    <p:spTree>
      <p:nvGrpSpPr>
        <p:cNvPr id="1" name=""/>
        <p:cNvGrpSpPr/>
        <p:nvPr/>
      </p:nvGrpSpPr>
      <p:grpSpPr>
        <a:xfrm>
          <a:off x="0" y="0"/>
          <a:ext cx="0" cy="0"/>
          <a:chOff x="0" y="0"/>
          <a:chExt cx="0" cy="0"/>
        </a:xfrm>
      </p:grpSpPr>
      <p:pic>
        <p:nvPicPr>
          <p:cNvPr id="7" name="Graphic 4">
            <a:extLst>
              <a:ext uri="{FF2B5EF4-FFF2-40B4-BE49-F238E27FC236}">
                <a16:creationId xmlns:a16="http://schemas.microsoft.com/office/drawing/2014/main" id="{FF3F6A8A-5626-451C-96A3-642297EECE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31" y="0"/>
            <a:ext cx="12187269" cy="6860666"/>
          </a:xfrm>
          <a:prstGeom prst="rect">
            <a:avLst/>
          </a:prstGeom>
        </p:spPr>
      </p:pic>
      <p:sp>
        <p:nvSpPr>
          <p:cNvPr id="4" name="Text Placeholder 5">
            <a:extLst>
              <a:ext uri="{FF2B5EF4-FFF2-40B4-BE49-F238E27FC236}">
                <a16:creationId xmlns:a16="http://schemas.microsoft.com/office/drawing/2014/main" id="{F5475186-BEF6-4431-A0CB-47C48D92A670}"/>
              </a:ext>
            </a:extLst>
          </p:cNvPr>
          <p:cNvSpPr>
            <a:spLocks noGrp="1"/>
          </p:cNvSpPr>
          <p:nvPr>
            <p:ph type="body" sz="quarter" idx="10" hasCustomPrompt="1"/>
          </p:nvPr>
        </p:nvSpPr>
        <p:spPr>
          <a:xfrm>
            <a:off x="1058861" y="2102643"/>
            <a:ext cx="10074275" cy="2652713"/>
          </a:xfrm>
          <a:prstGeom prst="rect">
            <a:avLst/>
          </a:prstGeom>
        </p:spPr>
        <p:txBody>
          <a:bodyPr anchor="ctr"/>
          <a:lstStyle>
            <a:lvl1pPr algn="ctr">
              <a:buNone/>
              <a:defRPr sz="6000">
                <a:solidFill>
                  <a:schemeClr val="accent2"/>
                </a:solidFill>
                <a:latin typeface="Segoe UI" panose="020B0502040204020203" pitchFamily="34" charset="0"/>
                <a:cs typeface="Segoe UI" panose="020B0502040204020203" pitchFamily="34" charset="0"/>
              </a:defRPr>
            </a:lvl1pPr>
          </a:lstStyle>
          <a:p>
            <a:pPr lvl="0"/>
            <a:r>
              <a:rPr lang="en-US" dirty="0"/>
              <a:t>EDIT TITLE</a:t>
            </a:r>
          </a:p>
        </p:txBody>
      </p:sp>
      <p:pic>
        <p:nvPicPr>
          <p:cNvPr id="5" name="Graphic 8">
            <a:extLst>
              <a:ext uri="{FF2B5EF4-FFF2-40B4-BE49-F238E27FC236}">
                <a16:creationId xmlns:a16="http://schemas.microsoft.com/office/drawing/2014/main" id="{D5904204-7818-4E49-887C-DEF1E018704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562581" y="517382"/>
            <a:ext cx="1066832" cy="1043125"/>
          </a:xfrm>
          <a:prstGeom prst="rect">
            <a:avLst/>
          </a:prstGeom>
        </p:spPr>
      </p:pic>
      <p:pic>
        <p:nvPicPr>
          <p:cNvPr id="6" name="Graphic 8">
            <a:extLst>
              <a:ext uri="{FF2B5EF4-FFF2-40B4-BE49-F238E27FC236}">
                <a16:creationId xmlns:a16="http://schemas.microsoft.com/office/drawing/2014/main" id="{C938EC8F-1613-473B-BCE5-340E209CE08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662530" y="5959046"/>
            <a:ext cx="2866935" cy="898954"/>
          </a:xfrm>
          <a:prstGeom prst="rect">
            <a:avLst/>
          </a:prstGeom>
        </p:spPr>
      </p:pic>
    </p:spTree>
    <p:extLst>
      <p:ext uri="{BB962C8B-B14F-4D97-AF65-F5344CB8AC3E}">
        <p14:creationId xmlns:p14="http://schemas.microsoft.com/office/powerpoint/2010/main" val="222550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White Title Subtitl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FF3F6A8A-5626-451C-96A3-642297EECE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31" y="0"/>
            <a:ext cx="12187269" cy="6860666"/>
          </a:xfrm>
          <a:prstGeom prst="rect">
            <a:avLst/>
          </a:prstGeom>
        </p:spPr>
      </p:pic>
      <p:sp>
        <p:nvSpPr>
          <p:cNvPr id="6" name="Title 1">
            <a:extLst>
              <a:ext uri="{FF2B5EF4-FFF2-40B4-BE49-F238E27FC236}">
                <a16:creationId xmlns:a16="http://schemas.microsoft.com/office/drawing/2014/main" id="{2EE72DF9-425F-4B9A-85B5-8DB2C14817F6}"/>
              </a:ext>
            </a:extLst>
          </p:cNvPr>
          <p:cNvSpPr>
            <a:spLocks noGrp="1"/>
          </p:cNvSpPr>
          <p:nvPr>
            <p:ph type="ctrTitle" hasCustomPrompt="1"/>
          </p:nvPr>
        </p:nvSpPr>
        <p:spPr>
          <a:xfrm>
            <a:off x="1524000" y="1276349"/>
            <a:ext cx="9144000" cy="2233613"/>
          </a:xfrm>
          <a:prstGeom prst="rect">
            <a:avLst/>
          </a:prstGeom>
        </p:spPr>
        <p:txBody>
          <a:bodyPr anchor="ctr"/>
          <a:lstStyle>
            <a:lvl1pPr algn="ctr">
              <a:defRPr sz="6000">
                <a:solidFill>
                  <a:schemeClr val="accent2"/>
                </a:solidFill>
                <a:latin typeface="Segoe UI" panose="020B0502040204020203" pitchFamily="34" charset="0"/>
                <a:cs typeface="Segoe UI" panose="020B0502040204020203" pitchFamily="34" charset="0"/>
              </a:defRPr>
            </a:lvl1pPr>
          </a:lstStyle>
          <a:p>
            <a:r>
              <a:rPr lang="en-US" dirty="0"/>
              <a:t>EDIT TITLE</a:t>
            </a:r>
          </a:p>
        </p:txBody>
      </p:sp>
      <p:sp>
        <p:nvSpPr>
          <p:cNvPr id="7" name="Subtitle 2">
            <a:extLst>
              <a:ext uri="{FF2B5EF4-FFF2-40B4-BE49-F238E27FC236}">
                <a16:creationId xmlns:a16="http://schemas.microsoft.com/office/drawing/2014/main" id="{5DD47B76-858C-4494-A60A-ECEFEE372848}"/>
              </a:ext>
            </a:extLst>
          </p:cNvPr>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solidFill>
                  <a:schemeClr val="accent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a:t>
            </a:r>
            <a:r>
              <a:rPr lang="en-US" dirty="0" err="1"/>
              <a:t>Substilte</a:t>
            </a:r>
            <a:endParaRPr lang="en-US" dirty="0"/>
          </a:p>
        </p:txBody>
      </p:sp>
      <p:pic>
        <p:nvPicPr>
          <p:cNvPr id="8" name="Graphic 7">
            <a:extLst>
              <a:ext uri="{FF2B5EF4-FFF2-40B4-BE49-F238E27FC236}">
                <a16:creationId xmlns:a16="http://schemas.microsoft.com/office/drawing/2014/main" id="{1604A1C4-BA48-439C-93BB-4C58C3EE331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56076" y="6097073"/>
            <a:ext cx="2479848" cy="763030"/>
          </a:xfrm>
          <a:prstGeom prst="rect">
            <a:avLst/>
          </a:prstGeom>
        </p:spPr>
      </p:pic>
      <p:pic>
        <p:nvPicPr>
          <p:cNvPr id="10" name="Graphic 8">
            <a:extLst>
              <a:ext uri="{FF2B5EF4-FFF2-40B4-BE49-F238E27FC236}">
                <a16:creationId xmlns:a16="http://schemas.microsoft.com/office/drawing/2014/main" id="{D5904204-7818-4E49-887C-DEF1E018704C}"/>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562581" y="232661"/>
            <a:ext cx="1066832" cy="1043125"/>
          </a:xfrm>
          <a:prstGeom prst="rect">
            <a:avLst/>
          </a:prstGeom>
        </p:spPr>
      </p:pic>
    </p:spTree>
    <p:extLst>
      <p:ext uri="{BB962C8B-B14F-4D97-AF65-F5344CB8AC3E}">
        <p14:creationId xmlns:p14="http://schemas.microsoft.com/office/powerpoint/2010/main" val="1707428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Creative 1">
    <p:spTree>
      <p:nvGrpSpPr>
        <p:cNvPr id="1" name=""/>
        <p:cNvGrpSpPr/>
        <p:nvPr/>
      </p:nvGrpSpPr>
      <p:grpSpPr>
        <a:xfrm>
          <a:off x="0" y="0"/>
          <a:ext cx="0" cy="0"/>
          <a:chOff x="0" y="0"/>
          <a:chExt cx="0" cy="0"/>
        </a:xfrm>
      </p:grpSpPr>
      <p:sp>
        <p:nvSpPr>
          <p:cNvPr id="3" name="Graphic 38">
            <a:extLst>
              <a:ext uri="{FF2B5EF4-FFF2-40B4-BE49-F238E27FC236}">
                <a16:creationId xmlns:a16="http://schemas.microsoft.com/office/drawing/2014/main" id="{CE3DEA6A-427D-4D9E-98DE-EE3A8079AA44}"/>
              </a:ext>
            </a:extLst>
          </p:cNvPr>
          <p:cNvSpPr/>
          <p:nvPr userDrawn="1"/>
        </p:nvSpPr>
        <p:spPr>
          <a:xfrm rot="10800000">
            <a:off x="4737100" y="4028380"/>
            <a:ext cx="1193800" cy="2387600"/>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4" name="Rectangle 3">
            <a:extLst>
              <a:ext uri="{FF2B5EF4-FFF2-40B4-BE49-F238E27FC236}">
                <a16:creationId xmlns:a16="http://schemas.microsoft.com/office/drawing/2014/main" id="{948B2765-2415-4DAA-92EB-95AE832A6F58}"/>
              </a:ext>
            </a:extLst>
          </p:cNvPr>
          <p:cNvSpPr/>
          <p:nvPr userDrawn="1"/>
        </p:nvSpPr>
        <p:spPr>
          <a:xfrm>
            <a:off x="0" y="0"/>
            <a:ext cx="47371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Rectangle 5">
            <a:extLst>
              <a:ext uri="{FF2B5EF4-FFF2-40B4-BE49-F238E27FC236}">
                <a16:creationId xmlns:a16="http://schemas.microsoft.com/office/drawing/2014/main" id="{CD453704-5183-4D06-8304-697BEB5A5773}"/>
              </a:ext>
            </a:extLst>
          </p:cNvPr>
          <p:cNvSpPr/>
          <p:nvPr userDrawn="1"/>
        </p:nvSpPr>
        <p:spPr>
          <a:xfrm rot="16200000">
            <a:off x="10819689" y="2377317"/>
            <a:ext cx="2124027"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cxnSp>
        <p:nvCxnSpPr>
          <p:cNvPr id="9" name="Straight Connector 8">
            <a:extLst>
              <a:ext uri="{FF2B5EF4-FFF2-40B4-BE49-F238E27FC236}">
                <a16:creationId xmlns:a16="http://schemas.microsoft.com/office/drawing/2014/main" id="{289C9D52-C4EF-4EE2-A3E8-23055FF7C790}"/>
              </a:ext>
            </a:extLst>
          </p:cNvPr>
          <p:cNvCxnSpPr>
            <a:cxnSpLocks/>
          </p:cNvCxnSpPr>
          <p:nvPr userDrawn="1"/>
        </p:nvCxnSpPr>
        <p:spPr>
          <a:xfrm>
            <a:off x="10994090" y="5507077"/>
            <a:ext cx="119791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2FA18C6-9EBB-4898-8F18-163F4985BFC2}"/>
              </a:ext>
            </a:extLst>
          </p:cNvPr>
          <p:cNvSpPr/>
          <p:nvPr userDrawn="1"/>
        </p:nvSpPr>
        <p:spPr>
          <a:xfrm>
            <a:off x="0" y="4911883"/>
            <a:ext cx="558800"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2" name="Freeform: Shape 11">
            <a:extLst>
              <a:ext uri="{FF2B5EF4-FFF2-40B4-BE49-F238E27FC236}">
                <a16:creationId xmlns:a16="http://schemas.microsoft.com/office/drawing/2014/main" id="{812DD60D-B518-4F06-89F5-7CD573E8F397}"/>
              </a:ext>
            </a:extLst>
          </p:cNvPr>
          <p:cNvSpPr/>
          <p:nvPr userDrawn="1"/>
        </p:nvSpPr>
        <p:spPr>
          <a:xfrm>
            <a:off x="1452693" y="4495367"/>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8" name="Text Placeholder 17"/>
          <p:cNvSpPr>
            <a:spLocks noGrp="1"/>
          </p:cNvSpPr>
          <p:nvPr>
            <p:ph type="body" sz="quarter" idx="10" hasCustomPrompt="1"/>
          </p:nvPr>
        </p:nvSpPr>
        <p:spPr>
          <a:xfrm>
            <a:off x="8246077" y="542925"/>
            <a:ext cx="3325212" cy="650875"/>
          </a:xfrm>
          <a:prstGeom prst="rect">
            <a:avLst/>
          </a:prstGeom>
        </p:spPr>
        <p:txBody>
          <a:bodyPr/>
          <a:lstStyle>
            <a:lvl1pPr marL="0" indent="0">
              <a:buFontTx/>
              <a:buNone/>
              <a:defRPr>
                <a:solidFill>
                  <a:srgbClr val="003770"/>
                </a:solidFill>
                <a:latin typeface="Segoe UI" panose="020B0502040204020203" pitchFamily="34" charset="0"/>
                <a:cs typeface="Segoe UI" panose="020B050204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TEXT</a:t>
            </a:r>
          </a:p>
        </p:txBody>
      </p:sp>
      <p:sp>
        <p:nvSpPr>
          <p:cNvPr id="20" name="Picture Placeholder 19"/>
          <p:cNvSpPr>
            <a:spLocks noGrp="1"/>
          </p:cNvSpPr>
          <p:nvPr>
            <p:ph type="pic" sz="quarter" idx="11"/>
          </p:nvPr>
        </p:nvSpPr>
        <p:spPr>
          <a:xfrm>
            <a:off x="5916613" y="1628775"/>
            <a:ext cx="5075237" cy="2124075"/>
          </a:xfrm>
          <a:prstGeom prst="rect">
            <a:avLst/>
          </a:prstGeom>
        </p:spPr>
        <p:txBody>
          <a:bodyPr/>
          <a:lstStyle>
            <a:lvl1pPr>
              <a:defRPr>
                <a:latin typeface="Segoe UI" panose="020B0502040204020203" pitchFamily="34" charset="0"/>
                <a:cs typeface="Segoe UI" panose="020B0502040204020203" pitchFamily="34" charset="0"/>
              </a:defRPr>
            </a:lvl1pPr>
          </a:lstStyle>
          <a:p>
            <a:endParaRPr lang="en-US"/>
          </a:p>
        </p:txBody>
      </p:sp>
      <p:sp>
        <p:nvSpPr>
          <p:cNvPr id="22" name="Text Placeholder 21"/>
          <p:cNvSpPr>
            <a:spLocks noGrp="1"/>
          </p:cNvSpPr>
          <p:nvPr>
            <p:ph type="body" sz="quarter" idx="12" hasCustomPrompt="1"/>
          </p:nvPr>
        </p:nvSpPr>
        <p:spPr>
          <a:xfrm>
            <a:off x="1079500" y="1193800"/>
            <a:ext cx="3278316" cy="29495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Segoe UI" panose="020B0502040204020203" pitchFamily="34" charset="0"/>
                <a:cs typeface="Segoe UI" panose="020B0502040204020203" pitchFamily="34" charset="0"/>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3" name="Text Placeholder 21"/>
          <p:cNvSpPr>
            <a:spLocks noGrp="1"/>
          </p:cNvSpPr>
          <p:nvPr>
            <p:ph type="body" sz="quarter" idx="13" hasCustomPrompt="1"/>
          </p:nvPr>
        </p:nvSpPr>
        <p:spPr>
          <a:xfrm>
            <a:off x="8246077" y="4028380"/>
            <a:ext cx="3278316" cy="136096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rgbClr val="003770"/>
                </a:solidFill>
                <a:latin typeface="Segoe UI" panose="020B0502040204020203" pitchFamily="34" charset="0"/>
                <a:cs typeface="Segoe UI" panose="020B0502040204020203" pitchFamily="34" charset="0"/>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4" name="Text Placeholder 17"/>
          <p:cNvSpPr>
            <a:spLocks noGrp="1"/>
          </p:cNvSpPr>
          <p:nvPr>
            <p:ph type="body" sz="quarter" idx="14" hasCustomPrompt="1"/>
          </p:nvPr>
        </p:nvSpPr>
        <p:spPr>
          <a:xfrm>
            <a:off x="1295341" y="4824373"/>
            <a:ext cx="3325212" cy="650875"/>
          </a:xfrm>
          <a:prstGeom prst="rect">
            <a:avLst/>
          </a:prstGeom>
        </p:spPr>
        <p:txBody>
          <a:bodyPr/>
          <a:lstStyle>
            <a:lvl1pPr marL="0" indent="0">
              <a:buFontTx/>
              <a:buNone/>
              <a:defRPr sz="4800">
                <a:solidFill>
                  <a:schemeClr val="accent1"/>
                </a:solidFill>
                <a:latin typeface="Segoe UI" panose="020B0502040204020203" pitchFamily="34" charset="0"/>
                <a:cs typeface="Segoe UI" panose="020B050204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TEXT</a:t>
            </a:r>
          </a:p>
        </p:txBody>
      </p:sp>
      <p:pic>
        <p:nvPicPr>
          <p:cNvPr id="2" name="Graphic 1">
            <a:extLst>
              <a:ext uri="{FF2B5EF4-FFF2-40B4-BE49-F238E27FC236}">
                <a16:creationId xmlns:a16="http://schemas.microsoft.com/office/drawing/2014/main" id="{72B9E88D-6C58-40F7-AAAA-CABCEBD832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71916" y="572097"/>
            <a:ext cx="1485900" cy="457200"/>
          </a:xfrm>
          <a:prstGeom prst="rect">
            <a:avLst/>
          </a:prstGeom>
        </p:spPr>
      </p:pic>
    </p:spTree>
    <p:extLst>
      <p:ext uri="{BB962C8B-B14F-4D97-AF65-F5344CB8AC3E}">
        <p14:creationId xmlns:p14="http://schemas.microsoft.com/office/powerpoint/2010/main" val="3714922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2_Creative 1">
    <p:spTree>
      <p:nvGrpSpPr>
        <p:cNvPr id="1" name=""/>
        <p:cNvGrpSpPr/>
        <p:nvPr/>
      </p:nvGrpSpPr>
      <p:grpSpPr>
        <a:xfrm>
          <a:off x="0" y="0"/>
          <a:ext cx="0" cy="0"/>
          <a:chOff x="0" y="0"/>
          <a:chExt cx="0" cy="0"/>
        </a:xfrm>
      </p:grpSpPr>
      <p:sp>
        <p:nvSpPr>
          <p:cNvPr id="3" name="Graphic 38">
            <a:extLst>
              <a:ext uri="{FF2B5EF4-FFF2-40B4-BE49-F238E27FC236}">
                <a16:creationId xmlns:a16="http://schemas.microsoft.com/office/drawing/2014/main" id="{CE3DEA6A-427D-4D9E-98DE-EE3A8079AA44}"/>
              </a:ext>
            </a:extLst>
          </p:cNvPr>
          <p:cNvSpPr/>
          <p:nvPr userDrawn="1"/>
        </p:nvSpPr>
        <p:spPr>
          <a:xfrm rot="10800000">
            <a:off x="4737100" y="4028380"/>
            <a:ext cx="1193800" cy="2387600"/>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4" name="Rectangle 3">
            <a:extLst>
              <a:ext uri="{FF2B5EF4-FFF2-40B4-BE49-F238E27FC236}">
                <a16:creationId xmlns:a16="http://schemas.microsoft.com/office/drawing/2014/main" id="{948B2765-2415-4DAA-92EB-95AE832A6F58}"/>
              </a:ext>
            </a:extLst>
          </p:cNvPr>
          <p:cNvSpPr/>
          <p:nvPr userDrawn="1"/>
        </p:nvSpPr>
        <p:spPr>
          <a:xfrm>
            <a:off x="0" y="0"/>
            <a:ext cx="47371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Rectangle 5">
            <a:extLst>
              <a:ext uri="{FF2B5EF4-FFF2-40B4-BE49-F238E27FC236}">
                <a16:creationId xmlns:a16="http://schemas.microsoft.com/office/drawing/2014/main" id="{CD453704-5183-4D06-8304-697BEB5A5773}"/>
              </a:ext>
            </a:extLst>
          </p:cNvPr>
          <p:cNvSpPr/>
          <p:nvPr userDrawn="1"/>
        </p:nvSpPr>
        <p:spPr>
          <a:xfrm rot="16200000">
            <a:off x="10819689" y="2377317"/>
            <a:ext cx="2124027"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cxnSp>
        <p:nvCxnSpPr>
          <p:cNvPr id="9" name="Straight Connector 8">
            <a:extLst>
              <a:ext uri="{FF2B5EF4-FFF2-40B4-BE49-F238E27FC236}">
                <a16:creationId xmlns:a16="http://schemas.microsoft.com/office/drawing/2014/main" id="{289C9D52-C4EF-4EE2-A3E8-23055FF7C790}"/>
              </a:ext>
            </a:extLst>
          </p:cNvPr>
          <p:cNvCxnSpPr>
            <a:cxnSpLocks/>
          </p:cNvCxnSpPr>
          <p:nvPr userDrawn="1"/>
        </p:nvCxnSpPr>
        <p:spPr>
          <a:xfrm>
            <a:off x="10994090" y="5507077"/>
            <a:ext cx="119791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2FA18C6-9EBB-4898-8F18-163F4985BFC2}"/>
              </a:ext>
            </a:extLst>
          </p:cNvPr>
          <p:cNvSpPr/>
          <p:nvPr userDrawn="1"/>
        </p:nvSpPr>
        <p:spPr>
          <a:xfrm>
            <a:off x="0" y="4911883"/>
            <a:ext cx="558800"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2" name="Freeform: Shape 11">
            <a:extLst>
              <a:ext uri="{FF2B5EF4-FFF2-40B4-BE49-F238E27FC236}">
                <a16:creationId xmlns:a16="http://schemas.microsoft.com/office/drawing/2014/main" id="{812DD60D-B518-4F06-89F5-7CD573E8F397}"/>
              </a:ext>
            </a:extLst>
          </p:cNvPr>
          <p:cNvSpPr/>
          <p:nvPr userDrawn="1"/>
        </p:nvSpPr>
        <p:spPr>
          <a:xfrm>
            <a:off x="1452693" y="4495367"/>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8" name="Text Placeholder 17"/>
          <p:cNvSpPr>
            <a:spLocks noGrp="1"/>
          </p:cNvSpPr>
          <p:nvPr>
            <p:ph type="body" sz="quarter" idx="10" hasCustomPrompt="1"/>
          </p:nvPr>
        </p:nvSpPr>
        <p:spPr>
          <a:xfrm>
            <a:off x="8246077" y="542925"/>
            <a:ext cx="3325212" cy="650875"/>
          </a:xfrm>
          <a:prstGeom prst="rect">
            <a:avLst/>
          </a:prstGeom>
        </p:spPr>
        <p:txBody>
          <a:bodyPr/>
          <a:lstStyle>
            <a:lvl1pPr marL="0" indent="0">
              <a:buFontTx/>
              <a:buNone/>
              <a:defRPr>
                <a:solidFill>
                  <a:srgbClr val="003770"/>
                </a:solidFill>
                <a:latin typeface="Segoe UI" panose="020B0502040204020203" pitchFamily="34" charset="0"/>
                <a:cs typeface="Segoe UI" panose="020B050204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TEXT</a:t>
            </a:r>
          </a:p>
        </p:txBody>
      </p:sp>
      <p:sp>
        <p:nvSpPr>
          <p:cNvPr id="20" name="Picture Placeholder 19"/>
          <p:cNvSpPr>
            <a:spLocks noGrp="1"/>
          </p:cNvSpPr>
          <p:nvPr>
            <p:ph type="pic" sz="quarter" idx="11"/>
          </p:nvPr>
        </p:nvSpPr>
        <p:spPr>
          <a:xfrm>
            <a:off x="5916613" y="1628775"/>
            <a:ext cx="5075237" cy="2124075"/>
          </a:xfrm>
          <a:prstGeom prst="rect">
            <a:avLst/>
          </a:prstGeom>
        </p:spPr>
        <p:txBody>
          <a:bodyPr/>
          <a:lstStyle>
            <a:lvl1pPr>
              <a:defRPr>
                <a:latin typeface="Segoe UI" panose="020B0502040204020203" pitchFamily="34" charset="0"/>
                <a:cs typeface="Segoe UI" panose="020B0502040204020203" pitchFamily="34" charset="0"/>
              </a:defRPr>
            </a:lvl1pPr>
          </a:lstStyle>
          <a:p>
            <a:endParaRPr lang="en-US"/>
          </a:p>
        </p:txBody>
      </p:sp>
      <p:sp>
        <p:nvSpPr>
          <p:cNvPr id="22" name="Text Placeholder 21"/>
          <p:cNvSpPr>
            <a:spLocks noGrp="1"/>
          </p:cNvSpPr>
          <p:nvPr>
            <p:ph type="body" sz="quarter" idx="12" hasCustomPrompt="1"/>
          </p:nvPr>
        </p:nvSpPr>
        <p:spPr>
          <a:xfrm>
            <a:off x="1079500" y="1193800"/>
            <a:ext cx="3278316" cy="29495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Segoe UI" panose="020B0502040204020203" pitchFamily="34" charset="0"/>
                <a:cs typeface="Segoe UI" panose="020B0502040204020203" pitchFamily="34" charset="0"/>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3" name="Text Placeholder 21"/>
          <p:cNvSpPr>
            <a:spLocks noGrp="1"/>
          </p:cNvSpPr>
          <p:nvPr>
            <p:ph type="body" sz="quarter" idx="13" hasCustomPrompt="1"/>
          </p:nvPr>
        </p:nvSpPr>
        <p:spPr>
          <a:xfrm>
            <a:off x="8246077" y="4028380"/>
            <a:ext cx="3278316" cy="136096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rgbClr val="003770"/>
                </a:solidFill>
                <a:latin typeface="Segoe UI" panose="020B0502040204020203" pitchFamily="34" charset="0"/>
                <a:cs typeface="Segoe UI" panose="020B0502040204020203" pitchFamily="34" charset="0"/>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4" name="Text Placeholder 17"/>
          <p:cNvSpPr>
            <a:spLocks noGrp="1"/>
          </p:cNvSpPr>
          <p:nvPr>
            <p:ph type="body" sz="quarter" idx="14" hasCustomPrompt="1"/>
          </p:nvPr>
        </p:nvSpPr>
        <p:spPr>
          <a:xfrm>
            <a:off x="1295341" y="4824373"/>
            <a:ext cx="3325212" cy="650875"/>
          </a:xfrm>
          <a:prstGeom prst="rect">
            <a:avLst/>
          </a:prstGeom>
        </p:spPr>
        <p:txBody>
          <a:bodyPr/>
          <a:lstStyle>
            <a:lvl1pPr marL="0" indent="0">
              <a:buFontTx/>
              <a:buNone/>
              <a:defRPr sz="4800">
                <a:solidFill>
                  <a:schemeClr val="accent1"/>
                </a:solidFill>
                <a:latin typeface="Segoe UI" panose="020B0502040204020203" pitchFamily="34" charset="0"/>
                <a:cs typeface="Segoe UI" panose="020B050204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TEXT</a:t>
            </a:r>
          </a:p>
        </p:txBody>
      </p:sp>
      <p:pic>
        <p:nvPicPr>
          <p:cNvPr id="2" name="Graphic 1">
            <a:extLst>
              <a:ext uri="{FF2B5EF4-FFF2-40B4-BE49-F238E27FC236}">
                <a16:creationId xmlns:a16="http://schemas.microsoft.com/office/drawing/2014/main" id="{72B9E88D-6C58-40F7-AAAA-CABCEBD832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14636" y="6415981"/>
            <a:ext cx="1485900" cy="457200"/>
          </a:xfrm>
          <a:prstGeom prst="rect">
            <a:avLst/>
          </a:prstGeom>
        </p:spPr>
      </p:pic>
    </p:spTree>
    <p:extLst>
      <p:ext uri="{BB962C8B-B14F-4D97-AF65-F5344CB8AC3E}">
        <p14:creationId xmlns:p14="http://schemas.microsoft.com/office/powerpoint/2010/main" val="1390156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1_Creative 1">
    <p:spTree>
      <p:nvGrpSpPr>
        <p:cNvPr id="1" name=""/>
        <p:cNvGrpSpPr/>
        <p:nvPr/>
      </p:nvGrpSpPr>
      <p:grpSpPr>
        <a:xfrm>
          <a:off x="0" y="0"/>
          <a:ext cx="0" cy="0"/>
          <a:chOff x="0" y="0"/>
          <a:chExt cx="0" cy="0"/>
        </a:xfrm>
      </p:grpSpPr>
      <p:sp>
        <p:nvSpPr>
          <p:cNvPr id="3" name="Graphic 38">
            <a:extLst>
              <a:ext uri="{FF2B5EF4-FFF2-40B4-BE49-F238E27FC236}">
                <a16:creationId xmlns:a16="http://schemas.microsoft.com/office/drawing/2014/main" id="{CE3DEA6A-427D-4D9E-98DE-EE3A8079AA44}"/>
              </a:ext>
            </a:extLst>
          </p:cNvPr>
          <p:cNvSpPr/>
          <p:nvPr userDrawn="1"/>
        </p:nvSpPr>
        <p:spPr>
          <a:xfrm rot="10800000">
            <a:off x="4737100" y="4028380"/>
            <a:ext cx="1193800" cy="2387600"/>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4" name="Rectangle 3">
            <a:extLst>
              <a:ext uri="{FF2B5EF4-FFF2-40B4-BE49-F238E27FC236}">
                <a16:creationId xmlns:a16="http://schemas.microsoft.com/office/drawing/2014/main" id="{948B2765-2415-4DAA-92EB-95AE832A6F58}"/>
              </a:ext>
            </a:extLst>
          </p:cNvPr>
          <p:cNvSpPr/>
          <p:nvPr userDrawn="1"/>
        </p:nvSpPr>
        <p:spPr>
          <a:xfrm>
            <a:off x="0" y="0"/>
            <a:ext cx="47371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Rectangle 5">
            <a:extLst>
              <a:ext uri="{FF2B5EF4-FFF2-40B4-BE49-F238E27FC236}">
                <a16:creationId xmlns:a16="http://schemas.microsoft.com/office/drawing/2014/main" id="{CD453704-5183-4D06-8304-697BEB5A5773}"/>
              </a:ext>
            </a:extLst>
          </p:cNvPr>
          <p:cNvSpPr/>
          <p:nvPr userDrawn="1"/>
        </p:nvSpPr>
        <p:spPr>
          <a:xfrm rot="16200000">
            <a:off x="10819689" y="2377317"/>
            <a:ext cx="2124027"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cxnSp>
        <p:nvCxnSpPr>
          <p:cNvPr id="9" name="Straight Connector 8">
            <a:extLst>
              <a:ext uri="{FF2B5EF4-FFF2-40B4-BE49-F238E27FC236}">
                <a16:creationId xmlns:a16="http://schemas.microsoft.com/office/drawing/2014/main" id="{289C9D52-C4EF-4EE2-A3E8-23055FF7C790}"/>
              </a:ext>
            </a:extLst>
          </p:cNvPr>
          <p:cNvCxnSpPr>
            <a:cxnSpLocks/>
          </p:cNvCxnSpPr>
          <p:nvPr userDrawn="1"/>
        </p:nvCxnSpPr>
        <p:spPr>
          <a:xfrm>
            <a:off x="10994090" y="5507077"/>
            <a:ext cx="119791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2FA18C6-9EBB-4898-8F18-163F4985BFC2}"/>
              </a:ext>
            </a:extLst>
          </p:cNvPr>
          <p:cNvSpPr/>
          <p:nvPr userDrawn="1"/>
        </p:nvSpPr>
        <p:spPr>
          <a:xfrm>
            <a:off x="0" y="4911883"/>
            <a:ext cx="558800"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8" name="Text Placeholder 17"/>
          <p:cNvSpPr>
            <a:spLocks noGrp="1"/>
          </p:cNvSpPr>
          <p:nvPr>
            <p:ph type="body" sz="quarter" idx="10" hasCustomPrompt="1"/>
          </p:nvPr>
        </p:nvSpPr>
        <p:spPr>
          <a:xfrm>
            <a:off x="8246077" y="542925"/>
            <a:ext cx="3325212" cy="650875"/>
          </a:xfrm>
          <a:prstGeom prst="rect">
            <a:avLst/>
          </a:prstGeom>
        </p:spPr>
        <p:txBody>
          <a:bodyPr/>
          <a:lstStyle>
            <a:lvl1pPr marL="0" indent="0">
              <a:buFontTx/>
              <a:buNone/>
              <a:defRPr>
                <a:solidFill>
                  <a:srgbClr val="003770"/>
                </a:solidFill>
                <a:latin typeface="Segoe UI" panose="020B0502040204020203" pitchFamily="34" charset="0"/>
                <a:cs typeface="Segoe UI" panose="020B050204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TEXT</a:t>
            </a:r>
          </a:p>
        </p:txBody>
      </p:sp>
      <p:sp>
        <p:nvSpPr>
          <p:cNvPr id="20" name="Picture Placeholder 19"/>
          <p:cNvSpPr>
            <a:spLocks noGrp="1"/>
          </p:cNvSpPr>
          <p:nvPr>
            <p:ph type="pic" sz="quarter" idx="11"/>
          </p:nvPr>
        </p:nvSpPr>
        <p:spPr>
          <a:xfrm>
            <a:off x="5916613" y="1628775"/>
            <a:ext cx="5075237" cy="2124075"/>
          </a:xfrm>
          <a:prstGeom prst="rect">
            <a:avLst/>
          </a:prstGeom>
        </p:spPr>
        <p:txBody>
          <a:bodyPr/>
          <a:lstStyle>
            <a:lvl1pPr>
              <a:defRPr>
                <a:latin typeface="Segoe UI" panose="020B0502040204020203" pitchFamily="34" charset="0"/>
                <a:cs typeface="Segoe UI" panose="020B0502040204020203" pitchFamily="34" charset="0"/>
              </a:defRPr>
            </a:lvl1pPr>
          </a:lstStyle>
          <a:p>
            <a:endParaRPr lang="en-US"/>
          </a:p>
        </p:txBody>
      </p:sp>
      <p:sp>
        <p:nvSpPr>
          <p:cNvPr id="22" name="Text Placeholder 21"/>
          <p:cNvSpPr>
            <a:spLocks noGrp="1"/>
          </p:cNvSpPr>
          <p:nvPr>
            <p:ph type="body" sz="quarter" idx="12" hasCustomPrompt="1"/>
          </p:nvPr>
        </p:nvSpPr>
        <p:spPr>
          <a:xfrm>
            <a:off x="1079500" y="1193800"/>
            <a:ext cx="3278316" cy="29495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Segoe UI" panose="020B0502040204020203" pitchFamily="34" charset="0"/>
                <a:cs typeface="Segoe UI" panose="020B0502040204020203" pitchFamily="34" charset="0"/>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3" name="Text Placeholder 21"/>
          <p:cNvSpPr>
            <a:spLocks noGrp="1"/>
          </p:cNvSpPr>
          <p:nvPr>
            <p:ph type="body" sz="quarter" idx="13" hasCustomPrompt="1"/>
          </p:nvPr>
        </p:nvSpPr>
        <p:spPr>
          <a:xfrm>
            <a:off x="8246077" y="4028380"/>
            <a:ext cx="3278316" cy="136096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rgbClr val="003770"/>
                </a:solidFill>
                <a:latin typeface="Segoe UI" panose="020B0502040204020203" pitchFamily="34" charset="0"/>
                <a:cs typeface="Segoe UI" panose="020B0502040204020203" pitchFamily="34" charset="0"/>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pic>
        <p:nvPicPr>
          <p:cNvPr id="2" name="Graphic 1">
            <a:extLst>
              <a:ext uri="{FF2B5EF4-FFF2-40B4-BE49-F238E27FC236}">
                <a16:creationId xmlns:a16="http://schemas.microsoft.com/office/drawing/2014/main" id="{72B9E88D-6C58-40F7-AAAA-CABCEBD832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79400" y="6376166"/>
            <a:ext cx="1485900" cy="457200"/>
          </a:xfrm>
          <a:prstGeom prst="rect">
            <a:avLst/>
          </a:prstGeom>
        </p:spPr>
      </p:pic>
    </p:spTree>
    <p:extLst>
      <p:ext uri="{BB962C8B-B14F-4D97-AF65-F5344CB8AC3E}">
        <p14:creationId xmlns:p14="http://schemas.microsoft.com/office/powerpoint/2010/main" val="278041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Creative  2">
    <p:spTree>
      <p:nvGrpSpPr>
        <p:cNvPr id="1" name=""/>
        <p:cNvGrpSpPr/>
        <p:nvPr/>
      </p:nvGrpSpPr>
      <p:grpSpPr>
        <a:xfrm>
          <a:off x="0" y="0"/>
          <a:ext cx="0" cy="0"/>
          <a:chOff x="0" y="0"/>
          <a:chExt cx="0" cy="0"/>
        </a:xfrm>
      </p:grpSpPr>
      <p:sp>
        <p:nvSpPr>
          <p:cNvPr id="32" name="Graphic 1">
            <a:extLst>
              <a:ext uri="{FF2B5EF4-FFF2-40B4-BE49-F238E27FC236}">
                <a16:creationId xmlns:a16="http://schemas.microsoft.com/office/drawing/2014/main" id="{1B37CBFE-01BD-4D9C-8426-C96837443A1F}"/>
              </a:ext>
            </a:extLst>
          </p:cNvPr>
          <p:cNvSpPr/>
          <p:nvPr userDrawn="1"/>
        </p:nvSpPr>
        <p:spPr>
          <a:xfrm>
            <a:off x="1221353" y="696946"/>
            <a:ext cx="5852575" cy="1042062"/>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3" name="Text Placeholder 2"/>
          <p:cNvSpPr>
            <a:spLocks noGrp="1"/>
          </p:cNvSpPr>
          <p:nvPr>
            <p:ph type="body" sz="quarter" idx="18" hasCustomPrompt="1"/>
          </p:nvPr>
        </p:nvSpPr>
        <p:spPr>
          <a:xfrm>
            <a:off x="1308989" y="829501"/>
            <a:ext cx="1340738" cy="827087"/>
          </a:xfrm>
          <a:prstGeom prst="rect">
            <a:avLst/>
          </a:prstGeom>
        </p:spPr>
        <p:txBody>
          <a:bodyPr anchor="ctr"/>
          <a:lstStyle>
            <a:lvl1pPr marL="0" indent="0">
              <a:buNone/>
              <a:defRPr sz="7200" b="1">
                <a:solidFill>
                  <a:schemeClr val="bg1"/>
                </a:solidFill>
                <a:latin typeface="Segoe UI" panose="020B0502040204020203" pitchFamily="34" charset="0"/>
                <a:cs typeface="Segoe UI" panose="020B0502040204020203" pitchFamily="34" charset="0"/>
              </a:defRPr>
            </a:lvl1pPr>
          </a:lstStyle>
          <a:p>
            <a:pPr lvl="0"/>
            <a:r>
              <a:rPr lang="en-US" dirty="0"/>
              <a:t>1</a:t>
            </a:r>
          </a:p>
        </p:txBody>
      </p:sp>
      <p:sp>
        <p:nvSpPr>
          <p:cNvPr id="16" name="Text Placeholder 2"/>
          <p:cNvSpPr>
            <a:spLocks noGrp="1"/>
          </p:cNvSpPr>
          <p:nvPr>
            <p:ph type="body" sz="quarter" idx="19" hasCustomPrompt="1"/>
          </p:nvPr>
        </p:nvSpPr>
        <p:spPr>
          <a:xfrm>
            <a:off x="2471351" y="829501"/>
            <a:ext cx="4118919" cy="82708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17" name="Graphic 1">
            <a:extLst>
              <a:ext uri="{FF2B5EF4-FFF2-40B4-BE49-F238E27FC236}">
                <a16:creationId xmlns:a16="http://schemas.microsoft.com/office/drawing/2014/main" id="{1B37CBFE-01BD-4D9C-8426-C96837443A1F}"/>
              </a:ext>
            </a:extLst>
          </p:cNvPr>
          <p:cNvSpPr/>
          <p:nvPr userDrawn="1"/>
        </p:nvSpPr>
        <p:spPr>
          <a:xfrm>
            <a:off x="5982823" y="2080903"/>
            <a:ext cx="5852575" cy="1042062"/>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18" name="Text Placeholder 2"/>
          <p:cNvSpPr>
            <a:spLocks noGrp="1"/>
          </p:cNvSpPr>
          <p:nvPr>
            <p:ph type="body" sz="quarter" idx="20" hasCustomPrompt="1"/>
          </p:nvPr>
        </p:nvSpPr>
        <p:spPr>
          <a:xfrm>
            <a:off x="6070459" y="2213458"/>
            <a:ext cx="1340738" cy="827087"/>
          </a:xfrm>
          <a:prstGeom prst="rect">
            <a:avLst/>
          </a:prstGeom>
        </p:spPr>
        <p:txBody>
          <a:bodyPr anchor="ctr"/>
          <a:lstStyle>
            <a:lvl1pPr marL="0" indent="0" rtl="0">
              <a:buNone/>
              <a:defRPr sz="7200" b="1">
                <a:solidFill>
                  <a:schemeClr val="bg1"/>
                </a:solidFill>
                <a:latin typeface="Segoe UI" panose="020B0502040204020203" pitchFamily="34" charset="0"/>
                <a:cs typeface="Segoe UI" panose="020B0502040204020203" pitchFamily="34" charset="0"/>
              </a:defRPr>
            </a:lvl1pPr>
          </a:lstStyle>
          <a:p>
            <a:pPr lvl="0"/>
            <a:r>
              <a:rPr lang="en-US" dirty="0"/>
              <a:t>2</a:t>
            </a:r>
          </a:p>
        </p:txBody>
      </p:sp>
      <p:sp>
        <p:nvSpPr>
          <p:cNvPr id="19" name="Text Placeholder 2"/>
          <p:cNvSpPr>
            <a:spLocks noGrp="1"/>
          </p:cNvSpPr>
          <p:nvPr>
            <p:ph type="body" sz="quarter" idx="21" hasCustomPrompt="1"/>
          </p:nvPr>
        </p:nvSpPr>
        <p:spPr>
          <a:xfrm>
            <a:off x="7232821" y="2213458"/>
            <a:ext cx="4118919" cy="82708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1" name="Graphic 1">
            <a:extLst>
              <a:ext uri="{FF2B5EF4-FFF2-40B4-BE49-F238E27FC236}">
                <a16:creationId xmlns:a16="http://schemas.microsoft.com/office/drawing/2014/main" id="{1B37CBFE-01BD-4D9C-8426-C96837443A1F}"/>
              </a:ext>
            </a:extLst>
          </p:cNvPr>
          <p:cNvSpPr/>
          <p:nvPr userDrawn="1"/>
        </p:nvSpPr>
        <p:spPr>
          <a:xfrm>
            <a:off x="1221353" y="3464860"/>
            <a:ext cx="5852575" cy="1042062"/>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2" name="Text Placeholder 2"/>
          <p:cNvSpPr>
            <a:spLocks noGrp="1"/>
          </p:cNvSpPr>
          <p:nvPr>
            <p:ph type="body" sz="quarter" idx="22" hasCustomPrompt="1"/>
          </p:nvPr>
        </p:nvSpPr>
        <p:spPr>
          <a:xfrm>
            <a:off x="1308989" y="3597415"/>
            <a:ext cx="1340738" cy="827087"/>
          </a:xfrm>
          <a:prstGeom prst="rect">
            <a:avLst/>
          </a:prstGeom>
        </p:spPr>
        <p:txBody>
          <a:bodyPr anchor="ctr"/>
          <a:lstStyle>
            <a:lvl1pPr marL="0" indent="0" rtl="0">
              <a:buNone/>
              <a:defRPr sz="7200" b="1">
                <a:solidFill>
                  <a:schemeClr val="bg1"/>
                </a:solidFill>
                <a:latin typeface="Segoe UI" panose="020B0502040204020203" pitchFamily="34" charset="0"/>
                <a:cs typeface="Segoe UI" panose="020B0502040204020203" pitchFamily="34" charset="0"/>
              </a:defRPr>
            </a:lvl1pPr>
          </a:lstStyle>
          <a:p>
            <a:pPr lvl="0"/>
            <a:r>
              <a:rPr lang="en-US" dirty="0"/>
              <a:t>3</a:t>
            </a:r>
          </a:p>
        </p:txBody>
      </p:sp>
      <p:sp>
        <p:nvSpPr>
          <p:cNvPr id="23" name="Text Placeholder 2"/>
          <p:cNvSpPr>
            <a:spLocks noGrp="1"/>
          </p:cNvSpPr>
          <p:nvPr>
            <p:ph type="body" sz="quarter" idx="23" hasCustomPrompt="1"/>
          </p:nvPr>
        </p:nvSpPr>
        <p:spPr>
          <a:xfrm>
            <a:off x="2471351" y="3597415"/>
            <a:ext cx="4118919" cy="82708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4" name="Graphic 1">
            <a:extLst>
              <a:ext uri="{FF2B5EF4-FFF2-40B4-BE49-F238E27FC236}">
                <a16:creationId xmlns:a16="http://schemas.microsoft.com/office/drawing/2014/main" id="{1B37CBFE-01BD-4D9C-8426-C96837443A1F}"/>
              </a:ext>
            </a:extLst>
          </p:cNvPr>
          <p:cNvSpPr/>
          <p:nvPr userDrawn="1"/>
        </p:nvSpPr>
        <p:spPr>
          <a:xfrm>
            <a:off x="5982823" y="4848817"/>
            <a:ext cx="5852575" cy="1042062"/>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5" name="Text Placeholder 2"/>
          <p:cNvSpPr>
            <a:spLocks noGrp="1"/>
          </p:cNvSpPr>
          <p:nvPr>
            <p:ph type="body" sz="quarter" idx="24" hasCustomPrompt="1"/>
          </p:nvPr>
        </p:nvSpPr>
        <p:spPr>
          <a:xfrm>
            <a:off x="6070459" y="4981372"/>
            <a:ext cx="1340738" cy="827087"/>
          </a:xfrm>
          <a:prstGeom prst="rect">
            <a:avLst/>
          </a:prstGeom>
        </p:spPr>
        <p:txBody>
          <a:bodyPr anchor="ctr"/>
          <a:lstStyle>
            <a:lvl1pPr marL="0" indent="0" rtl="0">
              <a:buNone/>
              <a:defRPr sz="7200" b="1">
                <a:solidFill>
                  <a:schemeClr val="bg1"/>
                </a:solidFill>
                <a:latin typeface="Segoe UI" panose="020B0502040204020203" pitchFamily="34" charset="0"/>
                <a:cs typeface="Segoe UI" panose="020B0502040204020203" pitchFamily="34" charset="0"/>
              </a:defRPr>
            </a:lvl1pPr>
          </a:lstStyle>
          <a:p>
            <a:pPr lvl="0"/>
            <a:r>
              <a:rPr lang="en-US" dirty="0"/>
              <a:t>4</a:t>
            </a:r>
          </a:p>
        </p:txBody>
      </p:sp>
      <p:sp>
        <p:nvSpPr>
          <p:cNvPr id="27" name="Text Placeholder 2"/>
          <p:cNvSpPr>
            <a:spLocks noGrp="1"/>
          </p:cNvSpPr>
          <p:nvPr>
            <p:ph type="body" sz="quarter" idx="25" hasCustomPrompt="1"/>
          </p:nvPr>
        </p:nvSpPr>
        <p:spPr>
          <a:xfrm>
            <a:off x="7232821" y="4981372"/>
            <a:ext cx="4118919" cy="82708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2370256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1_Creative  2">
    <p:spTree>
      <p:nvGrpSpPr>
        <p:cNvPr id="1" name=""/>
        <p:cNvGrpSpPr/>
        <p:nvPr/>
      </p:nvGrpSpPr>
      <p:grpSpPr>
        <a:xfrm>
          <a:off x="0" y="0"/>
          <a:ext cx="0" cy="0"/>
          <a:chOff x="0" y="0"/>
          <a:chExt cx="0" cy="0"/>
        </a:xfrm>
      </p:grpSpPr>
      <p:sp>
        <p:nvSpPr>
          <p:cNvPr id="32" name="Graphic 1">
            <a:extLst>
              <a:ext uri="{FF2B5EF4-FFF2-40B4-BE49-F238E27FC236}">
                <a16:creationId xmlns:a16="http://schemas.microsoft.com/office/drawing/2014/main" id="{1B37CBFE-01BD-4D9C-8426-C96837443A1F}"/>
              </a:ext>
            </a:extLst>
          </p:cNvPr>
          <p:cNvSpPr/>
          <p:nvPr userDrawn="1"/>
        </p:nvSpPr>
        <p:spPr>
          <a:xfrm>
            <a:off x="1221354" y="1334531"/>
            <a:ext cx="5022928" cy="74223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3" name="Text Placeholder 2"/>
          <p:cNvSpPr>
            <a:spLocks noGrp="1"/>
          </p:cNvSpPr>
          <p:nvPr>
            <p:ph type="body" sz="quarter" idx="18" hasCustomPrompt="1"/>
          </p:nvPr>
        </p:nvSpPr>
        <p:spPr>
          <a:xfrm>
            <a:off x="1399605" y="1334531"/>
            <a:ext cx="1340738" cy="827087"/>
          </a:xfrm>
          <a:prstGeom prst="rect">
            <a:avLst/>
          </a:prstGeom>
        </p:spPr>
        <p:txBody>
          <a:bodyPr anchor="ctr"/>
          <a:lstStyle>
            <a:lvl1pPr marL="0" indent="0">
              <a:buNone/>
              <a:defRPr sz="5400" b="1">
                <a:solidFill>
                  <a:schemeClr val="bg1"/>
                </a:solidFill>
                <a:latin typeface="Segoe UI" panose="020B0502040204020203" pitchFamily="34" charset="0"/>
                <a:cs typeface="Segoe UI" panose="020B0502040204020203" pitchFamily="34" charset="0"/>
              </a:defRPr>
            </a:lvl1pPr>
          </a:lstStyle>
          <a:p>
            <a:pPr lvl="0"/>
            <a:r>
              <a:rPr lang="en-US" dirty="0"/>
              <a:t>1</a:t>
            </a:r>
          </a:p>
        </p:txBody>
      </p:sp>
      <p:sp>
        <p:nvSpPr>
          <p:cNvPr id="16" name="Text Placeholder 2"/>
          <p:cNvSpPr>
            <a:spLocks noGrp="1"/>
          </p:cNvSpPr>
          <p:nvPr>
            <p:ph type="body" sz="quarter" idx="19" hasCustomPrompt="1"/>
          </p:nvPr>
        </p:nvSpPr>
        <p:spPr>
          <a:xfrm>
            <a:off x="2561967" y="1334531"/>
            <a:ext cx="4118919" cy="827087"/>
          </a:xfrm>
          <a:prstGeom prst="rect">
            <a:avLst/>
          </a:prstGeom>
        </p:spPr>
        <p:txBody>
          <a:bodyPr anchor="ctr"/>
          <a:lstStyle>
            <a:lvl1pPr marL="0" indent="0">
              <a:buNone/>
              <a:defRPr sz="10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17" name="Graphic 1">
            <a:extLst>
              <a:ext uri="{FF2B5EF4-FFF2-40B4-BE49-F238E27FC236}">
                <a16:creationId xmlns:a16="http://schemas.microsoft.com/office/drawing/2014/main" id="{1B37CBFE-01BD-4D9C-8426-C96837443A1F}"/>
              </a:ext>
            </a:extLst>
          </p:cNvPr>
          <p:cNvSpPr/>
          <p:nvPr userDrawn="1"/>
        </p:nvSpPr>
        <p:spPr>
          <a:xfrm>
            <a:off x="5982824" y="2262516"/>
            <a:ext cx="5022929" cy="74223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18" name="Text Placeholder 2"/>
          <p:cNvSpPr>
            <a:spLocks noGrp="1"/>
          </p:cNvSpPr>
          <p:nvPr>
            <p:ph type="body" sz="quarter" idx="20" hasCustomPrompt="1"/>
          </p:nvPr>
        </p:nvSpPr>
        <p:spPr>
          <a:xfrm>
            <a:off x="6073440" y="2228325"/>
            <a:ext cx="1340738" cy="827087"/>
          </a:xfrm>
          <a:prstGeom prst="rect">
            <a:avLst/>
          </a:prstGeom>
        </p:spPr>
        <p:txBody>
          <a:bodyPr anchor="ctr"/>
          <a:lstStyle>
            <a:lvl1pPr marL="0" indent="0" rtl="0">
              <a:buNone/>
              <a:defRPr sz="5400" b="1">
                <a:solidFill>
                  <a:schemeClr val="bg1"/>
                </a:solidFill>
                <a:latin typeface="Segoe UI" panose="020B0502040204020203" pitchFamily="34" charset="0"/>
                <a:cs typeface="Segoe UI" panose="020B0502040204020203" pitchFamily="34" charset="0"/>
              </a:defRPr>
            </a:lvl1pPr>
          </a:lstStyle>
          <a:p>
            <a:pPr lvl="0"/>
            <a:r>
              <a:rPr lang="en-US" dirty="0"/>
              <a:t>2</a:t>
            </a:r>
          </a:p>
        </p:txBody>
      </p:sp>
      <p:sp>
        <p:nvSpPr>
          <p:cNvPr id="19" name="Text Placeholder 2"/>
          <p:cNvSpPr>
            <a:spLocks noGrp="1"/>
          </p:cNvSpPr>
          <p:nvPr>
            <p:ph type="body" sz="quarter" idx="21" hasCustomPrompt="1"/>
          </p:nvPr>
        </p:nvSpPr>
        <p:spPr>
          <a:xfrm>
            <a:off x="7235802" y="2228325"/>
            <a:ext cx="4118919" cy="827087"/>
          </a:xfrm>
          <a:prstGeom prst="rect">
            <a:avLst/>
          </a:prstGeom>
        </p:spPr>
        <p:txBody>
          <a:bodyPr anchor="ctr"/>
          <a:lstStyle>
            <a:lvl1pPr marL="0" indent="0" rtl="0">
              <a:buNone/>
              <a:defRPr sz="10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1" name="Graphic 1">
            <a:extLst>
              <a:ext uri="{FF2B5EF4-FFF2-40B4-BE49-F238E27FC236}">
                <a16:creationId xmlns:a16="http://schemas.microsoft.com/office/drawing/2014/main" id="{1B37CBFE-01BD-4D9C-8426-C96837443A1F}"/>
              </a:ext>
            </a:extLst>
          </p:cNvPr>
          <p:cNvSpPr/>
          <p:nvPr userDrawn="1"/>
        </p:nvSpPr>
        <p:spPr>
          <a:xfrm>
            <a:off x="1221354" y="3201370"/>
            <a:ext cx="4761470" cy="74223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2" name="Text Placeholder 2"/>
          <p:cNvSpPr>
            <a:spLocks noGrp="1"/>
          </p:cNvSpPr>
          <p:nvPr>
            <p:ph type="body" sz="quarter" idx="22" hasCustomPrompt="1"/>
          </p:nvPr>
        </p:nvSpPr>
        <p:spPr>
          <a:xfrm>
            <a:off x="1399605" y="3217845"/>
            <a:ext cx="1340738" cy="827087"/>
          </a:xfrm>
          <a:prstGeom prst="rect">
            <a:avLst/>
          </a:prstGeom>
        </p:spPr>
        <p:txBody>
          <a:bodyPr anchor="ctr"/>
          <a:lstStyle>
            <a:lvl1pPr marL="0" indent="0" rtl="0">
              <a:buNone/>
              <a:defRPr sz="5400" b="1">
                <a:solidFill>
                  <a:schemeClr val="bg1"/>
                </a:solidFill>
                <a:latin typeface="Segoe UI" panose="020B0502040204020203" pitchFamily="34" charset="0"/>
                <a:cs typeface="Segoe UI" panose="020B0502040204020203" pitchFamily="34" charset="0"/>
              </a:defRPr>
            </a:lvl1pPr>
          </a:lstStyle>
          <a:p>
            <a:pPr lvl="0"/>
            <a:r>
              <a:rPr lang="en-US" dirty="0"/>
              <a:t>3</a:t>
            </a:r>
          </a:p>
        </p:txBody>
      </p:sp>
      <p:sp>
        <p:nvSpPr>
          <p:cNvPr id="23" name="Text Placeholder 2"/>
          <p:cNvSpPr>
            <a:spLocks noGrp="1"/>
          </p:cNvSpPr>
          <p:nvPr>
            <p:ph type="body" sz="quarter" idx="23" hasCustomPrompt="1"/>
          </p:nvPr>
        </p:nvSpPr>
        <p:spPr>
          <a:xfrm>
            <a:off x="2561967" y="3217845"/>
            <a:ext cx="4118919" cy="827087"/>
          </a:xfrm>
          <a:prstGeom prst="rect">
            <a:avLst/>
          </a:prstGeom>
        </p:spPr>
        <p:txBody>
          <a:bodyPr anchor="ctr"/>
          <a:lstStyle>
            <a:lvl1pPr marL="0" indent="0" rtl="0">
              <a:buNone/>
              <a:defRPr sz="10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8" name="Graphic 1">
            <a:extLst>
              <a:ext uri="{FF2B5EF4-FFF2-40B4-BE49-F238E27FC236}">
                <a16:creationId xmlns:a16="http://schemas.microsoft.com/office/drawing/2014/main" id="{1B37CBFE-01BD-4D9C-8426-C96837443A1F}"/>
              </a:ext>
            </a:extLst>
          </p:cNvPr>
          <p:cNvSpPr/>
          <p:nvPr userDrawn="1"/>
        </p:nvSpPr>
        <p:spPr>
          <a:xfrm>
            <a:off x="5982824" y="4174415"/>
            <a:ext cx="5022929" cy="74223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9" name="Text Placeholder 2"/>
          <p:cNvSpPr>
            <a:spLocks noGrp="1"/>
          </p:cNvSpPr>
          <p:nvPr>
            <p:ph type="body" sz="quarter" idx="24" hasCustomPrompt="1"/>
          </p:nvPr>
        </p:nvSpPr>
        <p:spPr>
          <a:xfrm>
            <a:off x="6073440" y="4140224"/>
            <a:ext cx="1340738" cy="827087"/>
          </a:xfrm>
          <a:prstGeom prst="rect">
            <a:avLst/>
          </a:prstGeom>
        </p:spPr>
        <p:txBody>
          <a:bodyPr anchor="ctr"/>
          <a:lstStyle>
            <a:lvl1pPr marL="0" indent="0" rtl="0">
              <a:buNone/>
              <a:defRPr sz="5400" b="1">
                <a:solidFill>
                  <a:schemeClr val="bg1"/>
                </a:solidFill>
                <a:latin typeface="Segoe UI" panose="020B0502040204020203" pitchFamily="34" charset="0"/>
                <a:cs typeface="Segoe UI" panose="020B0502040204020203" pitchFamily="34" charset="0"/>
              </a:defRPr>
            </a:lvl1pPr>
          </a:lstStyle>
          <a:p>
            <a:pPr lvl="0"/>
            <a:r>
              <a:rPr lang="en-US" dirty="0"/>
              <a:t>4</a:t>
            </a:r>
          </a:p>
        </p:txBody>
      </p:sp>
      <p:sp>
        <p:nvSpPr>
          <p:cNvPr id="30" name="Text Placeholder 2"/>
          <p:cNvSpPr>
            <a:spLocks noGrp="1"/>
          </p:cNvSpPr>
          <p:nvPr>
            <p:ph type="body" sz="quarter" idx="25" hasCustomPrompt="1"/>
          </p:nvPr>
        </p:nvSpPr>
        <p:spPr>
          <a:xfrm>
            <a:off x="7235802" y="4140224"/>
            <a:ext cx="4118919" cy="827087"/>
          </a:xfrm>
          <a:prstGeom prst="rect">
            <a:avLst/>
          </a:prstGeom>
        </p:spPr>
        <p:txBody>
          <a:bodyPr anchor="ctr"/>
          <a:lstStyle>
            <a:lvl1pPr marL="0" indent="0" rtl="0">
              <a:buNone/>
              <a:defRPr sz="10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31" name="Graphic 1">
            <a:extLst>
              <a:ext uri="{FF2B5EF4-FFF2-40B4-BE49-F238E27FC236}">
                <a16:creationId xmlns:a16="http://schemas.microsoft.com/office/drawing/2014/main" id="{1B37CBFE-01BD-4D9C-8426-C96837443A1F}"/>
              </a:ext>
            </a:extLst>
          </p:cNvPr>
          <p:cNvSpPr/>
          <p:nvPr userDrawn="1"/>
        </p:nvSpPr>
        <p:spPr>
          <a:xfrm>
            <a:off x="1217173" y="5174332"/>
            <a:ext cx="4761470" cy="74223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33" name="Text Placeholder 2"/>
          <p:cNvSpPr>
            <a:spLocks noGrp="1"/>
          </p:cNvSpPr>
          <p:nvPr>
            <p:ph type="body" sz="quarter" idx="26" hasCustomPrompt="1"/>
          </p:nvPr>
        </p:nvSpPr>
        <p:spPr>
          <a:xfrm>
            <a:off x="1395424" y="5190807"/>
            <a:ext cx="1340738" cy="827087"/>
          </a:xfrm>
          <a:prstGeom prst="rect">
            <a:avLst/>
          </a:prstGeom>
        </p:spPr>
        <p:txBody>
          <a:bodyPr anchor="ctr"/>
          <a:lstStyle>
            <a:lvl1pPr marL="0" indent="0" rtl="0">
              <a:buNone/>
              <a:defRPr sz="5400" b="1">
                <a:solidFill>
                  <a:schemeClr val="bg1"/>
                </a:solidFill>
                <a:latin typeface="Segoe UI" panose="020B0502040204020203" pitchFamily="34" charset="0"/>
                <a:cs typeface="Segoe UI" panose="020B0502040204020203" pitchFamily="34" charset="0"/>
              </a:defRPr>
            </a:lvl1pPr>
          </a:lstStyle>
          <a:p>
            <a:pPr lvl="0"/>
            <a:r>
              <a:rPr lang="en-US" dirty="0"/>
              <a:t>5</a:t>
            </a:r>
          </a:p>
        </p:txBody>
      </p:sp>
      <p:sp>
        <p:nvSpPr>
          <p:cNvPr id="34" name="Text Placeholder 2"/>
          <p:cNvSpPr>
            <a:spLocks noGrp="1"/>
          </p:cNvSpPr>
          <p:nvPr>
            <p:ph type="body" sz="quarter" idx="27" hasCustomPrompt="1"/>
          </p:nvPr>
        </p:nvSpPr>
        <p:spPr>
          <a:xfrm>
            <a:off x="2557786" y="5190807"/>
            <a:ext cx="4118919" cy="827087"/>
          </a:xfrm>
          <a:prstGeom prst="rect">
            <a:avLst/>
          </a:prstGeom>
        </p:spPr>
        <p:txBody>
          <a:bodyPr anchor="ctr"/>
          <a:lstStyle>
            <a:lvl1pPr marL="0" indent="0" rtl="0">
              <a:buNone/>
              <a:defRPr sz="10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1454260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Creative 3">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41639B-2D7B-4107-95F5-E270654CB85B}"/>
              </a:ext>
            </a:extLst>
          </p:cNvPr>
          <p:cNvSpPr>
            <a:spLocks noGrp="1"/>
          </p:cNvSpPr>
          <p:nvPr>
            <p:ph sz="quarter" idx="25"/>
          </p:nvPr>
        </p:nvSpPr>
        <p:spPr>
          <a:xfrm>
            <a:off x="352425" y="696913"/>
            <a:ext cx="5172075" cy="4948237"/>
          </a:xfrm>
          <a:prstGeom prst="rect">
            <a:avLst/>
          </a:prstGeo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Graphic 1">
            <a:extLst>
              <a:ext uri="{FF2B5EF4-FFF2-40B4-BE49-F238E27FC236}">
                <a16:creationId xmlns:a16="http://schemas.microsoft.com/office/drawing/2014/main" id="{1B37CBFE-01BD-4D9C-8426-C96837443A1F}"/>
              </a:ext>
            </a:extLst>
          </p:cNvPr>
          <p:cNvSpPr/>
          <p:nvPr userDrawn="1"/>
        </p:nvSpPr>
        <p:spPr>
          <a:xfrm>
            <a:off x="5966347" y="565140"/>
            <a:ext cx="5852575" cy="76939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4" name="Text Placeholder 2"/>
          <p:cNvSpPr>
            <a:spLocks noGrp="1"/>
          </p:cNvSpPr>
          <p:nvPr>
            <p:ph type="body" sz="quarter" idx="18" hasCustomPrompt="1"/>
          </p:nvPr>
        </p:nvSpPr>
        <p:spPr>
          <a:xfrm>
            <a:off x="6053983" y="697695"/>
            <a:ext cx="1340738" cy="610667"/>
          </a:xfrm>
          <a:prstGeom prst="rect">
            <a:avLst/>
          </a:prstGeom>
        </p:spPr>
        <p:txBody>
          <a:bodyPr anchor="ctr"/>
          <a:lstStyle>
            <a:lvl1pPr marL="0" indent="0">
              <a:buNone/>
              <a:defRPr sz="6600" b="1">
                <a:solidFill>
                  <a:schemeClr val="bg1"/>
                </a:solidFill>
                <a:latin typeface="Segoe UI" panose="020B0502040204020203" pitchFamily="34" charset="0"/>
                <a:cs typeface="Segoe UI" panose="020B0502040204020203" pitchFamily="34" charset="0"/>
              </a:defRPr>
            </a:lvl1pPr>
          </a:lstStyle>
          <a:p>
            <a:pPr lvl="0"/>
            <a:r>
              <a:rPr lang="en-US" dirty="0"/>
              <a:t>1</a:t>
            </a:r>
          </a:p>
        </p:txBody>
      </p:sp>
      <p:sp>
        <p:nvSpPr>
          <p:cNvPr id="25" name="Text Placeholder 2"/>
          <p:cNvSpPr>
            <a:spLocks noGrp="1"/>
          </p:cNvSpPr>
          <p:nvPr>
            <p:ph type="body" sz="quarter" idx="19" hasCustomPrompt="1"/>
          </p:nvPr>
        </p:nvSpPr>
        <p:spPr>
          <a:xfrm>
            <a:off x="7216345" y="697695"/>
            <a:ext cx="4118919" cy="61066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7" name="Graphic 1">
            <a:extLst>
              <a:ext uri="{FF2B5EF4-FFF2-40B4-BE49-F238E27FC236}">
                <a16:creationId xmlns:a16="http://schemas.microsoft.com/office/drawing/2014/main" id="{1B37CBFE-01BD-4D9C-8426-C96837443A1F}"/>
              </a:ext>
            </a:extLst>
          </p:cNvPr>
          <p:cNvSpPr/>
          <p:nvPr userDrawn="1"/>
        </p:nvSpPr>
        <p:spPr>
          <a:xfrm>
            <a:off x="5966347" y="1467085"/>
            <a:ext cx="5852575" cy="76939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9" name="Text Placeholder 2"/>
          <p:cNvSpPr>
            <a:spLocks noGrp="1"/>
          </p:cNvSpPr>
          <p:nvPr>
            <p:ph type="body" sz="quarter" idx="26" hasCustomPrompt="1"/>
          </p:nvPr>
        </p:nvSpPr>
        <p:spPr>
          <a:xfrm>
            <a:off x="6053983" y="1599640"/>
            <a:ext cx="1340738" cy="610667"/>
          </a:xfrm>
          <a:prstGeom prst="rect">
            <a:avLst/>
          </a:prstGeom>
        </p:spPr>
        <p:txBody>
          <a:bodyPr anchor="ctr"/>
          <a:lstStyle>
            <a:lvl1pPr marL="0" indent="0">
              <a:buNone/>
              <a:defRPr sz="6600" b="1">
                <a:solidFill>
                  <a:schemeClr val="bg1"/>
                </a:solidFill>
                <a:latin typeface="Segoe UI" panose="020B0502040204020203" pitchFamily="34" charset="0"/>
                <a:cs typeface="Segoe UI" panose="020B0502040204020203" pitchFamily="34" charset="0"/>
              </a:defRPr>
            </a:lvl1pPr>
          </a:lstStyle>
          <a:p>
            <a:pPr lvl="0"/>
            <a:r>
              <a:rPr lang="en-US" dirty="0"/>
              <a:t>2</a:t>
            </a:r>
          </a:p>
        </p:txBody>
      </p:sp>
      <p:sp>
        <p:nvSpPr>
          <p:cNvPr id="42" name="Text Placeholder 2"/>
          <p:cNvSpPr>
            <a:spLocks noGrp="1"/>
          </p:cNvSpPr>
          <p:nvPr>
            <p:ph type="body" sz="quarter" idx="27" hasCustomPrompt="1"/>
          </p:nvPr>
        </p:nvSpPr>
        <p:spPr>
          <a:xfrm>
            <a:off x="7216345" y="1599640"/>
            <a:ext cx="4118919" cy="61066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43" name="Graphic 1">
            <a:extLst>
              <a:ext uri="{FF2B5EF4-FFF2-40B4-BE49-F238E27FC236}">
                <a16:creationId xmlns:a16="http://schemas.microsoft.com/office/drawing/2014/main" id="{1B37CBFE-01BD-4D9C-8426-C96837443A1F}"/>
              </a:ext>
            </a:extLst>
          </p:cNvPr>
          <p:cNvSpPr/>
          <p:nvPr userDrawn="1"/>
        </p:nvSpPr>
        <p:spPr>
          <a:xfrm>
            <a:off x="5966347" y="2369030"/>
            <a:ext cx="5852575" cy="76939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44" name="Text Placeholder 2"/>
          <p:cNvSpPr>
            <a:spLocks noGrp="1"/>
          </p:cNvSpPr>
          <p:nvPr>
            <p:ph type="body" sz="quarter" idx="28" hasCustomPrompt="1"/>
          </p:nvPr>
        </p:nvSpPr>
        <p:spPr>
          <a:xfrm>
            <a:off x="6053983" y="2501585"/>
            <a:ext cx="1340738" cy="610667"/>
          </a:xfrm>
          <a:prstGeom prst="rect">
            <a:avLst/>
          </a:prstGeom>
        </p:spPr>
        <p:txBody>
          <a:bodyPr anchor="ctr"/>
          <a:lstStyle>
            <a:lvl1pPr marL="0" indent="0">
              <a:buNone/>
              <a:defRPr sz="6600" b="1">
                <a:solidFill>
                  <a:schemeClr val="bg1"/>
                </a:solidFill>
                <a:latin typeface="Segoe UI" panose="020B0502040204020203" pitchFamily="34" charset="0"/>
                <a:cs typeface="Segoe UI" panose="020B0502040204020203" pitchFamily="34" charset="0"/>
              </a:defRPr>
            </a:lvl1pPr>
          </a:lstStyle>
          <a:p>
            <a:pPr lvl="0"/>
            <a:r>
              <a:rPr lang="en-US" dirty="0"/>
              <a:t>3</a:t>
            </a:r>
          </a:p>
        </p:txBody>
      </p:sp>
      <p:sp>
        <p:nvSpPr>
          <p:cNvPr id="45" name="Text Placeholder 2"/>
          <p:cNvSpPr>
            <a:spLocks noGrp="1"/>
          </p:cNvSpPr>
          <p:nvPr>
            <p:ph type="body" sz="quarter" idx="29" hasCustomPrompt="1"/>
          </p:nvPr>
        </p:nvSpPr>
        <p:spPr>
          <a:xfrm>
            <a:off x="7216345" y="2501585"/>
            <a:ext cx="4118919" cy="61066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46" name="Graphic 1">
            <a:extLst>
              <a:ext uri="{FF2B5EF4-FFF2-40B4-BE49-F238E27FC236}">
                <a16:creationId xmlns:a16="http://schemas.microsoft.com/office/drawing/2014/main" id="{1B37CBFE-01BD-4D9C-8426-C96837443A1F}"/>
              </a:ext>
            </a:extLst>
          </p:cNvPr>
          <p:cNvSpPr/>
          <p:nvPr userDrawn="1"/>
        </p:nvSpPr>
        <p:spPr>
          <a:xfrm>
            <a:off x="5966347" y="3270975"/>
            <a:ext cx="5852575" cy="76939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47" name="Text Placeholder 2"/>
          <p:cNvSpPr>
            <a:spLocks noGrp="1"/>
          </p:cNvSpPr>
          <p:nvPr>
            <p:ph type="body" sz="quarter" idx="30" hasCustomPrompt="1"/>
          </p:nvPr>
        </p:nvSpPr>
        <p:spPr>
          <a:xfrm>
            <a:off x="6053983" y="3403530"/>
            <a:ext cx="1340738" cy="610667"/>
          </a:xfrm>
          <a:prstGeom prst="rect">
            <a:avLst/>
          </a:prstGeom>
        </p:spPr>
        <p:txBody>
          <a:bodyPr anchor="ctr"/>
          <a:lstStyle>
            <a:lvl1pPr marL="0" indent="0">
              <a:buNone/>
              <a:defRPr sz="6600" b="1">
                <a:solidFill>
                  <a:schemeClr val="bg1"/>
                </a:solidFill>
                <a:latin typeface="Segoe UI" panose="020B0502040204020203" pitchFamily="34" charset="0"/>
                <a:cs typeface="Segoe UI" panose="020B0502040204020203" pitchFamily="34" charset="0"/>
              </a:defRPr>
            </a:lvl1pPr>
          </a:lstStyle>
          <a:p>
            <a:pPr lvl="0"/>
            <a:r>
              <a:rPr lang="en-US" dirty="0"/>
              <a:t>4</a:t>
            </a:r>
          </a:p>
        </p:txBody>
      </p:sp>
      <p:sp>
        <p:nvSpPr>
          <p:cNvPr id="48" name="Text Placeholder 2"/>
          <p:cNvSpPr>
            <a:spLocks noGrp="1"/>
          </p:cNvSpPr>
          <p:nvPr>
            <p:ph type="body" sz="quarter" idx="31" hasCustomPrompt="1"/>
          </p:nvPr>
        </p:nvSpPr>
        <p:spPr>
          <a:xfrm>
            <a:off x="7216345" y="3403530"/>
            <a:ext cx="4118919" cy="61066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49" name="Graphic 1">
            <a:extLst>
              <a:ext uri="{FF2B5EF4-FFF2-40B4-BE49-F238E27FC236}">
                <a16:creationId xmlns:a16="http://schemas.microsoft.com/office/drawing/2014/main" id="{1B37CBFE-01BD-4D9C-8426-C96837443A1F}"/>
              </a:ext>
            </a:extLst>
          </p:cNvPr>
          <p:cNvSpPr/>
          <p:nvPr userDrawn="1"/>
        </p:nvSpPr>
        <p:spPr>
          <a:xfrm>
            <a:off x="5966347" y="4172920"/>
            <a:ext cx="5852575" cy="76939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50" name="Text Placeholder 2"/>
          <p:cNvSpPr>
            <a:spLocks noGrp="1"/>
          </p:cNvSpPr>
          <p:nvPr>
            <p:ph type="body" sz="quarter" idx="32" hasCustomPrompt="1"/>
          </p:nvPr>
        </p:nvSpPr>
        <p:spPr>
          <a:xfrm>
            <a:off x="6053983" y="4305475"/>
            <a:ext cx="1340738" cy="610667"/>
          </a:xfrm>
          <a:prstGeom prst="rect">
            <a:avLst/>
          </a:prstGeom>
        </p:spPr>
        <p:txBody>
          <a:bodyPr anchor="ctr"/>
          <a:lstStyle>
            <a:lvl1pPr marL="0" indent="0">
              <a:buNone/>
              <a:defRPr sz="6600" b="1">
                <a:solidFill>
                  <a:schemeClr val="bg1"/>
                </a:solidFill>
                <a:latin typeface="Segoe UI" panose="020B0502040204020203" pitchFamily="34" charset="0"/>
                <a:cs typeface="Segoe UI" panose="020B0502040204020203" pitchFamily="34" charset="0"/>
              </a:defRPr>
            </a:lvl1pPr>
          </a:lstStyle>
          <a:p>
            <a:pPr lvl="0"/>
            <a:r>
              <a:rPr lang="en-US" dirty="0"/>
              <a:t>5</a:t>
            </a:r>
          </a:p>
        </p:txBody>
      </p:sp>
      <p:sp>
        <p:nvSpPr>
          <p:cNvPr id="51" name="Text Placeholder 2"/>
          <p:cNvSpPr>
            <a:spLocks noGrp="1"/>
          </p:cNvSpPr>
          <p:nvPr>
            <p:ph type="body" sz="quarter" idx="33" hasCustomPrompt="1"/>
          </p:nvPr>
        </p:nvSpPr>
        <p:spPr>
          <a:xfrm>
            <a:off x="7216345" y="4305475"/>
            <a:ext cx="4118919" cy="61066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52" name="Graphic 1">
            <a:extLst>
              <a:ext uri="{FF2B5EF4-FFF2-40B4-BE49-F238E27FC236}">
                <a16:creationId xmlns:a16="http://schemas.microsoft.com/office/drawing/2014/main" id="{1B37CBFE-01BD-4D9C-8426-C96837443A1F}"/>
              </a:ext>
            </a:extLst>
          </p:cNvPr>
          <p:cNvSpPr/>
          <p:nvPr userDrawn="1"/>
        </p:nvSpPr>
        <p:spPr>
          <a:xfrm>
            <a:off x="5966347" y="5074865"/>
            <a:ext cx="5852575" cy="76939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53" name="Text Placeholder 2"/>
          <p:cNvSpPr>
            <a:spLocks noGrp="1"/>
          </p:cNvSpPr>
          <p:nvPr>
            <p:ph type="body" sz="quarter" idx="34" hasCustomPrompt="1"/>
          </p:nvPr>
        </p:nvSpPr>
        <p:spPr>
          <a:xfrm>
            <a:off x="6053983" y="5207420"/>
            <a:ext cx="1340738" cy="610667"/>
          </a:xfrm>
          <a:prstGeom prst="rect">
            <a:avLst/>
          </a:prstGeom>
        </p:spPr>
        <p:txBody>
          <a:bodyPr anchor="ctr"/>
          <a:lstStyle>
            <a:lvl1pPr marL="0" indent="0" rtl="0">
              <a:buNone/>
              <a:defRPr sz="6600" b="1">
                <a:solidFill>
                  <a:schemeClr val="bg1"/>
                </a:solidFill>
                <a:latin typeface="Segoe UI" panose="020B0502040204020203" pitchFamily="34" charset="0"/>
                <a:cs typeface="Segoe UI" panose="020B0502040204020203" pitchFamily="34" charset="0"/>
              </a:defRPr>
            </a:lvl1pPr>
          </a:lstStyle>
          <a:p>
            <a:pPr lvl="0"/>
            <a:r>
              <a:rPr lang="en-US" dirty="0"/>
              <a:t>6</a:t>
            </a:r>
          </a:p>
        </p:txBody>
      </p:sp>
      <p:sp>
        <p:nvSpPr>
          <p:cNvPr id="54" name="Text Placeholder 2"/>
          <p:cNvSpPr>
            <a:spLocks noGrp="1"/>
          </p:cNvSpPr>
          <p:nvPr>
            <p:ph type="body" sz="quarter" idx="35" hasCustomPrompt="1"/>
          </p:nvPr>
        </p:nvSpPr>
        <p:spPr>
          <a:xfrm>
            <a:off x="7216345" y="5207420"/>
            <a:ext cx="4118919" cy="61066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3653628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Creative 4">
    <p:spTree>
      <p:nvGrpSpPr>
        <p:cNvPr id="1" name=""/>
        <p:cNvGrpSpPr/>
        <p:nvPr/>
      </p:nvGrpSpPr>
      <p:grpSpPr>
        <a:xfrm>
          <a:off x="0" y="0"/>
          <a:ext cx="0" cy="0"/>
          <a:chOff x="0" y="0"/>
          <a:chExt cx="0" cy="0"/>
        </a:xfrm>
      </p:grpSpPr>
      <p:sp>
        <p:nvSpPr>
          <p:cNvPr id="4" name="Graphic 1">
            <a:extLst>
              <a:ext uri="{FF2B5EF4-FFF2-40B4-BE49-F238E27FC236}">
                <a16:creationId xmlns:a16="http://schemas.microsoft.com/office/drawing/2014/main" id="{46F2003C-2D14-4D34-8128-93114A4C3AA1}"/>
              </a:ext>
            </a:extLst>
          </p:cNvPr>
          <p:cNvSpPr/>
          <p:nvPr/>
        </p:nvSpPr>
        <p:spPr>
          <a:xfrm>
            <a:off x="944381" y="2882900"/>
            <a:ext cx="2748148" cy="2190462"/>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1"/>
          </a:solidFill>
          <a:ln w="125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0386E"/>
              </a:solidFill>
              <a:effectLst/>
              <a:uLnTx/>
              <a:uFillTx/>
              <a:latin typeface="Segoe UI"/>
              <a:ea typeface="+mn-ea"/>
              <a:cs typeface="Segoe UI"/>
            </a:endParaRPr>
          </a:p>
        </p:txBody>
      </p:sp>
      <p:sp>
        <p:nvSpPr>
          <p:cNvPr id="5" name="Graphic 1">
            <a:extLst>
              <a:ext uri="{FF2B5EF4-FFF2-40B4-BE49-F238E27FC236}">
                <a16:creationId xmlns:a16="http://schemas.microsoft.com/office/drawing/2014/main" id="{CF4AFB1D-BA23-43F3-AAB5-3492F64F975D}"/>
              </a:ext>
            </a:extLst>
          </p:cNvPr>
          <p:cNvSpPr/>
          <p:nvPr/>
        </p:nvSpPr>
        <p:spPr>
          <a:xfrm>
            <a:off x="5979117" y="2882900"/>
            <a:ext cx="2748148" cy="2190462"/>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1"/>
          </a:solidFill>
          <a:ln w="125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0386E"/>
              </a:solidFill>
              <a:effectLst/>
              <a:uLnTx/>
              <a:uFillTx/>
              <a:latin typeface="Segoe UI"/>
              <a:ea typeface="+mn-ea"/>
              <a:cs typeface="Segoe UI"/>
            </a:endParaRPr>
          </a:p>
        </p:txBody>
      </p:sp>
      <p:sp>
        <p:nvSpPr>
          <p:cNvPr id="6" name="Graphic 1">
            <a:extLst>
              <a:ext uri="{FF2B5EF4-FFF2-40B4-BE49-F238E27FC236}">
                <a16:creationId xmlns:a16="http://schemas.microsoft.com/office/drawing/2014/main" id="{B97BCE14-D04C-4F30-87F9-453F4F1DFB7D}"/>
              </a:ext>
            </a:extLst>
          </p:cNvPr>
          <p:cNvSpPr/>
          <p:nvPr/>
        </p:nvSpPr>
        <p:spPr>
          <a:xfrm rot="10800000">
            <a:off x="3472658" y="3187627"/>
            <a:ext cx="2748148" cy="2190462"/>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2"/>
          </a:solidFill>
          <a:ln w="125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0386E"/>
              </a:solidFill>
              <a:effectLst/>
              <a:uLnTx/>
              <a:uFillTx/>
              <a:latin typeface="Segoe UI"/>
              <a:ea typeface="+mn-ea"/>
              <a:cs typeface="Segoe UI"/>
            </a:endParaRPr>
          </a:p>
        </p:txBody>
      </p:sp>
      <p:sp>
        <p:nvSpPr>
          <p:cNvPr id="7" name="Graphic 1">
            <a:extLst>
              <a:ext uri="{FF2B5EF4-FFF2-40B4-BE49-F238E27FC236}">
                <a16:creationId xmlns:a16="http://schemas.microsoft.com/office/drawing/2014/main" id="{F011545B-0413-494E-A6DD-195C055956EC}"/>
              </a:ext>
            </a:extLst>
          </p:cNvPr>
          <p:cNvSpPr/>
          <p:nvPr/>
        </p:nvSpPr>
        <p:spPr>
          <a:xfrm rot="10800000">
            <a:off x="8499471" y="3187627"/>
            <a:ext cx="2748148" cy="2190462"/>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2"/>
          </a:solidFill>
          <a:ln w="125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0386E"/>
              </a:solidFill>
              <a:effectLst/>
              <a:uLnTx/>
              <a:uFillTx/>
              <a:latin typeface="Segoe UI"/>
              <a:ea typeface="+mn-ea"/>
              <a:cs typeface="Segoe UI"/>
            </a:endParaRPr>
          </a:p>
        </p:txBody>
      </p:sp>
      <p:sp>
        <p:nvSpPr>
          <p:cNvPr id="27" name="Freeform: Shape 26">
            <a:extLst>
              <a:ext uri="{FF2B5EF4-FFF2-40B4-BE49-F238E27FC236}">
                <a16:creationId xmlns:a16="http://schemas.microsoft.com/office/drawing/2014/main" id="{F004F665-9163-4EAA-A353-C4BABD5733FF}"/>
              </a:ext>
            </a:extLst>
          </p:cNvPr>
          <p:cNvSpPr/>
          <p:nvPr userDrawn="1"/>
        </p:nvSpPr>
        <p:spPr>
          <a:xfrm>
            <a:off x="3661697" y="562340"/>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3" name="Text Placeholder 2"/>
          <p:cNvSpPr>
            <a:spLocks noGrp="1"/>
          </p:cNvSpPr>
          <p:nvPr>
            <p:ph type="body" sz="quarter" idx="19" hasCustomPrompt="1"/>
          </p:nvPr>
        </p:nvSpPr>
        <p:spPr>
          <a:xfrm>
            <a:off x="3509296" y="851187"/>
            <a:ext cx="4318000" cy="815975"/>
          </a:xfrm>
          <a:prstGeom prst="rect">
            <a:avLst/>
          </a:prstGeom>
        </p:spPr>
        <p:txBody>
          <a:bodyPr/>
          <a:lstStyle>
            <a:lvl1pPr marL="0" indent="0">
              <a:buNone/>
              <a:defRPr sz="6000" b="0" baseline="0">
                <a:solidFill>
                  <a:schemeClr val="accent1"/>
                </a:solidFill>
                <a:latin typeface="Segoe UI" panose="020B0502040204020203" pitchFamily="34" charset="0"/>
                <a:cs typeface="Segoe UI" panose="020B0502040204020203" pitchFamily="34" charset="0"/>
              </a:defRPr>
            </a:lvl1pPr>
          </a:lstStyle>
          <a:p>
            <a:pPr lvl="0"/>
            <a:r>
              <a:rPr lang="en-US" dirty="0"/>
              <a:t>Edit text</a:t>
            </a:r>
          </a:p>
        </p:txBody>
      </p:sp>
      <p:sp>
        <p:nvSpPr>
          <p:cNvPr id="18" name="Text Placeholder 2"/>
          <p:cNvSpPr>
            <a:spLocks noGrp="1"/>
          </p:cNvSpPr>
          <p:nvPr>
            <p:ph type="body" sz="quarter" idx="20" hasCustomPrompt="1"/>
          </p:nvPr>
        </p:nvSpPr>
        <p:spPr>
          <a:xfrm>
            <a:off x="3692529" y="2088317"/>
            <a:ext cx="2286588" cy="262019"/>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19" name="Text Placeholder 2"/>
          <p:cNvSpPr>
            <a:spLocks noGrp="1"/>
          </p:cNvSpPr>
          <p:nvPr>
            <p:ph type="body" sz="quarter" idx="21" hasCustomPrompt="1"/>
          </p:nvPr>
        </p:nvSpPr>
        <p:spPr>
          <a:xfrm>
            <a:off x="3458763" y="2371690"/>
            <a:ext cx="2762042" cy="815937"/>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0" name="Text Placeholder 2"/>
          <p:cNvSpPr>
            <a:spLocks noGrp="1"/>
          </p:cNvSpPr>
          <p:nvPr>
            <p:ph type="body" sz="quarter" idx="22" hasCustomPrompt="1"/>
          </p:nvPr>
        </p:nvSpPr>
        <p:spPr>
          <a:xfrm>
            <a:off x="8719342" y="2088317"/>
            <a:ext cx="2286588" cy="262019"/>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1" name="Text Placeholder 2"/>
          <p:cNvSpPr>
            <a:spLocks noGrp="1"/>
          </p:cNvSpPr>
          <p:nvPr>
            <p:ph type="body" sz="quarter" idx="23" hasCustomPrompt="1"/>
          </p:nvPr>
        </p:nvSpPr>
        <p:spPr>
          <a:xfrm>
            <a:off x="8485576" y="2371690"/>
            <a:ext cx="2762042" cy="815937"/>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2" name="Text Placeholder 2"/>
          <p:cNvSpPr>
            <a:spLocks noGrp="1"/>
          </p:cNvSpPr>
          <p:nvPr>
            <p:ph type="body" sz="quarter" idx="24" hasCustomPrompt="1"/>
          </p:nvPr>
        </p:nvSpPr>
        <p:spPr>
          <a:xfrm>
            <a:off x="6191066" y="5116070"/>
            <a:ext cx="2286588" cy="262019"/>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3" name="Text Placeholder 2"/>
          <p:cNvSpPr>
            <a:spLocks noGrp="1"/>
          </p:cNvSpPr>
          <p:nvPr>
            <p:ph type="body" sz="quarter" idx="25" hasCustomPrompt="1"/>
          </p:nvPr>
        </p:nvSpPr>
        <p:spPr>
          <a:xfrm>
            <a:off x="5957300" y="5399443"/>
            <a:ext cx="2762042" cy="815937"/>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4" name="Text Placeholder 2"/>
          <p:cNvSpPr>
            <a:spLocks noGrp="1"/>
          </p:cNvSpPr>
          <p:nvPr>
            <p:ph type="body" sz="quarter" idx="26" hasCustomPrompt="1"/>
          </p:nvPr>
        </p:nvSpPr>
        <p:spPr>
          <a:xfrm>
            <a:off x="1172176" y="5116070"/>
            <a:ext cx="2286588" cy="262019"/>
          </a:xfrm>
          <a:prstGeom prst="rect">
            <a:avLst/>
          </a:prstGeom>
        </p:spPr>
        <p:txBody>
          <a:bodyPr/>
          <a:lstStyle>
            <a:lvl1pPr marL="0" indent="0" algn="ctr" rtl="0">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5" name="Text Placeholder 2"/>
          <p:cNvSpPr>
            <a:spLocks noGrp="1"/>
          </p:cNvSpPr>
          <p:nvPr>
            <p:ph type="body" sz="quarter" idx="27" hasCustomPrompt="1"/>
          </p:nvPr>
        </p:nvSpPr>
        <p:spPr>
          <a:xfrm>
            <a:off x="938410" y="5399443"/>
            <a:ext cx="2762042" cy="815937"/>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163393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1_Creative 4">
    <p:spTree>
      <p:nvGrpSpPr>
        <p:cNvPr id="1" name=""/>
        <p:cNvGrpSpPr/>
        <p:nvPr/>
      </p:nvGrpSpPr>
      <p:grpSpPr>
        <a:xfrm>
          <a:off x="0" y="0"/>
          <a:ext cx="0" cy="0"/>
          <a:chOff x="0" y="0"/>
          <a:chExt cx="0" cy="0"/>
        </a:xfrm>
      </p:grpSpPr>
      <p:sp>
        <p:nvSpPr>
          <p:cNvPr id="4" name="Graphic 1">
            <a:extLst>
              <a:ext uri="{FF2B5EF4-FFF2-40B4-BE49-F238E27FC236}">
                <a16:creationId xmlns:a16="http://schemas.microsoft.com/office/drawing/2014/main" id="{46F2003C-2D14-4D34-8128-93114A4C3AA1}"/>
              </a:ext>
            </a:extLst>
          </p:cNvPr>
          <p:cNvSpPr/>
          <p:nvPr/>
        </p:nvSpPr>
        <p:spPr>
          <a:xfrm>
            <a:off x="1679330" y="2611316"/>
            <a:ext cx="3235329" cy="2707808"/>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1"/>
          </a:solidFill>
          <a:ln w="125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0386E"/>
              </a:solidFill>
              <a:effectLst/>
              <a:uLnTx/>
              <a:uFillTx/>
              <a:latin typeface="Segoe UI"/>
              <a:ea typeface="+mn-ea"/>
              <a:cs typeface="Segoe UI"/>
            </a:endParaRPr>
          </a:p>
        </p:txBody>
      </p:sp>
      <p:sp>
        <p:nvSpPr>
          <p:cNvPr id="5" name="Graphic 1">
            <a:extLst>
              <a:ext uri="{FF2B5EF4-FFF2-40B4-BE49-F238E27FC236}">
                <a16:creationId xmlns:a16="http://schemas.microsoft.com/office/drawing/2014/main" id="{CF4AFB1D-BA23-43F3-AAB5-3492F64F975D}"/>
              </a:ext>
            </a:extLst>
          </p:cNvPr>
          <p:cNvSpPr/>
          <p:nvPr/>
        </p:nvSpPr>
        <p:spPr>
          <a:xfrm>
            <a:off x="6714066" y="2611316"/>
            <a:ext cx="3235329" cy="2707808"/>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1"/>
          </a:solidFill>
          <a:ln w="125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0386E"/>
              </a:solidFill>
              <a:effectLst/>
              <a:uLnTx/>
              <a:uFillTx/>
              <a:latin typeface="Segoe UI"/>
              <a:ea typeface="+mn-ea"/>
              <a:cs typeface="Segoe UI"/>
            </a:endParaRPr>
          </a:p>
        </p:txBody>
      </p:sp>
      <p:sp>
        <p:nvSpPr>
          <p:cNvPr id="6" name="Graphic 1">
            <a:extLst>
              <a:ext uri="{FF2B5EF4-FFF2-40B4-BE49-F238E27FC236}">
                <a16:creationId xmlns:a16="http://schemas.microsoft.com/office/drawing/2014/main" id="{B97BCE14-D04C-4F30-87F9-453F4F1DFB7D}"/>
              </a:ext>
            </a:extLst>
          </p:cNvPr>
          <p:cNvSpPr/>
          <p:nvPr/>
        </p:nvSpPr>
        <p:spPr>
          <a:xfrm rot="10800000">
            <a:off x="4207607" y="2916043"/>
            <a:ext cx="3235329" cy="2707808"/>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2"/>
          </a:solidFill>
          <a:ln w="125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0386E"/>
              </a:solidFill>
              <a:effectLst/>
              <a:uLnTx/>
              <a:uFillTx/>
              <a:latin typeface="Segoe UI"/>
              <a:ea typeface="+mn-ea"/>
              <a:cs typeface="Segoe UI"/>
            </a:endParaRPr>
          </a:p>
        </p:txBody>
      </p:sp>
      <p:sp>
        <p:nvSpPr>
          <p:cNvPr id="27" name="Freeform: Shape 26">
            <a:extLst>
              <a:ext uri="{FF2B5EF4-FFF2-40B4-BE49-F238E27FC236}">
                <a16:creationId xmlns:a16="http://schemas.microsoft.com/office/drawing/2014/main" id="{F004F665-9163-4EAA-A353-C4BABD5733FF}"/>
              </a:ext>
            </a:extLst>
          </p:cNvPr>
          <p:cNvSpPr/>
          <p:nvPr userDrawn="1"/>
        </p:nvSpPr>
        <p:spPr>
          <a:xfrm>
            <a:off x="3661697" y="144221"/>
            <a:ext cx="299035" cy="30224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400" b="0" i="0" u="none" strike="noStrike" kern="1200" cap="none" spc="0" normalizeH="0" baseline="0" noProof="0">
              <a:ln>
                <a:noFill/>
              </a:ln>
              <a:solidFill>
                <a:prstClr val="black"/>
              </a:solidFill>
              <a:effectLst/>
              <a:uLnTx/>
              <a:uFillTx/>
              <a:latin typeface="Segoe UI"/>
              <a:ea typeface="+mn-ea"/>
              <a:cs typeface="Segoe UI"/>
            </a:endParaRPr>
          </a:p>
        </p:txBody>
      </p:sp>
      <p:sp>
        <p:nvSpPr>
          <p:cNvPr id="3" name="Text Placeholder 2"/>
          <p:cNvSpPr>
            <a:spLocks noGrp="1"/>
          </p:cNvSpPr>
          <p:nvPr>
            <p:ph type="body" sz="quarter" idx="19" hasCustomPrompt="1"/>
          </p:nvPr>
        </p:nvSpPr>
        <p:spPr>
          <a:xfrm>
            <a:off x="3509296" y="472677"/>
            <a:ext cx="3930910" cy="749606"/>
          </a:xfrm>
          <a:prstGeom prst="rect">
            <a:avLst/>
          </a:prstGeom>
        </p:spPr>
        <p:txBody>
          <a:bodyPr/>
          <a:lstStyle>
            <a:lvl1pPr marL="0" indent="0">
              <a:buNone/>
              <a:defRPr sz="4800" b="0" baseline="0">
                <a:solidFill>
                  <a:schemeClr val="accent1"/>
                </a:solidFill>
                <a:latin typeface="Segoe UI" panose="020B0502040204020203" pitchFamily="34" charset="0"/>
                <a:cs typeface="Segoe UI" panose="020B0502040204020203" pitchFamily="34" charset="0"/>
              </a:defRPr>
            </a:lvl1pPr>
          </a:lstStyle>
          <a:p>
            <a:pPr lvl="0"/>
            <a:r>
              <a:rPr lang="en-US" dirty="0"/>
              <a:t>Edit text</a:t>
            </a:r>
          </a:p>
        </p:txBody>
      </p:sp>
      <p:sp>
        <p:nvSpPr>
          <p:cNvPr id="18" name="Text Placeholder 2"/>
          <p:cNvSpPr>
            <a:spLocks noGrp="1"/>
          </p:cNvSpPr>
          <p:nvPr>
            <p:ph type="body" sz="quarter" idx="20" hasCustomPrompt="1"/>
          </p:nvPr>
        </p:nvSpPr>
        <p:spPr>
          <a:xfrm>
            <a:off x="4479298" y="1588672"/>
            <a:ext cx="2691945" cy="323903"/>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19" name="Text Placeholder 2"/>
          <p:cNvSpPr>
            <a:spLocks noGrp="1"/>
          </p:cNvSpPr>
          <p:nvPr>
            <p:ph type="body" sz="quarter" idx="21" hasCustomPrompt="1"/>
          </p:nvPr>
        </p:nvSpPr>
        <p:spPr>
          <a:xfrm>
            <a:off x="4188520" y="1907397"/>
            <a:ext cx="3251686" cy="1008646"/>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2" name="Text Placeholder 2"/>
          <p:cNvSpPr>
            <a:spLocks noGrp="1"/>
          </p:cNvSpPr>
          <p:nvPr>
            <p:ph type="body" sz="quarter" idx="24" hasCustomPrompt="1"/>
          </p:nvPr>
        </p:nvSpPr>
        <p:spPr>
          <a:xfrm>
            <a:off x="7007839" y="5299948"/>
            <a:ext cx="2691945" cy="323903"/>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3" name="Text Placeholder 2"/>
          <p:cNvSpPr>
            <a:spLocks noGrp="1"/>
          </p:cNvSpPr>
          <p:nvPr>
            <p:ph type="body" sz="quarter" idx="25" hasCustomPrompt="1"/>
          </p:nvPr>
        </p:nvSpPr>
        <p:spPr>
          <a:xfrm>
            <a:off x="6697709" y="5604675"/>
            <a:ext cx="3251686" cy="1008646"/>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4" name="Text Placeholder 2"/>
          <p:cNvSpPr>
            <a:spLocks noGrp="1"/>
          </p:cNvSpPr>
          <p:nvPr>
            <p:ph type="body" sz="quarter" idx="26" hasCustomPrompt="1"/>
          </p:nvPr>
        </p:nvSpPr>
        <p:spPr>
          <a:xfrm>
            <a:off x="1988949" y="5299948"/>
            <a:ext cx="2691945" cy="323903"/>
          </a:xfrm>
          <a:prstGeom prst="rect">
            <a:avLst/>
          </a:prstGeom>
        </p:spPr>
        <p:txBody>
          <a:bodyPr/>
          <a:lstStyle>
            <a:lvl1pPr marL="0" indent="0" algn="ctr" rtl="0">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5" name="Text Placeholder 2"/>
          <p:cNvSpPr>
            <a:spLocks noGrp="1"/>
          </p:cNvSpPr>
          <p:nvPr>
            <p:ph type="body" sz="quarter" idx="27" hasCustomPrompt="1"/>
          </p:nvPr>
        </p:nvSpPr>
        <p:spPr>
          <a:xfrm>
            <a:off x="1671151" y="5604675"/>
            <a:ext cx="3251686" cy="1008646"/>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2115506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ue Title">
    <p:bg>
      <p:bgPr>
        <a:solidFill>
          <a:schemeClr val="accent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C7542BD-9F68-4A60-B0A0-5E6434DAC0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35199" y="5959046"/>
            <a:ext cx="2921601" cy="898954"/>
          </a:xfrm>
          <a:prstGeom prst="rect">
            <a:avLst/>
          </a:prstGeom>
        </p:spPr>
      </p:pic>
      <p:pic>
        <p:nvPicPr>
          <p:cNvPr id="4" name="Graphic 3">
            <a:extLst>
              <a:ext uri="{FF2B5EF4-FFF2-40B4-BE49-F238E27FC236}">
                <a16:creationId xmlns:a16="http://schemas.microsoft.com/office/drawing/2014/main" id="{B5C27B2F-FEC9-4D2C-9ACF-7F1FE51D1A6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562583" y="517382"/>
            <a:ext cx="1066833" cy="1043125"/>
          </a:xfrm>
          <a:prstGeom prst="rect">
            <a:avLst/>
          </a:prstGeom>
        </p:spPr>
      </p:pic>
      <p:sp>
        <p:nvSpPr>
          <p:cNvPr id="6" name="Text Placeholder 5">
            <a:extLst>
              <a:ext uri="{FF2B5EF4-FFF2-40B4-BE49-F238E27FC236}">
                <a16:creationId xmlns:a16="http://schemas.microsoft.com/office/drawing/2014/main" id="{F5475186-BEF6-4431-A0CB-47C48D92A670}"/>
              </a:ext>
            </a:extLst>
          </p:cNvPr>
          <p:cNvSpPr>
            <a:spLocks noGrp="1"/>
          </p:cNvSpPr>
          <p:nvPr>
            <p:ph type="body" sz="quarter" idx="10" hasCustomPrompt="1"/>
          </p:nvPr>
        </p:nvSpPr>
        <p:spPr>
          <a:xfrm>
            <a:off x="1058861" y="2102643"/>
            <a:ext cx="10074275" cy="2652713"/>
          </a:xfrm>
          <a:prstGeom prst="rect">
            <a:avLst/>
          </a:prstGeom>
        </p:spPr>
        <p:txBody>
          <a:bodyPr anchor="ctr"/>
          <a:lstStyle>
            <a:lvl1pPr algn="ctr">
              <a:buNone/>
              <a:defRPr sz="6000" baseline="0">
                <a:solidFill>
                  <a:schemeClr val="accent1"/>
                </a:solidFill>
                <a:latin typeface="Segoe UI" panose="020B0502040204020203" pitchFamily="34" charset="0"/>
                <a:cs typeface="Segoe UI" panose="020B0502040204020203" pitchFamily="34" charset="0"/>
              </a:defRPr>
            </a:lvl1pPr>
          </a:lstStyle>
          <a:p>
            <a:pPr lvl="0"/>
            <a:r>
              <a:rPr lang="en-US" dirty="0"/>
              <a:t>EDIT TITLE</a:t>
            </a:r>
          </a:p>
        </p:txBody>
      </p:sp>
    </p:spTree>
    <p:extLst>
      <p:ext uri="{BB962C8B-B14F-4D97-AF65-F5344CB8AC3E}">
        <p14:creationId xmlns:p14="http://schemas.microsoft.com/office/powerpoint/2010/main" val="167429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reative 8">
    <p:spTree>
      <p:nvGrpSpPr>
        <p:cNvPr id="1" name=""/>
        <p:cNvGrpSpPr/>
        <p:nvPr/>
      </p:nvGrpSpPr>
      <p:grpSpPr>
        <a:xfrm>
          <a:off x="0" y="0"/>
          <a:ext cx="0" cy="0"/>
          <a:chOff x="0" y="0"/>
          <a:chExt cx="0" cy="0"/>
        </a:xfrm>
      </p:grpSpPr>
      <p:sp>
        <p:nvSpPr>
          <p:cNvPr id="10" name="Picture Placeholder 12">
            <a:extLst>
              <a:ext uri="{FF2B5EF4-FFF2-40B4-BE49-F238E27FC236}">
                <a16:creationId xmlns:a16="http://schemas.microsoft.com/office/drawing/2014/main" id="{75722619-B098-4E52-B6BA-6E37BED2A73D}"/>
              </a:ext>
            </a:extLst>
          </p:cNvPr>
          <p:cNvSpPr>
            <a:spLocks noGrp="1"/>
          </p:cNvSpPr>
          <p:nvPr>
            <p:ph type="pic" sz="quarter" idx="4294967295"/>
          </p:nvPr>
        </p:nvSpPr>
        <p:spPr>
          <a:xfrm>
            <a:off x="9779001" y="3111500"/>
            <a:ext cx="2412999" cy="3746500"/>
          </a:xfrm>
          <a:prstGeom prst="rect">
            <a:avLst/>
          </a:prstGeom>
        </p:spPr>
      </p:sp>
      <p:sp>
        <p:nvSpPr>
          <p:cNvPr id="2" name="Graphic 38">
            <a:extLst>
              <a:ext uri="{FF2B5EF4-FFF2-40B4-BE49-F238E27FC236}">
                <a16:creationId xmlns:a16="http://schemas.microsoft.com/office/drawing/2014/main" id="{C6781069-FFAD-42FC-8E81-C50A734A3D47}"/>
              </a:ext>
            </a:extLst>
          </p:cNvPr>
          <p:cNvSpPr/>
          <p:nvPr userDrawn="1"/>
        </p:nvSpPr>
        <p:spPr>
          <a:xfrm>
            <a:off x="3616059" y="1579384"/>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endParaRPr lang="en-ID">
              <a:latin typeface="+mj-lt"/>
            </a:endParaRPr>
          </a:p>
        </p:txBody>
      </p:sp>
      <p:sp>
        <p:nvSpPr>
          <p:cNvPr id="3" name="Rectangle 2">
            <a:extLst>
              <a:ext uri="{FF2B5EF4-FFF2-40B4-BE49-F238E27FC236}">
                <a16:creationId xmlns:a16="http://schemas.microsoft.com/office/drawing/2014/main" id="{F9FCBD87-81CD-4833-919F-29FE718E381B}"/>
              </a:ext>
            </a:extLst>
          </p:cNvPr>
          <p:cNvSpPr/>
          <p:nvPr userDrawn="1"/>
        </p:nvSpPr>
        <p:spPr>
          <a:xfrm>
            <a:off x="5145499" y="0"/>
            <a:ext cx="4622800" cy="106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mj-lt"/>
            </a:endParaRPr>
          </a:p>
        </p:txBody>
      </p:sp>
      <p:sp>
        <p:nvSpPr>
          <p:cNvPr id="4" name="Rectangle 3">
            <a:extLst>
              <a:ext uri="{FF2B5EF4-FFF2-40B4-BE49-F238E27FC236}">
                <a16:creationId xmlns:a16="http://schemas.microsoft.com/office/drawing/2014/main" id="{DA5928F9-B376-427A-AA99-A03A3FF3EF93}"/>
              </a:ext>
            </a:extLst>
          </p:cNvPr>
          <p:cNvSpPr/>
          <p:nvPr userDrawn="1"/>
        </p:nvSpPr>
        <p:spPr>
          <a:xfrm>
            <a:off x="9779001" y="2471460"/>
            <a:ext cx="2412999" cy="6450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mj-lt"/>
            </a:endParaRPr>
          </a:p>
        </p:txBody>
      </p:sp>
      <p:sp>
        <p:nvSpPr>
          <p:cNvPr id="6" name="Freeform: Shape 7">
            <a:extLst>
              <a:ext uri="{FF2B5EF4-FFF2-40B4-BE49-F238E27FC236}">
                <a16:creationId xmlns:a16="http://schemas.microsoft.com/office/drawing/2014/main" id="{119DF90B-80DD-4B7F-BDEE-178475287179}"/>
              </a:ext>
            </a:extLst>
          </p:cNvPr>
          <p:cNvSpPr/>
          <p:nvPr userDrawn="1"/>
        </p:nvSpPr>
        <p:spPr>
          <a:xfrm>
            <a:off x="1804259" y="2167854"/>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endParaRPr lang="en-ID">
              <a:latin typeface="+mj-lt"/>
            </a:endParaRPr>
          </a:p>
        </p:txBody>
      </p:sp>
      <p:sp>
        <p:nvSpPr>
          <p:cNvPr id="9" name="Picture Placeholder 2">
            <a:extLst>
              <a:ext uri="{FF2B5EF4-FFF2-40B4-BE49-F238E27FC236}">
                <a16:creationId xmlns:a16="http://schemas.microsoft.com/office/drawing/2014/main" id="{A47C9BA6-EAC5-4BD3-A761-9F9C48CF1916}"/>
              </a:ext>
            </a:extLst>
          </p:cNvPr>
          <p:cNvSpPr>
            <a:spLocks noGrp="1"/>
          </p:cNvSpPr>
          <p:nvPr>
            <p:ph type="pic" sz="quarter" idx="4294967295"/>
          </p:nvPr>
        </p:nvSpPr>
        <p:spPr>
          <a:xfrm>
            <a:off x="5150850" y="1066800"/>
            <a:ext cx="4622800" cy="2044700"/>
          </a:xfrm>
          <a:prstGeom prst="rect">
            <a:avLst/>
          </a:prstGeom>
        </p:spPr>
      </p:sp>
      <p:pic>
        <p:nvPicPr>
          <p:cNvPr id="11" name="Graphic 8">
            <a:extLst>
              <a:ext uri="{FF2B5EF4-FFF2-40B4-BE49-F238E27FC236}">
                <a16:creationId xmlns:a16="http://schemas.microsoft.com/office/drawing/2014/main" id="{C938EC8F-1613-473B-BCE5-340E209CE0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21881" y="6149856"/>
            <a:ext cx="2284678" cy="716382"/>
          </a:xfrm>
          <a:prstGeom prst="rect">
            <a:avLst/>
          </a:prstGeom>
        </p:spPr>
      </p:pic>
      <p:sp>
        <p:nvSpPr>
          <p:cNvPr id="12" name="Rectangle 11">
            <a:extLst>
              <a:ext uri="{FF2B5EF4-FFF2-40B4-BE49-F238E27FC236}">
                <a16:creationId xmlns:a16="http://schemas.microsoft.com/office/drawing/2014/main" id="{BAE03DC1-8AE1-4F88-BEF5-9FD021194F6D}"/>
              </a:ext>
            </a:extLst>
          </p:cNvPr>
          <p:cNvSpPr/>
          <p:nvPr userDrawn="1"/>
        </p:nvSpPr>
        <p:spPr>
          <a:xfrm>
            <a:off x="0" y="6616931"/>
            <a:ext cx="12192000" cy="241069"/>
          </a:xfrm>
          <a:prstGeom prst="rect">
            <a:avLst/>
          </a:prstGeom>
          <a:solidFill>
            <a:srgbClr val="4DD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latin typeface="+mj-lt"/>
              </a:rPr>
              <a:t>   Kingdom of Saudi Arabia | Aviation Investigation Bruere   									</a:t>
            </a:r>
          </a:p>
        </p:txBody>
      </p:sp>
      <p:sp>
        <p:nvSpPr>
          <p:cNvPr id="13" name="TextBox 12">
            <a:extLst>
              <a:ext uri="{FF2B5EF4-FFF2-40B4-BE49-F238E27FC236}">
                <a16:creationId xmlns:a16="http://schemas.microsoft.com/office/drawing/2014/main" id="{2A1F31FB-508F-4CFB-991E-7EBDCAA60197}"/>
              </a:ext>
            </a:extLst>
          </p:cNvPr>
          <p:cNvSpPr txBox="1"/>
          <p:nvPr userDrawn="1"/>
        </p:nvSpPr>
        <p:spPr>
          <a:xfrm>
            <a:off x="11376351" y="6583576"/>
            <a:ext cx="461319" cy="307777"/>
          </a:xfrm>
          <a:prstGeom prst="rect">
            <a:avLst/>
          </a:prstGeom>
          <a:noFill/>
        </p:spPr>
        <p:txBody>
          <a:bodyPr wrap="square" rtlCol="0">
            <a:spAutoFit/>
          </a:bodyPr>
          <a:lstStyle/>
          <a:p>
            <a:pPr algn="r"/>
            <a:fld id="{622D54D5-F890-480C-9C20-3CD80927873E}" type="slidenum">
              <a:rPr lang="en-US" sz="1400" smtClean="0">
                <a:solidFill>
                  <a:srgbClr val="003770"/>
                </a:solidFill>
                <a:latin typeface="+mj-lt"/>
              </a:rPr>
              <a:pPr algn="r"/>
              <a:t>‹#›</a:t>
            </a:fld>
            <a:endParaRPr lang="en-US" sz="1600" dirty="0">
              <a:solidFill>
                <a:srgbClr val="003770"/>
              </a:solidFill>
              <a:latin typeface="+mj-lt"/>
            </a:endParaRPr>
          </a:p>
        </p:txBody>
      </p:sp>
      <p:sp>
        <p:nvSpPr>
          <p:cNvPr id="17" name="Text Placeholder 16"/>
          <p:cNvSpPr>
            <a:spLocks noGrp="1"/>
          </p:cNvSpPr>
          <p:nvPr>
            <p:ph type="body" sz="quarter" idx="10" hasCustomPrompt="1"/>
          </p:nvPr>
        </p:nvSpPr>
        <p:spPr>
          <a:xfrm>
            <a:off x="1650958" y="2505920"/>
            <a:ext cx="3494541" cy="1482459"/>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sp>
        <p:nvSpPr>
          <p:cNvPr id="18" name="Text Placeholder 16"/>
          <p:cNvSpPr>
            <a:spLocks noGrp="1"/>
          </p:cNvSpPr>
          <p:nvPr>
            <p:ph type="body" sz="quarter" idx="11" hasCustomPrompt="1"/>
          </p:nvPr>
        </p:nvSpPr>
        <p:spPr>
          <a:xfrm>
            <a:off x="1650958" y="4107490"/>
            <a:ext cx="3494541" cy="1889760"/>
          </a:xfrm>
          <a:prstGeom prst="rect">
            <a:avLst/>
          </a:prstGeom>
        </p:spPr>
        <p:txBody>
          <a:bodyPr/>
          <a:lstStyle>
            <a:lvl1pPr marL="0" indent="0" rtl="0">
              <a:buNone/>
              <a:defRPr sz="1100" strike="noStrike" baseline="0">
                <a:solidFill>
                  <a:schemeClr val="accent2"/>
                </a:solidFill>
                <a:effectLst/>
              </a:defRPr>
            </a:lvl1pPr>
          </a:lstStyle>
          <a:p>
            <a:pPr lvl="0"/>
            <a:r>
              <a:rPr lang="en-US" dirty="0"/>
              <a:t>Edit text</a:t>
            </a:r>
          </a:p>
          <a:p>
            <a:pPr lvl="0"/>
            <a:endParaRPr lang="en-US" dirty="0"/>
          </a:p>
        </p:txBody>
      </p:sp>
    </p:spTree>
    <p:extLst>
      <p:ext uri="{BB962C8B-B14F-4D97-AF65-F5344CB8AC3E}">
        <p14:creationId xmlns:p14="http://schemas.microsoft.com/office/powerpoint/2010/main" val="69327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2_Creative 4">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F004F665-9163-4EAA-A353-C4BABD5733FF}"/>
              </a:ext>
            </a:extLst>
          </p:cNvPr>
          <p:cNvSpPr/>
          <p:nvPr userDrawn="1"/>
        </p:nvSpPr>
        <p:spPr>
          <a:xfrm>
            <a:off x="3661697" y="144221"/>
            <a:ext cx="299035" cy="30224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400" b="0" i="0" u="none" strike="noStrike" kern="1200" cap="none" spc="0" normalizeH="0" baseline="0" noProof="0">
              <a:ln>
                <a:noFill/>
              </a:ln>
              <a:solidFill>
                <a:prstClr val="black"/>
              </a:solidFill>
              <a:effectLst/>
              <a:uLnTx/>
              <a:uFillTx/>
              <a:latin typeface="Segoe UI"/>
              <a:ea typeface="+mn-ea"/>
              <a:cs typeface="Segoe UI"/>
            </a:endParaRPr>
          </a:p>
        </p:txBody>
      </p:sp>
      <p:sp>
        <p:nvSpPr>
          <p:cNvPr id="3" name="Text Placeholder 2"/>
          <p:cNvSpPr>
            <a:spLocks noGrp="1"/>
          </p:cNvSpPr>
          <p:nvPr>
            <p:ph type="body" sz="quarter" idx="19" hasCustomPrompt="1"/>
          </p:nvPr>
        </p:nvSpPr>
        <p:spPr>
          <a:xfrm>
            <a:off x="3509296" y="472677"/>
            <a:ext cx="3930910" cy="749606"/>
          </a:xfrm>
          <a:prstGeom prst="rect">
            <a:avLst/>
          </a:prstGeom>
        </p:spPr>
        <p:txBody>
          <a:bodyPr/>
          <a:lstStyle>
            <a:lvl1pPr marL="0" indent="0">
              <a:buNone/>
              <a:defRPr sz="4800" b="0" baseline="0">
                <a:solidFill>
                  <a:schemeClr val="accent1"/>
                </a:solidFill>
                <a:latin typeface="Segoe UI" panose="020B0502040204020203" pitchFamily="34" charset="0"/>
                <a:cs typeface="Segoe UI" panose="020B0502040204020203" pitchFamily="34" charset="0"/>
              </a:defRPr>
            </a:lvl1pPr>
          </a:lstStyle>
          <a:p>
            <a:pPr lvl="0"/>
            <a:r>
              <a:rPr lang="en-US" dirty="0"/>
              <a:t>Edit text</a:t>
            </a:r>
          </a:p>
        </p:txBody>
      </p:sp>
      <p:sp>
        <p:nvSpPr>
          <p:cNvPr id="18" name="Text Placeholder 2"/>
          <p:cNvSpPr>
            <a:spLocks noGrp="1"/>
          </p:cNvSpPr>
          <p:nvPr>
            <p:ph type="body" sz="quarter" idx="20" hasCustomPrompt="1"/>
          </p:nvPr>
        </p:nvSpPr>
        <p:spPr>
          <a:xfrm>
            <a:off x="4479298" y="1588672"/>
            <a:ext cx="2691945" cy="323903"/>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19" name="Text Placeholder 2"/>
          <p:cNvSpPr>
            <a:spLocks noGrp="1"/>
          </p:cNvSpPr>
          <p:nvPr>
            <p:ph type="body" sz="quarter" idx="21" hasCustomPrompt="1"/>
          </p:nvPr>
        </p:nvSpPr>
        <p:spPr>
          <a:xfrm>
            <a:off x="4188520" y="1907397"/>
            <a:ext cx="3251686" cy="1008646"/>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2" name="Text Placeholder 2"/>
          <p:cNvSpPr>
            <a:spLocks noGrp="1"/>
          </p:cNvSpPr>
          <p:nvPr>
            <p:ph type="body" sz="quarter" idx="24" hasCustomPrompt="1"/>
          </p:nvPr>
        </p:nvSpPr>
        <p:spPr>
          <a:xfrm>
            <a:off x="7007839" y="5299948"/>
            <a:ext cx="2691945" cy="323903"/>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3" name="Text Placeholder 2"/>
          <p:cNvSpPr>
            <a:spLocks noGrp="1"/>
          </p:cNvSpPr>
          <p:nvPr>
            <p:ph type="body" sz="quarter" idx="25" hasCustomPrompt="1"/>
          </p:nvPr>
        </p:nvSpPr>
        <p:spPr>
          <a:xfrm>
            <a:off x="6697709" y="5604675"/>
            <a:ext cx="3251686" cy="1008646"/>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4" name="Text Placeholder 2"/>
          <p:cNvSpPr>
            <a:spLocks noGrp="1"/>
          </p:cNvSpPr>
          <p:nvPr>
            <p:ph type="body" sz="quarter" idx="26" hasCustomPrompt="1"/>
          </p:nvPr>
        </p:nvSpPr>
        <p:spPr>
          <a:xfrm>
            <a:off x="1988949" y="5299948"/>
            <a:ext cx="2691945" cy="323903"/>
          </a:xfrm>
          <a:prstGeom prst="rect">
            <a:avLst/>
          </a:prstGeom>
        </p:spPr>
        <p:txBody>
          <a:bodyPr/>
          <a:lstStyle>
            <a:lvl1pPr marL="0" indent="0" algn="ctr" rtl="0">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5" name="Text Placeholder 2"/>
          <p:cNvSpPr>
            <a:spLocks noGrp="1"/>
          </p:cNvSpPr>
          <p:nvPr>
            <p:ph type="body" sz="quarter" idx="27" hasCustomPrompt="1"/>
          </p:nvPr>
        </p:nvSpPr>
        <p:spPr>
          <a:xfrm>
            <a:off x="1671151" y="5604675"/>
            <a:ext cx="3251686" cy="1008646"/>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3911088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Creative 5">
    <p:bg>
      <p:bgRef idx="1001">
        <a:schemeClr val="bg1"/>
      </p:bgRef>
    </p:bg>
    <p:spTree>
      <p:nvGrpSpPr>
        <p:cNvPr id="1" name=""/>
        <p:cNvGrpSpPr/>
        <p:nvPr/>
      </p:nvGrpSpPr>
      <p:grpSpPr>
        <a:xfrm>
          <a:off x="0" y="0"/>
          <a:ext cx="0" cy="0"/>
          <a:chOff x="0" y="0"/>
          <a:chExt cx="0" cy="0"/>
        </a:xfrm>
      </p:grpSpPr>
      <p:sp>
        <p:nvSpPr>
          <p:cNvPr id="46" name="Graphic 38">
            <a:extLst>
              <a:ext uri="{FF2B5EF4-FFF2-40B4-BE49-F238E27FC236}">
                <a16:creationId xmlns:a16="http://schemas.microsoft.com/office/drawing/2014/main" id="{E8C16BB6-3261-4B15-8BBD-984452180822}"/>
              </a:ext>
            </a:extLst>
          </p:cNvPr>
          <p:cNvSpPr/>
          <p:nvPr userDrawn="1"/>
        </p:nvSpPr>
        <p:spPr>
          <a:xfrm>
            <a:off x="8223128" y="1579384"/>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47" name="Rectangle 46">
            <a:extLst>
              <a:ext uri="{FF2B5EF4-FFF2-40B4-BE49-F238E27FC236}">
                <a16:creationId xmlns:a16="http://schemas.microsoft.com/office/drawing/2014/main" id="{3728688E-2820-40BC-BBC7-BA72D330BDA0}"/>
              </a:ext>
            </a:extLst>
          </p:cNvPr>
          <p:cNvSpPr/>
          <p:nvPr userDrawn="1"/>
        </p:nvSpPr>
        <p:spPr>
          <a:xfrm>
            <a:off x="0" y="5672316"/>
            <a:ext cx="12192000" cy="11856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50" name="Rectangle 49">
            <a:extLst>
              <a:ext uri="{FF2B5EF4-FFF2-40B4-BE49-F238E27FC236}">
                <a16:creationId xmlns:a16="http://schemas.microsoft.com/office/drawing/2014/main" id="{54FC51AA-D2EC-443B-A603-66293C9811AE}"/>
              </a:ext>
            </a:extLst>
          </p:cNvPr>
          <p:cNvSpPr/>
          <p:nvPr userDrawn="1"/>
        </p:nvSpPr>
        <p:spPr>
          <a:xfrm>
            <a:off x="0" y="5362019"/>
            <a:ext cx="1855918"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53" name="Rectangle 52">
            <a:extLst>
              <a:ext uri="{FF2B5EF4-FFF2-40B4-BE49-F238E27FC236}">
                <a16:creationId xmlns:a16="http://schemas.microsoft.com/office/drawing/2014/main" id="{64DCF677-1CAC-4ED2-81A2-00B0D0CEE9CE}"/>
              </a:ext>
            </a:extLst>
          </p:cNvPr>
          <p:cNvSpPr/>
          <p:nvPr userDrawn="1"/>
        </p:nvSpPr>
        <p:spPr>
          <a:xfrm>
            <a:off x="11633200" y="5362019"/>
            <a:ext cx="558800" cy="620594"/>
          </a:xfrm>
          <a:prstGeom prst="rect">
            <a:avLst/>
          </a:prstGeom>
          <a:solidFill>
            <a:srgbClr val="379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54" name="Freeform: Shape 53">
            <a:extLst>
              <a:ext uri="{FF2B5EF4-FFF2-40B4-BE49-F238E27FC236}">
                <a16:creationId xmlns:a16="http://schemas.microsoft.com/office/drawing/2014/main" id="{60905552-8DF8-4D8A-BC07-8DC685375735}"/>
              </a:ext>
            </a:extLst>
          </p:cNvPr>
          <p:cNvSpPr/>
          <p:nvPr userDrawn="1"/>
        </p:nvSpPr>
        <p:spPr>
          <a:xfrm>
            <a:off x="6180138" y="1963225"/>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59" name="Text Placeholder 58">
            <a:extLst>
              <a:ext uri="{FF2B5EF4-FFF2-40B4-BE49-F238E27FC236}">
                <a16:creationId xmlns:a16="http://schemas.microsoft.com/office/drawing/2014/main" id="{7A1E41A4-DA73-40CA-B22A-019D52D9EA75}"/>
              </a:ext>
            </a:extLst>
          </p:cNvPr>
          <p:cNvSpPr>
            <a:spLocks noGrp="1"/>
          </p:cNvSpPr>
          <p:nvPr>
            <p:ph type="body" sz="quarter" idx="12" hasCustomPrompt="1"/>
          </p:nvPr>
        </p:nvSpPr>
        <p:spPr>
          <a:xfrm>
            <a:off x="6096000" y="2393037"/>
            <a:ext cx="4819650" cy="827088"/>
          </a:xfrm>
          <a:prstGeom prst="rect">
            <a:avLst/>
          </a:prstGeom>
        </p:spPr>
        <p:txBody>
          <a:bodyPr/>
          <a:lstStyle>
            <a:lvl1pPr>
              <a:buNone/>
              <a:defRPr lang="en-US" sz="7200" dirty="0" smtClean="0">
                <a:solidFill>
                  <a:schemeClr val="accent2"/>
                </a:solidFill>
                <a:latin typeface="Segoe UI" panose="020B0502040204020203" pitchFamily="34" charset="0"/>
                <a:cs typeface="Segoe UI" panose="020B0502040204020203" pitchFamily="34" charset="0"/>
              </a:defRPr>
            </a:lvl1pPr>
            <a:lvl2pPr>
              <a:buNone/>
              <a:defRPr lang="en-US" sz="7200" dirty="0" smtClean="0"/>
            </a:lvl2pPr>
            <a:lvl3pPr>
              <a:buNone/>
              <a:defRPr lang="en-US" sz="7200" dirty="0" smtClean="0"/>
            </a:lvl3pPr>
            <a:lvl4pPr>
              <a:buNone/>
              <a:defRPr lang="en-US" sz="7200" dirty="0" smtClean="0"/>
            </a:lvl4pPr>
            <a:lvl5pPr>
              <a:buNone/>
              <a:defRPr lang="en-US" sz="7200" dirty="0"/>
            </a:lvl5pPr>
          </a:lstStyle>
          <a:p>
            <a:pPr lvl="0"/>
            <a:r>
              <a:rPr lang="en-US" dirty="0"/>
              <a:t>Edit Text</a:t>
            </a:r>
          </a:p>
        </p:txBody>
      </p:sp>
      <p:sp>
        <p:nvSpPr>
          <p:cNvPr id="62" name="Text Placeholder 58">
            <a:extLst>
              <a:ext uri="{FF2B5EF4-FFF2-40B4-BE49-F238E27FC236}">
                <a16:creationId xmlns:a16="http://schemas.microsoft.com/office/drawing/2014/main" id="{3716704D-3356-497E-9D86-093BC396705F}"/>
              </a:ext>
            </a:extLst>
          </p:cNvPr>
          <p:cNvSpPr>
            <a:spLocks noGrp="1"/>
          </p:cNvSpPr>
          <p:nvPr>
            <p:ph type="body" sz="quarter" idx="13" hasCustomPrompt="1"/>
          </p:nvPr>
        </p:nvSpPr>
        <p:spPr>
          <a:xfrm>
            <a:off x="6096000" y="3518326"/>
            <a:ext cx="4819650" cy="827088"/>
          </a:xfrm>
          <a:prstGeom prst="rect">
            <a:avLst/>
          </a:prstGeom>
        </p:spPr>
        <p:txBody>
          <a:bodyPr/>
          <a:lstStyle>
            <a:lvl1pPr rtl="0">
              <a:buNone/>
              <a:defRPr lang="en-US" sz="2000" spc="600" dirty="0" smtClean="0">
                <a:solidFill>
                  <a:schemeClr val="accent1"/>
                </a:solidFill>
                <a:latin typeface="Segoe UI" panose="020B0502040204020203" pitchFamily="34" charset="0"/>
                <a:cs typeface="Segoe UI" panose="020B0502040204020203" pitchFamily="34" charset="0"/>
              </a:defRPr>
            </a:lvl1pPr>
            <a:lvl2pPr>
              <a:buNone/>
              <a:defRPr lang="en-US" sz="7200" dirty="0" smtClean="0"/>
            </a:lvl2pPr>
            <a:lvl3pPr>
              <a:buNone/>
              <a:defRPr lang="en-US" sz="7200" dirty="0" smtClean="0"/>
            </a:lvl3pPr>
            <a:lvl4pPr>
              <a:buNone/>
              <a:defRPr lang="en-US" sz="7200" dirty="0" smtClean="0"/>
            </a:lvl4pPr>
            <a:lvl5pPr>
              <a:buNone/>
              <a:defRPr lang="en-US" sz="7200" dirty="0"/>
            </a:lvl5pPr>
          </a:lstStyle>
          <a:p>
            <a:pPr lvl="0"/>
            <a:r>
              <a:rPr lang="en-US" dirty="0"/>
              <a:t>Edit Text</a:t>
            </a:r>
          </a:p>
        </p:txBody>
      </p:sp>
      <p:pic>
        <p:nvPicPr>
          <p:cNvPr id="64" name="Graphic 63">
            <a:extLst>
              <a:ext uri="{FF2B5EF4-FFF2-40B4-BE49-F238E27FC236}">
                <a16:creationId xmlns:a16="http://schemas.microsoft.com/office/drawing/2014/main" id="{0294FACC-9AF7-40B0-BEC2-E9F7F5E2DB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80138" y="6220420"/>
            <a:ext cx="2845008" cy="875387"/>
          </a:xfrm>
          <a:prstGeom prst="rect">
            <a:avLst/>
          </a:prstGeom>
        </p:spPr>
      </p:pic>
      <p:sp>
        <p:nvSpPr>
          <p:cNvPr id="11" name="Text Placeholder 58">
            <a:extLst>
              <a:ext uri="{FF2B5EF4-FFF2-40B4-BE49-F238E27FC236}">
                <a16:creationId xmlns:a16="http://schemas.microsoft.com/office/drawing/2014/main" id="{3716704D-3356-497E-9D86-093BC396705F}"/>
              </a:ext>
            </a:extLst>
          </p:cNvPr>
          <p:cNvSpPr>
            <a:spLocks noGrp="1"/>
          </p:cNvSpPr>
          <p:nvPr>
            <p:ph type="body" sz="quarter" idx="15" hasCustomPrompt="1"/>
          </p:nvPr>
        </p:nvSpPr>
        <p:spPr>
          <a:xfrm>
            <a:off x="2104329" y="1923331"/>
            <a:ext cx="3134417" cy="2419802"/>
          </a:xfrm>
          <a:prstGeom prst="rect">
            <a:avLst/>
          </a:prstGeom>
        </p:spPr>
        <p:txBody>
          <a:bodyPr anchor="ctr"/>
          <a:lstStyle>
            <a:lvl1pPr rtl="0">
              <a:buNone/>
              <a:defRPr lang="en-US" sz="1100" spc="0" dirty="0" smtClean="0">
                <a:solidFill>
                  <a:schemeClr val="tx1">
                    <a:lumMod val="65000"/>
                    <a:lumOff val="35000"/>
                  </a:schemeClr>
                </a:solidFill>
                <a:latin typeface="Segoe UI" panose="020B0502040204020203" pitchFamily="34" charset="0"/>
                <a:cs typeface="Segoe UI" panose="020B0502040204020203" pitchFamily="34" charset="0"/>
              </a:defRPr>
            </a:lvl1pPr>
            <a:lvl2pPr>
              <a:buNone/>
              <a:defRPr lang="en-US" sz="7200" dirty="0" smtClean="0"/>
            </a:lvl2pPr>
            <a:lvl3pPr>
              <a:buNone/>
              <a:defRPr lang="en-US" sz="7200" dirty="0" smtClean="0"/>
            </a:lvl3pPr>
            <a:lvl4pPr>
              <a:buNone/>
              <a:defRPr lang="en-US" sz="7200" dirty="0" smtClean="0"/>
            </a:lvl4pPr>
            <a:lvl5pPr>
              <a:buNone/>
              <a:defRPr lang="en-US" sz="7200" dirty="0"/>
            </a:lvl5pPr>
          </a:lstStyle>
          <a:p>
            <a:pPr lvl="0"/>
            <a:r>
              <a:rPr lang="en-US" dirty="0"/>
              <a:t>Edit Text</a:t>
            </a:r>
          </a:p>
        </p:txBody>
      </p:sp>
    </p:spTree>
    <p:extLst>
      <p:ext uri="{BB962C8B-B14F-4D97-AF65-F5344CB8AC3E}">
        <p14:creationId xmlns:p14="http://schemas.microsoft.com/office/powerpoint/2010/main" val="14383544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Creative 6">
    <p:spTree>
      <p:nvGrpSpPr>
        <p:cNvPr id="1" name=""/>
        <p:cNvGrpSpPr/>
        <p:nvPr/>
      </p:nvGrpSpPr>
      <p:grpSpPr>
        <a:xfrm>
          <a:off x="0" y="0"/>
          <a:ext cx="0" cy="0"/>
          <a:chOff x="0" y="0"/>
          <a:chExt cx="0" cy="0"/>
        </a:xfrm>
      </p:grpSpPr>
      <p:sp>
        <p:nvSpPr>
          <p:cNvPr id="2" name="Graphic 38">
            <a:extLst>
              <a:ext uri="{FF2B5EF4-FFF2-40B4-BE49-F238E27FC236}">
                <a16:creationId xmlns:a16="http://schemas.microsoft.com/office/drawing/2014/main" id="{BBF9A7A6-9610-447A-B7A7-5D496BA9452A}"/>
              </a:ext>
            </a:extLst>
          </p:cNvPr>
          <p:cNvSpPr/>
          <p:nvPr userDrawn="1"/>
        </p:nvSpPr>
        <p:spPr>
          <a:xfrm>
            <a:off x="9504184" y="2328684"/>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3" name="Rectangle 2">
            <a:extLst>
              <a:ext uri="{FF2B5EF4-FFF2-40B4-BE49-F238E27FC236}">
                <a16:creationId xmlns:a16="http://schemas.microsoft.com/office/drawing/2014/main" id="{70E4605F-A602-4C3D-A218-8D54A88CEC1C}"/>
              </a:ext>
            </a:extLst>
          </p:cNvPr>
          <p:cNvSpPr/>
          <p:nvPr userDrawn="1"/>
        </p:nvSpPr>
        <p:spPr>
          <a:xfrm>
            <a:off x="1689098" y="4432301"/>
            <a:ext cx="4406901" cy="21909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0" name="Rectangle 9">
            <a:extLst>
              <a:ext uri="{FF2B5EF4-FFF2-40B4-BE49-F238E27FC236}">
                <a16:creationId xmlns:a16="http://schemas.microsoft.com/office/drawing/2014/main" id="{FA757950-8672-420A-86BB-997B1F2C2E98}"/>
              </a:ext>
            </a:extLst>
          </p:cNvPr>
          <p:cNvSpPr/>
          <p:nvPr userDrawn="1"/>
        </p:nvSpPr>
        <p:spPr>
          <a:xfrm>
            <a:off x="11633200" y="3550503"/>
            <a:ext cx="558800"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1" name="Freeform: Shape 11">
            <a:extLst>
              <a:ext uri="{FF2B5EF4-FFF2-40B4-BE49-F238E27FC236}">
                <a16:creationId xmlns:a16="http://schemas.microsoft.com/office/drawing/2014/main" id="{E1C6C1A8-DE07-4234-9905-CA46E0E750E2}"/>
              </a:ext>
            </a:extLst>
          </p:cNvPr>
          <p:cNvSpPr/>
          <p:nvPr userDrawn="1"/>
        </p:nvSpPr>
        <p:spPr>
          <a:xfrm>
            <a:off x="7698785" y="3353397"/>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3" name="Picture Placeholder 13">
            <a:extLst>
              <a:ext uri="{FF2B5EF4-FFF2-40B4-BE49-F238E27FC236}">
                <a16:creationId xmlns:a16="http://schemas.microsoft.com/office/drawing/2014/main" id="{9FDCCD9A-930F-4641-B01E-C77039DD9A33}"/>
              </a:ext>
            </a:extLst>
          </p:cNvPr>
          <p:cNvSpPr>
            <a:spLocks noGrp="1"/>
          </p:cNvSpPr>
          <p:nvPr>
            <p:ph type="pic" sz="quarter" idx="4294967295"/>
          </p:nvPr>
        </p:nvSpPr>
        <p:spPr>
          <a:xfrm>
            <a:off x="1689100" y="0"/>
            <a:ext cx="4406900" cy="4432300"/>
          </a:xfrm>
          <a:prstGeom prst="rect">
            <a:avLst/>
          </a:prstGeom>
        </p:spPr>
      </p:sp>
      <p:pic>
        <p:nvPicPr>
          <p:cNvPr id="14" name="Graphic 2">
            <a:extLst>
              <a:ext uri="{FF2B5EF4-FFF2-40B4-BE49-F238E27FC236}">
                <a16:creationId xmlns:a16="http://schemas.microsoft.com/office/drawing/2014/main" id="{2C7542BD-9F68-4A60-B0A0-5E6434DAC0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1011325" y="1950521"/>
            <a:ext cx="2921601" cy="898954"/>
          </a:xfrm>
          <a:prstGeom prst="rect">
            <a:avLst/>
          </a:prstGeom>
        </p:spPr>
      </p:pic>
      <p:sp>
        <p:nvSpPr>
          <p:cNvPr id="16" name="Text Placeholder 15"/>
          <p:cNvSpPr>
            <a:spLocks noGrp="1"/>
          </p:cNvSpPr>
          <p:nvPr>
            <p:ph type="body" sz="quarter" idx="10" hasCustomPrompt="1"/>
          </p:nvPr>
        </p:nvSpPr>
        <p:spPr>
          <a:xfrm>
            <a:off x="2038774" y="4752488"/>
            <a:ext cx="3719096" cy="379685"/>
          </a:xfrm>
          <a:prstGeom prst="rect">
            <a:avLst/>
          </a:prstGeom>
        </p:spPr>
        <p:txBody>
          <a:bodyPr/>
          <a:lstStyle>
            <a:lvl1pPr marL="0" indent="0">
              <a:buNone/>
              <a:defRPr sz="1600" b="1"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17" name="Text Placeholder 15"/>
          <p:cNvSpPr>
            <a:spLocks noGrp="1"/>
          </p:cNvSpPr>
          <p:nvPr>
            <p:ph type="body" sz="quarter" idx="11" hasCustomPrompt="1"/>
          </p:nvPr>
        </p:nvSpPr>
        <p:spPr>
          <a:xfrm>
            <a:off x="2038774" y="5262517"/>
            <a:ext cx="3719096" cy="1064142"/>
          </a:xfrm>
          <a:prstGeom prst="rect">
            <a:avLst/>
          </a:prstGeom>
        </p:spPr>
        <p:txBody>
          <a:bodyPr/>
          <a:lstStyle>
            <a:lvl1pPr marL="0" indent="0" rtl="0">
              <a:buNone/>
              <a:defRPr sz="1100" b="0"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18" name="Text Placeholder 15"/>
          <p:cNvSpPr>
            <a:spLocks noGrp="1"/>
          </p:cNvSpPr>
          <p:nvPr>
            <p:ph type="body" sz="quarter" idx="12" hasCustomPrompt="1"/>
          </p:nvPr>
        </p:nvSpPr>
        <p:spPr>
          <a:xfrm>
            <a:off x="7525531" y="3791412"/>
            <a:ext cx="3719096" cy="1471105"/>
          </a:xfrm>
          <a:prstGeom prst="rect">
            <a:avLst/>
          </a:prstGeom>
        </p:spPr>
        <p:txBody>
          <a:bodyPr/>
          <a:lstStyle>
            <a:lvl1pPr marL="0" indent="0">
              <a:buNone/>
              <a:defRPr sz="4800" b="0" baseline="0">
                <a:solidFill>
                  <a:schemeClr val="accent1"/>
                </a:solidFill>
                <a:latin typeface="Segoe UI" panose="020B0502040204020203" pitchFamily="34" charset="0"/>
                <a:cs typeface="Segoe UI" panose="020B0502040204020203" pitchFamily="34" charset="0"/>
              </a:defRPr>
            </a:lvl1pPr>
          </a:lstStyle>
          <a:p>
            <a:pPr lvl="0"/>
            <a:r>
              <a:rPr lang="en-US" dirty="0"/>
              <a:t>Edit text</a:t>
            </a:r>
          </a:p>
        </p:txBody>
      </p:sp>
      <p:sp>
        <p:nvSpPr>
          <p:cNvPr id="19" name="Text Placeholder 15"/>
          <p:cNvSpPr>
            <a:spLocks noGrp="1"/>
          </p:cNvSpPr>
          <p:nvPr>
            <p:ph type="body" sz="quarter" idx="13" hasCustomPrompt="1"/>
          </p:nvPr>
        </p:nvSpPr>
        <p:spPr>
          <a:xfrm>
            <a:off x="8301690" y="589069"/>
            <a:ext cx="2734610" cy="471545"/>
          </a:xfrm>
          <a:prstGeom prst="rect">
            <a:avLst/>
          </a:prstGeom>
        </p:spPr>
        <p:txBody>
          <a:bodyPr/>
          <a:lstStyle>
            <a:lvl1pPr marL="0" indent="0">
              <a:buNone/>
              <a:defRPr sz="16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534332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Creative 7">
    <p:spTree>
      <p:nvGrpSpPr>
        <p:cNvPr id="1" name=""/>
        <p:cNvGrpSpPr/>
        <p:nvPr/>
      </p:nvGrpSpPr>
      <p:grpSpPr>
        <a:xfrm>
          <a:off x="0" y="0"/>
          <a:ext cx="0" cy="0"/>
          <a:chOff x="0" y="0"/>
          <a:chExt cx="0" cy="0"/>
        </a:xfrm>
      </p:grpSpPr>
      <p:sp>
        <p:nvSpPr>
          <p:cNvPr id="2" name="Freeform: Shape 7">
            <a:extLst>
              <a:ext uri="{FF2B5EF4-FFF2-40B4-BE49-F238E27FC236}">
                <a16:creationId xmlns:a16="http://schemas.microsoft.com/office/drawing/2014/main" id="{A5B4AC96-AC07-4D47-AE89-38AD2D7DDF2C}"/>
              </a:ext>
            </a:extLst>
          </p:cNvPr>
          <p:cNvSpPr/>
          <p:nvPr userDrawn="1"/>
        </p:nvSpPr>
        <p:spPr>
          <a:xfrm>
            <a:off x="857249" y="2410777"/>
            <a:ext cx="1910665" cy="619125"/>
          </a:xfrm>
          <a:custGeom>
            <a:avLst/>
            <a:gdLst>
              <a:gd name="connsiteX0" fmla="*/ 0 w 1743075"/>
              <a:gd name="connsiteY0" fmla="*/ 0 h 619125"/>
              <a:gd name="connsiteX1" fmla="*/ 1743075 w 1743075"/>
              <a:gd name="connsiteY1" fmla="*/ 0 h 619125"/>
              <a:gd name="connsiteX2" fmla="*/ 1743075 w 1743075"/>
              <a:gd name="connsiteY2" fmla="*/ 619125 h 619125"/>
              <a:gd name="connsiteX3" fmla="*/ 0 w 1743075"/>
              <a:gd name="connsiteY3" fmla="*/ 619125 h 619125"/>
            </a:gdLst>
            <a:ahLst/>
            <a:cxnLst>
              <a:cxn ang="0">
                <a:pos x="connsiteX0" y="connsiteY0"/>
              </a:cxn>
              <a:cxn ang="0">
                <a:pos x="connsiteX1" y="connsiteY1"/>
              </a:cxn>
              <a:cxn ang="0">
                <a:pos x="connsiteX2" y="connsiteY2"/>
              </a:cxn>
              <a:cxn ang="0">
                <a:pos x="connsiteX3" y="connsiteY3"/>
              </a:cxn>
            </a:cxnLst>
            <a:rect l="l" t="t" r="r" b="b"/>
            <a:pathLst>
              <a:path w="1743075" h="619125">
                <a:moveTo>
                  <a:pt x="0" y="0"/>
                </a:moveTo>
                <a:lnTo>
                  <a:pt x="1743075" y="0"/>
                </a:lnTo>
                <a:lnTo>
                  <a:pt x="1743075" y="619125"/>
                </a:lnTo>
                <a:lnTo>
                  <a:pt x="0" y="619125"/>
                </a:ln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8" name="Freeform: Shape 34">
            <a:extLst>
              <a:ext uri="{FF2B5EF4-FFF2-40B4-BE49-F238E27FC236}">
                <a16:creationId xmlns:a16="http://schemas.microsoft.com/office/drawing/2014/main" id="{C442D48E-3C5F-4776-A412-1F338253EB73}"/>
              </a:ext>
            </a:extLst>
          </p:cNvPr>
          <p:cNvSpPr/>
          <p:nvPr userDrawn="1"/>
        </p:nvSpPr>
        <p:spPr>
          <a:xfrm>
            <a:off x="960660" y="733221"/>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20" name="Text Placeholder 19"/>
          <p:cNvSpPr>
            <a:spLocks noGrp="1"/>
          </p:cNvSpPr>
          <p:nvPr>
            <p:ph type="body" sz="quarter" idx="10" hasCustomPrompt="1"/>
          </p:nvPr>
        </p:nvSpPr>
        <p:spPr>
          <a:xfrm>
            <a:off x="807821" y="964052"/>
            <a:ext cx="5502275" cy="772449"/>
          </a:xfrm>
          <a:prstGeom prst="rect">
            <a:avLst/>
          </a:prstGeom>
        </p:spPr>
        <p:txBody>
          <a:bodyPr/>
          <a:lstStyle>
            <a:lvl1pPr marL="0" indent="0">
              <a:buNone/>
              <a:defRPr sz="6600" b="0" baseline="0">
                <a:solidFill>
                  <a:schemeClr val="accent1"/>
                </a:solidFill>
                <a:latin typeface="Segoe UI" panose="020B0502040204020203" pitchFamily="34" charset="0"/>
                <a:cs typeface="Segoe UI" panose="020B0502040204020203" pitchFamily="34" charset="0"/>
              </a:defRPr>
            </a:lvl1pPr>
          </a:lstStyle>
          <a:p>
            <a:pPr lvl="0"/>
            <a:r>
              <a:rPr lang="en-US" dirty="0"/>
              <a:t>EDIT TEXT</a:t>
            </a:r>
          </a:p>
        </p:txBody>
      </p:sp>
      <p:sp>
        <p:nvSpPr>
          <p:cNvPr id="21" name="Text Placeholder 19"/>
          <p:cNvSpPr>
            <a:spLocks noGrp="1"/>
          </p:cNvSpPr>
          <p:nvPr>
            <p:ph type="body" sz="quarter" idx="11" hasCustomPrompt="1"/>
          </p:nvPr>
        </p:nvSpPr>
        <p:spPr>
          <a:xfrm>
            <a:off x="894318" y="2530981"/>
            <a:ext cx="1836525" cy="378715"/>
          </a:xfrm>
          <a:prstGeom prst="rect">
            <a:avLst/>
          </a:prstGeom>
        </p:spPr>
        <p:txBody>
          <a:bodyPr/>
          <a:lstStyle>
            <a:lvl1pPr marL="0" indent="0" algn="ctr">
              <a:buNone/>
              <a:defRPr sz="1800" b="1"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2" name="Text Placeholder 19"/>
          <p:cNvSpPr>
            <a:spLocks noGrp="1"/>
          </p:cNvSpPr>
          <p:nvPr>
            <p:ph type="body" sz="quarter" idx="12" hasCustomPrompt="1"/>
          </p:nvPr>
        </p:nvSpPr>
        <p:spPr>
          <a:xfrm>
            <a:off x="857249" y="3152071"/>
            <a:ext cx="1910665" cy="2441421"/>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6" name="Freeform: Shape 7">
            <a:extLst>
              <a:ext uri="{FF2B5EF4-FFF2-40B4-BE49-F238E27FC236}">
                <a16:creationId xmlns:a16="http://schemas.microsoft.com/office/drawing/2014/main" id="{A5B4AC96-AC07-4D47-AE89-38AD2D7DDF2C}"/>
              </a:ext>
            </a:extLst>
          </p:cNvPr>
          <p:cNvSpPr/>
          <p:nvPr userDrawn="1"/>
        </p:nvSpPr>
        <p:spPr>
          <a:xfrm>
            <a:off x="3097941" y="2410777"/>
            <a:ext cx="1910665" cy="619125"/>
          </a:xfrm>
          <a:custGeom>
            <a:avLst/>
            <a:gdLst>
              <a:gd name="connsiteX0" fmla="*/ 0 w 1743075"/>
              <a:gd name="connsiteY0" fmla="*/ 0 h 619125"/>
              <a:gd name="connsiteX1" fmla="*/ 1743075 w 1743075"/>
              <a:gd name="connsiteY1" fmla="*/ 0 h 619125"/>
              <a:gd name="connsiteX2" fmla="*/ 1743075 w 1743075"/>
              <a:gd name="connsiteY2" fmla="*/ 619125 h 619125"/>
              <a:gd name="connsiteX3" fmla="*/ 0 w 1743075"/>
              <a:gd name="connsiteY3" fmla="*/ 619125 h 619125"/>
            </a:gdLst>
            <a:ahLst/>
            <a:cxnLst>
              <a:cxn ang="0">
                <a:pos x="connsiteX0" y="connsiteY0"/>
              </a:cxn>
              <a:cxn ang="0">
                <a:pos x="connsiteX1" y="connsiteY1"/>
              </a:cxn>
              <a:cxn ang="0">
                <a:pos x="connsiteX2" y="connsiteY2"/>
              </a:cxn>
              <a:cxn ang="0">
                <a:pos x="connsiteX3" y="connsiteY3"/>
              </a:cxn>
            </a:cxnLst>
            <a:rect l="l" t="t" r="r" b="b"/>
            <a:pathLst>
              <a:path w="1743075" h="619125">
                <a:moveTo>
                  <a:pt x="0" y="0"/>
                </a:moveTo>
                <a:lnTo>
                  <a:pt x="1743075" y="0"/>
                </a:lnTo>
                <a:lnTo>
                  <a:pt x="1743075" y="619125"/>
                </a:lnTo>
                <a:lnTo>
                  <a:pt x="0" y="619125"/>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27" name="Text Placeholder 19"/>
          <p:cNvSpPr>
            <a:spLocks noGrp="1"/>
          </p:cNvSpPr>
          <p:nvPr>
            <p:ph type="body" sz="quarter" idx="13" hasCustomPrompt="1"/>
          </p:nvPr>
        </p:nvSpPr>
        <p:spPr>
          <a:xfrm>
            <a:off x="3135010" y="2530981"/>
            <a:ext cx="1836525" cy="378715"/>
          </a:xfrm>
          <a:prstGeom prst="rect">
            <a:avLst/>
          </a:prstGeom>
        </p:spPr>
        <p:txBody>
          <a:bodyPr/>
          <a:lstStyle>
            <a:lvl1pPr marL="0" indent="0" algn="ctr" rtl="0">
              <a:buNone/>
              <a:defRPr sz="1800" b="1"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8" name="Text Placeholder 19"/>
          <p:cNvSpPr>
            <a:spLocks noGrp="1"/>
          </p:cNvSpPr>
          <p:nvPr>
            <p:ph type="body" sz="quarter" idx="14" hasCustomPrompt="1"/>
          </p:nvPr>
        </p:nvSpPr>
        <p:spPr>
          <a:xfrm>
            <a:off x="3097941" y="3152071"/>
            <a:ext cx="1910665" cy="2441421"/>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9" name="Freeform: Shape 7">
            <a:extLst>
              <a:ext uri="{FF2B5EF4-FFF2-40B4-BE49-F238E27FC236}">
                <a16:creationId xmlns:a16="http://schemas.microsoft.com/office/drawing/2014/main" id="{A5B4AC96-AC07-4D47-AE89-38AD2D7DDF2C}"/>
              </a:ext>
            </a:extLst>
          </p:cNvPr>
          <p:cNvSpPr/>
          <p:nvPr userDrawn="1"/>
        </p:nvSpPr>
        <p:spPr>
          <a:xfrm>
            <a:off x="5338633" y="2410777"/>
            <a:ext cx="1910665" cy="619125"/>
          </a:xfrm>
          <a:custGeom>
            <a:avLst/>
            <a:gdLst>
              <a:gd name="connsiteX0" fmla="*/ 0 w 1743075"/>
              <a:gd name="connsiteY0" fmla="*/ 0 h 619125"/>
              <a:gd name="connsiteX1" fmla="*/ 1743075 w 1743075"/>
              <a:gd name="connsiteY1" fmla="*/ 0 h 619125"/>
              <a:gd name="connsiteX2" fmla="*/ 1743075 w 1743075"/>
              <a:gd name="connsiteY2" fmla="*/ 619125 h 619125"/>
              <a:gd name="connsiteX3" fmla="*/ 0 w 1743075"/>
              <a:gd name="connsiteY3" fmla="*/ 619125 h 619125"/>
            </a:gdLst>
            <a:ahLst/>
            <a:cxnLst>
              <a:cxn ang="0">
                <a:pos x="connsiteX0" y="connsiteY0"/>
              </a:cxn>
              <a:cxn ang="0">
                <a:pos x="connsiteX1" y="connsiteY1"/>
              </a:cxn>
              <a:cxn ang="0">
                <a:pos x="connsiteX2" y="connsiteY2"/>
              </a:cxn>
              <a:cxn ang="0">
                <a:pos x="connsiteX3" y="connsiteY3"/>
              </a:cxn>
            </a:cxnLst>
            <a:rect l="l" t="t" r="r" b="b"/>
            <a:pathLst>
              <a:path w="1743075" h="619125">
                <a:moveTo>
                  <a:pt x="0" y="0"/>
                </a:moveTo>
                <a:lnTo>
                  <a:pt x="1743075" y="0"/>
                </a:lnTo>
                <a:lnTo>
                  <a:pt x="1743075" y="619125"/>
                </a:lnTo>
                <a:lnTo>
                  <a:pt x="0" y="619125"/>
                </a:ln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30" name="Text Placeholder 19"/>
          <p:cNvSpPr>
            <a:spLocks noGrp="1"/>
          </p:cNvSpPr>
          <p:nvPr>
            <p:ph type="body" sz="quarter" idx="15" hasCustomPrompt="1"/>
          </p:nvPr>
        </p:nvSpPr>
        <p:spPr>
          <a:xfrm>
            <a:off x="5375702" y="2530981"/>
            <a:ext cx="1836525" cy="378715"/>
          </a:xfrm>
          <a:prstGeom prst="rect">
            <a:avLst/>
          </a:prstGeom>
        </p:spPr>
        <p:txBody>
          <a:bodyPr/>
          <a:lstStyle>
            <a:lvl1pPr marL="0" indent="0" algn="ctr" rtl="0">
              <a:buNone/>
              <a:defRPr sz="1800" b="1"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31" name="Text Placeholder 19"/>
          <p:cNvSpPr>
            <a:spLocks noGrp="1"/>
          </p:cNvSpPr>
          <p:nvPr>
            <p:ph type="body" sz="quarter" idx="16" hasCustomPrompt="1"/>
          </p:nvPr>
        </p:nvSpPr>
        <p:spPr>
          <a:xfrm>
            <a:off x="5338633" y="3152071"/>
            <a:ext cx="1910665" cy="2441421"/>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32" name="Freeform: Shape 7">
            <a:extLst>
              <a:ext uri="{FF2B5EF4-FFF2-40B4-BE49-F238E27FC236}">
                <a16:creationId xmlns:a16="http://schemas.microsoft.com/office/drawing/2014/main" id="{A5B4AC96-AC07-4D47-AE89-38AD2D7DDF2C}"/>
              </a:ext>
            </a:extLst>
          </p:cNvPr>
          <p:cNvSpPr/>
          <p:nvPr userDrawn="1"/>
        </p:nvSpPr>
        <p:spPr>
          <a:xfrm>
            <a:off x="7579325" y="2410777"/>
            <a:ext cx="1910665" cy="619125"/>
          </a:xfrm>
          <a:custGeom>
            <a:avLst/>
            <a:gdLst>
              <a:gd name="connsiteX0" fmla="*/ 0 w 1743075"/>
              <a:gd name="connsiteY0" fmla="*/ 0 h 619125"/>
              <a:gd name="connsiteX1" fmla="*/ 1743075 w 1743075"/>
              <a:gd name="connsiteY1" fmla="*/ 0 h 619125"/>
              <a:gd name="connsiteX2" fmla="*/ 1743075 w 1743075"/>
              <a:gd name="connsiteY2" fmla="*/ 619125 h 619125"/>
              <a:gd name="connsiteX3" fmla="*/ 0 w 1743075"/>
              <a:gd name="connsiteY3" fmla="*/ 619125 h 619125"/>
            </a:gdLst>
            <a:ahLst/>
            <a:cxnLst>
              <a:cxn ang="0">
                <a:pos x="connsiteX0" y="connsiteY0"/>
              </a:cxn>
              <a:cxn ang="0">
                <a:pos x="connsiteX1" y="connsiteY1"/>
              </a:cxn>
              <a:cxn ang="0">
                <a:pos x="connsiteX2" y="connsiteY2"/>
              </a:cxn>
              <a:cxn ang="0">
                <a:pos x="connsiteX3" y="connsiteY3"/>
              </a:cxn>
            </a:cxnLst>
            <a:rect l="l" t="t" r="r" b="b"/>
            <a:pathLst>
              <a:path w="1743075" h="619125">
                <a:moveTo>
                  <a:pt x="0" y="0"/>
                </a:moveTo>
                <a:lnTo>
                  <a:pt x="1743075" y="0"/>
                </a:lnTo>
                <a:lnTo>
                  <a:pt x="1743075" y="619125"/>
                </a:lnTo>
                <a:lnTo>
                  <a:pt x="0" y="619125"/>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33" name="Text Placeholder 19"/>
          <p:cNvSpPr>
            <a:spLocks noGrp="1"/>
          </p:cNvSpPr>
          <p:nvPr>
            <p:ph type="body" sz="quarter" idx="17" hasCustomPrompt="1"/>
          </p:nvPr>
        </p:nvSpPr>
        <p:spPr>
          <a:xfrm>
            <a:off x="7616394" y="2530981"/>
            <a:ext cx="1836525" cy="378715"/>
          </a:xfrm>
          <a:prstGeom prst="rect">
            <a:avLst/>
          </a:prstGeom>
        </p:spPr>
        <p:txBody>
          <a:bodyPr/>
          <a:lstStyle>
            <a:lvl1pPr marL="0" indent="0" algn="ctr" rtl="0">
              <a:buNone/>
              <a:defRPr sz="1800" b="1"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34" name="Text Placeholder 19"/>
          <p:cNvSpPr>
            <a:spLocks noGrp="1"/>
          </p:cNvSpPr>
          <p:nvPr>
            <p:ph type="body" sz="quarter" idx="18" hasCustomPrompt="1"/>
          </p:nvPr>
        </p:nvSpPr>
        <p:spPr>
          <a:xfrm>
            <a:off x="7579325" y="3152071"/>
            <a:ext cx="1910665" cy="2441421"/>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35" name="Freeform: Shape 7">
            <a:extLst>
              <a:ext uri="{FF2B5EF4-FFF2-40B4-BE49-F238E27FC236}">
                <a16:creationId xmlns:a16="http://schemas.microsoft.com/office/drawing/2014/main" id="{A5B4AC96-AC07-4D47-AE89-38AD2D7DDF2C}"/>
              </a:ext>
            </a:extLst>
          </p:cNvPr>
          <p:cNvSpPr/>
          <p:nvPr userDrawn="1"/>
        </p:nvSpPr>
        <p:spPr>
          <a:xfrm>
            <a:off x="9820017" y="2410777"/>
            <a:ext cx="1910665" cy="619125"/>
          </a:xfrm>
          <a:custGeom>
            <a:avLst/>
            <a:gdLst>
              <a:gd name="connsiteX0" fmla="*/ 0 w 1743075"/>
              <a:gd name="connsiteY0" fmla="*/ 0 h 619125"/>
              <a:gd name="connsiteX1" fmla="*/ 1743075 w 1743075"/>
              <a:gd name="connsiteY1" fmla="*/ 0 h 619125"/>
              <a:gd name="connsiteX2" fmla="*/ 1743075 w 1743075"/>
              <a:gd name="connsiteY2" fmla="*/ 619125 h 619125"/>
              <a:gd name="connsiteX3" fmla="*/ 0 w 1743075"/>
              <a:gd name="connsiteY3" fmla="*/ 619125 h 619125"/>
            </a:gdLst>
            <a:ahLst/>
            <a:cxnLst>
              <a:cxn ang="0">
                <a:pos x="connsiteX0" y="connsiteY0"/>
              </a:cxn>
              <a:cxn ang="0">
                <a:pos x="connsiteX1" y="connsiteY1"/>
              </a:cxn>
              <a:cxn ang="0">
                <a:pos x="connsiteX2" y="connsiteY2"/>
              </a:cxn>
              <a:cxn ang="0">
                <a:pos x="connsiteX3" y="connsiteY3"/>
              </a:cxn>
            </a:cxnLst>
            <a:rect l="l" t="t" r="r" b="b"/>
            <a:pathLst>
              <a:path w="1743075" h="619125">
                <a:moveTo>
                  <a:pt x="0" y="0"/>
                </a:moveTo>
                <a:lnTo>
                  <a:pt x="1743075" y="0"/>
                </a:lnTo>
                <a:lnTo>
                  <a:pt x="1743075" y="619125"/>
                </a:lnTo>
                <a:lnTo>
                  <a:pt x="0" y="619125"/>
                </a:ln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36" name="Text Placeholder 19"/>
          <p:cNvSpPr>
            <a:spLocks noGrp="1"/>
          </p:cNvSpPr>
          <p:nvPr>
            <p:ph type="body" sz="quarter" idx="19" hasCustomPrompt="1"/>
          </p:nvPr>
        </p:nvSpPr>
        <p:spPr>
          <a:xfrm>
            <a:off x="9857086" y="2530981"/>
            <a:ext cx="1836525" cy="378715"/>
          </a:xfrm>
          <a:prstGeom prst="rect">
            <a:avLst/>
          </a:prstGeom>
        </p:spPr>
        <p:txBody>
          <a:bodyPr/>
          <a:lstStyle>
            <a:lvl1pPr marL="0" indent="0" algn="ctr" rtl="0">
              <a:buNone/>
              <a:defRPr sz="1800" b="1"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37" name="Text Placeholder 19"/>
          <p:cNvSpPr>
            <a:spLocks noGrp="1"/>
          </p:cNvSpPr>
          <p:nvPr>
            <p:ph type="body" sz="quarter" idx="20" hasCustomPrompt="1"/>
          </p:nvPr>
        </p:nvSpPr>
        <p:spPr>
          <a:xfrm>
            <a:off x="9820017" y="3152071"/>
            <a:ext cx="1910665" cy="2441421"/>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975188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userDrawn="1">
  <p:cSld name="Creative 8">
    <p:spTree>
      <p:nvGrpSpPr>
        <p:cNvPr id="1" name=""/>
        <p:cNvGrpSpPr/>
        <p:nvPr/>
      </p:nvGrpSpPr>
      <p:grpSpPr>
        <a:xfrm>
          <a:off x="0" y="0"/>
          <a:ext cx="0" cy="0"/>
          <a:chOff x="0" y="0"/>
          <a:chExt cx="0" cy="0"/>
        </a:xfrm>
      </p:grpSpPr>
      <p:sp>
        <p:nvSpPr>
          <p:cNvPr id="10" name="Picture Placeholder 12">
            <a:extLst>
              <a:ext uri="{FF2B5EF4-FFF2-40B4-BE49-F238E27FC236}">
                <a16:creationId xmlns:a16="http://schemas.microsoft.com/office/drawing/2014/main" id="{75722619-B098-4E52-B6BA-6E37BED2A73D}"/>
              </a:ext>
            </a:extLst>
          </p:cNvPr>
          <p:cNvSpPr>
            <a:spLocks noGrp="1"/>
          </p:cNvSpPr>
          <p:nvPr>
            <p:ph type="pic" sz="quarter" idx="4294967295"/>
          </p:nvPr>
        </p:nvSpPr>
        <p:spPr>
          <a:xfrm>
            <a:off x="9779001" y="3111500"/>
            <a:ext cx="2412999" cy="3746500"/>
          </a:xfrm>
          <a:prstGeom prst="rect">
            <a:avLst/>
          </a:prstGeom>
        </p:spPr>
      </p:sp>
      <p:sp>
        <p:nvSpPr>
          <p:cNvPr id="2" name="Graphic 38">
            <a:extLst>
              <a:ext uri="{FF2B5EF4-FFF2-40B4-BE49-F238E27FC236}">
                <a16:creationId xmlns:a16="http://schemas.microsoft.com/office/drawing/2014/main" id="{C6781069-FFAD-42FC-8E81-C50A734A3D47}"/>
              </a:ext>
            </a:extLst>
          </p:cNvPr>
          <p:cNvSpPr/>
          <p:nvPr userDrawn="1"/>
        </p:nvSpPr>
        <p:spPr>
          <a:xfrm>
            <a:off x="3616059" y="1579384"/>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3" name="Rectangle 2">
            <a:extLst>
              <a:ext uri="{FF2B5EF4-FFF2-40B4-BE49-F238E27FC236}">
                <a16:creationId xmlns:a16="http://schemas.microsoft.com/office/drawing/2014/main" id="{F9FCBD87-81CD-4833-919F-29FE718E381B}"/>
              </a:ext>
            </a:extLst>
          </p:cNvPr>
          <p:cNvSpPr/>
          <p:nvPr userDrawn="1"/>
        </p:nvSpPr>
        <p:spPr>
          <a:xfrm>
            <a:off x="5145499" y="0"/>
            <a:ext cx="4622800" cy="106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4" name="Rectangle 3">
            <a:extLst>
              <a:ext uri="{FF2B5EF4-FFF2-40B4-BE49-F238E27FC236}">
                <a16:creationId xmlns:a16="http://schemas.microsoft.com/office/drawing/2014/main" id="{DA5928F9-B376-427A-AA99-A03A3FF3EF93}"/>
              </a:ext>
            </a:extLst>
          </p:cNvPr>
          <p:cNvSpPr/>
          <p:nvPr userDrawn="1"/>
        </p:nvSpPr>
        <p:spPr>
          <a:xfrm>
            <a:off x="9779001" y="2471460"/>
            <a:ext cx="2412999" cy="6450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6" name="Freeform: Shape 7">
            <a:extLst>
              <a:ext uri="{FF2B5EF4-FFF2-40B4-BE49-F238E27FC236}">
                <a16:creationId xmlns:a16="http://schemas.microsoft.com/office/drawing/2014/main" id="{119DF90B-80DD-4B7F-BDEE-178475287179}"/>
              </a:ext>
            </a:extLst>
          </p:cNvPr>
          <p:cNvSpPr/>
          <p:nvPr userDrawn="1"/>
        </p:nvSpPr>
        <p:spPr>
          <a:xfrm>
            <a:off x="1804259" y="2167854"/>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9" name="Picture Placeholder 2">
            <a:extLst>
              <a:ext uri="{FF2B5EF4-FFF2-40B4-BE49-F238E27FC236}">
                <a16:creationId xmlns:a16="http://schemas.microsoft.com/office/drawing/2014/main" id="{A47C9BA6-EAC5-4BD3-A761-9F9C48CF1916}"/>
              </a:ext>
            </a:extLst>
          </p:cNvPr>
          <p:cNvSpPr>
            <a:spLocks noGrp="1"/>
          </p:cNvSpPr>
          <p:nvPr>
            <p:ph type="pic" sz="quarter" idx="4294967295"/>
          </p:nvPr>
        </p:nvSpPr>
        <p:spPr>
          <a:xfrm>
            <a:off x="5150850" y="1066800"/>
            <a:ext cx="4622800" cy="2044700"/>
          </a:xfrm>
          <a:prstGeom prst="rect">
            <a:avLst/>
          </a:prstGeom>
        </p:spPr>
      </p:sp>
      <p:pic>
        <p:nvPicPr>
          <p:cNvPr id="11" name="Graphic 8">
            <a:extLst>
              <a:ext uri="{FF2B5EF4-FFF2-40B4-BE49-F238E27FC236}">
                <a16:creationId xmlns:a16="http://schemas.microsoft.com/office/drawing/2014/main" id="{C938EC8F-1613-473B-BCE5-340E209CE0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21881" y="6149856"/>
            <a:ext cx="2284678" cy="716382"/>
          </a:xfrm>
          <a:prstGeom prst="rect">
            <a:avLst/>
          </a:prstGeom>
        </p:spPr>
      </p:pic>
      <p:sp>
        <p:nvSpPr>
          <p:cNvPr id="12" name="Rectangle 11">
            <a:extLst>
              <a:ext uri="{FF2B5EF4-FFF2-40B4-BE49-F238E27FC236}">
                <a16:creationId xmlns:a16="http://schemas.microsoft.com/office/drawing/2014/main" id="{BAE03DC1-8AE1-4F88-BEF5-9FD021194F6D}"/>
              </a:ext>
            </a:extLst>
          </p:cNvPr>
          <p:cNvSpPr/>
          <p:nvPr userDrawn="1"/>
        </p:nvSpPr>
        <p:spPr>
          <a:xfrm>
            <a:off x="0" y="6616931"/>
            <a:ext cx="12192000" cy="241069"/>
          </a:xfrm>
          <a:prstGeom prst="rect">
            <a:avLst/>
          </a:prstGeom>
          <a:solidFill>
            <a:srgbClr val="4DD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Segoe UI"/>
                <a:ea typeface="+mn-ea"/>
                <a:cs typeface="Segoe UI"/>
              </a:rPr>
              <a:t>   Kingdom of Saudi Arabia | Aviation Investigation Bruere   									</a:t>
            </a:r>
          </a:p>
        </p:txBody>
      </p:sp>
      <p:sp>
        <p:nvSpPr>
          <p:cNvPr id="13" name="TextBox 12">
            <a:extLst>
              <a:ext uri="{FF2B5EF4-FFF2-40B4-BE49-F238E27FC236}">
                <a16:creationId xmlns:a16="http://schemas.microsoft.com/office/drawing/2014/main" id="{2A1F31FB-508F-4CFB-991E-7EBDCAA60197}"/>
              </a:ext>
            </a:extLst>
          </p:cNvPr>
          <p:cNvSpPr txBox="1"/>
          <p:nvPr userDrawn="1"/>
        </p:nvSpPr>
        <p:spPr>
          <a:xfrm>
            <a:off x="11376351" y="6583576"/>
            <a:ext cx="461319"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2D54D5-F890-480C-9C20-3CD80927873E}" type="slidenum">
              <a:rPr kumimoji="0" lang="en-US" sz="1400" b="0" i="0" u="none" strike="noStrike" kern="1200" cap="none" spc="0" normalizeH="0" baseline="0" noProof="0" smtClean="0">
                <a:ln>
                  <a:noFill/>
                </a:ln>
                <a:solidFill>
                  <a:srgbClr val="003770"/>
                </a:solidFill>
                <a:effectLst/>
                <a:uLnTx/>
                <a:uFillTx/>
                <a:latin typeface="Segoe UI"/>
                <a:ea typeface="+mn-ea"/>
                <a:cs typeface="Segoe U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003770"/>
              </a:solidFill>
              <a:effectLst/>
              <a:uLnTx/>
              <a:uFillTx/>
              <a:latin typeface="Segoe UI"/>
              <a:ea typeface="+mn-ea"/>
              <a:cs typeface="Segoe UI"/>
            </a:endParaRPr>
          </a:p>
        </p:txBody>
      </p:sp>
      <p:sp>
        <p:nvSpPr>
          <p:cNvPr id="17" name="Text Placeholder 16"/>
          <p:cNvSpPr>
            <a:spLocks noGrp="1"/>
          </p:cNvSpPr>
          <p:nvPr>
            <p:ph type="body" sz="quarter" idx="10" hasCustomPrompt="1"/>
          </p:nvPr>
        </p:nvSpPr>
        <p:spPr>
          <a:xfrm>
            <a:off x="1650958" y="2505920"/>
            <a:ext cx="3494541" cy="1482459"/>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sp>
        <p:nvSpPr>
          <p:cNvPr id="18" name="Text Placeholder 16"/>
          <p:cNvSpPr>
            <a:spLocks noGrp="1"/>
          </p:cNvSpPr>
          <p:nvPr>
            <p:ph type="body" sz="quarter" idx="11" hasCustomPrompt="1"/>
          </p:nvPr>
        </p:nvSpPr>
        <p:spPr>
          <a:xfrm>
            <a:off x="1650958" y="4107490"/>
            <a:ext cx="3494541" cy="1889760"/>
          </a:xfrm>
          <a:prstGeom prst="rect">
            <a:avLst/>
          </a:prstGeom>
        </p:spPr>
        <p:txBody>
          <a:bodyPr/>
          <a:lstStyle>
            <a:lvl1pPr marL="0" indent="0" rtl="0">
              <a:buNone/>
              <a:defRPr sz="1100" strike="noStrike" baseline="0">
                <a:solidFill>
                  <a:schemeClr val="accent2"/>
                </a:solidFill>
                <a:effectLst/>
              </a:defRPr>
            </a:lvl1pPr>
          </a:lstStyle>
          <a:p>
            <a:pPr lvl="0"/>
            <a:r>
              <a:rPr lang="en-US" dirty="0"/>
              <a:t>Edit text</a:t>
            </a:r>
          </a:p>
          <a:p>
            <a:pPr lvl="0"/>
            <a:endParaRPr lang="en-US" dirty="0"/>
          </a:p>
        </p:txBody>
      </p:sp>
    </p:spTree>
    <p:extLst>
      <p:ext uri="{BB962C8B-B14F-4D97-AF65-F5344CB8AC3E}">
        <p14:creationId xmlns:p14="http://schemas.microsoft.com/office/powerpoint/2010/main" val="1906229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Creative 9">
    <p:spTree>
      <p:nvGrpSpPr>
        <p:cNvPr id="1" name=""/>
        <p:cNvGrpSpPr/>
        <p:nvPr/>
      </p:nvGrpSpPr>
      <p:grpSpPr>
        <a:xfrm>
          <a:off x="0" y="0"/>
          <a:ext cx="0" cy="0"/>
          <a:chOff x="0" y="0"/>
          <a:chExt cx="0" cy="0"/>
        </a:xfrm>
      </p:grpSpPr>
      <p:sp>
        <p:nvSpPr>
          <p:cNvPr id="229" name="Graphic 38">
            <a:extLst>
              <a:ext uri="{FF2B5EF4-FFF2-40B4-BE49-F238E27FC236}">
                <a16:creationId xmlns:a16="http://schemas.microsoft.com/office/drawing/2014/main" id="{C6781069-FFAD-42FC-8E81-C50A734A3D47}"/>
              </a:ext>
            </a:extLst>
          </p:cNvPr>
          <p:cNvSpPr/>
          <p:nvPr userDrawn="1"/>
        </p:nvSpPr>
        <p:spPr>
          <a:xfrm>
            <a:off x="5988556" y="3111500"/>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28" name="Picture Placeholder 12">
            <a:extLst>
              <a:ext uri="{FF2B5EF4-FFF2-40B4-BE49-F238E27FC236}">
                <a16:creationId xmlns:a16="http://schemas.microsoft.com/office/drawing/2014/main" id="{75722619-B098-4E52-B6BA-6E37BED2A73D}"/>
              </a:ext>
            </a:extLst>
          </p:cNvPr>
          <p:cNvSpPr>
            <a:spLocks noGrp="1"/>
          </p:cNvSpPr>
          <p:nvPr>
            <p:ph type="pic" sz="quarter" idx="4294967295"/>
          </p:nvPr>
        </p:nvSpPr>
        <p:spPr>
          <a:xfrm>
            <a:off x="0" y="3111500"/>
            <a:ext cx="3509319" cy="3519959"/>
          </a:xfrm>
          <a:prstGeom prst="rect">
            <a:avLst/>
          </a:prstGeom>
        </p:spPr>
      </p:sp>
      <p:sp>
        <p:nvSpPr>
          <p:cNvPr id="230" name="Rectangle 229">
            <a:extLst>
              <a:ext uri="{FF2B5EF4-FFF2-40B4-BE49-F238E27FC236}">
                <a16:creationId xmlns:a16="http://schemas.microsoft.com/office/drawing/2014/main" id="{F9FCBD87-81CD-4833-919F-29FE718E381B}"/>
              </a:ext>
            </a:extLst>
          </p:cNvPr>
          <p:cNvSpPr/>
          <p:nvPr userDrawn="1"/>
        </p:nvSpPr>
        <p:spPr>
          <a:xfrm>
            <a:off x="3509319" y="0"/>
            <a:ext cx="4492508" cy="106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231" name="Rectangle 230">
            <a:extLst>
              <a:ext uri="{FF2B5EF4-FFF2-40B4-BE49-F238E27FC236}">
                <a16:creationId xmlns:a16="http://schemas.microsoft.com/office/drawing/2014/main" id="{DA5928F9-B376-427A-AA99-A03A3FF3EF93}"/>
              </a:ext>
            </a:extLst>
          </p:cNvPr>
          <p:cNvSpPr/>
          <p:nvPr userDrawn="1"/>
        </p:nvSpPr>
        <p:spPr>
          <a:xfrm>
            <a:off x="0" y="2471460"/>
            <a:ext cx="3509319" cy="6450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232" name="Freeform: Shape 7">
            <a:extLst>
              <a:ext uri="{FF2B5EF4-FFF2-40B4-BE49-F238E27FC236}">
                <a16:creationId xmlns:a16="http://schemas.microsoft.com/office/drawing/2014/main" id="{119DF90B-80DD-4B7F-BDEE-178475287179}"/>
              </a:ext>
            </a:extLst>
          </p:cNvPr>
          <p:cNvSpPr/>
          <p:nvPr userDrawn="1"/>
        </p:nvSpPr>
        <p:spPr>
          <a:xfrm>
            <a:off x="4176756" y="3699970"/>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33" name="Picture Placeholder 2">
            <a:extLst>
              <a:ext uri="{FF2B5EF4-FFF2-40B4-BE49-F238E27FC236}">
                <a16:creationId xmlns:a16="http://schemas.microsoft.com/office/drawing/2014/main" id="{A47C9BA6-EAC5-4BD3-A761-9F9C48CF1916}"/>
              </a:ext>
            </a:extLst>
          </p:cNvPr>
          <p:cNvSpPr>
            <a:spLocks noGrp="1"/>
          </p:cNvSpPr>
          <p:nvPr>
            <p:ph type="pic" sz="quarter" idx="4294967295"/>
          </p:nvPr>
        </p:nvSpPr>
        <p:spPr>
          <a:xfrm>
            <a:off x="3509320" y="1066799"/>
            <a:ext cx="4492508" cy="2352675"/>
          </a:xfrm>
          <a:prstGeom prst="rect">
            <a:avLst/>
          </a:prstGeom>
        </p:spPr>
      </p:sp>
      <p:sp>
        <p:nvSpPr>
          <p:cNvPr id="234" name="Text Placeholder 16"/>
          <p:cNvSpPr>
            <a:spLocks noGrp="1"/>
          </p:cNvSpPr>
          <p:nvPr>
            <p:ph type="body" sz="quarter" idx="10" hasCustomPrompt="1"/>
          </p:nvPr>
        </p:nvSpPr>
        <p:spPr>
          <a:xfrm>
            <a:off x="4023455" y="4038036"/>
            <a:ext cx="3978372" cy="1482459"/>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sp>
        <p:nvSpPr>
          <p:cNvPr id="235" name="Text Placeholder 16"/>
          <p:cNvSpPr>
            <a:spLocks noGrp="1"/>
          </p:cNvSpPr>
          <p:nvPr>
            <p:ph type="body" sz="quarter" idx="11" hasCustomPrompt="1"/>
          </p:nvPr>
        </p:nvSpPr>
        <p:spPr>
          <a:xfrm>
            <a:off x="8252638" y="2049708"/>
            <a:ext cx="3625037" cy="2808041"/>
          </a:xfrm>
          <a:prstGeom prst="rect">
            <a:avLst/>
          </a:prstGeom>
        </p:spPr>
        <p:txBody>
          <a:bodyPr/>
          <a:lstStyle>
            <a:lvl1pPr marL="0" indent="0" rtl="0">
              <a:buNone/>
              <a:defRPr sz="1100" strike="noStrike" baseline="0">
                <a:solidFill>
                  <a:schemeClr val="tx1">
                    <a:lumMod val="65000"/>
                    <a:lumOff val="35000"/>
                  </a:schemeClr>
                </a:solidFill>
                <a:effectLst/>
              </a:defRPr>
            </a:lvl1pPr>
          </a:lstStyle>
          <a:p>
            <a:pPr lvl="0"/>
            <a:r>
              <a:rPr lang="en-US" dirty="0"/>
              <a:t>Edit text</a:t>
            </a:r>
          </a:p>
          <a:p>
            <a:pPr lvl="0"/>
            <a:endParaRPr lang="en-US" dirty="0"/>
          </a:p>
        </p:txBody>
      </p:sp>
      <p:sp>
        <p:nvSpPr>
          <p:cNvPr id="236" name="Text Placeholder 16"/>
          <p:cNvSpPr>
            <a:spLocks noGrp="1"/>
          </p:cNvSpPr>
          <p:nvPr>
            <p:ph type="body" sz="quarter" idx="12" hasCustomPrompt="1"/>
          </p:nvPr>
        </p:nvSpPr>
        <p:spPr>
          <a:xfrm>
            <a:off x="4026132" y="5558471"/>
            <a:ext cx="3975696" cy="617261"/>
          </a:xfrm>
          <a:prstGeom prst="rect">
            <a:avLst/>
          </a:prstGeom>
        </p:spPr>
        <p:txBody>
          <a:bodyPr/>
          <a:lstStyle>
            <a:lvl1pPr marL="0" indent="0" rtl="0">
              <a:buNone/>
              <a:defRPr sz="1400" b="1" strike="noStrike" baseline="0">
                <a:solidFill>
                  <a:schemeClr val="accent2"/>
                </a:solidFill>
                <a:effectLst/>
              </a:defRPr>
            </a:lvl1pPr>
          </a:lstStyle>
          <a:p>
            <a:pPr lvl="0"/>
            <a:r>
              <a:rPr lang="en-US" dirty="0"/>
              <a:t>Edit text</a:t>
            </a:r>
          </a:p>
          <a:p>
            <a:pPr lvl="0"/>
            <a:endParaRPr lang="en-US" dirty="0"/>
          </a:p>
        </p:txBody>
      </p:sp>
      <p:sp>
        <p:nvSpPr>
          <p:cNvPr id="238" name="Text Placeholder 16"/>
          <p:cNvSpPr>
            <a:spLocks noGrp="1"/>
          </p:cNvSpPr>
          <p:nvPr>
            <p:ph type="body" sz="quarter" idx="13" hasCustomPrompt="1"/>
          </p:nvPr>
        </p:nvSpPr>
        <p:spPr>
          <a:xfrm>
            <a:off x="8252638" y="1555116"/>
            <a:ext cx="3625037" cy="378460"/>
          </a:xfrm>
          <a:prstGeom prst="rect">
            <a:avLst/>
          </a:prstGeom>
        </p:spPr>
        <p:txBody>
          <a:bodyPr/>
          <a:lstStyle>
            <a:lvl1pPr marL="0" indent="0" rtl="0">
              <a:buNone/>
              <a:defRPr sz="1400" b="1" strike="noStrike" baseline="0">
                <a:solidFill>
                  <a:schemeClr val="accent2"/>
                </a:solidFill>
                <a:effectLst/>
              </a:defRPr>
            </a:lvl1pPr>
          </a:lstStyle>
          <a:p>
            <a:pPr lvl="0"/>
            <a:r>
              <a:rPr lang="en-US" dirty="0"/>
              <a:t>Edit text</a:t>
            </a:r>
          </a:p>
          <a:p>
            <a:pPr lvl="0"/>
            <a:endParaRPr lang="en-US" dirty="0"/>
          </a:p>
        </p:txBody>
      </p:sp>
    </p:spTree>
    <p:extLst>
      <p:ext uri="{BB962C8B-B14F-4D97-AF65-F5344CB8AC3E}">
        <p14:creationId xmlns:p14="http://schemas.microsoft.com/office/powerpoint/2010/main" val="3630004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Creative 10">
    <p:spTree>
      <p:nvGrpSpPr>
        <p:cNvPr id="1" name=""/>
        <p:cNvGrpSpPr/>
        <p:nvPr/>
      </p:nvGrpSpPr>
      <p:grpSpPr>
        <a:xfrm>
          <a:off x="0" y="0"/>
          <a:ext cx="0" cy="0"/>
          <a:chOff x="0" y="0"/>
          <a:chExt cx="0" cy="0"/>
        </a:xfrm>
      </p:grpSpPr>
      <p:sp>
        <p:nvSpPr>
          <p:cNvPr id="215" name="Graphic 38">
            <a:extLst>
              <a:ext uri="{FF2B5EF4-FFF2-40B4-BE49-F238E27FC236}">
                <a16:creationId xmlns:a16="http://schemas.microsoft.com/office/drawing/2014/main" id="{C6781069-FFAD-42FC-8E81-C50A734A3D47}"/>
              </a:ext>
            </a:extLst>
          </p:cNvPr>
          <p:cNvSpPr/>
          <p:nvPr userDrawn="1"/>
        </p:nvSpPr>
        <p:spPr>
          <a:xfrm>
            <a:off x="4219575" y="444500"/>
            <a:ext cx="1876425" cy="3752850"/>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2000" b="0" i="0" u="none" strike="noStrike" kern="1200" cap="none" spc="0" normalizeH="0" baseline="0" noProof="0">
              <a:ln>
                <a:noFill/>
              </a:ln>
              <a:solidFill>
                <a:prstClr val="black"/>
              </a:solidFill>
              <a:effectLst/>
              <a:uLnTx/>
              <a:uFillTx/>
              <a:latin typeface="Segoe UI"/>
              <a:ea typeface="+mn-ea"/>
              <a:cs typeface="Segoe UI"/>
            </a:endParaRPr>
          </a:p>
        </p:txBody>
      </p:sp>
      <p:sp>
        <p:nvSpPr>
          <p:cNvPr id="198" name="Rectangle 197">
            <a:extLst>
              <a:ext uri="{FF2B5EF4-FFF2-40B4-BE49-F238E27FC236}">
                <a16:creationId xmlns:a16="http://schemas.microsoft.com/office/drawing/2014/main" id="{C64A3536-F788-44EC-B0E5-785063FC3E0D}"/>
              </a:ext>
            </a:extLst>
          </p:cNvPr>
          <p:cNvSpPr/>
          <p:nvPr userDrawn="1"/>
        </p:nvSpPr>
        <p:spPr>
          <a:xfrm>
            <a:off x="6832600" y="1"/>
            <a:ext cx="5359401" cy="66198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cxnSp>
        <p:nvCxnSpPr>
          <p:cNvPr id="212" name="Straight Connector 211">
            <a:extLst>
              <a:ext uri="{FF2B5EF4-FFF2-40B4-BE49-F238E27FC236}">
                <a16:creationId xmlns:a16="http://schemas.microsoft.com/office/drawing/2014/main" id="{0E372838-6AC4-4A3E-93DC-5DD9AC3EB508}"/>
              </a:ext>
            </a:extLst>
          </p:cNvPr>
          <p:cNvCxnSpPr>
            <a:cxnSpLocks/>
          </p:cNvCxnSpPr>
          <p:nvPr userDrawn="1"/>
        </p:nvCxnSpPr>
        <p:spPr>
          <a:xfrm>
            <a:off x="6832600" y="931922"/>
            <a:ext cx="5588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3" name="Picture Placeholder 17">
            <a:extLst>
              <a:ext uri="{FF2B5EF4-FFF2-40B4-BE49-F238E27FC236}">
                <a16:creationId xmlns:a16="http://schemas.microsoft.com/office/drawing/2014/main" id="{CD9492D9-5901-4345-B78D-7CA6ABA2941B}"/>
              </a:ext>
            </a:extLst>
          </p:cNvPr>
          <p:cNvSpPr>
            <a:spLocks noGrp="1"/>
          </p:cNvSpPr>
          <p:nvPr>
            <p:ph type="pic" sz="quarter" idx="4294967295"/>
          </p:nvPr>
        </p:nvSpPr>
        <p:spPr>
          <a:xfrm>
            <a:off x="0" y="2466418"/>
            <a:ext cx="6096000" cy="4143931"/>
          </a:xfrm>
          <a:prstGeom prst="rect">
            <a:avLst/>
          </a:prstGeom>
        </p:spPr>
      </p:sp>
      <p:pic>
        <p:nvPicPr>
          <p:cNvPr id="214" name="Graphic 7">
            <a:extLst>
              <a:ext uri="{FF2B5EF4-FFF2-40B4-BE49-F238E27FC236}">
                <a16:creationId xmlns:a16="http://schemas.microsoft.com/office/drawing/2014/main" id="{1604A1C4-BA48-439C-93BB-4C58C3EE33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789574" y="1332274"/>
            <a:ext cx="2142759" cy="659310"/>
          </a:xfrm>
          <a:prstGeom prst="rect">
            <a:avLst/>
          </a:prstGeom>
        </p:spPr>
      </p:pic>
      <p:sp>
        <p:nvSpPr>
          <p:cNvPr id="216" name="Freeform: Shape 7">
            <a:extLst>
              <a:ext uri="{FF2B5EF4-FFF2-40B4-BE49-F238E27FC236}">
                <a16:creationId xmlns:a16="http://schemas.microsoft.com/office/drawing/2014/main" id="{119DF90B-80DD-4B7F-BDEE-178475287179}"/>
              </a:ext>
            </a:extLst>
          </p:cNvPr>
          <p:cNvSpPr/>
          <p:nvPr userDrawn="1"/>
        </p:nvSpPr>
        <p:spPr>
          <a:xfrm>
            <a:off x="1840065" y="931922"/>
            <a:ext cx="402301" cy="402943"/>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2000" b="0" i="0" u="none" strike="noStrike" kern="1200" cap="none" spc="0" normalizeH="0" baseline="0" noProof="0">
              <a:ln>
                <a:noFill/>
              </a:ln>
              <a:solidFill>
                <a:prstClr val="black"/>
              </a:solidFill>
              <a:effectLst/>
              <a:uLnTx/>
              <a:uFillTx/>
              <a:latin typeface="Segoe UI"/>
              <a:ea typeface="+mn-ea"/>
              <a:cs typeface="Segoe UI"/>
            </a:endParaRPr>
          </a:p>
        </p:txBody>
      </p:sp>
      <p:sp>
        <p:nvSpPr>
          <p:cNvPr id="217" name="Text Placeholder 16"/>
          <p:cNvSpPr>
            <a:spLocks noGrp="1"/>
          </p:cNvSpPr>
          <p:nvPr>
            <p:ph type="body" sz="quarter" idx="10" hasCustomPrompt="1"/>
          </p:nvPr>
        </p:nvSpPr>
        <p:spPr>
          <a:xfrm>
            <a:off x="1704733" y="1371036"/>
            <a:ext cx="4391268" cy="943539"/>
          </a:xfrm>
          <a:prstGeom prst="rect">
            <a:avLst/>
          </a:prstGeom>
        </p:spPr>
        <p:txBody>
          <a:bodyPr/>
          <a:lstStyle>
            <a:lvl1pPr marL="0" indent="0">
              <a:buNone/>
              <a:defRPr sz="6000" baseline="0">
                <a:solidFill>
                  <a:schemeClr val="accent1"/>
                </a:solidFill>
              </a:defRPr>
            </a:lvl1pPr>
          </a:lstStyle>
          <a:p>
            <a:pPr lvl="0"/>
            <a:r>
              <a:rPr lang="en-US" dirty="0"/>
              <a:t>EDIT TEXT</a:t>
            </a:r>
          </a:p>
          <a:p>
            <a:pPr lvl="0"/>
            <a:endParaRPr lang="en-US" dirty="0"/>
          </a:p>
        </p:txBody>
      </p:sp>
      <p:sp>
        <p:nvSpPr>
          <p:cNvPr id="218" name="Text Placeholder 2"/>
          <p:cNvSpPr>
            <a:spLocks noGrp="1"/>
          </p:cNvSpPr>
          <p:nvPr>
            <p:ph type="body" sz="quarter" idx="18" hasCustomPrompt="1"/>
          </p:nvPr>
        </p:nvSpPr>
        <p:spPr>
          <a:xfrm>
            <a:off x="7093753" y="2009241"/>
            <a:ext cx="1160970" cy="610667"/>
          </a:xfrm>
          <a:prstGeom prst="rect">
            <a:avLst/>
          </a:prstGeom>
        </p:spPr>
        <p:txBody>
          <a:bodyPr anchor="ctr"/>
          <a:lstStyle>
            <a:lvl1pPr marL="0" indent="0">
              <a:buNone/>
              <a:defRPr sz="6600" b="1">
                <a:solidFill>
                  <a:schemeClr val="accent1"/>
                </a:solidFill>
                <a:latin typeface="Segoe UI" panose="020B0502040204020203" pitchFamily="34" charset="0"/>
                <a:cs typeface="Segoe UI" panose="020B0502040204020203" pitchFamily="34" charset="0"/>
              </a:defRPr>
            </a:lvl1pPr>
          </a:lstStyle>
          <a:p>
            <a:pPr lvl="0"/>
            <a:r>
              <a:rPr lang="en-US" dirty="0"/>
              <a:t>1</a:t>
            </a:r>
          </a:p>
        </p:txBody>
      </p:sp>
      <p:sp>
        <p:nvSpPr>
          <p:cNvPr id="219" name="Text Placeholder 2"/>
          <p:cNvSpPr>
            <a:spLocks noGrp="1"/>
          </p:cNvSpPr>
          <p:nvPr>
            <p:ph type="body" sz="quarter" idx="19" hasCustomPrompt="1"/>
          </p:nvPr>
        </p:nvSpPr>
        <p:spPr>
          <a:xfrm>
            <a:off x="8256115" y="2009241"/>
            <a:ext cx="2888135" cy="61066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20" name="Text Placeholder 2"/>
          <p:cNvSpPr>
            <a:spLocks noGrp="1"/>
          </p:cNvSpPr>
          <p:nvPr>
            <p:ph type="body" sz="quarter" idx="20" hasCustomPrompt="1"/>
          </p:nvPr>
        </p:nvSpPr>
        <p:spPr>
          <a:xfrm>
            <a:off x="7093753" y="2733309"/>
            <a:ext cx="1160970" cy="610667"/>
          </a:xfrm>
          <a:prstGeom prst="rect">
            <a:avLst/>
          </a:prstGeom>
        </p:spPr>
        <p:txBody>
          <a:bodyPr anchor="ctr"/>
          <a:lstStyle>
            <a:lvl1pPr marL="0" indent="0" rtl="0">
              <a:buNone/>
              <a:defRPr sz="6600" b="1">
                <a:solidFill>
                  <a:schemeClr val="accent1"/>
                </a:solidFill>
                <a:latin typeface="Segoe UI" panose="020B0502040204020203" pitchFamily="34" charset="0"/>
                <a:cs typeface="Segoe UI" panose="020B0502040204020203" pitchFamily="34" charset="0"/>
              </a:defRPr>
            </a:lvl1pPr>
          </a:lstStyle>
          <a:p>
            <a:pPr lvl="0"/>
            <a:r>
              <a:rPr lang="en-US" dirty="0"/>
              <a:t>2</a:t>
            </a:r>
          </a:p>
        </p:txBody>
      </p:sp>
      <p:sp>
        <p:nvSpPr>
          <p:cNvPr id="221" name="Text Placeholder 2"/>
          <p:cNvSpPr>
            <a:spLocks noGrp="1"/>
          </p:cNvSpPr>
          <p:nvPr>
            <p:ph type="body" sz="quarter" idx="21" hasCustomPrompt="1"/>
          </p:nvPr>
        </p:nvSpPr>
        <p:spPr>
          <a:xfrm>
            <a:off x="8256115" y="2733309"/>
            <a:ext cx="2888135" cy="61066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22" name="Text Placeholder 2"/>
          <p:cNvSpPr>
            <a:spLocks noGrp="1"/>
          </p:cNvSpPr>
          <p:nvPr>
            <p:ph type="body" sz="quarter" idx="22" hasCustomPrompt="1"/>
          </p:nvPr>
        </p:nvSpPr>
        <p:spPr>
          <a:xfrm>
            <a:off x="7093753" y="3479724"/>
            <a:ext cx="1160970" cy="610667"/>
          </a:xfrm>
          <a:prstGeom prst="rect">
            <a:avLst/>
          </a:prstGeom>
        </p:spPr>
        <p:txBody>
          <a:bodyPr anchor="ctr"/>
          <a:lstStyle>
            <a:lvl1pPr marL="0" indent="0" rtl="0">
              <a:buNone/>
              <a:defRPr sz="6600" b="1">
                <a:solidFill>
                  <a:schemeClr val="accent1"/>
                </a:solidFill>
                <a:latin typeface="Segoe UI" panose="020B0502040204020203" pitchFamily="34" charset="0"/>
                <a:cs typeface="Segoe UI" panose="020B0502040204020203" pitchFamily="34" charset="0"/>
              </a:defRPr>
            </a:lvl1pPr>
          </a:lstStyle>
          <a:p>
            <a:pPr lvl="0"/>
            <a:r>
              <a:rPr lang="en-US" dirty="0"/>
              <a:t>3</a:t>
            </a:r>
          </a:p>
        </p:txBody>
      </p:sp>
      <p:sp>
        <p:nvSpPr>
          <p:cNvPr id="223" name="Text Placeholder 2"/>
          <p:cNvSpPr>
            <a:spLocks noGrp="1"/>
          </p:cNvSpPr>
          <p:nvPr>
            <p:ph type="body" sz="quarter" idx="23" hasCustomPrompt="1"/>
          </p:nvPr>
        </p:nvSpPr>
        <p:spPr>
          <a:xfrm>
            <a:off x="8256115" y="3479724"/>
            <a:ext cx="2888135" cy="61066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24" name="Text Placeholder 2"/>
          <p:cNvSpPr>
            <a:spLocks noGrp="1"/>
          </p:cNvSpPr>
          <p:nvPr>
            <p:ph type="body" sz="quarter" idx="24" hasCustomPrompt="1"/>
          </p:nvPr>
        </p:nvSpPr>
        <p:spPr>
          <a:xfrm>
            <a:off x="7093753" y="4229238"/>
            <a:ext cx="1160970" cy="610667"/>
          </a:xfrm>
          <a:prstGeom prst="rect">
            <a:avLst/>
          </a:prstGeom>
        </p:spPr>
        <p:txBody>
          <a:bodyPr anchor="ctr"/>
          <a:lstStyle>
            <a:lvl1pPr marL="0" indent="0" rtl="0">
              <a:buNone/>
              <a:defRPr sz="6600" b="1">
                <a:solidFill>
                  <a:schemeClr val="accent1"/>
                </a:solidFill>
                <a:latin typeface="Segoe UI" panose="020B0502040204020203" pitchFamily="34" charset="0"/>
                <a:cs typeface="Segoe UI" panose="020B0502040204020203" pitchFamily="34" charset="0"/>
              </a:defRPr>
            </a:lvl1pPr>
          </a:lstStyle>
          <a:p>
            <a:pPr lvl="0"/>
            <a:r>
              <a:rPr lang="en-US" dirty="0"/>
              <a:t>4</a:t>
            </a:r>
          </a:p>
        </p:txBody>
      </p:sp>
      <p:sp>
        <p:nvSpPr>
          <p:cNvPr id="225" name="Text Placeholder 2"/>
          <p:cNvSpPr>
            <a:spLocks noGrp="1"/>
          </p:cNvSpPr>
          <p:nvPr>
            <p:ph type="body" sz="quarter" idx="25" hasCustomPrompt="1"/>
          </p:nvPr>
        </p:nvSpPr>
        <p:spPr>
          <a:xfrm>
            <a:off x="8256115" y="4229238"/>
            <a:ext cx="2888135" cy="61066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26" name="Text Placeholder 2"/>
          <p:cNvSpPr>
            <a:spLocks noGrp="1"/>
          </p:cNvSpPr>
          <p:nvPr>
            <p:ph type="body" sz="quarter" idx="26" hasCustomPrompt="1"/>
          </p:nvPr>
        </p:nvSpPr>
        <p:spPr>
          <a:xfrm>
            <a:off x="7093753" y="4950207"/>
            <a:ext cx="1160970" cy="610667"/>
          </a:xfrm>
          <a:prstGeom prst="rect">
            <a:avLst/>
          </a:prstGeom>
        </p:spPr>
        <p:txBody>
          <a:bodyPr anchor="ctr"/>
          <a:lstStyle>
            <a:lvl1pPr marL="0" indent="0" rtl="0">
              <a:buNone/>
              <a:defRPr sz="6600" b="1">
                <a:solidFill>
                  <a:schemeClr val="accent1"/>
                </a:solidFill>
                <a:latin typeface="Segoe UI" panose="020B0502040204020203" pitchFamily="34" charset="0"/>
                <a:cs typeface="Segoe UI" panose="020B0502040204020203" pitchFamily="34" charset="0"/>
              </a:defRPr>
            </a:lvl1pPr>
          </a:lstStyle>
          <a:p>
            <a:pPr lvl="0"/>
            <a:r>
              <a:rPr lang="en-US" dirty="0"/>
              <a:t>5</a:t>
            </a:r>
          </a:p>
        </p:txBody>
      </p:sp>
      <p:sp>
        <p:nvSpPr>
          <p:cNvPr id="227" name="Text Placeholder 2"/>
          <p:cNvSpPr>
            <a:spLocks noGrp="1"/>
          </p:cNvSpPr>
          <p:nvPr>
            <p:ph type="body" sz="quarter" idx="27" hasCustomPrompt="1"/>
          </p:nvPr>
        </p:nvSpPr>
        <p:spPr>
          <a:xfrm>
            <a:off x="8256115" y="4950207"/>
            <a:ext cx="2888135" cy="61066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2554948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Creative 1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A1C2C1-86C4-40C9-AD79-7BBF75E59550}"/>
              </a:ext>
            </a:extLst>
          </p:cNvPr>
          <p:cNvSpPr/>
          <p:nvPr userDrawn="1"/>
        </p:nvSpPr>
        <p:spPr>
          <a:xfrm>
            <a:off x="0" y="5029200"/>
            <a:ext cx="121920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4" name="Rectangle 3">
            <a:extLst>
              <a:ext uri="{FF2B5EF4-FFF2-40B4-BE49-F238E27FC236}">
                <a16:creationId xmlns:a16="http://schemas.microsoft.com/office/drawing/2014/main" id="{B0D9CA7F-9D7E-482C-A913-5A583359FD1A}"/>
              </a:ext>
            </a:extLst>
          </p:cNvPr>
          <p:cNvSpPr/>
          <p:nvPr userDrawn="1"/>
        </p:nvSpPr>
        <p:spPr>
          <a:xfrm>
            <a:off x="-1" y="4718902"/>
            <a:ext cx="2217917"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cxnSp>
        <p:nvCxnSpPr>
          <p:cNvPr id="6" name="Straight Connector 5">
            <a:extLst>
              <a:ext uri="{FF2B5EF4-FFF2-40B4-BE49-F238E27FC236}">
                <a16:creationId xmlns:a16="http://schemas.microsoft.com/office/drawing/2014/main" id="{F8E6121E-794F-484F-96B9-A5AC2ED9412D}"/>
              </a:ext>
            </a:extLst>
          </p:cNvPr>
          <p:cNvCxnSpPr>
            <a:cxnSpLocks/>
          </p:cNvCxnSpPr>
          <p:nvPr userDrawn="1"/>
        </p:nvCxnSpPr>
        <p:spPr>
          <a:xfrm>
            <a:off x="11633200" y="5903048"/>
            <a:ext cx="5588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187DA80-94C2-4BAB-8CFA-C6E53B773B7C}"/>
              </a:ext>
            </a:extLst>
          </p:cNvPr>
          <p:cNvSpPr/>
          <p:nvPr userDrawn="1"/>
        </p:nvSpPr>
        <p:spPr>
          <a:xfrm>
            <a:off x="11633200" y="4718902"/>
            <a:ext cx="558800"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8" name="Graphic 38">
            <a:extLst>
              <a:ext uri="{FF2B5EF4-FFF2-40B4-BE49-F238E27FC236}">
                <a16:creationId xmlns:a16="http://schemas.microsoft.com/office/drawing/2014/main" id="{E0CA8508-9400-4595-94EA-8765CFFC0C04}"/>
              </a:ext>
            </a:extLst>
          </p:cNvPr>
          <p:cNvSpPr/>
          <p:nvPr userDrawn="1"/>
        </p:nvSpPr>
        <p:spPr>
          <a:xfrm>
            <a:off x="685800" y="852182"/>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10" name="Rectangle 9">
            <a:extLst>
              <a:ext uri="{FF2B5EF4-FFF2-40B4-BE49-F238E27FC236}">
                <a16:creationId xmlns:a16="http://schemas.microsoft.com/office/drawing/2014/main" id="{9628981E-CD12-430F-9059-94BEEDD07AEE}"/>
              </a:ext>
            </a:extLst>
          </p:cNvPr>
          <p:cNvSpPr/>
          <p:nvPr userDrawn="1"/>
        </p:nvSpPr>
        <p:spPr>
          <a:xfrm>
            <a:off x="7534275" y="852182"/>
            <a:ext cx="4657725"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16" name="Freeform: Shape 7">
            <a:extLst>
              <a:ext uri="{FF2B5EF4-FFF2-40B4-BE49-F238E27FC236}">
                <a16:creationId xmlns:a16="http://schemas.microsoft.com/office/drawing/2014/main" id="{119DF90B-80DD-4B7F-BDEE-178475287179}"/>
              </a:ext>
            </a:extLst>
          </p:cNvPr>
          <p:cNvSpPr/>
          <p:nvPr userDrawn="1"/>
        </p:nvSpPr>
        <p:spPr>
          <a:xfrm>
            <a:off x="1068175" y="1645628"/>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17" name="Text Placeholder 16"/>
          <p:cNvSpPr>
            <a:spLocks noGrp="1"/>
          </p:cNvSpPr>
          <p:nvPr>
            <p:ph type="body" sz="quarter" idx="10" hasCustomPrompt="1"/>
          </p:nvPr>
        </p:nvSpPr>
        <p:spPr>
          <a:xfrm>
            <a:off x="914874" y="1983694"/>
            <a:ext cx="3978372" cy="1482459"/>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sp>
        <p:nvSpPr>
          <p:cNvPr id="18" name="Text Placeholder 16"/>
          <p:cNvSpPr>
            <a:spLocks noGrp="1"/>
          </p:cNvSpPr>
          <p:nvPr>
            <p:ph type="body" sz="quarter" idx="11" hasCustomPrompt="1"/>
          </p:nvPr>
        </p:nvSpPr>
        <p:spPr>
          <a:xfrm>
            <a:off x="7534275" y="1257300"/>
            <a:ext cx="4098925" cy="2947252"/>
          </a:xfrm>
          <a:prstGeom prst="rect">
            <a:avLst/>
          </a:prstGeom>
        </p:spPr>
        <p:txBody>
          <a:bodyPr anchor="ctr"/>
          <a:lstStyle>
            <a:lvl1pPr marL="0" indent="0" rtl="0">
              <a:buNone/>
              <a:defRPr sz="1100" strike="noStrike" baseline="0">
                <a:solidFill>
                  <a:schemeClr val="accent2"/>
                </a:solidFill>
                <a:effectLst/>
              </a:defRPr>
            </a:lvl1pPr>
          </a:lstStyle>
          <a:p>
            <a:pPr lvl="0"/>
            <a:r>
              <a:rPr lang="en-US" dirty="0"/>
              <a:t>Edit text</a:t>
            </a:r>
          </a:p>
        </p:txBody>
      </p:sp>
      <p:sp>
        <p:nvSpPr>
          <p:cNvPr id="19" name="Text Placeholder 16"/>
          <p:cNvSpPr>
            <a:spLocks noGrp="1"/>
          </p:cNvSpPr>
          <p:nvPr>
            <p:ph type="body" sz="quarter" idx="12" hasCustomPrompt="1"/>
          </p:nvPr>
        </p:nvSpPr>
        <p:spPr>
          <a:xfrm>
            <a:off x="8562975" y="5572125"/>
            <a:ext cx="2466975" cy="771525"/>
          </a:xfrm>
          <a:prstGeom prst="rect">
            <a:avLst/>
          </a:prstGeom>
        </p:spPr>
        <p:txBody>
          <a:bodyPr anchor="ctr"/>
          <a:lstStyle>
            <a:lvl1pPr marL="0" indent="0" rtl="0">
              <a:buNone/>
              <a:defRPr sz="1600" b="1" strike="noStrike" baseline="0">
                <a:solidFill>
                  <a:schemeClr val="bg1"/>
                </a:solidFill>
                <a:effectLst/>
              </a:defRPr>
            </a:lvl1pPr>
          </a:lstStyle>
          <a:p>
            <a:pPr lvl="0"/>
            <a:r>
              <a:rPr lang="en-US" dirty="0"/>
              <a:t>Edit text</a:t>
            </a:r>
          </a:p>
        </p:txBody>
      </p:sp>
      <p:pic>
        <p:nvPicPr>
          <p:cNvPr id="20" name="Graphic 7">
            <a:extLst>
              <a:ext uri="{FF2B5EF4-FFF2-40B4-BE49-F238E27FC236}">
                <a16:creationId xmlns:a16="http://schemas.microsoft.com/office/drawing/2014/main" id="{1604A1C4-BA48-439C-93BB-4C58C3EE33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91575" y="495852"/>
            <a:ext cx="1743075" cy="536330"/>
          </a:xfrm>
          <a:prstGeom prst="rect">
            <a:avLst/>
          </a:prstGeom>
        </p:spPr>
      </p:pic>
    </p:spTree>
    <p:extLst>
      <p:ext uri="{BB962C8B-B14F-4D97-AF65-F5344CB8AC3E}">
        <p14:creationId xmlns:p14="http://schemas.microsoft.com/office/powerpoint/2010/main" val="3344933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Creative 1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0552ECB-F19F-4F9B-9689-BD21232A8E50}"/>
              </a:ext>
            </a:extLst>
          </p:cNvPr>
          <p:cNvSpPr/>
          <p:nvPr userDrawn="1"/>
        </p:nvSpPr>
        <p:spPr>
          <a:xfrm>
            <a:off x="6096000" y="0"/>
            <a:ext cx="6096000" cy="6629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19" name="Graphic 38">
            <a:extLst>
              <a:ext uri="{FF2B5EF4-FFF2-40B4-BE49-F238E27FC236}">
                <a16:creationId xmlns:a16="http://schemas.microsoft.com/office/drawing/2014/main" id="{E0CA8508-9400-4595-94EA-8765CFFC0C04}"/>
              </a:ext>
            </a:extLst>
          </p:cNvPr>
          <p:cNvSpPr/>
          <p:nvPr userDrawn="1"/>
        </p:nvSpPr>
        <p:spPr>
          <a:xfrm>
            <a:off x="685800" y="623008"/>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0" name="Freeform: Shape 7">
            <a:extLst>
              <a:ext uri="{FF2B5EF4-FFF2-40B4-BE49-F238E27FC236}">
                <a16:creationId xmlns:a16="http://schemas.microsoft.com/office/drawing/2014/main" id="{119DF90B-80DD-4B7F-BDEE-178475287179}"/>
              </a:ext>
            </a:extLst>
          </p:cNvPr>
          <p:cNvSpPr/>
          <p:nvPr userDrawn="1"/>
        </p:nvSpPr>
        <p:spPr>
          <a:xfrm>
            <a:off x="1068175" y="1416454"/>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1" name="Text Placeholder 16"/>
          <p:cNvSpPr>
            <a:spLocks noGrp="1"/>
          </p:cNvSpPr>
          <p:nvPr>
            <p:ph type="body" sz="quarter" idx="10" hasCustomPrompt="1"/>
          </p:nvPr>
        </p:nvSpPr>
        <p:spPr>
          <a:xfrm>
            <a:off x="914874" y="1754520"/>
            <a:ext cx="3978372" cy="1482459"/>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pic>
        <p:nvPicPr>
          <p:cNvPr id="22" name="Graphic 8">
            <a:extLst>
              <a:ext uri="{FF2B5EF4-FFF2-40B4-BE49-F238E27FC236}">
                <a16:creationId xmlns:a16="http://schemas.microsoft.com/office/drawing/2014/main" id="{C938EC8F-1613-473B-BCE5-340E209CE0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4604995" y="4471388"/>
            <a:ext cx="2284678" cy="716382"/>
          </a:xfrm>
          <a:prstGeom prst="rect">
            <a:avLst/>
          </a:prstGeom>
        </p:spPr>
      </p:pic>
      <p:sp>
        <p:nvSpPr>
          <p:cNvPr id="24" name="Text Placeholder 16"/>
          <p:cNvSpPr>
            <a:spLocks noGrp="1"/>
          </p:cNvSpPr>
          <p:nvPr>
            <p:ph type="body" sz="quarter" idx="11" hasCustomPrompt="1"/>
          </p:nvPr>
        </p:nvSpPr>
        <p:spPr>
          <a:xfrm>
            <a:off x="7185364" y="1076576"/>
            <a:ext cx="3977936" cy="339878"/>
          </a:xfrm>
          <a:prstGeom prst="rect">
            <a:avLst/>
          </a:prstGeom>
        </p:spPr>
        <p:txBody>
          <a:bodyPr/>
          <a:lstStyle>
            <a:lvl1pPr marL="0" indent="0">
              <a:buNone/>
              <a:defRPr sz="2000" b="1" baseline="0">
                <a:solidFill>
                  <a:schemeClr val="bg1"/>
                </a:solidFill>
              </a:defRPr>
            </a:lvl1pPr>
          </a:lstStyle>
          <a:p>
            <a:pPr lvl="0"/>
            <a:r>
              <a:rPr lang="en-US" dirty="0"/>
              <a:t>Edit text</a:t>
            </a:r>
          </a:p>
          <a:p>
            <a:pPr lvl="0"/>
            <a:endParaRPr lang="en-US" dirty="0"/>
          </a:p>
        </p:txBody>
      </p:sp>
      <p:sp>
        <p:nvSpPr>
          <p:cNvPr id="25" name="Text Placeholder 16"/>
          <p:cNvSpPr>
            <a:spLocks noGrp="1"/>
          </p:cNvSpPr>
          <p:nvPr>
            <p:ph type="body" sz="quarter" idx="12" hasCustomPrompt="1"/>
          </p:nvPr>
        </p:nvSpPr>
        <p:spPr>
          <a:xfrm>
            <a:off x="7185364" y="1497998"/>
            <a:ext cx="3977936" cy="1012969"/>
          </a:xfrm>
          <a:prstGeom prst="rect">
            <a:avLst/>
          </a:prstGeom>
        </p:spPr>
        <p:txBody>
          <a:bodyPr/>
          <a:lstStyle>
            <a:lvl1pPr marL="0" indent="0">
              <a:buNone/>
              <a:defRPr sz="1400" b="0" baseline="0">
                <a:solidFill>
                  <a:schemeClr val="bg1"/>
                </a:solidFill>
              </a:defRPr>
            </a:lvl1pPr>
          </a:lstStyle>
          <a:p>
            <a:pPr lvl="0"/>
            <a:r>
              <a:rPr lang="en-US" dirty="0"/>
              <a:t>Edit text</a:t>
            </a:r>
          </a:p>
          <a:p>
            <a:pPr lvl="0"/>
            <a:endParaRPr lang="en-US" dirty="0"/>
          </a:p>
        </p:txBody>
      </p:sp>
      <p:sp>
        <p:nvSpPr>
          <p:cNvPr id="26" name="Text Placeholder 16"/>
          <p:cNvSpPr>
            <a:spLocks noGrp="1"/>
          </p:cNvSpPr>
          <p:nvPr>
            <p:ph type="body" sz="quarter" idx="13" hasCustomPrompt="1"/>
          </p:nvPr>
        </p:nvSpPr>
        <p:spPr>
          <a:xfrm>
            <a:off x="7185364" y="2693668"/>
            <a:ext cx="3977936" cy="339878"/>
          </a:xfrm>
          <a:prstGeom prst="rect">
            <a:avLst/>
          </a:prstGeom>
        </p:spPr>
        <p:txBody>
          <a:bodyPr/>
          <a:lstStyle>
            <a:lvl1pPr marL="0" indent="0" rtl="0">
              <a:buNone/>
              <a:defRPr sz="2000" b="1" baseline="0">
                <a:solidFill>
                  <a:schemeClr val="bg1"/>
                </a:solidFill>
              </a:defRPr>
            </a:lvl1pPr>
          </a:lstStyle>
          <a:p>
            <a:pPr lvl="0"/>
            <a:r>
              <a:rPr lang="en-US" dirty="0"/>
              <a:t>Edit text</a:t>
            </a:r>
          </a:p>
          <a:p>
            <a:pPr lvl="0"/>
            <a:endParaRPr lang="en-US" dirty="0"/>
          </a:p>
        </p:txBody>
      </p:sp>
      <p:sp>
        <p:nvSpPr>
          <p:cNvPr id="27" name="Text Placeholder 16"/>
          <p:cNvSpPr>
            <a:spLocks noGrp="1"/>
          </p:cNvSpPr>
          <p:nvPr>
            <p:ph type="body" sz="quarter" idx="14" hasCustomPrompt="1"/>
          </p:nvPr>
        </p:nvSpPr>
        <p:spPr>
          <a:xfrm>
            <a:off x="7185364" y="3115090"/>
            <a:ext cx="3977936" cy="1012969"/>
          </a:xfrm>
          <a:prstGeom prst="rect">
            <a:avLst/>
          </a:prstGeom>
        </p:spPr>
        <p:txBody>
          <a:bodyPr/>
          <a:lstStyle>
            <a:lvl1pPr marL="0" indent="0" rtl="0">
              <a:buNone/>
              <a:defRPr sz="1400" b="0" baseline="0">
                <a:solidFill>
                  <a:schemeClr val="bg1"/>
                </a:solidFill>
              </a:defRPr>
            </a:lvl1pPr>
          </a:lstStyle>
          <a:p>
            <a:pPr lvl="0"/>
            <a:r>
              <a:rPr lang="en-US" dirty="0"/>
              <a:t>Edit text</a:t>
            </a:r>
          </a:p>
          <a:p>
            <a:pPr lvl="0"/>
            <a:endParaRPr lang="en-US" dirty="0"/>
          </a:p>
        </p:txBody>
      </p:sp>
      <p:sp>
        <p:nvSpPr>
          <p:cNvPr id="31" name="Text Placeholder 16"/>
          <p:cNvSpPr>
            <a:spLocks noGrp="1"/>
          </p:cNvSpPr>
          <p:nvPr>
            <p:ph type="body" sz="quarter" idx="15" hasCustomPrompt="1"/>
          </p:nvPr>
        </p:nvSpPr>
        <p:spPr>
          <a:xfrm>
            <a:off x="7185364" y="4329132"/>
            <a:ext cx="3977936" cy="339878"/>
          </a:xfrm>
          <a:prstGeom prst="rect">
            <a:avLst/>
          </a:prstGeom>
        </p:spPr>
        <p:txBody>
          <a:bodyPr/>
          <a:lstStyle>
            <a:lvl1pPr marL="0" indent="0" rtl="0">
              <a:buNone/>
              <a:defRPr sz="2000" b="1" baseline="0">
                <a:solidFill>
                  <a:schemeClr val="bg1"/>
                </a:solidFill>
              </a:defRPr>
            </a:lvl1pPr>
          </a:lstStyle>
          <a:p>
            <a:pPr lvl="0"/>
            <a:r>
              <a:rPr lang="en-US" dirty="0"/>
              <a:t>Edit text</a:t>
            </a:r>
          </a:p>
          <a:p>
            <a:pPr lvl="0"/>
            <a:endParaRPr lang="en-US" dirty="0"/>
          </a:p>
        </p:txBody>
      </p:sp>
      <p:sp>
        <p:nvSpPr>
          <p:cNvPr id="32" name="Text Placeholder 16"/>
          <p:cNvSpPr>
            <a:spLocks noGrp="1"/>
          </p:cNvSpPr>
          <p:nvPr>
            <p:ph type="body" sz="quarter" idx="16" hasCustomPrompt="1"/>
          </p:nvPr>
        </p:nvSpPr>
        <p:spPr>
          <a:xfrm>
            <a:off x="7185364" y="4750554"/>
            <a:ext cx="3977936" cy="1012969"/>
          </a:xfrm>
          <a:prstGeom prst="rect">
            <a:avLst/>
          </a:prstGeom>
        </p:spPr>
        <p:txBody>
          <a:bodyPr/>
          <a:lstStyle>
            <a:lvl1pPr marL="0" indent="0" rtl="0">
              <a:buNone/>
              <a:defRPr sz="1400" b="0" baseline="0">
                <a:solidFill>
                  <a:schemeClr val="bg1"/>
                </a:solidFill>
              </a:defRPr>
            </a:lvl1pPr>
          </a:lstStyle>
          <a:p>
            <a:pPr lvl="0"/>
            <a:r>
              <a:rPr lang="en-US" dirty="0"/>
              <a:t>Edit text</a:t>
            </a:r>
          </a:p>
          <a:p>
            <a:pPr lvl="0"/>
            <a:endParaRPr lang="en-US" dirty="0"/>
          </a:p>
        </p:txBody>
      </p:sp>
    </p:spTree>
    <p:extLst>
      <p:ext uri="{BB962C8B-B14F-4D97-AF65-F5344CB8AC3E}">
        <p14:creationId xmlns:p14="http://schemas.microsoft.com/office/powerpoint/2010/main" val="1060550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1_Creative 1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0552ECB-F19F-4F9B-9689-BD21232A8E50}"/>
              </a:ext>
            </a:extLst>
          </p:cNvPr>
          <p:cNvSpPr/>
          <p:nvPr userDrawn="1"/>
        </p:nvSpPr>
        <p:spPr>
          <a:xfrm>
            <a:off x="6096000" y="0"/>
            <a:ext cx="6096000" cy="6629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19" name="Graphic 38">
            <a:extLst>
              <a:ext uri="{FF2B5EF4-FFF2-40B4-BE49-F238E27FC236}">
                <a16:creationId xmlns:a16="http://schemas.microsoft.com/office/drawing/2014/main" id="{E0CA8508-9400-4595-94EA-8765CFFC0C04}"/>
              </a:ext>
            </a:extLst>
          </p:cNvPr>
          <p:cNvSpPr/>
          <p:nvPr userDrawn="1"/>
        </p:nvSpPr>
        <p:spPr>
          <a:xfrm>
            <a:off x="345989" y="259496"/>
            <a:ext cx="982240" cy="1634160"/>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0" name="Freeform: Shape 7">
            <a:extLst>
              <a:ext uri="{FF2B5EF4-FFF2-40B4-BE49-F238E27FC236}">
                <a16:creationId xmlns:a16="http://schemas.microsoft.com/office/drawing/2014/main" id="{119DF90B-80DD-4B7F-BDEE-178475287179}"/>
              </a:ext>
            </a:extLst>
          </p:cNvPr>
          <p:cNvSpPr/>
          <p:nvPr userDrawn="1"/>
        </p:nvSpPr>
        <p:spPr>
          <a:xfrm>
            <a:off x="586392" y="595370"/>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1" name="Text Placeholder 16"/>
          <p:cNvSpPr>
            <a:spLocks noGrp="1"/>
          </p:cNvSpPr>
          <p:nvPr>
            <p:ph type="body" sz="quarter" idx="10" hasCustomPrompt="1"/>
          </p:nvPr>
        </p:nvSpPr>
        <p:spPr>
          <a:xfrm>
            <a:off x="428407" y="924377"/>
            <a:ext cx="3978372" cy="573622"/>
          </a:xfrm>
          <a:prstGeom prst="rect">
            <a:avLst/>
          </a:prstGeom>
        </p:spPr>
        <p:txBody>
          <a:bodyPr/>
          <a:lstStyle>
            <a:lvl1pPr marL="0" indent="0">
              <a:buNone/>
              <a:defRPr sz="2400" baseline="0">
                <a:solidFill>
                  <a:schemeClr val="accent1"/>
                </a:solidFill>
              </a:defRPr>
            </a:lvl1pPr>
          </a:lstStyle>
          <a:p>
            <a:pPr lvl="0"/>
            <a:r>
              <a:rPr lang="en-US" dirty="0"/>
              <a:t>EDIT TEXT</a:t>
            </a:r>
          </a:p>
          <a:p>
            <a:pPr lvl="0"/>
            <a:endParaRPr lang="en-US" dirty="0"/>
          </a:p>
        </p:txBody>
      </p:sp>
      <p:pic>
        <p:nvPicPr>
          <p:cNvPr id="22" name="Graphic 8">
            <a:extLst>
              <a:ext uri="{FF2B5EF4-FFF2-40B4-BE49-F238E27FC236}">
                <a16:creationId xmlns:a16="http://schemas.microsoft.com/office/drawing/2014/main" id="{C938EC8F-1613-473B-BCE5-340E209CE0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4604995" y="4471388"/>
            <a:ext cx="2284678" cy="716382"/>
          </a:xfrm>
          <a:prstGeom prst="rect">
            <a:avLst/>
          </a:prstGeom>
        </p:spPr>
      </p:pic>
      <p:sp>
        <p:nvSpPr>
          <p:cNvPr id="24" name="Text Placeholder 16"/>
          <p:cNvSpPr>
            <a:spLocks noGrp="1"/>
          </p:cNvSpPr>
          <p:nvPr>
            <p:ph type="body" sz="quarter" idx="11" hasCustomPrompt="1"/>
          </p:nvPr>
        </p:nvSpPr>
        <p:spPr>
          <a:xfrm>
            <a:off x="7185364" y="1076576"/>
            <a:ext cx="3977936" cy="339878"/>
          </a:xfrm>
          <a:prstGeom prst="rect">
            <a:avLst/>
          </a:prstGeom>
        </p:spPr>
        <p:txBody>
          <a:bodyPr/>
          <a:lstStyle>
            <a:lvl1pPr marL="0" indent="0">
              <a:buNone/>
              <a:defRPr sz="2000" b="1" baseline="0">
                <a:solidFill>
                  <a:schemeClr val="bg1"/>
                </a:solidFill>
              </a:defRPr>
            </a:lvl1pPr>
          </a:lstStyle>
          <a:p>
            <a:pPr lvl="0"/>
            <a:r>
              <a:rPr lang="en-US" dirty="0"/>
              <a:t>Edit text</a:t>
            </a:r>
          </a:p>
          <a:p>
            <a:pPr lvl="0"/>
            <a:endParaRPr lang="en-US" dirty="0"/>
          </a:p>
        </p:txBody>
      </p:sp>
      <p:sp>
        <p:nvSpPr>
          <p:cNvPr id="25" name="Text Placeholder 16"/>
          <p:cNvSpPr>
            <a:spLocks noGrp="1"/>
          </p:cNvSpPr>
          <p:nvPr>
            <p:ph type="body" sz="quarter" idx="12" hasCustomPrompt="1"/>
          </p:nvPr>
        </p:nvSpPr>
        <p:spPr>
          <a:xfrm>
            <a:off x="7185364" y="1497998"/>
            <a:ext cx="3977936" cy="1012969"/>
          </a:xfrm>
          <a:prstGeom prst="rect">
            <a:avLst/>
          </a:prstGeom>
        </p:spPr>
        <p:txBody>
          <a:bodyPr/>
          <a:lstStyle>
            <a:lvl1pPr marL="0" indent="0">
              <a:buNone/>
              <a:defRPr sz="1400" b="0" baseline="0">
                <a:solidFill>
                  <a:schemeClr val="bg1"/>
                </a:solidFill>
              </a:defRPr>
            </a:lvl1pPr>
          </a:lstStyle>
          <a:p>
            <a:pPr lvl="0"/>
            <a:r>
              <a:rPr lang="en-US" dirty="0"/>
              <a:t>Edit text</a:t>
            </a:r>
          </a:p>
          <a:p>
            <a:pPr lvl="0"/>
            <a:endParaRPr lang="en-US" dirty="0"/>
          </a:p>
        </p:txBody>
      </p:sp>
      <p:sp>
        <p:nvSpPr>
          <p:cNvPr id="26" name="Text Placeholder 16"/>
          <p:cNvSpPr>
            <a:spLocks noGrp="1"/>
          </p:cNvSpPr>
          <p:nvPr>
            <p:ph type="body" sz="quarter" idx="13" hasCustomPrompt="1"/>
          </p:nvPr>
        </p:nvSpPr>
        <p:spPr>
          <a:xfrm>
            <a:off x="7185364" y="2693668"/>
            <a:ext cx="3977936" cy="339878"/>
          </a:xfrm>
          <a:prstGeom prst="rect">
            <a:avLst/>
          </a:prstGeom>
        </p:spPr>
        <p:txBody>
          <a:bodyPr/>
          <a:lstStyle>
            <a:lvl1pPr marL="0" indent="0" rtl="0">
              <a:buNone/>
              <a:defRPr sz="2000" b="1" baseline="0">
                <a:solidFill>
                  <a:schemeClr val="bg1"/>
                </a:solidFill>
              </a:defRPr>
            </a:lvl1pPr>
          </a:lstStyle>
          <a:p>
            <a:pPr lvl="0"/>
            <a:r>
              <a:rPr lang="en-US" dirty="0"/>
              <a:t>Edit text</a:t>
            </a:r>
          </a:p>
          <a:p>
            <a:pPr lvl="0"/>
            <a:endParaRPr lang="en-US" dirty="0"/>
          </a:p>
        </p:txBody>
      </p:sp>
      <p:sp>
        <p:nvSpPr>
          <p:cNvPr id="27" name="Text Placeholder 16"/>
          <p:cNvSpPr>
            <a:spLocks noGrp="1"/>
          </p:cNvSpPr>
          <p:nvPr>
            <p:ph type="body" sz="quarter" idx="14" hasCustomPrompt="1"/>
          </p:nvPr>
        </p:nvSpPr>
        <p:spPr>
          <a:xfrm>
            <a:off x="7185364" y="3115090"/>
            <a:ext cx="3977936" cy="1012969"/>
          </a:xfrm>
          <a:prstGeom prst="rect">
            <a:avLst/>
          </a:prstGeom>
        </p:spPr>
        <p:txBody>
          <a:bodyPr/>
          <a:lstStyle>
            <a:lvl1pPr marL="0" indent="0" rtl="0">
              <a:buNone/>
              <a:defRPr sz="1400" b="0" baseline="0">
                <a:solidFill>
                  <a:schemeClr val="bg1"/>
                </a:solidFill>
              </a:defRPr>
            </a:lvl1pPr>
          </a:lstStyle>
          <a:p>
            <a:pPr lvl="0"/>
            <a:r>
              <a:rPr lang="en-US" dirty="0"/>
              <a:t>Edit text</a:t>
            </a:r>
          </a:p>
          <a:p>
            <a:pPr lvl="0"/>
            <a:endParaRPr lang="en-US" dirty="0"/>
          </a:p>
        </p:txBody>
      </p:sp>
      <p:sp>
        <p:nvSpPr>
          <p:cNvPr id="31" name="Text Placeholder 16"/>
          <p:cNvSpPr>
            <a:spLocks noGrp="1"/>
          </p:cNvSpPr>
          <p:nvPr>
            <p:ph type="body" sz="quarter" idx="15" hasCustomPrompt="1"/>
          </p:nvPr>
        </p:nvSpPr>
        <p:spPr>
          <a:xfrm>
            <a:off x="7185364" y="4329132"/>
            <a:ext cx="3977936" cy="339878"/>
          </a:xfrm>
          <a:prstGeom prst="rect">
            <a:avLst/>
          </a:prstGeom>
        </p:spPr>
        <p:txBody>
          <a:bodyPr/>
          <a:lstStyle>
            <a:lvl1pPr marL="0" indent="0" rtl="0">
              <a:buNone/>
              <a:defRPr sz="2000" b="1" baseline="0">
                <a:solidFill>
                  <a:schemeClr val="bg1"/>
                </a:solidFill>
              </a:defRPr>
            </a:lvl1pPr>
          </a:lstStyle>
          <a:p>
            <a:pPr lvl="0"/>
            <a:r>
              <a:rPr lang="en-US" dirty="0"/>
              <a:t>Edit text</a:t>
            </a:r>
          </a:p>
          <a:p>
            <a:pPr lvl="0"/>
            <a:endParaRPr lang="en-US" dirty="0"/>
          </a:p>
        </p:txBody>
      </p:sp>
      <p:sp>
        <p:nvSpPr>
          <p:cNvPr id="32" name="Text Placeholder 16"/>
          <p:cNvSpPr>
            <a:spLocks noGrp="1"/>
          </p:cNvSpPr>
          <p:nvPr>
            <p:ph type="body" sz="quarter" idx="16" hasCustomPrompt="1"/>
          </p:nvPr>
        </p:nvSpPr>
        <p:spPr>
          <a:xfrm>
            <a:off x="7185364" y="4750554"/>
            <a:ext cx="3977936" cy="1012969"/>
          </a:xfrm>
          <a:prstGeom prst="rect">
            <a:avLst/>
          </a:prstGeom>
        </p:spPr>
        <p:txBody>
          <a:bodyPr/>
          <a:lstStyle>
            <a:lvl1pPr marL="0" indent="0" rtl="0">
              <a:buNone/>
              <a:defRPr sz="1400" b="0" baseline="0">
                <a:solidFill>
                  <a:schemeClr val="bg1"/>
                </a:solidFill>
              </a:defRPr>
            </a:lvl1pPr>
          </a:lstStyle>
          <a:p>
            <a:pPr lvl="0"/>
            <a:r>
              <a:rPr lang="en-US" dirty="0"/>
              <a:t>Edit text</a:t>
            </a:r>
          </a:p>
          <a:p>
            <a:pPr lvl="0"/>
            <a:endParaRPr lang="en-US" dirty="0"/>
          </a:p>
        </p:txBody>
      </p:sp>
    </p:spTree>
    <p:extLst>
      <p:ext uri="{BB962C8B-B14F-4D97-AF65-F5344CB8AC3E}">
        <p14:creationId xmlns:p14="http://schemas.microsoft.com/office/powerpoint/2010/main" val="173263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reative 9">
    <p:spTree>
      <p:nvGrpSpPr>
        <p:cNvPr id="1" name=""/>
        <p:cNvGrpSpPr/>
        <p:nvPr/>
      </p:nvGrpSpPr>
      <p:grpSpPr>
        <a:xfrm>
          <a:off x="0" y="0"/>
          <a:ext cx="0" cy="0"/>
          <a:chOff x="0" y="0"/>
          <a:chExt cx="0" cy="0"/>
        </a:xfrm>
      </p:grpSpPr>
      <p:sp>
        <p:nvSpPr>
          <p:cNvPr id="229" name="Graphic 38">
            <a:extLst>
              <a:ext uri="{FF2B5EF4-FFF2-40B4-BE49-F238E27FC236}">
                <a16:creationId xmlns:a16="http://schemas.microsoft.com/office/drawing/2014/main" id="{C6781069-FFAD-42FC-8E81-C50A734A3D47}"/>
              </a:ext>
            </a:extLst>
          </p:cNvPr>
          <p:cNvSpPr/>
          <p:nvPr userDrawn="1"/>
        </p:nvSpPr>
        <p:spPr>
          <a:xfrm>
            <a:off x="5988556" y="3111500"/>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endParaRPr lang="en-ID">
              <a:latin typeface="+mj-lt"/>
            </a:endParaRPr>
          </a:p>
        </p:txBody>
      </p:sp>
      <p:sp>
        <p:nvSpPr>
          <p:cNvPr id="228" name="Picture Placeholder 12">
            <a:extLst>
              <a:ext uri="{FF2B5EF4-FFF2-40B4-BE49-F238E27FC236}">
                <a16:creationId xmlns:a16="http://schemas.microsoft.com/office/drawing/2014/main" id="{75722619-B098-4E52-B6BA-6E37BED2A73D}"/>
              </a:ext>
            </a:extLst>
          </p:cNvPr>
          <p:cNvSpPr>
            <a:spLocks noGrp="1"/>
          </p:cNvSpPr>
          <p:nvPr>
            <p:ph type="pic" sz="quarter" idx="4294967295"/>
          </p:nvPr>
        </p:nvSpPr>
        <p:spPr>
          <a:xfrm>
            <a:off x="0" y="3111500"/>
            <a:ext cx="3509319" cy="3519959"/>
          </a:xfrm>
          <a:prstGeom prst="rect">
            <a:avLst/>
          </a:prstGeom>
        </p:spPr>
      </p:sp>
      <p:sp>
        <p:nvSpPr>
          <p:cNvPr id="230" name="Rectangle 229">
            <a:extLst>
              <a:ext uri="{FF2B5EF4-FFF2-40B4-BE49-F238E27FC236}">
                <a16:creationId xmlns:a16="http://schemas.microsoft.com/office/drawing/2014/main" id="{F9FCBD87-81CD-4833-919F-29FE718E381B}"/>
              </a:ext>
            </a:extLst>
          </p:cNvPr>
          <p:cNvSpPr/>
          <p:nvPr userDrawn="1"/>
        </p:nvSpPr>
        <p:spPr>
          <a:xfrm>
            <a:off x="3509319" y="0"/>
            <a:ext cx="4492508" cy="106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mj-lt"/>
            </a:endParaRPr>
          </a:p>
        </p:txBody>
      </p:sp>
      <p:sp>
        <p:nvSpPr>
          <p:cNvPr id="231" name="Rectangle 230">
            <a:extLst>
              <a:ext uri="{FF2B5EF4-FFF2-40B4-BE49-F238E27FC236}">
                <a16:creationId xmlns:a16="http://schemas.microsoft.com/office/drawing/2014/main" id="{DA5928F9-B376-427A-AA99-A03A3FF3EF93}"/>
              </a:ext>
            </a:extLst>
          </p:cNvPr>
          <p:cNvSpPr/>
          <p:nvPr userDrawn="1"/>
        </p:nvSpPr>
        <p:spPr>
          <a:xfrm>
            <a:off x="0" y="2471460"/>
            <a:ext cx="3509319" cy="6450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mj-lt"/>
            </a:endParaRPr>
          </a:p>
        </p:txBody>
      </p:sp>
      <p:sp>
        <p:nvSpPr>
          <p:cNvPr id="232" name="Freeform: Shape 7">
            <a:extLst>
              <a:ext uri="{FF2B5EF4-FFF2-40B4-BE49-F238E27FC236}">
                <a16:creationId xmlns:a16="http://schemas.microsoft.com/office/drawing/2014/main" id="{119DF90B-80DD-4B7F-BDEE-178475287179}"/>
              </a:ext>
            </a:extLst>
          </p:cNvPr>
          <p:cNvSpPr/>
          <p:nvPr userDrawn="1"/>
        </p:nvSpPr>
        <p:spPr>
          <a:xfrm>
            <a:off x="4176756" y="3699970"/>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endParaRPr lang="en-ID">
              <a:latin typeface="+mj-lt"/>
            </a:endParaRPr>
          </a:p>
        </p:txBody>
      </p:sp>
      <p:sp>
        <p:nvSpPr>
          <p:cNvPr id="233" name="Picture Placeholder 2">
            <a:extLst>
              <a:ext uri="{FF2B5EF4-FFF2-40B4-BE49-F238E27FC236}">
                <a16:creationId xmlns:a16="http://schemas.microsoft.com/office/drawing/2014/main" id="{A47C9BA6-EAC5-4BD3-A761-9F9C48CF1916}"/>
              </a:ext>
            </a:extLst>
          </p:cNvPr>
          <p:cNvSpPr>
            <a:spLocks noGrp="1"/>
          </p:cNvSpPr>
          <p:nvPr>
            <p:ph type="pic" sz="quarter" idx="4294967295"/>
          </p:nvPr>
        </p:nvSpPr>
        <p:spPr>
          <a:xfrm>
            <a:off x="3509320" y="1066799"/>
            <a:ext cx="4492508" cy="2352675"/>
          </a:xfrm>
          <a:prstGeom prst="rect">
            <a:avLst/>
          </a:prstGeom>
        </p:spPr>
      </p:sp>
      <p:sp>
        <p:nvSpPr>
          <p:cNvPr id="234" name="Text Placeholder 16"/>
          <p:cNvSpPr>
            <a:spLocks noGrp="1"/>
          </p:cNvSpPr>
          <p:nvPr>
            <p:ph type="body" sz="quarter" idx="10" hasCustomPrompt="1"/>
          </p:nvPr>
        </p:nvSpPr>
        <p:spPr>
          <a:xfrm>
            <a:off x="4023455" y="4038036"/>
            <a:ext cx="3978372" cy="1482459"/>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sp>
        <p:nvSpPr>
          <p:cNvPr id="235" name="Text Placeholder 16"/>
          <p:cNvSpPr>
            <a:spLocks noGrp="1"/>
          </p:cNvSpPr>
          <p:nvPr>
            <p:ph type="body" sz="quarter" idx="11" hasCustomPrompt="1"/>
          </p:nvPr>
        </p:nvSpPr>
        <p:spPr>
          <a:xfrm>
            <a:off x="8252638" y="2049708"/>
            <a:ext cx="3625037" cy="2808041"/>
          </a:xfrm>
          <a:prstGeom prst="rect">
            <a:avLst/>
          </a:prstGeom>
        </p:spPr>
        <p:txBody>
          <a:bodyPr/>
          <a:lstStyle>
            <a:lvl1pPr marL="0" indent="0" rtl="0">
              <a:buNone/>
              <a:defRPr sz="1100" strike="noStrike" baseline="0">
                <a:solidFill>
                  <a:schemeClr val="tx1">
                    <a:lumMod val="65000"/>
                    <a:lumOff val="35000"/>
                  </a:schemeClr>
                </a:solidFill>
                <a:effectLst/>
              </a:defRPr>
            </a:lvl1pPr>
          </a:lstStyle>
          <a:p>
            <a:pPr lvl="0"/>
            <a:r>
              <a:rPr lang="en-US" dirty="0"/>
              <a:t>Edit text</a:t>
            </a:r>
          </a:p>
          <a:p>
            <a:pPr lvl="0"/>
            <a:endParaRPr lang="en-US" dirty="0"/>
          </a:p>
        </p:txBody>
      </p:sp>
      <p:sp>
        <p:nvSpPr>
          <p:cNvPr id="236" name="Text Placeholder 16"/>
          <p:cNvSpPr>
            <a:spLocks noGrp="1"/>
          </p:cNvSpPr>
          <p:nvPr>
            <p:ph type="body" sz="quarter" idx="12" hasCustomPrompt="1"/>
          </p:nvPr>
        </p:nvSpPr>
        <p:spPr>
          <a:xfrm>
            <a:off x="4026132" y="5558471"/>
            <a:ext cx="3975696" cy="617261"/>
          </a:xfrm>
          <a:prstGeom prst="rect">
            <a:avLst/>
          </a:prstGeom>
        </p:spPr>
        <p:txBody>
          <a:bodyPr/>
          <a:lstStyle>
            <a:lvl1pPr marL="0" indent="0" rtl="0">
              <a:buNone/>
              <a:defRPr sz="1400" b="1" strike="noStrike" baseline="0">
                <a:solidFill>
                  <a:schemeClr val="accent2"/>
                </a:solidFill>
                <a:effectLst/>
              </a:defRPr>
            </a:lvl1pPr>
          </a:lstStyle>
          <a:p>
            <a:pPr lvl="0"/>
            <a:r>
              <a:rPr lang="en-US" dirty="0"/>
              <a:t>Edit text</a:t>
            </a:r>
          </a:p>
          <a:p>
            <a:pPr lvl="0"/>
            <a:endParaRPr lang="en-US" dirty="0"/>
          </a:p>
        </p:txBody>
      </p:sp>
      <p:sp>
        <p:nvSpPr>
          <p:cNvPr id="238" name="Text Placeholder 16"/>
          <p:cNvSpPr>
            <a:spLocks noGrp="1"/>
          </p:cNvSpPr>
          <p:nvPr>
            <p:ph type="body" sz="quarter" idx="13" hasCustomPrompt="1"/>
          </p:nvPr>
        </p:nvSpPr>
        <p:spPr>
          <a:xfrm>
            <a:off x="8252638" y="1555116"/>
            <a:ext cx="3625037" cy="378460"/>
          </a:xfrm>
          <a:prstGeom prst="rect">
            <a:avLst/>
          </a:prstGeom>
        </p:spPr>
        <p:txBody>
          <a:bodyPr/>
          <a:lstStyle>
            <a:lvl1pPr marL="0" indent="0" rtl="0">
              <a:buNone/>
              <a:defRPr sz="1400" b="1" strike="noStrike" baseline="0">
                <a:solidFill>
                  <a:schemeClr val="accent2"/>
                </a:solidFill>
                <a:effectLst/>
              </a:defRPr>
            </a:lvl1pPr>
          </a:lstStyle>
          <a:p>
            <a:pPr lvl="0"/>
            <a:r>
              <a:rPr lang="en-US" dirty="0"/>
              <a:t>Edit text</a:t>
            </a:r>
          </a:p>
          <a:p>
            <a:pPr lvl="0"/>
            <a:endParaRPr lang="en-US" dirty="0"/>
          </a:p>
        </p:txBody>
      </p:sp>
    </p:spTree>
    <p:extLst>
      <p:ext uri="{BB962C8B-B14F-4D97-AF65-F5344CB8AC3E}">
        <p14:creationId xmlns:p14="http://schemas.microsoft.com/office/powerpoint/2010/main" val="3517044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Creative 13">
    <p:spTree>
      <p:nvGrpSpPr>
        <p:cNvPr id="1" name=""/>
        <p:cNvGrpSpPr/>
        <p:nvPr/>
      </p:nvGrpSpPr>
      <p:grpSpPr>
        <a:xfrm>
          <a:off x="0" y="0"/>
          <a:ext cx="0" cy="0"/>
          <a:chOff x="0" y="0"/>
          <a:chExt cx="0" cy="0"/>
        </a:xfrm>
      </p:grpSpPr>
      <p:sp>
        <p:nvSpPr>
          <p:cNvPr id="2" name="Graphic 38">
            <a:extLst>
              <a:ext uri="{FF2B5EF4-FFF2-40B4-BE49-F238E27FC236}">
                <a16:creationId xmlns:a16="http://schemas.microsoft.com/office/drawing/2014/main" id="{EB1E8F1A-3476-4EBF-8584-CC7B4A5D225F}"/>
              </a:ext>
            </a:extLst>
          </p:cNvPr>
          <p:cNvSpPr/>
          <p:nvPr userDrawn="1"/>
        </p:nvSpPr>
        <p:spPr>
          <a:xfrm>
            <a:off x="4927098" y="2827710"/>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3" name="Rectangle 2">
            <a:extLst>
              <a:ext uri="{FF2B5EF4-FFF2-40B4-BE49-F238E27FC236}">
                <a16:creationId xmlns:a16="http://schemas.microsoft.com/office/drawing/2014/main" id="{DB59ACB6-22C0-4810-9C54-F3C24AC360D3}"/>
              </a:ext>
            </a:extLst>
          </p:cNvPr>
          <p:cNvSpPr/>
          <p:nvPr userDrawn="1"/>
        </p:nvSpPr>
        <p:spPr>
          <a:xfrm>
            <a:off x="9138126" y="2641515"/>
            <a:ext cx="3053874" cy="39734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5" name="Freeform: Shape 5">
            <a:extLst>
              <a:ext uri="{FF2B5EF4-FFF2-40B4-BE49-F238E27FC236}">
                <a16:creationId xmlns:a16="http://schemas.microsoft.com/office/drawing/2014/main" id="{19B1CE7A-BD69-4CB7-AD1E-655A29BBE321}"/>
              </a:ext>
            </a:extLst>
          </p:cNvPr>
          <p:cNvSpPr/>
          <p:nvPr userDrawn="1"/>
        </p:nvSpPr>
        <p:spPr>
          <a:xfrm>
            <a:off x="1122998" y="3315125"/>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8" name="Rectangle 7">
            <a:extLst>
              <a:ext uri="{FF2B5EF4-FFF2-40B4-BE49-F238E27FC236}">
                <a16:creationId xmlns:a16="http://schemas.microsoft.com/office/drawing/2014/main" id="{B413121B-09FF-41A5-85BA-E15AAF1BBC1B}"/>
              </a:ext>
            </a:extLst>
          </p:cNvPr>
          <p:cNvSpPr/>
          <p:nvPr userDrawn="1"/>
        </p:nvSpPr>
        <p:spPr>
          <a:xfrm>
            <a:off x="4515214" y="991883"/>
            <a:ext cx="1944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12" name="Text Placeholder 16"/>
          <p:cNvSpPr>
            <a:spLocks noGrp="1"/>
          </p:cNvSpPr>
          <p:nvPr>
            <p:ph type="body" sz="quarter" idx="10" hasCustomPrompt="1"/>
          </p:nvPr>
        </p:nvSpPr>
        <p:spPr>
          <a:xfrm>
            <a:off x="1041400" y="3644131"/>
            <a:ext cx="5417814" cy="1482459"/>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sp>
        <p:nvSpPr>
          <p:cNvPr id="13" name="Text Placeholder 16"/>
          <p:cNvSpPr>
            <a:spLocks noGrp="1"/>
          </p:cNvSpPr>
          <p:nvPr>
            <p:ph type="body" sz="quarter" idx="12" hasCustomPrompt="1"/>
          </p:nvPr>
        </p:nvSpPr>
        <p:spPr>
          <a:xfrm>
            <a:off x="1041400" y="5146965"/>
            <a:ext cx="5417814" cy="969414"/>
          </a:xfrm>
          <a:prstGeom prst="rect">
            <a:avLst/>
          </a:prstGeom>
        </p:spPr>
        <p:txBody>
          <a:bodyPr/>
          <a:lstStyle>
            <a:lvl1pPr marL="0" indent="0" rtl="0">
              <a:buNone/>
              <a:defRPr sz="1400" b="1" strike="noStrike" baseline="0">
                <a:solidFill>
                  <a:schemeClr val="accent2"/>
                </a:solidFill>
                <a:effectLst/>
              </a:defRPr>
            </a:lvl1pPr>
          </a:lstStyle>
          <a:p>
            <a:pPr lvl="0"/>
            <a:r>
              <a:rPr lang="en-US" dirty="0"/>
              <a:t>Edit text</a:t>
            </a:r>
          </a:p>
          <a:p>
            <a:pPr lvl="0"/>
            <a:endParaRPr lang="en-US" dirty="0"/>
          </a:p>
        </p:txBody>
      </p:sp>
      <p:sp>
        <p:nvSpPr>
          <p:cNvPr id="14" name="Text Placeholder 16"/>
          <p:cNvSpPr>
            <a:spLocks noGrp="1"/>
          </p:cNvSpPr>
          <p:nvPr>
            <p:ph type="body" sz="quarter" idx="13" hasCustomPrompt="1"/>
          </p:nvPr>
        </p:nvSpPr>
        <p:spPr>
          <a:xfrm>
            <a:off x="1041400" y="889001"/>
            <a:ext cx="2466975" cy="385763"/>
          </a:xfrm>
          <a:prstGeom prst="rect">
            <a:avLst/>
          </a:prstGeom>
        </p:spPr>
        <p:txBody>
          <a:bodyPr anchor="ctr"/>
          <a:lstStyle>
            <a:lvl1pPr marL="0" indent="0" rtl="0">
              <a:buNone/>
              <a:defRPr sz="1600" b="1" strike="noStrike" baseline="0">
                <a:solidFill>
                  <a:schemeClr val="accent2"/>
                </a:solidFill>
                <a:effectLst/>
              </a:defRPr>
            </a:lvl1pPr>
          </a:lstStyle>
          <a:p>
            <a:pPr lvl="0"/>
            <a:r>
              <a:rPr lang="en-US" dirty="0"/>
              <a:t>Edit text</a:t>
            </a:r>
          </a:p>
        </p:txBody>
      </p:sp>
      <p:pic>
        <p:nvPicPr>
          <p:cNvPr id="15" name="Graphic 7">
            <a:extLst>
              <a:ext uri="{FF2B5EF4-FFF2-40B4-BE49-F238E27FC236}">
                <a16:creationId xmlns:a16="http://schemas.microsoft.com/office/drawing/2014/main" id="{1604A1C4-BA48-439C-93BB-4C58C3EE33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91075" y="744125"/>
            <a:ext cx="1400539" cy="430934"/>
          </a:xfrm>
          <a:prstGeom prst="rect">
            <a:avLst/>
          </a:prstGeom>
        </p:spPr>
      </p:pic>
    </p:spTree>
    <p:extLst>
      <p:ext uri="{BB962C8B-B14F-4D97-AF65-F5344CB8AC3E}">
        <p14:creationId xmlns:p14="http://schemas.microsoft.com/office/powerpoint/2010/main" val="1558137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Creative 1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CF60E8-8304-46BE-8833-9439D197070B}"/>
              </a:ext>
            </a:extLst>
          </p:cNvPr>
          <p:cNvSpPr/>
          <p:nvPr userDrawn="1"/>
        </p:nvSpPr>
        <p:spPr>
          <a:xfrm>
            <a:off x="-1" y="4438872"/>
            <a:ext cx="4944345" cy="21810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22" name="Graphic 38">
            <a:extLst>
              <a:ext uri="{FF2B5EF4-FFF2-40B4-BE49-F238E27FC236}">
                <a16:creationId xmlns:a16="http://schemas.microsoft.com/office/drawing/2014/main" id="{E0CA8508-9400-4595-94EA-8765CFFC0C04}"/>
              </a:ext>
            </a:extLst>
          </p:cNvPr>
          <p:cNvSpPr/>
          <p:nvPr userDrawn="1"/>
        </p:nvSpPr>
        <p:spPr>
          <a:xfrm>
            <a:off x="685800" y="623008"/>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3" name="Freeform: Shape 7">
            <a:extLst>
              <a:ext uri="{FF2B5EF4-FFF2-40B4-BE49-F238E27FC236}">
                <a16:creationId xmlns:a16="http://schemas.microsoft.com/office/drawing/2014/main" id="{119DF90B-80DD-4B7F-BDEE-178475287179}"/>
              </a:ext>
            </a:extLst>
          </p:cNvPr>
          <p:cNvSpPr/>
          <p:nvPr userDrawn="1"/>
        </p:nvSpPr>
        <p:spPr>
          <a:xfrm>
            <a:off x="1068175" y="1416454"/>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4" name="Text Placeholder 16"/>
          <p:cNvSpPr>
            <a:spLocks noGrp="1"/>
          </p:cNvSpPr>
          <p:nvPr>
            <p:ph type="body" sz="quarter" idx="10" hasCustomPrompt="1"/>
          </p:nvPr>
        </p:nvSpPr>
        <p:spPr>
          <a:xfrm>
            <a:off x="914874" y="1754520"/>
            <a:ext cx="3752376" cy="1482459"/>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sp>
        <p:nvSpPr>
          <p:cNvPr id="25" name="Text Placeholder 16"/>
          <p:cNvSpPr>
            <a:spLocks noGrp="1"/>
          </p:cNvSpPr>
          <p:nvPr>
            <p:ph type="body" sz="quarter" idx="12" hasCustomPrompt="1"/>
          </p:nvPr>
        </p:nvSpPr>
        <p:spPr>
          <a:xfrm>
            <a:off x="914874" y="4729545"/>
            <a:ext cx="3752376" cy="1595055"/>
          </a:xfrm>
          <a:prstGeom prst="rect">
            <a:avLst/>
          </a:prstGeom>
        </p:spPr>
        <p:txBody>
          <a:bodyPr/>
          <a:lstStyle>
            <a:lvl1pPr marL="0" indent="0">
              <a:buNone/>
              <a:defRPr sz="1400" b="0" baseline="0">
                <a:solidFill>
                  <a:schemeClr val="bg1"/>
                </a:solidFill>
              </a:defRPr>
            </a:lvl1pPr>
          </a:lstStyle>
          <a:p>
            <a:pPr lvl="0"/>
            <a:r>
              <a:rPr lang="en-US" dirty="0"/>
              <a:t>Edit text</a:t>
            </a:r>
          </a:p>
          <a:p>
            <a:pPr lvl="0"/>
            <a:endParaRPr lang="en-US" dirty="0"/>
          </a:p>
        </p:txBody>
      </p:sp>
      <p:sp>
        <p:nvSpPr>
          <p:cNvPr id="26" name="Text Placeholder 16"/>
          <p:cNvSpPr>
            <a:spLocks noGrp="1"/>
          </p:cNvSpPr>
          <p:nvPr>
            <p:ph type="body" sz="quarter" idx="13" hasCustomPrompt="1"/>
          </p:nvPr>
        </p:nvSpPr>
        <p:spPr>
          <a:xfrm>
            <a:off x="5634000" y="623008"/>
            <a:ext cx="2230722" cy="933333"/>
          </a:xfrm>
          <a:prstGeom prst="rect">
            <a:avLst/>
          </a:prstGeom>
        </p:spPr>
        <p:txBody>
          <a:bodyPr/>
          <a:lstStyle>
            <a:lvl1pPr marL="0" indent="0" algn="r">
              <a:buNone/>
              <a:defRPr sz="7200" baseline="0">
                <a:solidFill>
                  <a:schemeClr val="accent1"/>
                </a:solidFill>
              </a:defRPr>
            </a:lvl1pPr>
          </a:lstStyle>
          <a:p>
            <a:pPr lvl="0"/>
            <a:r>
              <a:rPr lang="en-US" dirty="0"/>
              <a:t>1111</a:t>
            </a:r>
          </a:p>
          <a:p>
            <a:pPr lvl="0"/>
            <a:endParaRPr lang="en-US" dirty="0"/>
          </a:p>
        </p:txBody>
      </p:sp>
      <p:sp>
        <p:nvSpPr>
          <p:cNvPr id="27" name="Text Placeholder 16"/>
          <p:cNvSpPr>
            <a:spLocks noGrp="1"/>
          </p:cNvSpPr>
          <p:nvPr>
            <p:ph type="body" sz="quarter" idx="11" hasCustomPrompt="1"/>
          </p:nvPr>
        </p:nvSpPr>
        <p:spPr>
          <a:xfrm>
            <a:off x="7864721" y="714722"/>
            <a:ext cx="3977936" cy="339878"/>
          </a:xfrm>
          <a:prstGeom prst="rect">
            <a:avLst/>
          </a:prstGeom>
        </p:spPr>
        <p:txBody>
          <a:bodyPr/>
          <a:lstStyle>
            <a:lvl1pPr marL="0" indent="0">
              <a:buNone/>
              <a:defRPr sz="2000" b="1" baseline="0">
                <a:solidFill>
                  <a:schemeClr val="accent2"/>
                </a:solidFill>
              </a:defRPr>
            </a:lvl1pPr>
          </a:lstStyle>
          <a:p>
            <a:pPr lvl="0"/>
            <a:r>
              <a:rPr lang="en-US" dirty="0"/>
              <a:t>Edit text</a:t>
            </a:r>
          </a:p>
          <a:p>
            <a:pPr lvl="0"/>
            <a:endParaRPr lang="en-US" dirty="0"/>
          </a:p>
        </p:txBody>
      </p:sp>
      <p:sp>
        <p:nvSpPr>
          <p:cNvPr id="28" name="Text Placeholder 16"/>
          <p:cNvSpPr>
            <a:spLocks noGrp="1"/>
          </p:cNvSpPr>
          <p:nvPr>
            <p:ph type="body" sz="quarter" idx="14" hasCustomPrompt="1"/>
          </p:nvPr>
        </p:nvSpPr>
        <p:spPr>
          <a:xfrm>
            <a:off x="7864721" y="1136144"/>
            <a:ext cx="3977936" cy="1012969"/>
          </a:xfrm>
          <a:prstGeom prst="rect">
            <a:avLst/>
          </a:prstGeom>
        </p:spPr>
        <p:txBody>
          <a:bodyPr/>
          <a:lstStyle>
            <a:lvl1pPr marL="0" indent="0">
              <a:buNone/>
              <a:defRPr sz="1400" b="0" baseline="0">
                <a:solidFill>
                  <a:schemeClr val="accent2"/>
                </a:solidFill>
              </a:defRPr>
            </a:lvl1pPr>
          </a:lstStyle>
          <a:p>
            <a:pPr lvl="0"/>
            <a:r>
              <a:rPr lang="en-US" dirty="0"/>
              <a:t>Edit text</a:t>
            </a:r>
          </a:p>
          <a:p>
            <a:pPr lvl="0"/>
            <a:endParaRPr lang="en-US" dirty="0"/>
          </a:p>
        </p:txBody>
      </p:sp>
      <p:sp>
        <p:nvSpPr>
          <p:cNvPr id="29" name="Text Placeholder 16"/>
          <p:cNvSpPr>
            <a:spLocks noGrp="1"/>
          </p:cNvSpPr>
          <p:nvPr>
            <p:ph type="body" sz="quarter" idx="15" hasCustomPrompt="1"/>
          </p:nvPr>
        </p:nvSpPr>
        <p:spPr>
          <a:xfrm>
            <a:off x="5634000" y="2303047"/>
            <a:ext cx="2230722" cy="933333"/>
          </a:xfrm>
          <a:prstGeom prst="rect">
            <a:avLst/>
          </a:prstGeom>
        </p:spPr>
        <p:txBody>
          <a:bodyPr/>
          <a:lstStyle>
            <a:lvl1pPr marL="0" indent="0" algn="ctr">
              <a:buNone/>
              <a:defRPr sz="7200" baseline="0">
                <a:solidFill>
                  <a:schemeClr val="accent1"/>
                </a:solidFill>
              </a:defRPr>
            </a:lvl1pPr>
          </a:lstStyle>
          <a:p>
            <a:pPr lvl="0"/>
            <a:r>
              <a:rPr lang="en-US" dirty="0"/>
              <a:t>2222</a:t>
            </a:r>
          </a:p>
          <a:p>
            <a:pPr lvl="0"/>
            <a:endParaRPr lang="en-US" dirty="0"/>
          </a:p>
        </p:txBody>
      </p:sp>
      <p:sp>
        <p:nvSpPr>
          <p:cNvPr id="30" name="Text Placeholder 16"/>
          <p:cNvSpPr>
            <a:spLocks noGrp="1"/>
          </p:cNvSpPr>
          <p:nvPr>
            <p:ph type="body" sz="quarter" idx="16" hasCustomPrompt="1"/>
          </p:nvPr>
        </p:nvSpPr>
        <p:spPr>
          <a:xfrm>
            <a:off x="7864721" y="2394761"/>
            <a:ext cx="3977936" cy="339878"/>
          </a:xfrm>
          <a:prstGeom prst="rect">
            <a:avLst/>
          </a:prstGeom>
        </p:spPr>
        <p:txBody>
          <a:bodyPr/>
          <a:lstStyle>
            <a:lvl1pPr marL="0" indent="0">
              <a:buNone/>
              <a:defRPr sz="2000" b="1" baseline="0">
                <a:solidFill>
                  <a:schemeClr val="accent2"/>
                </a:solidFill>
              </a:defRPr>
            </a:lvl1pPr>
          </a:lstStyle>
          <a:p>
            <a:pPr lvl="0"/>
            <a:r>
              <a:rPr lang="en-US" dirty="0"/>
              <a:t>Edit text</a:t>
            </a:r>
          </a:p>
          <a:p>
            <a:pPr lvl="0"/>
            <a:endParaRPr lang="en-US" dirty="0"/>
          </a:p>
        </p:txBody>
      </p:sp>
      <p:sp>
        <p:nvSpPr>
          <p:cNvPr id="31" name="Text Placeholder 16"/>
          <p:cNvSpPr>
            <a:spLocks noGrp="1"/>
          </p:cNvSpPr>
          <p:nvPr>
            <p:ph type="body" sz="quarter" idx="17" hasCustomPrompt="1"/>
          </p:nvPr>
        </p:nvSpPr>
        <p:spPr>
          <a:xfrm>
            <a:off x="7864721" y="2816183"/>
            <a:ext cx="3977936" cy="1012969"/>
          </a:xfrm>
          <a:prstGeom prst="rect">
            <a:avLst/>
          </a:prstGeom>
        </p:spPr>
        <p:txBody>
          <a:bodyPr/>
          <a:lstStyle>
            <a:lvl1pPr marL="0" indent="0">
              <a:buNone/>
              <a:defRPr sz="1400" b="0" baseline="0">
                <a:solidFill>
                  <a:schemeClr val="accent2"/>
                </a:solidFill>
              </a:defRPr>
            </a:lvl1pPr>
          </a:lstStyle>
          <a:p>
            <a:pPr lvl="0"/>
            <a:r>
              <a:rPr lang="en-US" dirty="0"/>
              <a:t>Edit text</a:t>
            </a:r>
          </a:p>
          <a:p>
            <a:pPr lvl="0"/>
            <a:endParaRPr lang="en-US" dirty="0"/>
          </a:p>
        </p:txBody>
      </p:sp>
      <p:sp>
        <p:nvSpPr>
          <p:cNvPr id="32" name="Text Placeholder 16"/>
          <p:cNvSpPr>
            <a:spLocks noGrp="1"/>
          </p:cNvSpPr>
          <p:nvPr>
            <p:ph type="body" sz="quarter" idx="18" hasCustomPrompt="1"/>
          </p:nvPr>
        </p:nvSpPr>
        <p:spPr>
          <a:xfrm>
            <a:off x="5634000" y="3983086"/>
            <a:ext cx="2230722" cy="933333"/>
          </a:xfrm>
          <a:prstGeom prst="rect">
            <a:avLst/>
          </a:prstGeom>
        </p:spPr>
        <p:txBody>
          <a:bodyPr/>
          <a:lstStyle>
            <a:lvl1pPr marL="0" indent="0" algn="r" rtl="0">
              <a:buNone/>
              <a:defRPr sz="7200" baseline="0">
                <a:solidFill>
                  <a:schemeClr val="accent1"/>
                </a:solidFill>
              </a:defRPr>
            </a:lvl1pPr>
          </a:lstStyle>
          <a:p>
            <a:pPr lvl="0"/>
            <a:r>
              <a:rPr lang="en-US" dirty="0"/>
              <a:t>3333</a:t>
            </a:r>
          </a:p>
          <a:p>
            <a:pPr lvl="0"/>
            <a:endParaRPr lang="en-US" dirty="0"/>
          </a:p>
        </p:txBody>
      </p:sp>
      <p:sp>
        <p:nvSpPr>
          <p:cNvPr id="33" name="Text Placeholder 16"/>
          <p:cNvSpPr>
            <a:spLocks noGrp="1"/>
          </p:cNvSpPr>
          <p:nvPr>
            <p:ph type="body" sz="quarter" idx="19" hasCustomPrompt="1"/>
          </p:nvPr>
        </p:nvSpPr>
        <p:spPr>
          <a:xfrm>
            <a:off x="7864721" y="4074800"/>
            <a:ext cx="3977936" cy="339878"/>
          </a:xfrm>
          <a:prstGeom prst="rect">
            <a:avLst/>
          </a:prstGeom>
        </p:spPr>
        <p:txBody>
          <a:bodyPr/>
          <a:lstStyle>
            <a:lvl1pPr marL="0" indent="0" rtl="0">
              <a:buNone/>
              <a:defRPr sz="2000" b="1" baseline="0">
                <a:solidFill>
                  <a:schemeClr val="accent2"/>
                </a:solidFill>
              </a:defRPr>
            </a:lvl1pPr>
          </a:lstStyle>
          <a:p>
            <a:pPr lvl="0"/>
            <a:r>
              <a:rPr lang="en-US" dirty="0"/>
              <a:t>Edit text</a:t>
            </a:r>
          </a:p>
          <a:p>
            <a:pPr lvl="0"/>
            <a:endParaRPr lang="en-US" dirty="0"/>
          </a:p>
        </p:txBody>
      </p:sp>
      <p:sp>
        <p:nvSpPr>
          <p:cNvPr id="34" name="Text Placeholder 16"/>
          <p:cNvSpPr>
            <a:spLocks noGrp="1"/>
          </p:cNvSpPr>
          <p:nvPr>
            <p:ph type="body" sz="quarter" idx="20" hasCustomPrompt="1"/>
          </p:nvPr>
        </p:nvSpPr>
        <p:spPr>
          <a:xfrm>
            <a:off x="7864721" y="4496222"/>
            <a:ext cx="3977936" cy="1012969"/>
          </a:xfrm>
          <a:prstGeom prst="rect">
            <a:avLst/>
          </a:prstGeom>
        </p:spPr>
        <p:txBody>
          <a:bodyPr/>
          <a:lstStyle>
            <a:lvl1pPr marL="0" indent="0" rtl="0">
              <a:buNone/>
              <a:defRPr sz="1400" b="0" baseline="0">
                <a:solidFill>
                  <a:schemeClr val="accent2"/>
                </a:solidFill>
              </a:defRPr>
            </a:lvl1pPr>
          </a:lstStyle>
          <a:p>
            <a:pPr lvl="0"/>
            <a:r>
              <a:rPr lang="en-US" dirty="0"/>
              <a:t>Edit text</a:t>
            </a:r>
          </a:p>
          <a:p>
            <a:pPr lvl="0"/>
            <a:endParaRPr lang="en-US" dirty="0"/>
          </a:p>
        </p:txBody>
      </p:sp>
    </p:spTree>
    <p:extLst>
      <p:ext uri="{BB962C8B-B14F-4D97-AF65-F5344CB8AC3E}">
        <p14:creationId xmlns:p14="http://schemas.microsoft.com/office/powerpoint/2010/main" val="1114607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Practical 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DBD1D42-A4A0-4A29-A28F-E9224004DF17}"/>
              </a:ext>
            </a:extLst>
          </p:cNvPr>
          <p:cNvSpPr>
            <a:spLocks noGrp="1"/>
          </p:cNvSpPr>
          <p:nvPr>
            <p:ph type="title"/>
          </p:nvPr>
        </p:nvSpPr>
        <p:spPr>
          <a:xfrm>
            <a:off x="838200" y="365125"/>
            <a:ext cx="10515600" cy="1325563"/>
          </a:xfrm>
          <a:prstGeom prst="rect">
            <a:avLst/>
          </a:prstGeom>
        </p:spPr>
        <p:txBody>
          <a:bodyPr/>
          <a:lstStyle>
            <a:lvl1pPr algn="ctr">
              <a:defRPr>
                <a:solidFill>
                  <a:schemeClr val="accent2"/>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5CCFC1D0-D0F6-48C8-986D-FF2689727BF4}"/>
              </a:ext>
            </a:extLst>
          </p:cNvPr>
          <p:cNvSpPr>
            <a:spLocks noGrp="1"/>
          </p:cNvSpPr>
          <p:nvPr>
            <p:ph idx="1" hasCustomPrompt="1"/>
          </p:nvPr>
        </p:nvSpPr>
        <p:spPr>
          <a:xfrm>
            <a:off x="838200" y="1825625"/>
            <a:ext cx="10515600" cy="4351338"/>
          </a:xfrm>
          <a:prstGeom prst="rect">
            <a:avLst/>
          </a:prstGeom>
        </p:spPr>
        <p:txBody>
          <a:bodyPr/>
          <a:lstStyle>
            <a:lvl1pPr>
              <a:defRPr>
                <a:solidFill>
                  <a:schemeClr val="accent2"/>
                </a:solidFill>
                <a:latin typeface="Segoe UI" panose="020B0502040204020203" pitchFamily="34" charset="0"/>
                <a:cs typeface="Segoe UI" panose="020B0502040204020203" pitchFamily="34" charset="0"/>
              </a:defRPr>
            </a:lvl1pPr>
            <a:lvl2pPr>
              <a:defRPr>
                <a:solidFill>
                  <a:schemeClr val="accent1"/>
                </a:solidFill>
                <a:latin typeface="Segoe UI" panose="020B0502040204020203" pitchFamily="34" charset="0"/>
                <a:cs typeface="Segoe UI" panose="020B0502040204020203" pitchFamily="34" charset="0"/>
              </a:defRPr>
            </a:lvl2pPr>
            <a:lvl3pPr>
              <a:defRPr>
                <a:solidFill>
                  <a:schemeClr val="tx2"/>
                </a:solidFill>
                <a:latin typeface="Segoe UI" panose="020B0502040204020203" pitchFamily="34" charset="0"/>
                <a:cs typeface="Segoe UI" panose="020B0502040204020203" pitchFamily="34" charset="0"/>
              </a:defRPr>
            </a:lvl3pPr>
            <a:lvl4pPr>
              <a:defRPr>
                <a:solidFill>
                  <a:schemeClr val="tx2"/>
                </a:solidFill>
                <a:latin typeface="Segoe UI" panose="020B0502040204020203" pitchFamily="34" charset="0"/>
                <a:cs typeface="Segoe UI" panose="020B0502040204020203" pitchFamily="34" charset="0"/>
              </a:defRPr>
            </a:lvl4pPr>
            <a:lvl5pPr>
              <a:defRPr>
                <a:solidFill>
                  <a:schemeClr val="tx2"/>
                </a:solidFill>
                <a:latin typeface="Segoe UI" panose="020B0502040204020203" pitchFamily="34" charset="0"/>
                <a:cs typeface="Segoe UI" panose="020B0502040204020203" pitchFamily="34" charset="0"/>
              </a:defRPr>
            </a:lvl5pPr>
          </a:lstStyle>
          <a:p>
            <a:pPr lvl="0"/>
            <a:r>
              <a:rPr lang="en-US" dirty="0"/>
              <a:t>Click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17198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Practical 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CD484C5-9FC9-4885-AB3F-174C8A8B79E2}"/>
              </a:ext>
            </a:extLst>
          </p:cNvPr>
          <p:cNvSpPr>
            <a:spLocks noGrp="1"/>
          </p:cNvSpPr>
          <p:nvPr>
            <p:ph type="title"/>
          </p:nvPr>
        </p:nvSpPr>
        <p:spPr>
          <a:xfrm>
            <a:off x="839788" y="365125"/>
            <a:ext cx="10515600" cy="1325563"/>
          </a:xfrm>
          <a:prstGeom prst="rect">
            <a:avLst/>
          </a:prstGeom>
        </p:spPr>
        <p:txBody>
          <a:bodyPr/>
          <a:lstStyle>
            <a:lvl1pPr algn="ctr">
              <a:defRPr>
                <a:solidFill>
                  <a:schemeClr val="accent2"/>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5" name="Text Placeholder 2">
            <a:extLst>
              <a:ext uri="{FF2B5EF4-FFF2-40B4-BE49-F238E27FC236}">
                <a16:creationId xmlns:a16="http://schemas.microsoft.com/office/drawing/2014/main" id="{8D507255-6025-44A5-881B-2C49C73F7A2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solidFill>
                  <a:schemeClr val="accent1"/>
                </a:solidFill>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3">
            <a:extLst>
              <a:ext uri="{FF2B5EF4-FFF2-40B4-BE49-F238E27FC236}">
                <a16:creationId xmlns:a16="http://schemas.microsoft.com/office/drawing/2014/main" id="{0D96280E-FCC4-4CAA-8BB5-3F466DA845EA}"/>
              </a:ext>
            </a:extLst>
          </p:cNvPr>
          <p:cNvSpPr>
            <a:spLocks noGrp="1"/>
          </p:cNvSpPr>
          <p:nvPr>
            <p:ph sz="half" idx="2"/>
          </p:nvPr>
        </p:nvSpPr>
        <p:spPr>
          <a:xfrm>
            <a:off x="839788" y="2505075"/>
            <a:ext cx="5157787" cy="3684588"/>
          </a:xfrm>
          <a:prstGeom prst="rect">
            <a:avLst/>
          </a:prstGeom>
        </p:spPr>
        <p:txBody>
          <a:bodyPr/>
          <a:lstStyle>
            <a:lvl1pPr>
              <a:defRPr>
                <a:solidFill>
                  <a:schemeClr val="accent5"/>
                </a:solidFill>
                <a:latin typeface="Segoe UI" panose="020B0502040204020203" pitchFamily="34" charset="0"/>
                <a:cs typeface="Segoe UI" panose="020B0502040204020203" pitchFamily="34" charset="0"/>
              </a:defRPr>
            </a:lvl1pPr>
            <a:lvl2pPr>
              <a:defRPr>
                <a:solidFill>
                  <a:schemeClr val="accent3"/>
                </a:solidFill>
                <a:latin typeface="Segoe UI" panose="020B0502040204020203" pitchFamily="34" charset="0"/>
                <a:cs typeface="Segoe UI" panose="020B0502040204020203" pitchFamily="34" charset="0"/>
              </a:defRPr>
            </a:lvl2pPr>
            <a:lvl3pPr>
              <a:defRPr>
                <a:solidFill>
                  <a:schemeClr val="tx2"/>
                </a:solidFill>
                <a:latin typeface="Segoe UI" panose="020B0502040204020203" pitchFamily="34" charset="0"/>
                <a:cs typeface="Segoe UI" panose="020B0502040204020203" pitchFamily="34" charset="0"/>
              </a:defRPr>
            </a:lvl3pPr>
            <a:lvl4pPr>
              <a:defRPr>
                <a:solidFill>
                  <a:schemeClr val="tx2"/>
                </a:solidFill>
                <a:latin typeface="Segoe UI" panose="020B0502040204020203" pitchFamily="34" charset="0"/>
                <a:cs typeface="Segoe UI" panose="020B0502040204020203" pitchFamily="34" charset="0"/>
              </a:defRPr>
            </a:lvl4pPr>
            <a:lvl5pPr>
              <a:defRPr>
                <a:solidFill>
                  <a:schemeClr val="tx2"/>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a:extLst>
              <a:ext uri="{FF2B5EF4-FFF2-40B4-BE49-F238E27FC236}">
                <a16:creationId xmlns:a16="http://schemas.microsoft.com/office/drawing/2014/main" id="{C2AD6664-7CCF-4E51-9036-AEA2EB127FF9}"/>
              </a:ext>
            </a:extLst>
          </p:cNvPr>
          <p:cNvSpPr>
            <a:spLocks noGrp="1"/>
          </p:cNvSpPr>
          <p:nvPr>
            <p:ph type="body" idx="10"/>
          </p:nvPr>
        </p:nvSpPr>
        <p:spPr>
          <a:xfrm>
            <a:off x="6194425" y="1681163"/>
            <a:ext cx="5157787" cy="823912"/>
          </a:xfrm>
          <a:prstGeom prst="rect">
            <a:avLst/>
          </a:prstGeom>
        </p:spPr>
        <p:txBody>
          <a:bodyPr anchor="b"/>
          <a:lstStyle>
            <a:lvl1pPr marL="0" indent="0" rtl="0">
              <a:buNone/>
              <a:defRPr sz="2400" b="1">
                <a:solidFill>
                  <a:schemeClr val="accent1"/>
                </a:solidFill>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Content Placeholder 3">
            <a:extLst>
              <a:ext uri="{FF2B5EF4-FFF2-40B4-BE49-F238E27FC236}">
                <a16:creationId xmlns:a16="http://schemas.microsoft.com/office/drawing/2014/main" id="{C837AF98-CDC6-411C-9DBB-4E6396B65648}"/>
              </a:ext>
            </a:extLst>
          </p:cNvPr>
          <p:cNvSpPr>
            <a:spLocks noGrp="1"/>
          </p:cNvSpPr>
          <p:nvPr>
            <p:ph sz="half" idx="11"/>
          </p:nvPr>
        </p:nvSpPr>
        <p:spPr>
          <a:xfrm>
            <a:off x="6194425" y="2505075"/>
            <a:ext cx="5157787" cy="3684588"/>
          </a:xfrm>
          <a:prstGeom prst="rect">
            <a:avLst/>
          </a:prstGeom>
        </p:spPr>
        <p:txBody>
          <a:bodyPr/>
          <a:lstStyle>
            <a:lvl1pPr rtl="0">
              <a:defRPr>
                <a:solidFill>
                  <a:schemeClr val="accent5"/>
                </a:solidFill>
                <a:latin typeface="Segoe UI" panose="020B0502040204020203" pitchFamily="34" charset="0"/>
                <a:cs typeface="Segoe UI" panose="020B0502040204020203" pitchFamily="34" charset="0"/>
              </a:defRPr>
            </a:lvl1pPr>
            <a:lvl2pPr rtl="0">
              <a:defRPr>
                <a:solidFill>
                  <a:schemeClr val="accent3"/>
                </a:solidFill>
                <a:latin typeface="Segoe UI" panose="020B0502040204020203" pitchFamily="34" charset="0"/>
                <a:cs typeface="Segoe UI" panose="020B0502040204020203" pitchFamily="34" charset="0"/>
              </a:defRPr>
            </a:lvl2pPr>
            <a:lvl3pPr rtl="0">
              <a:defRPr>
                <a:solidFill>
                  <a:schemeClr val="tx2"/>
                </a:solidFill>
                <a:latin typeface="Segoe UI" panose="020B0502040204020203" pitchFamily="34" charset="0"/>
                <a:cs typeface="Segoe UI" panose="020B0502040204020203" pitchFamily="34" charset="0"/>
              </a:defRPr>
            </a:lvl3pPr>
            <a:lvl4pPr rtl="0">
              <a:defRPr>
                <a:solidFill>
                  <a:schemeClr val="tx2"/>
                </a:solidFill>
                <a:latin typeface="Segoe UI" panose="020B0502040204020203" pitchFamily="34" charset="0"/>
                <a:cs typeface="Segoe UI" panose="020B0502040204020203" pitchFamily="34" charset="0"/>
              </a:defRPr>
            </a:lvl4pPr>
            <a:lvl5pPr rtl="0">
              <a:defRPr>
                <a:solidFill>
                  <a:schemeClr val="tx2"/>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3970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Practical 3">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A4EDA5B4-ACD7-4AE8-816F-4D6BD70208B2}"/>
              </a:ext>
            </a:extLst>
          </p:cNvPr>
          <p:cNvSpPr>
            <a:spLocks noGrp="1"/>
          </p:cNvSpPr>
          <p:nvPr>
            <p:ph type="pic" idx="1"/>
          </p:nvPr>
        </p:nvSpPr>
        <p:spPr>
          <a:xfrm>
            <a:off x="5183188" y="987425"/>
            <a:ext cx="6172200" cy="4873625"/>
          </a:xfrm>
          <a:prstGeom prst="rect">
            <a:avLst/>
          </a:prstGeom>
        </p:spPr>
        <p:txBody>
          <a:bodyPr/>
          <a:lstStyle>
            <a:lvl1pPr marL="0" indent="0">
              <a:buNone/>
              <a:defRPr sz="3200">
                <a:latin typeface="Segoe UI" panose="020B0502040204020203" pitchFamily="34" charset="0"/>
                <a:cs typeface="Segoe UI" panose="020B050204020402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itle 1">
            <a:extLst>
              <a:ext uri="{FF2B5EF4-FFF2-40B4-BE49-F238E27FC236}">
                <a16:creationId xmlns:a16="http://schemas.microsoft.com/office/drawing/2014/main" id="{7443881E-5EF3-4AA5-B650-B608E0ADD166}"/>
              </a:ext>
            </a:extLst>
          </p:cNvPr>
          <p:cNvSpPr>
            <a:spLocks noGrp="1"/>
          </p:cNvSpPr>
          <p:nvPr>
            <p:ph type="title"/>
          </p:nvPr>
        </p:nvSpPr>
        <p:spPr>
          <a:xfrm>
            <a:off x="839788" y="457200"/>
            <a:ext cx="3932237" cy="1600200"/>
          </a:xfrm>
          <a:prstGeom prst="rect">
            <a:avLst/>
          </a:prstGeom>
        </p:spPr>
        <p:txBody>
          <a:bodyPr anchor="b"/>
          <a:lstStyle>
            <a:lvl1pPr>
              <a:defRPr sz="2800">
                <a:solidFill>
                  <a:schemeClr val="accent2"/>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9" name="Text Placeholder 3">
            <a:extLst>
              <a:ext uri="{FF2B5EF4-FFF2-40B4-BE49-F238E27FC236}">
                <a16:creationId xmlns:a16="http://schemas.microsoft.com/office/drawing/2014/main" id="{4F62DC02-5929-4B8E-9092-C14D8614DB9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solidFill>
                  <a:schemeClr val="accent1"/>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649802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Practical 4">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B2792B-2CBB-4201-B622-C879C4DC93CA}"/>
              </a:ext>
            </a:extLst>
          </p:cNvPr>
          <p:cNvSpPr>
            <a:spLocks noGrp="1"/>
          </p:cNvSpPr>
          <p:nvPr>
            <p:ph idx="1"/>
          </p:nvPr>
        </p:nvSpPr>
        <p:spPr>
          <a:xfrm>
            <a:off x="5183188" y="987425"/>
            <a:ext cx="6172200" cy="4873625"/>
          </a:xfrm>
          <a:prstGeom prst="rect">
            <a:avLst/>
          </a:prstGeom>
        </p:spPr>
        <p:txBody>
          <a:bodyPr/>
          <a:lstStyle>
            <a:lvl1pPr>
              <a:defRPr sz="3200">
                <a:solidFill>
                  <a:schemeClr val="accent1"/>
                </a:solidFill>
                <a:latin typeface="Segoe UI" panose="020B0502040204020203" pitchFamily="34" charset="0"/>
                <a:cs typeface="Segoe UI" panose="020B0502040204020203" pitchFamily="34" charset="0"/>
              </a:defRPr>
            </a:lvl1pPr>
            <a:lvl2pPr>
              <a:defRPr sz="2800">
                <a:solidFill>
                  <a:schemeClr val="accent3"/>
                </a:solidFill>
                <a:latin typeface="Segoe UI" panose="020B0502040204020203" pitchFamily="34" charset="0"/>
                <a:cs typeface="Segoe UI" panose="020B0502040204020203" pitchFamily="34" charset="0"/>
              </a:defRPr>
            </a:lvl2pPr>
            <a:lvl3pPr>
              <a:defRPr sz="2400">
                <a:solidFill>
                  <a:schemeClr val="tx2"/>
                </a:solidFill>
                <a:latin typeface="Segoe UI" panose="020B0502040204020203" pitchFamily="34" charset="0"/>
                <a:cs typeface="Segoe UI" panose="020B0502040204020203" pitchFamily="34" charset="0"/>
              </a:defRPr>
            </a:lvl3pPr>
            <a:lvl4pPr>
              <a:defRPr sz="2000">
                <a:solidFill>
                  <a:schemeClr val="tx2"/>
                </a:solidFill>
                <a:latin typeface="Segoe UI" panose="020B0502040204020203" pitchFamily="34" charset="0"/>
                <a:cs typeface="Segoe UI" panose="020B0502040204020203" pitchFamily="34" charset="0"/>
              </a:defRPr>
            </a:lvl4pPr>
            <a:lvl5pPr>
              <a:defRPr sz="2000">
                <a:solidFill>
                  <a:schemeClr val="tx2"/>
                </a:solidFill>
                <a:latin typeface="Segoe UI" panose="020B0502040204020203" pitchFamily="34" charset="0"/>
                <a:cs typeface="Segoe UI" panose="020B0502040204020203"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a:extLst>
              <a:ext uri="{FF2B5EF4-FFF2-40B4-BE49-F238E27FC236}">
                <a16:creationId xmlns:a16="http://schemas.microsoft.com/office/drawing/2014/main" id="{2843B507-1EA5-4E3B-8B51-FA9969A6BFBE}"/>
              </a:ext>
            </a:extLst>
          </p:cNvPr>
          <p:cNvSpPr>
            <a:spLocks noGrp="1"/>
          </p:cNvSpPr>
          <p:nvPr>
            <p:ph type="title"/>
          </p:nvPr>
        </p:nvSpPr>
        <p:spPr>
          <a:xfrm>
            <a:off x="839788" y="457200"/>
            <a:ext cx="3932237" cy="1600200"/>
          </a:xfrm>
          <a:prstGeom prst="rect">
            <a:avLst/>
          </a:prstGeom>
        </p:spPr>
        <p:txBody>
          <a:bodyPr anchor="b"/>
          <a:lstStyle>
            <a:lvl1pPr>
              <a:defRPr sz="2800">
                <a:solidFill>
                  <a:schemeClr val="accent2"/>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6" name="Text Placeholder 3">
            <a:extLst>
              <a:ext uri="{FF2B5EF4-FFF2-40B4-BE49-F238E27FC236}">
                <a16:creationId xmlns:a16="http://schemas.microsoft.com/office/drawing/2014/main" id="{DFE5AEB7-FF6F-441A-A1B4-3733DF7AACF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solidFill>
                  <a:schemeClr val="accent1"/>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442032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Practical 5">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09226367-6058-43FD-B188-1C1C245F2116}"/>
              </a:ext>
            </a:extLst>
          </p:cNvPr>
          <p:cNvCxnSpPr/>
          <p:nvPr userDrawn="1"/>
        </p:nvCxnSpPr>
        <p:spPr>
          <a:xfrm>
            <a:off x="609154" y="4105013"/>
            <a:ext cx="691243" cy="0"/>
          </a:xfrm>
          <a:prstGeom prst="line">
            <a:avLst/>
          </a:prstGeom>
          <a:ln w="25400">
            <a:solidFill>
              <a:srgbClr val="4DDA8D"/>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35473CF8-79D9-49D5-B2CF-7DFA4C7C9A0F}"/>
              </a:ext>
            </a:extLst>
          </p:cNvPr>
          <p:cNvSpPr>
            <a:spLocks noGrp="1"/>
          </p:cNvSpPr>
          <p:nvPr>
            <p:ph type="body" sz="quarter" idx="10" hasCustomPrompt="1"/>
          </p:nvPr>
        </p:nvSpPr>
        <p:spPr>
          <a:xfrm>
            <a:off x="568670" y="2986349"/>
            <a:ext cx="3717925" cy="657225"/>
          </a:xfrm>
          <a:prstGeom prst="rect">
            <a:avLst/>
          </a:prstGeom>
        </p:spPr>
        <p:txBody>
          <a:bodyPr/>
          <a:lstStyle>
            <a:lvl1pPr>
              <a:buNone/>
              <a:defRPr>
                <a:solidFill>
                  <a:schemeClr val="accent2"/>
                </a:solidFill>
                <a:latin typeface="Segoe UI" panose="020B0502040204020203" pitchFamily="34" charset="0"/>
                <a:cs typeface="Segoe UI" panose="020B0502040204020203" pitchFamily="34" charset="0"/>
              </a:defRPr>
            </a:lvl1pPr>
          </a:lstStyle>
          <a:p>
            <a:pPr lvl="0"/>
            <a:r>
              <a:rPr lang="en-US" dirty="0"/>
              <a:t>Title</a:t>
            </a:r>
          </a:p>
          <a:p>
            <a:pPr lvl="0"/>
            <a:endParaRPr lang="en-US" dirty="0"/>
          </a:p>
        </p:txBody>
      </p:sp>
      <p:sp>
        <p:nvSpPr>
          <p:cNvPr id="11" name="Text Placeholder 6">
            <a:extLst>
              <a:ext uri="{FF2B5EF4-FFF2-40B4-BE49-F238E27FC236}">
                <a16:creationId xmlns:a16="http://schemas.microsoft.com/office/drawing/2014/main" id="{390B0D19-EC25-4CB4-AD38-60976C6DF8D9}"/>
              </a:ext>
            </a:extLst>
          </p:cNvPr>
          <p:cNvSpPr>
            <a:spLocks noGrp="1"/>
          </p:cNvSpPr>
          <p:nvPr>
            <p:ph type="body" sz="quarter" idx="11" hasCustomPrompt="1"/>
          </p:nvPr>
        </p:nvSpPr>
        <p:spPr>
          <a:xfrm>
            <a:off x="4371975" y="885825"/>
            <a:ext cx="7251355" cy="5057773"/>
          </a:xfrm>
          <a:prstGeom prst="rect">
            <a:avLst/>
          </a:prstGeom>
        </p:spPr>
        <p:txBody>
          <a:bodyPr anchor="ctr"/>
          <a:lstStyle>
            <a:lvl1pPr>
              <a:buFont typeface="Wingdings" panose="05000000000000000000" pitchFamily="2" charset="2"/>
              <a:buChar char="§"/>
              <a:defRPr sz="1600">
                <a:solidFill>
                  <a:schemeClr val="accent2"/>
                </a:solidFill>
                <a:latin typeface="Segoe UI" panose="020B0502040204020203" pitchFamily="34" charset="0"/>
                <a:cs typeface="Segoe UI" panose="020B0502040204020203" pitchFamily="34" charset="0"/>
              </a:defRPr>
            </a:lvl1pPr>
          </a:lstStyle>
          <a:p>
            <a:pPr lvl="0"/>
            <a:r>
              <a:rPr lang="en-US" dirty="0"/>
              <a:t>First</a:t>
            </a:r>
          </a:p>
          <a:p>
            <a:pPr lvl="0"/>
            <a:r>
              <a:rPr lang="en-US" dirty="0"/>
              <a:t>Second</a:t>
            </a:r>
          </a:p>
          <a:p>
            <a:pPr lvl="0"/>
            <a:r>
              <a:rPr lang="en-US" dirty="0"/>
              <a:t>third</a:t>
            </a:r>
          </a:p>
        </p:txBody>
      </p:sp>
    </p:spTree>
    <p:extLst>
      <p:ext uri="{BB962C8B-B14F-4D97-AF65-F5344CB8AC3E}">
        <p14:creationId xmlns:p14="http://schemas.microsoft.com/office/powerpoint/2010/main" val="3274980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Practical 6">
    <p:spTree>
      <p:nvGrpSpPr>
        <p:cNvPr id="1" name=""/>
        <p:cNvGrpSpPr/>
        <p:nvPr/>
      </p:nvGrpSpPr>
      <p:grpSpPr>
        <a:xfrm>
          <a:off x="0" y="0"/>
          <a:ext cx="0" cy="0"/>
          <a:chOff x="0" y="0"/>
          <a:chExt cx="0" cy="0"/>
        </a:xfrm>
      </p:grpSpPr>
      <p:sp>
        <p:nvSpPr>
          <p:cNvPr id="11" name="Graphic 38">
            <a:extLst>
              <a:ext uri="{FF2B5EF4-FFF2-40B4-BE49-F238E27FC236}">
                <a16:creationId xmlns:a16="http://schemas.microsoft.com/office/drawing/2014/main" id="{C6781069-FFAD-42FC-8E81-C50A734A3D47}"/>
              </a:ext>
            </a:extLst>
          </p:cNvPr>
          <p:cNvSpPr/>
          <p:nvPr userDrawn="1"/>
        </p:nvSpPr>
        <p:spPr>
          <a:xfrm>
            <a:off x="3260501" y="1332050"/>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10" name="Picture Placeholder 10">
            <a:extLst>
              <a:ext uri="{FF2B5EF4-FFF2-40B4-BE49-F238E27FC236}">
                <a16:creationId xmlns:a16="http://schemas.microsoft.com/office/drawing/2014/main" id="{C745217E-EB59-449A-850F-6D8E1620C235}"/>
              </a:ext>
            </a:extLst>
          </p:cNvPr>
          <p:cNvSpPr>
            <a:spLocks noGrp="1"/>
          </p:cNvSpPr>
          <p:nvPr>
            <p:ph type="pic" sz="quarter" idx="4294967295"/>
          </p:nvPr>
        </p:nvSpPr>
        <p:spPr>
          <a:xfrm>
            <a:off x="1358900" y="3429000"/>
            <a:ext cx="10833100" cy="3190875"/>
          </a:xfrm>
          <a:prstGeom prst="rect">
            <a:avLst/>
          </a:prstGeom>
        </p:spPr>
      </p:sp>
      <p:sp>
        <p:nvSpPr>
          <p:cNvPr id="13" name="Text Placeholder 16"/>
          <p:cNvSpPr>
            <a:spLocks noGrp="1"/>
          </p:cNvSpPr>
          <p:nvPr>
            <p:ph type="body" sz="quarter" idx="10" hasCustomPrompt="1"/>
          </p:nvPr>
        </p:nvSpPr>
        <p:spPr>
          <a:xfrm>
            <a:off x="1295400" y="2258587"/>
            <a:ext cx="3978372" cy="1170414"/>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sp>
        <p:nvSpPr>
          <p:cNvPr id="16" name="Text Placeholder 16"/>
          <p:cNvSpPr>
            <a:spLocks noGrp="1"/>
          </p:cNvSpPr>
          <p:nvPr>
            <p:ph type="body" sz="quarter" idx="11" hasCustomPrompt="1"/>
          </p:nvPr>
        </p:nvSpPr>
        <p:spPr>
          <a:xfrm>
            <a:off x="6608493" y="2182386"/>
            <a:ext cx="4554807" cy="1046589"/>
          </a:xfrm>
          <a:prstGeom prst="rect">
            <a:avLst/>
          </a:prstGeom>
        </p:spPr>
        <p:txBody>
          <a:bodyPr anchor="ctr"/>
          <a:lstStyle>
            <a:lvl1pPr marL="0" indent="0" rtl="0">
              <a:buNone/>
              <a:defRPr sz="1100" strike="noStrike" baseline="0">
                <a:solidFill>
                  <a:schemeClr val="accent2"/>
                </a:solidFill>
                <a:effectLst/>
              </a:defRPr>
            </a:lvl1pPr>
          </a:lstStyle>
          <a:p>
            <a:pPr lvl="0"/>
            <a:r>
              <a:rPr lang="en-US" dirty="0"/>
              <a:t>Edit text</a:t>
            </a:r>
          </a:p>
        </p:txBody>
      </p:sp>
      <p:sp>
        <p:nvSpPr>
          <p:cNvPr id="17" name="Freeform: Shape 7">
            <a:extLst>
              <a:ext uri="{FF2B5EF4-FFF2-40B4-BE49-F238E27FC236}">
                <a16:creationId xmlns:a16="http://schemas.microsoft.com/office/drawing/2014/main" id="{119DF90B-80DD-4B7F-BDEE-178475287179}"/>
              </a:ext>
            </a:extLst>
          </p:cNvPr>
          <p:cNvSpPr/>
          <p:nvPr userDrawn="1"/>
        </p:nvSpPr>
        <p:spPr>
          <a:xfrm>
            <a:off x="1428965" y="1853380"/>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Tree>
    <p:extLst>
      <p:ext uri="{BB962C8B-B14F-4D97-AF65-F5344CB8AC3E}">
        <p14:creationId xmlns:p14="http://schemas.microsoft.com/office/powerpoint/2010/main" val="45939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reative 10">
    <p:spTree>
      <p:nvGrpSpPr>
        <p:cNvPr id="1" name=""/>
        <p:cNvGrpSpPr/>
        <p:nvPr/>
      </p:nvGrpSpPr>
      <p:grpSpPr>
        <a:xfrm>
          <a:off x="0" y="0"/>
          <a:ext cx="0" cy="0"/>
          <a:chOff x="0" y="0"/>
          <a:chExt cx="0" cy="0"/>
        </a:xfrm>
      </p:grpSpPr>
      <p:sp>
        <p:nvSpPr>
          <p:cNvPr id="215" name="Graphic 38">
            <a:extLst>
              <a:ext uri="{FF2B5EF4-FFF2-40B4-BE49-F238E27FC236}">
                <a16:creationId xmlns:a16="http://schemas.microsoft.com/office/drawing/2014/main" id="{C6781069-FFAD-42FC-8E81-C50A734A3D47}"/>
              </a:ext>
            </a:extLst>
          </p:cNvPr>
          <p:cNvSpPr/>
          <p:nvPr userDrawn="1"/>
        </p:nvSpPr>
        <p:spPr>
          <a:xfrm>
            <a:off x="4219575" y="444500"/>
            <a:ext cx="1876425" cy="3752850"/>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endParaRPr lang="en-ID" sz="2000">
              <a:latin typeface="+mj-lt"/>
            </a:endParaRPr>
          </a:p>
        </p:txBody>
      </p:sp>
      <p:sp>
        <p:nvSpPr>
          <p:cNvPr id="198" name="Rectangle 197">
            <a:extLst>
              <a:ext uri="{FF2B5EF4-FFF2-40B4-BE49-F238E27FC236}">
                <a16:creationId xmlns:a16="http://schemas.microsoft.com/office/drawing/2014/main" id="{C64A3536-F788-44EC-B0E5-785063FC3E0D}"/>
              </a:ext>
            </a:extLst>
          </p:cNvPr>
          <p:cNvSpPr/>
          <p:nvPr userDrawn="1"/>
        </p:nvSpPr>
        <p:spPr>
          <a:xfrm>
            <a:off x="6832600" y="1"/>
            <a:ext cx="5359401" cy="66198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cxnSp>
        <p:nvCxnSpPr>
          <p:cNvPr id="212" name="Straight Connector 211">
            <a:extLst>
              <a:ext uri="{FF2B5EF4-FFF2-40B4-BE49-F238E27FC236}">
                <a16:creationId xmlns:a16="http://schemas.microsoft.com/office/drawing/2014/main" id="{0E372838-6AC4-4A3E-93DC-5DD9AC3EB508}"/>
              </a:ext>
            </a:extLst>
          </p:cNvPr>
          <p:cNvCxnSpPr>
            <a:cxnSpLocks/>
          </p:cNvCxnSpPr>
          <p:nvPr userDrawn="1"/>
        </p:nvCxnSpPr>
        <p:spPr>
          <a:xfrm>
            <a:off x="6832600" y="931922"/>
            <a:ext cx="5588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3" name="Picture Placeholder 17">
            <a:extLst>
              <a:ext uri="{FF2B5EF4-FFF2-40B4-BE49-F238E27FC236}">
                <a16:creationId xmlns:a16="http://schemas.microsoft.com/office/drawing/2014/main" id="{CD9492D9-5901-4345-B78D-7CA6ABA2941B}"/>
              </a:ext>
            </a:extLst>
          </p:cNvPr>
          <p:cNvSpPr>
            <a:spLocks noGrp="1"/>
          </p:cNvSpPr>
          <p:nvPr>
            <p:ph type="pic" sz="quarter" idx="4294967295"/>
          </p:nvPr>
        </p:nvSpPr>
        <p:spPr>
          <a:xfrm>
            <a:off x="0" y="2466418"/>
            <a:ext cx="6096000" cy="4143931"/>
          </a:xfrm>
          <a:prstGeom prst="rect">
            <a:avLst/>
          </a:prstGeom>
        </p:spPr>
      </p:sp>
      <p:pic>
        <p:nvPicPr>
          <p:cNvPr id="214" name="Graphic 7">
            <a:extLst>
              <a:ext uri="{FF2B5EF4-FFF2-40B4-BE49-F238E27FC236}">
                <a16:creationId xmlns:a16="http://schemas.microsoft.com/office/drawing/2014/main" id="{1604A1C4-BA48-439C-93BB-4C58C3EE33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789574" y="1332274"/>
            <a:ext cx="2142759" cy="659310"/>
          </a:xfrm>
          <a:prstGeom prst="rect">
            <a:avLst/>
          </a:prstGeom>
        </p:spPr>
      </p:pic>
      <p:sp>
        <p:nvSpPr>
          <p:cNvPr id="216" name="Freeform: Shape 7">
            <a:extLst>
              <a:ext uri="{FF2B5EF4-FFF2-40B4-BE49-F238E27FC236}">
                <a16:creationId xmlns:a16="http://schemas.microsoft.com/office/drawing/2014/main" id="{119DF90B-80DD-4B7F-BDEE-178475287179}"/>
              </a:ext>
            </a:extLst>
          </p:cNvPr>
          <p:cNvSpPr/>
          <p:nvPr userDrawn="1"/>
        </p:nvSpPr>
        <p:spPr>
          <a:xfrm>
            <a:off x="1840065" y="931922"/>
            <a:ext cx="402301" cy="402943"/>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endParaRPr lang="en-ID" sz="2000">
              <a:latin typeface="+mj-lt"/>
            </a:endParaRPr>
          </a:p>
        </p:txBody>
      </p:sp>
      <p:sp>
        <p:nvSpPr>
          <p:cNvPr id="217" name="Text Placeholder 16"/>
          <p:cNvSpPr>
            <a:spLocks noGrp="1"/>
          </p:cNvSpPr>
          <p:nvPr>
            <p:ph type="body" sz="quarter" idx="10" hasCustomPrompt="1"/>
          </p:nvPr>
        </p:nvSpPr>
        <p:spPr>
          <a:xfrm>
            <a:off x="1704733" y="1371036"/>
            <a:ext cx="4391268" cy="943539"/>
          </a:xfrm>
          <a:prstGeom prst="rect">
            <a:avLst/>
          </a:prstGeom>
        </p:spPr>
        <p:txBody>
          <a:bodyPr/>
          <a:lstStyle>
            <a:lvl1pPr marL="0" indent="0">
              <a:buNone/>
              <a:defRPr sz="6000" baseline="0">
                <a:solidFill>
                  <a:schemeClr val="accent1"/>
                </a:solidFill>
              </a:defRPr>
            </a:lvl1pPr>
          </a:lstStyle>
          <a:p>
            <a:pPr lvl="0"/>
            <a:r>
              <a:rPr lang="en-US" dirty="0"/>
              <a:t>EDIT TEXT</a:t>
            </a:r>
          </a:p>
          <a:p>
            <a:pPr lvl="0"/>
            <a:endParaRPr lang="en-US" dirty="0"/>
          </a:p>
        </p:txBody>
      </p:sp>
      <p:sp>
        <p:nvSpPr>
          <p:cNvPr id="218" name="Text Placeholder 2"/>
          <p:cNvSpPr>
            <a:spLocks noGrp="1"/>
          </p:cNvSpPr>
          <p:nvPr>
            <p:ph type="body" sz="quarter" idx="18" hasCustomPrompt="1"/>
          </p:nvPr>
        </p:nvSpPr>
        <p:spPr>
          <a:xfrm>
            <a:off x="7093753" y="2009241"/>
            <a:ext cx="1160970" cy="610667"/>
          </a:xfrm>
          <a:prstGeom prst="rect">
            <a:avLst/>
          </a:prstGeom>
        </p:spPr>
        <p:txBody>
          <a:bodyPr anchor="ctr"/>
          <a:lstStyle>
            <a:lvl1pPr marL="0" indent="0">
              <a:buNone/>
              <a:defRPr sz="6600" b="1">
                <a:solidFill>
                  <a:schemeClr val="accent1"/>
                </a:solidFill>
                <a:latin typeface="Segoe UI" panose="020B0502040204020203" pitchFamily="34" charset="0"/>
                <a:cs typeface="Segoe UI" panose="020B0502040204020203" pitchFamily="34" charset="0"/>
              </a:defRPr>
            </a:lvl1pPr>
          </a:lstStyle>
          <a:p>
            <a:pPr lvl="0"/>
            <a:r>
              <a:rPr lang="en-US" dirty="0"/>
              <a:t>1</a:t>
            </a:r>
          </a:p>
        </p:txBody>
      </p:sp>
      <p:sp>
        <p:nvSpPr>
          <p:cNvPr id="219" name="Text Placeholder 2"/>
          <p:cNvSpPr>
            <a:spLocks noGrp="1"/>
          </p:cNvSpPr>
          <p:nvPr>
            <p:ph type="body" sz="quarter" idx="19" hasCustomPrompt="1"/>
          </p:nvPr>
        </p:nvSpPr>
        <p:spPr>
          <a:xfrm>
            <a:off x="8256115" y="2009241"/>
            <a:ext cx="2888135" cy="61066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20" name="Text Placeholder 2"/>
          <p:cNvSpPr>
            <a:spLocks noGrp="1"/>
          </p:cNvSpPr>
          <p:nvPr>
            <p:ph type="body" sz="quarter" idx="20" hasCustomPrompt="1"/>
          </p:nvPr>
        </p:nvSpPr>
        <p:spPr>
          <a:xfrm>
            <a:off x="7093753" y="2733309"/>
            <a:ext cx="1160970" cy="610667"/>
          </a:xfrm>
          <a:prstGeom prst="rect">
            <a:avLst/>
          </a:prstGeom>
        </p:spPr>
        <p:txBody>
          <a:bodyPr anchor="ctr"/>
          <a:lstStyle>
            <a:lvl1pPr marL="0" indent="0" rtl="0">
              <a:buNone/>
              <a:defRPr sz="6600" b="1">
                <a:solidFill>
                  <a:schemeClr val="accent1"/>
                </a:solidFill>
                <a:latin typeface="Segoe UI" panose="020B0502040204020203" pitchFamily="34" charset="0"/>
                <a:cs typeface="Segoe UI" panose="020B0502040204020203" pitchFamily="34" charset="0"/>
              </a:defRPr>
            </a:lvl1pPr>
          </a:lstStyle>
          <a:p>
            <a:pPr lvl="0"/>
            <a:r>
              <a:rPr lang="en-US" dirty="0"/>
              <a:t>2</a:t>
            </a:r>
          </a:p>
        </p:txBody>
      </p:sp>
      <p:sp>
        <p:nvSpPr>
          <p:cNvPr id="221" name="Text Placeholder 2"/>
          <p:cNvSpPr>
            <a:spLocks noGrp="1"/>
          </p:cNvSpPr>
          <p:nvPr>
            <p:ph type="body" sz="quarter" idx="21" hasCustomPrompt="1"/>
          </p:nvPr>
        </p:nvSpPr>
        <p:spPr>
          <a:xfrm>
            <a:off x="8256115" y="2733309"/>
            <a:ext cx="2888135" cy="61066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22" name="Text Placeholder 2"/>
          <p:cNvSpPr>
            <a:spLocks noGrp="1"/>
          </p:cNvSpPr>
          <p:nvPr>
            <p:ph type="body" sz="quarter" idx="22" hasCustomPrompt="1"/>
          </p:nvPr>
        </p:nvSpPr>
        <p:spPr>
          <a:xfrm>
            <a:off x="7093753" y="3479724"/>
            <a:ext cx="1160970" cy="610667"/>
          </a:xfrm>
          <a:prstGeom prst="rect">
            <a:avLst/>
          </a:prstGeom>
        </p:spPr>
        <p:txBody>
          <a:bodyPr anchor="ctr"/>
          <a:lstStyle>
            <a:lvl1pPr marL="0" indent="0" rtl="0">
              <a:buNone/>
              <a:defRPr sz="6600" b="1">
                <a:solidFill>
                  <a:schemeClr val="accent1"/>
                </a:solidFill>
                <a:latin typeface="Segoe UI" panose="020B0502040204020203" pitchFamily="34" charset="0"/>
                <a:cs typeface="Segoe UI" panose="020B0502040204020203" pitchFamily="34" charset="0"/>
              </a:defRPr>
            </a:lvl1pPr>
          </a:lstStyle>
          <a:p>
            <a:pPr lvl="0"/>
            <a:r>
              <a:rPr lang="en-US" dirty="0"/>
              <a:t>3</a:t>
            </a:r>
          </a:p>
        </p:txBody>
      </p:sp>
      <p:sp>
        <p:nvSpPr>
          <p:cNvPr id="223" name="Text Placeholder 2"/>
          <p:cNvSpPr>
            <a:spLocks noGrp="1"/>
          </p:cNvSpPr>
          <p:nvPr>
            <p:ph type="body" sz="quarter" idx="23" hasCustomPrompt="1"/>
          </p:nvPr>
        </p:nvSpPr>
        <p:spPr>
          <a:xfrm>
            <a:off x="8256115" y="3479724"/>
            <a:ext cx="2888135" cy="61066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24" name="Text Placeholder 2"/>
          <p:cNvSpPr>
            <a:spLocks noGrp="1"/>
          </p:cNvSpPr>
          <p:nvPr>
            <p:ph type="body" sz="quarter" idx="24" hasCustomPrompt="1"/>
          </p:nvPr>
        </p:nvSpPr>
        <p:spPr>
          <a:xfrm>
            <a:off x="7093753" y="4229238"/>
            <a:ext cx="1160970" cy="610667"/>
          </a:xfrm>
          <a:prstGeom prst="rect">
            <a:avLst/>
          </a:prstGeom>
        </p:spPr>
        <p:txBody>
          <a:bodyPr anchor="ctr"/>
          <a:lstStyle>
            <a:lvl1pPr marL="0" indent="0" rtl="0">
              <a:buNone/>
              <a:defRPr sz="6600" b="1">
                <a:solidFill>
                  <a:schemeClr val="accent1"/>
                </a:solidFill>
                <a:latin typeface="Segoe UI" panose="020B0502040204020203" pitchFamily="34" charset="0"/>
                <a:cs typeface="Segoe UI" panose="020B0502040204020203" pitchFamily="34" charset="0"/>
              </a:defRPr>
            </a:lvl1pPr>
          </a:lstStyle>
          <a:p>
            <a:pPr lvl="0"/>
            <a:r>
              <a:rPr lang="en-US" dirty="0"/>
              <a:t>4</a:t>
            </a:r>
          </a:p>
        </p:txBody>
      </p:sp>
      <p:sp>
        <p:nvSpPr>
          <p:cNvPr id="225" name="Text Placeholder 2"/>
          <p:cNvSpPr>
            <a:spLocks noGrp="1"/>
          </p:cNvSpPr>
          <p:nvPr>
            <p:ph type="body" sz="quarter" idx="25" hasCustomPrompt="1"/>
          </p:nvPr>
        </p:nvSpPr>
        <p:spPr>
          <a:xfrm>
            <a:off x="8256115" y="4229238"/>
            <a:ext cx="2888135" cy="61066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26" name="Text Placeholder 2"/>
          <p:cNvSpPr>
            <a:spLocks noGrp="1"/>
          </p:cNvSpPr>
          <p:nvPr>
            <p:ph type="body" sz="quarter" idx="26" hasCustomPrompt="1"/>
          </p:nvPr>
        </p:nvSpPr>
        <p:spPr>
          <a:xfrm>
            <a:off x="7093753" y="4950207"/>
            <a:ext cx="1160970" cy="610667"/>
          </a:xfrm>
          <a:prstGeom prst="rect">
            <a:avLst/>
          </a:prstGeom>
        </p:spPr>
        <p:txBody>
          <a:bodyPr anchor="ctr"/>
          <a:lstStyle>
            <a:lvl1pPr marL="0" indent="0" rtl="0">
              <a:buNone/>
              <a:defRPr sz="6600" b="1">
                <a:solidFill>
                  <a:schemeClr val="accent1"/>
                </a:solidFill>
                <a:latin typeface="Segoe UI" panose="020B0502040204020203" pitchFamily="34" charset="0"/>
                <a:cs typeface="Segoe UI" panose="020B0502040204020203" pitchFamily="34" charset="0"/>
              </a:defRPr>
            </a:lvl1pPr>
          </a:lstStyle>
          <a:p>
            <a:pPr lvl="0"/>
            <a:r>
              <a:rPr lang="en-US" dirty="0"/>
              <a:t>5</a:t>
            </a:r>
          </a:p>
        </p:txBody>
      </p:sp>
      <p:sp>
        <p:nvSpPr>
          <p:cNvPr id="227" name="Text Placeholder 2"/>
          <p:cNvSpPr>
            <a:spLocks noGrp="1"/>
          </p:cNvSpPr>
          <p:nvPr>
            <p:ph type="body" sz="quarter" idx="27" hasCustomPrompt="1"/>
          </p:nvPr>
        </p:nvSpPr>
        <p:spPr>
          <a:xfrm>
            <a:off x="8256115" y="4950207"/>
            <a:ext cx="2888135" cy="61066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337915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reative 1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A1C2C1-86C4-40C9-AD79-7BBF75E59550}"/>
              </a:ext>
            </a:extLst>
          </p:cNvPr>
          <p:cNvSpPr/>
          <p:nvPr userDrawn="1"/>
        </p:nvSpPr>
        <p:spPr>
          <a:xfrm>
            <a:off x="0" y="5029200"/>
            <a:ext cx="121920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Rectangle 3">
            <a:extLst>
              <a:ext uri="{FF2B5EF4-FFF2-40B4-BE49-F238E27FC236}">
                <a16:creationId xmlns:a16="http://schemas.microsoft.com/office/drawing/2014/main" id="{B0D9CA7F-9D7E-482C-A913-5A583359FD1A}"/>
              </a:ext>
            </a:extLst>
          </p:cNvPr>
          <p:cNvSpPr/>
          <p:nvPr userDrawn="1"/>
        </p:nvSpPr>
        <p:spPr>
          <a:xfrm>
            <a:off x="-1" y="4718902"/>
            <a:ext cx="2217917"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cxnSp>
        <p:nvCxnSpPr>
          <p:cNvPr id="6" name="Straight Connector 5">
            <a:extLst>
              <a:ext uri="{FF2B5EF4-FFF2-40B4-BE49-F238E27FC236}">
                <a16:creationId xmlns:a16="http://schemas.microsoft.com/office/drawing/2014/main" id="{F8E6121E-794F-484F-96B9-A5AC2ED9412D}"/>
              </a:ext>
            </a:extLst>
          </p:cNvPr>
          <p:cNvCxnSpPr>
            <a:cxnSpLocks/>
          </p:cNvCxnSpPr>
          <p:nvPr userDrawn="1"/>
        </p:nvCxnSpPr>
        <p:spPr>
          <a:xfrm>
            <a:off x="11633200" y="5903048"/>
            <a:ext cx="5588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187DA80-94C2-4BAB-8CFA-C6E53B773B7C}"/>
              </a:ext>
            </a:extLst>
          </p:cNvPr>
          <p:cNvSpPr/>
          <p:nvPr userDrawn="1"/>
        </p:nvSpPr>
        <p:spPr>
          <a:xfrm>
            <a:off x="11633200" y="4718902"/>
            <a:ext cx="558800"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Graphic 38">
            <a:extLst>
              <a:ext uri="{FF2B5EF4-FFF2-40B4-BE49-F238E27FC236}">
                <a16:creationId xmlns:a16="http://schemas.microsoft.com/office/drawing/2014/main" id="{E0CA8508-9400-4595-94EA-8765CFFC0C04}"/>
              </a:ext>
            </a:extLst>
          </p:cNvPr>
          <p:cNvSpPr/>
          <p:nvPr userDrawn="1"/>
        </p:nvSpPr>
        <p:spPr>
          <a:xfrm>
            <a:off x="685800" y="852182"/>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endParaRPr lang="en-ID"/>
          </a:p>
        </p:txBody>
      </p:sp>
      <p:sp>
        <p:nvSpPr>
          <p:cNvPr id="10" name="Rectangle 9">
            <a:extLst>
              <a:ext uri="{FF2B5EF4-FFF2-40B4-BE49-F238E27FC236}">
                <a16:creationId xmlns:a16="http://schemas.microsoft.com/office/drawing/2014/main" id="{9628981E-CD12-430F-9059-94BEEDD07AEE}"/>
              </a:ext>
            </a:extLst>
          </p:cNvPr>
          <p:cNvSpPr/>
          <p:nvPr userDrawn="1"/>
        </p:nvSpPr>
        <p:spPr>
          <a:xfrm>
            <a:off x="7534275" y="852182"/>
            <a:ext cx="4657725"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 name="Freeform: Shape 7">
            <a:extLst>
              <a:ext uri="{FF2B5EF4-FFF2-40B4-BE49-F238E27FC236}">
                <a16:creationId xmlns:a16="http://schemas.microsoft.com/office/drawing/2014/main" id="{119DF90B-80DD-4B7F-BDEE-178475287179}"/>
              </a:ext>
            </a:extLst>
          </p:cNvPr>
          <p:cNvSpPr/>
          <p:nvPr userDrawn="1"/>
        </p:nvSpPr>
        <p:spPr>
          <a:xfrm>
            <a:off x="1068175" y="1645628"/>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endParaRPr lang="en-ID">
              <a:latin typeface="+mj-lt"/>
            </a:endParaRPr>
          </a:p>
        </p:txBody>
      </p:sp>
      <p:sp>
        <p:nvSpPr>
          <p:cNvPr id="17" name="Text Placeholder 16"/>
          <p:cNvSpPr>
            <a:spLocks noGrp="1"/>
          </p:cNvSpPr>
          <p:nvPr>
            <p:ph type="body" sz="quarter" idx="10" hasCustomPrompt="1"/>
          </p:nvPr>
        </p:nvSpPr>
        <p:spPr>
          <a:xfrm>
            <a:off x="914874" y="1983694"/>
            <a:ext cx="3978372" cy="1482459"/>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sp>
        <p:nvSpPr>
          <p:cNvPr id="18" name="Text Placeholder 16"/>
          <p:cNvSpPr>
            <a:spLocks noGrp="1"/>
          </p:cNvSpPr>
          <p:nvPr>
            <p:ph type="body" sz="quarter" idx="11" hasCustomPrompt="1"/>
          </p:nvPr>
        </p:nvSpPr>
        <p:spPr>
          <a:xfrm>
            <a:off x="7534275" y="1257300"/>
            <a:ext cx="4098925" cy="2947252"/>
          </a:xfrm>
          <a:prstGeom prst="rect">
            <a:avLst/>
          </a:prstGeom>
        </p:spPr>
        <p:txBody>
          <a:bodyPr anchor="ctr"/>
          <a:lstStyle>
            <a:lvl1pPr marL="0" indent="0" rtl="0">
              <a:buNone/>
              <a:defRPr sz="1100" strike="noStrike" baseline="0">
                <a:solidFill>
                  <a:schemeClr val="accent2"/>
                </a:solidFill>
                <a:effectLst/>
              </a:defRPr>
            </a:lvl1pPr>
          </a:lstStyle>
          <a:p>
            <a:pPr lvl="0"/>
            <a:r>
              <a:rPr lang="en-US" dirty="0"/>
              <a:t>Edit text</a:t>
            </a:r>
          </a:p>
        </p:txBody>
      </p:sp>
      <p:sp>
        <p:nvSpPr>
          <p:cNvPr id="19" name="Text Placeholder 16"/>
          <p:cNvSpPr>
            <a:spLocks noGrp="1"/>
          </p:cNvSpPr>
          <p:nvPr>
            <p:ph type="body" sz="quarter" idx="12" hasCustomPrompt="1"/>
          </p:nvPr>
        </p:nvSpPr>
        <p:spPr>
          <a:xfrm>
            <a:off x="8562975" y="5572125"/>
            <a:ext cx="2466975" cy="771525"/>
          </a:xfrm>
          <a:prstGeom prst="rect">
            <a:avLst/>
          </a:prstGeom>
        </p:spPr>
        <p:txBody>
          <a:bodyPr anchor="ctr"/>
          <a:lstStyle>
            <a:lvl1pPr marL="0" indent="0" rtl="0">
              <a:buNone/>
              <a:defRPr sz="1600" b="1" strike="noStrike" baseline="0">
                <a:solidFill>
                  <a:schemeClr val="bg1"/>
                </a:solidFill>
                <a:effectLst/>
              </a:defRPr>
            </a:lvl1pPr>
          </a:lstStyle>
          <a:p>
            <a:pPr lvl="0"/>
            <a:r>
              <a:rPr lang="en-US" dirty="0"/>
              <a:t>Edit text</a:t>
            </a:r>
          </a:p>
        </p:txBody>
      </p:sp>
      <p:pic>
        <p:nvPicPr>
          <p:cNvPr id="20" name="Graphic 7">
            <a:extLst>
              <a:ext uri="{FF2B5EF4-FFF2-40B4-BE49-F238E27FC236}">
                <a16:creationId xmlns:a16="http://schemas.microsoft.com/office/drawing/2014/main" id="{1604A1C4-BA48-439C-93BB-4C58C3EE33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91575" y="495852"/>
            <a:ext cx="1743075" cy="536330"/>
          </a:xfrm>
          <a:prstGeom prst="rect">
            <a:avLst/>
          </a:prstGeom>
        </p:spPr>
      </p:pic>
    </p:spTree>
    <p:extLst>
      <p:ext uri="{BB962C8B-B14F-4D97-AF65-F5344CB8AC3E}">
        <p14:creationId xmlns:p14="http://schemas.microsoft.com/office/powerpoint/2010/main" val="4085864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reative 1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0552ECB-F19F-4F9B-9689-BD21232A8E50}"/>
              </a:ext>
            </a:extLst>
          </p:cNvPr>
          <p:cNvSpPr/>
          <p:nvPr userDrawn="1"/>
        </p:nvSpPr>
        <p:spPr>
          <a:xfrm>
            <a:off x="6096000" y="0"/>
            <a:ext cx="6096000" cy="6629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 name="Graphic 38">
            <a:extLst>
              <a:ext uri="{FF2B5EF4-FFF2-40B4-BE49-F238E27FC236}">
                <a16:creationId xmlns:a16="http://schemas.microsoft.com/office/drawing/2014/main" id="{E0CA8508-9400-4595-94EA-8765CFFC0C04}"/>
              </a:ext>
            </a:extLst>
          </p:cNvPr>
          <p:cNvSpPr/>
          <p:nvPr userDrawn="1"/>
        </p:nvSpPr>
        <p:spPr>
          <a:xfrm>
            <a:off x="685800" y="623008"/>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endParaRPr lang="en-ID"/>
          </a:p>
        </p:txBody>
      </p:sp>
      <p:sp>
        <p:nvSpPr>
          <p:cNvPr id="20" name="Freeform: Shape 7">
            <a:extLst>
              <a:ext uri="{FF2B5EF4-FFF2-40B4-BE49-F238E27FC236}">
                <a16:creationId xmlns:a16="http://schemas.microsoft.com/office/drawing/2014/main" id="{119DF90B-80DD-4B7F-BDEE-178475287179}"/>
              </a:ext>
            </a:extLst>
          </p:cNvPr>
          <p:cNvSpPr/>
          <p:nvPr userDrawn="1"/>
        </p:nvSpPr>
        <p:spPr>
          <a:xfrm>
            <a:off x="1068175" y="1416454"/>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endParaRPr lang="en-ID">
              <a:latin typeface="+mj-lt"/>
            </a:endParaRPr>
          </a:p>
        </p:txBody>
      </p:sp>
      <p:sp>
        <p:nvSpPr>
          <p:cNvPr id="21" name="Text Placeholder 16"/>
          <p:cNvSpPr>
            <a:spLocks noGrp="1"/>
          </p:cNvSpPr>
          <p:nvPr>
            <p:ph type="body" sz="quarter" idx="10" hasCustomPrompt="1"/>
          </p:nvPr>
        </p:nvSpPr>
        <p:spPr>
          <a:xfrm>
            <a:off x="914874" y="1754520"/>
            <a:ext cx="3978372" cy="1482459"/>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pic>
        <p:nvPicPr>
          <p:cNvPr id="22" name="Graphic 8">
            <a:extLst>
              <a:ext uri="{FF2B5EF4-FFF2-40B4-BE49-F238E27FC236}">
                <a16:creationId xmlns:a16="http://schemas.microsoft.com/office/drawing/2014/main" id="{C938EC8F-1613-473B-BCE5-340E209CE0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4604995" y="4471388"/>
            <a:ext cx="2284678" cy="716382"/>
          </a:xfrm>
          <a:prstGeom prst="rect">
            <a:avLst/>
          </a:prstGeom>
        </p:spPr>
      </p:pic>
      <p:sp>
        <p:nvSpPr>
          <p:cNvPr id="24" name="Text Placeholder 16"/>
          <p:cNvSpPr>
            <a:spLocks noGrp="1"/>
          </p:cNvSpPr>
          <p:nvPr>
            <p:ph type="body" sz="quarter" idx="11" hasCustomPrompt="1"/>
          </p:nvPr>
        </p:nvSpPr>
        <p:spPr>
          <a:xfrm>
            <a:off x="7185364" y="1076576"/>
            <a:ext cx="3977936" cy="339878"/>
          </a:xfrm>
          <a:prstGeom prst="rect">
            <a:avLst/>
          </a:prstGeom>
        </p:spPr>
        <p:txBody>
          <a:bodyPr/>
          <a:lstStyle>
            <a:lvl1pPr marL="0" indent="0">
              <a:buNone/>
              <a:defRPr sz="2000" b="1" baseline="0">
                <a:solidFill>
                  <a:schemeClr val="bg1"/>
                </a:solidFill>
              </a:defRPr>
            </a:lvl1pPr>
          </a:lstStyle>
          <a:p>
            <a:pPr lvl="0"/>
            <a:r>
              <a:rPr lang="en-US" dirty="0"/>
              <a:t>Edit text</a:t>
            </a:r>
          </a:p>
          <a:p>
            <a:pPr lvl="0"/>
            <a:endParaRPr lang="en-US" dirty="0"/>
          </a:p>
        </p:txBody>
      </p:sp>
      <p:sp>
        <p:nvSpPr>
          <p:cNvPr id="25" name="Text Placeholder 16"/>
          <p:cNvSpPr>
            <a:spLocks noGrp="1"/>
          </p:cNvSpPr>
          <p:nvPr>
            <p:ph type="body" sz="quarter" idx="12" hasCustomPrompt="1"/>
          </p:nvPr>
        </p:nvSpPr>
        <p:spPr>
          <a:xfrm>
            <a:off x="7185364" y="1497998"/>
            <a:ext cx="3977936" cy="1012969"/>
          </a:xfrm>
          <a:prstGeom prst="rect">
            <a:avLst/>
          </a:prstGeom>
        </p:spPr>
        <p:txBody>
          <a:bodyPr/>
          <a:lstStyle>
            <a:lvl1pPr marL="0" indent="0">
              <a:buNone/>
              <a:defRPr sz="1400" b="0" baseline="0">
                <a:solidFill>
                  <a:schemeClr val="bg1"/>
                </a:solidFill>
              </a:defRPr>
            </a:lvl1pPr>
          </a:lstStyle>
          <a:p>
            <a:pPr lvl="0"/>
            <a:r>
              <a:rPr lang="en-US" dirty="0"/>
              <a:t>Edit text</a:t>
            </a:r>
          </a:p>
          <a:p>
            <a:pPr lvl="0"/>
            <a:endParaRPr lang="en-US" dirty="0"/>
          </a:p>
        </p:txBody>
      </p:sp>
      <p:sp>
        <p:nvSpPr>
          <p:cNvPr id="26" name="Text Placeholder 16"/>
          <p:cNvSpPr>
            <a:spLocks noGrp="1"/>
          </p:cNvSpPr>
          <p:nvPr>
            <p:ph type="body" sz="quarter" idx="13" hasCustomPrompt="1"/>
          </p:nvPr>
        </p:nvSpPr>
        <p:spPr>
          <a:xfrm>
            <a:off x="7185364" y="2693668"/>
            <a:ext cx="3977936" cy="339878"/>
          </a:xfrm>
          <a:prstGeom prst="rect">
            <a:avLst/>
          </a:prstGeom>
        </p:spPr>
        <p:txBody>
          <a:bodyPr/>
          <a:lstStyle>
            <a:lvl1pPr marL="0" indent="0" rtl="0">
              <a:buNone/>
              <a:defRPr sz="2000" b="1" baseline="0">
                <a:solidFill>
                  <a:schemeClr val="bg1"/>
                </a:solidFill>
              </a:defRPr>
            </a:lvl1pPr>
          </a:lstStyle>
          <a:p>
            <a:pPr lvl="0"/>
            <a:r>
              <a:rPr lang="en-US" dirty="0"/>
              <a:t>Edit text</a:t>
            </a:r>
          </a:p>
          <a:p>
            <a:pPr lvl="0"/>
            <a:endParaRPr lang="en-US" dirty="0"/>
          </a:p>
        </p:txBody>
      </p:sp>
      <p:sp>
        <p:nvSpPr>
          <p:cNvPr id="27" name="Text Placeholder 16"/>
          <p:cNvSpPr>
            <a:spLocks noGrp="1"/>
          </p:cNvSpPr>
          <p:nvPr>
            <p:ph type="body" sz="quarter" idx="14" hasCustomPrompt="1"/>
          </p:nvPr>
        </p:nvSpPr>
        <p:spPr>
          <a:xfrm>
            <a:off x="7185364" y="3115090"/>
            <a:ext cx="3977936" cy="1012969"/>
          </a:xfrm>
          <a:prstGeom prst="rect">
            <a:avLst/>
          </a:prstGeom>
        </p:spPr>
        <p:txBody>
          <a:bodyPr/>
          <a:lstStyle>
            <a:lvl1pPr marL="0" indent="0" rtl="0">
              <a:buNone/>
              <a:defRPr sz="1400" b="0" baseline="0">
                <a:solidFill>
                  <a:schemeClr val="bg1"/>
                </a:solidFill>
              </a:defRPr>
            </a:lvl1pPr>
          </a:lstStyle>
          <a:p>
            <a:pPr lvl="0"/>
            <a:r>
              <a:rPr lang="en-US" dirty="0"/>
              <a:t>Edit text</a:t>
            </a:r>
          </a:p>
          <a:p>
            <a:pPr lvl="0"/>
            <a:endParaRPr lang="en-US" dirty="0"/>
          </a:p>
        </p:txBody>
      </p:sp>
      <p:sp>
        <p:nvSpPr>
          <p:cNvPr id="31" name="Text Placeholder 16"/>
          <p:cNvSpPr>
            <a:spLocks noGrp="1"/>
          </p:cNvSpPr>
          <p:nvPr>
            <p:ph type="body" sz="quarter" idx="15" hasCustomPrompt="1"/>
          </p:nvPr>
        </p:nvSpPr>
        <p:spPr>
          <a:xfrm>
            <a:off x="7185364" y="4329132"/>
            <a:ext cx="3977936" cy="339878"/>
          </a:xfrm>
          <a:prstGeom prst="rect">
            <a:avLst/>
          </a:prstGeom>
        </p:spPr>
        <p:txBody>
          <a:bodyPr/>
          <a:lstStyle>
            <a:lvl1pPr marL="0" indent="0" rtl="0">
              <a:buNone/>
              <a:defRPr sz="2000" b="1" baseline="0">
                <a:solidFill>
                  <a:schemeClr val="bg1"/>
                </a:solidFill>
              </a:defRPr>
            </a:lvl1pPr>
          </a:lstStyle>
          <a:p>
            <a:pPr lvl="0"/>
            <a:r>
              <a:rPr lang="en-US" dirty="0"/>
              <a:t>Edit text</a:t>
            </a:r>
          </a:p>
          <a:p>
            <a:pPr lvl="0"/>
            <a:endParaRPr lang="en-US" dirty="0"/>
          </a:p>
        </p:txBody>
      </p:sp>
      <p:sp>
        <p:nvSpPr>
          <p:cNvPr id="32" name="Text Placeholder 16"/>
          <p:cNvSpPr>
            <a:spLocks noGrp="1"/>
          </p:cNvSpPr>
          <p:nvPr>
            <p:ph type="body" sz="quarter" idx="16" hasCustomPrompt="1"/>
          </p:nvPr>
        </p:nvSpPr>
        <p:spPr>
          <a:xfrm>
            <a:off x="7185364" y="4750554"/>
            <a:ext cx="3977936" cy="1012969"/>
          </a:xfrm>
          <a:prstGeom prst="rect">
            <a:avLst/>
          </a:prstGeom>
        </p:spPr>
        <p:txBody>
          <a:bodyPr/>
          <a:lstStyle>
            <a:lvl1pPr marL="0" indent="0" rtl="0">
              <a:buNone/>
              <a:defRPr sz="1400" b="0" baseline="0">
                <a:solidFill>
                  <a:schemeClr val="bg1"/>
                </a:solidFill>
              </a:defRPr>
            </a:lvl1pPr>
          </a:lstStyle>
          <a:p>
            <a:pPr lvl="0"/>
            <a:r>
              <a:rPr lang="en-US" dirty="0"/>
              <a:t>Edit text</a:t>
            </a:r>
          </a:p>
          <a:p>
            <a:pPr lvl="0"/>
            <a:endParaRPr lang="en-US" dirty="0"/>
          </a:p>
        </p:txBody>
      </p:sp>
    </p:spTree>
    <p:extLst>
      <p:ext uri="{BB962C8B-B14F-4D97-AF65-F5344CB8AC3E}">
        <p14:creationId xmlns:p14="http://schemas.microsoft.com/office/powerpoint/2010/main" val="78851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reative 1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0552ECB-F19F-4F9B-9689-BD21232A8E50}"/>
              </a:ext>
            </a:extLst>
          </p:cNvPr>
          <p:cNvSpPr/>
          <p:nvPr userDrawn="1"/>
        </p:nvSpPr>
        <p:spPr>
          <a:xfrm>
            <a:off x="6096000" y="0"/>
            <a:ext cx="6096000" cy="6629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 name="Graphic 38">
            <a:extLst>
              <a:ext uri="{FF2B5EF4-FFF2-40B4-BE49-F238E27FC236}">
                <a16:creationId xmlns:a16="http://schemas.microsoft.com/office/drawing/2014/main" id="{E0CA8508-9400-4595-94EA-8765CFFC0C04}"/>
              </a:ext>
            </a:extLst>
          </p:cNvPr>
          <p:cNvSpPr/>
          <p:nvPr userDrawn="1"/>
        </p:nvSpPr>
        <p:spPr>
          <a:xfrm>
            <a:off x="345989" y="259496"/>
            <a:ext cx="982240" cy="1634160"/>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endParaRPr lang="en-ID"/>
          </a:p>
        </p:txBody>
      </p:sp>
      <p:sp>
        <p:nvSpPr>
          <p:cNvPr id="20" name="Freeform: Shape 7">
            <a:extLst>
              <a:ext uri="{FF2B5EF4-FFF2-40B4-BE49-F238E27FC236}">
                <a16:creationId xmlns:a16="http://schemas.microsoft.com/office/drawing/2014/main" id="{119DF90B-80DD-4B7F-BDEE-178475287179}"/>
              </a:ext>
            </a:extLst>
          </p:cNvPr>
          <p:cNvSpPr/>
          <p:nvPr userDrawn="1"/>
        </p:nvSpPr>
        <p:spPr>
          <a:xfrm>
            <a:off x="586392" y="595370"/>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endParaRPr lang="en-ID">
              <a:latin typeface="+mj-lt"/>
            </a:endParaRPr>
          </a:p>
        </p:txBody>
      </p:sp>
      <p:sp>
        <p:nvSpPr>
          <p:cNvPr id="21" name="Text Placeholder 16"/>
          <p:cNvSpPr>
            <a:spLocks noGrp="1"/>
          </p:cNvSpPr>
          <p:nvPr>
            <p:ph type="body" sz="quarter" idx="10" hasCustomPrompt="1"/>
          </p:nvPr>
        </p:nvSpPr>
        <p:spPr>
          <a:xfrm>
            <a:off x="428407" y="924377"/>
            <a:ext cx="3978372" cy="573622"/>
          </a:xfrm>
          <a:prstGeom prst="rect">
            <a:avLst/>
          </a:prstGeom>
        </p:spPr>
        <p:txBody>
          <a:bodyPr/>
          <a:lstStyle>
            <a:lvl1pPr marL="0" indent="0">
              <a:buNone/>
              <a:defRPr sz="2400" baseline="0">
                <a:solidFill>
                  <a:schemeClr val="accent1"/>
                </a:solidFill>
              </a:defRPr>
            </a:lvl1pPr>
          </a:lstStyle>
          <a:p>
            <a:pPr lvl="0"/>
            <a:r>
              <a:rPr lang="en-US" dirty="0"/>
              <a:t>EDIT TEXT</a:t>
            </a:r>
          </a:p>
          <a:p>
            <a:pPr lvl="0"/>
            <a:endParaRPr lang="en-US" dirty="0"/>
          </a:p>
        </p:txBody>
      </p:sp>
      <p:pic>
        <p:nvPicPr>
          <p:cNvPr id="22" name="Graphic 8">
            <a:extLst>
              <a:ext uri="{FF2B5EF4-FFF2-40B4-BE49-F238E27FC236}">
                <a16:creationId xmlns:a16="http://schemas.microsoft.com/office/drawing/2014/main" id="{C938EC8F-1613-473B-BCE5-340E209CE0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4604995" y="4471388"/>
            <a:ext cx="2284678" cy="716382"/>
          </a:xfrm>
          <a:prstGeom prst="rect">
            <a:avLst/>
          </a:prstGeom>
        </p:spPr>
      </p:pic>
      <p:sp>
        <p:nvSpPr>
          <p:cNvPr id="24" name="Text Placeholder 16"/>
          <p:cNvSpPr>
            <a:spLocks noGrp="1"/>
          </p:cNvSpPr>
          <p:nvPr>
            <p:ph type="body" sz="quarter" idx="11" hasCustomPrompt="1"/>
          </p:nvPr>
        </p:nvSpPr>
        <p:spPr>
          <a:xfrm>
            <a:off x="7185364" y="1076576"/>
            <a:ext cx="3977936" cy="339878"/>
          </a:xfrm>
          <a:prstGeom prst="rect">
            <a:avLst/>
          </a:prstGeom>
        </p:spPr>
        <p:txBody>
          <a:bodyPr/>
          <a:lstStyle>
            <a:lvl1pPr marL="0" indent="0">
              <a:buNone/>
              <a:defRPr sz="2000" b="1" baseline="0">
                <a:solidFill>
                  <a:schemeClr val="bg1"/>
                </a:solidFill>
              </a:defRPr>
            </a:lvl1pPr>
          </a:lstStyle>
          <a:p>
            <a:pPr lvl="0"/>
            <a:r>
              <a:rPr lang="en-US" dirty="0"/>
              <a:t>Edit text</a:t>
            </a:r>
          </a:p>
          <a:p>
            <a:pPr lvl="0"/>
            <a:endParaRPr lang="en-US" dirty="0"/>
          </a:p>
        </p:txBody>
      </p:sp>
      <p:sp>
        <p:nvSpPr>
          <p:cNvPr id="25" name="Text Placeholder 16"/>
          <p:cNvSpPr>
            <a:spLocks noGrp="1"/>
          </p:cNvSpPr>
          <p:nvPr>
            <p:ph type="body" sz="quarter" idx="12" hasCustomPrompt="1"/>
          </p:nvPr>
        </p:nvSpPr>
        <p:spPr>
          <a:xfrm>
            <a:off x="7185364" y="1497998"/>
            <a:ext cx="3977936" cy="1012969"/>
          </a:xfrm>
          <a:prstGeom prst="rect">
            <a:avLst/>
          </a:prstGeom>
        </p:spPr>
        <p:txBody>
          <a:bodyPr/>
          <a:lstStyle>
            <a:lvl1pPr marL="0" indent="0">
              <a:buNone/>
              <a:defRPr sz="1400" b="0" baseline="0">
                <a:solidFill>
                  <a:schemeClr val="bg1"/>
                </a:solidFill>
              </a:defRPr>
            </a:lvl1pPr>
          </a:lstStyle>
          <a:p>
            <a:pPr lvl="0"/>
            <a:r>
              <a:rPr lang="en-US" dirty="0"/>
              <a:t>Edit text</a:t>
            </a:r>
          </a:p>
          <a:p>
            <a:pPr lvl="0"/>
            <a:endParaRPr lang="en-US" dirty="0"/>
          </a:p>
        </p:txBody>
      </p:sp>
      <p:sp>
        <p:nvSpPr>
          <p:cNvPr id="26" name="Text Placeholder 16"/>
          <p:cNvSpPr>
            <a:spLocks noGrp="1"/>
          </p:cNvSpPr>
          <p:nvPr>
            <p:ph type="body" sz="quarter" idx="13" hasCustomPrompt="1"/>
          </p:nvPr>
        </p:nvSpPr>
        <p:spPr>
          <a:xfrm>
            <a:off x="7185364" y="2693668"/>
            <a:ext cx="3977936" cy="339878"/>
          </a:xfrm>
          <a:prstGeom prst="rect">
            <a:avLst/>
          </a:prstGeom>
        </p:spPr>
        <p:txBody>
          <a:bodyPr/>
          <a:lstStyle>
            <a:lvl1pPr marL="0" indent="0" rtl="0">
              <a:buNone/>
              <a:defRPr sz="2000" b="1" baseline="0">
                <a:solidFill>
                  <a:schemeClr val="bg1"/>
                </a:solidFill>
              </a:defRPr>
            </a:lvl1pPr>
          </a:lstStyle>
          <a:p>
            <a:pPr lvl="0"/>
            <a:r>
              <a:rPr lang="en-US" dirty="0"/>
              <a:t>Edit text</a:t>
            </a:r>
          </a:p>
          <a:p>
            <a:pPr lvl="0"/>
            <a:endParaRPr lang="en-US" dirty="0"/>
          </a:p>
        </p:txBody>
      </p:sp>
      <p:sp>
        <p:nvSpPr>
          <p:cNvPr id="27" name="Text Placeholder 16"/>
          <p:cNvSpPr>
            <a:spLocks noGrp="1"/>
          </p:cNvSpPr>
          <p:nvPr>
            <p:ph type="body" sz="quarter" idx="14" hasCustomPrompt="1"/>
          </p:nvPr>
        </p:nvSpPr>
        <p:spPr>
          <a:xfrm>
            <a:off x="7185364" y="3115090"/>
            <a:ext cx="3977936" cy="1012969"/>
          </a:xfrm>
          <a:prstGeom prst="rect">
            <a:avLst/>
          </a:prstGeom>
        </p:spPr>
        <p:txBody>
          <a:bodyPr/>
          <a:lstStyle>
            <a:lvl1pPr marL="0" indent="0" rtl="0">
              <a:buNone/>
              <a:defRPr sz="1400" b="0" baseline="0">
                <a:solidFill>
                  <a:schemeClr val="bg1"/>
                </a:solidFill>
              </a:defRPr>
            </a:lvl1pPr>
          </a:lstStyle>
          <a:p>
            <a:pPr lvl="0"/>
            <a:r>
              <a:rPr lang="en-US" dirty="0"/>
              <a:t>Edit text</a:t>
            </a:r>
          </a:p>
          <a:p>
            <a:pPr lvl="0"/>
            <a:endParaRPr lang="en-US" dirty="0"/>
          </a:p>
        </p:txBody>
      </p:sp>
      <p:sp>
        <p:nvSpPr>
          <p:cNvPr id="31" name="Text Placeholder 16"/>
          <p:cNvSpPr>
            <a:spLocks noGrp="1"/>
          </p:cNvSpPr>
          <p:nvPr>
            <p:ph type="body" sz="quarter" idx="15" hasCustomPrompt="1"/>
          </p:nvPr>
        </p:nvSpPr>
        <p:spPr>
          <a:xfrm>
            <a:off x="7185364" y="4329132"/>
            <a:ext cx="3977936" cy="339878"/>
          </a:xfrm>
          <a:prstGeom prst="rect">
            <a:avLst/>
          </a:prstGeom>
        </p:spPr>
        <p:txBody>
          <a:bodyPr/>
          <a:lstStyle>
            <a:lvl1pPr marL="0" indent="0" rtl="0">
              <a:buNone/>
              <a:defRPr sz="2000" b="1" baseline="0">
                <a:solidFill>
                  <a:schemeClr val="bg1"/>
                </a:solidFill>
              </a:defRPr>
            </a:lvl1pPr>
          </a:lstStyle>
          <a:p>
            <a:pPr lvl="0"/>
            <a:r>
              <a:rPr lang="en-US" dirty="0"/>
              <a:t>Edit text</a:t>
            </a:r>
          </a:p>
          <a:p>
            <a:pPr lvl="0"/>
            <a:endParaRPr lang="en-US" dirty="0"/>
          </a:p>
        </p:txBody>
      </p:sp>
      <p:sp>
        <p:nvSpPr>
          <p:cNvPr id="32" name="Text Placeholder 16"/>
          <p:cNvSpPr>
            <a:spLocks noGrp="1"/>
          </p:cNvSpPr>
          <p:nvPr>
            <p:ph type="body" sz="quarter" idx="16" hasCustomPrompt="1"/>
          </p:nvPr>
        </p:nvSpPr>
        <p:spPr>
          <a:xfrm>
            <a:off x="7185364" y="4750554"/>
            <a:ext cx="3977936" cy="1012969"/>
          </a:xfrm>
          <a:prstGeom prst="rect">
            <a:avLst/>
          </a:prstGeom>
        </p:spPr>
        <p:txBody>
          <a:bodyPr/>
          <a:lstStyle>
            <a:lvl1pPr marL="0" indent="0" rtl="0">
              <a:buNone/>
              <a:defRPr sz="1400" b="0" baseline="0">
                <a:solidFill>
                  <a:schemeClr val="bg1"/>
                </a:solidFill>
              </a:defRPr>
            </a:lvl1pPr>
          </a:lstStyle>
          <a:p>
            <a:pPr lvl="0"/>
            <a:r>
              <a:rPr lang="en-US" dirty="0"/>
              <a:t>Edit text</a:t>
            </a:r>
          </a:p>
          <a:p>
            <a:pPr lvl="0"/>
            <a:endParaRPr lang="en-US" dirty="0"/>
          </a:p>
        </p:txBody>
      </p:sp>
    </p:spTree>
    <p:extLst>
      <p:ext uri="{BB962C8B-B14F-4D97-AF65-F5344CB8AC3E}">
        <p14:creationId xmlns:p14="http://schemas.microsoft.com/office/powerpoint/2010/main" val="189734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reative 13">
    <p:spTree>
      <p:nvGrpSpPr>
        <p:cNvPr id="1" name=""/>
        <p:cNvGrpSpPr/>
        <p:nvPr/>
      </p:nvGrpSpPr>
      <p:grpSpPr>
        <a:xfrm>
          <a:off x="0" y="0"/>
          <a:ext cx="0" cy="0"/>
          <a:chOff x="0" y="0"/>
          <a:chExt cx="0" cy="0"/>
        </a:xfrm>
      </p:grpSpPr>
      <p:sp>
        <p:nvSpPr>
          <p:cNvPr id="2" name="Graphic 38">
            <a:extLst>
              <a:ext uri="{FF2B5EF4-FFF2-40B4-BE49-F238E27FC236}">
                <a16:creationId xmlns:a16="http://schemas.microsoft.com/office/drawing/2014/main" id="{EB1E8F1A-3476-4EBF-8584-CC7B4A5D225F}"/>
              </a:ext>
            </a:extLst>
          </p:cNvPr>
          <p:cNvSpPr/>
          <p:nvPr userDrawn="1"/>
        </p:nvSpPr>
        <p:spPr>
          <a:xfrm>
            <a:off x="4927098" y="2827710"/>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endParaRPr lang="en-ID"/>
          </a:p>
        </p:txBody>
      </p:sp>
      <p:sp>
        <p:nvSpPr>
          <p:cNvPr id="3" name="Rectangle 2">
            <a:extLst>
              <a:ext uri="{FF2B5EF4-FFF2-40B4-BE49-F238E27FC236}">
                <a16:creationId xmlns:a16="http://schemas.microsoft.com/office/drawing/2014/main" id="{DB59ACB6-22C0-4810-9C54-F3C24AC360D3}"/>
              </a:ext>
            </a:extLst>
          </p:cNvPr>
          <p:cNvSpPr/>
          <p:nvPr userDrawn="1"/>
        </p:nvSpPr>
        <p:spPr>
          <a:xfrm>
            <a:off x="9138126" y="2641515"/>
            <a:ext cx="3053874" cy="39734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Freeform: Shape 5">
            <a:extLst>
              <a:ext uri="{FF2B5EF4-FFF2-40B4-BE49-F238E27FC236}">
                <a16:creationId xmlns:a16="http://schemas.microsoft.com/office/drawing/2014/main" id="{19B1CE7A-BD69-4CB7-AD1E-655A29BBE321}"/>
              </a:ext>
            </a:extLst>
          </p:cNvPr>
          <p:cNvSpPr/>
          <p:nvPr userDrawn="1"/>
        </p:nvSpPr>
        <p:spPr>
          <a:xfrm>
            <a:off x="1122998" y="3315125"/>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endParaRPr lang="en-ID"/>
          </a:p>
        </p:txBody>
      </p:sp>
      <p:sp>
        <p:nvSpPr>
          <p:cNvPr id="8" name="Rectangle 7">
            <a:extLst>
              <a:ext uri="{FF2B5EF4-FFF2-40B4-BE49-F238E27FC236}">
                <a16:creationId xmlns:a16="http://schemas.microsoft.com/office/drawing/2014/main" id="{B413121B-09FF-41A5-85BA-E15AAF1BBC1B}"/>
              </a:ext>
            </a:extLst>
          </p:cNvPr>
          <p:cNvSpPr/>
          <p:nvPr userDrawn="1"/>
        </p:nvSpPr>
        <p:spPr>
          <a:xfrm>
            <a:off x="4515214" y="991883"/>
            <a:ext cx="1944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 name="Text Placeholder 16"/>
          <p:cNvSpPr>
            <a:spLocks noGrp="1"/>
          </p:cNvSpPr>
          <p:nvPr>
            <p:ph type="body" sz="quarter" idx="10" hasCustomPrompt="1"/>
          </p:nvPr>
        </p:nvSpPr>
        <p:spPr>
          <a:xfrm>
            <a:off x="1041400" y="3644131"/>
            <a:ext cx="5417814" cy="1482459"/>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sp>
        <p:nvSpPr>
          <p:cNvPr id="13" name="Text Placeholder 16"/>
          <p:cNvSpPr>
            <a:spLocks noGrp="1"/>
          </p:cNvSpPr>
          <p:nvPr>
            <p:ph type="body" sz="quarter" idx="12" hasCustomPrompt="1"/>
          </p:nvPr>
        </p:nvSpPr>
        <p:spPr>
          <a:xfrm>
            <a:off x="1041400" y="5146965"/>
            <a:ext cx="5417814" cy="969414"/>
          </a:xfrm>
          <a:prstGeom prst="rect">
            <a:avLst/>
          </a:prstGeom>
        </p:spPr>
        <p:txBody>
          <a:bodyPr/>
          <a:lstStyle>
            <a:lvl1pPr marL="0" indent="0" rtl="0">
              <a:buNone/>
              <a:defRPr sz="1400" b="1" strike="noStrike" baseline="0">
                <a:solidFill>
                  <a:schemeClr val="accent2"/>
                </a:solidFill>
                <a:effectLst/>
              </a:defRPr>
            </a:lvl1pPr>
          </a:lstStyle>
          <a:p>
            <a:pPr lvl="0"/>
            <a:r>
              <a:rPr lang="en-US" dirty="0"/>
              <a:t>Edit text</a:t>
            </a:r>
          </a:p>
          <a:p>
            <a:pPr lvl="0"/>
            <a:endParaRPr lang="en-US" dirty="0"/>
          </a:p>
        </p:txBody>
      </p:sp>
      <p:sp>
        <p:nvSpPr>
          <p:cNvPr id="14" name="Text Placeholder 16"/>
          <p:cNvSpPr>
            <a:spLocks noGrp="1"/>
          </p:cNvSpPr>
          <p:nvPr>
            <p:ph type="body" sz="quarter" idx="13" hasCustomPrompt="1"/>
          </p:nvPr>
        </p:nvSpPr>
        <p:spPr>
          <a:xfrm>
            <a:off x="1041400" y="889001"/>
            <a:ext cx="2466975" cy="385763"/>
          </a:xfrm>
          <a:prstGeom prst="rect">
            <a:avLst/>
          </a:prstGeom>
        </p:spPr>
        <p:txBody>
          <a:bodyPr anchor="ctr"/>
          <a:lstStyle>
            <a:lvl1pPr marL="0" indent="0" rtl="0">
              <a:buNone/>
              <a:defRPr sz="1600" b="1" strike="noStrike" baseline="0">
                <a:solidFill>
                  <a:schemeClr val="accent2"/>
                </a:solidFill>
                <a:effectLst/>
              </a:defRPr>
            </a:lvl1pPr>
          </a:lstStyle>
          <a:p>
            <a:pPr lvl="0"/>
            <a:r>
              <a:rPr lang="en-US" dirty="0"/>
              <a:t>Edit text</a:t>
            </a:r>
          </a:p>
        </p:txBody>
      </p:sp>
      <p:pic>
        <p:nvPicPr>
          <p:cNvPr id="15" name="Graphic 7">
            <a:extLst>
              <a:ext uri="{FF2B5EF4-FFF2-40B4-BE49-F238E27FC236}">
                <a16:creationId xmlns:a16="http://schemas.microsoft.com/office/drawing/2014/main" id="{1604A1C4-BA48-439C-93BB-4C58C3EE33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91075" y="744125"/>
            <a:ext cx="1400539" cy="430934"/>
          </a:xfrm>
          <a:prstGeom prst="rect">
            <a:avLst/>
          </a:prstGeom>
        </p:spPr>
      </p:pic>
    </p:spTree>
    <p:extLst>
      <p:ext uri="{BB962C8B-B14F-4D97-AF65-F5344CB8AC3E}">
        <p14:creationId xmlns:p14="http://schemas.microsoft.com/office/powerpoint/2010/main" val="38037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reative 1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CF60E8-8304-46BE-8833-9439D197070B}"/>
              </a:ext>
            </a:extLst>
          </p:cNvPr>
          <p:cNvSpPr/>
          <p:nvPr userDrawn="1"/>
        </p:nvSpPr>
        <p:spPr>
          <a:xfrm>
            <a:off x="-1" y="4438872"/>
            <a:ext cx="4944345" cy="21810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 name="Graphic 38">
            <a:extLst>
              <a:ext uri="{FF2B5EF4-FFF2-40B4-BE49-F238E27FC236}">
                <a16:creationId xmlns:a16="http://schemas.microsoft.com/office/drawing/2014/main" id="{E0CA8508-9400-4595-94EA-8765CFFC0C04}"/>
              </a:ext>
            </a:extLst>
          </p:cNvPr>
          <p:cNvSpPr/>
          <p:nvPr userDrawn="1"/>
        </p:nvSpPr>
        <p:spPr>
          <a:xfrm>
            <a:off x="685800" y="623008"/>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endParaRPr lang="en-ID"/>
          </a:p>
        </p:txBody>
      </p:sp>
      <p:sp>
        <p:nvSpPr>
          <p:cNvPr id="23" name="Freeform: Shape 7">
            <a:extLst>
              <a:ext uri="{FF2B5EF4-FFF2-40B4-BE49-F238E27FC236}">
                <a16:creationId xmlns:a16="http://schemas.microsoft.com/office/drawing/2014/main" id="{119DF90B-80DD-4B7F-BDEE-178475287179}"/>
              </a:ext>
            </a:extLst>
          </p:cNvPr>
          <p:cNvSpPr/>
          <p:nvPr userDrawn="1"/>
        </p:nvSpPr>
        <p:spPr>
          <a:xfrm>
            <a:off x="1068175" y="1416454"/>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endParaRPr lang="en-ID">
              <a:latin typeface="+mj-lt"/>
            </a:endParaRPr>
          </a:p>
        </p:txBody>
      </p:sp>
      <p:sp>
        <p:nvSpPr>
          <p:cNvPr id="24" name="Text Placeholder 16"/>
          <p:cNvSpPr>
            <a:spLocks noGrp="1"/>
          </p:cNvSpPr>
          <p:nvPr>
            <p:ph type="body" sz="quarter" idx="10" hasCustomPrompt="1"/>
          </p:nvPr>
        </p:nvSpPr>
        <p:spPr>
          <a:xfrm>
            <a:off x="914874" y="1754520"/>
            <a:ext cx="3752376" cy="1482459"/>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sp>
        <p:nvSpPr>
          <p:cNvPr id="25" name="Text Placeholder 16"/>
          <p:cNvSpPr>
            <a:spLocks noGrp="1"/>
          </p:cNvSpPr>
          <p:nvPr>
            <p:ph type="body" sz="quarter" idx="12" hasCustomPrompt="1"/>
          </p:nvPr>
        </p:nvSpPr>
        <p:spPr>
          <a:xfrm>
            <a:off x="914874" y="4729545"/>
            <a:ext cx="3752376" cy="1595055"/>
          </a:xfrm>
          <a:prstGeom prst="rect">
            <a:avLst/>
          </a:prstGeom>
        </p:spPr>
        <p:txBody>
          <a:bodyPr/>
          <a:lstStyle>
            <a:lvl1pPr marL="0" indent="0">
              <a:buNone/>
              <a:defRPr sz="1400" b="0" baseline="0">
                <a:solidFill>
                  <a:schemeClr val="bg1"/>
                </a:solidFill>
              </a:defRPr>
            </a:lvl1pPr>
          </a:lstStyle>
          <a:p>
            <a:pPr lvl="0"/>
            <a:r>
              <a:rPr lang="en-US" dirty="0"/>
              <a:t>Edit text</a:t>
            </a:r>
          </a:p>
          <a:p>
            <a:pPr lvl="0"/>
            <a:endParaRPr lang="en-US" dirty="0"/>
          </a:p>
        </p:txBody>
      </p:sp>
      <p:sp>
        <p:nvSpPr>
          <p:cNvPr id="26" name="Text Placeholder 16"/>
          <p:cNvSpPr>
            <a:spLocks noGrp="1"/>
          </p:cNvSpPr>
          <p:nvPr>
            <p:ph type="body" sz="quarter" idx="13" hasCustomPrompt="1"/>
          </p:nvPr>
        </p:nvSpPr>
        <p:spPr>
          <a:xfrm>
            <a:off x="5634000" y="623008"/>
            <a:ext cx="2230722" cy="933333"/>
          </a:xfrm>
          <a:prstGeom prst="rect">
            <a:avLst/>
          </a:prstGeom>
        </p:spPr>
        <p:txBody>
          <a:bodyPr/>
          <a:lstStyle>
            <a:lvl1pPr marL="0" indent="0" algn="r">
              <a:buNone/>
              <a:defRPr sz="7200" baseline="0">
                <a:solidFill>
                  <a:schemeClr val="accent1"/>
                </a:solidFill>
              </a:defRPr>
            </a:lvl1pPr>
          </a:lstStyle>
          <a:p>
            <a:pPr lvl="0"/>
            <a:r>
              <a:rPr lang="en-US" dirty="0"/>
              <a:t>1111</a:t>
            </a:r>
          </a:p>
          <a:p>
            <a:pPr lvl="0"/>
            <a:endParaRPr lang="en-US" dirty="0"/>
          </a:p>
        </p:txBody>
      </p:sp>
      <p:sp>
        <p:nvSpPr>
          <p:cNvPr id="27" name="Text Placeholder 16"/>
          <p:cNvSpPr>
            <a:spLocks noGrp="1"/>
          </p:cNvSpPr>
          <p:nvPr>
            <p:ph type="body" sz="quarter" idx="11" hasCustomPrompt="1"/>
          </p:nvPr>
        </p:nvSpPr>
        <p:spPr>
          <a:xfrm>
            <a:off x="7864721" y="714722"/>
            <a:ext cx="3977936" cy="339878"/>
          </a:xfrm>
          <a:prstGeom prst="rect">
            <a:avLst/>
          </a:prstGeom>
        </p:spPr>
        <p:txBody>
          <a:bodyPr/>
          <a:lstStyle>
            <a:lvl1pPr marL="0" indent="0">
              <a:buNone/>
              <a:defRPr sz="2000" b="1" baseline="0">
                <a:solidFill>
                  <a:schemeClr val="accent2"/>
                </a:solidFill>
              </a:defRPr>
            </a:lvl1pPr>
          </a:lstStyle>
          <a:p>
            <a:pPr lvl="0"/>
            <a:r>
              <a:rPr lang="en-US" dirty="0"/>
              <a:t>Edit text</a:t>
            </a:r>
          </a:p>
          <a:p>
            <a:pPr lvl="0"/>
            <a:endParaRPr lang="en-US" dirty="0"/>
          </a:p>
        </p:txBody>
      </p:sp>
      <p:sp>
        <p:nvSpPr>
          <p:cNvPr id="28" name="Text Placeholder 16"/>
          <p:cNvSpPr>
            <a:spLocks noGrp="1"/>
          </p:cNvSpPr>
          <p:nvPr>
            <p:ph type="body" sz="quarter" idx="14" hasCustomPrompt="1"/>
          </p:nvPr>
        </p:nvSpPr>
        <p:spPr>
          <a:xfrm>
            <a:off x="7864721" y="1136144"/>
            <a:ext cx="3977936" cy="1012969"/>
          </a:xfrm>
          <a:prstGeom prst="rect">
            <a:avLst/>
          </a:prstGeom>
        </p:spPr>
        <p:txBody>
          <a:bodyPr/>
          <a:lstStyle>
            <a:lvl1pPr marL="0" indent="0">
              <a:buNone/>
              <a:defRPr sz="1400" b="0" baseline="0">
                <a:solidFill>
                  <a:schemeClr val="accent2"/>
                </a:solidFill>
              </a:defRPr>
            </a:lvl1pPr>
          </a:lstStyle>
          <a:p>
            <a:pPr lvl="0"/>
            <a:r>
              <a:rPr lang="en-US" dirty="0"/>
              <a:t>Edit text</a:t>
            </a:r>
          </a:p>
          <a:p>
            <a:pPr lvl="0"/>
            <a:endParaRPr lang="en-US" dirty="0"/>
          </a:p>
        </p:txBody>
      </p:sp>
      <p:sp>
        <p:nvSpPr>
          <p:cNvPr id="29" name="Text Placeholder 16"/>
          <p:cNvSpPr>
            <a:spLocks noGrp="1"/>
          </p:cNvSpPr>
          <p:nvPr>
            <p:ph type="body" sz="quarter" idx="15" hasCustomPrompt="1"/>
          </p:nvPr>
        </p:nvSpPr>
        <p:spPr>
          <a:xfrm>
            <a:off x="5634000" y="2303047"/>
            <a:ext cx="2230722" cy="933333"/>
          </a:xfrm>
          <a:prstGeom prst="rect">
            <a:avLst/>
          </a:prstGeom>
        </p:spPr>
        <p:txBody>
          <a:bodyPr/>
          <a:lstStyle>
            <a:lvl1pPr marL="0" indent="0" algn="ctr">
              <a:buNone/>
              <a:defRPr sz="7200" baseline="0">
                <a:solidFill>
                  <a:schemeClr val="accent1"/>
                </a:solidFill>
              </a:defRPr>
            </a:lvl1pPr>
          </a:lstStyle>
          <a:p>
            <a:pPr lvl="0"/>
            <a:r>
              <a:rPr lang="en-US" dirty="0"/>
              <a:t>2222</a:t>
            </a:r>
          </a:p>
          <a:p>
            <a:pPr lvl="0"/>
            <a:endParaRPr lang="en-US" dirty="0"/>
          </a:p>
        </p:txBody>
      </p:sp>
      <p:sp>
        <p:nvSpPr>
          <p:cNvPr id="30" name="Text Placeholder 16"/>
          <p:cNvSpPr>
            <a:spLocks noGrp="1"/>
          </p:cNvSpPr>
          <p:nvPr>
            <p:ph type="body" sz="quarter" idx="16" hasCustomPrompt="1"/>
          </p:nvPr>
        </p:nvSpPr>
        <p:spPr>
          <a:xfrm>
            <a:off x="7864721" y="2394761"/>
            <a:ext cx="3977936" cy="339878"/>
          </a:xfrm>
          <a:prstGeom prst="rect">
            <a:avLst/>
          </a:prstGeom>
        </p:spPr>
        <p:txBody>
          <a:bodyPr/>
          <a:lstStyle>
            <a:lvl1pPr marL="0" indent="0">
              <a:buNone/>
              <a:defRPr sz="2000" b="1" baseline="0">
                <a:solidFill>
                  <a:schemeClr val="accent2"/>
                </a:solidFill>
              </a:defRPr>
            </a:lvl1pPr>
          </a:lstStyle>
          <a:p>
            <a:pPr lvl="0"/>
            <a:r>
              <a:rPr lang="en-US" dirty="0"/>
              <a:t>Edit text</a:t>
            </a:r>
          </a:p>
          <a:p>
            <a:pPr lvl="0"/>
            <a:endParaRPr lang="en-US" dirty="0"/>
          </a:p>
        </p:txBody>
      </p:sp>
      <p:sp>
        <p:nvSpPr>
          <p:cNvPr id="31" name="Text Placeholder 16"/>
          <p:cNvSpPr>
            <a:spLocks noGrp="1"/>
          </p:cNvSpPr>
          <p:nvPr>
            <p:ph type="body" sz="quarter" idx="17" hasCustomPrompt="1"/>
          </p:nvPr>
        </p:nvSpPr>
        <p:spPr>
          <a:xfrm>
            <a:off x="7864721" y="2816183"/>
            <a:ext cx="3977936" cy="1012969"/>
          </a:xfrm>
          <a:prstGeom prst="rect">
            <a:avLst/>
          </a:prstGeom>
        </p:spPr>
        <p:txBody>
          <a:bodyPr/>
          <a:lstStyle>
            <a:lvl1pPr marL="0" indent="0">
              <a:buNone/>
              <a:defRPr sz="1400" b="0" baseline="0">
                <a:solidFill>
                  <a:schemeClr val="accent2"/>
                </a:solidFill>
              </a:defRPr>
            </a:lvl1pPr>
          </a:lstStyle>
          <a:p>
            <a:pPr lvl="0"/>
            <a:r>
              <a:rPr lang="en-US" dirty="0"/>
              <a:t>Edit text</a:t>
            </a:r>
          </a:p>
          <a:p>
            <a:pPr lvl="0"/>
            <a:endParaRPr lang="en-US" dirty="0"/>
          </a:p>
        </p:txBody>
      </p:sp>
      <p:sp>
        <p:nvSpPr>
          <p:cNvPr id="32" name="Text Placeholder 16"/>
          <p:cNvSpPr>
            <a:spLocks noGrp="1"/>
          </p:cNvSpPr>
          <p:nvPr>
            <p:ph type="body" sz="quarter" idx="18" hasCustomPrompt="1"/>
          </p:nvPr>
        </p:nvSpPr>
        <p:spPr>
          <a:xfrm>
            <a:off x="5634000" y="3983086"/>
            <a:ext cx="2230722" cy="933333"/>
          </a:xfrm>
          <a:prstGeom prst="rect">
            <a:avLst/>
          </a:prstGeom>
        </p:spPr>
        <p:txBody>
          <a:bodyPr/>
          <a:lstStyle>
            <a:lvl1pPr marL="0" indent="0" algn="r" rtl="0">
              <a:buNone/>
              <a:defRPr sz="7200" baseline="0">
                <a:solidFill>
                  <a:schemeClr val="accent1"/>
                </a:solidFill>
              </a:defRPr>
            </a:lvl1pPr>
          </a:lstStyle>
          <a:p>
            <a:pPr lvl="0"/>
            <a:r>
              <a:rPr lang="en-US" dirty="0"/>
              <a:t>3333</a:t>
            </a:r>
          </a:p>
          <a:p>
            <a:pPr lvl="0"/>
            <a:endParaRPr lang="en-US" dirty="0"/>
          </a:p>
        </p:txBody>
      </p:sp>
      <p:sp>
        <p:nvSpPr>
          <p:cNvPr id="33" name="Text Placeholder 16"/>
          <p:cNvSpPr>
            <a:spLocks noGrp="1"/>
          </p:cNvSpPr>
          <p:nvPr>
            <p:ph type="body" sz="quarter" idx="19" hasCustomPrompt="1"/>
          </p:nvPr>
        </p:nvSpPr>
        <p:spPr>
          <a:xfrm>
            <a:off x="7864721" y="4074800"/>
            <a:ext cx="3977936" cy="339878"/>
          </a:xfrm>
          <a:prstGeom prst="rect">
            <a:avLst/>
          </a:prstGeom>
        </p:spPr>
        <p:txBody>
          <a:bodyPr/>
          <a:lstStyle>
            <a:lvl1pPr marL="0" indent="0" rtl="0">
              <a:buNone/>
              <a:defRPr sz="2000" b="1" baseline="0">
                <a:solidFill>
                  <a:schemeClr val="accent2"/>
                </a:solidFill>
              </a:defRPr>
            </a:lvl1pPr>
          </a:lstStyle>
          <a:p>
            <a:pPr lvl="0"/>
            <a:r>
              <a:rPr lang="en-US" dirty="0"/>
              <a:t>Edit text</a:t>
            </a:r>
          </a:p>
          <a:p>
            <a:pPr lvl="0"/>
            <a:endParaRPr lang="en-US" dirty="0"/>
          </a:p>
        </p:txBody>
      </p:sp>
      <p:sp>
        <p:nvSpPr>
          <p:cNvPr id="34" name="Text Placeholder 16"/>
          <p:cNvSpPr>
            <a:spLocks noGrp="1"/>
          </p:cNvSpPr>
          <p:nvPr>
            <p:ph type="body" sz="quarter" idx="20" hasCustomPrompt="1"/>
          </p:nvPr>
        </p:nvSpPr>
        <p:spPr>
          <a:xfrm>
            <a:off x="7864721" y="4496222"/>
            <a:ext cx="3977936" cy="1012969"/>
          </a:xfrm>
          <a:prstGeom prst="rect">
            <a:avLst/>
          </a:prstGeom>
        </p:spPr>
        <p:txBody>
          <a:bodyPr/>
          <a:lstStyle>
            <a:lvl1pPr marL="0" indent="0" rtl="0">
              <a:buNone/>
              <a:defRPr sz="1400" b="0" baseline="0">
                <a:solidFill>
                  <a:schemeClr val="accent2"/>
                </a:solidFill>
              </a:defRPr>
            </a:lvl1pPr>
          </a:lstStyle>
          <a:p>
            <a:pPr lvl="0"/>
            <a:r>
              <a:rPr lang="en-US" dirty="0"/>
              <a:t>Edit text</a:t>
            </a:r>
          </a:p>
          <a:p>
            <a:pPr lvl="0"/>
            <a:endParaRPr lang="en-US" dirty="0"/>
          </a:p>
        </p:txBody>
      </p:sp>
    </p:spTree>
    <p:extLst>
      <p:ext uri="{BB962C8B-B14F-4D97-AF65-F5344CB8AC3E}">
        <p14:creationId xmlns:p14="http://schemas.microsoft.com/office/powerpoint/2010/main" val="164453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ractical 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DBD1D42-A4A0-4A29-A28F-E9224004DF17}"/>
              </a:ext>
            </a:extLst>
          </p:cNvPr>
          <p:cNvSpPr>
            <a:spLocks noGrp="1"/>
          </p:cNvSpPr>
          <p:nvPr>
            <p:ph type="title"/>
          </p:nvPr>
        </p:nvSpPr>
        <p:spPr>
          <a:xfrm>
            <a:off x="838200" y="365125"/>
            <a:ext cx="10515600" cy="1325563"/>
          </a:xfrm>
          <a:prstGeom prst="rect">
            <a:avLst/>
          </a:prstGeom>
        </p:spPr>
        <p:txBody>
          <a:bodyPr/>
          <a:lstStyle>
            <a:lvl1pPr algn="ctr">
              <a:defRPr>
                <a:solidFill>
                  <a:schemeClr val="accent2"/>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5CCFC1D0-D0F6-48C8-986D-FF2689727BF4}"/>
              </a:ext>
            </a:extLst>
          </p:cNvPr>
          <p:cNvSpPr>
            <a:spLocks noGrp="1"/>
          </p:cNvSpPr>
          <p:nvPr>
            <p:ph idx="1" hasCustomPrompt="1"/>
          </p:nvPr>
        </p:nvSpPr>
        <p:spPr>
          <a:xfrm>
            <a:off x="838200" y="1825625"/>
            <a:ext cx="10515600" cy="4351338"/>
          </a:xfrm>
          <a:prstGeom prst="rect">
            <a:avLst/>
          </a:prstGeom>
        </p:spPr>
        <p:txBody>
          <a:bodyPr/>
          <a:lstStyle>
            <a:lvl1pPr>
              <a:defRPr>
                <a:solidFill>
                  <a:schemeClr val="accent2"/>
                </a:solidFill>
                <a:latin typeface="Segoe UI" panose="020B0502040204020203" pitchFamily="34" charset="0"/>
                <a:cs typeface="Segoe UI" panose="020B0502040204020203" pitchFamily="34" charset="0"/>
              </a:defRPr>
            </a:lvl1pPr>
            <a:lvl2pPr>
              <a:defRPr>
                <a:solidFill>
                  <a:schemeClr val="accent1"/>
                </a:solidFill>
                <a:latin typeface="Segoe UI" panose="020B0502040204020203" pitchFamily="34" charset="0"/>
                <a:cs typeface="Segoe UI" panose="020B0502040204020203" pitchFamily="34" charset="0"/>
              </a:defRPr>
            </a:lvl2pPr>
            <a:lvl3pPr>
              <a:defRPr>
                <a:solidFill>
                  <a:schemeClr val="tx2"/>
                </a:solidFill>
                <a:latin typeface="Segoe UI" panose="020B0502040204020203" pitchFamily="34" charset="0"/>
                <a:cs typeface="Segoe UI" panose="020B0502040204020203" pitchFamily="34" charset="0"/>
              </a:defRPr>
            </a:lvl3pPr>
            <a:lvl4pPr>
              <a:defRPr>
                <a:solidFill>
                  <a:schemeClr val="tx2"/>
                </a:solidFill>
                <a:latin typeface="Segoe UI" panose="020B0502040204020203" pitchFamily="34" charset="0"/>
                <a:cs typeface="Segoe UI" panose="020B0502040204020203" pitchFamily="34" charset="0"/>
              </a:defRPr>
            </a:lvl4pPr>
            <a:lvl5pPr>
              <a:defRPr>
                <a:solidFill>
                  <a:schemeClr val="tx2"/>
                </a:solidFill>
                <a:latin typeface="Segoe UI" panose="020B0502040204020203" pitchFamily="34" charset="0"/>
                <a:cs typeface="Segoe UI" panose="020B0502040204020203" pitchFamily="34" charset="0"/>
              </a:defRPr>
            </a:lvl5pPr>
          </a:lstStyle>
          <a:p>
            <a:pPr lvl="0"/>
            <a:r>
              <a:rPr lang="en-US" dirty="0"/>
              <a:t>Click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6466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actical 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CD484C5-9FC9-4885-AB3F-174C8A8B79E2}"/>
              </a:ext>
            </a:extLst>
          </p:cNvPr>
          <p:cNvSpPr>
            <a:spLocks noGrp="1"/>
          </p:cNvSpPr>
          <p:nvPr>
            <p:ph type="title"/>
          </p:nvPr>
        </p:nvSpPr>
        <p:spPr>
          <a:xfrm>
            <a:off x="839788" y="365125"/>
            <a:ext cx="10515600" cy="1325563"/>
          </a:xfrm>
          <a:prstGeom prst="rect">
            <a:avLst/>
          </a:prstGeom>
        </p:spPr>
        <p:txBody>
          <a:bodyPr/>
          <a:lstStyle>
            <a:lvl1pPr algn="ctr">
              <a:defRPr>
                <a:solidFill>
                  <a:schemeClr val="accent2"/>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5" name="Text Placeholder 2">
            <a:extLst>
              <a:ext uri="{FF2B5EF4-FFF2-40B4-BE49-F238E27FC236}">
                <a16:creationId xmlns:a16="http://schemas.microsoft.com/office/drawing/2014/main" id="{8D507255-6025-44A5-881B-2C49C73F7A2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solidFill>
                  <a:schemeClr val="accent1"/>
                </a:solidFill>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3">
            <a:extLst>
              <a:ext uri="{FF2B5EF4-FFF2-40B4-BE49-F238E27FC236}">
                <a16:creationId xmlns:a16="http://schemas.microsoft.com/office/drawing/2014/main" id="{0D96280E-FCC4-4CAA-8BB5-3F466DA845EA}"/>
              </a:ext>
            </a:extLst>
          </p:cNvPr>
          <p:cNvSpPr>
            <a:spLocks noGrp="1"/>
          </p:cNvSpPr>
          <p:nvPr>
            <p:ph sz="half" idx="2"/>
          </p:nvPr>
        </p:nvSpPr>
        <p:spPr>
          <a:xfrm>
            <a:off x="839788" y="2505075"/>
            <a:ext cx="5157787" cy="3684588"/>
          </a:xfrm>
          <a:prstGeom prst="rect">
            <a:avLst/>
          </a:prstGeom>
        </p:spPr>
        <p:txBody>
          <a:bodyPr/>
          <a:lstStyle>
            <a:lvl1pPr>
              <a:defRPr>
                <a:solidFill>
                  <a:schemeClr val="accent5"/>
                </a:solidFill>
                <a:latin typeface="Segoe UI" panose="020B0502040204020203" pitchFamily="34" charset="0"/>
                <a:cs typeface="Segoe UI" panose="020B0502040204020203" pitchFamily="34" charset="0"/>
              </a:defRPr>
            </a:lvl1pPr>
            <a:lvl2pPr>
              <a:defRPr>
                <a:solidFill>
                  <a:schemeClr val="accent3"/>
                </a:solidFill>
                <a:latin typeface="Segoe UI" panose="020B0502040204020203" pitchFamily="34" charset="0"/>
                <a:cs typeface="Segoe UI" panose="020B0502040204020203" pitchFamily="34" charset="0"/>
              </a:defRPr>
            </a:lvl2pPr>
            <a:lvl3pPr>
              <a:defRPr>
                <a:solidFill>
                  <a:schemeClr val="tx2"/>
                </a:solidFill>
                <a:latin typeface="Segoe UI" panose="020B0502040204020203" pitchFamily="34" charset="0"/>
                <a:cs typeface="Segoe UI" panose="020B0502040204020203" pitchFamily="34" charset="0"/>
              </a:defRPr>
            </a:lvl3pPr>
            <a:lvl4pPr>
              <a:defRPr>
                <a:solidFill>
                  <a:schemeClr val="tx2"/>
                </a:solidFill>
                <a:latin typeface="Segoe UI" panose="020B0502040204020203" pitchFamily="34" charset="0"/>
                <a:cs typeface="Segoe UI" panose="020B0502040204020203" pitchFamily="34" charset="0"/>
              </a:defRPr>
            </a:lvl4pPr>
            <a:lvl5pPr>
              <a:defRPr>
                <a:solidFill>
                  <a:schemeClr val="tx2"/>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a:extLst>
              <a:ext uri="{FF2B5EF4-FFF2-40B4-BE49-F238E27FC236}">
                <a16:creationId xmlns:a16="http://schemas.microsoft.com/office/drawing/2014/main" id="{C2AD6664-7CCF-4E51-9036-AEA2EB127FF9}"/>
              </a:ext>
            </a:extLst>
          </p:cNvPr>
          <p:cNvSpPr>
            <a:spLocks noGrp="1"/>
          </p:cNvSpPr>
          <p:nvPr>
            <p:ph type="body" idx="10"/>
          </p:nvPr>
        </p:nvSpPr>
        <p:spPr>
          <a:xfrm>
            <a:off x="6194425" y="1681163"/>
            <a:ext cx="5157787" cy="823912"/>
          </a:xfrm>
          <a:prstGeom prst="rect">
            <a:avLst/>
          </a:prstGeom>
        </p:spPr>
        <p:txBody>
          <a:bodyPr anchor="b"/>
          <a:lstStyle>
            <a:lvl1pPr marL="0" indent="0" rtl="0">
              <a:buNone/>
              <a:defRPr sz="2400" b="1">
                <a:solidFill>
                  <a:schemeClr val="accent1"/>
                </a:solidFill>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Content Placeholder 3">
            <a:extLst>
              <a:ext uri="{FF2B5EF4-FFF2-40B4-BE49-F238E27FC236}">
                <a16:creationId xmlns:a16="http://schemas.microsoft.com/office/drawing/2014/main" id="{C837AF98-CDC6-411C-9DBB-4E6396B65648}"/>
              </a:ext>
            </a:extLst>
          </p:cNvPr>
          <p:cNvSpPr>
            <a:spLocks noGrp="1"/>
          </p:cNvSpPr>
          <p:nvPr>
            <p:ph sz="half" idx="11"/>
          </p:nvPr>
        </p:nvSpPr>
        <p:spPr>
          <a:xfrm>
            <a:off x="6194425" y="2505075"/>
            <a:ext cx="5157787" cy="3684588"/>
          </a:xfrm>
          <a:prstGeom prst="rect">
            <a:avLst/>
          </a:prstGeom>
        </p:spPr>
        <p:txBody>
          <a:bodyPr/>
          <a:lstStyle>
            <a:lvl1pPr rtl="0">
              <a:defRPr>
                <a:solidFill>
                  <a:schemeClr val="accent5"/>
                </a:solidFill>
                <a:latin typeface="Segoe UI" panose="020B0502040204020203" pitchFamily="34" charset="0"/>
                <a:cs typeface="Segoe UI" panose="020B0502040204020203" pitchFamily="34" charset="0"/>
              </a:defRPr>
            </a:lvl1pPr>
            <a:lvl2pPr rtl="0">
              <a:defRPr>
                <a:solidFill>
                  <a:schemeClr val="accent3"/>
                </a:solidFill>
                <a:latin typeface="Segoe UI" panose="020B0502040204020203" pitchFamily="34" charset="0"/>
                <a:cs typeface="Segoe UI" panose="020B0502040204020203" pitchFamily="34" charset="0"/>
              </a:defRPr>
            </a:lvl2pPr>
            <a:lvl3pPr rtl="0">
              <a:defRPr>
                <a:solidFill>
                  <a:schemeClr val="tx2"/>
                </a:solidFill>
                <a:latin typeface="Segoe UI" panose="020B0502040204020203" pitchFamily="34" charset="0"/>
                <a:cs typeface="Segoe UI" panose="020B0502040204020203" pitchFamily="34" charset="0"/>
              </a:defRPr>
            </a:lvl3pPr>
            <a:lvl4pPr rtl="0">
              <a:defRPr>
                <a:solidFill>
                  <a:schemeClr val="tx2"/>
                </a:solidFill>
                <a:latin typeface="Segoe UI" panose="020B0502040204020203" pitchFamily="34" charset="0"/>
                <a:cs typeface="Segoe UI" panose="020B0502040204020203" pitchFamily="34" charset="0"/>
              </a:defRPr>
            </a:lvl4pPr>
            <a:lvl5pPr rtl="0">
              <a:defRPr>
                <a:solidFill>
                  <a:schemeClr val="tx2"/>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75948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lue Title Subtit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72DF9-425F-4B9A-85B5-8DB2C14817F6}"/>
              </a:ext>
            </a:extLst>
          </p:cNvPr>
          <p:cNvSpPr>
            <a:spLocks noGrp="1"/>
          </p:cNvSpPr>
          <p:nvPr>
            <p:ph type="ctrTitle" hasCustomPrompt="1"/>
          </p:nvPr>
        </p:nvSpPr>
        <p:spPr>
          <a:xfrm>
            <a:off x="1524000" y="1276349"/>
            <a:ext cx="9144000" cy="2233613"/>
          </a:xfrm>
          <a:prstGeom prst="rect">
            <a:avLst/>
          </a:prstGeom>
        </p:spPr>
        <p:txBody>
          <a:bodyPr anchor="ctr"/>
          <a:lstStyle>
            <a:lvl1pPr algn="ctr">
              <a:defRPr sz="6000">
                <a:solidFill>
                  <a:schemeClr val="accent1"/>
                </a:solidFill>
                <a:latin typeface="Segoe UI" panose="020B0502040204020203" pitchFamily="34" charset="0"/>
                <a:cs typeface="Segoe UI" panose="020B0502040204020203" pitchFamily="34" charset="0"/>
              </a:defRPr>
            </a:lvl1pPr>
          </a:lstStyle>
          <a:p>
            <a:r>
              <a:rPr lang="en-US" dirty="0"/>
              <a:t>Edit title</a:t>
            </a:r>
          </a:p>
        </p:txBody>
      </p:sp>
      <p:sp>
        <p:nvSpPr>
          <p:cNvPr id="3" name="Subtitle 2">
            <a:extLst>
              <a:ext uri="{FF2B5EF4-FFF2-40B4-BE49-F238E27FC236}">
                <a16:creationId xmlns:a16="http://schemas.microsoft.com/office/drawing/2014/main" id="{5DD47B76-858C-4494-A60A-ECEFEE372848}"/>
              </a:ext>
            </a:extLst>
          </p:cNvPr>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aseline="0">
                <a:solidFill>
                  <a:schemeClr val="accent6"/>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a:t>
            </a:r>
            <a:r>
              <a:rPr lang="en-US" dirty="0" err="1"/>
              <a:t>Substitle</a:t>
            </a:r>
            <a:endParaRPr lang="en-US" dirty="0"/>
          </a:p>
        </p:txBody>
      </p:sp>
      <p:pic>
        <p:nvPicPr>
          <p:cNvPr id="4" name="Graphic 2">
            <a:extLst>
              <a:ext uri="{FF2B5EF4-FFF2-40B4-BE49-F238E27FC236}">
                <a16:creationId xmlns:a16="http://schemas.microsoft.com/office/drawing/2014/main" id="{2C7542BD-9F68-4A60-B0A0-5E6434DAC0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35199" y="5959046"/>
            <a:ext cx="2921601" cy="898954"/>
          </a:xfrm>
          <a:prstGeom prst="rect">
            <a:avLst/>
          </a:prstGeom>
        </p:spPr>
      </p:pic>
      <p:pic>
        <p:nvPicPr>
          <p:cNvPr id="5" name="Graphic 3">
            <a:extLst>
              <a:ext uri="{FF2B5EF4-FFF2-40B4-BE49-F238E27FC236}">
                <a16:creationId xmlns:a16="http://schemas.microsoft.com/office/drawing/2014/main" id="{B5C27B2F-FEC9-4D2C-9ACF-7F1FE51D1A6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562583" y="233224"/>
            <a:ext cx="1066833" cy="1043125"/>
          </a:xfrm>
          <a:prstGeom prst="rect">
            <a:avLst/>
          </a:prstGeom>
        </p:spPr>
      </p:pic>
    </p:spTree>
    <p:extLst>
      <p:ext uri="{BB962C8B-B14F-4D97-AF65-F5344CB8AC3E}">
        <p14:creationId xmlns:p14="http://schemas.microsoft.com/office/powerpoint/2010/main" val="771652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actical 3">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A4EDA5B4-ACD7-4AE8-816F-4D6BD70208B2}"/>
              </a:ext>
            </a:extLst>
          </p:cNvPr>
          <p:cNvSpPr>
            <a:spLocks noGrp="1"/>
          </p:cNvSpPr>
          <p:nvPr>
            <p:ph type="pic" idx="1"/>
          </p:nvPr>
        </p:nvSpPr>
        <p:spPr>
          <a:xfrm>
            <a:off x="5183188" y="987425"/>
            <a:ext cx="6172200" cy="4873625"/>
          </a:xfrm>
          <a:prstGeom prst="rect">
            <a:avLst/>
          </a:prstGeom>
        </p:spPr>
        <p:txBody>
          <a:bodyPr/>
          <a:lstStyle>
            <a:lvl1pPr marL="0" indent="0">
              <a:buNone/>
              <a:defRPr sz="3200">
                <a:latin typeface="Segoe UI" panose="020B0502040204020203" pitchFamily="34" charset="0"/>
                <a:cs typeface="Segoe UI" panose="020B050204020402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itle 1">
            <a:extLst>
              <a:ext uri="{FF2B5EF4-FFF2-40B4-BE49-F238E27FC236}">
                <a16:creationId xmlns:a16="http://schemas.microsoft.com/office/drawing/2014/main" id="{7443881E-5EF3-4AA5-B650-B608E0ADD166}"/>
              </a:ext>
            </a:extLst>
          </p:cNvPr>
          <p:cNvSpPr>
            <a:spLocks noGrp="1"/>
          </p:cNvSpPr>
          <p:nvPr>
            <p:ph type="title"/>
          </p:nvPr>
        </p:nvSpPr>
        <p:spPr>
          <a:xfrm>
            <a:off x="839788" y="457200"/>
            <a:ext cx="3932237" cy="1600200"/>
          </a:xfrm>
          <a:prstGeom prst="rect">
            <a:avLst/>
          </a:prstGeom>
        </p:spPr>
        <p:txBody>
          <a:bodyPr anchor="b"/>
          <a:lstStyle>
            <a:lvl1pPr>
              <a:defRPr sz="2800">
                <a:solidFill>
                  <a:schemeClr val="accent2"/>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9" name="Text Placeholder 3">
            <a:extLst>
              <a:ext uri="{FF2B5EF4-FFF2-40B4-BE49-F238E27FC236}">
                <a16:creationId xmlns:a16="http://schemas.microsoft.com/office/drawing/2014/main" id="{4F62DC02-5929-4B8E-9092-C14D8614DB9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solidFill>
                  <a:schemeClr val="accent1"/>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670998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actical 4">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B2792B-2CBB-4201-B622-C879C4DC93CA}"/>
              </a:ext>
            </a:extLst>
          </p:cNvPr>
          <p:cNvSpPr>
            <a:spLocks noGrp="1"/>
          </p:cNvSpPr>
          <p:nvPr>
            <p:ph idx="1"/>
          </p:nvPr>
        </p:nvSpPr>
        <p:spPr>
          <a:xfrm>
            <a:off x="5183188" y="987425"/>
            <a:ext cx="6172200" cy="4873625"/>
          </a:xfrm>
          <a:prstGeom prst="rect">
            <a:avLst/>
          </a:prstGeom>
        </p:spPr>
        <p:txBody>
          <a:bodyPr/>
          <a:lstStyle>
            <a:lvl1pPr>
              <a:defRPr sz="3200">
                <a:solidFill>
                  <a:schemeClr val="accent1"/>
                </a:solidFill>
                <a:latin typeface="Segoe UI" panose="020B0502040204020203" pitchFamily="34" charset="0"/>
                <a:cs typeface="Segoe UI" panose="020B0502040204020203" pitchFamily="34" charset="0"/>
              </a:defRPr>
            </a:lvl1pPr>
            <a:lvl2pPr>
              <a:defRPr sz="2800">
                <a:solidFill>
                  <a:schemeClr val="accent3"/>
                </a:solidFill>
                <a:latin typeface="Segoe UI" panose="020B0502040204020203" pitchFamily="34" charset="0"/>
                <a:cs typeface="Segoe UI" panose="020B0502040204020203" pitchFamily="34" charset="0"/>
              </a:defRPr>
            </a:lvl2pPr>
            <a:lvl3pPr>
              <a:defRPr sz="2400">
                <a:solidFill>
                  <a:schemeClr val="tx2"/>
                </a:solidFill>
                <a:latin typeface="Segoe UI" panose="020B0502040204020203" pitchFamily="34" charset="0"/>
                <a:cs typeface="Segoe UI" panose="020B0502040204020203" pitchFamily="34" charset="0"/>
              </a:defRPr>
            </a:lvl3pPr>
            <a:lvl4pPr>
              <a:defRPr sz="2000">
                <a:solidFill>
                  <a:schemeClr val="tx2"/>
                </a:solidFill>
                <a:latin typeface="Segoe UI" panose="020B0502040204020203" pitchFamily="34" charset="0"/>
                <a:cs typeface="Segoe UI" panose="020B0502040204020203" pitchFamily="34" charset="0"/>
              </a:defRPr>
            </a:lvl4pPr>
            <a:lvl5pPr>
              <a:defRPr sz="2000">
                <a:solidFill>
                  <a:schemeClr val="tx2"/>
                </a:solidFill>
                <a:latin typeface="Segoe UI" panose="020B0502040204020203" pitchFamily="34" charset="0"/>
                <a:cs typeface="Segoe UI" panose="020B0502040204020203"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a:extLst>
              <a:ext uri="{FF2B5EF4-FFF2-40B4-BE49-F238E27FC236}">
                <a16:creationId xmlns:a16="http://schemas.microsoft.com/office/drawing/2014/main" id="{2843B507-1EA5-4E3B-8B51-FA9969A6BFBE}"/>
              </a:ext>
            </a:extLst>
          </p:cNvPr>
          <p:cNvSpPr>
            <a:spLocks noGrp="1"/>
          </p:cNvSpPr>
          <p:nvPr>
            <p:ph type="title"/>
          </p:nvPr>
        </p:nvSpPr>
        <p:spPr>
          <a:xfrm>
            <a:off x="839788" y="457200"/>
            <a:ext cx="3932237" cy="1600200"/>
          </a:xfrm>
          <a:prstGeom prst="rect">
            <a:avLst/>
          </a:prstGeom>
        </p:spPr>
        <p:txBody>
          <a:bodyPr anchor="b"/>
          <a:lstStyle>
            <a:lvl1pPr>
              <a:defRPr sz="2800">
                <a:solidFill>
                  <a:schemeClr val="accent2"/>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6" name="Text Placeholder 3">
            <a:extLst>
              <a:ext uri="{FF2B5EF4-FFF2-40B4-BE49-F238E27FC236}">
                <a16:creationId xmlns:a16="http://schemas.microsoft.com/office/drawing/2014/main" id="{DFE5AEB7-FF6F-441A-A1B4-3733DF7AACF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solidFill>
                  <a:schemeClr val="accent1"/>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337153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actical 5">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09226367-6058-43FD-B188-1C1C245F2116}"/>
              </a:ext>
            </a:extLst>
          </p:cNvPr>
          <p:cNvCxnSpPr/>
          <p:nvPr userDrawn="1"/>
        </p:nvCxnSpPr>
        <p:spPr>
          <a:xfrm>
            <a:off x="609154" y="4105013"/>
            <a:ext cx="691243" cy="0"/>
          </a:xfrm>
          <a:prstGeom prst="line">
            <a:avLst/>
          </a:prstGeom>
          <a:ln w="25400">
            <a:solidFill>
              <a:srgbClr val="4DDA8D"/>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35473CF8-79D9-49D5-B2CF-7DFA4C7C9A0F}"/>
              </a:ext>
            </a:extLst>
          </p:cNvPr>
          <p:cNvSpPr>
            <a:spLocks noGrp="1"/>
          </p:cNvSpPr>
          <p:nvPr>
            <p:ph type="body" sz="quarter" idx="10" hasCustomPrompt="1"/>
          </p:nvPr>
        </p:nvSpPr>
        <p:spPr>
          <a:xfrm>
            <a:off x="568670" y="2986349"/>
            <a:ext cx="3717925" cy="657225"/>
          </a:xfrm>
          <a:prstGeom prst="rect">
            <a:avLst/>
          </a:prstGeom>
        </p:spPr>
        <p:txBody>
          <a:bodyPr/>
          <a:lstStyle>
            <a:lvl1pPr>
              <a:buNone/>
              <a:defRPr>
                <a:solidFill>
                  <a:schemeClr val="accent2"/>
                </a:solidFill>
                <a:latin typeface="Segoe UI" panose="020B0502040204020203" pitchFamily="34" charset="0"/>
                <a:cs typeface="Segoe UI" panose="020B0502040204020203" pitchFamily="34" charset="0"/>
              </a:defRPr>
            </a:lvl1pPr>
          </a:lstStyle>
          <a:p>
            <a:pPr lvl="0"/>
            <a:r>
              <a:rPr lang="en-US" dirty="0"/>
              <a:t>Title</a:t>
            </a:r>
          </a:p>
          <a:p>
            <a:pPr lvl="0"/>
            <a:endParaRPr lang="en-US" dirty="0"/>
          </a:p>
        </p:txBody>
      </p:sp>
      <p:sp>
        <p:nvSpPr>
          <p:cNvPr id="11" name="Text Placeholder 6">
            <a:extLst>
              <a:ext uri="{FF2B5EF4-FFF2-40B4-BE49-F238E27FC236}">
                <a16:creationId xmlns:a16="http://schemas.microsoft.com/office/drawing/2014/main" id="{390B0D19-EC25-4CB4-AD38-60976C6DF8D9}"/>
              </a:ext>
            </a:extLst>
          </p:cNvPr>
          <p:cNvSpPr>
            <a:spLocks noGrp="1"/>
          </p:cNvSpPr>
          <p:nvPr>
            <p:ph type="body" sz="quarter" idx="11" hasCustomPrompt="1"/>
          </p:nvPr>
        </p:nvSpPr>
        <p:spPr>
          <a:xfrm>
            <a:off x="4371975" y="885825"/>
            <a:ext cx="7251355" cy="5057773"/>
          </a:xfrm>
          <a:prstGeom prst="rect">
            <a:avLst/>
          </a:prstGeom>
        </p:spPr>
        <p:txBody>
          <a:bodyPr anchor="ctr"/>
          <a:lstStyle>
            <a:lvl1pPr>
              <a:buFont typeface="Wingdings" panose="05000000000000000000" pitchFamily="2" charset="2"/>
              <a:buChar char="§"/>
              <a:defRPr sz="1600">
                <a:solidFill>
                  <a:schemeClr val="accent2"/>
                </a:solidFill>
                <a:latin typeface="Segoe UI" panose="020B0502040204020203" pitchFamily="34" charset="0"/>
                <a:cs typeface="Segoe UI" panose="020B0502040204020203" pitchFamily="34" charset="0"/>
              </a:defRPr>
            </a:lvl1pPr>
          </a:lstStyle>
          <a:p>
            <a:pPr lvl="0"/>
            <a:r>
              <a:rPr lang="en-US" dirty="0"/>
              <a:t>First</a:t>
            </a:r>
          </a:p>
          <a:p>
            <a:pPr lvl="0"/>
            <a:r>
              <a:rPr lang="en-US" dirty="0"/>
              <a:t>Second</a:t>
            </a:r>
          </a:p>
          <a:p>
            <a:pPr lvl="0"/>
            <a:r>
              <a:rPr lang="en-US" dirty="0"/>
              <a:t>third</a:t>
            </a:r>
          </a:p>
        </p:txBody>
      </p:sp>
    </p:spTree>
    <p:extLst>
      <p:ext uri="{BB962C8B-B14F-4D97-AF65-F5344CB8AC3E}">
        <p14:creationId xmlns:p14="http://schemas.microsoft.com/office/powerpoint/2010/main" val="2665292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ractical 6">
    <p:spTree>
      <p:nvGrpSpPr>
        <p:cNvPr id="1" name=""/>
        <p:cNvGrpSpPr/>
        <p:nvPr/>
      </p:nvGrpSpPr>
      <p:grpSpPr>
        <a:xfrm>
          <a:off x="0" y="0"/>
          <a:ext cx="0" cy="0"/>
          <a:chOff x="0" y="0"/>
          <a:chExt cx="0" cy="0"/>
        </a:xfrm>
      </p:grpSpPr>
      <p:sp>
        <p:nvSpPr>
          <p:cNvPr id="11" name="Graphic 38">
            <a:extLst>
              <a:ext uri="{FF2B5EF4-FFF2-40B4-BE49-F238E27FC236}">
                <a16:creationId xmlns:a16="http://schemas.microsoft.com/office/drawing/2014/main" id="{C6781069-FFAD-42FC-8E81-C50A734A3D47}"/>
              </a:ext>
            </a:extLst>
          </p:cNvPr>
          <p:cNvSpPr/>
          <p:nvPr userDrawn="1"/>
        </p:nvSpPr>
        <p:spPr>
          <a:xfrm>
            <a:off x="3260501" y="1332050"/>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endParaRPr lang="en-ID">
              <a:latin typeface="+mj-lt"/>
            </a:endParaRPr>
          </a:p>
        </p:txBody>
      </p:sp>
      <p:sp>
        <p:nvSpPr>
          <p:cNvPr id="10" name="Picture Placeholder 10">
            <a:extLst>
              <a:ext uri="{FF2B5EF4-FFF2-40B4-BE49-F238E27FC236}">
                <a16:creationId xmlns:a16="http://schemas.microsoft.com/office/drawing/2014/main" id="{C745217E-EB59-449A-850F-6D8E1620C235}"/>
              </a:ext>
            </a:extLst>
          </p:cNvPr>
          <p:cNvSpPr>
            <a:spLocks noGrp="1"/>
          </p:cNvSpPr>
          <p:nvPr>
            <p:ph type="pic" sz="quarter" idx="4294967295"/>
          </p:nvPr>
        </p:nvSpPr>
        <p:spPr>
          <a:xfrm>
            <a:off x="1358900" y="3429000"/>
            <a:ext cx="10833100" cy="3190875"/>
          </a:xfrm>
          <a:prstGeom prst="rect">
            <a:avLst/>
          </a:prstGeom>
        </p:spPr>
      </p:sp>
      <p:sp>
        <p:nvSpPr>
          <p:cNvPr id="13" name="Text Placeholder 16"/>
          <p:cNvSpPr>
            <a:spLocks noGrp="1"/>
          </p:cNvSpPr>
          <p:nvPr>
            <p:ph type="body" sz="quarter" idx="10" hasCustomPrompt="1"/>
          </p:nvPr>
        </p:nvSpPr>
        <p:spPr>
          <a:xfrm>
            <a:off x="1295400" y="2258587"/>
            <a:ext cx="3978372" cy="1170414"/>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sp>
        <p:nvSpPr>
          <p:cNvPr id="16" name="Text Placeholder 16"/>
          <p:cNvSpPr>
            <a:spLocks noGrp="1"/>
          </p:cNvSpPr>
          <p:nvPr>
            <p:ph type="body" sz="quarter" idx="11" hasCustomPrompt="1"/>
          </p:nvPr>
        </p:nvSpPr>
        <p:spPr>
          <a:xfrm>
            <a:off x="6608493" y="2182386"/>
            <a:ext cx="4554807" cy="1046589"/>
          </a:xfrm>
          <a:prstGeom prst="rect">
            <a:avLst/>
          </a:prstGeom>
        </p:spPr>
        <p:txBody>
          <a:bodyPr anchor="ctr"/>
          <a:lstStyle>
            <a:lvl1pPr marL="0" indent="0" rtl="0">
              <a:buNone/>
              <a:defRPr sz="1100" strike="noStrike" baseline="0">
                <a:solidFill>
                  <a:schemeClr val="accent2"/>
                </a:solidFill>
                <a:effectLst/>
              </a:defRPr>
            </a:lvl1pPr>
          </a:lstStyle>
          <a:p>
            <a:pPr lvl="0"/>
            <a:r>
              <a:rPr lang="en-US" dirty="0"/>
              <a:t>Edit text</a:t>
            </a:r>
          </a:p>
        </p:txBody>
      </p:sp>
      <p:sp>
        <p:nvSpPr>
          <p:cNvPr id="17" name="Freeform: Shape 7">
            <a:extLst>
              <a:ext uri="{FF2B5EF4-FFF2-40B4-BE49-F238E27FC236}">
                <a16:creationId xmlns:a16="http://schemas.microsoft.com/office/drawing/2014/main" id="{119DF90B-80DD-4B7F-BDEE-178475287179}"/>
              </a:ext>
            </a:extLst>
          </p:cNvPr>
          <p:cNvSpPr/>
          <p:nvPr userDrawn="1"/>
        </p:nvSpPr>
        <p:spPr>
          <a:xfrm>
            <a:off x="1428965" y="1853380"/>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endParaRPr lang="en-ID">
              <a:latin typeface="+mj-lt"/>
            </a:endParaRPr>
          </a:p>
        </p:txBody>
      </p:sp>
    </p:spTree>
    <p:extLst>
      <p:ext uri="{BB962C8B-B14F-4D97-AF65-F5344CB8AC3E}">
        <p14:creationId xmlns:p14="http://schemas.microsoft.com/office/powerpoint/2010/main" val="3489379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136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Why Us">
    <p:bg>
      <p:bgPr>
        <a:solidFill>
          <a:schemeClr val="tx2">
            <a:lumMod val="90000"/>
            <a:lumOff val="10000"/>
          </a:schemeClr>
        </a:solidFill>
        <a:effectLst/>
      </p:bgPr>
    </p:bg>
    <p:spTree>
      <p:nvGrpSpPr>
        <p:cNvPr id="1" name=""/>
        <p:cNvGrpSpPr/>
        <p:nvPr/>
      </p:nvGrpSpPr>
      <p:grpSpPr>
        <a:xfrm>
          <a:off x="0" y="0"/>
          <a:ext cx="0" cy="0"/>
          <a:chOff x="0" y="0"/>
          <a:chExt cx="0" cy="0"/>
        </a:xfrm>
      </p:grpSpPr>
      <p:sp>
        <p:nvSpPr>
          <p:cNvPr id="21" name="Picture Placeholder 3"/>
          <p:cNvSpPr>
            <a:spLocks noGrp="1"/>
          </p:cNvSpPr>
          <p:nvPr>
            <p:ph type="pic" sz="quarter" idx="10"/>
          </p:nvPr>
        </p:nvSpPr>
        <p:spPr>
          <a:xfrm>
            <a:off x="0" y="0"/>
            <a:ext cx="5486400" cy="6858000"/>
          </a:xfrm>
          <a:noFill/>
        </p:spPr>
        <p:txBody>
          <a:bodyPr anchor="ctr" anchorCtr="0"/>
          <a:lstStyle>
            <a:lvl1pPr algn="ctr">
              <a:defRPr/>
            </a:lvl1pPr>
          </a:lstStyle>
          <a:p>
            <a:endParaRPr lang="en-US"/>
          </a:p>
        </p:txBody>
      </p:sp>
    </p:spTree>
    <p:extLst>
      <p:ext uri="{BB962C8B-B14F-4D97-AF65-F5344CB8AC3E}">
        <p14:creationId xmlns:p14="http://schemas.microsoft.com/office/powerpoint/2010/main" val="3116123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Dark">
    <p:bg>
      <p:bgPr>
        <a:solidFill>
          <a:schemeClr val="tx2">
            <a:lumMod val="90000"/>
            <a:lumOff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942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1_Blue Title">
    <p:spTree>
      <p:nvGrpSpPr>
        <p:cNvPr id="1" name=""/>
        <p:cNvGrpSpPr/>
        <p:nvPr/>
      </p:nvGrpSpPr>
      <p:grpSpPr>
        <a:xfrm>
          <a:off x="0" y="0"/>
          <a:ext cx="0" cy="0"/>
          <a:chOff x="0" y="0"/>
          <a:chExt cx="0" cy="0"/>
        </a:xfrm>
      </p:grpSpPr>
      <p:sp>
        <p:nvSpPr>
          <p:cNvPr id="22" name="Slide Number"/>
          <p:cNvSpPr txBox="1">
            <a:spLocks noGrp="1"/>
          </p:cNvSpPr>
          <p:nvPr>
            <p:ph type="sldNum" sz="quarter" idx="2"/>
          </p:nvPr>
        </p:nvSpPr>
        <p:spPr>
          <a:xfrm>
            <a:off x="5892800" y="6172200"/>
            <a:ext cx="2844800" cy="368301"/>
          </a:xfrm>
          <a:prstGeom prst="rect">
            <a:avLst/>
          </a:prstGeom>
        </p:spPr>
        <p:txBody>
          <a:bodyPr anchor="ctr"/>
          <a:lstStyle>
            <a:lvl1pPr>
              <a:defRPr sz="120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187497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9724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Blue Title">
    <p:bg>
      <p:bgPr>
        <a:solidFill>
          <a:schemeClr val="accent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C7542BD-9F68-4A60-B0A0-5E6434DAC0AF}"/>
              </a:ext>
            </a:extLst>
          </p:cNvPr>
          <p:cNvPicPr>
            <a:picLocks noChangeAspect="1"/>
          </p:cNvPicPr>
          <p:nvPr userDrawn="1"/>
        </p:nvPicPr>
        <p:blipFill>
          <a:blip/>
          <a:stretch>
            <a:fillRect/>
          </a:stretch>
        </p:blipFill>
        <p:spPr>
          <a:xfrm>
            <a:off x="4635199" y="5959046"/>
            <a:ext cx="2921601" cy="898954"/>
          </a:xfrm>
          <a:prstGeom prst="rect">
            <a:avLst/>
          </a:prstGeom>
        </p:spPr>
      </p:pic>
      <p:pic>
        <p:nvPicPr>
          <p:cNvPr id="4" name="Graphic 3">
            <a:extLst>
              <a:ext uri="{FF2B5EF4-FFF2-40B4-BE49-F238E27FC236}">
                <a16:creationId xmlns:a16="http://schemas.microsoft.com/office/drawing/2014/main" id="{B5C27B2F-FEC9-4D2C-9ACF-7F1FE51D1A64}"/>
              </a:ext>
            </a:extLst>
          </p:cNvPr>
          <p:cNvPicPr>
            <a:picLocks noChangeAspect="1"/>
          </p:cNvPicPr>
          <p:nvPr userDrawn="1"/>
        </p:nvPicPr>
        <p:blipFill>
          <a:blip/>
          <a:stretch>
            <a:fillRect/>
          </a:stretch>
        </p:blipFill>
        <p:spPr>
          <a:xfrm>
            <a:off x="5562583" y="517382"/>
            <a:ext cx="1066833" cy="1043125"/>
          </a:xfrm>
          <a:prstGeom prst="rect">
            <a:avLst/>
          </a:prstGeom>
        </p:spPr>
      </p:pic>
      <p:sp>
        <p:nvSpPr>
          <p:cNvPr id="6" name="Text Placeholder 5">
            <a:extLst>
              <a:ext uri="{FF2B5EF4-FFF2-40B4-BE49-F238E27FC236}">
                <a16:creationId xmlns:a16="http://schemas.microsoft.com/office/drawing/2014/main" id="{F5475186-BEF6-4431-A0CB-47C48D92A670}"/>
              </a:ext>
            </a:extLst>
          </p:cNvPr>
          <p:cNvSpPr>
            <a:spLocks noGrp="1"/>
          </p:cNvSpPr>
          <p:nvPr>
            <p:ph type="body" sz="quarter" idx="10" hasCustomPrompt="1"/>
          </p:nvPr>
        </p:nvSpPr>
        <p:spPr>
          <a:xfrm>
            <a:off x="1058861" y="2102643"/>
            <a:ext cx="10074275" cy="2652713"/>
          </a:xfrm>
          <a:prstGeom prst="rect">
            <a:avLst/>
          </a:prstGeom>
        </p:spPr>
        <p:txBody>
          <a:bodyPr anchor="ctr"/>
          <a:lstStyle>
            <a:lvl1pPr algn="ctr">
              <a:buNone/>
              <a:defRPr sz="6000" baseline="0">
                <a:solidFill>
                  <a:schemeClr val="accent1"/>
                </a:solidFill>
                <a:latin typeface="Segoe UI" panose="020B0502040204020203" pitchFamily="34" charset="0"/>
                <a:cs typeface="Segoe UI" panose="020B0502040204020203" pitchFamily="34" charset="0"/>
              </a:defRPr>
            </a:lvl1pPr>
          </a:lstStyle>
          <a:p>
            <a:pPr lvl="0"/>
            <a:r>
              <a:rPr lang="en-US" dirty="0"/>
              <a:t>EDIT TITLE</a:t>
            </a:r>
          </a:p>
        </p:txBody>
      </p:sp>
    </p:spTree>
    <p:extLst>
      <p:ext uri="{BB962C8B-B14F-4D97-AF65-F5344CB8AC3E}">
        <p14:creationId xmlns:p14="http://schemas.microsoft.com/office/powerpoint/2010/main" val="633912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Green Title ">
    <p:bg>
      <p:bgPr>
        <a:solidFill>
          <a:schemeClr val="accent4"/>
        </a:solidFill>
        <a:effectLst/>
      </p:bgPr>
    </p:bg>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F5475186-BEF6-4431-A0CB-47C48D92A670}"/>
              </a:ext>
            </a:extLst>
          </p:cNvPr>
          <p:cNvSpPr>
            <a:spLocks noGrp="1"/>
          </p:cNvSpPr>
          <p:nvPr>
            <p:ph type="body" sz="quarter" idx="10" hasCustomPrompt="1"/>
          </p:nvPr>
        </p:nvSpPr>
        <p:spPr>
          <a:xfrm>
            <a:off x="1058861" y="2102643"/>
            <a:ext cx="10074275" cy="2652713"/>
          </a:xfrm>
          <a:prstGeom prst="rect">
            <a:avLst/>
          </a:prstGeom>
        </p:spPr>
        <p:txBody>
          <a:bodyPr anchor="ctr"/>
          <a:lstStyle>
            <a:lvl1pPr algn="ctr">
              <a:buNone/>
              <a:defRPr sz="6000">
                <a:solidFill>
                  <a:schemeClr val="accent2"/>
                </a:solidFill>
                <a:latin typeface="Segoe UI" panose="020B0502040204020203" pitchFamily="34" charset="0"/>
                <a:cs typeface="Segoe UI" panose="020B0502040204020203" pitchFamily="34" charset="0"/>
              </a:defRPr>
            </a:lvl1pPr>
          </a:lstStyle>
          <a:p>
            <a:pPr lvl="0"/>
            <a:r>
              <a:rPr lang="en-US" dirty="0"/>
              <a:t>EDIT TITLE</a:t>
            </a:r>
          </a:p>
        </p:txBody>
      </p:sp>
      <p:pic>
        <p:nvPicPr>
          <p:cNvPr id="5" name="Graphic 8">
            <a:extLst>
              <a:ext uri="{FF2B5EF4-FFF2-40B4-BE49-F238E27FC236}">
                <a16:creationId xmlns:a16="http://schemas.microsoft.com/office/drawing/2014/main" id="{D5904204-7818-4E49-887C-DEF1E01870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62581" y="517382"/>
            <a:ext cx="1066832" cy="1043125"/>
          </a:xfrm>
          <a:prstGeom prst="rect">
            <a:avLst/>
          </a:prstGeom>
        </p:spPr>
      </p:pic>
      <p:pic>
        <p:nvPicPr>
          <p:cNvPr id="6" name="Graphic 8">
            <a:extLst>
              <a:ext uri="{FF2B5EF4-FFF2-40B4-BE49-F238E27FC236}">
                <a16:creationId xmlns:a16="http://schemas.microsoft.com/office/drawing/2014/main" id="{C938EC8F-1613-473B-BCE5-340E209CE08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62530" y="5959046"/>
            <a:ext cx="2866935" cy="898954"/>
          </a:xfrm>
          <a:prstGeom prst="rect">
            <a:avLst/>
          </a:prstGeom>
        </p:spPr>
      </p:pic>
    </p:spTree>
    <p:extLst>
      <p:ext uri="{BB962C8B-B14F-4D97-AF65-F5344CB8AC3E}">
        <p14:creationId xmlns:p14="http://schemas.microsoft.com/office/powerpoint/2010/main" val="115940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Blue Title Subtit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72DF9-425F-4B9A-85B5-8DB2C14817F6}"/>
              </a:ext>
            </a:extLst>
          </p:cNvPr>
          <p:cNvSpPr>
            <a:spLocks noGrp="1"/>
          </p:cNvSpPr>
          <p:nvPr>
            <p:ph type="ctrTitle" hasCustomPrompt="1"/>
          </p:nvPr>
        </p:nvSpPr>
        <p:spPr>
          <a:xfrm>
            <a:off x="1524000" y="1276349"/>
            <a:ext cx="9144000" cy="2233613"/>
          </a:xfrm>
          <a:prstGeom prst="rect">
            <a:avLst/>
          </a:prstGeom>
        </p:spPr>
        <p:txBody>
          <a:bodyPr anchor="ctr"/>
          <a:lstStyle>
            <a:lvl1pPr algn="ctr">
              <a:defRPr sz="6000">
                <a:solidFill>
                  <a:schemeClr val="accent1"/>
                </a:solidFill>
                <a:latin typeface="Segoe UI" panose="020B0502040204020203" pitchFamily="34" charset="0"/>
                <a:cs typeface="Segoe UI" panose="020B0502040204020203" pitchFamily="34" charset="0"/>
              </a:defRPr>
            </a:lvl1pPr>
          </a:lstStyle>
          <a:p>
            <a:r>
              <a:rPr lang="en-US" dirty="0"/>
              <a:t>Edit title</a:t>
            </a:r>
          </a:p>
        </p:txBody>
      </p:sp>
      <p:sp>
        <p:nvSpPr>
          <p:cNvPr id="3" name="Subtitle 2">
            <a:extLst>
              <a:ext uri="{FF2B5EF4-FFF2-40B4-BE49-F238E27FC236}">
                <a16:creationId xmlns:a16="http://schemas.microsoft.com/office/drawing/2014/main" id="{5DD47B76-858C-4494-A60A-ECEFEE372848}"/>
              </a:ext>
            </a:extLst>
          </p:cNvPr>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aseline="0">
                <a:solidFill>
                  <a:schemeClr val="accent6"/>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a:t>
            </a:r>
            <a:r>
              <a:rPr lang="en-US" dirty="0" err="1"/>
              <a:t>Substitle</a:t>
            </a:r>
            <a:endParaRPr lang="en-US" dirty="0"/>
          </a:p>
        </p:txBody>
      </p:sp>
      <p:pic>
        <p:nvPicPr>
          <p:cNvPr id="4" name="Graphic 2">
            <a:extLst>
              <a:ext uri="{FF2B5EF4-FFF2-40B4-BE49-F238E27FC236}">
                <a16:creationId xmlns:a16="http://schemas.microsoft.com/office/drawing/2014/main" id="{2C7542BD-9F68-4A60-B0A0-5E6434DAC0AF}"/>
              </a:ext>
            </a:extLst>
          </p:cNvPr>
          <p:cNvPicPr>
            <a:picLocks noChangeAspect="1"/>
          </p:cNvPicPr>
          <p:nvPr userDrawn="1"/>
        </p:nvPicPr>
        <p:blipFill>
          <a:blip/>
          <a:stretch>
            <a:fillRect/>
          </a:stretch>
        </p:blipFill>
        <p:spPr>
          <a:xfrm>
            <a:off x="4635199" y="5959046"/>
            <a:ext cx="2921601" cy="898954"/>
          </a:xfrm>
          <a:prstGeom prst="rect">
            <a:avLst/>
          </a:prstGeom>
        </p:spPr>
      </p:pic>
      <p:pic>
        <p:nvPicPr>
          <p:cNvPr id="5" name="Graphic 3">
            <a:extLst>
              <a:ext uri="{FF2B5EF4-FFF2-40B4-BE49-F238E27FC236}">
                <a16:creationId xmlns:a16="http://schemas.microsoft.com/office/drawing/2014/main" id="{B5C27B2F-FEC9-4D2C-9ACF-7F1FE51D1A64}"/>
              </a:ext>
            </a:extLst>
          </p:cNvPr>
          <p:cNvPicPr>
            <a:picLocks noChangeAspect="1"/>
          </p:cNvPicPr>
          <p:nvPr userDrawn="1"/>
        </p:nvPicPr>
        <p:blipFill>
          <a:blip/>
          <a:stretch>
            <a:fillRect/>
          </a:stretch>
        </p:blipFill>
        <p:spPr>
          <a:xfrm>
            <a:off x="5562583" y="233224"/>
            <a:ext cx="1066833" cy="1043125"/>
          </a:xfrm>
          <a:prstGeom prst="rect">
            <a:avLst/>
          </a:prstGeom>
        </p:spPr>
      </p:pic>
    </p:spTree>
    <p:extLst>
      <p:ext uri="{BB962C8B-B14F-4D97-AF65-F5344CB8AC3E}">
        <p14:creationId xmlns:p14="http://schemas.microsoft.com/office/powerpoint/2010/main" val="2186335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Green Title ">
    <p:bg>
      <p:bgPr>
        <a:solidFill>
          <a:schemeClr val="accent4"/>
        </a:solidFill>
        <a:effectLst/>
      </p:bgPr>
    </p:bg>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F5475186-BEF6-4431-A0CB-47C48D92A670}"/>
              </a:ext>
            </a:extLst>
          </p:cNvPr>
          <p:cNvSpPr>
            <a:spLocks noGrp="1"/>
          </p:cNvSpPr>
          <p:nvPr>
            <p:ph type="body" sz="quarter" idx="10" hasCustomPrompt="1"/>
          </p:nvPr>
        </p:nvSpPr>
        <p:spPr>
          <a:xfrm>
            <a:off x="1058861" y="2102643"/>
            <a:ext cx="10074275" cy="2652713"/>
          </a:xfrm>
          <a:prstGeom prst="rect">
            <a:avLst/>
          </a:prstGeom>
        </p:spPr>
        <p:txBody>
          <a:bodyPr anchor="ctr"/>
          <a:lstStyle>
            <a:lvl1pPr algn="ctr">
              <a:buNone/>
              <a:defRPr sz="6000">
                <a:solidFill>
                  <a:schemeClr val="accent2"/>
                </a:solidFill>
                <a:latin typeface="Segoe UI" panose="020B0502040204020203" pitchFamily="34" charset="0"/>
                <a:cs typeface="Segoe UI" panose="020B0502040204020203" pitchFamily="34" charset="0"/>
              </a:defRPr>
            </a:lvl1pPr>
          </a:lstStyle>
          <a:p>
            <a:pPr lvl="0"/>
            <a:r>
              <a:rPr lang="en-US" dirty="0"/>
              <a:t>EDIT TITLE</a:t>
            </a:r>
          </a:p>
        </p:txBody>
      </p:sp>
      <p:pic>
        <p:nvPicPr>
          <p:cNvPr id="5" name="Graphic 8">
            <a:extLst>
              <a:ext uri="{FF2B5EF4-FFF2-40B4-BE49-F238E27FC236}">
                <a16:creationId xmlns:a16="http://schemas.microsoft.com/office/drawing/2014/main" id="{D5904204-7818-4E49-887C-DEF1E018704C}"/>
              </a:ext>
            </a:extLst>
          </p:cNvPr>
          <p:cNvPicPr>
            <a:picLocks noChangeAspect="1"/>
          </p:cNvPicPr>
          <p:nvPr userDrawn="1"/>
        </p:nvPicPr>
        <p:blipFill>
          <a:blip/>
          <a:stretch>
            <a:fillRect/>
          </a:stretch>
        </p:blipFill>
        <p:spPr>
          <a:xfrm>
            <a:off x="5562581" y="517382"/>
            <a:ext cx="1066832" cy="1043125"/>
          </a:xfrm>
          <a:prstGeom prst="rect">
            <a:avLst/>
          </a:prstGeom>
        </p:spPr>
      </p:pic>
      <p:pic>
        <p:nvPicPr>
          <p:cNvPr id="6" name="Graphic 8">
            <a:extLst>
              <a:ext uri="{FF2B5EF4-FFF2-40B4-BE49-F238E27FC236}">
                <a16:creationId xmlns:a16="http://schemas.microsoft.com/office/drawing/2014/main" id="{C938EC8F-1613-473B-BCE5-340E209CE08D}"/>
              </a:ext>
            </a:extLst>
          </p:cNvPr>
          <p:cNvPicPr>
            <a:picLocks noChangeAspect="1"/>
          </p:cNvPicPr>
          <p:nvPr userDrawn="1"/>
        </p:nvPicPr>
        <p:blipFill>
          <a:blip/>
          <a:stretch>
            <a:fillRect/>
          </a:stretch>
        </p:blipFill>
        <p:spPr>
          <a:xfrm>
            <a:off x="4662530" y="5959046"/>
            <a:ext cx="2866935" cy="898954"/>
          </a:xfrm>
          <a:prstGeom prst="rect">
            <a:avLst/>
          </a:prstGeom>
        </p:spPr>
      </p:pic>
    </p:spTree>
    <p:extLst>
      <p:ext uri="{BB962C8B-B14F-4D97-AF65-F5344CB8AC3E}">
        <p14:creationId xmlns:p14="http://schemas.microsoft.com/office/powerpoint/2010/main" val="580280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Green Title Subtitl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72DF9-425F-4B9A-85B5-8DB2C14817F6}"/>
              </a:ext>
            </a:extLst>
          </p:cNvPr>
          <p:cNvSpPr>
            <a:spLocks noGrp="1"/>
          </p:cNvSpPr>
          <p:nvPr>
            <p:ph type="ctrTitle" hasCustomPrompt="1"/>
          </p:nvPr>
        </p:nvSpPr>
        <p:spPr>
          <a:xfrm>
            <a:off x="1524000" y="1276349"/>
            <a:ext cx="9144000" cy="2233613"/>
          </a:xfrm>
          <a:prstGeom prst="rect">
            <a:avLst/>
          </a:prstGeom>
        </p:spPr>
        <p:txBody>
          <a:bodyPr anchor="ctr"/>
          <a:lstStyle>
            <a:lvl1pPr algn="ctr">
              <a:defRPr sz="6000">
                <a:solidFill>
                  <a:schemeClr val="accent2"/>
                </a:solidFill>
                <a:latin typeface="Segoe UI" panose="020B0502040204020203" pitchFamily="34" charset="0"/>
                <a:cs typeface="Segoe UI" panose="020B0502040204020203" pitchFamily="34" charset="0"/>
              </a:defRPr>
            </a:lvl1pPr>
          </a:lstStyle>
          <a:p>
            <a:r>
              <a:rPr lang="en-US" dirty="0"/>
              <a:t>Edit title</a:t>
            </a:r>
          </a:p>
        </p:txBody>
      </p:sp>
      <p:sp>
        <p:nvSpPr>
          <p:cNvPr id="3" name="Subtitle 2">
            <a:extLst>
              <a:ext uri="{FF2B5EF4-FFF2-40B4-BE49-F238E27FC236}">
                <a16:creationId xmlns:a16="http://schemas.microsoft.com/office/drawing/2014/main" id="{5DD47B76-858C-4494-A60A-ECEFEE372848}"/>
              </a:ext>
            </a:extLst>
          </p:cNvPr>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solidFill>
                  <a:schemeClr val="accent5">
                    <a:lumMod val="75000"/>
                  </a:schemeClr>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a:t>
            </a:r>
            <a:r>
              <a:rPr lang="en-US" dirty="0" err="1"/>
              <a:t>Substitle</a:t>
            </a:r>
            <a:endParaRPr lang="en-US" dirty="0"/>
          </a:p>
        </p:txBody>
      </p:sp>
      <p:pic>
        <p:nvPicPr>
          <p:cNvPr id="6" name="Graphic 8">
            <a:extLst>
              <a:ext uri="{FF2B5EF4-FFF2-40B4-BE49-F238E27FC236}">
                <a16:creationId xmlns:a16="http://schemas.microsoft.com/office/drawing/2014/main" id="{D5904204-7818-4E49-887C-DEF1E018704C}"/>
              </a:ext>
            </a:extLst>
          </p:cNvPr>
          <p:cNvPicPr>
            <a:picLocks noChangeAspect="1"/>
          </p:cNvPicPr>
          <p:nvPr userDrawn="1"/>
        </p:nvPicPr>
        <p:blipFill>
          <a:blip/>
          <a:stretch>
            <a:fillRect/>
          </a:stretch>
        </p:blipFill>
        <p:spPr>
          <a:xfrm>
            <a:off x="5562581" y="233224"/>
            <a:ext cx="1066832" cy="1043125"/>
          </a:xfrm>
          <a:prstGeom prst="rect">
            <a:avLst/>
          </a:prstGeom>
        </p:spPr>
      </p:pic>
      <p:pic>
        <p:nvPicPr>
          <p:cNvPr id="7" name="Graphic 8">
            <a:extLst>
              <a:ext uri="{FF2B5EF4-FFF2-40B4-BE49-F238E27FC236}">
                <a16:creationId xmlns:a16="http://schemas.microsoft.com/office/drawing/2014/main" id="{C938EC8F-1613-473B-BCE5-340E209CE08D}"/>
              </a:ext>
            </a:extLst>
          </p:cNvPr>
          <p:cNvPicPr>
            <a:picLocks noChangeAspect="1"/>
          </p:cNvPicPr>
          <p:nvPr userDrawn="1"/>
        </p:nvPicPr>
        <p:blipFill>
          <a:blip/>
          <a:stretch>
            <a:fillRect/>
          </a:stretch>
        </p:blipFill>
        <p:spPr>
          <a:xfrm>
            <a:off x="4662530" y="5959046"/>
            <a:ext cx="2866935" cy="898954"/>
          </a:xfrm>
          <a:prstGeom prst="rect">
            <a:avLst/>
          </a:prstGeom>
        </p:spPr>
      </p:pic>
    </p:spTree>
    <p:extLst>
      <p:ext uri="{BB962C8B-B14F-4D97-AF65-F5344CB8AC3E}">
        <p14:creationId xmlns:p14="http://schemas.microsoft.com/office/powerpoint/2010/main" val="1267831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White Title ">
    <p:bg>
      <p:bgPr>
        <a:solidFill>
          <a:schemeClr val="accent4"/>
        </a:solidFill>
        <a:effectLst/>
      </p:bgPr>
    </p:bg>
    <p:spTree>
      <p:nvGrpSpPr>
        <p:cNvPr id="1" name=""/>
        <p:cNvGrpSpPr/>
        <p:nvPr/>
      </p:nvGrpSpPr>
      <p:grpSpPr>
        <a:xfrm>
          <a:off x="0" y="0"/>
          <a:ext cx="0" cy="0"/>
          <a:chOff x="0" y="0"/>
          <a:chExt cx="0" cy="0"/>
        </a:xfrm>
      </p:grpSpPr>
      <p:pic>
        <p:nvPicPr>
          <p:cNvPr id="7" name="Graphic 4">
            <a:extLst>
              <a:ext uri="{FF2B5EF4-FFF2-40B4-BE49-F238E27FC236}">
                <a16:creationId xmlns:a16="http://schemas.microsoft.com/office/drawing/2014/main" id="{FF3F6A8A-5626-451C-96A3-642297EECE15}"/>
              </a:ext>
            </a:extLst>
          </p:cNvPr>
          <p:cNvPicPr>
            <a:picLocks noChangeAspect="1"/>
          </p:cNvPicPr>
          <p:nvPr userDrawn="1"/>
        </p:nvPicPr>
        <p:blipFill>
          <a:blip/>
          <a:stretch>
            <a:fillRect/>
          </a:stretch>
        </p:blipFill>
        <p:spPr>
          <a:xfrm>
            <a:off x="4731" y="0"/>
            <a:ext cx="12187269" cy="6860666"/>
          </a:xfrm>
          <a:prstGeom prst="rect">
            <a:avLst/>
          </a:prstGeom>
        </p:spPr>
      </p:pic>
      <p:sp>
        <p:nvSpPr>
          <p:cNvPr id="4" name="Text Placeholder 5">
            <a:extLst>
              <a:ext uri="{FF2B5EF4-FFF2-40B4-BE49-F238E27FC236}">
                <a16:creationId xmlns:a16="http://schemas.microsoft.com/office/drawing/2014/main" id="{F5475186-BEF6-4431-A0CB-47C48D92A670}"/>
              </a:ext>
            </a:extLst>
          </p:cNvPr>
          <p:cNvSpPr>
            <a:spLocks noGrp="1"/>
          </p:cNvSpPr>
          <p:nvPr>
            <p:ph type="body" sz="quarter" idx="10" hasCustomPrompt="1"/>
          </p:nvPr>
        </p:nvSpPr>
        <p:spPr>
          <a:xfrm>
            <a:off x="1058861" y="2102643"/>
            <a:ext cx="10074275" cy="2652713"/>
          </a:xfrm>
          <a:prstGeom prst="rect">
            <a:avLst/>
          </a:prstGeom>
        </p:spPr>
        <p:txBody>
          <a:bodyPr anchor="ctr"/>
          <a:lstStyle>
            <a:lvl1pPr algn="ctr">
              <a:buNone/>
              <a:defRPr sz="6000">
                <a:solidFill>
                  <a:schemeClr val="accent2"/>
                </a:solidFill>
                <a:latin typeface="Segoe UI" panose="020B0502040204020203" pitchFamily="34" charset="0"/>
                <a:cs typeface="Segoe UI" panose="020B0502040204020203" pitchFamily="34" charset="0"/>
              </a:defRPr>
            </a:lvl1pPr>
          </a:lstStyle>
          <a:p>
            <a:pPr lvl="0"/>
            <a:r>
              <a:rPr lang="en-US" dirty="0"/>
              <a:t>EDIT TITLE</a:t>
            </a:r>
          </a:p>
        </p:txBody>
      </p:sp>
      <p:pic>
        <p:nvPicPr>
          <p:cNvPr id="5" name="Graphic 8">
            <a:extLst>
              <a:ext uri="{FF2B5EF4-FFF2-40B4-BE49-F238E27FC236}">
                <a16:creationId xmlns:a16="http://schemas.microsoft.com/office/drawing/2014/main" id="{D5904204-7818-4E49-887C-DEF1E018704C}"/>
              </a:ext>
            </a:extLst>
          </p:cNvPr>
          <p:cNvPicPr>
            <a:picLocks noChangeAspect="1"/>
          </p:cNvPicPr>
          <p:nvPr userDrawn="1"/>
        </p:nvPicPr>
        <p:blipFill>
          <a:blip/>
          <a:stretch>
            <a:fillRect/>
          </a:stretch>
        </p:blipFill>
        <p:spPr>
          <a:xfrm>
            <a:off x="5562581" y="517382"/>
            <a:ext cx="1066832" cy="1043125"/>
          </a:xfrm>
          <a:prstGeom prst="rect">
            <a:avLst/>
          </a:prstGeom>
        </p:spPr>
      </p:pic>
      <p:pic>
        <p:nvPicPr>
          <p:cNvPr id="6" name="Graphic 8">
            <a:extLst>
              <a:ext uri="{FF2B5EF4-FFF2-40B4-BE49-F238E27FC236}">
                <a16:creationId xmlns:a16="http://schemas.microsoft.com/office/drawing/2014/main" id="{C938EC8F-1613-473B-BCE5-340E209CE08D}"/>
              </a:ext>
            </a:extLst>
          </p:cNvPr>
          <p:cNvPicPr>
            <a:picLocks noChangeAspect="1"/>
          </p:cNvPicPr>
          <p:nvPr userDrawn="1"/>
        </p:nvPicPr>
        <p:blipFill>
          <a:blip/>
          <a:stretch>
            <a:fillRect/>
          </a:stretch>
        </p:blipFill>
        <p:spPr>
          <a:xfrm>
            <a:off x="4662530" y="5959046"/>
            <a:ext cx="2866935" cy="898954"/>
          </a:xfrm>
          <a:prstGeom prst="rect">
            <a:avLst/>
          </a:prstGeom>
        </p:spPr>
      </p:pic>
    </p:spTree>
    <p:extLst>
      <p:ext uri="{BB962C8B-B14F-4D97-AF65-F5344CB8AC3E}">
        <p14:creationId xmlns:p14="http://schemas.microsoft.com/office/powerpoint/2010/main" val="1677086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White Title Subtitl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FF3F6A8A-5626-451C-96A3-642297EECE15}"/>
              </a:ext>
            </a:extLst>
          </p:cNvPr>
          <p:cNvPicPr>
            <a:picLocks noChangeAspect="1"/>
          </p:cNvPicPr>
          <p:nvPr userDrawn="1"/>
        </p:nvPicPr>
        <p:blipFill>
          <a:blip/>
          <a:stretch>
            <a:fillRect/>
          </a:stretch>
        </p:blipFill>
        <p:spPr>
          <a:xfrm>
            <a:off x="4731" y="0"/>
            <a:ext cx="12187269" cy="6860666"/>
          </a:xfrm>
          <a:prstGeom prst="rect">
            <a:avLst/>
          </a:prstGeom>
        </p:spPr>
      </p:pic>
      <p:sp>
        <p:nvSpPr>
          <p:cNvPr id="6" name="Title 1">
            <a:extLst>
              <a:ext uri="{FF2B5EF4-FFF2-40B4-BE49-F238E27FC236}">
                <a16:creationId xmlns:a16="http://schemas.microsoft.com/office/drawing/2014/main" id="{2EE72DF9-425F-4B9A-85B5-8DB2C14817F6}"/>
              </a:ext>
            </a:extLst>
          </p:cNvPr>
          <p:cNvSpPr>
            <a:spLocks noGrp="1"/>
          </p:cNvSpPr>
          <p:nvPr>
            <p:ph type="ctrTitle" hasCustomPrompt="1"/>
          </p:nvPr>
        </p:nvSpPr>
        <p:spPr>
          <a:xfrm>
            <a:off x="1524000" y="1276349"/>
            <a:ext cx="9144000" cy="2233613"/>
          </a:xfrm>
          <a:prstGeom prst="rect">
            <a:avLst/>
          </a:prstGeom>
        </p:spPr>
        <p:txBody>
          <a:bodyPr anchor="ctr"/>
          <a:lstStyle>
            <a:lvl1pPr algn="ctr">
              <a:defRPr sz="6000">
                <a:solidFill>
                  <a:schemeClr val="accent2"/>
                </a:solidFill>
                <a:latin typeface="Segoe UI" panose="020B0502040204020203" pitchFamily="34" charset="0"/>
                <a:cs typeface="Segoe UI" panose="020B0502040204020203" pitchFamily="34" charset="0"/>
              </a:defRPr>
            </a:lvl1pPr>
          </a:lstStyle>
          <a:p>
            <a:r>
              <a:rPr lang="en-US" dirty="0"/>
              <a:t>EDIT TITLE</a:t>
            </a:r>
          </a:p>
        </p:txBody>
      </p:sp>
      <p:sp>
        <p:nvSpPr>
          <p:cNvPr id="7" name="Subtitle 2">
            <a:extLst>
              <a:ext uri="{FF2B5EF4-FFF2-40B4-BE49-F238E27FC236}">
                <a16:creationId xmlns:a16="http://schemas.microsoft.com/office/drawing/2014/main" id="{5DD47B76-858C-4494-A60A-ECEFEE372848}"/>
              </a:ext>
            </a:extLst>
          </p:cNvPr>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solidFill>
                  <a:schemeClr val="accent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a:t>
            </a:r>
            <a:r>
              <a:rPr lang="en-US" dirty="0" err="1"/>
              <a:t>Substilte</a:t>
            </a:r>
            <a:endParaRPr lang="en-US" dirty="0"/>
          </a:p>
        </p:txBody>
      </p:sp>
      <p:pic>
        <p:nvPicPr>
          <p:cNvPr id="8" name="Graphic 7">
            <a:extLst>
              <a:ext uri="{FF2B5EF4-FFF2-40B4-BE49-F238E27FC236}">
                <a16:creationId xmlns:a16="http://schemas.microsoft.com/office/drawing/2014/main" id="{1604A1C4-BA48-439C-93BB-4C58C3EE331A}"/>
              </a:ext>
            </a:extLst>
          </p:cNvPr>
          <p:cNvPicPr>
            <a:picLocks noChangeAspect="1"/>
          </p:cNvPicPr>
          <p:nvPr userDrawn="1"/>
        </p:nvPicPr>
        <p:blipFill>
          <a:blip/>
          <a:stretch>
            <a:fillRect/>
          </a:stretch>
        </p:blipFill>
        <p:spPr>
          <a:xfrm>
            <a:off x="4856076" y="6097073"/>
            <a:ext cx="2479848" cy="763030"/>
          </a:xfrm>
          <a:prstGeom prst="rect">
            <a:avLst/>
          </a:prstGeom>
        </p:spPr>
      </p:pic>
      <p:pic>
        <p:nvPicPr>
          <p:cNvPr id="10" name="Graphic 8">
            <a:extLst>
              <a:ext uri="{FF2B5EF4-FFF2-40B4-BE49-F238E27FC236}">
                <a16:creationId xmlns:a16="http://schemas.microsoft.com/office/drawing/2014/main" id="{D5904204-7818-4E49-887C-DEF1E018704C}"/>
              </a:ext>
            </a:extLst>
          </p:cNvPr>
          <p:cNvPicPr>
            <a:picLocks noChangeAspect="1"/>
          </p:cNvPicPr>
          <p:nvPr userDrawn="1"/>
        </p:nvPicPr>
        <p:blipFill>
          <a:blip/>
          <a:stretch>
            <a:fillRect/>
          </a:stretch>
        </p:blipFill>
        <p:spPr>
          <a:xfrm>
            <a:off x="5562581" y="232661"/>
            <a:ext cx="1066832" cy="1043125"/>
          </a:xfrm>
          <a:prstGeom prst="rect">
            <a:avLst/>
          </a:prstGeom>
        </p:spPr>
      </p:pic>
    </p:spTree>
    <p:extLst>
      <p:ext uri="{BB962C8B-B14F-4D97-AF65-F5344CB8AC3E}">
        <p14:creationId xmlns:p14="http://schemas.microsoft.com/office/powerpoint/2010/main" val="1383570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reative 1">
    <p:spTree>
      <p:nvGrpSpPr>
        <p:cNvPr id="1" name=""/>
        <p:cNvGrpSpPr/>
        <p:nvPr/>
      </p:nvGrpSpPr>
      <p:grpSpPr>
        <a:xfrm>
          <a:off x="0" y="0"/>
          <a:ext cx="0" cy="0"/>
          <a:chOff x="0" y="0"/>
          <a:chExt cx="0" cy="0"/>
        </a:xfrm>
      </p:grpSpPr>
      <p:sp>
        <p:nvSpPr>
          <p:cNvPr id="3" name="Graphic 38">
            <a:extLst>
              <a:ext uri="{FF2B5EF4-FFF2-40B4-BE49-F238E27FC236}">
                <a16:creationId xmlns:a16="http://schemas.microsoft.com/office/drawing/2014/main" id="{CE3DEA6A-427D-4D9E-98DE-EE3A8079AA44}"/>
              </a:ext>
            </a:extLst>
          </p:cNvPr>
          <p:cNvSpPr/>
          <p:nvPr userDrawn="1"/>
        </p:nvSpPr>
        <p:spPr>
          <a:xfrm rot="10800000">
            <a:off x="4737100" y="4028380"/>
            <a:ext cx="1193800" cy="2387600"/>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4" name="Rectangle 3">
            <a:extLst>
              <a:ext uri="{FF2B5EF4-FFF2-40B4-BE49-F238E27FC236}">
                <a16:creationId xmlns:a16="http://schemas.microsoft.com/office/drawing/2014/main" id="{948B2765-2415-4DAA-92EB-95AE832A6F58}"/>
              </a:ext>
            </a:extLst>
          </p:cNvPr>
          <p:cNvSpPr/>
          <p:nvPr userDrawn="1"/>
        </p:nvSpPr>
        <p:spPr>
          <a:xfrm>
            <a:off x="0" y="0"/>
            <a:ext cx="47371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Rectangle 5">
            <a:extLst>
              <a:ext uri="{FF2B5EF4-FFF2-40B4-BE49-F238E27FC236}">
                <a16:creationId xmlns:a16="http://schemas.microsoft.com/office/drawing/2014/main" id="{CD453704-5183-4D06-8304-697BEB5A5773}"/>
              </a:ext>
            </a:extLst>
          </p:cNvPr>
          <p:cNvSpPr/>
          <p:nvPr userDrawn="1"/>
        </p:nvSpPr>
        <p:spPr>
          <a:xfrm rot="16200000">
            <a:off x="10819689" y="2377317"/>
            <a:ext cx="2124027"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cxnSp>
        <p:nvCxnSpPr>
          <p:cNvPr id="9" name="Straight Connector 8">
            <a:extLst>
              <a:ext uri="{FF2B5EF4-FFF2-40B4-BE49-F238E27FC236}">
                <a16:creationId xmlns:a16="http://schemas.microsoft.com/office/drawing/2014/main" id="{289C9D52-C4EF-4EE2-A3E8-23055FF7C790}"/>
              </a:ext>
            </a:extLst>
          </p:cNvPr>
          <p:cNvCxnSpPr>
            <a:cxnSpLocks/>
          </p:cNvCxnSpPr>
          <p:nvPr userDrawn="1"/>
        </p:nvCxnSpPr>
        <p:spPr>
          <a:xfrm>
            <a:off x="10994090" y="5507077"/>
            <a:ext cx="119791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2FA18C6-9EBB-4898-8F18-163F4985BFC2}"/>
              </a:ext>
            </a:extLst>
          </p:cNvPr>
          <p:cNvSpPr/>
          <p:nvPr userDrawn="1"/>
        </p:nvSpPr>
        <p:spPr>
          <a:xfrm>
            <a:off x="0" y="4911883"/>
            <a:ext cx="558800"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2" name="Freeform: Shape 11">
            <a:extLst>
              <a:ext uri="{FF2B5EF4-FFF2-40B4-BE49-F238E27FC236}">
                <a16:creationId xmlns:a16="http://schemas.microsoft.com/office/drawing/2014/main" id="{812DD60D-B518-4F06-89F5-7CD573E8F397}"/>
              </a:ext>
            </a:extLst>
          </p:cNvPr>
          <p:cNvSpPr/>
          <p:nvPr userDrawn="1"/>
        </p:nvSpPr>
        <p:spPr>
          <a:xfrm>
            <a:off x="1452693" y="4495367"/>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8" name="Text Placeholder 17"/>
          <p:cNvSpPr>
            <a:spLocks noGrp="1"/>
          </p:cNvSpPr>
          <p:nvPr>
            <p:ph type="body" sz="quarter" idx="10" hasCustomPrompt="1"/>
          </p:nvPr>
        </p:nvSpPr>
        <p:spPr>
          <a:xfrm>
            <a:off x="8246077" y="542925"/>
            <a:ext cx="3325212" cy="650875"/>
          </a:xfrm>
          <a:prstGeom prst="rect">
            <a:avLst/>
          </a:prstGeom>
        </p:spPr>
        <p:txBody>
          <a:bodyPr/>
          <a:lstStyle>
            <a:lvl1pPr marL="0" indent="0">
              <a:buFontTx/>
              <a:buNone/>
              <a:defRPr>
                <a:solidFill>
                  <a:srgbClr val="003770"/>
                </a:solidFill>
                <a:latin typeface="Segoe UI" panose="020B0502040204020203" pitchFamily="34" charset="0"/>
                <a:cs typeface="Segoe UI" panose="020B050204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TEXT</a:t>
            </a:r>
          </a:p>
        </p:txBody>
      </p:sp>
      <p:sp>
        <p:nvSpPr>
          <p:cNvPr id="20" name="Picture Placeholder 19"/>
          <p:cNvSpPr>
            <a:spLocks noGrp="1"/>
          </p:cNvSpPr>
          <p:nvPr>
            <p:ph type="pic" sz="quarter" idx="11"/>
          </p:nvPr>
        </p:nvSpPr>
        <p:spPr>
          <a:xfrm>
            <a:off x="5916613" y="1628775"/>
            <a:ext cx="5075237" cy="2124075"/>
          </a:xfrm>
          <a:prstGeom prst="rect">
            <a:avLst/>
          </a:prstGeom>
        </p:spPr>
        <p:txBody>
          <a:bodyPr/>
          <a:lstStyle>
            <a:lvl1pPr>
              <a:defRPr>
                <a:latin typeface="Segoe UI" panose="020B0502040204020203" pitchFamily="34" charset="0"/>
                <a:cs typeface="Segoe UI" panose="020B0502040204020203" pitchFamily="34" charset="0"/>
              </a:defRPr>
            </a:lvl1pPr>
          </a:lstStyle>
          <a:p>
            <a:endParaRPr lang="en-US"/>
          </a:p>
        </p:txBody>
      </p:sp>
      <p:sp>
        <p:nvSpPr>
          <p:cNvPr id="22" name="Text Placeholder 21"/>
          <p:cNvSpPr>
            <a:spLocks noGrp="1"/>
          </p:cNvSpPr>
          <p:nvPr>
            <p:ph type="body" sz="quarter" idx="12" hasCustomPrompt="1"/>
          </p:nvPr>
        </p:nvSpPr>
        <p:spPr>
          <a:xfrm>
            <a:off x="1079500" y="1193800"/>
            <a:ext cx="3278316" cy="29495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Segoe UI" panose="020B0502040204020203" pitchFamily="34" charset="0"/>
                <a:cs typeface="Segoe UI" panose="020B0502040204020203" pitchFamily="34" charset="0"/>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3" name="Text Placeholder 21"/>
          <p:cNvSpPr>
            <a:spLocks noGrp="1"/>
          </p:cNvSpPr>
          <p:nvPr>
            <p:ph type="body" sz="quarter" idx="13" hasCustomPrompt="1"/>
          </p:nvPr>
        </p:nvSpPr>
        <p:spPr>
          <a:xfrm>
            <a:off x="8246077" y="4028380"/>
            <a:ext cx="3278316" cy="136096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rgbClr val="003770"/>
                </a:solidFill>
                <a:latin typeface="Segoe UI" panose="020B0502040204020203" pitchFamily="34" charset="0"/>
                <a:cs typeface="Segoe UI" panose="020B0502040204020203" pitchFamily="34" charset="0"/>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4" name="Text Placeholder 17"/>
          <p:cNvSpPr>
            <a:spLocks noGrp="1"/>
          </p:cNvSpPr>
          <p:nvPr>
            <p:ph type="body" sz="quarter" idx="14" hasCustomPrompt="1"/>
          </p:nvPr>
        </p:nvSpPr>
        <p:spPr>
          <a:xfrm>
            <a:off x="1295341" y="4824373"/>
            <a:ext cx="3325212" cy="650875"/>
          </a:xfrm>
          <a:prstGeom prst="rect">
            <a:avLst/>
          </a:prstGeom>
        </p:spPr>
        <p:txBody>
          <a:bodyPr/>
          <a:lstStyle>
            <a:lvl1pPr marL="0" indent="0">
              <a:buFontTx/>
              <a:buNone/>
              <a:defRPr sz="4800">
                <a:solidFill>
                  <a:schemeClr val="accent1"/>
                </a:solidFill>
                <a:latin typeface="Segoe UI" panose="020B0502040204020203" pitchFamily="34" charset="0"/>
                <a:cs typeface="Segoe UI" panose="020B050204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TEXT</a:t>
            </a:r>
          </a:p>
        </p:txBody>
      </p:sp>
      <p:pic>
        <p:nvPicPr>
          <p:cNvPr id="2" name="Graphic 1">
            <a:extLst>
              <a:ext uri="{FF2B5EF4-FFF2-40B4-BE49-F238E27FC236}">
                <a16:creationId xmlns:a16="http://schemas.microsoft.com/office/drawing/2014/main" id="{72B9E88D-6C58-40F7-AAAA-CABCEBD83254}"/>
              </a:ext>
            </a:extLst>
          </p:cNvPr>
          <p:cNvPicPr>
            <a:picLocks noChangeAspect="1"/>
          </p:cNvPicPr>
          <p:nvPr userDrawn="1"/>
        </p:nvPicPr>
        <p:blipFill>
          <a:blip/>
          <a:stretch>
            <a:fillRect/>
          </a:stretch>
        </p:blipFill>
        <p:spPr>
          <a:xfrm>
            <a:off x="2871916" y="572097"/>
            <a:ext cx="1485900" cy="457200"/>
          </a:xfrm>
          <a:prstGeom prst="rect">
            <a:avLst/>
          </a:prstGeom>
        </p:spPr>
      </p:pic>
    </p:spTree>
    <p:extLst>
      <p:ext uri="{BB962C8B-B14F-4D97-AF65-F5344CB8AC3E}">
        <p14:creationId xmlns:p14="http://schemas.microsoft.com/office/powerpoint/2010/main" val="413118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2_Creative 1">
    <p:spTree>
      <p:nvGrpSpPr>
        <p:cNvPr id="1" name=""/>
        <p:cNvGrpSpPr/>
        <p:nvPr/>
      </p:nvGrpSpPr>
      <p:grpSpPr>
        <a:xfrm>
          <a:off x="0" y="0"/>
          <a:ext cx="0" cy="0"/>
          <a:chOff x="0" y="0"/>
          <a:chExt cx="0" cy="0"/>
        </a:xfrm>
      </p:grpSpPr>
      <p:sp>
        <p:nvSpPr>
          <p:cNvPr id="3" name="Graphic 38">
            <a:extLst>
              <a:ext uri="{FF2B5EF4-FFF2-40B4-BE49-F238E27FC236}">
                <a16:creationId xmlns:a16="http://schemas.microsoft.com/office/drawing/2014/main" id="{CE3DEA6A-427D-4D9E-98DE-EE3A8079AA44}"/>
              </a:ext>
            </a:extLst>
          </p:cNvPr>
          <p:cNvSpPr/>
          <p:nvPr userDrawn="1"/>
        </p:nvSpPr>
        <p:spPr>
          <a:xfrm rot="10800000">
            <a:off x="4737100" y="4028380"/>
            <a:ext cx="1193800" cy="2387600"/>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4" name="Rectangle 3">
            <a:extLst>
              <a:ext uri="{FF2B5EF4-FFF2-40B4-BE49-F238E27FC236}">
                <a16:creationId xmlns:a16="http://schemas.microsoft.com/office/drawing/2014/main" id="{948B2765-2415-4DAA-92EB-95AE832A6F58}"/>
              </a:ext>
            </a:extLst>
          </p:cNvPr>
          <p:cNvSpPr/>
          <p:nvPr userDrawn="1"/>
        </p:nvSpPr>
        <p:spPr>
          <a:xfrm>
            <a:off x="0" y="0"/>
            <a:ext cx="47371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Rectangle 5">
            <a:extLst>
              <a:ext uri="{FF2B5EF4-FFF2-40B4-BE49-F238E27FC236}">
                <a16:creationId xmlns:a16="http://schemas.microsoft.com/office/drawing/2014/main" id="{CD453704-5183-4D06-8304-697BEB5A5773}"/>
              </a:ext>
            </a:extLst>
          </p:cNvPr>
          <p:cNvSpPr/>
          <p:nvPr userDrawn="1"/>
        </p:nvSpPr>
        <p:spPr>
          <a:xfrm rot="16200000">
            <a:off x="10819689" y="2377317"/>
            <a:ext cx="2124027"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cxnSp>
        <p:nvCxnSpPr>
          <p:cNvPr id="9" name="Straight Connector 8">
            <a:extLst>
              <a:ext uri="{FF2B5EF4-FFF2-40B4-BE49-F238E27FC236}">
                <a16:creationId xmlns:a16="http://schemas.microsoft.com/office/drawing/2014/main" id="{289C9D52-C4EF-4EE2-A3E8-23055FF7C790}"/>
              </a:ext>
            </a:extLst>
          </p:cNvPr>
          <p:cNvCxnSpPr>
            <a:cxnSpLocks/>
          </p:cNvCxnSpPr>
          <p:nvPr userDrawn="1"/>
        </p:nvCxnSpPr>
        <p:spPr>
          <a:xfrm>
            <a:off x="10994090" y="5507077"/>
            <a:ext cx="119791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2FA18C6-9EBB-4898-8F18-163F4985BFC2}"/>
              </a:ext>
            </a:extLst>
          </p:cNvPr>
          <p:cNvSpPr/>
          <p:nvPr userDrawn="1"/>
        </p:nvSpPr>
        <p:spPr>
          <a:xfrm>
            <a:off x="0" y="4911883"/>
            <a:ext cx="558800"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2" name="Freeform: Shape 11">
            <a:extLst>
              <a:ext uri="{FF2B5EF4-FFF2-40B4-BE49-F238E27FC236}">
                <a16:creationId xmlns:a16="http://schemas.microsoft.com/office/drawing/2014/main" id="{812DD60D-B518-4F06-89F5-7CD573E8F397}"/>
              </a:ext>
            </a:extLst>
          </p:cNvPr>
          <p:cNvSpPr/>
          <p:nvPr userDrawn="1"/>
        </p:nvSpPr>
        <p:spPr>
          <a:xfrm>
            <a:off x="1452693" y="4495367"/>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8" name="Text Placeholder 17"/>
          <p:cNvSpPr>
            <a:spLocks noGrp="1"/>
          </p:cNvSpPr>
          <p:nvPr>
            <p:ph type="body" sz="quarter" idx="10" hasCustomPrompt="1"/>
          </p:nvPr>
        </p:nvSpPr>
        <p:spPr>
          <a:xfrm>
            <a:off x="8246077" y="542925"/>
            <a:ext cx="3325212" cy="650875"/>
          </a:xfrm>
          <a:prstGeom prst="rect">
            <a:avLst/>
          </a:prstGeom>
        </p:spPr>
        <p:txBody>
          <a:bodyPr/>
          <a:lstStyle>
            <a:lvl1pPr marL="0" indent="0">
              <a:buFontTx/>
              <a:buNone/>
              <a:defRPr>
                <a:solidFill>
                  <a:srgbClr val="003770"/>
                </a:solidFill>
                <a:latin typeface="Segoe UI" panose="020B0502040204020203" pitchFamily="34" charset="0"/>
                <a:cs typeface="Segoe UI" panose="020B050204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TEXT</a:t>
            </a:r>
          </a:p>
        </p:txBody>
      </p:sp>
      <p:sp>
        <p:nvSpPr>
          <p:cNvPr id="20" name="Picture Placeholder 19"/>
          <p:cNvSpPr>
            <a:spLocks noGrp="1"/>
          </p:cNvSpPr>
          <p:nvPr>
            <p:ph type="pic" sz="quarter" idx="11"/>
          </p:nvPr>
        </p:nvSpPr>
        <p:spPr>
          <a:xfrm>
            <a:off x="5916613" y="1628775"/>
            <a:ext cx="5075237" cy="2124075"/>
          </a:xfrm>
          <a:prstGeom prst="rect">
            <a:avLst/>
          </a:prstGeom>
        </p:spPr>
        <p:txBody>
          <a:bodyPr/>
          <a:lstStyle>
            <a:lvl1pPr>
              <a:defRPr>
                <a:latin typeface="Segoe UI" panose="020B0502040204020203" pitchFamily="34" charset="0"/>
                <a:cs typeface="Segoe UI" panose="020B0502040204020203" pitchFamily="34" charset="0"/>
              </a:defRPr>
            </a:lvl1pPr>
          </a:lstStyle>
          <a:p>
            <a:endParaRPr lang="en-US"/>
          </a:p>
        </p:txBody>
      </p:sp>
      <p:sp>
        <p:nvSpPr>
          <p:cNvPr id="22" name="Text Placeholder 21"/>
          <p:cNvSpPr>
            <a:spLocks noGrp="1"/>
          </p:cNvSpPr>
          <p:nvPr>
            <p:ph type="body" sz="quarter" idx="12" hasCustomPrompt="1"/>
          </p:nvPr>
        </p:nvSpPr>
        <p:spPr>
          <a:xfrm>
            <a:off x="1079500" y="1193800"/>
            <a:ext cx="3278316" cy="29495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Segoe UI" panose="020B0502040204020203" pitchFamily="34" charset="0"/>
                <a:cs typeface="Segoe UI" panose="020B0502040204020203" pitchFamily="34" charset="0"/>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3" name="Text Placeholder 21"/>
          <p:cNvSpPr>
            <a:spLocks noGrp="1"/>
          </p:cNvSpPr>
          <p:nvPr>
            <p:ph type="body" sz="quarter" idx="13" hasCustomPrompt="1"/>
          </p:nvPr>
        </p:nvSpPr>
        <p:spPr>
          <a:xfrm>
            <a:off x="8246077" y="4028380"/>
            <a:ext cx="3278316" cy="136096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rgbClr val="003770"/>
                </a:solidFill>
                <a:latin typeface="Segoe UI" panose="020B0502040204020203" pitchFamily="34" charset="0"/>
                <a:cs typeface="Segoe UI" panose="020B0502040204020203" pitchFamily="34" charset="0"/>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4" name="Text Placeholder 17"/>
          <p:cNvSpPr>
            <a:spLocks noGrp="1"/>
          </p:cNvSpPr>
          <p:nvPr>
            <p:ph type="body" sz="quarter" idx="14" hasCustomPrompt="1"/>
          </p:nvPr>
        </p:nvSpPr>
        <p:spPr>
          <a:xfrm>
            <a:off x="1295341" y="4824373"/>
            <a:ext cx="3325212" cy="650875"/>
          </a:xfrm>
          <a:prstGeom prst="rect">
            <a:avLst/>
          </a:prstGeom>
        </p:spPr>
        <p:txBody>
          <a:bodyPr/>
          <a:lstStyle>
            <a:lvl1pPr marL="0" indent="0">
              <a:buFontTx/>
              <a:buNone/>
              <a:defRPr sz="4800">
                <a:solidFill>
                  <a:schemeClr val="accent1"/>
                </a:solidFill>
                <a:latin typeface="Segoe UI" panose="020B0502040204020203" pitchFamily="34" charset="0"/>
                <a:cs typeface="Segoe UI" panose="020B050204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TEXT</a:t>
            </a:r>
          </a:p>
        </p:txBody>
      </p:sp>
      <p:pic>
        <p:nvPicPr>
          <p:cNvPr id="2" name="Graphic 1">
            <a:extLst>
              <a:ext uri="{FF2B5EF4-FFF2-40B4-BE49-F238E27FC236}">
                <a16:creationId xmlns:a16="http://schemas.microsoft.com/office/drawing/2014/main" id="{72B9E88D-6C58-40F7-AAAA-CABCEBD83254}"/>
              </a:ext>
            </a:extLst>
          </p:cNvPr>
          <p:cNvPicPr>
            <a:picLocks noChangeAspect="1"/>
          </p:cNvPicPr>
          <p:nvPr userDrawn="1"/>
        </p:nvPicPr>
        <p:blipFill>
          <a:blip/>
          <a:stretch>
            <a:fillRect/>
          </a:stretch>
        </p:blipFill>
        <p:spPr>
          <a:xfrm>
            <a:off x="2814636" y="6415981"/>
            <a:ext cx="1485900" cy="457200"/>
          </a:xfrm>
          <a:prstGeom prst="rect">
            <a:avLst/>
          </a:prstGeom>
        </p:spPr>
      </p:pic>
    </p:spTree>
    <p:extLst>
      <p:ext uri="{BB962C8B-B14F-4D97-AF65-F5344CB8AC3E}">
        <p14:creationId xmlns:p14="http://schemas.microsoft.com/office/powerpoint/2010/main" val="295380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_Creative 1">
    <p:spTree>
      <p:nvGrpSpPr>
        <p:cNvPr id="1" name=""/>
        <p:cNvGrpSpPr/>
        <p:nvPr/>
      </p:nvGrpSpPr>
      <p:grpSpPr>
        <a:xfrm>
          <a:off x="0" y="0"/>
          <a:ext cx="0" cy="0"/>
          <a:chOff x="0" y="0"/>
          <a:chExt cx="0" cy="0"/>
        </a:xfrm>
      </p:grpSpPr>
      <p:sp>
        <p:nvSpPr>
          <p:cNvPr id="3" name="Graphic 38">
            <a:extLst>
              <a:ext uri="{FF2B5EF4-FFF2-40B4-BE49-F238E27FC236}">
                <a16:creationId xmlns:a16="http://schemas.microsoft.com/office/drawing/2014/main" id="{CE3DEA6A-427D-4D9E-98DE-EE3A8079AA44}"/>
              </a:ext>
            </a:extLst>
          </p:cNvPr>
          <p:cNvSpPr/>
          <p:nvPr userDrawn="1"/>
        </p:nvSpPr>
        <p:spPr>
          <a:xfrm rot="10800000">
            <a:off x="4737100" y="4028380"/>
            <a:ext cx="1193800" cy="2387600"/>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4" name="Rectangle 3">
            <a:extLst>
              <a:ext uri="{FF2B5EF4-FFF2-40B4-BE49-F238E27FC236}">
                <a16:creationId xmlns:a16="http://schemas.microsoft.com/office/drawing/2014/main" id="{948B2765-2415-4DAA-92EB-95AE832A6F58}"/>
              </a:ext>
            </a:extLst>
          </p:cNvPr>
          <p:cNvSpPr/>
          <p:nvPr userDrawn="1"/>
        </p:nvSpPr>
        <p:spPr>
          <a:xfrm>
            <a:off x="0" y="0"/>
            <a:ext cx="47371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Rectangle 5">
            <a:extLst>
              <a:ext uri="{FF2B5EF4-FFF2-40B4-BE49-F238E27FC236}">
                <a16:creationId xmlns:a16="http://schemas.microsoft.com/office/drawing/2014/main" id="{CD453704-5183-4D06-8304-697BEB5A5773}"/>
              </a:ext>
            </a:extLst>
          </p:cNvPr>
          <p:cNvSpPr/>
          <p:nvPr userDrawn="1"/>
        </p:nvSpPr>
        <p:spPr>
          <a:xfrm rot="16200000">
            <a:off x="10819689" y="2377317"/>
            <a:ext cx="2124027"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cxnSp>
        <p:nvCxnSpPr>
          <p:cNvPr id="9" name="Straight Connector 8">
            <a:extLst>
              <a:ext uri="{FF2B5EF4-FFF2-40B4-BE49-F238E27FC236}">
                <a16:creationId xmlns:a16="http://schemas.microsoft.com/office/drawing/2014/main" id="{289C9D52-C4EF-4EE2-A3E8-23055FF7C790}"/>
              </a:ext>
            </a:extLst>
          </p:cNvPr>
          <p:cNvCxnSpPr>
            <a:cxnSpLocks/>
          </p:cNvCxnSpPr>
          <p:nvPr userDrawn="1"/>
        </p:nvCxnSpPr>
        <p:spPr>
          <a:xfrm>
            <a:off x="10994090" y="5507077"/>
            <a:ext cx="119791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2FA18C6-9EBB-4898-8F18-163F4985BFC2}"/>
              </a:ext>
            </a:extLst>
          </p:cNvPr>
          <p:cNvSpPr/>
          <p:nvPr userDrawn="1"/>
        </p:nvSpPr>
        <p:spPr>
          <a:xfrm>
            <a:off x="0" y="4911883"/>
            <a:ext cx="558800"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8" name="Text Placeholder 17"/>
          <p:cNvSpPr>
            <a:spLocks noGrp="1"/>
          </p:cNvSpPr>
          <p:nvPr>
            <p:ph type="body" sz="quarter" idx="10" hasCustomPrompt="1"/>
          </p:nvPr>
        </p:nvSpPr>
        <p:spPr>
          <a:xfrm>
            <a:off x="8246077" y="542925"/>
            <a:ext cx="3325212" cy="650875"/>
          </a:xfrm>
          <a:prstGeom prst="rect">
            <a:avLst/>
          </a:prstGeom>
        </p:spPr>
        <p:txBody>
          <a:bodyPr/>
          <a:lstStyle>
            <a:lvl1pPr marL="0" indent="0">
              <a:buFontTx/>
              <a:buNone/>
              <a:defRPr>
                <a:solidFill>
                  <a:srgbClr val="003770"/>
                </a:solidFill>
                <a:latin typeface="Segoe UI" panose="020B0502040204020203" pitchFamily="34" charset="0"/>
                <a:cs typeface="Segoe UI" panose="020B050204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TEXT</a:t>
            </a:r>
          </a:p>
        </p:txBody>
      </p:sp>
      <p:sp>
        <p:nvSpPr>
          <p:cNvPr id="20" name="Picture Placeholder 19"/>
          <p:cNvSpPr>
            <a:spLocks noGrp="1"/>
          </p:cNvSpPr>
          <p:nvPr>
            <p:ph type="pic" sz="quarter" idx="11"/>
          </p:nvPr>
        </p:nvSpPr>
        <p:spPr>
          <a:xfrm>
            <a:off x="5916613" y="1628775"/>
            <a:ext cx="5075237" cy="2124075"/>
          </a:xfrm>
          <a:prstGeom prst="rect">
            <a:avLst/>
          </a:prstGeom>
        </p:spPr>
        <p:txBody>
          <a:bodyPr/>
          <a:lstStyle>
            <a:lvl1pPr>
              <a:defRPr>
                <a:latin typeface="Segoe UI" panose="020B0502040204020203" pitchFamily="34" charset="0"/>
                <a:cs typeface="Segoe UI" panose="020B0502040204020203" pitchFamily="34" charset="0"/>
              </a:defRPr>
            </a:lvl1pPr>
          </a:lstStyle>
          <a:p>
            <a:endParaRPr lang="en-US"/>
          </a:p>
        </p:txBody>
      </p:sp>
      <p:sp>
        <p:nvSpPr>
          <p:cNvPr id="22" name="Text Placeholder 21"/>
          <p:cNvSpPr>
            <a:spLocks noGrp="1"/>
          </p:cNvSpPr>
          <p:nvPr>
            <p:ph type="body" sz="quarter" idx="12" hasCustomPrompt="1"/>
          </p:nvPr>
        </p:nvSpPr>
        <p:spPr>
          <a:xfrm>
            <a:off x="1079500" y="1193800"/>
            <a:ext cx="3278316" cy="29495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Segoe UI" panose="020B0502040204020203" pitchFamily="34" charset="0"/>
                <a:cs typeface="Segoe UI" panose="020B0502040204020203" pitchFamily="34" charset="0"/>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3" name="Text Placeholder 21"/>
          <p:cNvSpPr>
            <a:spLocks noGrp="1"/>
          </p:cNvSpPr>
          <p:nvPr>
            <p:ph type="body" sz="quarter" idx="13" hasCustomPrompt="1"/>
          </p:nvPr>
        </p:nvSpPr>
        <p:spPr>
          <a:xfrm>
            <a:off x="8246077" y="4028380"/>
            <a:ext cx="3278316" cy="136096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rgbClr val="003770"/>
                </a:solidFill>
                <a:latin typeface="Segoe UI" panose="020B0502040204020203" pitchFamily="34" charset="0"/>
                <a:cs typeface="Segoe UI" panose="020B0502040204020203" pitchFamily="34" charset="0"/>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pic>
        <p:nvPicPr>
          <p:cNvPr id="2" name="Graphic 1">
            <a:extLst>
              <a:ext uri="{FF2B5EF4-FFF2-40B4-BE49-F238E27FC236}">
                <a16:creationId xmlns:a16="http://schemas.microsoft.com/office/drawing/2014/main" id="{72B9E88D-6C58-40F7-AAAA-CABCEBD83254}"/>
              </a:ext>
            </a:extLst>
          </p:cNvPr>
          <p:cNvPicPr>
            <a:picLocks noChangeAspect="1"/>
          </p:cNvPicPr>
          <p:nvPr userDrawn="1"/>
        </p:nvPicPr>
        <p:blipFill>
          <a:blip/>
          <a:stretch>
            <a:fillRect/>
          </a:stretch>
        </p:blipFill>
        <p:spPr>
          <a:xfrm>
            <a:off x="279400" y="6376166"/>
            <a:ext cx="1485900" cy="457200"/>
          </a:xfrm>
          <a:prstGeom prst="rect">
            <a:avLst/>
          </a:prstGeom>
        </p:spPr>
      </p:pic>
    </p:spTree>
    <p:extLst>
      <p:ext uri="{BB962C8B-B14F-4D97-AF65-F5344CB8AC3E}">
        <p14:creationId xmlns:p14="http://schemas.microsoft.com/office/powerpoint/2010/main" val="2255715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reative  2">
    <p:spTree>
      <p:nvGrpSpPr>
        <p:cNvPr id="1" name=""/>
        <p:cNvGrpSpPr/>
        <p:nvPr/>
      </p:nvGrpSpPr>
      <p:grpSpPr>
        <a:xfrm>
          <a:off x="0" y="0"/>
          <a:ext cx="0" cy="0"/>
          <a:chOff x="0" y="0"/>
          <a:chExt cx="0" cy="0"/>
        </a:xfrm>
      </p:grpSpPr>
      <p:sp>
        <p:nvSpPr>
          <p:cNvPr id="32" name="Graphic 1">
            <a:extLst>
              <a:ext uri="{FF2B5EF4-FFF2-40B4-BE49-F238E27FC236}">
                <a16:creationId xmlns:a16="http://schemas.microsoft.com/office/drawing/2014/main" id="{1B37CBFE-01BD-4D9C-8426-C96837443A1F}"/>
              </a:ext>
            </a:extLst>
          </p:cNvPr>
          <p:cNvSpPr/>
          <p:nvPr userDrawn="1"/>
        </p:nvSpPr>
        <p:spPr>
          <a:xfrm>
            <a:off x="1221353" y="696946"/>
            <a:ext cx="5852575" cy="1042062"/>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3" name="Text Placeholder 2"/>
          <p:cNvSpPr>
            <a:spLocks noGrp="1"/>
          </p:cNvSpPr>
          <p:nvPr>
            <p:ph type="body" sz="quarter" idx="18" hasCustomPrompt="1"/>
          </p:nvPr>
        </p:nvSpPr>
        <p:spPr>
          <a:xfrm>
            <a:off x="1308989" y="829501"/>
            <a:ext cx="1340738" cy="827087"/>
          </a:xfrm>
          <a:prstGeom prst="rect">
            <a:avLst/>
          </a:prstGeom>
        </p:spPr>
        <p:txBody>
          <a:bodyPr anchor="ctr"/>
          <a:lstStyle>
            <a:lvl1pPr marL="0" indent="0">
              <a:buNone/>
              <a:defRPr sz="7200" b="1">
                <a:solidFill>
                  <a:schemeClr val="bg1"/>
                </a:solidFill>
                <a:latin typeface="Segoe UI" panose="020B0502040204020203" pitchFamily="34" charset="0"/>
                <a:cs typeface="Segoe UI" panose="020B0502040204020203" pitchFamily="34" charset="0"/>
              </a:defRPr>
            </a:lvl1pPr>
          </a:lstStyle>
          <a:p>
            <a:pPr lvl="0"/>
            <a:r>
              <a:rPr lang="en-US" dirty="0"/>
              <a:t>1</a:t>
            </a:r>
          </a:p>
        </p:txBody>
      </p:sp>
      <p:sp>
        <p:nvSpPr>
          <p:cNvPr id="16" name="Text Placeholder 2"/>
          <p:cNvSpPr>
            <a:spLocks noGrp="1"/>
          </p:cNvSpPr>
          <p:nvPr>
            <p:ph type="body" sz="quarter" idx="19" hasCustomPrompt="1"/>
          </p:nvPr>
        </p:nvSpPr>
        <p:spPr>
          <a:xfrm>
            <a:off x="2471351" y="829501"/>
            <a:ext cx="4118919" cy="82708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17" name="Graphic 1">
            <a:extLst>
              <a:ext uri="{FF2B5EF4-FFF2-40B4-BE49-F238E27FC236}">
                <a16:creationId xmlns:a16="http://schemas.microsoft.com/office/drawing/2014/main" id="{1B37CBFE-01BD-4D9C-8426-C96837443A1F}"/>
              </a:ext>
            </a:extLst>
          </p:cNvPr>
          <p:cNvSpPr/>
          <p:nvPr userDrawn="1"/>
        </p:nvSpPr>
        <p:spPr>
          <a:xfrm>
            <a:off x="5982823" y="2080903"/>
            <a:ext cx="5852575" cy="1042062"/>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18" name="Text Placeholder 2"/>
          <p:cNvSpPr>
            <a:spLocks noGrp="1"/>
          </p:cNvSpPr>
          <p:nvPr>
            <p:ph type="body" sz="quarter" idx="20" hasCustomPrompt="1"/>
          </p:nvPr>
        </p:nvSpPr>
        <p:spPr>
          <a:xfrm>
            <a:off x="6070459" y="2213458"/>
            <a:ext cx="1340738" cy="827087"/>
          </a:xfrm>
          <a:prstGeom prst="rect">
            <a:avLst/>
          </a:prstGeom>
        </p:spPr>
        <p:txBody>
          <a:bodyPr anchor="ctr"/>
          <a:lstStyle>
            <a:lvl1pPr marL="0" indent="0" rtl="0">
              <a:buNone/>
              <a:defRPr sz="7200" b="1">
                <a:solidFill>
                  <a:schemeClr val="bg1"/>
                </a:solidFill>
                <a:latin typeface="Segoe UI" panose="020B0502040204020203" pitchFamily="34" charset="0"/>
                <a:cs typeface="Segoe UI" panose="020B0502040204020203" pitchFamily="34" charset="0"/>
              </a:defRPr>
            </a:lvl1pPr>
          </a:lstStyle>
          <a:p>
            <a:pPr lvl="0"/>
            <a:r>
              <a:rPr lang="en-US" dirty="0"/>
              <a:t>2</a:t>
            </a:r>
          </a:p>
        </p:txBody>
      </p:sp>
      <p:sp>
        <p:nvSpPr>
          <p:cNvPr id="19" name="Text Placeholder 2"/>
          <p:cNvSpPr>
            <a:spLocks noGrp="1"/>
          </p:cNvSpPr>
          <p:nvPr>
            <p:ph type="body" sz="quarter" idx="21" hasCustomPrompt="1"/>
          </p:nvPr>
        </p:nvSpPr>
        <p:spPr>
          <a:xfrm>
            <a:off x="7232821" y="2213458"/>
            <a:ext cx="4118919" cy="82708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1" name="Graphic 1">
            <a:extLst>
              <a:ext uri="{FF2B5EF4-FFF2-40B4-BE49-F238E27FC236}">
                <a16:creationId xmlns:a16="http://schemas.microsoft.com/office/drawing/2014/main" id="{1B37CBFE-01BD-4D9C-8426-C96837443A1F}"/>
              </a:ext>
            </a:extLst>
          </p:cNvPr>
          <p:cNvSpPr/>
          <p:nvPr userDrawn="1"/>
        </p:nvSpPr>
        <p:spPr>
          <a:xfrm>
            <a:off x="1221353" y="3464860"/>
            <a:ext cx="5852575" cy="1042062"/>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2" name="Text Placeholder 2"/>
          <p:cNvSpPr>
            <a:spLocks noGrp="1"/>
          </p:cNvSpPr>
          <p:nvPr>
            <p:ph type="body" sz="quarter" idx="22" hasCustomPrompt="1"/>
          </p:nvPr>
        </p:nvSpPr>
        <p:spPr>
          <a:xfrm>
            <a:off x="1308989" y="3597415"/>
            <a:ext cx="1340738" cy="827087"/>
          </a:xfrm>
          <a:prstGeom prst="rect">
            <a:avLst/>
          </a:prstGeom>
        </p:spPr>
        <p:txBody>
          <a:bodyPr anchor="ctr"/>
          <a:lstStyle>
            <a:lvl1pPr marL="0" indent="0" rtl="0">
              <a:buNone/>
              <a:defRPr sz="7200" b="1">
                <a:solidFill>
                  <a:schemeClr val="bg1"/>
                </a:solidFill>
                <a:latin typeface="Segoe UI" panose="020B0502040204020203" pitchFamily="34" charset="0"/>
                <a:cs typeface="Segoe UI" panose="020B0502040204020203" pitchFamily="34" charset="0"/>
              </a:defRPr>
            </a:lvl1pPr>
          </a:lstStyle>
          <a:p>
            <a:pPr lvl="0"/>
            <a:r>
              <a:rPr lang="en-US" dirty="0"/>
              <a:t>3</a:t>
            </a:r>
          </a:p>
        </p:txBody>
      </p:sp>
      <p:sp>
        <p:nvSpPr>
          <p:cNvPr id="23" name="Text Placeholder 2"/>
          <p:cNvSpPr>
            <a:spLocks noGrp="1"/>
          </p:cNvSpPr>
          <p:nvPr>
            <p:ph type="body" sz="quarter" idx="23" hasCustomPrompt="1"/>
          </p:nvPr>
        </p:nvSpPr>
        <p:spPr>
          <a:xfrm>
            <a:off x="2471351" y="3597415"/>
            <a:ext cx="4118919" cy="82708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4" name="Graphic 1">
            <a:extLst>
              <a:ext uri="{FF2B5EF4-FFF2-40B4-BE49-F238E27FC236}">
                <a16:creationId xmlns:a16="http://schemas.microsoft.com/office/drawing/2014/main" id="{1B37CBFE-01BD-4D9C-8426-C96837443A1F}"/>
              </a:ext>
            </a:extLst>
          </p:cNvPr>
          <p:cNvSpPr/>
          <p:nvPr userDrawn="1"/>
        </p:nvSpPr>
        <p:spPr>
          <a:xfrm>
            <a:off x="5982823" y="4848817"/>
            <a:ext cx="5852575" cy="1042062"/>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5" name="Text Placeholder 2"/>
          <p:cNvSpPr>
            <a:spLocks noGrp="1"/>
          </p:cNvSpPr>
          <p:nvPr>
            <p:ph type="body" sz="quarter" idx="24" hasCustomPrompt="1"/>
          </p:nvPr>
        </p:nvSpPr>
        <p:spPr>
          <a:xfrm>
            <a:off x="6070459" y="4981372"/>
            <a:ext cx="1340738" cy="827087"/>
          </a:xfrm>
          <a:prstGeom prst="rect">
            <a:avLst/>
          </a:prstGeom>
        </p:spPr>
        <p:txBody>
          <a:bodyPr anchor="ctr"/>
          <a:lstStyle>
            <a:lvl1pPr marL="0" indent="0" rtl="0">
              <a:buNone/>
              <a:defRPr sz="7200" b="1">
                <a:solidFill>
                  <a:schemeClr val="bg1"/>
                </a:solidFill>
                <a:latin typeface="Segoe UI" panose="020B0502040204020203" pitchFamily="34" charset="0"/>
                <a:cs typeface="Segoe UI" panose="020B0502040204020203" pitchFamily="34" charset="0"/>
              </a:defRPr>
            </a:lvl1pPr>
          </a:lstStyle>
          <a:p>
            <a:pPr lvl="0"/>
            <a:r>
              <a:rPr lang="en-US" dirty="0"/>
              <a:t>4</a:t>
            </a:r>
          </a:p>
        </p:txBody>
      </p:sp>
      <p:sp>
        <p:nvSpPr>
          <p:cNvPr id="27" name="Text Placeholder 2"/>
          <p:cNvSpPr>
            <a:spLocks noGrp="1"/>
          </p:cNvSpPr>
          <p:nvPr>
            <p:ph type="body" sz="quarter" idx="25" hasCustomPrompt="1"/>
          </p:nvPr>
        </p:nvSpPr>
        <p:spPr>
          <a:xfrm>
            <a:off x="7232821" y="4981372"/>
            <a:ext cx="4118919" cy="82708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4274817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reative  2">
    <p:spTree>
      <p:nvGrpSpPr>
        <p:cNvPr id="1" name=""/>
        <p:cNvGrpSpPr/>
        <p:nvPr/>
      </p:nvGrpSpPr>
      <p:grpSpPr>
        <a:xfrm>
          <a:off x="0" y="0"/>
          <a:ext cx="0" cy="0"/>
          <a:chOff x="0" y="0"/>
          <a:chExt cx="0" cy="0"/>
        </a:xfrm>
      </p:grpSpPr>
      <p:sp>
        <p:nvSpPr>
          <p:cNvPr id="32" name="Graphic 1">
            <a:extLst>
              <a:ext uri="{FF2B5EF4-FFF2-40B4-BE49-F238E27FC236}">
                <a16:creationId xmlns:a16="http://schemas.microsoft.com/office/drawing/2014/main" id="{1B37CBFE-01BD-4D9C-8426-C96837443A1F}"/>
              </a:ext>
            </a:extLst>
          </p:cNvPr>
          <p:cNvSpPr/>
          <p:nvPr userDrawn="1"/>
        </p:nvSpPr>
        <p:spPr>
          <a:xfrm>
            <a:off x="1221354" y="1334531"/>
            <a:ext cx="5022928" cy="74223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3" name="Text Placeholder 2"/>
          <p:cNvSpPr>
            <a:spLocks noGrp="1"/>
          </p:cNvSpPr>
          <p:nvPr>
            <p:ph type="body" sz="quarter" idx="18" hasCustomPrompt="1"/>
          </p:nvPr>
        </p:nvSpPr>
        <p:spPr>
          <a:xfrm>
            <a:off x="1399605" y="1334531"/>
            <a:ext cx="1340738" cy="827087"/>
          </a:xfrm>
          <a:prstGeom prst="rect">
            <a:avLst/>
          </a:prstGeom>
        </p:spPr>
        <p:txBody>
          <a:bodyPr anchor="ctr"/>
          <a:lstStyle>
            <a:lvl1pPr marL="0" indent="0">
              <a:buNone/>
              <a:defRPr sz="5400" b="1">
                <a:solidFill>
                  <a:schemeClr val="bg1"/>
                </a:solidFill>
                <a:latin typeface="Segoe UI" panose="020B0502040204020203" pitchFamily="34" charset="0"/>
                <a:cs typeface="Segoe UI" panose="020B0502040204020203" pitchFamily="34" charset="0"/>
              </a:defRPr>
            </a:lvl1pPr>
          </a:lstStyle>
          <a:p>
            <a:pPr lvl="0"/>
            <a:r>
              <a:rPr lang="en-US" dirty="0"/>
              <a:t>1</a:t>
            </a:r>
          </a:p>
        </p:txBody>
      </p:sp>
      <p:sp>
        <p:nvSpPr>
          <p:cNvPr id="16" name="Text Placeholder 2"/>
          <p:cNvSpPr>
            <a:spLocks noGrp="1"/>
          </p:cNvSpPr>
          <p:nvPr>
            <p:ph type="body" sz="quarter" idx="19" hasCustomPrompt="1"/>
          </p:nvPr>
        </p:nvSpPr>
        <p:spPr>
          <a:xfrm>
            <a:off x="2561967" y="1334531"/>
            <a:ext cx="4118919" cy="827087"/>
          </a:xfrm>
          <a:prstGeom prst="rect">
            <a:avLst/>
          </a:prstGeom>
        </p:spPr>
        <p:txBody>
          <a:bodyPr anchor="ctr"/>
          <a:lstStyle>
            <a:lvl1pPr marL="0" indent="0">
              <a:buNone/>
              <a:defRPr sz="10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17" name="Graphic 1">
            <a:extLst>
              <a:ext uri="{FF2B5EF4-FFF2-40B4-BE49-F238E27FC236}">
                <a16:creationId xmlns:a16="http://schemas.microsoft.com/office/drawing/2014/main" id="{1B37CBFE-01BD-4D9C-8426-C96837443A1F}"/>
              </a:ext>
            </a:extLst>
          </p:cNvPr>
          <p:cNvSpPr/>
          <p:nvPr userDrawn="1"/>
        </p:nvSpPr>
        <p:spPr>
          <a:xfrm>
            <a:off x="5982824" y="2262516"/>
            <a:ext cx="5022929" cy="74223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18" name="Text Placeholder 2"/>
          <p:cNvSpPr>
            <a:spLocks noGrp="1"/>
          </p:cNvSpPr>
          <p:nvPr>
            <p:ph type="body" sz="quarter" idx="20" hasCustomPrompt="1"/>
          </p:nvPr>
        </p:nvSpPr>
        <p:spPr>
          <a:xfrm>
            <a:off x="6073440" y="2228325"/>
            <a:ext cx="1340738" cy="827087"/>
          </a:xfrm>
          <a:prstGeom prst="rect">
            <a:avLst/>
          </a:prstGeom>
        </p:spPr>
        <p:txBody>
          <a:bodyPr anchor="ctr"/>
          <a:lstStyle>
            <a:lvl1pPr marL="0" indent="0" rtl="0">
              <a:buNone/>
              <a:defRPr sz="5400" b="1">
                <a:solidFill>
                  <a:schemeClr val="bg1"/>
                </a:solidFill>
                <a:latin typeface="Segoe UI" panose="020B0502040204020203" pitchFamily="34" charset="0"/>
                <a:cs typeface="Segoe UI" panose="020B0502040204020203" pitchFamily="34" charset="0"/>
              </a:defRPr>
            </a:lvl1pPr>
          </a:lstStyle>
          <a:p>
            <a:pPr lvl="0"/>
            <a:r>
              <a:rPr lang="en-US" dirty="0"/>
              <a:t>2</a:t>
            </a:r>
          </a:p>
        </p:txBody>
      </p:sp>
      <p:sp>
        <p:nvSpPr>
          <p:cNvPr id="19" name="Text Placeholder 2"/>
          <p:cNvSpPr>
            <a:spLocks noGrp="1"/>
          </p:cNvSpPr>
          <p:nvPr>
            <p:ph type="body" sz="quarter" idx="21" hasCustomPrompt="1"/>
          </p:nvPr>
        </p:nvSpPr>
        <p:spPr>
          <a:xfrm>
            <a:off x="7235802" y="2228325"/>
            <a:ext cx="4118919" cy="827087"/>
          </a:xfrm>
          <a:prstGeom prst="rect">
            <a:avLst/>
          </a:prstGeom>
        </p:spPr>
        <p:txBody>
          <a:bodyPr anchor="ctr"/>
          <a:lstStyle>
            <a:lvl1pPr marL="0" indent="0" rtl="0">
              <a:buNone/>
              <a:defRPr sz="10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1" name="Graphic 1">
            <a:extLst>
              <a:ext uri="{FF2B5EF4-FFF2-40B4-BE49-F238E27FC236}">
                <a16:creationId xmlns:a16="http://schemas.microsoft.com/office/drawing/2014/main" id="{1B37CBFE-01BD-4D9C-8426-C96837443A1F}"/>
              </a:ext>
            </a:extLst>
          </p:cNvPr>
          <p:cNvSpPr/>
          <p:nvPr userDrawn="1"/>
        </p:nvSpPr>
        <p:spPr>
          <a:xfrm>
            <a:off x="1221354" y="3201370"/>
            <a:ext cx="4761470" cy="74223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2" name="Text Placeholder 2"/>
          <p:cNvSpPr>
            <a:spLocks noGrp="1"/>
          </p:cNvSpPr>
          <p:nvPr>
            <p:ph type="body" sz="quarter" idx="22" hasCustomPrompt="1"/>
          </p:nvPr>
        </p:nvSpPr>
        <p:spPr>
          <a:xfrm>
            <a:off x="1399605" y="3217845"/>
            <a:ext cx="1340738" cy="827087"/>
          </a:xfrm>
          <a:prstGeom prst="rect">
            <a:avLst/>
          </a:prstGeom>
        </p:spPr>
        <p:txBody>
          <a:bodyPr anchor="ctr"/>
          <a:lstStyle>
            <a:lvl1pPr marL="0" indent="0" rtl="0">
              <a:buNone/>
              <a:defRPr sz="5400" b="1">
                <a:solidFill>
                  <a:schemeClr val="bg1"/>
                </a:solidFill>
                <a:latin typeface="Segoe UI" panose="020B0502040204020203" pitchFamily="34" charset="0"/>
                <a:cs typeface="Segoe UI" panose="020B0502040204020203" pitchFamily="34" charset="0"/>
              </a:defRPr>
            </a:lvl1pPr>
          </a:lstStyle>
          <a:p>
            <a:pPr lvl="0"/>
            <a:r>
              <a:rPr lang="en-US" dirty="0"/>
              <a:t>3</a:t>
            </a:r>
          </a:p>
        </p:txBody>
      </p:sp>
      <p:sp>
        <p:nvSpPr>
          <p:cNvPr id="23" name="Text Placeholder 2"/>
          <p:cNvSpPr>
            <a:spLocks noGrp="1"/>
          </p:cNvSpPr>
          <p:nvPr>
            <p:ph type="body" sz="quarter" idx="23" hasCustomPrompt="1"/>
          </p:nvPr>
        </p:nvSpPr>
        <p:spPr>
          <a:xfrm>
            <a:off x="2561967" y="3217845"/>
            <a:ext cx="4118919" cy="827087"/>
          </a:xfrm>
          <a:prstGeom prst="rect">
            <a:avLst/>
          </a:prstGeom>
        </p:spPr>
        <p:txBody>
          <a:bodyPr anchor="ctr"/>
          <a:lstStyle>
            <a:lvl1pPr marL="0" indent="0" rtl="0">
              <a:buNone/>
              <a:defRPr sz="10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8" name="Graphic 1">
            <a:extLst>
              <a:ext uri="{FF2B5EF4-FFF2-40B4-BE49-F238E27FC236}">
                <a16:creationId xmlns:a16="http://schemas.microsoft.com/office/drawing/2014/main" id="{1B37CBFE-01BD-4D9C-8426-C96837443A1F}"/>
              </a:ext>
            </a:extLst>
          </p:cNvPr>
          <p:cNvSpPr/>
          <p:nvPr userDrawn="1"/>
        </p:nvSpPr>
        <p:spPr>
          <a:xfrm>
            <a:off x="5982824" y="4174415"/>
            <a:ext cx="5022929" cy="74223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9" name="Text Placeholder 2"/>
          <p:cNvSpPr>
            <a:spLocks noGrp="1"/>
          </p:cNvSpPr>
          <p:nvPr>
            <p:ph type="body" sz="quarter" idx="24" hasCustomPrompt="1"/>
          </p:nvPr>
        </p:nvSpPr>
        <p:spPr>
          <a:xfrm>
            <a:off x="6073440" y="4140224"/>
            <a:ext cx="1340738" cy="827087"/>
          </a:xfrm>
          <a:prstGeom prst="rect">
            <a:avLst/>
          </a:prstGeom>
        </p:spPr>
        <p:txBody>
          <a:bodyPr anchor="ctr"/>
          <a:lstStyle>
            <a:lvl1pPr marL="0" indent="0" rtl="0">
              <a:buNone/>
              <a:defRPr sz="5400" b="1">
                <a:solidFill>
                  <a:schemeClr val="bg1"/>
                </a:solidFill>
                <a:latin typeface="Segoe UI" panose="020B0502040204020203" pitchFamily="34" charset="0"/>
                <a:cs typeface="Segoe UI" panose="020B0502040204020203" pitchFamily="34" charset="0"/>
              </a:defRPr>
            </a:lvl1pPr>
          </a:lstStyle>
          <a:p>
            <a:pPr lvl="0"/>
            <a:r>
              <a:rPr lang="en-US" dirty="0"/>
              <a:t>4</a:t>
            </a:r>
          </a:p>
        </p:txBody>
      </p:sp>
      <p:sp>
        <p:nvSpPr>
          <p:cNvPr id="30" name="Text Placeholder 2"/>
          <p:cNvSpPr>
            <a:spLocks noGrp="1"/>
          </p:cNvSpPr>
          <p:nvPr>
            <p:ph type="body" sz="quarter" idx="25" hasCustomPrompt="1"/>
          </p:nvPr>
        </p:nvSpPr>
        <p:spPr>
          <a:xfrm>
            <a:off x="7235802" y="4140224"/>
            <a:ext cx="4118919" cy="827087"/>
          </a:xfrm>
          <a:prstGeom prst="rect">
            <a:avLst/>
          </a:prstGeom>
        </p:spPr>
        <p:txBody>
          <a:bodyPr anchor="ctr"/>
          <a:lstStyle>
            <a:lvl1pPr marL="0" indent="0" rtl="0">
              <a:buNone/>
              <a:defRPr sz="10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31" name="Graphic 1">
            <a:extLst>
              <a:ext uri="{FF2B5EF4-FFF2-40B4-BE49-F238E27FC236}">
                <a16:creationId xmlns:a16="http://schemas.microsoft.com/office/drawing/2014/main" id="{1B37CBFE-01BD-4D9C-8426-C96837443A1F}"/>
              </a:ext>
            </a:extLst>
          </p:cNvPr>
          <p:cNvSpPr/>
          <p:nvPr userDrawn="1"/>
        </p:nvSpPr>
        <p:spPr>
          <a:xfrm>
            <a:off x="1217173" y="5174332"/>
            <a:ext cx="4761470" cy="74223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33" name="Text Placeholder 2"/>
          <p:cNvSpPr>
            <a:spLocks noGrp="1"/>
          </p:cNvSpPr>
          <p:nvPr>
            <p:ph type="body" sz="quarter" idx="26" hasCustomPrompt="1"/>
          </p:nvPr>
        </p:nvSpPr>
        <p:spPr>
          <a:xfrm>
            <a:off x="1395424" y="5190807"/>
            <a:ext cx="1340738" cy="827087"/>
          </a:xfrm>
          <a:prstGeom prst="rect">
            <a:avLst/>
          </a:prstGeom>
        </p:spPr>
        <p:txBody>
          <a:bodyPr anchor="ctr"/>
          <a:lstStyle>
            <a:lvl1pPr marL="0" indent="0" rtl="0">
              <a:buNone/>
              <a:defRPr sz="5400" b="1">
                <a:solidFill>
                  <a:schemeClr val="bg1"/>
                </a:solidFill>
                <a:latin typeface="Segoe UI" panose="020B0502040204020203" pitchFamily="34" charset="0"/>
                <a:cs typeface="Segoe UI" panose="020B0502040204020203" pitchFamily="34" charset="0"/>
              </a:defRPr>
            </a:lvl1pPr>
          </a:lstStyle>
          <a:p>
            <a:pPr lvl="0"/>
            <a:r>
              <a:rPr lang="en-US" dirty="0"/>
              <a:t>5</a:t>
            </a:r>
          </a:p>
        </p:txBody>
      </p:sp>
      <p:sp>
        <p:nvSpPr>
          <p:cNvPr id="34" name="Text Placeholder 2"/>
          <p:cNvSpPr>
            <a:spLocks noGrp="1"/>
          </p:cNvSpPr>
          <p:nvPr>
            <p:ph type="body" sz="quarter" idx="27" hasCustomPrompt="1"/>
          </p:nvPr>
        </p:nvSpPr>
        <p:spPr>
          <a:xfrm>
            <a:off x="2557786" y="5190807"/>
            <a:ext cx="4118919" cy="827087"/>
          </a:xfrm>
          <a:prstGeom prst="rect">
            <a:avLst/>
          </a:prstGeom>
        </p:spPr>
        <p:txBody>
          <a:bodyPr anchor="ctr"/>
          <a:lstStyle>
            <a:lvl1pPr marL="0" indent="0" rtl="0">
              <a:buNone/>
              <a:defRPr sz="10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2497043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Green Title Subtitl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72DF9-425F-4B9A-85B5-8DB2C14817F6}"/>
              </a:ext>
            </a:extLst>
          </p:cNvPr>
          <p:cNvSpPr>
            <a:spLocks noGrp="1"/>
          </p:cNvSpPr>
          <p:nvPr>
            <p:ph type="ctrTitle" hasCustomPrompt="1"/>
          </p:nvPr>
        </p:nvSpPr>
        <p:spPr>
          <a:xfrm>
            <a:off x="1524000" y="1276349"/>
            <a:ext cx="9144000" cy="2233613"/>
          </a:xfrm>
          <a:prstGeom prst="rect">
            <a:avLst/>
          </a:prstGeom>
        </p:spPr>
        <p:txBody>
          <a:bodyPr anchor="ctr"/>
          <a:lstStyle>
            <a:lvl1pPr algn="ctr">
              <a:defRPr sz="6000">
                <a:solidFill>
                  <a:schemeClr val="accent2"/>
                </a:solidFill>
                <a:latin typeface="Segoe UI" panose="020B0502040204020203" pitchFamily="34" charset="0"/>
                <a:cs typeface="Segoe UI" panose="020B0502040204020203" pitchFamily="34" charset="0"/>
              </a:defRPr>
            </a:lvl1pPr>
          </a:lstStyle>
          <a:p>
            <a:r>
              <a:rPr lang="en-US" dirty="0"/>
              <a:t>Edit title</a:t>
            </a:r>
          </a:p>
        </p:txBody>
      </p:sp>
      <p:sp>
        <p:nvSpPr>
          <p:cNvPr id="3" name="Subtitle 2">
            <a:extLst>
              <a:ext uri="{FF2B5EF4-FFF2-40B4-BE49-F238E27FC236}">
                <a16:creationId xmlns:a16="http://schemas.microsoft.com/office/drawing/2014/main" id="{5DD47B76-858C-4494-A60A-ECEFEE372848}"/>
              </a:ext>
            </a:extLst>
          </p:cNvPr>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solidFill>
                  <a:schemeClr val="accent5">
                    <a:lumMod val="75000"/>
                  </a:schemeClr>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a:t>
            </a:r>
            <a:r>
              <a:rPr lang="en-US" dirty="0" err="1"/>
              <a:t>Substitle</a:t>
            </a:r>
            <a:endParaRPr lang="en-US" dirty="0"/>
          </a:p>
        </p:txBody>
      </p:sp>
      <p:pic>
        <p:nvPicPr>
          <p:cNvPr id="6" name="Graphic 8">
            <a:extLst>
              <a:ext uri="{FF2B5EF4-FFF2-40B4-BE49-F238E27FC236}">
                <a16:creationId xmlns:a16="http://schemas.microsoft.com/office/drawing/2014/main" id="{D5904204-7818-4E49-887C-DEF1E01870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62581" y="233224"/>
            <a:ext cx="1066832" cy="1043125"/>
          </a:xfrm>
          <a:prstGeom prst="rect">
            <a:avLst/>
          </a:prstGeom>
        </p:spPr>
      </p:pic>
      <p:pic>
        <p:nvPicPr>
          <p:cNvPr id="7" name="Graphic 8">
            <a:extLst>
              <a:ext uri="{FF2B5EF4-FFF2-40B4-BE49-F238E27FC236}">
                <a16:creationId xmlns:a16="http://schemas.microsoft.com/office/drawing/2014/main" id="{C938EC8F-1613-473B-BCE5-340E209CE08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62530" y="5959046"/>
            <a:ext cx="2866935" cy="898954"/>
          </a:xfrm>
          <a:prstGeom prst="rect">
            <a:avLst/>
          </a:prstGeom>
        </p:spPr>
      </p:pic>
    </p:spTree>
    <p:extLst>
      <p:ext uri="{BB962C8B-B14F-4D97-AF65-F5344CB8AC3E}">
        <p14:creationId xmlns:p14="http://schemas.microsoft.com/office/powerpoint/2010/main" val="129934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reative 3">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41639B-2D7B-4107-95F5-E270654CB85B}"/>
              </a:ext>
            </a:extLst>
          </p:cNvPr>
          <p:cNvSpPr>
            <a:spLocks noGrp="1"/>
          </p:cNvSpPr>
          <p:nvPr>
            <p:ph sz="quarter" idx="25"/>
          </p:nvPr>
        </p:nvSpPr>
        <p:spPr>
          <a:xfrm>
            <a:off x="352425" y="696913"/>
            <a:ext cx="5172075" cy="4948237"/>
          </a:xfrm>
          <a:prstGeom prst="rect">
            <a:avLst/>
          </a:prstGeo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Graphic 1">
            <a:extLst>
              <a:ext uri="{FF2B5EF4-FFF2-40B4-BE49-F238E27FC236}">
                <a16:creationId xmlns:a16="http://schemas.microsoft.com/office/drawing/2014/main" id="{1B37CBFE-01BD-4D9C-8426-C96837443A1F}"/>
              </a:ext>
            </a:extLst>
          </p:cNvPr>
          <p:cNvSpPr/>
          <p:nvPr userDrawn="1"/>
        </p:nvSpPr>
        <p:spPr>
          <a:xfrm>
            <a:off x="5966347" y="565140"/>
            <a:ext cx="5852575" cy="76939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4" name="Text Placeholder 2"/>
          <p:cNvSpPr>
            <a:spLocks noGrp="1"/>
          </p:cNvSpPr>
          <p:nvPr>
            <p:ph type="body" sz="quarter" idx="18" hasCustomPrompt="1"/>
          </p:nvPr>
        </p:nvSpPr>
        <p:spPr>
          <a:xfrm>
            <a:off x="6053983" y="697695"/>
            <a:ext cx="1340738" cy="610667"/>
          </a:xfrm>
          <a:prstGeom prst="rect">
            <a:avLst/>
          </a:prstGeom>
        </p:spPr>
        <p:txBody>
          <a:bodyPr anchor="ctr"/>
          <a:lstStyle>
            <a:lvl1pPr marL="0" indent="0">
              <a:buNone/>
              <a:defRPr sz="6600" b="1">
                <a:solidFill>
                  <a:schemeClr val="bg1"/>
                </a:solidFill>
                <a:latin typeface="Segoe UI" panose="020B0502040204020203" pitchFamily="34" charset="0"/>
                <a:cs typeface="Segoe UI" panose="020B0502040204020203" pitchFamily="34" charset="0"/>
              </a:defRPr>
            </a:lvl1pPr>
          </a:lstStyle>
          <a:p>
            <a:pPr lvl="0"/>
            <a:r>
              <a:rPr lang="en-US" dirty="0"/>
              <a:t>1</a:t>
            </a:r>
          </a:p>
        </p:txBody>
      </p:sp>
      <p:sp>
        <p:nvSpPr>
          <p:cNvPr id="25" name="Text Placeholder 2"/>
          <p:cNvSpPr>
            <a:spLocks noGrp="1"/>
          </p:cNvSpPr>
          <p:nvPr>
            <p:ph type="body" sz="quarter" idx="19" hasCustomPrompt="1"/>
          </p:nvPr>
        </p:nvSpPr>
        <p:spPr>
          <a:xfrm>
            <a:off x="7216345" y="697695"/>
            <a:ext cx="4118919" cy="61066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7" name="Graphic 1">
            <a:extLst>
              <a:ext uri="{FF2B5EF4-FFF2-40B4-BE49-F238E27FC236}">
                <a16:creationId xmlns:a16="http://schemas.microsoft.com/office/drawing/2014/main" id="{1B37CBFE-01BD-4D9C-8426-C96837443A1F}"/>
              </a:ext>
            </a:extLst>
          </p:cNvPr>
          <p:cNvSpPr/>
          <p:nvPr userDrawn="1"/>
        </p:nvSpPr>
        <p:spPr>
          <a:xfrm>
            <a:off x="5966347" y="1467085"/>
            <a:ext cx="5852575" cy="76939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9" name="Text Placeholder 2"/>
          <p:cNvSpPr>
            <a:spLocks noGrp="1"/>
          </p:cNvSpPr>
          <p:nvPr>
            <p:ph type="body" sz="quarter" idx="26" hasCustomPrompt="1"/>
          </p:nvPr>
        </p:nvSpPr>
        <p:spPr>
          <a:xfrm>
            <a:off x="6053983" y="1599640"/>
            <a:ext cx="1340738" cy="610667"/>
          </a:xfrm>
          <a:prstGeom prst="rect">
            <a:avLst/>
          </a:prstGeom>
        </p:spPr>
        <p:txBody>
          <a:bodyPr anchor="ctr"/>
          <a:lstStyle>
            <a:lvl1pPr marL="0" indent="0">
              <a:buNone/>
              <a:defRPr sz="6600" b="1">
                <a:solidFill>
                  <a:schemeClr val="bg1"/>
                </a:solidFill>
                <a:latin typeface="Segoe UI" panose="020B0502040204020203" pitchFamily="34" charset="0"/>
                <a:cs typeface="Segoe UI" panose="020B0502040204020203" pitchFamily="34" charset="0"/>
              </a:defRPr>
            </a:lvl1pPr>
          </a:lstStyle>
          <a:p>
            <a:pPr lvl="0"/>
            <a:r>
              <a:rPr lang="en-US" dirty="0"/>
              <a:t>2</a:t>
            </a:r>
          </a:p>
        </p:txBody>
      </p:sp>
      <p:sp>
        <p:nvSpPr>
          <p:cNvPr id="42" name="Text Placeholder 2"/>
          <p:cNvSpPr>
            <a:spLocks noGrp="1"/>
          </p:cNvSpPr>
          <p:nvPr>
            <p:ph type="body" sz="quarter" idx="27" hasCustomPrompt="1"/>
          </p:nvPr>
        </p:nvSpPr>
        <p:spPr>
          <a:xfrm>
            <a:off x="7216345" y="1599640"/>
            <a:ext cx="4118919" cy="61066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43" name="Graphic 1">
            <a:extLst>
              <a:ext uri="{FF2B5EF4-FFF2-40B4-BE49-F238E27FC236}">
                <a16:creationId xmlns:a16="http://schemas.microsoft.com/office/drawing/2014/main" id="{1B37CBFE-01BD-4D9C-8426-C96837443A1F}"/>
              </a:ext>
            </a:extLst>
          </p:cNvPr>
          <p:cNvSpPr/>
          <p:nvPr userDrawn="1"/>
        </p:nvSpPr>
        <p:spPr>
          <a:xfrm>
            <a:off x="5966347" y="2369030"/>
            <a:ext cx="5852575" cy="76939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44" name="Text Placeholder 2"/>
          <p:cNvSpPr>
            <a:spLocks noGrp="1"/>
          </p:cNvSpPr>
          <p:nvPr>
            <p:ph type="body" sz="quarter" idx="28" hasCustomPrompt="1"/>
          </p:nvPr>
        </p:nvSpPr>
        <p:spPr>
          <a:xfrm>
            <a:off x="6053983" y="2501585"/>
            <a:ext cx="1340738" cy="610667"/>
          </a:xfrm>
          <a:prstGeom prst="rect">
            <a:avLst/>
          </a:prstGeom>
        </p:spPr>
        <p:txBody>
          <a:bodyPr anchor="ctr"/>
          <a:lstStyle>
            <a:lvl1pPr marL="0" indent="0">
              <a:buNone/>
              <a:defRPr sz="6600" b="1">
                <a:solidFill>
                  <a:schemeClr val="bg1"/>
                </a:solidFill>
                <a:latin typeface="Segoe UI" panose="020B0502040204020203" pitchFamily="34" charset="0"/>
                <a:cs typeface="Segoe UI" panose="020B0502040204020203" pitchFamily="34" charset="0"/>
              </a:defRPr>
            </a:lvl1pPr>
          </a:lstStyle>
          <a:p>
            <a:pPr lvl="0"/>
            <a:r>
              <a:rPr lang="en-US" dirty="0"/>
              <a:t>3</a:t>
            </a:r>
          </a:p>
        </p:txBody>
      </p:sp>
      <p:sp>
        <p:nvSpPr>
          <p:cNvPr id="45" name="Text Placeholder 2"/>
          <p:cNvSpPr>
            <a:spLocks noGrp="1"/>
          </p:cNvSpPr>
          <p:nvPr>
            <p:ph type="body" sz="quarter" idx="29" hasCustomPrompt="1"/>
          </p:nvPr>
        </p:nvSpPr>
        <p:spPr>
          <a:xfrm>
            <a:off x="7216345" y="2501585"/>
            <a:ext cx="4118919" cy="61066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46" name="Graphic 1">
            <a:extLst>
              <a:ext uri="{FF2B5EF4-FFF2-40B4-BE49-F238E27FC236}">
                <a16:creationId xmlns:a16="http://schemas.microsoft.com/office/drawing/2014/main" id="{1B37CBFE-01BD-4D9C-8426-C96837443A1F}"/>
              </a:ext>
            </a:extLst>
          </p:cNvPr>
          <p:cNvSpPr/>
          <p:nvPr userDrawn="1"/>
        </p:nvSpPr>
        <p:spPr>
          <a:xfrm>
            <a:off x="5966347" y="3270975"/>
            <a:ext cx="5852575" cy="76939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47" name="Text Placeholder 2"/>
          <p:cNvSpPr>
            <a:spLocks noGrp="1"/>
          </p:cNvSpPr>
          <p:nvPr>
            <p:ph type="body" sz="quarter" idx="30" hasCustomPrompt="1"/>
          </p:nvPr>
        </p:nvSpPr>
        <p:spPr>
          <a:xfrm>
            <a:off x="6053983" y="3403530"/>
            <a:ext cx="1340738" cy="610667"/>
          </a:xfrm>
          <a:prstGeom prst="rect">
            <a:avLst/>
          </a:prstGeom>
        </p:spPr>
        <p:txBody>
          <a:bodyPr anchor="ctr"/>
          <a:lstStyle>
            <a:lvl1pPr marL="0" indent="0">
              <a:buNone/>
              <a:defRPr sz="6600" b="1">
                <a:solidFill>
                  <a:schemeClr val="bg1"/>
                </a:solidFill>
                <a:latin typeface="Segoe UI" panose="020B0502040204020203" pitchFamily="34" charset="0"/>
                <a:cs typeface="Segoe UI" panose="020B0502040204020203" pitchFamily="34" charset="0"/>
              </a:defRPr>
            </a:lvl1pPr>
          </a:lstStyle>
          <a:p>
            <a:pPr lvl="0"/>
            <a:r>
              <a:rPr lang="en-US" dirty="0"/>
              <a:t>4</a:t>
            </a:r>
          </a:p>
        </p:txBody>
      </p:sp>
      <p:sp>
        <p:nvSpPr>
          <p:cNvPr id="48" name="Text Placeholder 2"/>
          <p:cNvSpPr>
            <a:spLocks noGrp="1"/>
          </p:cNvSpPr>
          <p:nvPr>
            <p:ph type="body" sz="quarter" idx="31" hasCustomPrompt="1"/>
          </p:nvPr>
        </p:nvSpPr>
        <p:spPr>
          <a:xfrm>
            <a:off x="7216345" y="3403530"/>
            <a:ext cx="4118919" cy="61066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49" name="Graphic 1">
            <a:extLst>
              <a:ext uri="{FF2B5EF4-FFF2-40B4-BE49-F238E27FC236}">
                <a16:creationId xmlns:a16="http://schemas.microsoft.com/office/drawing/2014/main" id="{1B37CBFE-01BD-4D9C-8426-C96837443A1F}"/>
              </a:ext>
            </a:extLst>
          </p:cNvPr>
          <p:cNvSpPr/>
          <p:nvPr userDrawn="1"/>
        </p:nvSpPr>
        <p:spPr>
          <a:xfrm>
            <a:off x="5966347" y="4172920"/>
            <a:ext cx="5852575" cy="76939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50" name="Text Placeholder 2"/>
          <p:cNvSpPr>
            <a:spLocks noGrp="1"/>
          </p:cNvSpPr>
          <p:nvPr>
            <p:ph type="body" sz="quarter" idx="32" hasCustomPrompt="1"/>
          </p:nvPr>
        </p:nvSpPr>
        <p:spPr>
          <a:xfrm>
            <a:off x="6053983" y="4305475"/>
            <a:ext cx="1340738" cy="610667"/>
          </a:xfrm>
          <a:prstGeom prst="rect">
            <a:avLst/>
          </a:prstGeom>
        </p:spPr>
        <p:txBody>
          <a:bodyPr anchor="ctr"/>
          <a:lstStyle>
            <a:lvl1pPr marL="0" indent="0">
              <a:buNone/>
              <a:defRPr sz="6600" b="1">
                <a:solidFill>
                  <a:schemeClr val="bg1"/>
                </a:solidFill>
                <a:latin typeface="Segoe UI" panose="020B0502040204020203" pitchFamily="34" charset="0"/>
                <a:cs typeface="Segoe UI" panose="020B0502040204020203" pitchFamily="34" charset="0"/>
              </a:defRPr>
            </a:lvl1pPr>
          </a:lstStyle>
          <a:p>
            <a:pPr lvl="0"/>
            <a:r>
              <a:rPr lang="en-US" dirty="0"/>
              <a:t>5</a:t>
            </a:r>
          </a:p>
        </p:txBody>
      </p:sp>
      <p:sp>
        <p:nvSpPr>
          <p:cNvPr id="51" name="Text Placeholder 2"/>
          <p:cNvSpPr>
            <a:spLocks noGrp="1"/>
          </p:cNvSpPr>
          <p:nvPr>
            <p:ph type="body" sz="quarter" idx="33" hasCustomPrompt="1"/>
          </p:nvPr>
        </p:nvSpPr>
        <p:spPr>
          <a:xfrm>
            <a:off x="7216345" y="4305475"/>
            <a:ext cx="4118919" cy="61066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52" name="Graphic 1">
            <a:extLst>
              <a:ext uri="{FF2B5EF4-FFF2-40B4-BE49-F238E27FC236}">
                <a16:creationId xmlns:a16="http://schemas.microsoft.com/office/drawing/2014/main" id="{1B37CBFE-01BD-4D9C-8426-C96837443A1F}"/>
              </a:ext>
            </a:extLst>
          </p:cNvPr>
          <p:cNvSpPr/>
          <p:nvPr userDrawn="1"/>
        </p:nvSpPr>
        <p:spPr>
          <a:xfrm>
            <a:off x="5966347" y="5074865"/>
            <a:ext cx="5852575" cy="76939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53" name="Text Placeholder 2"/>
          <p:cNvSpPr>
            <a:spLocks noGrp="1"/>
          </p:cNvSpPr>
          <p:nvPr>
            <p:ph type="body" sz="quarter" idx="34" hasCustomPrompt="1"/>
          </p:nvPr>
        </p:nvSpPr>
        <p:spPr>
          <a:xfrm>
            <a:off x="6053983" y="5207420"/>
            <a:ext cx="1340738" cy="610667"/>
          </a:xfrm>
          <a:prstGeom prst="rect">
            <a:avLst/>
          </a:prstGeom>
        </p:spPr>
        <p:txBody>
          <a:bodyPr anchor="ctr"/>
          <a:lstStyle>
            <a:lvl1pPr marL="0" indent="0" rtl="0">
              <a:buNone/>
              <a:defRPr sz="6600" b="1">
                <a:solidFill>
                  <a:schemeClr val="bg1"/>
                </a:solidFill>
                <a:latin typeface="Segoe UI" panose="020B0502040204020203" pitchFamily="34" charset="0"/>
                <a:cs typeface="Segoe UI" panose="020B0502040204020203" pitchFamily="34" charset="0"/>
              </a:defRPr>
            </a:lvl1pPr>
          </a:lstStyle>
          <a:p>
            <a:pPr lvl="0"/>
            <a:r>
              <a:rPr lang="en-US" dirty="0"/>
              <a:t>6</a:t>
            </a:r>
          </a:p>
        </p:txBody>
      </p:sp>
      <p:sp>
        <p:nvSpPr>
          <p:cNvPr id="54" name="Text Placeholder 2"/>
          <p:cNvSpPr>
            <a:spLocks noGrp="1"/>
          </p:cNvSpPr>
          <p:nvPr>
            <p:ph type="body" sz="quarter" idx="35" hasCustomPrompt="1"/>
          </p:nvPr>
        </p:nvSpPr>
        <p:spPr>
          <a:xfrm>
            <a:off x="7216345" y="5207420"/>
            <a:ext cx="4118919" cy="61066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3720053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reative 4">
    <p:spTree>
      <p:nvGrpSpPr>
        <p:cNvPr id="1" name=""/>
        <p:cNvGrpSpPr/>
        <p:nvPr/>
      </p:nvGrpSpPr>
      <p:grpSpPr>
        <a:xfrm>
          <a:off x="0" y="0"/>
          <a:ext cx="0" cy="0"/>
          <a:chOff x="0" y="0"/>
          <a:chExt cx="0" cy="0"/>
        </a:xfrm>
      </p:grpSpPr>
      <p:sp>
        <p:nvSpPr>
          <p:cNvPr id="4" name="Graphic 1">
            <a:extLst>
              <a:ext uri="{FF2B5EF4-FFF2-40B4-BE49-F238E27FC236}">
                <a16:creationId xmlns:a16="http://schemas.microsoft.com/office/drawing/2014/main" id="{46F2003C-2D14-4D34-8128-93114A4C3AA1}"/>
              </a:ext>
            </a:extLst>
          </p:cNvPr>
          <p:cNvSpPr/>
          <p:nvPr/>
        </p:nvSpPr>
        <p:spPr>
          <a:xfrm>
            <a:off x="944381" y="2882900"/>
            <a:ext cx="2748148" cy="2190462"/>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1"/>
          </a:solidFill>
          <a:ln w="125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0386E"/>
              </a:solidFill>
              <a:effectLst/>
              <a:uLnTx/>
              <a:uFillTx/>
              <a:latin typeface="Segoe UI"/>
              <a:ea typeface="+mn-ea"/>
              <a:cs typeface="Segoe UI"/>
            </a:endParaRPr>
          </a:p>
        </p:txBody>
      </p:sp>
      <p:sp>
        <p:nvSpPr>
          <p:cNvPr id="5" name="Graphic 1">
            <a:extLst>
              <a:ext uri="{FF2B5EF4-FFF2-40B4-BE49-F238E27FC236}">
                <a16:creationId xmlns:a16="http://schemas.microsoft.com/office/drawing/2014/main" id="{CF4AFB1D-BA23-43F3-AAB5-3492F64F975D}"/>
              </a:ext>
            </a:extLst>
          </p:cNvPr>
          <p:cNvSpPr/>
          <p:nvPr/>
        </p:nvSpPr>
        <p:spPr>
          <a:xfrm>
            <a:off x="5979117" y="2882900"/>
            <a:ext cx="2748148" cy="2190462"/>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1"/>
          </a:solidFill>
          <a:ln w="125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0386E"/>
              </a:solidFill>
              <a:effectLst/>
              <a:uLnTx/>
              <a:uFillTx/>
              <a:latin typeface="Segoe UI"/>
              <a:ea typeface="+mn-ea"/>
              <a:cs typeface="Segoe UI"/>
            </a:endParaRPr>
          </a:p>
        </p:txBody>
      </p:sp>
      <p:sp>
        <p:nvSpPr>
          <p:cNvPr id="6" name="Graphic 1">
            <a:extLst>
              <a:ext uri="{FF2B5EF4-FFF2-40B4-BE49-F238E27FC236}">
                <a16:creationId xmlns:a16="http://schemas.microsoft.com/office/drawing/2014/main" id="{B97BCE14-D04C-4F30-87F9-453F4F1DFB7D}"/>
              </a:ext>
            </a:extLst>
          </p:cNvPr>
          <p:cNvSpPr/>
          <p:nvPr/>
        </p:nvSpPr>
        <p:spPr>
          <a:xfrm rot="10800000">
            <a:off x="3472658" y="3187627"/>
            <a:ext cx="2748148" cy="2190462"/>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2"/>
          </a:solidFill>
          <a:ln w="125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0386E"/>
              </a:solidFill>
              <a:effectLst/>
              <a:uLnTx/>
              <a:uFillTx/>
              <a:latin typeface="Segoe UI"/>
              <a:ea typeface="+mn-ea"/>
              <a:cs typeface="Segoe UI"/>
            </a:endParaRPr>
          </a:p>
        </p:txBody>
      </p:sp>
      <p:sp>
        <p:nvSpPr>
          <p:cNvPr id="7" name="Graphic 1">
            <a:extLst>
              <a:ext uri="{FF2B5EF4-FFF2-40B4-BE49-F238E27FC236}">
                <a16:creationId xmlns:a16="http://schemas.microsoft.com/office/drawing/2014/main" id="{F011545B-0413-494E-A6DD-195C055956EC}"/>
              </a:ext>
            </a:extLst>
          </p:cNvPr>
          <p:cNvSpPr/>
          <p:nvPr/>
        </p:nvSpPr>
        <p:spPr>
          <a:xfrm rot="10800000">
            <a:off x="8499471" y="3187627"/>
            <a:ext cx="2748148" cy="2190462"/>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2"/>
          </a:solidFill>
          <a:ln w="125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0386E"/>
              </a:solidFill>
              <a:effectLst/>
              <a:uLnTx/>
              <a:uFillTx/>
              <a:latin typeface="Segoe UI"/>
              <a:ea typeface="+mn-ea"/>
              <a:cs typeface="Segoe UI"/>
            </a:endParaRPr>
          </a:p>
        </p:txBody>
      </p:sp>
      <p:sp>
        <p:nvSpPr>
          <p:cNvPr id="27" name="Freeform: Shape 26">
            <a:extLst>
              <a:ext uri="{FF2B5EF4-FFF2-40B4-BE49-F238E27FC236}">
                <a16:creationId xmlns:a16="http://schemas.microsoft.com/office/drawing/2014/main" id="{F004F665-9163-4EAA-A353-C4BABD5733FF}"/>
              </a:ext>
            </a:extLst>
          </p:cNvPr>
          <p:cNvSpPr/>
          <p:nvPr userDrawn="1"/>
        </p:nvSpPr>
        <p:spPr>
          <a:xfrm>
            <a:off x="3661697" y="562340"/>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3" name="Text Placeholder 2"/>
          <p:cNvSpPr>
            <a:spLocks noGrp="1"/>
          </p:cNvSpPr>
          <p:nvPr>
            <p:ph type="body" sz="quarter" idx="19" hasCustomPrompt="1"/>
          </p:nvPr>
        </p:nvSpPr>
        <p:spPr>
          <a:xfrm>
            <a:off x="3509296" y="851187"/>
            <a:ext cx="4318000" cy="815975"/>
          </a:xfrm>
          <a:prstGeom prst="rect">
            <a:avLst/>
          </a:prstGeom>
        </p:spPr>
        <p:txBody>
          <a:bodyPr/>
          <a:lstStyle>
            <a:lvl1pPr marL="0" indent="0">
              <a:buNone/>
              <a:defRPr sz="6000" b="0" baseline="0">
                <a:solidFill>
                  <a:schemeClr val="accent1"/>
                </a:solidFill>
                <a:latin typeface="Segoe UI" panose="020B0502040204020203" pitchFamily="34" charset="0"/>
                <a:cs typeface="Segoe UI" panose="020B0502040204020203" pitchFamily="34" charset="0"/>
              </a:defRPr>
            </a:lvl1pPr>
          </a:lstStyle>
          <a:p>
            <a:pPr lvl="0"/>
            <a:r>
              <a:rPr lang="en-US" dirty="0"/>
              <a:t>Edit text</a:t>
            </a:r>
          </a:p>
        </p:txBody>
      </p:sp>
      <p:sp>
        <p:nvSpPr>
          <p:cNvPr id="18" name="Text Placeholder 2"/>
          <p:cNvSpPr>
            <a:spLocks noGrp="1"/>
          </p:cNvSpPr>
          <p:nvPr>
            <p:ph type="body" sz="quarter" idx="20" hasCustomPrompt="1"/>
          </p:nvPr>
        </p:nvSpPr>
        <p:spPr>
          <a:xfrm>
            <a:off x="3692529" y="2088317"/>
            <a:ext cx="2286588" cy="262019"/>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19" name="Text Placeholder 2"/>
          <p:cNvSpPr>
            <a:spLocks noGrp="1"/>
          </p:cNvSpPr>
          <p:nvPr>
            <p:ph type="body" sz="quarter" idx="21" hasCustomPrompt="1"/>
          </p:nvPr>
        </p:nvSpPr>
        <p:spPr>
          <a:xfrm>
            <a:off x="3458763" y="2371690"/>
            <a:ext cx="2762042" cy="815937"/>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0" name="Text Placeholder 2"/>
          <p:cNvSpPr>
            <a:spLocks noGrp="1"/>
          </p:cNvSpPr>
          <p:nvPr>
            <p:ph type="body" sz="quarter" idx="22" hasCustomPrompt="1"/>
          </p:nvPr>
        </p:nvSpPr>
        <p:spPr>
          <a:xfrm>
            <a:off x="8719342" y="2088317"/>
            <a:ext cx="2286588" cy="262019"/>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1" name="Text Placeholder 2"/>
          <p:cNvSpPr>
            <a:spLocks noGrp="1"/>
          </p:cNvSpPr>
          <p:nvPr>
            <p:ph type="body" sz="quarter" idx="23" hasCustomPrompt="1"/>
          </p:nvPr>
        </p:nvSpPr>
        <p:spPr>
          <a:xfrm>
            <a:off x="8485576" y="2371690"/>
            <a:ext cx="2762042" cy="815937"/>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2" name="Text Placeholder 2"/>
          <p:cNvSpPr>
            <a:spLocks noGrp="1"/>
          </p:cNvSpPr>
          <p:nvPr>
            <p:ph type="body" sz="quarter" idx="24" hasCustomPrompt="1"/>
          </p:nvPr>
        </p:nvSpPr>
        <p:spPr>
          <a:xfrm>
            <a:off x="6191066" y="5116070"/>
            <a:ext cx="2286588" cy="262019"/>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3" name="Text Placeholder 2"/>
          <p:cNvSpPr>
            <a:spLocks noGrp="1"/>
          </p:cNvSpPr>
          <p:nvPr>
            <p:ph type="body" sz="quarter" idx="25" hasCustomPrompt="1"/>
          </p:nvPr>
        </p:nvSpPr>
        <p:spPr>
          <a:xfrm>
            <a:off x="5957300" y="5399443"/>
            <a:ext cx="2762042" cy="815937"/>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4" name="Text Placeholder 2"/>
          <p:cNvSpPr>
            <a:spLocks noGrp="1"/>
          </p:cNvSpPr>
          <p:nvPr>
            <p:ph type="body" sz="quarter" idx="26" hasCustomPrompt="1"/>
          </p:nvPr>
        </p:nvSpPr>
        <p:spPr>
          <a:xfrm>
            <a:off x="1172176" y="5116070"/>
            <a:ext cx="2286588" cy="262019"/>
          </a:xfrm>
          <a:prstGeom prst="rect">
            <a:avLst/>
          </a:prstGeom>
        </p:spPr>
        <p:txBody>
          <a:bodyPr/>
          <a:lstStyle>
            <a:lvl1pPr marL="0" indent="0" algn="ctr" rtl="0">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5" name="Text Placeholder 2"/>
          <p:cNvSpPr>
            <a:spLocks noGrp="1"/>
          </p:cNvSpPr>
          <p:nvPr>
            <p:ph type="body" sz="quarter" idx="27" hasCustomPrompt="1"/>
          </p:nvPr>
        </p:nvSpPr>
        <p:spPr>
          <a:xfrm>
            <a:off x="938410" y="5399443"/>
            <a:ext cx="2762042" cy="815937"/>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3814200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reative 4">
    <p:spTree>
      <p:nvGrpSpPr>
        <p:cNvPr id="1" name=""/>
        <p:cNvGrpSpPr/>
        <p:nvPr/>
      </p:nvGrpSpPr>
      <p:grpSpPr>
        <a:xfrm>
          <a:off x="0" y="0"/>
          <a:ext cx="0" cy="0"/>
          <a:chOff x="0" y="0"/>
          <a:chExt cx="0" cy="0"/>
        </a:xfrm>
      </p:grpSpPr>
      <p:sp>
        <p:nvSpPr>
          <p:cNvPr id="4" name="Graphic 1">
            <a:extLst>
              <a:ext uri="{FF2B5EF4-FFF2-40B4-BE49-F238E27FC236}">
                <a16:creationId xmlns:a16="http://schemas.microsoft.com/office/drawing/2014/main" id="{46F2003C-2D14-4D34-8128-93114A4C3AA1}"/>
              </a:ext>
            </a:extLst>
          </p:cNvPr>
          <p:cNvSpPr/>
          <p:nvPr/>
        </p:nvSpPr>
        <p:spPr>
          <a:xfrm>
            <a:off x="1679330" y="2611316"/>
            <a:ext cx="3235329" cy="2707808"/>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1"/>
          </a:solidFill>
          <a:ln w="125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0386E"/>
              </a:solidFill>
              <a:effectLst/>
              <a:uLnTx/>
              <a:uFillTx/>
              <a:latin typeface="Segoe UI"/>
              <a:ea typeface="+mn-ea"/>
              <a:cs typeface="Segoe UI"/>
            </a:endParaRPr>
          </a:p>
        </p:txBody>
      </p:sp>
      <p:sp>
        <p:nvSpPr>
          <p:cNvPr id="5" name="Graphic 1">
            <a:extLst>
              <a:ext uri="{FF2B5EF4-FFF2-40B4-BE49-F238E27FC236}">
                <a16:creationId xmlns:a16="http://schemas.microsoft.com/office/drawing/2014/main" id="{CF4AFB1D-BA23-43F3-AAB5-3492F64F975D}"/>
              </a:ext>
            </a:extLst>
          </p:cNvPr>
          <p:cNvSpPr/>
          <p:nvPr/>
        </p:nvSpPr>
        <p:spPr>
          <a:xfrm>
            <a:off x="6714066" y="2611316"/>
            <a:ext cx="3235329" cy="2707808"/>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1"/>
          </a:solidFill>
          <a:ln w="125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0386E"/>
              </a:solidFill>
              <a:effectLst/>
              <a:uLnTx/>
              <a:uFillTx/>
              <a:latin typeface="Segoe UI"/>
              <a:ea typeface="+mn-ea"/>
              <a:cs typeface="Segoe UI"/>
            </a:endParaRPr>
          </a:p>
        </p:txBody>
      </p:sp>
      <p:sp>
        <p:nvSpPr>
          <p:cNvPr id="6" name="Graphic 1">
            <a:extLst>
              <a:ext uri="{FF2B5EF4-FFF2-40B4-BE49-F238E27FC236}">
                <a16:creationId xmlns:a16="http://schemas.microsoft.com/office/drawing/2014/main" id="{B97BCE14-D04C-4F30-87F9-453F4F1DFB7D}"/>
              </a:ext>
            </a:extLst>
          </p:cNvPr>
          <p:cNvSpPr/>
          <p:nvPr/>
        </p:nvSpPr>
        <p:spPr>
          <a:xfrm rot="10800000">
            <a:off x="4207607" y="2916043"/>
            <a:ext cx="3235329" cy="2707808"/>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2"/>
          </a:solidFill>
          <a:ln w="125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0386E"/>
              </a:solidFill>
              <a:effectLst/>
              <a:uLnTx/>
              <a:uFillTx/>
              <a:latin typeface="Segoe UI"/>
              <a:ea typeface="+mn-ea"/>
              <a:cs typeface="Segoe UI"/>
            </a:endParaRPr>
          </a:p>
        </p:txBody>
      </p:sp>
      <p:sp>
        <p:nvSpPr>
          <p:cNvPr id="27" name="Freeform: Shape 26">
            <a:extLst>
              <a:ext uri="{FF2B5EF4-FFF2-40B4-BE49-F238E27FC236}">
                <a16:creationId xmlns:a16="http://schemas.microsoft.com/office/drawing/2014/main" id="{F004F665-9163-4EAA-A353-C4BABD5733FF}"/>
              </a:ext>
            </a:extLst>
          </p:cNvPr>
          <p:cNvSpPr/>
          <p:nvPr userDrawn="1"/>
        </p:nvSpPr>
        <p:spPr>
          <a:xfrm>
            <a:off x="3661697" y="144221"/>
            <a:ext cx="299035" cy="30224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400" b="0" i="0" u="none" strike="noStrike" kern="1200" cap="none" spc="0" normalizeH="0" baseline="0" noProof="0">
              <a:ln>
                <a:noFill/>
              </a:ln>
              <a:solidFill>
                <a:prstClr val="black"/>
              </a:solidFill>
              <a:effectLst/>
              <a:uLnTx/>
              <a:uFillTx/>
              <a:latin typeface="Segoe UI"/>
              <a:ea typeface="+mn-ea"/>
              <a:cs typeface="Segoe UI"/>
            </a:endParaRPr>
          </a:p>
        </p:txBody>
      </p:sp>
      <p:sp>
        <p:nvSpPr>
          <p:cNvPr id="3" name="Text Placeholder 2"/>
          <p:cNvSpPr>
            <a:spLocks noGrp="1"/>
          </p:cNvSpPr>
          <p:nvPr>
            <p:ph type="body" sz="quarter" idx="19" hasCustomPrompt="1"/>
          </p:nvPr>
        </p:nvSpPr>
        <p:spPr>
          <a:xfrm>
            <a:off x="3509296" y="472677"/>
            <a:ext cx="3930910" cy="749606"/>
          </a:xfrm>
          <a:prstGeom prst="rect">
            <a:avLst/>
          </a:prstGeom>
        </p:spPr>
        <p:txBody>
          <a:bodyPr/>
          <a:lstStyle>
            <a:lvl1pPr marL="0" indent="0">
              <a:buNone/>
              <a:defRPr sz="4800" b="0" baseline="0">
                <a:solidFill>
                  <a:schemeClr val="accent1"/>
                </a:solidFill>
                <a:latin typeface="Segoe UI" panose="020B0502040204020203" pitchFamily="34" charset="0"/>
                <a:cs typeface="Segoe UI" panose="020B0502040204020203" pitchFamily="34" charset="0"/>
              </a:defRPr>
            </a:lvl1pPr>
          </a:lstStyle>
          <a:p>
            <a:pPr lvl="0"/>
            <a:r>
              <a:rPr lang="en-US" dirty="0"/>
              <a:t>Edit text</a:t>
            </a:r>
          </a:p>
        </p:txBody>
      </p:sp>
      <p:sp>
        <p:nvSpPr>
          <p:cNvPr id="18" name="Text Placeholder 2"/>
          <p:cNvSpPr>
            <a:spLocks noGrp="1"/>
          </p:cNvSpPr>
          <p:nvPr>
            <p:ph type="body" sz="quarter" idx="20" hasCustomPrompt="1"/>
          </p:nvPr>
        </p:nvSpPr>
        <p:spPr>
          <a:xfrm>
            <a:off x="4479298" y="1588672"/>
            <a:ext cx="2691945" cy="323903"/>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19" name="Text Placeholder 2"/>
          <p:cNvSpPr>
            <a:spLocks noGrp="1"/>
          </p:cNvSpPr>
          <p:nvPr>
            <p:ph type="body" sz="quarter" idx="21" hasCustomPrompt="1"/>
          </p:nvPr>
        </p:nvSpPr>
        <p:spPr>
          <a:xfrm>
            <a:off x="4188520" y="1907397"/>
            <a:ext cx="3251686" cy="1008646"/>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2" name="Text Placeholder 2"/>
          <p:cNvSpPr>
            <a:spLocks noGrp="1"/>
          </p:cNvSpPr>
          <p:nvPr>
            <p:ph type="body" sz="quarter" idx="24" hasCustomPrompt="1"/>
          </p:nvPr>
        </p:nvSpPr>
        <p:spPr>
          <a:xfrm>
            <a:off x="7007839" y="5299948"/>
            <a:ext cx="2691945" cy="323903"/>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3" name="Text Placeholder 2"/>
          <p:cNvSpPr>
            <a:spLocks noGrp="1"/>
          </p:cNvSpPr>
          <p:nvPr>
            <p:ph type="body" sz="quarter" idx="25" hasCustomPrompt="1"/>
          </p:nvPr>
        </p:nvSpPr>
        <p:spPr>
          <a:xfrm>
            <a:off x="6697709" y="5604675"/>
            <a:ext cx="3251686" cy="1008646"/>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4" name="Text Placeholder 2"/>
          <p:cNvSpPr>
            <a:spLocks noGrp="1"/>
          </p:cNvSpPr>
          <p:nvPr>
            <p:ph type="body" sz="quarter" idx="26" hasCustomPrompt="1"/>
          </p:nvPr>
        </p:nvSpPr>
        <p:spPr>
          <a:xfrm>
            <a:off x="1988949" y="5299948"/>
            <a:ext cx="2691945" cy="323903"/>
          </a:xfrm>
          <a:prstGeom prst="rect">
            <a:avLst/>
          </a:prstGeom>
        </p:spPr>
        <p:txBody>
          <a:bodyPr/>
          <a:lstStyle>
            <a:lvl1pPr marL="0" indent="0" algn="ctr" rtl="0">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5" name="Text Placeholder 2"/>
          <p:cNvSpPr>
            <a:spLocks noGrp="1"/>
          </p:cNvSpPr>
          <p:nvPr>
            <p:ph type="body" sz="quarter" idx="27" hasCustomPrompt="1"/>
          </p:nvPr>
        </p:nvSpPr>
        <p:spPr>
          <a:xfrm>
            <a:off x="1671151" y="5604675"/>
            <a:ext cx="3251686" cy="1008646"/>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2941334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Creative 4">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F004F665-9163-4EAA-A353-C4BABD5733FF}"/>
              </a:ext>
            </a:extLst>
          </p:cNvPr>
          <p:cNvSpPr/>
          <p:nvPr userDrawn="1"/>
        </p:nvSpPr>
        <p:spPr>
          <a:xfrm>
            <a:off x="3661697" y="144221"/>
            <a:ext cx="299035" cy="30224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400" b="0" i="0" u="none" strike="noStrike" kern="1200" cap="none" spc="0" normalizeH="0" baseline="0" noProof="0">
              <a:ln>
                <a:noFill/>
              </a:ln>
              <a:solidFill>
                <a:prstClr val="black"/>
              </a:solidFill>
              <a:effectLst/>
              <a:uLnTx/>
              <a:uFillTx/>
              <a:latin typeface="Segoe UI"/>
              <a:ea typeface="+mn-ea"/>
              <a:cs typeface="Segoe UI"/>
            </a:endParaRPr>
          </a:p>
        </p:txBody>
      </p:sp>
      <p:sp>
        <p:nvSpPr>
          <p:cNvPr id="3" name="Text Placeholder 2"/>
          <p:cNvSpPr>
            <a:spLocks noGrp="1"/>
          </p:cNvSpPr>
          <p:nvPr>
            <p:ph type="body" sz="quarter" idx="19" hasCustomPrompt="1"/>
          </p:nvPr>
        </p:nvSpPr>
        <p:spPr>
          <a:xfrm>
            <a:off x="3509296" y="472677"/>
            <a:ext cx="3930910" cy="749606"/>
          </a:xfrm>
          <a:prstGeom prst="rect">
            <a:avLst/>
          </a:prstGeom>
        </p:spPr>
        <p:txBody>
          <a:bodyPr/>
          <a:lstStyle>
            <a:lvl1pPr marL="0" indent="0">
              <a:buNone/>
              <a:defRPr sz="4800" b="0" baseline="0">
                <a:solidFill>
                  <a:schemeClr val="accent1"/>
                </a:solidFill>
                <a:latin typeface="Segoe UI" panose="020B0502040204020203" pitchFamily="34" charset="0"/>
                <a:cs typeface="Segoe UI" panose="020B0502040204020203" pitchFamily="34" charset="0"/>
              </a:defRPr>
            </a:lvl1pPr>
          </a:lstStyle>
          <a:p>
            <a:pPr lvl="0"/>
            <a:r>
              <a:rPr lang="en-US" dirty="0"/>
              <a:t>Edit text</a:t>
            </a:r>
          </a:p>
        </p:txBody>
      </p:sp>
      <p:sp>
        <p:nvSpPr>
          <p:cNvPr id="18" name="Text Placeholder 2"/>
          <p:cNvSpPr>
            <a:spLocks noGrp="1"/>
          </p:cNvSpPr>
          <p:nvPr>
            <p:ph type="body" sz="quarter" idx="20" hasCustomPrompt="1"/>
          </p:nvPr>
        </p:nvSpPr>
        <p:spPr>
          <a:xfrm>
            <a:off x="4479298" y="1588672"/>
            <a:ext cx="2691945" cy="323903"/>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19" name="Text Placeholder 2"/>
          <p:cNvSpPr>
            <a:spLocks noGrp="1"/>
          </p:cNvSpPr>
          <p:nvPr>
            <p:ph type="body" sz="quarter" idx="21" hasCustomPrompt="1"/>
          </p:nvPr>
        </p:nvSpPr>
        <p:spPr>
          <a:xfrm>
            <a:off x="4188520" y="1907397"/>
            <a:ext cx="3251686" cy="1008646"/>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2" name="Text Placeholder 2"/>
          <p:cNvSpPr>
            <a:spLocks noGrp="1"/>
          </p:cNvSpPr>
          <p:nvPr>
            <p:ph type="body" sz="quarter" idx="24" hasCustomPrompt="1"/>
          </p:nvPr>
        </p:nvSpPr>
        <p:spPr>
          <a:xfrm>
            <a:off x="7007839" y="5299948"/>
            <a:ext cx="2691945" cy="323903"/>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3" name="Text Placeholder 2"/>
          <p:cNvSpPr>
            <a:spLocks noGrp="1"/>
          </p:cNvSpPr>
          <p:nvPr>
            <p:ph type="body" sz="quarter" idx="25" hasCustomPrompt="1"/>
          </p:nvPr>
        </p:nvSpPr>
        <p:spPr>
          <a:xfrm>
            <a:off x="6697709" y="5604675"/>
            <a:ext cx="3251686" cy="1008646"/>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4" name="Text Placeholder 2"/>
          <p:cNvSpPr>
            <a:spLocks noGrp="1"/>
          </p:cNvSpPr>
          <p:nvPr>
            <p:ph type="body" sz="quarter" idx="26" hasCustomPrompt="1"/>
          </p:nvPr>
        </p:nvSpPr>
        <p:spPr>
          <a:xfrm>
            <a:off x="1988949" y="5299948"/>
            <a:ext cx="2691945" cy="323903"/>
          </a:xfrm>
          <a:prstGeom prst="rect">
            <a:avLst/>
          </a:prstGeom>
        </p:spPr>
        <p:txBody>
          <a:bodyPr/>
          <a:lstStyle>
            <a:lvl1pPr marL="0" indent="0" algn="ctr" rtl="0">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5" name="Text Placeholder 2"/>
          <p:cNvSpPr>
            <a:spLocks noGrp="1"/>
          </p:cNvSpPr>
          <p:nvPr>
            <p:ph type="body" sz="quarter" idx="27" hasCustomPrompt="1"/>
          </p:nvPr>
        </p:nvSpPr>
        <p:spPr>
          <a:xfrm>
            <a:off x="1671151" y="5604675"/>
            <a:ext cx="3251686" cy="1008646"/>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3081607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reative 5">
    <p:bg>
      <p:bgRef idx="1001">
        <a:schemeClr val="bg1"/>
      </p:bgRef>
    </p:bg>
    <p:spTree>
      <p:nvGrpSpPr>
        <p:cNvPr id="1" name=""/>
        <p:cNvGrpSpPr/>
        <p:nvPr/>
      </p:nvGrpSpPr>
      <p:grpSpPr>
        <a:xfrm>
          <a:off x="0" y="0"/>
          <a:ext cx="0" cy="0"/>
          <a:chOff x="0" y="0"/>
          <a:chExt cx="0" cy="0"/>
        </a:xfrm>
      </p:grpSpPr>
      <p:sp>
        <p:nvSpPr>
          <p:cNvPr id="46" name="Graphic 38">
            <a:extLst>
              <a:ext uri="{FF2B5EF4-FFF2-40B4-BE49-F238E27FC236}">
                <a16:creationId xmlns:a16="http://schemas.microsoft.com/office/drawing/2014/main" id="{E8C16BB6-3261-4B15-8BBD-984452180822}"/>
              </a:ext>
            </a:extLst>
          </p:cNvPr>
          <p:cNvSpPr/>
          <p:nvPr userDrawn="1"/>
        </p:nvSpPr>
        <p:spPr>
          <a:xfrm>
            <a:off x="8223128" y="1579384"/>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47" name="Rectangle 46">
            <a:extLst>
              <a:ext uri="{FF2B5EF4-FFF2-40B4-BE49-F238E27FC236}">
                <a16:creationId xmlns:a16="http://schemas.microsoft.com/office/drawing/2014/main" id="{3728688E-2820-40BC-BBC7-BA72D330BDA0}"/>
              </a:ext>
            </a:extLst>
          </p:cNvPr>
          <p:cNvSpPr/>
          <p:nvPr userDrawn="1"/>
        </p:nvSpPr>
        <p:spPr>
          <a:xfrm>
            <a:off x="0" y="5672316"/>
            <a:ext cx="12192000" cy="11856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50" name="Rectangle 49">
            <a:extLst>
              <a:ext uri="{FF2B5EF4-FFF2-40B4-BE49-F238E27FC236}">
                <a16:creationId xmlns:a16="http://schemas.microsoft.com/office/drawing/2014/main" id="{54FC51AA-D2EC-443B-A603-66293C9811AE}"/>
              </a:ext>
            </a:extLst>
          </p:cNvPr>
          <p:cNvSpPr/>
          <p:nvPr userDrawn="1"/>
        </p:nvSpPr>
        <p:spPr>
          <a:xfrm>
            <a:off x="0" y="5362019"/>
            <a:ext cx="1855918"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53" name="Rectangle 52">
            <a:extLst>
              <a:ext uri="{FF2B5EF4-FFF2-40B4-BE49-F238E27FC236}">
                <a16:creationId xmlns:a16="http://schemas.microsoft.com/office/drawing/2014/main" id="{64DCF677-1CAC-4ED2-81A2-00B0D0CEE9CE}"/>
              </a:ext>
            </a:extLst>
          </p:cNvPr>
          <p:cNvSpPr/>
          <p:nvPr userDrawn="1"/>
        </p:nvSpPr>
        <p:spPr>
          <a:xfrm>
            <a:off x="11633200" y="5362019"/>
            <a:ext cx="558800" cy="620594"/>
          </a:xfrm>
          <a:prstGeom prst="rect">
            <a:avLst/>
          </a:prstGeom>
          <a:solidFill>
            <a:srgbClr val="379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54" name="Freeform: Shape 53">
            <a:extLst>
              <a:ext uri="{FF2B5EF4-FFF2-40B4-BE49-F238E27FC236}">
                <a16:creationId xmlns:a16="http://schemas.microsoft.com/office/drawing/2014/main" id="{60905552-8DF8-4D8A-BC07-8DC685375735}"/>
              </a:ext>
            </a:extLst>
          </p:cNvPr>
          <p:cNvSpPr/>
          <p:nvPr userDrawn="1"/>
        </p:nvSpPr>
        <p:spPr>
          <a:xfrm>
            <a:off x="6180138" y="1963225"/>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59" name="Text Placeholder 58">
            <a:extLst>
              <a:ext uri="{FF2B5EF4-FFF2-40B4-BE49-F238E27FC236}">
                <a16:creationId xmlns:a16="http://schemas.microsoft.com/office/drawing/2014/main" id="{7A1E41A4-DA73-40CA-B22A-019D52D9EA75}"/>
              </a:ext>
            </a:extLst>
          </p:cNvPr>
          <p:cNvSpPr>
            <a:spLocks noGrp="1"/>
          </p:cNvSpPr>
          <p:nvPr>
            <p:ph type="body" sz="quarter" idx="12" hasCustomPrompt="1"/>
          </p:nvPr>
        </p:nvSpPr>
        <p:spPr>
          <a:xfrm>
            <a:off x="6096000" y="2393037"/>
            <a:ext cx="4819650" cy="827088"/>
          </a:xfrm>
          <a:prstGeom prst="rect">
            <a:avLst/>
          </a:prstGeom>
        </p:spPr>
        <p:txBody>
          <a:bodyPr/>
          <a:lstStyle>
            <a:lvl1pPr>
              <a:buNone/>
              <a:defRPr lang="en-US" sz="7200" dirty="0" smtClean="0">
                <a:solidFill>
                  <a:schemeClr val="accent2"/>
                </a:solidFill>
                <a:latin typeface="Segoe UI" panose="020B0502040204020203" pitchFamily="34" charset="0"/>
                <a:cs typeface="Segoe UI" panose="020B0502040204020203" pitchFamily="34" charset="0"/>
              </a:defRPr>
            </a:lvl1pPr>
            <a:lvl2pPr>
              <a:buNone/>
              <a:defRPr lang="en-US" sz="7200" dirty="0" smtClean="0"/>
            </a:lvl2pPr>
            <a:lvl3pPr>
              <a:buNone/>
              <a:defRPr lang="en-US" sz="7200" dirty="0" smtClean="0"/>
            </a:lvl3pPr>
            <a:lvl4pPr>
              <a:buNone/>
              <a:defRPr lang="en-US" sz="7200" dirty="0" smtClean="0"/>
            </a:lvl4pPr>
            <a:lvl5pPr>
              <a:buNone/>
              <a:defRPr lang="en-US" sz="7200" dirty="0"/>
            </a:lvl5pPr>
          </a:lstStyle>
          <a:p>
            <a:pPr lvl="0"/>
            <a:r>
              <a:rPr lang="en-US" dirty="0"/>
              <a:t>Edit Text</a:t>
            </a:r>
          </a:p>
        </p:txBody>
      </p:sp>
      <p:sp>
        <p:nvSpPr>
          <p:cNvPr id="62" name="Text Placeholder 58">
            <a:extLst>
              <a:ext uri="{FF2B5EF4-FFF2-40B4-BE49-F238E27FC236}">
                <a16:creationId xmlns:a16="http://schemas.microsoft.com/office/drawing/2014/main" id="{3716704D-3356-497E-9D86-093BC396705F}"/>
              </a:ext>
            </a:extLst>
          </p:cNvPr>
          <p:cNvSpPr>
            <a:spLocks noGrp="1"/>
          </p:cNvSpPr>
          <p:nvPr>
            <p:ph type="body" sz="quarter" idx="13" hasCustomPrompt="1"/>
          </p:nvPr>
        </p:nvSpPr>
        <p:spPr>
          <a:xfrm>
            <a:off x="6096000" y="3518326"/>
            <a:ext cx="4819650" cy="827088"/>
          </a:xfrm>
          <a:prstGeom prst="rect">
            <a:avLst/>
          </a:prstGeom>
        </p:spPr>
        <p:txBody>
          <a:bodyPr/>
          <a:lstStyle>
            <a:lvl1pPr rtl="0">
              <a:buNone/>
              <a:defRPr lang="en-US" sz="2000" spc="600" dirty="0" smtClean="0">
                <a:solidFill>
                  <a:schemeClr val="accent1"/>
                </a:solidFill>
                <a:latin typeface="Segoe UI" panose="020B0502040204020203" pitchFamily="34" charset="0"/>
                <a:cs typeface="Segoe UI" panose="020B0502040204020203" pitchFamily="34" charset="0"/>
              </a:defRPr>
            </a:lvl1pPr>
            <a:lvl2pPr>
              <a:buNone/>
              <a:defRPr lang="en-US" sz="7200" dirty="0" smtClean="0"/>
            </a:lvl2pPr>
            <a:lvl3pPr>
              <a:buNone/>
              <a:defRPr lang="en-US" sz="7200" dirty="0" smtClean="0"/>
            </a:lvl3pPr>
            <a:lvl4pPr>
              <a:buNone/>
              <a:defRPr lang="en-US" sz="7200" dirty="0" smtClean="0"/>
            </a:lvl4pPr>
            <a:lvl5pPr>
              <a:buNone/>
              <a:defRPr lang="en-US" sz="7200" dirty="0"/>
            </a:lvl5pPr>
          </a:lstStyle>
          <a:p>
            <a:pPr lvl="0"/>
            <a:r>
              <a:rPr lang="en-US" dirty="0"/>
              <a:t>Edit Text</a:t>
            </a:r>
          </a:p>
        </p:txBody>
      </p:sp>
      <p:pic>
        <p:nvPicPr>
          <p:cNvPr id="64" name="Graphic 63">
            <a:extLst>
              <a:ext uri="{FF2B5EF4-FFF2-40B4-BE49-F238E27FC236}">
                <a16:creationId xmlns:a16="http://schemas.microsoft.com/office/drawing/2014/main" id="{0294FACC-9AF7-40B0-BEC2-E9F7F5E2DB4C}"/>
              </a:ext>
            </a:extLst>
          </p:cNvPr>
          <p:cNvPicPr>
            <a:picLocks noChangeAspect="1"/>
          </p:cNvPicPr>
          <p:nvPr userDrawn="1"/>
        </p:nvPicPr>
        <p:blipFill>
          <a:blip/>
          <a:stretch>
            <a:fillRect/>
          </a:stretch>
        </p:blipFill>
        <p:spPr>
          <a:xfrm>
            <a:off x="6180138" y="6220420"/>
            <a:ext cx="2845008" cy="875387"/>
          </a:xfrm>
          <a:prstGeom prst="rect">
            <a:avLst/>
          </a:prstGeom>
        </p:spPr>
      </p:pic>
      <p:sp>
        <p:nvSpPr>
          <p:cNvPr id="11" name="Text Placeholder 58">
            <a:extLst>
              <a:ext uri="{FF2B5EF4-FFF2-40B4-BE49-F238E27FC236}">
                <a16:creationId xmlns:a16="http://schemas.microsoft.com/office/drawing/2014/main" id="{3716704D-3356-497E-9D86-093BC396705F}"/>
              </a:ext>
            </a:extLst>
          </p:cNvPr>
          <p:cNvSpPr>
            <a:spLocks noGrp="1"/>
          </p:cNvSpPr>
          <p:nvPr>
            <p:ph type="body" sz="quarter" idx="15" hasCustomPrompt="1"/>
          </p:nvPr>
        </p:nvSpPr>
        <p:spPr>
          <a:xfrm>
            <a:off x="2104329" y="1923331"/>
            <a:ext cx="3134417" cy="2419802"/>
          </a:xfrm>
          <a:prstGeom prst="rect">
            <a:avLst/>
          </a:prstGeom>
        </p:spPr>
        <p:txBody>
          <a:bodyPr anchor="ctr"/>
          <a:lstStyle>
            <a:lvl1pPr rtl="0">
              <a:buNone/>
              <a:defRPr lang="en-US" sz="1100" spc="0" dirty="0" smtClean="0">
                <a:solidFill>
                  <a:schemeClr val="tx1">
                    <a:lumMod val="65000"/>
                    <a:lumOff val="35000"/>
                  </a:schemeClr>
                </a:solidFill>
                <a:latin typeface="Segoe UI" panose="020B0502040204020203" pitchFamily="34" charset="0"/>
                <a:cs typeface="Segoe UI" panose="020B0502040204020203" pitchFamily="34" charset="0"/>
              </a:defRPr>
            </a:lvl1pPr>
            <a:lvl2pPr>
              <a:buNone/>
              <a:defRPr lang="en-US" sz="7200" dirty="0" smtClean="0"/>
            </a:lvl2pPr>
            <a:lvl3pPr>
              <a:buNone/>
              <a:defRPr lang="en-US" sz="7200" dirty="0" smtClean="0"/>
            </a:lvl3pPr>
            <a:lvl4pPr>
              <a:buNone/>
              <a:defRPr lang="en-US" sz="7200" dirty="0" smtClean="0"/>
            </a:lvl4pPr>
            <a:lvl5pPr>
              <a:buNone/>
              <a:defRPr lang="en-US" sz="7200" dirty="0"/>
            </a:lvl5pPr>
          </a:lstStyle>
          <a:p>
            <a:pPr lvl="0"/>
            <a:r>
              <a:rPr lang="en-US" dirty="0"/>
              <a:t>Edit Text</a:t>
            </a:r>
          </a:p>
        </p:txBody>
      </p:sp>
    </p:spTree>
    <p:extLst>
      <p:ext uri="{BB962C8B-B14F-4D97-AF65-F5344CB8AC3E}">
        <p14:creationId xmlns:p14="http://schemas.microsoft.com/office/powerpoint/2010/main" val="26936104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reative 6">
    <p:spTree>
      <p:nvGrpSpPr>
        <p:cNvPr id="1" name=""/>
        <p:cNvGrpSpPr/>
        <p:nvPr/>
      </p:nvGrpSpPr>
      <p:grpSpPr>
        <a:xfrm>
          <a:off x="0" y="0"/>
          <a:ext cx="0" cy="0"/>
          <a:chOff x="0" y="0"/>
          <a:chExt cx="0" cy="0"/>
        </a:xfrm>
      </p:grpSpPr>
      <p:sp>
        <p:nvSpPr>
          <p:cNvPr id="2" name="Graphic 38">
            <a:extLst>
              <a:ext uri="{FF2B5EF4-FFF2-40B4-BE49-F238E27FC236}">
                <a16:creationId xmlns:a16="http://schemas.microsoft.com/office/drawing/2014/main" id="{BBF9A7A6-9610-447A-B7A7-5D496BA9452A}"/>
              </a:ext>
            </a:extLst>
          </p:cNvPr>
          <p:cNvSpPr/>
          <p:nvPr userDrawn="1"/>
        </p:nvSpPr>
        <p:spPr>
          <a:xfrm>
            <a:off x="9504184" y="2328684"/>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3" name="Rectangle 2">
            <a:extLst>
              <a:ext uri="{FF2B5EF4-FFF2-40B4-BE49-F238E27FC236}">
                <a16:creationId xmlns:a16="http://schemas.microsoft.com/office/drawing/2014/main" id="{70E4605F-A602-4C3D-A218-8D54A88CEC1C}"/>
              </a:ext>
            </a:extLst>
          </p:cNvPr>
          <p:cNvSpPr/>
          <p:nvPr userDrawn="1"/>
        </p:nvSpPr>
        <p:spPr>
          <a:xfrm>
            <a:off x="1689098" y="4432301"/>
            <a:ext cx="4406901" cy="21909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0" name="Rectangle 9">
            <a:extLst>
              <a:ext uri="{FF2B5EF4-FFF2-40B4-BE49-F238E27FC236}">
                <a16:creationId xmlns:a16="http://schemas.microsoft.com/office/drawing/2014/main" id="{FA757950-8672-420A-86BB-997B1F2C2E98}"/>
              </a:ext>
            </a:extLst>
          </p:cNvPr>
          <p:cNvSpPr/>
          <p:nvPr userDrawn="1"/>
        </p:nvSpPr>
        <p:spPr>
          <a:xfrm>
            <a:off x="11633200" y="3550503"/>
            <a:ext cx="558800"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1" name="Freeform: Shape 11">
            <a:extLst>
              <a:ext uri="{FF2B5EF4-FFF2-40B4-BE49-F238E27FC236}">
                <a16:creationId xmlns:a16="http://schemas.microsoft.com/office/drawing/2014/main" id="{E1C6C1A8-DE07-4234-9905-CA46E0E750E2}"/>
              </a:ext>
            </a:extLst>
          </p:cNvPr>
          <p:cNvSpPr/>
          <p:nvPr userDrawn="1"/>
        </p:nvSpPr>
        <p:spPr>
          <a:xfrm>
            <a:off x="7698785" y="3353397"/>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3" name="Picture Placeholder 13">
            <a:extLst>
              <a:ext uri="{FF2B5EF4-FFF2-40B4-BE49-F238E27FC236}">
                <a16:creationId xmlns:a16="http://schemas.microsoft.com/office/drawing/2014/main" id="{9FDCCD9A-930F-4641-B01E-C77039DD9A33}"/>
              </a:ext>
            </a:extLst>
          </p:cNvPr>
          <p:cNvSpPr>
            <a:spLocks noGrp="1"/>
          </p:cNvSpPr>
          <p:nvPr>
            <p:ph type="pic" sz="quarter" idx="4294967295"/>
          </p:nvPr>
        </p:nvSpPr>
        <p:spPr>
          <a:xfrm>
            <a:off x="1689100" y="0"/>
            <a:ext cx="4406900" cy="4432300"/>
          </a:xfrm>
          <a:prstGeom prst="rect">
            <a:avLst/>
          </a:prstGeom>
        </p:spPr>
      </p:sp>
      <p:pic>
        <p:nvPicPr>
          <p:cNvPr id="14" name="Graphic 2">
            <a:extLst>
              <a:ext uri="{FF2B5EF4-FFF2-40B4-BE49-F238E27FC236}">
                <a16:creationId xmlns:a16="http://schemas.microsoft.com/office/drawing/2014/main" id="{2C7542BD-9F68-4A60-B0A0-5E6434DAC0AF}"/>
              </a:ext>
            </a:extLst>
          </p:cNvPr>
          <p:cNvPicPr>
            <a:picLocks noChangeAspect="1"/>
          </p:cNvPicPr>
          <p:nvPr userDrawn="1"/>
        </p:nvPicPr>
        <p:blipFill>
          <a:blip/>
          <a:stretch>
            <a:fillRect/>
          </a:stretch>
        </p:blipFill>
        <p:spPr>
          <a:xfrm rot="5400000">
            <a:off x="-1011325" y="1950521"/>
            <a:ext cx="2921601" cy="898954"/>
          </a:xfrm>
          <a:prstGeom prst="rect">
            <a:avLst/>
          </a:prstGeom>
        </p:spPr>
      </p:pic>
      <p:sp>
        <p:nvSpPr>
          <p:cNvPr id="16" name="Text Placeholder 15"/>
          <p:cNvSpPr>
            <a:spLocks noGrp="1"/>
          </p:cNvSpPr>
          <p:nvPr>
            <p:ph type="body" sz="quarter" idx="10" hasCustomPrompt="1"/>
          </p:nvPr>
        </p:nvSpPr>
        <p:spPr>
          <a:xfrm>
            <a:off x="2038774" y="4752488"/>
            <a:ext cx="3719096" cy="379685"/>
          </a:xfrm>
          <a:prstGeom prst="rect">
            <a:avLst/>
          </a:prstGeom>
        </p:spPr>
        <p:txBody>
          <a:bodyPr/>
          <a:lstStyle>
            <a:lvl1pPr marL="0" indent="0">
              <a:buNone/>
              <a:defRPr sz="1600" b="1"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17" name="Text Placeholder 15"/>
          <p:cNvSpPr>
            <a:spLocks noGrp="1"/>
          </p:cNvSpPr>
          <p:nvPr>
            <p:ph type="body" sz="quarter" idx="11" hasCustomPrompt="1"/>
          </p:nvPr>
        </p:nvSpPr>
        <p:spPr>
          <a:xfrm>
            <a:off x="2038774" y="5262517"/>
            <a:ext cx="3719096" cy="1064142"/>
          </a:xfrm>
          <a:prstGeom prst="rect">
            <a:avLst/>
          </a:prstGeom>
        </p:spPr>
        <p:txBody>
          <a:bodyPr/>
          <a:lstStyle>
            <a:lvl1pPr marL="0" indent="0" rtl="0">
              <a:buNone/>
              <a:defRPr sz="1100" b="0"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18" name="Text Placeholder 15"/>
          <p:cNvSpPr>
            <a:spLocks noGrp="1"/>
          </p:cNvSpPr>
          <p:nvPr>
            <p:ph type="body" sz="quarter" idx="12" hasCustomPrompt="1"/>
          </p:nvPr>
        </p:nvSpPr>
        <p:spPr>
          <a:xfrm>
            <a:off x="7525531" y="3791412"/>
            <a:ext cx="3719096" cy="1471105"/>
          </a:xfrm>
          <a:prstGeom prst="rect">
            <a:avLst/>
          </a:prstGeom>
        </p:spPr>
        <p:txBody>
          <a:bodyPr/>
          <a:lstStyle>
            <a:lvl1pPr marL="0" indent="0">
              <a:buNone/>
              <a:defRPr sz="4800" b="0" baseline="0">
                <a:solidFill>
                  <a:schemeClr val="accent1"/>
                </a:solidFill>
                <a:latin typeface="Segoe UI" panose="020B0502040204020203" pitchFamily="34" charset="0"/>
                <a:cs typeface="Segoe UI" panose="020B0502040204020203" pitchFamily="34" charset="0"/>
              </a:defRPr>
            </a:lvl1pPr>
          </a:lstStyle>
          <a:p>
            <a:pPr lvl="0"/>
            <a:r>
              <a:rPr lang="en-US" dirty="0"/>
              <a:t>Edit text</a:t>
            </a:r>
          </a:p>
        </p:txBody>
      </p:sp>
      <p:sp>
        <p:nvSpPr>
          <p:cNvPr id="19" name="Text Placeholder 15"/>
          <p:cNvSpPr>
            <a:spLocks noGrp="1"/>
          </p:cNvSpPr>
          <p:nvPr>
            <p:ph type="body" sz="quarter" idx="13" hasCustomPrompt="1"/>
          </p:nvPr>
        </p:nvSpPr>
        <p:spPr>
          <a:xfrm>
            <a:off x="8301690" y="589069"/>
            <a:ext cx="2734610" cy="471545"/>
          </a:xfrm>
          <a:prstGeom prst="rect">
            <a:avLst/>
          </a:prstGeom>
        </p:spPr>
        <p:txBody>
          <a:bodyPr/>
          <a:lstStyle>
            <a:lvl1pPr marL="0" indent="0">
              <a:buNone/>
              <a:defRPr sz="16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3315879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reative 7">
    <p:spTree>
      <p:nvGrpSpPr>
        <p:cNvPr id="1" name=""/>
        <p:cNvGrpSpPr/>
        <p:nvPr/>
      </p:nvGrpSpPr>
      <p:grpSpPr>
        <a:xfrm>
          <a:off x="0" y="0"/>
          <a:ext cx="0" cy="0"/>
          <a:chOff x="0" y="0"/>
          <a:chExt cx="0" cy="0"/>
        </a:xfrm>
      </p:grpSpPr>
      <p:sp>
        <p:nvSpPr>
          <p:cNvPr id="2" name="Freeform: Shape 7">
            <a:extLst>
              <a:ext uri="{FF2B5EF4-FFF2-40B4-BE49-F238E27FC236}">
                <a16:creationId xmlns:a16="http://schemas.microsoft.com/office/drawing/2014/main" id="{A5B4AC96-AC07-4D47-AE89-38AD2D7DDF2C}"/>
              </a:ext>
            </a:extLst>
          </p:cNvPr>
          <p:cNvSpPr/>
          <p:nvPr userDrawn="1"/>
        </p:nvSpPr>
        <p:spPr>
          <a:xfrm>
            <a:off x="857249" y="2410777"/>
            <a:ext cx="1910665" cy="619125"/>
          </a:xfrm>
          <a:custGeom>
            <a:avLst/>
            <a:gdLst>
              <a:gd name="connsiteX0" fmla="*/ 0 w 1743075"/>
              <a:gd name="connsiteY0" fmla="*/ 0 h 619125"/>
              <a:gd name="connsiteX1" fmla="*/ 1743075 w 1743075"/>
              <a:gd name="connsiteY1" fmla="*/ 0 h 619125"/>
              <a:gd name="connsiteX2" fmla="*/ 1743075 w 1743075"/>
              <a:gd name="connsiteY2" fmla="*/ 619125 h 619125"/>
              <a:gd name="connsiteX3" fmla="*/ 0 w 1743075"/>
              <a:gd name="connsiteY3" fmla="*/ 619125 h 619125"/>
            </a:gdLst>
            <a:ahLst/>
            <a:cxnLst>
              <a:cxn ang="0">
                <a:pos x="connsiteX0" y="connsiteY0"/>
              </a:cxn>
              <a:cxn ang="0">
                <a:pos x="connsiteX1" y="connsiteY1"/>
              </a:cxn>
              <a:cxn ang="0">
                <a:pos x="connsiteX2" y="connsiteY2"/>
              </a:cxn>
              <a:cxn ang="0">
                <a:pos x="connsiteX3" y="connsiteY3"/>
              </a:cxn>
            </a:cxnLst>
            <a:rect l="l" t="t" r="r" b="b"/>
            <a:pathLst>
              <a:path w="1743075" h="619125">
                <a:moveTo>
                  <a:pt x="0" y="0"/>
                </a:moveTo>
                <a:lnTo>
                  <a:pt x="1743075" y="0"/>
                </a:lnTo>
                <a:lnTo>
                  <a:pt x="1743075" y="619125"/>
                </a:lnTo>
                <a:lnTo>
                  <a:pt x="0" y="619125"/>
                </a:ln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8" name="Freeform: Shape 34">
            <a:extLst>
              <a:ext uri="{FF2B5EF4-FFF2-40B4-BE49-F238E27FC236}">
                <a16:creationId xmlns:a16="http://schemas.microsoft.com/office/drawing/2014/main" id="{C442D48E-3C5F-4776-A412-1F338253EB73}"/>
              </a:ext>
            </a:extLst>
          </p:cNvPr>
          <p:cNvSpPr/>
          <p:nvPr userDrawn="1"/>
        </p:nvSpPr>
        <p:spPr>
          <a:xfrm>
            <a:off x="960660" y="733221"/>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20" name="Text Placeholder 19"/>
          <p:cNvSpPr>
            <a:spLocks noGrp="1"/>
          </p:cNvSpPr>
          <p:nvPr>
            <p:ph type="body" sz="quarter" idx="10" hasCustomPrompt="1"/>
          </p:nvPr>
        </p:nvSpPr>
        <p:spPr>
          <a:xfrm>
            <a:off x="807821" y="964052"/>
            <a:ext cx="5502275" cy="772449"/>
          </a:xfrm>
          <a:prstGeom prst="rect">
            <a:avLst/>
          </a:prstGeom>
        </p:spPr>
        <p:txBody>
          <a:bodyPr/>
          <a:lstStyle>
            <a:lvl1pPr marL="0" indent="0">
              <a:buNone/>
              <a:defRPr sz="6600" b="0" baseline="0">
                <a:solidFill>
                  <a:schemeClr val="accent1"/>
                </a:solidFill>
                <a:latin typeface="Segoe UI" panose="020B0502040204020203" pitchFamily="34" charset="0"/>
                <a:cs typeface="Segoe UI" panose="020B0502040204020203" pitchFamily="34" charset="0"/>
              </a:defRPr>
            </a:lvl1pPr>
          </a:lstStyle>
          <a:p>
            <a:pPr lvl="0"/>
            <a:r>
              <a:rPr lang="en-US" dirty="0"/>
              <a:t>EDIT TEXT</a:t>
            </a:r>
          </a:p>
        </p:txBody>
      </p:sp>
      <p:sp>
        <p:nvSpPr>
          <p:cNvPr id="21" name="Text Placeholder 19"/>
          <p:cNvSpPr>
            <a:spLocks noGrp="1"/>
          </p:cNvSpPr>
          <p:nvPr>
            <p:ph type="body" sz="quarter" idx="11" hasCustomPrompt="1"/>
          </p:nvPr>
        </p:nvSpPr>
        <p:spPr>
          <a:xfrm>
            <a:off x="894318" y="2530981"/>
            <a:ext cx="1836525" cy="378715"/>
          </a:xfrm>
          <a:prstGeom prst="rect">
            <a:avLst/>
          </a:prstGeom>
        </p:spPr>
        <p:txBody>
          <a:bodyPr/>
          <a:lstStyle>
            <a:lvl1pPr marL="0" indent="0" algn="ctr">
              <a:buNone/>
              <a:defRPr sz="1800" b="1"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2" name="Text Placeholder 19"/>
          <p:cNvSpPr>
            <a:spLocks noGrp="1"/>
          </p:cNvSpPr>
          <p:nvPr>
            <p:ph type="body" sz="quarter" idx="12" hasCustomPrompt="1"/>
          </p:nvPr>
        </p:nvSpPr>
        <p:spPr>
          <a:xfrm>
            <a:off x="857249" y="3152071"/>
            <a:ext cx="1910665" cy="2441421"/>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6" name="Freeform: Shape 7">
            <a:extLst>
              <a:ext uri="{FF2B5EF4-FFF2-40B4-BE49-F238E27FC236}">
                <a16:creationId xmlns:a16="http://schemas.microsoft.com/office/drawing/2014/main" id="{A5B4AC96-AC07-4D47-AE89-38AD2D7DDF2C}"/>
              </a:ext>
            </a:extLst>
          </p:cNvPr>
          <p:cNvSpPr/>
          <p:nvPr userDrawn="1"/>
        </p:nvSpPr>
        <p:spPr>
          <a:xfrm>
            <a:off x="3097941" y="2410777"/>
            <a:ext cx="1910665" cy="619125"/>
          </a:xfrm>
          <a:custGeom>
            <a:avLst/>
            <a:gdLst>
              <a:gd name="connsiteX0" fmla="*/ 0 w 1743075"/>
              <a:gd name="connsiteY0" fmla="*/ 0 h 619125"/>
              <a:gd name="connsiteX1" fmla="*/ 1743075 w 1743075"/>
              <a:gd name="connsiteY1" fmla="*/ 0 h 619125"/>
              <a:gd name="connsiteX2" fmla="*/ 1743075 w 1743075"/>
              <a:gd name="connsiteY2" fmla="*/ 619125 h 619125"/>
              <a:gd name="connsiteX3" fmla="*/ 0 w 1743075"/>
              <a:gd name="connsiteY3" fmla="*/ 619125 h 619125"/>
            </a:gdLst>
            <a:ahLst/>
            <a:cxnLst>
              <a:cxn ang="0">
                <a:pos x="connsiteX0" y="connsiteY0"/>
              </a:cxn>
              <a:cxn ang="0">
                <a:pos x="connsiteX1" y="connsiteY1"/>
              </a:cxn>
              <a:cxn ang="0">
                <a:pos x="connsiteX2" y="connsiteY2"/>
              </a:cxn>
              <a:cxn ang="0">
                <a:pos x="connsiteX3" y="connsiteY3"/>
              </a:cxn>
            </a:cxnLst>
            <a:rect l="l" t="t" r="r" b="b"/>
            <a:pathLst>
              <a:path w="1743075" h="619125">
                <a:moveTo>
                  <a:pt x="0" y="0"/>
                </a:moveTo>
                <a:lnTo>
                  <a:pt x="1743075" y="0"/>
                </a:lnTo>
                <a:lnTo>
                  <a:pt x="1743075" y="619125"/>
                </a:lnTo>
                <a:lnTo>
                  <a:pt x="0" y="619125"/>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27" name="Text Placeholder 19"/>
          <p:cNvSpPr>
            <a:spLocks noGrp="1"/>
          </p:cNvSpPr>
          <p:nvPr>
            <p:ph type="body" sz="quarter" idx="13" hasCustomPrompt="1"/>
          </p:nvPr>
        </p:nvSpPr>
        <p:spPr>
          <a:xfrm>
            <a:off x="3135010" y="2530981"/>
            <a:ext cx="1836525" cy="378715"/>
          </a:xfrm>
          <a:prstGeom prst="rect">
            <a:avLst/>
          </a:prstGeom>
        </p:spPr>
        <p:txBody>
          <a:bodyPr/>
          <a:lstStyle>
            <a:lvl1pPr marL="0" indent="0" algn="ctr" rtl="0">
              <a:buNone/>
              <a:defRPr sz="1800" b="1"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8" name="Text Placeholder 19"/>
          <p:cNvSpPr>
            <a:spLocks noGrp="1"/>
          </p:cNvSpPr>
          <p:nvPr>
            <p:ph type="body" sz="quarter" idx="14" hasCustomPrompt="1"/>
          </p:nvPr>
        </p:nvSpPr>
        <p:spPr>
          <a:xfrm>
            <a:off x="3097941" y="3152071"/>
            <a:ext cx="1910665" cy="2441421"/>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9" name="Freeform: Shape 7">
            <a:extLst>
              <a:ext uri="{FF2B5EF4-FFF2-40B4-BE49-F238E27FC236}">
                <a16:creationId xmlns:a16="http://schemas.microsoft.com/office/drawing/2014/main" id="{A5B4AC96-AC07-4D47-AE89-38AD2D7DDF2C}"/>
              </a:ext>
            </a:extLst>
          </p:cNvPr>
          <p:cNvSpPr/>
          <p:nvPr userDrawn="1"/>
        </p:nvSpPr>
        <p:spPr>
          <a:xfrm>
            <a:off x="5338633" y="2410777"/>
            <a:ext cx="1910665" cy="619125"/>
          </a:xfrm>
          <a:custGeom>
            <a:avLst/>
            <a:gdLst>
              <a:gd name="connsiteX0" fmla="*/ 0 w 1743075"/>
              <a:gd name="connsiteY0" fmla="*/ 0 h 619125"/>
              <a:gd name="connsiteX1" fmla="*/ 1743075 w 1743075"/>
              <a:gd name="connsiteY1" fmla="*/ 0 h 619125"/>
              <a:gd name="connsiteX2" fmla="*/ 1743075 w 1743075"/>
              <a:gd name="connsiteY2" fmla="*/ 619125 h 619125"/>
              <a:gd name="connsiteX3" fmla="*/ 0 w 1743075"/>
              <a:gd name="connsiteY3" fmla="*/ 619125 h 619125"/>
            </a:gdLst>
            <a:ahLst/>
            <a:cxnLst>
              <a:cxn ang="0">
                <a:pos x="connsiteX0" y="connsiteY0"/>
              </a:cxn>
              <a:cxn ang="0">
                <a:pos x="connsiteX1" y="connsiteY1"/>
              </a:cxn>
              <a:cxn ang="0">
                <a:pos x="connsiteX2" y="connsiteY2"/>
              </a:cxn>
              <a:cxn ang="0">
                <a:pos x="connsiteX3" y="connsiteY3"/>
              </a:cxn>
            </a:cxnLst>
            <a:rect l="l" t="t" r="r" b="b"/>
            <a:pathLst>
              <a:path w="1743075" h="619125">
                <a:moveTo>
                  <a:pt x="0" y="0"/>
                </a:moveTo>
                <a:lnTo>
                  <a:pt x="1743075" y="0"/>
                </a:lnTo>
                <a:lnTo>
                  <a:pt x="1743075" y="619125"/>
                </a:lnTo>
                <a:lnTo>
                  <a:pt x="0" y="619125"/>
                </a:ln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30" name="Text Placeholder 19"/>
          <p:cNvSpPr>
            <a:spLocks noGrp="1"/>
          </p:cNvSpPr>
          <p:nvPr>
            <p:ph type="body" sz="quarter" idx="15" hasCustomPrompt="1"/>
          </p:nvPr>
        </p:nvSpPr>
        <p:spPr>
          <a:xfrm>
            <a:off x="5375702" y="2530981"/>
            <a:ext cx="1836525" cy="378715"/>
          </a:xfrm>
          <a:prstGeom prst="rect">
            <a:avLst/>
          </a:prstGeom>
        </p:spPr>
        <p:txBody>
          <a:bodyPr/>
          <a:lstStyle>
            <a:lvl1pPr marL="0" indent="0" algn="ctr" rtl="0">
              <a:buNone/>
              <a:defRPr sz="1800" b="1"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31" name="Text Placeholder 19"/>
          <p:cNvSpPr>
            <a:spLocks noGrp="1"/>
          </p:cNvSpPr>
          <p:nvPr>
            <p:ph type="body" sz="quarter" idx="16" hasCustomPrompt="1"/>
          </p:nvPr>
        </p:nvSpPr>
        <p:spPr>
          <a:xfrm>
            <a:off x="5338633" y="3152071"/>
            <a:ext cx="1910665" cy="2441421"/>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32" name="Freeform: Shape 7">
            <a:extLst>
              <a:ext uri="{FF2B5EF4-FFF2-40B4-BE49-F238E27FC236}">
                <a16:creationId xmlns:a16="http://schemas.microsoft.com/office/drawing/2014/main" id="{A5B4AC96-AC07-4D47-AE89-38AD2D7DDF2C}"/>
              </a:ext>
            </a:extLst>
          </p:cNvPr>
          <p:cNvSpPr/>
          <p:nvPr userDrawn="1"/>
        </p:nvSpPr>
        <p:spPr>
          <a:xfrm>
            <a:off x="7579325" y="2410777"/>
            <a:ext cx="1910665" cy="619125"/>
          </a:xfrm>
          <a:custGeom>
            <a:avLst/>
            <a:gdLst>
              <a:gd name="connsiteX0" fmla="*/ 0 w 1743075"/>
              <a:gd name="connsiteY0" fmla="*/ 0 h 619125"/>
              <a:gd name="connsiteX1" fmla="*/ 1743075 w 1743075"/>
              <a:gd name="connsiteY1" fmla="*/ 0 h 619125"/>
              <a:gd name="connsiteX2" fmla="*/ 1743075 w 1743075"/>
              <a:gd name="connsiteY2" fmla="*/ 619125 h 619125"/>
              <a:gd name="connsiteX3" fmla="*/ 0 w 1743075"/>
              <a:gd name="connsiteY3" fmla="*/ 619125 h 619125"/>
            </a:gdLst>
            <a:ahLst/>
            <a:cxnLst>
              <a:cxn ang="0">
                <a:pos x="connsiteX0" y="connsiteY0"/>
              </a:cxn>
              <a:cxn ang="0">
                <a:pos x="connsiteX1" y="connsiteY1"/>
              </a:cxn>
              <a:cxn ang="0">
                <a:pos x="connsiteX2" y="connsiteY2"/>
              </a:cxn>
              <a:cxn ang="0">
                <a:pos x="connsiteX3" y="connsiteY3"/>
              </a:cxn>
            </a:cxnLst>
            <a:rect l="l" t="t" r="r" b="b"/>
            <a:pathLst>
              <a:path w="1743075" h="619125">
                <a:moveTo>
                  <a:pt x="0" y="0"/>
                </a:moveTo>
                <a:lnTo>
                  <a:pt x="1743075" y="0"/>
                </a:lnTo>
                <a:lnTo>
                  <a:pt x="1743075" y="619125"/>
                </a:lnTo>
                <a:lnTo>
                  <a:pt x="0" y="619125"/>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33" name="Text Placeholder 19"/>
          <p:cNvSpPr>
            <a:spLocks noGrp="1"/>
          </p:cNvSpPr>
          <p:nvPr>
            <p:ph type="body" sz="quarter" idx="17" hasCustomPrompt="1"/>
          </p:nvPr>
        </p:nvSpPr>
        <p:spPr>
          <a:xfrm>
            <a:off x="7616394" y="2530981"/>
            <a:ext cx="1836525" cy="378715"/>
          </a:xfrm>
          <a:prstGeom prst="rect">
            <a:avLst/>
          </a:prstGeom>
        </p:spPr>
        <p:txBody>
          <a:bodyPr/>
          <a:lstStyle>
            <a:lvl1pPr marL="0" indent="0" algn="ctr" rtl="0">
              <a:buNone/>
              <a:defRPr sz="1800" b="1"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34" name="Text Placeholder 19"/>
          <p:cNvSpPr>
            <a:spLocks noGrp="1"/>
          </p:cNvSpPr>
          <p:nvPr>
            <p:ph type="body" sz="quarter" idx="18" hasCustomPrompt="1"/>
          </p:nvPr>
        </p:nvSpPr>
        <p:spPr>
          <a:xfrm>
            <a:off x="7579325" y="3152071"/>
            <a:ext cx="1910665" cy="2441421"/>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35" name="Freeform: Shape 7">
            <a:extLst>
              <a:ext uri="{FF2B5EF4-FFF2-40B4-BE49-F238E27FC236}">
                <a16:creationId xmlns:a16="http://schemas.microsoft.com/office/drawing/2014/main" id="{A5B4AC96-AC07-4D47-AE89-38AD2D7DDF2C}"/>
              </a:ext>
            </a:extLst>
          </p:cNvPr>
          <p:cNvSpPr/>
          <p:nvPr userDrawn="1"/>
        </p:nvSpPr>
        <p:spPr>
          <a:xfrm>
            <a:off x="9820017" y="2410777"/>
            <a:ext cx="1910665" cy="619125"/>
          </a:xfrm>
          <a:custGeom>
            <a:avLst/>
            <a:gdLst>
              <a:gd name="connsiteX0" fmla="*/ 0 w 1743075"/>
              <a:gd name="connsiteY0" fmla="*/ 0 h 619125"/>
              <a:gd name="connsiteX1" fmla="*/ 1743075 w 1743075"/>
              <a:gd name="connsiteY1" fmla="*/ 0 h 619125"/>
              <a:gd name="connsiteX2" fmla="*/ 1743075 w 1743075"/>
              <a:gd name="connsiteY2" fmla="*/ 619125 h 619125"/>
              <a:gd name="connsiteX3" fmla="*/ 0 w 1743075"/>
              <a:gd name="connsiteY3" fmla="*/ 619125 h 619125"/>
            </a:gdLst>
            <a:ahLst/>
            <a:cxnLst>
              <a:cxn ang="0">
                <a:pos x="connsiteX0" y="connsiteY0"/>
              </a:cxn>
              <a:cxn ang="0">
                <a:pos x="connsiteX1" y="connsiteY1"/>
              </a:cxn>
              <a:cxn ang="0">
                <a:pos x="connsiteX2" y="connsiteY2"/>
              </a:cxn>
              <a:cxn ang="0">
                <a:pos x="connsiteX3" y="connsiteY3"/>
              </a:cxn>
            </a:cxnLst>
            <a:rect l="l" t="t" r="r" b="b"/>
            <a:pathLst>
              <a:path w="1743075" h="619125">
                <a:moveTo>
                  <a:pt x="0" y="0"/>
                </a:moveTo>
                <a:lnTo>
                  <a:pt x="1743075" y="0"/>
                </a:lnTo>
                <a:lnTo>
                  <a:pt x="1743075" y="619125"/>
                </a:lnTo>
                <a:lnTo>
                  <a:pt x="0" y="619125"/>
                </a:ln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36" name="Text Placeholder 19"/>
          <p:cNvSpPr>
            <a:spLocks noGrp="1"/>
          </p:cNvSpPr>
          <p:nvPr>
            <p:ph type="body" sz="quarter" idx="19" hasCustomPrompt="1"/>
          </p:nvPr>
        </p:nvSpPr>
        <p:spPr>
          <a:xfrm>
            <a:off x="9857086" y="2530981"/>
            <a:ext cx="1836525" cy="378715"/>
          </a:xfrm>
          <a:prstGeom prst="rect">
            <a:avLst/>
          </a:prstGeom>
        </p:spPr>
        <p:txBody>
          <a:bodyPr/>
          <a:lstStyle>
            <a:lvl1pPr marL="0" indent="0" algn="ctr" rtl="0">
              <a:buNone/>
              <a:defRPr sz="1800" b="1"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37" name="Text Placeholder 19"/>
          <p:cNvSpPr>
            <a:spLocks noGrp="1"/>
          </p:cNvSpPr>
          <p:nvPr>
            <p:ph type="body" sz="quarter" idx="20" hasCustomPrompt="1"/>
          </p:nvPr>
        </p:nvSpPr>
        <p:spPr>
          <a:xfrm>
            <a:off x="9820017" y="3152071"/>
            <a:ext cx="1910665" cy="2441421"/>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223458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Creative 8">
    <p:spTree>
      <p:nvGrpSpPr>
        <p:cNvPr id="1" name=""/>
        <p:cNvGrpSpPr/>
        <p:nvPr/>
      </p:nvGrpSpPr>
      <p:grpSpPr>
        <a:xfrm>
          <a:off x="0" y="0"/>
          <a:ext cx="0" cy="0"/>
          <a:chOff x="0" y="0"/>
          <a:chExt cx="0" cy="0"/>
        </a:xfrm>
      </p:grpSpPr>
      <p:sp>
        <p:nvSpPr>
          <p:cNvPr id="10" name="Picture Placeholder 12">
            <a:extLst>
              <a:ext uri="{FF2B5EF4-FFF2-40B4-BE49-F238E27FC236}">
                <a16:creationId xmlns:a16="http://schemas.microsoft.com/office/drawing/2014/main" id="{75722619-B098-4E52-B6BA-6E37BED2A73D}"/>
              </a:ext>
            </a:extLst>
          </p:cNvPr>
          <p:cNvSpPr>
            <a:spLocks noGrp="1"/>
          </p:cNvSpPr>
          <p:nvPr>
            <p:ph type="pic" sz="quarter" idx="4294967295"/>
          </p:nvPr>
        </p:nvSpPr>
        <p:spPr>
          <a:xfrm>
            <a:off x="9779001" y="3111500"/>
            <a:ext cx="2412999" cy="3746500"/>
          </a:xfrm>
          <a:prstGeom prst="rect">
            <a:avLst/>
          </a:prstGeom>
        </p:spPr>
      </p:sp>
      <p:sp>
        <p:nvSpPr>
          <p:cNvPr id="2" name="Graphic 38">
            <a:extLst>
              <a:ext uri="{FF2B5EF4-FFF2-40B4-BE49-F238E27FC236}">
                <a16:creationId xmlns:a16="http://schemas.microsoft.com/office/drawing/2014/main" id="{C6781069-FFAD-42FC-8E81-C50A734A3D47}"/>
              </a:ext>
            </a:extLst>
          </p:cNvPr>
          <p:cNvSpPr/>
          <p:nvPr userDrawn="1"/>
        </p:nvSpPr>
        <p:spPr>
          <a:xfrm>
            <a:off x="3616059" y="1579384"/>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3" name="Rectangle 2">
            <a:extLst>
              <a:ext uri="{FF2B5EF4-FFF2-40B4-BE49-F238E27FC236}">
                <a16:creationId xmlns:a16="http://schemas.microsoft.com/office/drawing/2014/main" id="{F9FCBD87-81CD-4833-919F-29FE718E381B}"/>
              </a:ext>
            </a:extLst>
          </p:cNvPr>
          <p:cNvSpPr/>
          <p:nvPr userDrawn="1"/>
        </p:nvSpPr>
        <p:spPr>
          <a:xfrm>
            <a:off x="5145499" y="0"/>
            <a:ext cx="4622800" cy="106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4" name="Rectangle 3">
            <a:extLst>
              <a:ext uri="{FF2B5EF4-FFF2-40B4-BE49-F238E27FC236}">
                <a16:creationId xmlns:a16="http://schemas.microsoft.com/office/drawing/2014/main" id="{DA5928F9-B376-427A-AA99-A03A3FF3EF93}"/>
              </a:ext>
            </a:extLst>
          </p:cNvPr>
          <p:cNvSpPr/>
          <p:nvPr userDrawn="1"/>
        </p:nvSpPr>
        <p:spPr>
          <a:xfrm>
            <a:off x="9779001" y="2471460"/>
            <a:ext cx="2412999" cy="6450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6" name="Freeform: Shape 7">
            <a:extLst>
              <a:ext uri="{FF2B5EF4-FFF2-40B4-BE49-F238E27FC236}">
                <a16:creationId xmlns:a16="http://schemas.microsoft.com/office/drawing/2014/main" id="{119DF90B-80DD-4B7F-BDEE-178475287179}"/>
              </a:ext>
            </a:extLst>
          </p:cNvPr>
          <p:cNvSpPr/>
          <p:nvPr userDrawn="1"/>
        </p:nvSpPr>
        <p:spPr>
          <a:xfrm>
            <a:off x="1804259" y="2167854"/>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9" name="Picture Placeholder 2">
            <a:extLst>
              <a:ext uri="{FF2B5EF4-FFF2-40B4-BE49-F238E27FC236}">
                <a16:creationId xmlns:a16="http://schemas.microsoft.com/office/drawing/2014/main" id="{A47C9BA6-EAC5-4BD3-A761-9F9C48CF1916}"/>
              </a:ext>
            </a:extLst>
          </p:cNvPr>
          <p:cNvSpPr>
            <a:spLocks noGrp="1"/>
          </p:cNvSpPr>
          <p:nvPr>
            <p:ph type="pic" sz="quarter" idx="4294967295"/>
          </p:nvPr>
        </p:nvSpPr>
        <p:spPr>
          <a:xfrm>
            <a:off x="5150850" y="1066800"/>
            <a:ext cx="4622800" cy="2044700"/>
          </a:xfrm>
          <a:prstGeom prst="rect">
            <a:avLst/>
          </a:prstGeom>
        </p:spPr>
      </p:sp>
      <p:pic>
        <p:nvPicPr>
          <p:cNvPr id="11" name="Graphic 8">
            <a:extLst>
              <a:ext uri="{FF2B5EF4-FFF2-40B4-BE49-F238E27FC236}">
                <a16:creationId xmlns:a16="http://schemas.microsoft.com/office/drawing/2014/main" id="{C938EC8F-1613-473B-BCE5-340E209CE08D}"/>
              </a:ext>
            </a:extLst>
          </p:cNvPr>
          <p:cNvPicPr>
            <a:picLocks noChangeAspect="1"/>
          </p:cNvPicPr>
          <p:nvPr userDrawn="1"/>
        </p:nvPicPr>
        <p:blipFill>
          <a:blip/>
          <a:stretch>
            <a:fillRect/>
          </a:stretch>
        </p:blipFill>
        <p:spPr>
          <a:xfrm>
            <a:off x="9621881" y="6149856"/>
            <a:ext cx="2284678" cy="716382"/>
          </a:xfrm>
          <a:prstGeom prst="rect">
            <a:avLst/>
          </a:prstGeom>
        </p:spPr>
      </p:pic>
      <p:sp>
        <p:nvSpPr>
          <p:cNvPr id="12" name="Rectangle 11">
            <a:extLst>
              <a:ext uri="{FF2B5EF4-FFF2-40B4-BE49-F238E27FC236}">
                <a16:creationId xmlns:a16="http://schemas.microsoft.com/office/drawing/2014/main" id="{BAE03DC1-8AE1-4F88-BEF5-9FD021194F6D}"/>
              </a:ext>
            </a:extLst>
          </p:cNvPr>
          <p:cNvSpPr/>
          <p:nvPr userDrawn="1"/>
        </p:nvSpPr>
        <p:spPr>
          <a:xfrm>
            <a:off x="0" y="6616931"/>
            <a:ext cx="12192000" cy="241069"/>
          </a:xfrm>
          <a:prstGeom prst="rect">
            <a:avLst/>
          </a:prstGeom>
          <a:solidFill>
            <a:srgbClr val="4DD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Segoe UI"/>
                <a:ea typeface="+mn-ea"/>
                <a:cs typeface="Segoe UI"/>
              </a:rPr>
              <a:t>   Kingdom of Saudi Arabia | Aviation Investigation Bruere   									</a:t>
            </a:r>
          </a:p>
        </p:txBody>
      </p:sp>
      <p:sp>
        <p:nvSpPr>
          <p:cNvPr id="13" name="TextBox 12">
            <a:extLst>
              <a:ext uri="{FF2B5EF4-FFF2-40B4-BE49-F238E27FC236}">
                <a16:creationId xmlns:a16="http://schemas.microsoft.com/office/drawing/2014/main" id="{2A1F31FB-508F-4CFB-991E-7EBDCAA60197}"/>
              </a:ext>
            </a:extLst>
          </p:cNvPr>
          <p:cNvSpPr txBox="1"/>
          <p:nvPr userDrawn="1"/>
        </p:nvSpPr>
        <p:spPr>
          <a:xfrm>
            <a:off x="11376351" y="6583576"/>
            <a:ext cx="461319"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2D54D5-F890-480C-9C20-3CD80927873E}" type="slidenum">
              <a:rPr kumimoji="0" lang="en-US" sz="1400" b="0" i="0" u="none" strike="noStrike" kern="1200" cap="none" spc="0" normalizeH="0" baseline="0" noProof="0" smtClean="0">
                <a:ln>
                  <a:noFill/>
                </a:ln>
                <a:solidFill>
                  <a:srgbClr val="003770"/>
                </a:solidFill>
                <a:effectLst/>
                <a:uLnTx/>
                <a:uFillTx/>
                <a:latin typeface="Segoe UI"/>
                <a:ea typeface="+mn-ea"/>
                <a:cs typeface="Segoe U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003770"/>
              </a:solidFill>
              <a:effectLst/>
              <a:uLnTx/>
              <a:uFillTx/>
              <a:latin typeface="Segoe UI"/>
              <a:ea typeface="+mn-ea"/>
              <a:cs typeface="Segoe UI"/>
            </a:endParaRPr>
          </a:p>
        </p:txBody>
      </p:sp>
      <p:sp>
        <p:nvSpPr>
          <p:cNvPr id="17" name="Text Placeholder 16"/>
          <p:cNvSpPr>
            <a:spLocks noGrp="1"/>
          </p:cNvSpPr>
          <p:nvPr>
            <p:ph type="body" sz="quarter" idx="10" hasCustomPrompt="1"/>
          </p:nvPr>
        </p:nvSpPr>
        <p:spPr>
          <a:xfrm>
            <a:off x="1650958" y="2505920"/>
            <a:ext cx="3494541" cy="1482459"/>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sp>
        <p:nvSpPr>
          <p:cNvPr id="18" name="Text Placeholder 16"/>
          <p:cNvSpPr>
            <a:spLocks noGrp="1"/>
          </p:cNvSpPr>
          <p:nvPr>
            <p:ph type="body" sz="quarter" idx="11" hasCustomPrompt="1"/>
          </p:nvPr>
        </p:nvSpPr>
        <p:spPr>
          <a:xfrm>
            <a:off x="1650958" y="4107490"/>
            <a:ext cx="3494541" cy="1889760"/>
          </a:xfrm>
          <a:prstGeom prst="rect">
            <a:avLst/>
          </a:prstGeom>
        </p:spPr>
        <p:txBody>
          <a:bodyPr/>
          <a:lstStyle>
            <a:lvl1pPr marL="0" indent="0" rtl="0">
              <a:buNone/>
              <a:defRPr sz="1100" strike="noStrike" baseline="0">
                <a:solidFill>
                  <a:schemeClr val="accent2"/>
                </a:solidFill>
                <a:effectLst/>
              </a:defRPr>
            </a:lvl1pPr>
          </a:lstStyle>
          <a:p>
            <a:pPr lvl="0"/>
            <a:r>
              <a:rPr lang="en-US" dirty="0"/>
              <a:t>Edit text</a:t>
            </a:r>
          </a:p>
          <a:p>
            <a:pPr lvl="0"/>
            <a:endParaRPr lang="en-US" dirty="0"/>
          </a:p>
        </p:txBody>
      </p:sp>
    </p:spTree>
    <p:extLst>
      <p:ext uri="{BB962C8B-B14F-4D97-AF65-F5344CB8AC3E}">
        <p14:creationId xmlns:p14="http://schemas.microsoft.com/office/powerpoint/2010/main" val="3327064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reative 9">
    <p:spTree>
      <p:nvGrpSpPr>
        <p:cNvPr id="1" name=""/>
        <p:cNvGrpSpPr/>
        <p:nvPr/>
      </p:nvGrpSpPr>
      <p:grpSpPr>
        <a:xfrm>
          <a:off x="0" y="0"/>
          <a:ext cx="0" cy="0"/>
          <a:chOff x="0" y="0"/>
          <a:chExt cx="0" cy="0"/>
        </a:xfrm>
      </p:grpSpPr>
      <p:sp>
        <p:nvSpPr>
          <p:cNvPr id="229" name="Graphic 38">
            <a:extLst>
              <a:ext uri="{FF2B5EF4-FFF2-40B4-BE49-F238E27FC236}">
                <a16:creationId xmlns:a16="http://schemas.microsoft.com/office/drawing/2014/main" id="{C6781069-FFAD-42FC-8E81-C50A734A3D47}"/>
              </a:ext>
            </a:extLst>
          </p:cNvPr>
          <p:cNvSpPr/>
          <p:nvPr userDrawn="1"/>
        </p:nvSpPr>
        <p:spPr>
          <a:xfrm>
            <a:off x="5988556" y="3111500"/>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28" name="Picture Placeholder 12">
            <a:extLst>
              <a:ext uri="{FF2B5EF4-FFF2-40B4-BE49-F238E27FC236}">
                <a16:creationId xmlns:a16="http://schemas.microsoft.com/office/drawing/2014/main" id="{75722619-B098-4E52-B6BA-6E37BED2A73D}"/>
              </a:ext>
            </a:extLst>
          </p:cNvPr>
          <p:cNvSpPr>
            <a:spLocks noGrp="1"/>
          </p:cNvSpPr>
          <p:nvPr>
            <p:ph type="pic" sz="quarter" idx="4294967295"/>
          </p:nvPr>
        </p:nvSpPr>
        <p:spPr>
          <a:xfrm>
            <a:off x="0" y="3111500"/>
            <a:ext cx="3509319" cy="3519959"/>
          </a:xfrm>
          <a:prstGeom prst="rect">
            <a:avLst/>
          </a:prstGeom>
        </p:spPr>
      </p:sp>
      <p:sp>
        <p:nvSpPr>
          <p:cNvPr id="230" name="Rectangle 229">
            <a:extLst>
              <a:ext uri="{FF2B5EF4-FFF2-40B4-BE49-F238E27FC236}">
                <a16:creationId xmlns:a16="http://schemas.microsoft.com/office/drawing/2014/main" id="{F9FCBD87-81CD-4833-919F-29FE718E381B}"/>
              </a:ext>
            </a:extLst>
          </p:cNvPr>
          <p:cNvSpPr/>
          <p:nvPr userDrawn="1"/>
        </p:nvSpPr>
        <p:spPr>
          <a:xfrm>
            <a:off x="3509319" y="0"/>
            <a:ext cx="4492508" cy="106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231" name="Rectangle 230">
            <a:extLst>
              <a:ext uri="{FF2B5EF4-FFF2-40B4-BE49-F238E27FC236}">
                <a16:creationId xmlns:a16="http://schemas.microsoft.com/office/drawing/2014/main" id="{DA5928F9-B376-427A-AA99-A03A3FF3EF93}"/>
              </a:ext>
            </a:extLst>
          </p:cNvPr>
          <p:cNvSpPr/>
          <p:nvPr userDrawn="1"/>
        </p:nvSpPr>
        <p:spPr>
          <a:xfrm>
            <a:off x="0" y="2471460"/>
            <a:ext cx="3509319" cy="6450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232" name="Freeform: Shape 7">
            <a:extLst>
              <a:ext uri="{FF2B5EF4-FFF2-40B4-BE49-F238E27FC236}">
                <a16:creationId xmlns:a16="http://schemas.microsoft.com/office/drawing/2014/main" id="{119DF90B-80DD-4B7F-BDEE-178475287179}"/>
              </a:ext>
            </a:extLst>
          </p:cNvPr>
          <p:cNvSpPr/>
          <p:nvPr userDrawn="1"/>
        </p:nvSpPr>
        <p:spPr>
          <a:xfrm>
            <a:off x="4176756" y="3699970"/>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33" name="Picture Placeholder 2">
            <a:extLst>
              <a:ext uri="{FF2B5EF4-FFF2-40B4-BE49-F238E27FC236}">
                <a16:creationId xmlns:a16="http://schemas.microsoft.com/office/drawing/2014/main" id="{A47C9BA6-EAC5-4BD3-A761-9F9C48CF1916}"/>
              </a:ext>
            </a:extLst>
          </p:cNvPr>
          <p:cNvSpPr>
            <a:spLocks noGrp="1"/>
          </p:cNvSpPr>
          <p:nvPr>
            <p:ph type="pic" sz="quarter" idx="4294967295"/>
          </p:nvPr>
        </p:nvSpPr>
        <p:spPr>
          <a:xfrm>
            <a:off x="3509320" y="1066799"/>
            <a:ext cx="4492508" cy="2352675"/>
          </a:xfrm>
          <a:prstGeom prst="rect">
            <a:avLst/>
          </a:prstGeom>
        </p:spPr>
      </p:sp>
      <p:sp>
        <p:nvSpPr>
          <p:cNvPr id="234" name="Text Placeholder 16"/>
          <p:cNvSpPr>
            <a:spLocks noGrp="1"/>
          </p:cNvSpPr>
          <p:nvPr>
            <p:ph type="body" sz="quarter" idx="10" hasCustomPrompt="1"/>
          </p:nvPr>
        </p:nvSpPr>
        <p:spPr>
          <a:xfrm>
            <a:off x="4023455" y="4038036"/>
            <a:ext cx="3978372" cy="1482459"/>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sp>
        <p:nvSpPr>
          <p:cNvPr id="235" name="Text Placeholder 16"/>
          <p:cNvSpPr>
            <a:spLocks noGrp="1"/>
          </p:cNvSpPr>
          <p:nvPr>
            <p:ph type="body" sz="quarter" idx="11" hasCustomPrompt="1"/>
          </p:nvPr>
        </p:nvSpPr>
        <p:spPr>
          <a:xfrm>
            <a:off x="8252638" y="2049708"/>
            <a:ext cx="3625037" cy="2808041"/>
          </a:xfrm>
          <a:prstGeom prst="rect">
            <a:avLst/>
          </a:prstGeom>
        </p:spPr>
        <p:txBody>
          <a:bodyPr/>
          <a:lstStyle>
            <a:lvl1pPr marL="0" indent="0" rtl="0">
              <a:buNone/>
              <a:defRPr sz="1100" strike="noStrike" baseline="0">
                <a:solidFill>
                  <a:schemeClr val="tx1">
                    <a:lumMod val="65000"/>
                    <a:lumOff val="35000"/>
                  </a:schemeClr>
                </a:solidFill>
                <a:effectLst/>
              </a:defRPr>
            </a:lvl1pPr>
          </a:lstStyle>
          <a:p>
            <a:pPr lvl="0"/>
            <a:r>
              <a:rPr lang="en-US" dirty="0"/>
              <a:t>Edit text</a:t>
            </a:r>
          </a:p>
          <a:p>
            <a:pPr lvl="0"/>
            <a:endParaRPr lang="en-US" dirty="0"/>
          </a:p>
        </p:txBody>
      </p:sp>
      <p:sp>
        <p:nvSpPr>
          <p:cNvPr id="236" name="Text Placeholder 16"/>
          <p:cNvSpPr>
            <a:spLocks noGrp="1"/>
          </p:cNvSpPr>
          <p:nvPr>
            <p:ph type="body" sz="quarter" idx="12" hasCustomPrompt="1"/>
          </p:nvPr>
        </p:nvSpPr>
        <p:spPr>
          <a:xfrm>
            <a:off x="4026132" y="5558471"/>
            <a:ext cx="3975696" cy="617261"/>
          </a:xfrm>
          <a:prstGeom prst="rect">
            <a:avLst/>
          </a:prstGeom>
        </p:spPr>
        <p:txBody>
          <a:bodyPr/>
          <a:lstStyle>
            <a:lvl1pPr marL="0" indent="0" rtl="0">
              <a:buNone/>
              <a:defRPr sz="1400" b="1" strike="noStrike" baseline="0">
                <a:solidFill>
                  <a:schemeClr val="accent2"/>
                </a:solidFill>
                <a:effectLst/>
              </a:defRPr>
            </a:lvl1pPr>
          </a:lstStyle>
          <a:p>
            <a:pPr lvl="0"/>
            <a:r>
              <a:rPr lang="en-US" dirty="0"/>
              <a:t>Edit text</a:t>
            </a:r>
          </a:p>
          <a:p>
            <a:pPr lvl="0"/>
            <a:endParaRPr lang="en-US" dirty="0"/>
          </a:p>
        </p:txBody>
      </p:sp>
      <p:sp>
        <p:nvSpPr>
          <p:cNvPr id="238" name="Text Placeholder 16"/>
          <p:cNvSpPr>
            <a:spLocks noGrp="1"/>
          </p:cNvSpPr>
          <p:nvPr>
            <p:ph type="body" sz="quarter" idx="13" hasCustomPrompt="1"/>
          </p:nvPr>
        </p:nvSpPr>
        <p:spPr>
          <a:xfrm>
            <a:off x="8252638" y="1555116"/>
            <a:ext cx="3625037" cy="378460"/>
          </a:xfrm>
          <a:prstGeom prst="rect">
            <a:avLst/>
          </a:prstGeom>
        </p:spPr>
        <p:txBody>
          <a:bodyPr/>
          <a:lstStyle>
            <a:lvl1pPr marL="0" indent="0" rtl="0">
              <a:buNone/>
              <a:defRPr sz="1400" b="1" strike="noStrike" baseline="0">
                <a:solidFill>
                  <a:schemeClr val="accent2"/>
                </a:solidFill>
                <a:effectLst/>
              </a:defRPr>
            </a:lvl1pPr>
          </a:lstStyle>
          <a:p>
            <a:pPr lvl="0"/>
            <a:r>
              <a:rPr lang="en-US" dirty="0"/>
              <a:t>Edit text</a:t>
            </a:r>
          </a:p>
          <a:p>
            <a:pPr lvl="0"/>
            <a:endParaRPr lang="en-US" dirty="0"/>
          </a:p>
        </p:txBody>
      </p:sp>
    </p:spTree>
    <p:extLst>
      <p:ext uri="{BB962C8B-B14F-4D97-AF65-F5344CB8AC3E}">
        <p14:creationId xmlns:p14="http://schemas.microsoft.com/office/powerpoint/2010/main" val="2577785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reative 10">
    <p:spTree>
      <p:nvGrpSpPr>
        <p:cNvPr id="1" name=""/>
        <p:cNvGrpSpPr/>
        <p:nvPr/>
      </p:nvGrpSpPr>
      <p:grpSpPr>
        <a:xfrm>
          <a:off x="0" y="0"/>
          <a:ext cx="0" cy="0"/>
          <a:chOff x="0" y="0"/>
          <a:chExt cx="0" cy="0"/>
        </a:xfrm>
      </p:grpSpPr>
      <p:sp>
        <p:nvSpPr>
          <p:cNvPr id="215" name="Graphic 38">
            <a:extLst>
              <a:ext uri="{FF2B5EF4-FFF2-40B4-BE49-F238E27FC236}">
                <a16:creationId xmlns:a16="http://schemas.microsoft.com/office/drawing/2014/main" id="{C6781069-FFAD-42FC-8E81-C50A734A3D47}"/>
              </a:ext>
            </a:extLst>
          </p:cNvPr>
          <p:cNvSpPr/>
          <p:nvPr userDrawn="1"/>
        </p:nvSpPr>
        <p:spPr>
          <a:xfrm>
            <a:off x="4219575" y="444500"/>
            <a:ext cx="1876425" cy="3752850"/>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2000" b="0" i="0" u="none" strike="noStrike" kern="1200" cap="none" spc="0" normalizeH="0" baseline="0" noProof="0">
              <a:ln>
                <a:noFill/>
              </a:ln>
              <a:solidFill>
                <a:prstClr val="black"/>
              </a:solidFill>
              <a:effectLst/>
              <a:uLnTx/>
              <a:uFillTx/>
              <a:latin typeface="Segoe UI"/>
              <a:ea typeface="+mn-ea"/>
              <a:cs typeface="Segoe UI"/>
            </a:endParaRPr>
          </a:p>
        </p:txBody>
      </p:sp>
      <p:sp>
        <p:nvSpPr>
          <p:cNvPr id="198" name="Rectangle 197">
            <a:extLst>
              <a:ext uri="{FF2B5EF4-FFF2-40B4-BE49-F238E27FC236}">
                <a16:creationId xmlns:a16="http://schemas.microsoft.com/office/drawing/2014/main" id="{C64A3536-F788-44EC-B0E5-785063FC3E0D}"/>
              </a:ext>
            </a:extLst>
          </p:cNvPr>
          <p:cNvSpPr/>
          <p:nvPr userDrawn="1"/>
        </p:nvSpPr>
        <p:spPr>
          <a:xfrm>
            <a:off x="6832600" y="1"/>
            <a:ext cx="5359401" cy="66198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cxnSp>
        <p:nvCxnSpPr>
          <p:cNvPr id="212" name="Straight Connector 211">
            <a:extLst>
              <a:ext uri="{FF2B5EF4-FFF2-40B4-BE49-F238E27FC236}">
                <a16:creationId xmlns:a16="http://schemas.microsoft.com/office/drawing/2014/main" id="{0E372838-6AC4-4A3E-93DC-5DD9AC3EB508}"/>
              </a:ext>
            </a:extLst>
          </p:cNvPr>
          <p:cNvCxnSpPr>
            <a:cxnSpLocks/>
          </p:cNvCxnSpPr>
          <p:nvPr userDrawn="1"/>
        </p:nvCxnSpPr>
        <p:spPr>
          <a:xfrm>
            <a:off x="6832600" y="931922"/>
            <a:ext cx="5588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3" name="Picture Placeholder 17">
            <a:extLst>
              <a:ext uri="{FF2B5EF4-FFF2-40B4-BE49-F238E27FC236}">
                <a16:creationId xmlns:a16="http://schemas.microsoft.com/office/drawing/2014/main" id="{CD9492D9-5901-4345-B78D-7CA6ABA2941B}"/>
              </a:ext>
            </a:extLst>
          </p:cNvPr>
          <p:cNvSpPr>
            <a:spLocks noGrp="1"/>
          </p:cNvSpPr>
          <p:nvPr>
            <p:ph type="pic" sz="quarter" idx="4294967295"/>
          </p:nvPr>
        </p:nvSpPr>
        <p:spPr>
          <a:xfrm>
            <a:off x="0" y="2466418"/>
            <a:ext cx="6096000" cy="4143931"/>
          </a:xfrm>
          <a:prstGeom prst="rect">
            <a:avLst/>
          </a:prstGeom>
        </p:spPr>
      </p:sp>
      <p:pic>
        <p:nvPicPr>
          <p:cNvPr id="214" name="Graphic 7">
            <a:extLst>
              <a:ext uri="{FF2B5EF4-FFF2-40B4-BE49-F238E27FC236}">
                <a16:creationId xmlns:a16="http://schemas.microsoft.com/office/drawing/2014/main" id="{1604A1C4-BA48-439C-93BB-4C58C3EE331A}"/>
              </a:ext>
            </a:extLst>
          </p:cNvPr>
          <p:cNvPicPr>
            <a:picLocks noChangeAspect="1"/>
          </p:cNvPicPr>
          <p:nvPr userDrawn="1"/>
        </p:nvPicPr>
        <p:blipFill>
          <a:blip/>
          <a:stretch>
            <a:fillRect/>
          </a:stretch>
        </p:blipFill>
        <p:spPr>
          <a:xfrm rot="16200000">
            <a:off x="10789574" y="1332274"/>
            <a:ext cx="2142759" cy="659310"/>
          </a:xfrm>
          <a:prstGeom prst="rect">
            <a:avLst/>
          </a:prstGeom>
        </p:spPr>
      </p:pic>
      <p:sp>
        <p:nvSpPr>
          <p:cNvPr id="216" name="Freeform: Shape 7">
            <a:extLst>
              <a:ext uri="{FF2B5EF4-FFF2-40B4-BE49-F238E27FC236}">
                <a16:creationId xmlns:a16="http://schemas.microsoft.com/office/drawing/2014/main" id="{119DF90B-80DD-4B7F-BDEE-178475287179}"/>
              </a:ext>
            </a:extLst>
          </p:cNvPr>
          <p:cNvSpPr/>
          <p:nvPr userDrawn="1"/>
        </p:nvSpPr>
        <p:spPr>
          <a:xfrm>
            <a:off x="1840065" y="931922"/>
            <a:ext cx="402301" cy="402943"/>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2000" b="0" i="0" u="none" strike="noStrike" kern="1200" cap="none" spc="0" normalizeH="0" baseline="0" noProof="0">
              <a:ln>
                <a:noFill/>
              </a:ln>
              <a:solidFill>
                <a:prstClr val="black"/>
              </a:solidFill>
              <a:effectLst/>
              <a:uLnTx/>
              <a:uFillTx/>
              <a:latin typeface="Segoe UI"/>
              <a:ea typeface="+mn-ea"/>
              <a:cs typeface="Segoe UI"/>
            </a:endParaRPr>
          </a:p>
        </p:txBody>
      </p:sp>
      <p:sp>
        <p:nvSpPr>
          <p:cNvPr id="217" name="Text Placeholder 16"/>
          <p:cNvSpPr>
            <a:spLocks noGrp="1"/>
          </p:cNvSpPr>
          <p:nvPr>
            <p:ph type="body" sz="quarter" idx="10" hasCustomPrompt="1"/>
          </p:nvPr>
        </p:nvSpPr>
        <p:spPr>
          <a:xfrm>
            <a:off x="1704733" y="1371036"/>
            <a:ext cx="4391268" cy="943539"/>
          </a:xfrm>
          <a:prstGeom prst="rect">
            <a:avLst/>
          </a:prstGeom>
        </p:spPr>
        <p:txBody>
          <a:bodyPr/>
          <a:lstStyle>
            <a:lvl1pPr marL="0" indent="0">
              <a:buNone/>
              <a:defRPr sz="6000" baseline="0">
                <a:solidFill>
                  <a:schemeClr val="accent1"/>
                </a:solidFill>
              </a:defRPr>
            </a:lvl1pPr>
          </a:lstStyle>
          <a:p>
            <a:pPr lvl="0"/>
            <a:r>
              <a:rPr lang="en-US" dirty="0"/>
              <a:t>EDIT TEXT</a:t>
            </a:r>
          </a:p>
          <a:p>
            <a:pPr lvl="0"/>
            <a:endParaRPr lang="en-US" dirty="0"/>
          </a:p>
        </p:txBody>
      </p:sp>
      <p:sp>
        <p:nvSpPr>
          <p:cNvPr id="218" name="Text Placeholder 2"/>
          <p:cNvSpPr>
            <a:spLocks noGrp="1"/>
          </p:cNvSpPr>
          <p:nvPr>
            <p:ph type="body" sz="quarter" idx="18" hasCustomPrompt="1"/>
          </p:nvPr>
        </p:nvSpPr>
        <p:spPr>
          <a:xfrm>
            <a:off x="7093753" y="2009241"/>
            <a:ext cx="1160970" cy="610667"/>
          </a:xfrm>
          <a:prstGeom prst="rect">
            <a:avLst/>
          </a:prstGeom>
        </p:spPr>
        <p:txBody>
          <a:bodyPr anchor="ctr"/>
          <a:lstStyle>
            <a:lvl1pPr marL="0" indent="0">
              <a:buNone/>
              <a:defRPr sz="6600" b="1">
                <a:solidFill>
                  <a:schemeClr val="accent1"/>
                </a:solidFill>
                <a:latin typeface="Segoe UI" panose="020B0502040204020203" pitchFamily="34" charset="0"/>
                <a:cs typeface="Segoe UI" panose="020B0502040204020203" pitchFamily="34" charset="0"/>
              </a:defRPr>
            </a:lvl1pPr>
          </a:lstStyle>
          <a:p>
            <a:pPr lvl="0"/>
            <a:r>
              <a:rPr lang="en-US" dirty="0"/>
              <a:t>1</a:t>
            </a:r>
          </a:p>
        </p:txBody>
      </p:sp>
      <p:sp>
        <p:nvSpPr>
          <p:cNvPr id="219" name="Text Placeholder 2"/>
          <p:cNvSpPr>
            <a:spLocks noGrp="1"/>
          </p:cNvSpPr>
          <p:nvPr>
            <p:ph type="body" sz="quarter" idx="19" hasCustomPrompt="1"/>
          </p:nvPr>
        </p:nvSpPr>
        <p:spPr>
          <a:xfrm>
            <a:off x="8256115" y="2009241"/>
            <a:ext cx="2888135" cy="61066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20" name="Text Placeholder 2"/>
          <p:cNvSpPr>
            <a:spLocks noGrp="1"/>
          </p:cNvSpPr>
          <p:nvPr>
            <p:ph type="body" sz="quarter" idx="20" hasCustomPrompt="1"/>
          </p:nvPr>
        </p:nvSpPr>
        <p:spPr>
          <a:xfrm>
            <a:off x="7093753" y="2733309"/>
            <a:ext cx="1160970" cy="610667"/>
          </a:xfrm>
          <a:prstGeom prst="rect">
            <a:avLst/>
          </a:prstGeom>
        </p:spPr>
        <p:txBody>
          <a:bodyPr anchor="ctr"/>
          <a:lstStyle>
            <a:lvl1pPr marL="0" indent="0" rtl="0">
              <a:buNone/>
              <a:defRPr sz="6600" b="1">
                <a:solidFill>
                  <a:schemeClr val="accent1"/>
                </a:solidFill>
                <a:latin typeface="Segoe UI" panose="020B0502040204020203" pitchFamily="34" charset="0"/>
                <a:cs typeface="Segoe UI" panose="020B0502040204020203" pitchFamily="34" charset="0"/>
              </a:defRPr>
            </a:lvl1pPr>
          </a:lstStyle>
          <a:p>
            <a:pPr lvl="0"/>
            <a:r>
              <a:rPr lang="en-US" dirty="0"/>
              <a:t>2</a:t>
            </a:r>
          </a:p>
        </p:txBody>
      </p:sp>
      <p:sp>
        <p:nvSpPr>
          <p:cNvPr id="221" name="Text Placeholder 2"/>
          <p:cNvSpPr>
            <a:spLocks noGrp="1"/>
          </p:cNvSpPr>
          <p:nvPr>
            <p:ph type="body" sz="quarter" idx="21" hasCustomPrompt="1"/>
          </p:nvPr>
        </p:nvSpPr>
        <p:spPr>
          <a:xfrm>
            <a:off x="8256115" y="2733309"/>
            <a:ext cx="2888135" cy="61066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22" name="Text Placeholder 2"/>
          <p:cNvSpPr>
            <a:spLocks noGrp="1"/>
          </p:cNvSpPr>
          <p:nvPr>
            <p:ph type="body" sz="quarter" idx="22" hasCustomPrompt="1"/>
          </p:nvPr>
        </p:nvSpPr>
        <p:spPr>
          <a:xfrm>
            <a:off x="7093753" y="3479724"/>
            <a:ext cx="1160970" cy="610667"/>
          </a:xfrm>
          <a:prstGeom prst="rect">
            <a:avLst/>
          </a:prstGeom>
        </p:spPr>
        <p:txBody>
          <a:bodyPr anchor="ctr"/>
          <a:lstStyle>
            <a:lvl1pPr marL="0" indent="0" rtl="0">
              <a:buNone/>
              <a:defRPr sz="6600" b="1">
                <a:solidFill>
                  <a:schemeClr val="accent1"/>
                </a:solidFill>
                <a:latin typeface="Segoe UI" panose="020B0502040204020203" pitchFamily="34" charset="0"/>
                <a:cs typeface="Segoe UI" panose="020B0502040204020203" pitchFamily="34" charset="0"/>
              </a:defRPr>
            </a:lvl1pPr>
          </a:lstStyle>
          <a:p>
            <a:pPr lvl="0"/>
            <a:r>
              <a:rPr lang="en-US" dirty="0"/>
              <a:t>3</a:t>
            </a:r>
          </a:p>
        </p:txBody>
      </p:sp>
      <p:sp>
        <p:nvSpPr>
          <p:cNvPr id="223" name="Text Placeholder 2"/>
          <p:cNvSpPr>
            <a:spLocks noGrp="1"/>
          </p:cNvSpPr>
          <p:nvPr>
            <p:ph type="body" sz="quarter" idx="23" hasCustomPrompt="1"/>
          </p:nvPr>
        </p:nvSpPr>
        <p:spPr>
          <a:xfrm>
            <a:off x="8256115" y="3479724"/>
            <a:ext cx="2888135" cy="61066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24" name="Text Placeholder 2"/>
          <p:cNvSpPr>
            <a:spLocks noGrp="1"/>
          </p:cNvSpPr>
          <p:nvPr>
            <p:ph type="body" sz="quarter" idx="24" hasCustomPrompt="1"/>
          </p:nvPr>
        </p:nvSpPr>
        <p:spPr>
          <a:xfrm>
            <a:off x="7093753" y="4229238"/>
            <a:ext cx="1160970" cy="610667"/>
          </a:xfrm>
          <a:prstGeom prst="rect">
            <a:avLst/>
          </a:prstGeom>
        </p:spPr>
        <p:txBody>
          <a:bodyPr anchor="ctr"/>
          <a:lstStyle>
            <a:lvl1pPr marL="0" indent="0" rtl="0">
              <a:buNone/>
              <a:defRPr sz="6600" b="1">
                <a:solidFill>
                  <a:schemeClr val="accent1"/>
                </a:solidFill>
                <a:latin typeface="Segoe UI" panose="020B0502040204020203" pitchFamily="34" charset="0"/>
                <a:cs typeface="Segoe UI" panose="020B0502040204020203" pitchFamily="34" charset="0"/>
              </a:defRPr>
            </a:lvl1pPr>
          </a:lstStyle>
          <a:p>
            <a:pPr lvl="0"/>
            <a:r>
              <a:rPr lang="en-US" dirty="0"/>
              <a:t>4</a:t>
            </a:r>
          </a:p>
        </p:txBody>
      </p:sp>
      <p:sp>
        <p:nvSpPr>
          <p:cNvPr id="225" name="Text Placeholder 2"/>
          <p:cNvSpPr>
            <a:spLocks noGrp="1"/>
          </p:cNvSpPr>
          <p:nvPr>
            <p:ph type="body" sz="quarter" idx="25" hasCustomPrompt="1"/>
          </p:nvPr>
        </p:nvSpPr>
        <p:spPr>
          <a:xfrm>
            <a:off x="8256115" y="4229238"/>
            <a:ext cx="2888135" cy="61066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26" name="Text Placeholder 2"/>
          <p:cNvSpPr>
            <a:spLocks noGrp="1"/>
          </p:cNvSpPr>
          <p:nvPr>
            <p:ph type="body" sz="quarter" idx="26" hasCustomPrompt="1"/>
          </p:nvPr>
        </p:nvSpPr>
        <p:spPr>
          <a:xfrm>
            <a:off x="7093753" y="4950207"/>
            <a:ext cx="1160970" cy="610667"/>
          </a:xfrm>
          <a:prstGeom prst="rect">
            <a:avLst/>
          </a:prstGeom>
        </p:spPr>
        <p:txBody>
          <a:bodyPr anchor="ctr"/>
          <a:lstStyle>
            <a:lvl1pPr marL="0" indent="0" rtl="0">
              <a:buNone/>
              <a:defRPr sz="6600" b="1">
                <a:solidFill>
                  <a:schemeClr val="accent1"/>
                </a:solidFill>
                <a:latin typeface="Segoe UI" panose="020B0502040204020203" pitchFamily="34" charset="0"/>
                <a:cs typeface="Segoe UI" panose="020B0502040204020203" pitchFamily="34" charset="0"/>
              </a:defRPr>
            </a:lvl1pPr>
          </a:lstStyle>
          <a:p>
            <a:pPr lvl="0"/>
            <a:r>
              <a:rPr lang="en-US" dirty="0"/>
              <a:t>5</a:t>
            </a:r>
          </a:p>
        </p:txBody>
      </p:sp>
      <p:sp>
        <p:nvSpPr>
          <p:cNvPr id="227" name="Text Placeholder 2"/>
          <p:cNvSpPr>
            <a:spLocks noGrp="1"/>
          </p:cNvSpPr>
          <p:nvPr>
            <p:ph type="body" sz="quarter" idx="27" hasCustomPrompt="1"/>
          </p:nvPr>
        </p:nvSpPr>
        <p:spPr>
          <a:xfrm>
            <a:off x="8256115" y="4950207"/>
            <a:ext cx="2888135" cy="61066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366650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White Title ">
    <p:bg>
      <p:bgPr>
        <a:solidFill>
          <a:schemeClr val="accent4"/>
        </a:solidFill>
        <a:effectLst/>
      </p:bgPr>
    </p:bg>
    <p:spTree>
      <p:nvGrpSpPr>
        <p:cNvPr id="1" name=""/>
        <p:cNvGrpSpPr/>
        <p:nvPr/>
      </p:nvGrpSpPr>
      <p:grpSpPr>
        <a:xfrm>
          <a:off x="0" y="0"/>
          <a:ext cx="0" cy="0"/>
          <a:chOff x="0" y="0"/>
          <a:chExt cx="0" cy="0"/>
        </a:xfrm>
      </p:grpSpPr>
      <p:pic>
        <p:nvPicPr>
          <p:cNvPr id="7" name="Graphic 4">
            <a:extLst>
              <a:ext uri="{FF2B5EF4-FFF2-40B4-BE49-F238E27FC236}">
                <a16:creationId xmlns:a16="http://schemas.microsoft.com/office/drawing/2014/main" id="{FF3F6A8A-5626-451C-96A3-642297EECE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31" y="0"/>
            <a:ext cx="12187269" cy="6860666"/>
          </a:xfrm>
          <a:prstGeom prst="rect">
            <a:avLst/>
          </a:prstGeom>
        </p:spPr>
      </p:pic>
      <p:sp>
        <p:nvSpPr>
          <p:cNvPr id="4" name="Text Placeholder 5">
            <a:extLst>
              <a:ext uri="{FF2B5EF4-FFF2-40B4-BE49-F238E27FC236}">
                <a16:creationId xmlns:a16="http://schemas.microsoft.com/office/drawing/2014/main" id="{F5475186-BEF6-4431-A0CB-47C48D92A670}"/>
              </a:ext>
            </a:extLst>
          </p:cNvPr>
          <p:cNvSpPr>
            <a:spLocks noGrp="1"/>
          </p:cNvSpPr>
          <p:nvPr>
            <p:ph type="body" sz="quarter" idx="10" hasCustomPrompt="1"/>
          </p:nvPr>
        </p:nvSpPr>
        <p:spPr>
          <a:xfrm>
            <a:off x="1058861" y="2102643"/>
            <a:ext cx="10074275" cy="2652713"/>
          </a:xfrm>
          <a:prstGeom prst="rect">
            <a:avLst/>
          </a:prstGeom>
        </p:spPr>
        <p:txBody>
          <a:bodyPr anchor="ctr"/>
          <a:lstStyle>
            <a:lvl1pPr algn="ctr">
              <a:buNone/>
              <a:defRPr sz="6000">
                <a:solidFill>
                  <a:schemeClr val="accent2"/>
                </a:solidFill>
                <a:latin typeface="Segoe UI" panose="020B0502040204020203" pitchFamily="34" charset="0"/>
                <a:cs typeface="Segoe UI" panose="020B0502040204020203" pitchFamily="34" charset="0"/>
              </a:defRPr>
            </a:lvl1pPr>
          </a:lstStyle>
          <a:p>
            <a:pPr lvl="0"/>
            <a:r>
              <a:rPr lang="en-US" dirty="0"/>
              <a:t>EDIT TITLE</a:t>
            </a:r>
          </a:p>
        </p:txBody>
      </p:sp>
      <p:pic>
        <p:nvPicPr>
          <p:cNvPr id="5" name="Graphic 8">
            <a:extLst>
              <a:ext uri="{FF2B5EF4-FFF2-40B4-BE49-F238E27FC236}">
                <a16:creationId xmlns:a16="http://schemas.microsoft.com/office/drawing/2014/main" id="{D5904204-7818-4E49-887C-DEF1E018704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562581" y="517382"/>
            <a:ext cx="1066832" cy="1043125"/>
          </a:xfrm>
          <a:prstGeom prst="rect">
            <a:avLst/>
          </a:prstGeom>
        </p:spPr>
      </p:pic>
      <p:pic>
        <p:nvPicPr>
          <p:cNvPr id="6" name="Graphic 8">
            <a:extLst>
              <a:ext uri="{FF2B5EF4-FFF2-40B4-BE49-F238E27FC236}">
                <a16:creationId xmlns:a16="http://schemas.microsoft.com/office/drawing/2014/main" id="{C938EC8F-1613-473B-BCE5-340E209CE08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662530" y="5959046"/>
            <a:ext cx="2866935" cy="898954"/>
          </a:xfrm>
          <a:prstGeom prst="rect">
            <a:avLst/>
          </a:prstGeom>
        </p:spPr>
      </p:pic>
    </p:spTree>
    <p:extLst>
      <p:ext uri="{BB962C8B-B14F-4D97-AF65-F5344CB8AC3E}">
        <p14:creationId xmlns:p14="http://schemas.microsoft.com/office/powerpoint/2010/main" val="3491458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reative 1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A1C2C1-86C4-40C9-AD79-7BBF75E59550}"/>
              </a:ext>
            </a:extLst>
          </p:cNvPr>
          <p:cNvSpPr/>
          <p:nvPr userDrawn="1"/>
        </p:nvSpPr>
        <p:spPr>
          <a:xfrm>
            <a:off x="0" y="5029200"/>
            <a:ext cx="121920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4" name="Rectangle 3">
            <a:extLst>
              <a:ext uri="{FF2B5EF4-FFF2-40B4-BE49-F238E27FC236}">
                <a16:creationId xmlns:a16="http://schemas.microsoft.com/office/drawing/2014/main" id="{B0D9CA7F-9D7E-482C-A913-5A583359FD1A}"/>
              </a:ext>
            </a:extLst>
          </p:cNvPr>
          <p:cNvSpPr/>
          <p:nvPr userDrawn="1"/>
        </p:nvSpPr>
        <p:spPr>
          <a:xfrm>
            <a:off x="-1" y="4718902"/>
            <a:ext cx="2217917"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cxnSp>
        <p:nvCxnSpPr>
          <p:cNvPr id="6" name="Straight Connector 5">
            <a:extLst>
              <a:ext uri="{FF2B5EF4-FFF2-40B4-BE49-F238E27FC236}">
                <a16:creationId xmlns:a16="http://schemas.microsoft.com/office/drawing/2014/main" id="{F8E6121E-794F-484F-96B9-A5AC2ED9412D}"/>
              </a:ext>
            </a:extLst>
          </p:cNvPr>
          <p:cNvCxnSpPr>
            <a:cxnSpLocks/>
          </p:cNvCxnSpPr>
          <p:nvPr userDrawn="1"/>
        </p:nvCxnSpPr>
        <p:spPr>
          <a:xfrm>
            <a:off x="11633200" y="5903048"/>
            <a:ext cx="5588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187DA80-94C2-4BAB-8CFA-C6E53B773B7C}"/>
              </a:ext>
            </a:extLst>
          </p:cNvPr>
          <p:cNvSpPr/>
          <p:nvPr userDrawn="1"/>
        </p:nvSpPr>
        <p:spPr>
          <a:xfrm>
            <a:off x="11633200" y="4718902"/>
            <a:ext cx="558800"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8" name="Graphic 38">
            <a:extLst>
              <a:ext uri="{FF2B5EF4-FFF2-40B4-BE49-F238E27FC236}">
                <a16:creationId xmlns:a16="http://schemas.microsoft.com/office/drawing/2014/main" id="{E0CA8508-9400-4595-94EA-8765CFFC0C04}"/>
              </a:ext>
            </a:extLst>
          </p:cNvPr>
          <p:cNvSpPr/>
          <p:nvPr userDrawn="1"/>
        </p:nvSpPr>
        <p:spPr>
          <a:xfrm>
            <a:off x="685800" y="852182"/>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10" name="Rectangle 9">
            <a:extLst>
              <a:ext uri="{FF2B5EF4-FFF2-40B4-BE49-F238E27FC236}">
                <a16:creationId xmlns:a16="http://schemas.microsoft.com/office/drawing/2014/main" id="{9628981E-CD12-430F-9059-94BEEDD07AEE}"/>
              </a:ext>
            </a:extLst>
          </p:cNvPr>
          <p:cNvSpPr/>
          <p:nvPr userDrawn="1"/>
        </p:nvSpPr>
        <p:spPr>
          <a:xfrm>
            <a:off x="7534275" y="852182"/>
            <a:ext cx="4657725"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16" name="Freeform: Shape 7">
            <a:extLst>
              <a:ext uri="{FF2B5EF4-FFF2-40B4-BE49-F238E27FC236}">
                <a16:creationId xmlns:a16="http://schemas.microsoft.com/office/drawing/2014/main" id="{119DF90B-80DD-4B7F-BDEE-178475287179}"/>
              </a:ext>
            </a:extLst>
          </p:cNvPr>
          <p:cNvSpPr/>
          <p:nvPr userDrawn="1"/>
        </p:nvSpPr>
        <p:spPr>
          <a:xfrm>
            <a:off x="1068175" y="1645628"/>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17" name="Text Placeholder 16"/>
          <p:cNvSpPr>
            <a:spLocks noGrp="1"/>
          </p:cNvSpPr>
          <p:nvPr>
            <p:ph type="body" sz="quarter" idx="10" hasCustomPrompt="1"/>
          </p:nvPr>
        </p:nvSpPr>
        <p:spPr>
          <a:xfrm>
            <a:off x="914874" y="1983694"/>
            <a:ext cx="3978372" cy="1482459"/>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sp>
        <p:nvSpPr>
          <p:cNvPr id="18" name="Text Placeholder 16"/>
          <p:cNvSpPr>
            <a:spLocks noGrp="1"/>
          </p:cNvSpPr>
          <p:nvPr>
            <p:ph type="body" sz="quarter" idx="11" hasCustomPrompt="1"/>
          </p:nvPr>
        </p:nvSpPr>
        <p:spPr>
          <a:xfrm>
            <a:off x="7534275" y="1257300"/>
            <a:ext cx="4098925" cy="2947252"/>
          </a:xfrm>
          <a:prstGeom prst="rect">
            <a:avLst/>
          </a:prstGeom>
        </p:spPr>
        <p:txBody>
          <a:bodyPr anchor="ctr"/>
          <a:lstStyle>
            <a:lvl1pPr marL="0" indent="0" rtl="0">
              <a:buNone/>
              <a:defRPr sz="1100" strike="noStrike" baseline="0">
                <a:solidFill>
                  <a:schemeClr val="accent2"/>
                </a:solidFill>
                <a:effectLst/>
              </a:defRPr>
            </a:lvl1pPr>
          </a:lstStyle>
          <a:p>
            <a:pPr lvl="0"/>
            <a:r>
              <a:rPr lang="en-US" dirty="0"/>
              <a:t>Edit text</a:t>
            </a:r>
          </a:p>
        </p:txBody>
      </p:sp>
      <p:sp>
        <p:nvSpPr>
          <p:cNvPr id="19" name="Text Placeholder 16"/>
          <p:cNvSpPr>
            <a:spLocks noGrp="1"/>
          </p:cNvSpPr>
          <p:nvPr>
            <p:ph type="body" sz="quarter" idx="12" hasCustomPrompt="1"/>
          </p:nvPr>
        </p:nvSpPr>
        <p:spPr>
          <a:xfrm>
            <a:off x="8562975" y="5572125"/>
            <a:ext cx="2466975" cy="771525"/>
          </a:xfrm>
          <a:prstGeom prst="rect">
            <a:avLst/>
          </a:prstGeom>
        </p:spPr>
        <p:txBody>
          <a:bodyPr anchor="ctr"/>
          <a:lstStyle>
            <a:lvl1pPr marL="0" indent="0" rtl="0">
              <a:buNone/>
              <a:defRPr sz="1600" b="1" strike="noStrike" baseline="0">
                <a:solidFill>
                  <a:schemeClr val="bg1"/>
                </a:solidFill>
                <a:effectLst/>
              </a:defRPr>
            </a:lvl1pPr>
          </a:lstStyle>
          <a:p>
            <a:pPr lvl="0"/>
            <a:r>
              <a:rPr lang="en-US" dirty="0"/>
              <a:t>Edit text</a:t>
            </a:r>
          </a:p>
        </p:txBody>
      </p:sp>
      <p:pic>
        <p:nvPicPr>
          <p:cNvPr id="20" name="Graphic 7">
            <a:extLst>
              <a:ext uri="{FF2B5EF4-FFF2-40B4-BE49-F238E27FC236}">
                <a16:creationId xmlns:a16="http://schemas.microsoft.com/office/drawing/2014/main" id="{1604A1C4-BA48-439C-93BB-4C58C3EE331A}"/>
              </a:ext>
            </a:extLst>
          </p:cNvPr>
          <p:cNvPicPr>
            <a:picLocks noChangeAspect="1"/>
          </p:cNvPicPr>
          <p:nvPr userDrawn="1"/>
        </p:nvPicPr>
        <p:blipFill>
          <a:blip/>
          <a:stretch>
            <a:fillRect/>
          </a:stretch>
        </p:blipFill>
        <p:spPr>
          <a:xfrm>
            <a:off x="8791575" y="495852"/>
            <a:ext cx="1743075" cy="536330"/>
          </a:xfrm>
          <a:prstGeom prst="rect">
            <a:avLst/>
          </a:prstGeom>
        </p:spPr>
      </p:pic>
    </p:spTree>
    <p:extLst>
      <p:ext uri="{BB962C8B-B14F-4D97-AF65-F5344CB8AC3E}">
        <p14:creationId xmlns:p14="http://schemas.microsoft.com/office/powerpoint/2010/main" val="3852433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reative 1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0552ECB-F19F-4F9B-9689-BD21232A8E50}"/>
              </a:ext>
            </a:extLst>
          </p:cNvPr>
          <p:cNvSpPr/>
          <p:nvPr userDrawn="1"/>
        </p:nvSpPr>
        <p:spPr>
          <a:xfrm>
            <a:off x="6096000" y="0"/>
            <a:ext cx="6096000" cy="6629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19" name="Graphic 38">
            <a:extLst>
              <a:ext uri="{FF2B5EF4-FFF2-40B4-BE49-F238E27FC236}">
                <a16:creationId xmlns:a16="http://schemas.microsoft.com/office/drawing/2014/main" id="{E0CA8508-9400-4595-94EA-8765CFFC0C04}"/>
              </a:ext>
            </a:extLst>
          </p:cNvPr>
          <p:cNvSpPr/>
          <p:nvPr userDrawn="1"/>
        </p:nvSpPr>
        <p:spPr>
          <a:xfrm>
            <a:off x="685800" y="623008"/>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0" name="Freeform: Shape 7">
            <a:extLst>
              <a:ext uri="{FF2B5EF4-FFF2-40B4-BE49-F238E27FC236}">
                <a16:creationId xmlns:a16="http://schemas.microsoft.com/office/drawing/2014/main" id="{119DF90B-80DD-4B7F-BDEE-178475287179}"/>
              </a:ext>
            </a:extLst>
          </p:cNvPr>
          <p:cNvSpPr/>
          <p:nvPr userDrawn="1"/>
        </p:nvSpPr>
        <p:spPr>
          <a:xfrm>
            <a:off x="1068175" y="1416454"/>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1" name="Text Placeholder 16"/>
          <p:cNvSpPr>
            <a:spLocks noGrp="1"/>
          </p:cNvSpPr>
          <p:nvPr>
            <p:ph type="body" sz="quarter" idx="10" hasCustomPrompt="1"/>
          </p:nvPr>
        </p:nvSpPr>
        <p:spPr>
          <a:xfrm>
            <a:off x="914874" y="1754520"/>
            <a:ext cx="3978372" cy="1482459"/>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pic>
        <p:nvPicPr>
          <p:cNvPr id="22" name="Graphic 8">
            <a:extLst>
              <a:ext uri="{FF2B5EF4-FFF2-40B4-BE49-F238E27FC236}">
                <a16:creationId xmlns:a16="http://schemas.microsoft.com/office/drawing/2014/main" id="{C938EC8F-1613-473B-BCE5-340E209CE08D}"/>
              </a:ext>
            </a:extLst>
          </p:cNvPr>
          <p:cNvPicPr>
            <a:picLocks noChangeAspect="1"/>
          </p:cNvPicPr>
          <p:nvPr userDrawn="1"/>
        </p:nvPicPr>
        <p:blipFill>
          <a:blip/>
          <a:stretch>
            <a:fillRect/>
          </a:stretch>
        </p:blipFill>
        <p:spPr>
          <a:xfrm rot="16200000">
            <a:off x="4604995" y="4471388"/>
            <a:ext cx="2284678" cy="716382"/>
          </a:xfrm>
          <a:prstGeom prst="rect">
            <a:avLst/>
          </a:prstGeom>
        </p:spPr>
      </p:pic>
      <p:sp>
        <p:nvSpPr>
          <p:cNvPr id="24" name="Text Placeholder 16"/>
          <p:cNvSpPr>
            <a:spLocks noGrp="1"/>
          </p:cNvSpPr>
          <p:nvPr>
            <p:ph type="body" sz="quarter" idx="11" hasCustomPrompt="1"/>
          </p:nvPr>
        </p:nvSpPr>
        <p:spPr>
          <a:xfrm>
            <a:off x="7185364" y="1076576"/>
            <a:ext cx="3977936" cy="339878"/>
          </a:xfrm>
          <a:prstGeom prst="rect">
            <a:avLst/>
          </a:prstGeom>
        </p:spPr>
        <p:txBody>
          <a:bodyPr/>
          <a:lstStyle>
            <a:lvl1pPr marL="0" indent="0">
              <a:buNone/>
              <a:defRPr sz="2000" b="1" baseline="0">
                <a:solidFill>
                  <a:schemeClr val="bg1"/>
                </a:solidFill>
              </a:defRPr>
            </a:lvl1pPr>
          </a:lstStyle>
          <a:p>
            <a:pPr lvl="0"/>
            <a:r>
              <a:rPr lang="en-US" dirty="0"/>
              <a:t>Edit text</a:t>
            </a:r>
          </a:p>
          <a:p>
            <a:pPr lvl="0"/>
            <a:endParaRPr lang="en-US" dirty="0"/>
          </a:p>
        </p:txBody>
      </p:sp>
      <p:sp>
        <p:nvSpPr>
          <p:cNvPr id="25" name="Text Placeholder 16"/>
          <p:cNvSpPr>
            <a:spLocks noGrp="1"/>
          </p:cNvSpPr>
          <p:nvPr>
            <p:ph type="body" sz="quarter" idx="12" hasCustomPrompt="1"/>
          </p:nvPr>
        </p:nvSpPr>
        <p:spPr>
          <a:xfrm>
            <a:off x="7185364" y="1497998"/>
            <a:ext cx="3977936" cy="1012969"/>
          </a:xfrm>
          <a:prstGeom prst="rect">
            <a:avLst/>
          </a:prstGeom>
        </p:spPr>
        <p:txBody>
          <a:bodyPr/>
          <a:lstStyle>
            <a:lvl1pPr marL="0" indent="0">
              <a:buNone/>
              <a:defRPr sz="1400" b="0" baseline="0">
                <a:solidFill>
                  <a:schemeClr val="bg1"/>
                </a:solidFill>
              </a:defRPr>
            </a:lvl1pPr>
          </a:lstStyle>
          <a:p>
            <a:pPr lvl="0"/>
            <a:r>
              <a:rPr lang="en-US" dirty="0"/>
              <a:t>Edit text</a:t>
            </a:r>
          </a:p>
          <a:p>
            <a:pPr lvl="0"/>
            <a:endParaRPr lang="en-US" dirty="0"/>
          </a:p>
        </p:txBody>
      </p:sp>
      <p:sp>
        <p:nvSpPr>
          <p:cNvPr id="26" name="Text Placeholder 16"/>
          <p:cNvSpPr>
            <a:spLocks noGrp="1"/>
          </p:cNvSpPr>
          <p:nvPr>
            <p:ph type="body" sz="quarter" idx="13" hasCustomPrompt="1"/>
          </p:nvPr>
        </p:nvSpPr>
        <p:spPr>
          <a:xfrm>
            <a:off x="7185364" y="2693668"/>
            <a:ext cx="3977936" cy="339878"/>
          </a:xfrm>
          <a:prstGeom prst="rect">
            <a:avLst/>
          </a:prstGeom>
        </p:spPr>
        <p:txBody>
          <a:bodyPr/>
          <a:lstStyle>
            <a:lvl1pPr marL="0" indent="0" rtl="0">
              <a:buNone/>
              <a:defRPr sz="2000" b="1" baseline="0">
                <a:solidFill>
                  <a:schemeClr val="bg1"/>
                </a:solidFill>
              </a:defRPr>
            </a:lvl1pPr>
          </a:lstStyle>
          <a:p>
            <a:pPr lvl="0"/>
            <a:r>
              <a:rPr lang="en-US" dirty="0"/>
              <a:t>Edit text</a:t>
            </a:r>
          </a:p>
          <a:p>
            <a:pPr lvl="0"/>
            <a:endParaRPr lang="en-US" dirty="0"/>
          </a:p>
        </p:txBody>
      </p:sp>
      <p:sp>
        <p:nvSpPr>
          <p:cNvPr id="27" name="Text Placeholder 16"/>
          <p:cNvSpPr>
            <a:spLocks noGrp="1"/>
          </p:cNvSpPr>
          <p:nvPr>
            <p:ph type="body" sz="quarter" idx="14" hasCustomPrompt="1"/>
          </p:nvPr>
        </p:nvSpPr>
        <p:spPr>
          <a:xfrm>
            <a:off x="7185364" y="3115090"/>
            <a:ext cx="3977936" cy="1012969"/>
          </a:xfrm>
          <a:prstGeom prst="rect">
            <a:avLst/>
          </a:prstGeom>
        </p:spPr>
        <p:txBody>
          <a:bodyPr/>
          <a:lstStyle>
            <a:lvl1pPr marL="0" indent="0" rtl="0">
              <a:buNone/>
              <a:defRPr sz="1400" b="0" baseline="0">
                <a:solidFill>
                  <a:schemeClr val="bg1"/>
                </a:solidFill>
              </a:defRPr>
            </a:lvl1pPr>
          </a:lstStyle>
          <a:p>
            <a:pPr lvl="0"/>
            <a:r>
              <a:rPr lang="en-US" dirty="0"/>
              <a:t>Edit text</a:t>
            </a:r>
          </a:p>
          <a:p>
            <a:pPr lvl="0"/>
            <a:endParaRPr lang="en-US" dirty="0"/>
          </a:p>
        </p:txBody>
      </p:sp>
      <p:sp>
        <p:nvSpPr>
          <p:cNvPr id="31" name="Text Placeholder 16"/>
          <p:cNvSpPr>
            <a:spLocks noGrp="1"/>
          </p:cNvSpPr>
          <p:nvPr>
            <p:ph type="body" sz="quarter" idx="15" hasCustomPrompt="1"/>
          </p:nvPr>
        </p:nvSpPr>
        <p:spPr>
          <a:xfrm>
            <a:off x="7185364" y="4329132"/>
            <a:ext cx="3977936" cy="339878"/>
          </a:xfrm>
          <a:prstGeom prst="rect">
            <a:avLst/>
          </a:prstGeom>
        </p:spPr>
        <p:txBody>
          <a:bodyPr/>
          <a:lstStyle>
            <a:lvl1pPr marL="0" indent="0" rtl="0">
              <a:buNone/>
              <a:defRPr sz="2000" b="1" baseline="0">
                <a:solidFill>
                  <a:schemeClr val="bg1"/>
                </a:solidFill>
              </a:defRPr>
            </a:lvl1pPr>
          </a:lstStyle>
          <a:p>
            <a:pPr lvl="0"/>
            <a:r>
              <a:rPr lang="en-US" dirty="0"/>
              <a:t>Edit text</a:t>
            </a:r>
          </a:p>
          <a:p>
            <a:pPr lvl="0"/>
            <a:endParaRPr lang="en-US" dirty="0"/>
          </a:p>
        </p:txBody>
      </p:sp>
      <p:sp>
        <p:nvSpPr>
          <p:cNvPr id="32" name="Text Placeholder 16"/>
          <p:cNvSpPr>
            <a:spLocks noGrp="1"/>
          </p:cNvSpPr>
          <p:nvPr>
            <p:ph type="body" sz="quarter" idx="16" hasCustomPrompt="1"/>
          </p:nvPr>
        </p:nvSpPr>
        <p:spPr>
          <a:xfrm>
            <a:off x="7185364" y="4750554"/>
            <a:ext cx="3977936" cy="1012969"/>
          </a:xfrm>
          <a:prstGeom prst="rect">
            <a:avLst/>
          </a:prstGeom>
        </p:spPr>
        <p:txBody>
          <a:bodyPr/>
          <a:lstStyle>
            <a:lvl1pPr marL="0" indent="0" rtl="0">
              <a:buNone/>
              <a:defRPr sz="1400" b="0" baseline="0">
                <a:solidFill>
                  <a:schemeClr val="bg1"/>
                </a:solidFill>
              </a:defRPr>
            </a:lvl1pPr>
          </a:lstStyle>
          <a:p>
            <a:pPr lvl="0"/>
            <a:r>
              <a:rPr lang="en-US" dirty="0"/>
              <a:t>Edit text</a:t>
            </a:r>
          </a:p>
          <a:p>
            <a:pPr lvl="0"/>
            <a:endParaRPr lang="en-US" dirty="0"/>
          </a:p>
        </p:txBody>
      </p:sp>
    </p:spTree>
    <p:extLst>
      <p:ext uri="{BB962C8B-B14F-4D97-AF65-F5344CB8AC3E}">
        <p14:creationId xmlns:p14="http://schemas.microsoft.com/office/powerpoint/2010/main" val="28936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Creative 1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0552ECB-F19F-4F9B-9689-BD21232A8E50}"/>
              </a:ext>
            </a:extLst>
          </p:cNvPr>
          <p:cNvSpPr/>
          <p:nvPr userDrawn="1"/>
        </p:nvSpPr>
        <p:spPr>
          <a:xfrm>
            <a:off x="6096000" y="0"/>
            <a:ext cx="6096000" cy="6629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19" name="Graphic 38">
            <a:extLst>
              <a:ext uri="{FF2B5EF4-FFF2-40B4-BE49-F238E27FC236}">
                <a16:creationId xmlns:a16="http://schemas.microsoft.com/office/drawing/2014/main" id="{E0CA8508-9400-4595-94EA-8765CFFC0C04}"/>
              </a:ext>
            </a:extLst>
          </p:cNvPr>
          <p:cNvSpPr/>
          <p:nvPr userDrawn="1"/>
        </p:nvSpPr>
        <p:spPr>
          <a:xfrm>
            <a:off x="345989" y="259496"/>
            <a:ext cx="982240" cy="1634160"/>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0" name="Freeform: Shape 7">
            <a:extLst>
              <a:ext uri="{FF2B5EF4-FFF2-40B4-BE49-F238E27FC236}">
                <a16:creationId xmlns:a16="http://schemas.microsoft.com/office/drawing/2014/main" id="{119DF90B-80DD-4B7F-BDEE-178475287179}"/>
              </a:ext>
            </a:extLst>
          </p:cNvPr>
          <p:cNvSpPr/>
          <p:nvPr userDrawn="1"/>
        </p:nvSpPr>
        <p:spPr>
          <a:xfrm>
            <a:off x="586392" y="595370"/>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1" name="Text Placeholder 16"/>
          <p:cNvSpPr>
            <a:spLocks noGrp="1"/>
          </p:cNvSpPr>
          <p:nvPr>
            <p:ph type="body" sz="quarter" idx="10" hasCustomPrompt="1"/>
          </p:nvPr>
        </p:nvSpPr>
        <p:spPr>
          <a:xfrm>
            <a:off x="428407" y="924377"/>
            <a:ext cx="3978372" cy="573622"/>
          </a:xfrm>
          <a:prstGeom prst="rect">
            <a:avLst/>
          </a:prstGeom>
        </p:spPr>
        <p:txBody>
          <a:bodyPr/>
          <a:lstStyle>
            <a:lvl1pPr marL="0" indent="0">
              <a:buNone/>
              <a:defRPr sz="2400" baseline="0">
                <a:solidFill>
                  <a:schemeClr val="accent1"/>
                </a:solidFill>
              </a:defRPr>
            </a:lvl1pPr>
          </a:lstStyle>
          <a:p>
            <a:pPr lvl="0"/>
            <a:r>
              <a:rPr lang="en-US" dirty="0"/>
              <a:t>EDIT TEXT</a:t>
            </a:r>
          </a:p>
          <a:p>
            <a:pPr lvl="0"/>
            <a:endParaRPr lang="en-US" dirty="0"/>
          </a:p>
        </p:txBody>
      </p:sp>
      <p:pic>
        <p:nvPicPr>
          <p:cNvPr id="22" name="Graphic 8">
            <a:extLst>
              <a:ext uri="{FF2B5EF4-FFF2-40B4-BE49-F238E27FC236}">
                <a16:creationId xmlns:a16="http://schemas.microsoft.com/office/drawing/2014/main" id="{C938EC8F-1613-473B-BCE5-340E209CE08D}"/>
              </a:ext>
            </a:extLst>
          </p:cNvPr>
          <p:cNvPicPr>
            <a:picLocks noChangeAspect="1"/>
          </p:cNvPicPr>
          <p:nvPr userDrawn="1"/>
        </p:nvPicPr>
        <p:blipFill>
          <a:blip/>
          <a:stretch>
            <a:fillRect/>
          </a:stretch>
        </p:blipFill>
        <p:spPr>
          <a:xfrm rot="16200000">
            <a:off x="4604995" y="4471388"/>
            <a:ext cx="2284678" cy="716382"/>
          </a:xfrm>
          <a:prstGeom prst="rect">
            <a:avLst/>
          </a:prstGeom>
        </p:spPr>
      </p:pic>
      <p:sp>
        <p:nvSpPr>
          <p:cNvPr id="24" name="Text Placeholder 16"/>
          <p:cNvSpPr>
            <a:spLocks noGrp="1"/>
          </p:cNvSpPr>
          <p:nvPr>
            <p:ph type="body" sz="quarter" idx="11" hasCustomPrompt="1"/>
          </p:nvPr>
        </p:nvSpPr>
        <p:spPr>
          <a:xfrm>
            <a:off x="7185364" y="1076576"/>
            <a:ext cx="3977936" cy="339878"/>
          </a:xfrm>
          <a:prstGeom prst="rect">
            <a:avLst/>
          </a:prstGeom>
        </p:spPr>
        <p:txBody>
          <a:bodyPr/>
          <a:lstStyle>
            <a:lvl1pPr marL="0" indent="0">
              <a:buNone/>
              <a:defRPr sz="2000" b="1" baseline="0">
                <a:solidFill>
                  <a:schemeClr val="bg1"/>
                </a:solidFill>
              </a:defRPr>
            </a:lvl1pPr>
          </a:lstStyle>
          <a:p>
            <a:pPr lvl="0"/>
            <a:r>
              <a:rPr lang="en-US" dirty="0"/>
              <a:t>Edit text</a:t>
            </a:r>
          </a:p>
          <a:p>
            <a:pPr lvl="0"/>
            <a:endParaRPr lang="en-US" dirty="0"/>
          </a:p>
        </p:txBody>
      </p:sp>
      <p:sp>
        <p:nvSpPr>
          <p:cNvPr id="25" name="Text Placeholder 16"/>
          <p:cNvSpPr>
            <a:spLocks noGrp="1"/>
          </p:cNvSpPr>
          <p:nvPr>
            <p:ph type="body" sz="quarter" idx="12" hasCustomPrompt="1"/>
          </p:nvPr>
        </p:nvSpPr>
        <p:spPr>
          <a:xfrm>
            <a:off x="7185364" y="1497998"/>
            <a:ext cx="3977936" cy="1012969"/>
          </a:xfrm>
          <a:prstGeom prst="rect">
            <a:avLst/>
          </a:prstGeom>
        </p:spPr>
        <p:txBody>
          <a:bodyPr/>
          <a:lstStyle>
            <a:lvl1pPr marL="0" indent="0">
              <a:buNone/>
              <a:defRPr sz="1400" b="0" baseline="0">
                <a:solidFill>
                  <a:schemeClr val="bg1"/>
                </a:solidFill>
              </a:defRPr>
            </a:lvl1pPr>
          </a:lstStyle>
          <a:p>
            <a:pPr lvl="0"/>
            <a:r>
              <a:rPr lang="en-US" dirty="0"/>
              <a:t>Edit text</a:t>
            </a:r>
          </a:p>
          <a:p>
            <a:pPr lvl="0"/>
            <a:endParaRPr lang="en-US" dirty="0"/>
          </a:p>
        </p:txBody>
      </p:sp>
      <p:sp>
        <p:nvSpPr>
          <p:cNvPr id="26" name="Text Placeholder 16"/>
          <p:cNvSpPr>
            <a:spLocks noGrp="1"/>
          </p:cNvSpPr>
          <p:nvPr>
            <p:ph type="body" sz="quarter" idx="13" hasCustomPrompt="1"/>
          </p:nvPr>
        </p:nvSpPr>
        <p:spPr>
          <a:xfrm>
            <a:off x="7185364" y="2693668"/>
            <a:ext cx="3977936" cy="339878"/>
          </a:xfrm>
          <a:prstGeom prst="rect">
            <a:avLst/>
          </a:prstGeom>
        </p:spPr>
        <p:txBody>
          <a:bodyPr/>
          <a:lstStyle>
            <a:lvl1pPr marL="0" indent="0" rtl="0">
              <a:buNone/>
              <a:defRPr sz="2000" b="1" baseline="0">
                <a:solidFill>
                  <a:schemeClr val="bg1"/>
                </a:solidFill>
              </a:defRPr>
            </a:lvl1pPr>
          </a:lstStyle>
          <a:p>
            <a:pPr lvl="0"/>
            <a:r>
              <a:rPr lang="en-US" dirty="0"/>
              <a:t>Edit text</a:t>
            </a:r>
          </a:p>
          <a:p>
            <a:pPr lvl="0"/>
            <a:endParaRPr lang="en-US" dirty="0"/>
          </a:p>
        </p:txBody>
      </p:sp>
      <p:sp>
        <p:nvSpPr>
          <p:cNvPr id="27" name="Text Placeholder 16"/>
          <p:cNvSpPr>
            <a:spLocks noGrp="1"/>
          </p:cNvSpPr>
          <p:nvPr>
            <p:ph type="body" sz="quarter" idx="14" hasCustomPrompt="1"/>
          </p:nvPr>
        </p:nvSpPr>
        <p:spPr>
          <a:xfrm>
            <a:off x="7185364" y="3115090"/>
            <a:ext cx="3977936" cy="1012969"/>
          </a:xfrm>
          <a:prstGeom prst="rect">
            <a:avLst/>
          </a:prstGeom>
        </p:spPr>
        <p:txBody>
          <a:bodyPr/>
          <a:lstStyle>
            <a:lvl1pPr marL="0" indent="0" rtl="0">
              <a:buNone/>
              <a:defRPr sz="1400" b="0" baseline="0">
                <a:solidFill>
                  <a:schemeClr val="bg1"/>
                </a:solidFill>
              </a:defRPr>
            </a:lvl1pPr>
          </a:lstStyle>
          <a:p>
            <a:pPr lvl="0"/>
            <a:r>
              <a:rPr lang="en-US" dirty="0"/>
              <a:t>Edit text</a:t>
            </a:r>
          </a:p>
          <a:p>
            <a:pPr lvl="0"/>
            <a:endParaRPr lang="en-US" dirty="0"/>
          </a:p>
        </p:txBody>
      </p:sp>
      <p:sp>
        <p:nvSpPr>
          <p:cNvPr id="31" name="Text Placeholder 16"/>
          <p:cNvSpPr>
            <a:spLocks noGrp="1"/>
          </p:cNvSpPr>
          <p:nvPr>
            <p:ph type="body" sz="quarter" idx="15" hasCustomPrompt="1"/>
          </p:nvPr>
        </p:nvSpPr>
        <p:spPr>
          <a:xfrm>
            <a:off x="7185364" y="4329132"/>
            <a:ext cx="3977936" cy="339878"/>
          </a:xfrm>
          <a:prstGeom prst="rect">
            <a:avLst/>
          </a:prstGeom>
        </p:spPr>
        <p:txBody>
          <a:bodyPr/>
          <a:lstStyle>
            <a:lvl1pPr marL="0" indent="0" rtl="0">
              <a:buNone/>
              <a:defRPr sz="2000" b="1" baseline="0">
                <a:solidFill>
                  <a:schemeClr val="bg1"/>
                </a:solidFill>
              </a:defRPr>
            </a:lvl1pPr>
          </a:lstStyle>
          <a:p>
            <a:pPr lvl="0"/>
            <a:r>
              <a:rPr lang="en-US" dirty="0"/>
              <a:t>Edit text</a:t>
            </a:r>
          </a:p>
          <a:p>
            <a:pPr lvl="0"/>
            <a:endParaRPr lang="en-US" dirty="0"/>
          </a:p>
        </p:txBody>
      </p:sp>
      <p:sp>
        <p:nvSpPr>
          <p:cNvPr id="32" name="Text Placeholder 16"/>
          <p:cNvSpPr>
            <a:spLocks noGrp="1"/>
          </p:cNvSpPr>
          <p:nvPr>
            <p:ph type="body" sz="quarter" idx="16" hasCustomPrompt="1"/>
          </p:nvPr>
        </p:nvSpPr>
        <p:spPr>
          <a:xfrm>
            <a:off x="7185364" y="4750554"/>
            <a:ext cx="3977936" cy="1012969"/>
          </a:xfrm>
          <a:prstGeom prst="rect">
            <a:avLst/>
          </a:prstGeom>
        </p:spPr>
        <p:txBody>
          <a:bodyPr/>
          <a:lstStyle>
            <a:lvl1pPr marL="0" indent="0" rtl="0">
              <a:buNone/>
              <a:defRPr sz="1400" b="0" baseline="0">
                <a:solidFill>
                  <a:schemeClr val="bg1"/>
                </a:solidFill>
              </a:defRPr>
            </a:lvl1pPr>
          </a:lstStyle>
          <a:p>
            <a:pPr lvl="0"/>
            <a:r>
              <a:rPr lang="en-US" dirty="0"/>
              <a:t>Edit text</a:t>
            </a:r>
          </a:p>
          <a:p>
            <a:pPr lvl="0"/>
            <a:endParaRPr lang="en-US" dirty="0"/>
          </a:p>
        </p:txBody>
      </p:sp>
    </p:spTree>
    <p:extLst>
      <p:ext uri="{BB962C8B-B14F-4D97-AF65-F5344CB8AC3E}">
        <p14:creationId xmlns:p14="http://schemas.microsoft.com/office/powerpoint/2010/main" val="187802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reative 13">
    <p:spTree>
      <p:nvGrpSpPr>
        <p:cNvPr id="1" name=""/>
        <p:cNvGrpSpPr/>
        <p:nvPr/>
      </p:nvGrpSpPr>
      <p:grpSpPr>
        <a:xfrm>
          <a:off x="0" y="0"/>
          <a:ext cx="0" cy="0"/>
          <a:chOff x="0" y="0"/>
          <a:chExt cx="0" cy="0"/>
        </a:xfrm>
      </p:grpSpPr>
      <p:sp>
        <p:nvSpPr>
          <p:cNvPr id="2" name="Graphic 38">
            <a:extLst>
              <a:ext uri="{FF2B5EF4-FFF2-40B4-BE49-F238E27FC236}">
                <a16:creationId xmlns:a16="http://schemas.microsoft.com/office/drawing/2014/main" id="{EB1E8F1A-3476-4EBF-8584-CC7B4A5D225F}"/>
              </a:ext>
            </a:extLst>
          </p:cNvPr>
          <p:cNvSpPr/>
          <p:nvPr userDrawn="1"/>
        </p:nvSpPr>
        <p:spPr>
          <a:xfrm>
            <a:off x="4927098" y="2827710"/>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3" name="Rectangle 2">
            <a:extLst>
              <a:ext uri="{FF2B5EF4-FFF2-40B4-BE49-F238E27FC236}">
                <a16:creationId xmlns:a16="http://schemas.microsoft.com/office/drawing/2014/main" id="{DB59ACB6-22C0-4810-9C54-F3C24AC360D3}"/>
              </a:ext>
            </a:extLst>
          </p:cNvPr>
          <p:cNvSpPr/>
          <p:nvPr userDrawn="1"/>
        </p:nvSpPr>
        <p:spPr>
          <a:xfrm>
            <a:off x="9138126" y="2641515"/>
            <a:ext cx="3053874" cy="39734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5" name="Freeform: Shape 5">
            <a:extLst>
              <a:ext uri="{FF2B5EF4-FFF2-40B4-BE49-F238E27FC236}">
                <a16:creationId xmlns:a16="http://schemas.microsoft.com/office/drawing/2014/main" id="{19B1CE7A-BD69-4CB7-AD1E-655A29BBE321}"/>
              </a:ext>
            </a:extLst>
          </p:cNvPr>
          <p:cNvSpPr/>
          <p:nvPr userDrawn="1"/>
        </p:nvSpPr>
        <p:spPr>
          <a:xfrm>
            <a:off x="1122998" y="3315125"/>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8" name="Rectangle 7">
            <a:extLst>
              <a:ext uri="{FF2B5EF4-FFF2-40B4-BE49-F238E27FC236}">
                <a16:creationId xmlns:a16="http://schemas.microsoft.com/office/drawing/2014/main" id="{B413121B-09FF-41A5-85BA-E15AAF1BBC1B}"/>
              </a:ext>
            </a:extLst>
          </p:cNvPr>
          <p:cNvSpPr/>
          <p:nvPr userDrawn="1"/>
        </p:nvSpPr>
        <p:spPr>
          <a:xfrm>
            <a:off x="4515214" y="991883"/>
            <a:ext cx="1944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12" name="Text Placeholder 16"/>
          <p:cNvSpPr>
            <a:spLocks noGrp="1"/>
          </p:cNvSpPr>
          <p:nvPr>
            <p:ph type="body" sz="quarter" idx="10" hasCustomPrompt="1"/>
          </p:nvPr>
        </p:nvSpPr>
        <p:spPr>
          <a:xfrm>
            <a:off x="1041400" y="3644131"/>
            <a:ext cx="5417814" cy="1482459"/>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sp>
        <p:nvSpPr>
          <p:cNvPr id="13" name="Text Placeholder 16"/>
          <p:cNvSpPr>
            <a:spLocks noGrp="1"/>
          </p:cNvSpPr>
          <p:nvPr>
            <p:ph type="body" sz="quarter" idx="12" hasCustomPrompt="1"/>
          </p:nvPr>
        </p:nvSpPr>
        <p:spPr>
          <a:xfrm>
            <a:off x="1041400" y="5146965"/>
            <a:ext cx="5417814" cy="969414"/>
          </a:xfrm>
          <a:prstGeom prst="rect">
            <a:avLst/>
          </a:prstGeom>
        </p:spPr>
        <p:txBody>
          <a:bodyPr/>
          <a:lstStyle>
            <a:lvl1pPr marL="0" indent="0" rtl="0">
              <a:buNone/>
              <a:defRPr sz="1400" b="1" strike="noStrike" baseline="0">
                <a:solidFill>
                  <a:schemeClr val="accent2"/>
                </a:solidFill>
                <a:effectLst/>
              </a:defRPr>
            </a:lvl1pPr>
          </a:lstStyle>
          <a:p>
            <a:pPr lvl="0"/>
            <a:r>
              <a:rPr lang="en-US" dirty="0"/>
              <a:t>Edit text</a:t>
            </a:r>
          </a:p>
          <a:p>
            <a:pPr lvl="0"/>
            <a:endParaRPr lang="en-US" dirty="0"/>
          </a:p>
        </p:txBody>
      </p:sp>
      <p:sp>
        <p:nvSpPr>
          <p:cNvPr id="14" name="Text Placeholder 16"/>
          <p:cNvSpPr>
            <a:spLocks noGrp="1"/>
          </p:cNvSpPr>
          <p:nvPr>
            <p:ph type="body" sz="quarter" idx="13" hasCustomPrompt="1"/>
          </p:nvPr>
        </p:nvSpPr>
        <p:spPr>
          <a:xfrm>
            <a:off x="1041400" y="889001"/>
            <a:ext cx="2466975" cy="385763"/>
          </a:xfrm>
          <a:prstGeom prst="rect">
            <a:avLst/>
          </a:prstGeom>
        </p:spPr>
        <p:txBody>
          <a:bodyPr anchor="ctr"/>
          <a:lstStyle>
            <a:lvl1pPr marL="0" indent="0" rtl="0">
              <a:buNone/>
              <a:defRPr sz="1600" b="1" strike="noStrike" baseline="0">
                <a:solidFill>
                  <a:schemeClr val="accent2"/>
                </a:solidFill>
                <a:effectLst/>
              </a:defRPr>
            </a:lvl1pPr>
          </a:lstStyle>
          <a:p>
            <a:pPr lvl="0"/>
            <a:r>
              <a:rPr lang="en-US" dirty="0"/>
              <a:t>Edit text</a:t>
            </a:r>
          </a:p>
        </p:txBody>
      </p:sp>
      <p:pic>
        <p:nvPicPr>
          <p:cNvPr id="15" name="Graphic 7">
            <a:extLst>
              <a:ext uri="{FF2B5EF4-FFF2-40B4-BE49-F238E27FC236}">
                <a16:creationId xmlns:a16="http://schemas.microsoft.com/office/drawing/2014/main" id="{1604A1C4-BA48-439C-93BB-4C58C3EE331A}"/>
              </a:ext>
            </a:extLst>
          </p:cNvPr>
          <p:cNvPicPr>
            <a:picLocks noChangeAspect="1"/>
          </p:cNvPicPr>
          <p:nvPr userDrawn="1"/>
        </p:nvPicPr>
        <p:blipFill>
          <a:blip/>
          <a:stretch>
            <a:fillRect/>
          </a:stretch>
        </p:blipFill>
        <p:spPr>
          <a:xfrm>
            <a:off x="4791075" y="744125"/>
            <a:ext cx="1400539" cy="430934"/>
          </a:xfrm>
          <a:prstGeom prst="rect">
            <a:avLst/>
          </a:prstGeom>
        </p:spPr>
      </p:pic>
    </p:spTree>
    <p:extLst>
      <p:ext uri="{BB962C8B-B14F-4D97-AF65-F5344CB8AC3E}">
        <p14:creationId xmlns:p14="http://schemas.microsoft.com/office/powerpoint/2010/main" val="2001241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reative 1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CF60E8-8304-46BE-8833-9439D197070B}"/>
              </a:ext>
            </a:extLst>
          </p:cNvPr>
          <p:cNvSpPr/>
          <p:nvPr userDrawn="1"/>
        </p:nvSpPr>
        <p:spPr>
          <a:xfrm>
            <a:off x="-1" y="4438872"/>
            <a:ext cx="4944345" cy="21810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22" name="Graphic 38">
            <a:extLst>
              <a:ext uri="{FF2B5EF4-FFF2-40B4-BE49-F238E27FC236}">
                <a16:creationId xmlns:a16="http://schemas.microsoft.com/office/drawing/2014/main" id="{E0CA8508-9400-4595-94EA-8765CFFC0C04}"/>
              </a:ext>
            </a:extLst>
          </p:cNvPr>
          <p:cNvSpPr/>
          <p:nvPr userDrawn="1"/>
        </p:nvSpPr>
        <p:spPr>
          <a:xfrm>
            <a:off x="685800" y="623008"/>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3" name="Freeform: Shape 7">
            <a:extLst>
              <a:ext uri="{FF2B5EF4-FFF2-40B4-BE49-F238E27FC236}">
                <a16:creationId xmlns:a16="http://schemas.microsoft.com/office/drawing/2014/main" id="{119DF90B-80DD-4B7F-BDEE-178475287179}"/>
              </a:ext>
            </a:extLst>
          </p:cNvPr>
          <p:cNvSpPr/>
          <p:nvPr userDrawn="1"/>
        </p:nvSpPr>
        <p:spPr>
          <a:xfrm>
            <a:off x="1068175" y="1416454"/>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4" name="Text Placeholder 16"/>
          <p:cNvSpPr>
            <a:spLocks noGrp="1"/>
          </p:cNvSpPr>
          <p:nvPr>
            <p:ph type="body" sz="quarter" idx="10" hasCustomPrompt="1"/>
          </p:nvPr>
        </p:nvSpPr>
        <p:spPr>
          <a:xfrm>
            <a:off x="914874" y="1754520"/>
            <a:ext cx="3752376" cy="1482459"/>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sp>
        <p:nvSpPr>
          <p:cNvPr id="25" name="Text Placeholder 16"/>
          <p:cNvSpPr>
            <a:spLocks noGrp="1"/>
          </p:cNvSpPr>
          <p:nvPr>
            <p:ph type="body" sz="quarter" idx="12" hasCustomPrompt="1"/>
          </p:nvPr>
        </p:nvSpPr>
        <p:spPr>
          <a:xfrm>
            <a:off x="914874" y="4729545"/>
            <a:ext cx="3752376" cy="1595055"/>
          </a:xfrm>
          <a:prstGeom prst="rect">
            <a:avLst/>
          </a:prstGeom>
        </p:spPr>
        <p:txBody>
          <a:bodyPr/>
          <a:lstStyle>
            <a:lvl1pPr marL="0" indent="0">
              <a:buNone/>
              <a:defRPr sz="1400" b="0" baseline="0">
                <a:solidFill>
                  <a:schemeClr val="bg1"/>
                </a:solidFill>
              </a:defRPr>
            </a:lvl1pPr>
          </a:lstStyle>
          <a:p>
            <a:pPr lvl="0"/>
            <a:r>
              <a:rPr lang="en-US" dirty="0"/>
              <a:t>Edit text</a:t>
            </a:r>
          </a:p>
          <a:p>
            <a:pPr lvl="0"/>
            <a:endParaRPr lang="en-US" dirty="0"/>
          </a:p>
        </p:txBody>
      </p:sp>
      <p:sp>
        <p:nvSpPr>
          <p:cNvPr id="26" name="Text Placeholder 16"/>
          <p:cNvSpPr>
            <a:spLocks noGrp="1"/>
          </p:cNvSpPr>
          <p:nvPr>
            <p:ph type="body" sz="quarter" idx="13" hasCustomPrompt="1"/>
          </p:nvPr>
        </p:nvSpPr>
        <p:spPr>
          <a:xfrm>
            <a:off x="5634000" y="623008"/>
            <a:ext cx="2230722" cy="933333"/>
          </a:xfrm>
          <a:prstGeom prst="rect">
            <a:avLst/>
          </a:prstGeom>
        </p:spPr>
        <p:txBody>
          <a:bodyPr/>
          <a:lstStyle>
            <a:lvl1pPr marL="0" indent="0" algn="r">
              <a:buNone/>
              <a:defRPr sz="7200" baseline="0">
                <a:solidFill>
                  <a:schemeClr val="accent1"/>
                </a:solidFill>
              </a:defRPr>
            </a:lvl1pPr>
          </a:lstStyle>
          <a:p>
            <a:pPr lvl="0"/>
            <a:r>
              <a:rPr lang="en-US" dirty="0"/>
              <a:t>1111</a:t>
            </a:r>
          </a:p>
          <a:p>
            <a:pPr lvl="0"/>
            <a:endParaRPr lang="en-US" dirty="0"/>
          </a:p>
        </p:txBody>
      </p:sp>
      <p:sp>
        <p:nvSpPr>
          <p:cNvPr id="27" name="Text Placeholder 16"/>
          <p:cNvSpPr>
            <a:spLocks noGrp="1"/>
          </p:cNvSpPr>
          <p:nvPr>
            <p:ph type="body" sz="quarter" idx="11" hasCustomPrompt="1"/>
          </p:nvPr>
        </p:nvSpPr>
        <p:spPr>
          <a:xfrm>
            <a:off x="7864721" y="714722"/>
            <a:ext cx="3977936" cy="339878"/>
          </a:xfrm>
          <a:prstGeom prst="rect">
            <a:avLst/>
          </a:prstGeom>
        </p:spPr>
        <p:txBody>
          <a:bodyPr/>
          <a:lstStyle>
            <a:lvl1pPr marL="0" indent="0">
              <a:buNone/>
              <a:defRPr sz="2000" b="1" baseline="0">
                <a:solidFill>
                  <a:schemeClr val="accent2"/>
                </a:solidFill>
              </a:defRPr>
            </a:lvl1pPr>
          </a:lstStyle>
          <a:p>
            <a:pPr lvl="0"/>
            <a:r>
              <a:rPr lang="en-US" dirty="0"/>
              <a:t>Edit text</a:t>
            </a:r>
          </a:p>
          <a:p>
            <a:pPr lvl="0"/>
            <a:endParaRPr lang="en-US" dirty="0"/>
          </a:p>
        </p:txBody>
      </p:sp>
      <p:sp>
        <p:nvSpPr>
          <p:cNvPr id="28" name="Text Placeholder 16"/>
          <p:cNvSpPr>
            <a:spLocks noGrp="1"/>
          </p:cNvSpPr>
          <p:nvPr>
            <p:ph type="body" sz="quarter" idx="14" hasCustomPrompt="1"/>
          </p:nvPr>
        </p:nvSpPr>
        <p:spPr>
          <a:xfrm>
            <a:off x="7864721" y="1136144"/>
            <a:ext cx="3977936" cy="1012969"/>
          </a:xfrm>
          <a:prstGeom prst="rect">
            <a:avLst/>
          </a:prstGeom>
        </p:spPr>
        <p:txBody>
          <a:bodyPr/>
          <a:lstStyle>
            <a:lvl1pPr marL="0" indent="0">
              <a:buNone/>
              <a:defRPr sz="1400" b="0" baseline="0">
                <a:solidFill>
                  <a:schemeClr val="accent2"/>
                </a:solidFill>
              </a:defRPr>
            </a:lvl1pPr>
          </a:lstStyle>
          <a:p>
            <a:pPr lvl="0"/>
            <a:r>
              <a:rPr lang="en-US" dirty="0"/>
              <a:t>Edit text</a:t>
            </a:r>
          </a:p>
          <a:p>
            <a:pPr lvl="0"/>
            <a:endParaRPr lang="en-US" dirty="0"/>
          </a:p>
        </p:txBody>
      </p:sp>
      <p:sp>
        <p:nvSpPr>
          <p:cNvPr id="29" name="Text Placeholder 16"/>
          <p:cNvSpPr>
            <a:spLocks noGrp="1"/>
          </p:cNvSpPr>
          <p:nvPr>
            <p:ph type="body" sz="quarter" idx="15" hasCustomPrompt="1"/>
          </p:nvPr>
        </p:nvSpPr>
        <p:spPr>
          <a:xfrm>
            <a:off x="5634000" y="2303047"/>
            <a:ext cx="2230722" cy="933333"/>
          </a:xfrm>
          <a:prstGeom prst="rect">
            <a:avLst/>
          </a:prstGeom>
        </p:spPr>
        <p:txBody>
          <a:bodyPr/>
          <a:lstStyle>
            <a:lvl1pPr marL="0" indent="0" algn="ctr">
              <a:buNone/>
              <a:defRPr sz="7200" baseline="0">
                <a:solidFill>
                  <a:schemeClr val="accent1"/>
                </a:solidFill>
              </a:defRPr>
            </a:lvl1pPr>
          </a:lstStyle>
          <a:p>
            <a:pPr lvl="0"/>
            <a:r>
              <a:rPr lang="en-US" dirty="0"/>
              <a:t>2222</a:t>
            </a:r>
          </a:p>
          <a:p>
            <a:pPr lvl="0"/>
            <a:endParaRPr lang="en-US" dirty="0"/>
          </a:p>
        </p:txBody>
      </p:sp>
      <p:sp>
        <p:nvSpPr>
          <p:cNvPr id="30" name="Text Placeholder 16"/>
          <p:cNvSpPr>
            <a:spLocks noGrp="1"/>
          </p:cNvSpPr>
          <p:nvPr>
            <p:ph type="body" sz="quarter" idx="16" hasCustomPrompt="1"/>
          </p:nvPr>
        </p:nvSpPr>
        <p:spPr>
          <a:xfrm>
            <a:off x="7864721" y="2394761"/>
            <a:ext cx="3977936" cy="339878"/>
          </a:xfrm>
          <a:prstGeom prst="rect">
            <a:avLst/>
          </a:prstGeom>
        </p:spPr>
        <p:txBody>
          <a:bodyPr/>
          <a:lstStyle>
            <a:lvl1pPr marL="0" indent="0">
              <a:buNone/>
              <a:defRPr sz="2000" b="1" baseline="0">
                <a:solidFill>
                  <a:schemeClr val="accent2"/>
                </a:solidFill>
              </a:defRPr>
            </a:lvl1pPr>
          </a:lstStyle>
          <a:p>
            <a:pPr lvl="0"/>
            <a:r>
              <a:rPr lang="en-US" dirty="0"/>
              <a:t>Edit text</a:t>
            </a:r>
          </a:p>
          <a:p>
            <a:pPr lvl="0"/>
            <a:endParaRPr lang="en-US" dirty="0"/>
          </a:p>
        </p:txBody>
      </p:sp>
      <p:sp>
        <p:nvSpPr>
          <p:cNvPr id="31" name="Text Placeholder 16"/>
          <p:cNvSpPr>
            <a:spLocks noGrp="1"/>
          </p:cNvSpPr>
          <p:nvPr>
            <p:ph type="body" sz="quarter" idx="17" hasCustomPrompt="1"/>
          </p:nvPr>
        </p:nvSpPr>
        <p:spPr>
          <a:xfrm>
            <a:off x="7864721" y="2816183"/>
            <a:ext cx="3977936" cy="1012969"/>
          </a:xfrm>
          <a:prstGeom prst="rect">
            <a:avLst/>
          </a:prstGeom>
        </p:spPr>
        <p:txBody>
          <a:bodyPr/>
          <a:lstStyle>
            <a:lvl1pPr marL="0" indent="0">
              <a:buNone/>
              <a:defRPr sz="1400" b="0" baseline="0">
                <a:solidFill>
                  <a:schemeClr val="accent2"/>
                </a:solidFill>
              </a:defRPr>
            </a:lvl1pPr>
          </a:lstStyle>
          <a:p>
            <a:pPr lvl="0"/>
            <a:r>
              <a:rPr lang="en-US" dirty="0"/>
              <a:t>Edit text</a:t>
            </a:r>
          </a:p>
          <a:p>
            <a:pPr lvl="0"/>
            <a:endParaRPr lang="en-US" dirty="0"/>
          </a:p>
        </p:txBody>
      </p:sp>
      <p:sp>
        <p:nvSpPr>
          <p:cNvPr id="32" name="Text Placeholder 16"/>
          <p:cNvSpPr>
            <a:spLocks noGrp="1"/>
          </p:cNvSpPr>
          <p:nvPr>
            <p:ph type="body" sz="quarter" idx="18" hasCustomPrompt="1"/>
          </p:nvPr>
        </p:nvSpPr>
        <p:spPr>
          <a:xfrm>
            <a:off x="5634000" y="3983086"/>
            <a:ext cx="2230722" cy="933333"/>
          </a:xfrm>
          <a:prstGeom prst="rect">
            <a:avLst/>
          </a:prstGeom>
        </p:spPr>
        <p:txBody>
          <a:bodyPr/>
          <a:lstStyle>
            <a:lvl1pPr marL="0" indent="0" algn="r" rtl="0">
              <a:buNone/>
              <a:defRPr sz="7200" baseline="0">
                <a:solidFill>
                  <a:schemeClr val="accent1"/>
                </a:solidFill>
              </a:defRPr>
            </a:lvl1pPr>
          </a:lstStyle>
          <a:p>
            <a:pPr lvl="0"/>
            <a:r>
              <a:rPr lang="en-US" dirty="0"/>
              <a:t>3333</a:t>
            </a:r>
          </a:p>
          <a:p>
            <a:pPr lvl="0"/>
            <a:endParaRPr lang="en-US" dirty="0"/>
          </a:p>
        </p:txBody>
      </p:sp>
      <p:sp>
        <p:nvSpPr>
          <p:cNvPr id="33" name="Text Placeholder 16"/>
          <p:cNvSpPr>
            <a:spLocks noGrp="1"/>
          </p:cNvSpPr>
          <p:nvPr>
            <p:ph type="body" sz="quarter" idx="19" hasCustomPrompt="1"/>
          </p:nvPr>
        </p:nvSpPr>
        <p:spPr>
          <a:xfrm>
            <a:off x="7864721" y="4074800"/>
            <a:ext cx="3977936" cy="339878"/>
          </a:xfrm>
          <a:prstGeom prst="rect">
            <a:avLst/>
          </a:prstGeom>
        </p:spPr>
        <p:txBody>
          <a:bodyPr/>
          <a:lstStyle>
            <a:lvl1pPr marL="0" indent="0" rtl="0">
              <a:buNone/>
              <a:defRPr sz="2000" b="1" baseline="0">
                <a:solidFill>
                  <a:schemeClr val="accent2"/>
                </a:solidFill>
              </a:defRPr>
            </a:lvl1pPr>
          </a:lstStyle>
          <a:p>
            <a:pPr lvl="0"/>
            <a:r>
              <a:rPr lang="en-US" dirty="0"/>
              <a:t>Edit text</a:t>
            </a:r>
          </a:p>
          <a:p>
            <a:pPr lvl="0"/>
            <a:endParaRPr lang="en-US" dirty="0"/>
          </a:p>
        </p:txBody>
      </p:sp>
      <p:sp>
        <p:nvSpPr>
          <p:cNvPr id="34" name="Text Placeholder 16"/>
          <p:cNvSpPr>
            <a:spLocks noGrp="1"/>
          </p:cNvSpPr>
          <p:nvPr>
            <p:ph type="body" sz="quarter" idx="20" hasCustomPrompt="1"/>
          </p:nvPr>
        </p:nvSpPr>
        <p:spPr>
          <a:xfrm>
            <a:off x="7864721" y="4496222"/>
            <a:ext cx="3977936" cy="1012969"/>
          </a:xfrm>
          <a:prstGeom prst="rect">
            <a:avLst/>
          </a:prstGeom>
        </p:spPr>
        <p:txBody>
          <a:bodyPr/>
          <a:lstStyle>
            <a:lvl1pPr marL="0" indent="0" rtl="0">
              <a:buNone/>
              <a:defRPr sz="1400" b="0" baseline="0">
                <a:solidFill>
                  <a:schemeClr val="accent2"/>
                </a:solidFill>
              </a:defRPr>
            </a:lvl1pPr>
          </a:lstStyle>
          <a:p>
            <a:pPr lvl="0"/>
            <a:r>
              <a:rPr lang="en-US" dirty="0"/>
              <a:t>Edit text</a:t>
            </a:r>
          </a:p>
          <a:p>
            <a:pPr lvl="0"/>
            <a:endParaRPr lang="en-US" dirty="0"/>
          </a:p>
        </p:txBody>
      </p:sp>
    </p:spTree>
    <p:extLst>
      <p:ext uri="{BB962C8B-B14F-4D97-AF65-F5344CB8AC3E}">
        <p14:creationId xmlns:p14="http://schemas.microsoft.com/office/powerpoint/2010/main" val="3256302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ractical 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DBD1D42-A4A0-4A29-A28F-E9224004DF17}"/>
              </a:ext>
            </a:extLst>
          </p:cNvPr>
          <p:cNvSpPr>
            <a:spLocks noGrp="1"/>
          </p:cNvSpPr>
          <p:nvPr>
            <p:ph type="title"/>
          </p:nvPr>
        </p:nvSpPr>
        <p:spPr>
          <a:xfrm>
            <a:off x="838200" y="365125"/>
            <a:ext cx="10515600" cy="1325563"/>
          </a:xfrm>
          <a:prstGeom prst="rect">
            <a:avLst/>
          </a:prstGeom>
        </p:spPr>
        <p:txBody>
          <a:bodyPr/>
          <a:lstStyle>
            <a:lvl1pPr algn="ctr">
              <a:defRPr>
                <a:solidFill>
                  <a:schemeClr val="accent2"/>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5CCFC1D0-D0F6-48C8-986D-FF2689727BF4}"/>
              </a:ext>
            </a:extLst>
          </p:cNvPr>
          <p:cNvSpPr>
            <a:spLocks noGrp="1"/>
          </p:cNvSpPr>
          <p:nvPr>
            <p:ph idx="1" hasCustomPrompt="1"/>
          </p:nvPr>
        </p:nvSpPr>
        <p:spPr>
          <a:xfrm>
            <a:off x="838200" y="1825625"/>
            <a:ext cx="10515600" cy="4351338"/>
          </a:xfrm>
          <a:prstGeom prst="rect">
            <a:avLst/>
          </a:prstGeom>
        </p:spPr>
        <p:txBody>
          <a:bodyPr/>
          <a:lstStyle>
            <a:lvl1pPr>
              <a:defRPr>
                <a:solidFill>
                  <a:schemeClr val="accent2"/>
                </a:solidFill>
                <a:latin typeface="Segoe UI" panose="020B0502040204020203" pitchFamily="34" charset="0"/>
                <a:cs typeface="Segoe UI" panose="020B0502040204020203" pitchFamily="34" charset="0"/>
              </a:defRPr>
            </a:lvl1pPr>
            <a:lvl2pPr>
              <a:defRPr>
                <a:solidFill>
                  <a:schemeClr val="accent1"/>
                </a:solidFill>
                <a:latin typeface="Segoe UI" panose="020B0502040204020203" pitchFamily="34" charset="0"/>
                <a:cs typeface="Segoe UI" panose="020B0502040204020203" pitchFamily="34" charset="0"/>
              </a:defRPr>
            </a:lvl2pPr>
            <a:lvl3pPr>
              <a:defRPr>
                <a:solidFill>
                  <a:schemeClr val="tx2"/>
                </a:solidFill>
                <a:latin typeface="Segoe UI" panose="020B0502040204020203" pitchFamily="34" charset="0"/>
                <a:cs typeface="Segoe UI" panose="020B0502040204020203" pitchFamily="34" charset="0"/>
              </a:defRPr>
            </a:lvl3pPr>
            <a:lvl4pPr>
              <a:defRPr>
                <a:solidFill>
                  <a:schemeClr val="tx2"/>
                </a:solidFill>
                <a:latin typeface="Segoe UI" panose="020B0502040204020203" pitchFamily="34" charset="0"/>
                <a:cs typeface="Segoe UI" panose="020B0502040204020203" pitchFamily="34" charset="0"/>
              </a:defRPr>
            </a:lvl4pPr>
            <a:lvl5pPr>
              <a:defRPr>
                <a:solidFill>
                  <a:schemeClr val="tx2"/>
                </a:solidFill>
                <a:latin typeface="Segoe UI" panose="020B0502040204020203" pitchFamily="34" charset="0"/>
                <a:cs typeface="Segoe UI" panose="020B0502040204020203" pitchFamily="34" charset="0"/>
              </a:defRPr>
            </a:lvl5pPr>
          </a:lstStyle>
          <a:p>
            <a:pPr lvl="0"/>
            <a:r>
              <a:rPr lang="en-US" dirty="0"/>
              <a:t>Click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56936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ractical 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CD484C5-9FC9-4885-AB3F-174C8A8B79E2}"/>
              </a:ext>
            </a:extLst>
          </p:cNvPr>
          <p:cNvSpPr>
            <a:spLocks noGrp="1"/>
          </p:cNvSpPr>
          <p:nvPr>
            <p:ph type="title"/>
          </p:nvPr>
        </p:nvSpPr>
        <p:spPr>
          <a:xfrm>
            <a:off x="839788" y="365125"/>
            <a:ext cx="10515600" cy="1325563"/>
          </a:xfrm>
          <a:prstGeom prst="rect">
            <a:avLst/>
          </a:prstGeom>
        </p:spPr>
        <p:txBody>
          <a:bodyPr/>
          <a:lstStyle>
            <a:lvl1pPr algn="ctr">
              <a:defRPr>
                <a:solidFill>
                  <a:schemeClr val="accent2"/>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5" name="Text Placeholder 2">
            <a:extLst>
              <a:ext uri="{FF2B5EF4-FFF2-40B4-BE49-F238E27FC236}">
                <a16:creationId xmlns:a16="http://schemas.microsoft.com/office/drawing/2014/main" id="{8D507255-6025-44A5-881B-2C49C73F7A2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solidFill>
                  <a:schemeClr val="accent1"/>
                </a:solidFill>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3">
            <a:extLst>
              <a:ext uri="{FF2B5EF4-FFF2-40B4-BE49-F238E27FC236}">
                <a16:creationId xmlns:a16="http://schemas.microsoft.com/office/drawing/2014/main" id="{0D96280E-FCC4-4CAA-8BB5-3F466DA845EA}"/>
              </a:ext>
            </a:extLst>
          </p:cNvPr>
          <p:cNvSpPr>
            <a:spLocks noGrp="1"/>
          </p:cNvSpPr>
          <p:nvPr>
            <p:ph sz="half" idx="2"/>
          </p:nvPr>
        </p:nvSpPr>
        <p:spPr>
          <a:xfrm>
            <a:off x="839788" y="2505075"/>
            <a:ext cx="5157787" cy="3684588"/>
          </a:xfrm>
          <a:prstGeom prst="rect">
            <a:avLst/>
          </a:prstGeom>
        </p:spPr>
        <p:txBody>
          <a:bodyPr/>
          <a:lstStyle>
            <a:lvl1pPr>
              <a:defRPr>
                <a:solidFill>
                  <a:schemeClr val="accent5"/>
                </a:solidFill>
                <a:latin typeface="Segoe UI" panose="020B0502040204020203" pitchFamily="34" charset="0"/>
                <a:cs typeface="Segoe UI" panose="020B0502040204020203" pitchFamily="34" charset="0"/>
              </a:defRPr>
            </a:lvl1pPr>
            <a:lvl2pPr>
              <a:defRPr>
                <a:solidFill>
                  <a:schemeClr val="accent3"/>
                </a:solidFill>
                <a:latin typeface="Segoe UI" panose="020B0502040204020203" pitchFamily="34" charset="0"/>
                <a:cs typeface="Segoe UI" panose="020B0502040204020203" pitchFamily="34" charset="0"/>
              </a:defRPr>
            </a:lvl2pPr>
            <a:lvl3pPr>
              <a:defRPr>
                <a:solidFill>
                  <a:schemeClr val="tx2"/>
                </a:solidFill>
                <a:latin typeface="Segoe UI" panose="020B0502040204020203" pitchFamily="34" charset="0"/>
                <a:cs typeface="Segoe UI" panose="020B0502040204020203" pitchFamily="34" charset="0"/>
              </a:defRPr>
            </a:lvl3pPr>
            <a:lvl4pPr>
              <a:defRPr>
                <a:solidFill>
                  <a:schemeClr val="tx2"/>
                </a:solidFill>
                <a:latin typeface="Segoe UI" panose="020B0502040204020203" pitchFamily="34" charset="0"/>
                <a:cs typeface="Segoe UI" panose="020B0502040204020203" pitchFamily="34" charset="0"/>
              </a:defRPr>
            </a:lvl4pPr>
            <a:lvl5pPr>
              <a:defRPr>
                <a:solidFill>
                  <a:schemeClr val="tx2"/>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a:extLst>
              <a:ext uri="{FF2B5EF4-FFF2-40B4-BE49-F238E27FC236}">
                <a16:creationId xmlns:a16="http://schemas.microsoft.com/office/drawing/2014/main" id="{C2AD6664-7CCF-4E51-9036-AEA2EB127FF9}"/>
              </a:ext>
            </a:extLst>
          </p:cNvPr>
          <p:cNvSpPr>
            <a:spLocks noGrp="1"/>
          </p:cNvSpPr>
          <p:nvPr>
            <p:ph type="body" idx="10"/>
          </p:nvPr>
        </p:nvSpPr>
        <p:spPr>
          <a:xfrm>
            <a:off x="6194425" y="1681163"/>
            <a:ext cx="5157787" cy="823912"/>
          </a:xfrm>
          <a:prstGeom prst="rect">
            <a:avLst/>
          </a:prstGeom>
        </p:spPr>
        <p:txBody>
          <a:bodyPr anchor="b"/>
          <a:lstStyle>
            <a:lvl1pPr marL="0" indent="0" rtl="0">
              <a:buNone/>
              <a:defRPr sz="2400" b="1">
                <a:solidFill>
                  <a:schemeClr val="accent1"/>
                </a:solidFill>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Content Placeholder 3">
            <a:extLst>
              <a:ext uri="{FF2B5EF4-FFF2-40B4-BE49-F238E27FC236}">
                <a16:creationId xmlns:a16="http://schemas.microsoft.com/office/drawing/2014/main" id="{C837AF98-CDC6-411C-9DBB-4E6396B65648}"/>
              </a:ext>
            </a:extLst>
          </p:cNvPr>
          <p:cNvSpPr>
            <a:spLocks noGrp="1"/>
          </p:cNvSpPr>
          <p:nvPr>
            <p:ph sz="half" idx="11"/>
          </p:nvPr>
        </p:nvSpPr>
        <p:spPr>
          <a:xfrm>
            <a:off x="6194425" y="2505075"/>
            <a:ext cx="5157787" cy="3684588"/>
          </a:xfrm>
          <a:prstGeom prst="rect">
            <a:avLst/>
          </a:prstGeom>
        </p:spPr>
        <p:txBody>
          <a:bodyPr/>
          <a:lstStyle>
            <a:lvl1pPr rtl="0">
              <a:defRPr>
                <a:solidFill>
                  <a:schemeClr val="accent5"/>
                </a:solidFill>
                <a:latin typeface="Segoe UI" panose="020B0502040204020203" pitchFamily="34" charset="0"/>
                <a:cs typeface="Segoe UI" panose="020B0502040204020203" pitchFamily="34" charset="0"/>
              </a:defRPr>
            </a:lvl1pPr>
            <a:lvl2pPr rtl="0">
              <a:defRPr>
                <a:solidFill>
                  <a:schemeClr val="accent3"/>
                </a:solidFill>
                <a:latin typeface="Segoe UI" panose="020B0502040204020203" pitchFamily="34" charset="0"/>
                <a:cs typeface="Segoe UI" panose="020B0502040204020203" pitchFamily="34" charset="0"/>
              </a:defRPr>
            </a:lvl2pPr>
            <a:lvl3pPr rtl="0">
              <a:defRPr>
                <a:solidFill>
                  <a:schemeClr val="tx2"/>
                </a:solidFill>
                <a:latin typeface="Segoe UI" panose="020B0502040204020203" pitchFamily="34" charset="0"/>
                <a:cs typeface="Segoe UI" panose="020B0502040204020203" pitchFamily="34" charset="0"/>
              </a:defRPr>
            </a:lvl3pPr>
            <a:lvl4pPr rtl="0">
              <a:defRPr>
                <a:solidFill>
                  <a:schemeClr val="tx2"/>
                </a:solidFill>
                <a:latin typeface="Segoe UI" panose="020B0502040204020203" pitchFamily="34" charset="0"/>
                <a:cs typeface="Segoe UI" panose="020B0502040204020203" pitchFamily="34" charset="0"/>
              </a:defRPr>
            </a:lvl4pPr>
            <a:lvl5pPr rtl="0">
              <a:defRPr>
                <a:solidFill>
                  <a:schemeClr val="tx2"/>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32425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ractical 3">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A4EDA5B4-ACD7-4AE8-816F-4D6BD70208B2}"/>
              </a:ext>
            </a:extLst>
          </p:cNvPr>
          <p:cNvSpPr>
            <a:spLocks noGrp="1"/>
          </p:cNvSpPr>
          <p:nvPr>
            <p:ph type="pic" idx="1"/>
          </p:nvPr>
        </p:nvSpPr>
        <p:spPr>
          <a:xfrm>
            <a:off x="5183188" y="987425"/>
            <a:ext cx="6172200" cy="4873625"/>
          </a:xfrm>
          <a:prstGeom prst="rect">
            <a:avLst/>
          </a:prstGeom>
        </p:spPr>
        <p:txBody>
          <a:bodyPr/>
          <a:lstStyle>
            <a:lvl1pPr marL="0" indent="0">
              <a:buNone/>
              <a:defRPr sz="3200">
                <a:latin typeface="Segoe UI" panose="020B0502040204020203" pitchFamily="34" charset="0"/>
                <a:cs typeface="Segoe UI" panose="020B050204020402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itle 1">
            <a:extLst>
              <a:ext uri="{FF2B5EF4-FFF2-40B4-BE49-F238E27FC236}">
                <a16:creationId xmlns:a16="http://schemas.microsoft.com/office/drawing/2014/main" id="{7443881E-5EF3-4AA5-B650-B608E0ADD166}"/>
              </a:ext>
            </a:extLst>
          </p:cNvPr>
          <p:cNvSpPr>
            <a:spLocks noGrp="1"/>
          </p:cNvSpPr>
          <p:nvPr>
            <p:ph type="title"/>
          </p:nvPr>
        </p:nvSpPr>
        <p:spPr>
          <a:xfrm>
            <a:off x="839788" y="457200"/>
            <a:ext cx="3932237" cy="1600200"/>
          </a:xfrm>
          <a:prstGeom prst="rect">
            <a:avLst/>
          </a:prstGeom>
        </p:spPr>
        <p:txBody>
          <a:bodyPr anchor="b"/>
          <a:lstStyle>
            <a:lvl1pPr>
              <a:defRPr sz="2800">
                <a:solidFill>
                  <a:schemeClr val="accent2"/>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9" name="Text Placeholder 3">
            <a:extLst>
              <a:ext uri="{FF2B5EF4-FFF2-40B4-BE49-F238E27FC236}">
                <a16:creationId xmlns:a16="http://schemas.microsoft.com/office/drawing/2014/main" id="{4F62DC02-5929-4B8E-9092-C14D8614DB9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solidFill>
                  <a:schemeClr val="accent1"/>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937848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ractical 4">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B2792B-2CBB-4201-B622-C879C4DC93CA}"/>
              </a:ext>
            </a:extLst>
          </p:cNvPr>
          <p:cNvSpPr>
            <a:spLocks noGrp="1"/>
          </p:cNvSpPr>
          <p:nvPr>
            <p:ph idx="1"/>
          </p:nvPr>
        </p:nvSpPr>
        <p:spPr>
          <a:xfrm>
            <a:off x="5183188" y="987425"/>
            <a:ext cx="6172200" cy="4873625"/>
          </a:xfrm>
          <a:prstGeom prst="rect">
            <a:avLst/>
          </a:prstGeom>
        </p:spPr>
        <p:txBody>
          <a:bodyPr/>
          <a:lstStyle>
            <a:lvl1pPr>
              <a:defRPr sz="3200">
                <a:solidFill>
                  <a:schemeClr val="accent1"/>
                </a:solidFill>
                <a:latin typeface="Segoe UI" panose="020B0502040204020203" pitchFamily="34" charset="0"/>
                <a:cs typeface="Segoe UI" panose="020B0502040204020203" pitchFamily="34" charset="0"/>
              </a:defRPr>
            </a:lvl1pPr>
            <a:lvl2pPr>
              <a:defRPr sz="2800">
                <a:solidFill>
                  <a:schemeClr val="accent3"/>
                </a:solidFill>
                <a:latin typeface="Segoe UI" panose="020B0502040204020203" pitchFamily="34" charset="0"/>
                <a:cs typeface="Segoe UI" panose="020B0502040204020203" pitchFamily="34" charset="0"/>
              </a:defRPr>
            </a:lvl2pPr>
            <a:lvl3pPr>
              <a:defRPr sz="2400">
                <a:solidFill>
                  <a:schemeClr val="tx2"/>
                </a:solidFill>
                <a:latin typeface="Segoe UI" panose="020B0502040204020203" pitchFamily="34" charset="0"/>
                <a:cs typeface="Segoe UI" panose="020B0502040204020203" pitchFamily="34" charset="0"/>
              </a:defRPr>
            </a:lvl3pPr>
            <a:lvl4pPr>
              <a:defRPr sz="2000">
                <a:solidFill>
                  <a:schemeClr val="tx2"/>
                </a:solidFill>
                <a:latin typeface="Segoe UI" panose="020B0502040204020203" pitchFamily="34" charset="0"/>
                <a:cs typeface="Segoe UI" panose="020B0502040204020203" pitchFamily="34" charset="0"/>
              </a:defRPr>
            </a:lvl4pPr>
            <a:lvl5pPr>
              <a:defRPr sz="2000">
                <a:solidFill>
                  <a:schemeClr val="tx2"/>
                </a:solidFill>
                <a:latin typeface="Segoe UI" panose="020B0502040204020203" pitchFamily="34" charset="0"/>
                <a:cs typeface="Segoe UI" panose="020B0502040204020203"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a:extLst>
              <a:ext uri="{FF2B5EF4-FFF2-40B4-BE49-F238E27FC236}">
                <a16:creationId xmlns:a16="http://schemas.microsoft.com/office/drawing/2014/main" id="{2843B507-1EA5-4E3B-8B51-FA9969A6BFBE}"/>
              </a:ext>
            </a:extLst>
          </p:cNvPr>
          <p:cNvSpPr>
            <a:spLocks noGrp="1"/>
          </p:cNvSpPr>
          <p:nvPr>
            <p:ph type="title"/>
          </p:nvPr>
        </p:nvSpPr>
        <p:spPr>
          <a:xfrm>
            <a:off x="839788" y="457200"/>
            <a:ext cx="3932237" cy="1600200"/>
          </a:xfrm>
          <a:prstGeom prst="rect">
            <a:avLst/>
          </a:prstGeom>
        </p:spPr>
        <p:txBody>
          <a:bodyPr anchor="b"/>
          <a:lstStyle>
            <a:lvl1pPr>
              <a:defRPr sz="2800">
                <a:solidFill>
                  <a:schemeClr val="accent2"/>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6" name="Text Placeholder 3">
            <a:extLst>
              <a:ext uri="{FF2B5EF4-FFF2-40B4-BE49-F238E27FC236}">
                <a16:creationId xmlns:a16="http://schemas.microsoft.com/office/drawing/2014/main" id="{DFE5AEB7-FF6F-441A-A1B4-3733DF7AACF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solidFill>
                  <a:schemeClr val="accent1"/>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41747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ractical 5">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09226367-6058-43FD-B188-1C1C245F2116}"/>
              </a:ext>
            </a:extLst>
          </p:cNvPr>
          <p:cNvCxnSpPr/>
          <p:nvPr userDrawn="1"/>
        </p:nvCxnSpPr>
        <p:spPr>
          <a:xfrm>
            <a:off x="609154" y="4105013"/>
            <a:ext cx="691243" cy="0"/>
          </a:xfrm>
          <a:prstGeom prst="line">
            <a:avLst/>
          </a:prstGeom>
          <a:ln w="25400">
            <a:solidFill>
              <a:srgbClr val="4DDA8D"/>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35473CF8-79D9-49D5-B2CF-7DFA4C7C9A0F}"/>
              </a:ext>
            </a:extLst>
          </p:cNvPr>
          <p:cNvSpPr>
            <a:spLocks noGrp="1"/>
          </p:cNvSpPr>
          <p:nvPr>
            <p:ph type="body" sz="quarter" idx="10" hasCustomPrompt="1"/>
          </p:nvPr>
        </p:nvSpPr>
        <p:spPr>
          <a:xfrm>
            <a:off x="568670" y="2986349"/>
            <a:ext cx="3717925" cy="657225"/>
          </a:xfrm>
          <a:prstGeom prst="rect">
            <a:avLst/>
          </a:prstGeom>
        </p:spPr>
        <p:txBody>
          <a:bodyPr/>
          <a:lstStyle>
            <a:lvl1pPr>
              <a:buNone/>
              <a:defRPr>
                <a:solidFill>
                  <a:schemeClr val="accent2"/>
                </a:solidFill>
                <a:latin typeface="Segoe UI" panose="020B0502040204020203" pitchFamily="34" charset="0"/>
                <a:cs typeface="Segoe UI" panose="020B0502040204020203" pitchFamily="34" charset="0"/>
              </a:defRPr>
            </a:lvl1pPr>
          </a:lstStyle>
          <a:p>
            <a:pPr lvl="0"/>
            <a:r>
              <a:rPr lang="en-US" dirty="0"/>
              <a:t>Title</a:t>
            </a:r>
          </a:p>
          <a:p>
            <a:pPr lvl="0"/>
            <a:endParaRPr lang="en-US" dirty="0"/>
          </a:p>
        </p:txBody>
      </p:sp>
      <p:sp>
        <p:nvSpPr>
          <p:cNvPr id="11" name="Text Placeholder 6">
            <a:extLst>
              <a:ext uri="{FF2B5EF4-FFF2-40B4-BE49-F238E27FC236}">
                <a16:creationId xmlns:a16="http://schemas.microsoft.com/office/drawing/2014/main" id="{390B0D19-EC25-4CB4-AD38-60976C6DF8D9}"/>
              </a:ext>
            </a:extLst>
          </p:cNvPr>
          <p:cNvSpPr>
            <a:spLocks noGrp="1"/>
          </p:cNvSpPr>
          <p:nvPr>
            <p:ph type="body" sz="quarter" idx="11" hasCustomPrompt="1"/>
          </p:nvPr>
        </p:nvSpPr>
        <p:spPr>
          <a:xfrm>
            <a:off x="4371975" y="885825"/>
            <a:ext cx="7251355" cy="5057773"/>
          </a:xfrm>
          <a:prstGeom prst="rect">
            <a:avLst/>
          </a:prstGeom>
        </p:spPr>
        <p:txBody>
          <a:bodyPr anchor="ctr"/>
          <a:lstStyle>
            <a:lvl1pPr>
              <a:buFont typeface="Wingdings" panose="05000000000000000000" pitchFamily="2" charset="2"/>
              <a:buChar char="§"/>
              <a:defRPr sz="1600">
                <a:solidFill>
                  <a:schemeClr val="accent2"/>
                </a:solidFill>
                <a:latin typeface="Segoe UI" panose="020B0502040204020203" pitchFamily="34" charset="0"/>
                <a:cs typeface="Segoe UI" panose="020B0502040204020203" pitchFamily="34" charset="0"/>
              </a:defRPr>
            </a:lvl1pPr>
          </a:lstStyle>
          <a:p>
            <a:pPr lvl="0"/>
            <a:r>
              <a:rPr lang="en-US" dirty="0"/>
              <a:t>First</a:t>
            </a:r>
          </a:p>
          <a:p>
            <a:pPr lvl="0"/>
            <a:r>
              <a:rPr lang="en-US" dirty="0"/>
              <a:t>Second</a:t>
            </a:r>
          </a:p>
          <a:p>
            <a:pPr lvl="0"/>
            <a:r>
              <a:rPr lang="en-US" dirty="0"/>
              <a:t>third</a:t>
            </a:r>
          </a:p>
        </p:txBody>
      </p:sp>
    </p:spTree>
    <p:extLst>
      <p:ext uri="{BB962C8B-B14F-4D97-AF65-F5344CB8AC3E}">
        <p14:creationId xmlns:p14="http://schemas.microsoft.com/office/powerpoint/2010/main" val="3107645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ite Title Subtitl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FF3F6A8A-5626-451C-96A3-642297EECE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31" y="0"/>
            <a:ext cx="12187269" cy="6860666"/>
          </a:xfrm>
          <a:prstGeom prst="rect">
            <a:avLst/>
          </a:prstGeom>
        </p:spPr>
      </p:pic>
      <p:sp>
        <p:nvSpPr>
          <p:cNvPr id="6" name="Title 1">
            <a:extLst>
              <a:ext uri="{FF2B5EF4-FFF2-40B4-BE49-F238E27FC236}">
                <a16:creationId xmlns:a16="http://schemas.microsoft.com/office/drawing/2014/main" id="{2EE72DF9-425F-4B9A-85B5-8DB2C14817F6}"/>
              </a:ext>
            </a:extLst>
          </p:cNvPr>
          <p:cNvSpPr>
            <a:spLocks noGrp="1"/>
          </p:cNvSpPr>
          <p:nvPr>
            <p:ph type="ctrTitle" hasCustomPrompt="1"/>
          </p:nvPr>
        </p:nvSpPr>
        <p:spPr>
          <a:xfrm>
            <a:off x="1524000" y="1276349"/>
            <a:ext cx="9144000" cy="2233613"/>
          </a:xfrm>
          <a:prstGeom prst="rect">
            <a:avLst/>
          </a:prstGeom>
        </p:spPr>
        <p:txBody>
          <a:bodyPr anchor="ctr"/>
          <a:lstStyle>
            <a:lvl1pPr algn="ctr">
              <a:defRPr sz="6000">
                <a:solidFill>
                  <a:schemeClr val="accent2"/>
                </a:solidFill>
                <a:latin typeface="Segoe UI" panose="020B0502040204020203" pitchFamily="34" charset="0"/>
                <a:cs typeface="Segoe UI" panose="020B0502040204020203" pitchFamily="34" charset="0"/>
              </a:defRPr>
            </a:lvl1pPr>
          </a:lstStyle>
          <a:p>
            <a:r>
              <a:rPr lang="en-US" dirty="0"/>
              <a:t>EDIT TITLE</a:t>
            </a:r>
          </a:p>
        </p:txBody>
      </p:sp>
      <p:sp>
        <p:nvSpPr>
          <p:cNvPr id="7" name="Subtitle 2">
            <a:extLst>
              <a:ext uri="{FF2B5EF4-FFF2-40B4-BE49-F238E27FC236}">
                <a16:creationId xmlns:a16="http://schemas.microsoft.com/office/drawing/2014/main" id="{5DD47B76-858C-4494-A60A-ECEFEE372848}"/>
              </a:ext>
            </a:extLst>
          </p:cNvPr>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solidFill>
                  <a:schemeClr val="accent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a:t>
            </a:r>
            <a:r>
              <a:rPr lang="en-US" dirty="0" err="1"/>
              <a:t>Substilte</a:t>
            </a:r>
            <a:endParaRPr lang="en-US" dirty="0"/>
          </a:p>
        </p:txBody>
      </p:sp>
      <p:pic>
        <p:nvPicPr>
          <p:cNvPr id="8" name="Graphic 7">
            <a:extLst>
              <a:ext uri="{FF2B5EF4-FFF2-40B4-BE49-F238E27FC236}">
                <a16:creationId xmlns:a16="http://schemas.microsoft.com/office/drawing/2014/main" id="{1604A1C4-BA48-439C-93BB-4C58C3EE331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56076" y="6097073"/>
            <a:ext cx="2479848" cy="763030"/>
          </a:xfrm>
          <a:prstGeom prst="rect">
            <a:avLst/>
          </a:prstGeom>
        </p:spPr>
      </p:pic>
      <p:pic>
        <p:nvPicPr>
          <p:cNvPr id="10" name="Graphic 8">
            <a:extLst>
              <a:ext uri="{FF2B5EF4-FFF2-40B4-BE49-F238E27FC236}">
                <a16:creationId xmlns:a16="http://schemas.microsoft.com/office/drawing/2014/main" id="{D5904204-7818-4E49-887C-DEF1E018704C}"/>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562581" y="232661"/>
            <a:ext cx="1066832" cy="1043125"/>
          </a:xfrm>
          <a:prstGeom prst="rect">
            <a:avLst/>
          </a:prstGeom>
        </p:spPr>
      </p:pic>
    </p:spTree>
    <p:extLst>
      <p:ext uri="{BB962C8B-B14F-4D97-AF65-F5344CB8AC3E}">
        <p14:creationId xmlns:p14="http://schemas.microsoft.com/office/powerpoint/2010/main" val="1171532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ractical 6">
    <p:spTree>
      <p:nvGrpSpPr>
        <p:cNvPr id="1" name=""/>
        <p:cNvGrpSpPr/>
        <p:nvPr/>
      </p:nvGrpSpPr>
      <p:grpSpPr>
        <a:xfrm>
          <a:off x="0" y="0"/>
          <a:ext cx="0" cy="0"/>
          <a:chOff x="0" y="0"/>
          <a:chExt cx="0" cy="0"/>
        </a:xfrm>
      </p:grpSpPr>
      <p:sp>
        <p:nvSpPr>
          <p:cNvPr id="11" name="Graphic 38">
            <a:extLst>
              <a:ext uri="{FF2B5EF4-FFF2-40B4-BE49-F238E27FC236}">
                <a16:creationId xmlns:a16="http://schemas.microsoft.com/office/drawing/2014/main" id="{C6781069-FFAD-42FC-8E81-C50A734A3D47}"/>
              </a:ext>
            </a:extLst>
          </p:cNvPr>
          <p:cNvSpPr/>
          <p:nvPr userDrawn="1"/>
        </p:nvSpPr>
        <p:spPr>
          <a:xfrm>
            <a:off x="3260501" y="1332050"/>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10" name="Picture Placeholder 10">
            <a:extLst>
              <a:ext uri="{FF2B5EF4-FFF2-40B4-BE49-F238E27FC236}">
                <a16:creationId xmlns:a16="http://schemas.microsoft.com/office/drawing/2014/main" id="{C745217E-EB59-449A-850F-6D8E1620C235}"/>
              </a:ext>
            </a:extLst>
          </p:cNvPr>
          <p:cNvSpPr>
            <a:spLocks noGrp="1"/>
          </p:cNvSpPr>
          <p:nvPr>
            <p:ph type="pic" sz="quarter" idx="4294967295"/>
          </p:nvPr>
        </p:nvSpPr>
        <p:spPr>
          <a:xfrm>
            <a:off x="1358900" y="3429000"/>
            <a:ext cx="10833100" cy="3190875"/>
          </a:xfrm>
          <a:prstGeom prst="rect">
            <a:avLst/>
          </a:prstGeom>
        </p:spPr>
      </p:sp>
      <p:sp>
        <p:nvSpPr>
          <p:cNvPr id="13" name="Text Placeholder 16"/>
          <p:cNvSpPr>
            <a:spLocks noGrp="1"/>
          </p:cNvSpPr>
          <p:nvPr>
            <p:ph type="body" sz="quarter" idx="10" hasCustomPrompt="1"/>
          </p:nvPr>
        </p:nvSpPr>
        <p:spPr>
          <a:xfrm>
            <a:off x="1295400" y="2258587"/>
            <a:ext cx="3978372" cy="1170414"/>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sp>
        <p:nvSpPr>
          <p:cNvPr id="16" name="Text Placeholder 16"/>
          <p:cNvSpPr>
            <a:spLocks noGrp="1"/>
          </p:cNvSpPr>
          <p:nvPr>
            <p:ph type="body" sz="quarter" idx="11" hasCustomPrompt="1"/>
          </p:nvPr>
        </p:nvSpPr>
        <p:spPr>
          <a:xfrm>
            <a:off x="6608493" y="2182386"/>
            <a:ext cx="4554807" cy="1046589"/>
          </a:xfrm>
          <a:prstGeom prst="rect">
            <a:avLst/>
          </a:prstGeom>
        </p:spPr>
        <p:txBody>
          <a:bodyPr anchor="ctr"/>
          <a:lstStyle>
            <a:lvl1pPr marL="0" indent="0" rtl="0">
              <a:buNone/>
              <a:defRPr sz="1100" strike="noStrike" baseline="0">
                <a:solidFill>
                  <a:schemeClr val="accent2"/>
                </a:solidFill>
                <a:effectLst/>
              </a:defRPr>
            </a:lvl1pPr>
          </a:lstStyle>
          <a:p>
            <a:pPr lvl="0"/>
            <a:r>
              <a:rPr lang="en-US" dirty="0"/>
              <a:t>Edit text</a:t>
            </a:r>
          </a:p>
        </p:txBody>
      </p:sp>
      <p:sp>
        <p:nvSpPr>
          <p:cNvPr id="17" name="Freeform: Shape 7">
            <a:extLst>
              <a:ext uri="{FF2B5EF4-FFF2-40B4-BE49-F238E27FC236}">
                <a16:creationId xmlns:a16="http://schemas.microsoft.com/office/drawing/2014/main" id="{119DF90B-80DD-4B7F-BDEE-178475287179}"/>
              </a:ext>
            </a:extLst>
          </p:cNvPr>
          <p:cNvSpPr/>
          <p:nvPr userDrawn="1"/>
        </p:nvSpPr>
        <p:spPr>
          <a:xfrm>
            <a:off x="1428965" y="1853380"/>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Tree>
    <p:extLst>
      <p:ext uri="{BB962C8B-B14F-4D97-AF65-F5344CB8AC3E}">
        <p14:creationId xmlns:p14="http://schemas.microsoft.com/office/powerpoint/2010/main" val="912477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cSld name="Blank Dark">
    <p:bg>
      <p:bgPr>
        <a:solidFill>
          <a:schemeClr val="tx2">
            <a:lumMod val="90000"/>
            <a:lumOff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4112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Why Us">
    <p:bg>
      <p:bgPr>
        <a:solidFill>
          <a:schemeClr val="tx2">
            <a:lumMod val="90000"/>
            <a:lumOff val="10000"/>
          </a:schemeClr>
        </a:solidFill>
        <a:effectLst/>
      </p:bgPr>
    </p:bg>
    <p:spTree>
      <p:nvGrpSpPr>
        <p:cNvPr id="1" name=""/>
        <p:cNvGrpSpPr/>
        <p:nvPr/>
      </p:nvGrpSpPr>
      <p:grpSpPr>
        <a:xfrm>
          <a:off x="0" y="0"/>
          <a:ext cx="0" cy="0"/>
          <a:chOff x="0" y="0"/>
          <a:chExt cx="0" cy="0"/>
        </a:xfrm>
      </p:grpSpPr>
      <p:sp>
        <p:nvSpPr>
          <p:cNvPr id="21" name="Picture Placeholder 3"/>
          <p:cNvSpPr>
            <a:spLocks noGrp="1"/>
          </p:cNvSpPr>
          <p:nvPr>
            <p:ph type="pic" sz="quarter" idx="10"/>
          </p:nvPr>
        </p:nvSpPr>
        <p:spPr>
          <a:xfrm>
            <a:off x="0" y="0"/>
            <a:ext cx="5486400" cy="6858000"/>
          </a:xfrm>
          <a:noFill/>
        </p:spPr>
        <p:txBody>
          <a:bodyPr anchor="ctr" anchorCtr="0"/>
          <a:lstStyle>
            <a:lvl1pPr algn="ctr">
              <a:defRPr/>
            </a:lvl1pPr>
          </a:lstStyle>
          <a:p>
            <a:endParaRPr lang="en-US"/>
          </a:p>
        </p:txBody>
      </p:sp>
    </p:spTree>
    <p:extLst>
      <p:ext uri="{BB962C8B-B14F-4D97-AF65-F5344CB8AC3E}">
        <p14:creationId xmlns:p14="http://schemas.microsoft.com/office/powerpoint/2010/main" val="1621129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a:xfrm>
            <a:off x="0" y="0"/>
            <a:ext cx="12192000" cy="6858000"/>
          </a:xfrm>
          <a:prstGeom prst="rect">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dirty="0"/>
              <a:t>Insert Image</a:t>
            </a:r>
          </a:p>
        </p:txBody>
      </p:sp>
    </p:spTree>
    <p:extLst>
      <p:ext uri="{BB962C8B-B14F-4D97-AF65-F5344CB8AC3E}">
        <p14:creationId xmlns:p14="http://schemas.microsoft.com/office/powerpoint/2010/main" val="128596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5161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Blue Title">
    <p:bg>
      <p:bgPr>
        <a:solidFill>
          <a:schemeClr val="accent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C7542BD-9F68-4A60-B0A0-5E6434DAC0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35199" y="5959046"/>
            <a:ext cx="2921601" cy="898954"/>
          </a:xfrm>
          <a:prstGeom prst="rect">
            <a:avLst/>
          </a:prstGeom>
        </p:spPr>
      </p:pic>
      <p:pic>
        <p:nvPicPr>
          <p:cNvPr id="4" name="Graphic 3">
            <a:extLst>
              <a:ext uri="{FF2B5EF4-FFF2-40B4-BE49-F238E27FC236}">
                <a16:creationId xmlns:a16="http://schemas.microsoft.com/office/drawing/2014/main" id="{B5C27B2F-FEC9-4D2C-9ACF-7F1FE51D1A6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562583" y="517382"/>
            <a:ext cx="1066833" cy="1043125"/>
          </a:xfrm>
          <a:prstGeom prst="rect">
            <a:avLst/>
          </a:prstGeom>
        </p:spPr>
      </p:pic>
      <p:sp>
        <p:nvSpPr>
          <p:cNvPr id="6" name="Text Placeholder 5">
            <a:extLst>
              <a:ext uri="{FF2B5EF4-FFF2-40B4-BE49-F238E27FC236}">
                <a16:creationId xmlns:a16="http://schemas.microsoft.com/office/drawing/2014/main" id="{F5475186-BEF6-4431-A0CB-47C48D92A670}"/>
              </a:ext>
            </a:extLst>
          </p:cNvPr>
          <p:cNvSpPr>
            <a:spLocks noGrp="1"/>
          </p:cNvSpPr>
          <p:nvPr>
            <p:ph type="body" sz="quarter" idx="10" hasCustomPrompt="1"/>
          </p:nvPr>
        </p:nvSpPr>
        <p:spPr>
          <a:xfrm>
            <a:off x="1058861" y="2102643"/>
            <a:ext cx="10074275" cy="2652713"/>
          </a:xfrm>
          <a:prstGeom prst="rect">
            <a:avLst/>
          </a:prstGeom>
        </p:spPr>
        <p:txBody>
          <a:bodyPr anchor="ctr"/>
          <a:lstStyle>
            <a:lvl1pPr algn="ctr">
              <a:buNone/>
              <a:defRPr sz="6000" baseline="0">
                <a:solidFill>
                  <a:schemeClr val="accent1"/>
                </a:solidFill>
                <a:latin typeface="Segoe UI" panose="020B0502040204020203" pitchFamily="34" charset="0"/>
                <a:cs typeface="Segoe UI" panose="020B0502040204020203" pitchFamily="34" charset="0"/>
              </a:defRPr>
            </a:lvl1pPr>
          </a:lstStyle>
          <a:p>
            <a:pPr lvl="0"/>
            <a:r>
              <a:rPr lang="en-US" dirty="0"/>
              <a:t>EDIT TITLE</a:t>
            </a:r>
          </a:p>
        </p:txBody>
      </p:sp>
    </p:spTree>
    <p:extLst>
      <p:ext uri="{BB962C8B-B14F-4D97-AF65-F5344CB8AC3E}">
        <p14:creationId xmlns:p14="http://schemas.microsoft.com/office/powerpoint/2010/main" val="216630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Blue Title Subtit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72DF9-425F-4B9A-85B5-8DB2C14817F6}"/>
              </a:ext>
            </a:extLst>
          </p:cNvPr>
          <p:cNvSpPr>
            <a:spLocks noGrp="1"/>
          </p:cNvSpPr>
          <p:nvPr>
            <p:ph type="ctrTitle" hasCustomPrompt="1"/>
          </p:nvPr>
        </p:nvSpPr>
        <p:spPr>
          <a:xfrm>
            <a:off x="1524000" y="1276349"/>
            <a:ext cx="9144000" cy="2233613"/>
          </a:xfrm>
          <a:prstGeom prst="rect">
            <a:avLst/>
          </a:prstGeom>
        </p:spPr>
        <p:txBody>
          <a:bodyPr anchor="ctr"/>
          <a:lstStyle>
            <a:lvl1pPr algn="ctr">
              <a:defRPr sz="6000">
                <a:solidFill>
                  <a:schemeClr val="accent1"/>
                </a:solidFill>
                <a:latin typeface="Segoe UI" panose="020B0502040204020203" pitchFamily="34" charset="0"/>
                <a:cs typeface="Segoe UI" panose="020B0502040204020203" pitchFamily="34" charset="0"/>
              </a:defRPr>
            </a:lvl1pPr>
          </a:lstStyle>
          <a:p>
            <a:r>
              <a:rPr lang="en-US" dirty="0"/>
              <a:t>Edit title</a:t>
            </a:r>
          </a:p>
        </p:txBody>
      </p:sp>
      <p:sp>
        <p:nvSpPr>
          <p:cNvPr id="3" name="Subtitle 2">
            <a:extLst>
              <a:ext uri="{FF2B5EF4-FFF2-40B4-BE49-F238E27FC236}">
                <a16:creationId xmlns:a16="http://schemas.microsoft.com/office/drawing/2014/main" id="{5DD47B76-858C-4494-A60A-ECEFEE372848}"/>
              </a:ext>
            </a:extLst>
          </p:cNvPr>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aseline="0">
                <a:solidFill>
                  <a:schemeClr val="accent6"/>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a:t>
            </a:r>
            <a:r>
              <a:rPr lang="en-US" dirty="0" err="1"/>
              <a:t>Substitle</a:t>
            </a:r>
            <a:endParaRPr lang="en-US" dirty="0"/>
          </a:p>
        </p:txBody>
      </p:sp>
      <p:pic>
        <p:nvPicPr>
          <p:cNvPr id="4" name="Graphic 2">
            <a:extLst>
              <a:ext uri="{FF2B5EF4-FFF2-40B4-BE49-F238E27FC236}">
                <a16:creationId xmlns:a16="http://schemas.microsoft.com/office/drawing/2014/main" id="{2C7542BD-9F68-4A60-B0A0-5E6434DAC0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35199" y="5959046"/>
            <a:ext cx="2921601" cy="898954"/>
          </a:xfrm>
          <a:prstGeom prst="rect">
            <a:avLst/>
          </a:prstGeom>
        </p:spPr>
      </p:pic>
      <p:pic>
        <p:nvPicPr>
          <p:cNvPr id="5" name="Graphic 3">
            <a:extLst>
              <a:ext uri="{FF2B5EF4-FFF2-40B4-BE49-F238E27FC236}">
                <a16:creationId xmlns:a16="http://schemas.microsoft.com/office/drawing/2014/main" id="{B5C27B2F-FEC9-4D2C-9ACF-7F1FE51D1A6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562583" y="233224"/>
            <a:ext cx="1066833" cy="1043125"/>
          </a:xfrm>
          <a:prstGeom prst="rect">
            <a:avLst/>
          </a:prstGeom>
        </p:spPr>
      </p:pic>
    </p:spTree>
    <p:extLst>
      <p:ext uri="{BB962C8B-B14F-4D97-AF65-F5344CB8AC3E}">
        <p14:creationId xmlns:p14="http://schemas.microsoft.com/office/powerpoint/2010/main" val="423437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Green Title ">
    <p:bg>
      <p:bgPr>
        <a:solidFill>
          <a:schemeClr val="accent4"/>
        </a:solidFill>
        <a:effectLst/>
      </p:bgPr>
    </p:bg>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F5475186-BEF6-4431-A0CB-47C48D92A670}"/>
              </a:ext>
            </a:extLst>
          </p:cNvPr>
          <p:cNvSpPr>
            <a:spLocks noGrp="1"/>
          </p:cNvSpPr>
          <p:nvPr>
            <p:ph type="body" sz="quarter" idx="10" hasCustomPrompt="1"/>
          </p:nvPr>
        </p:nvSpPr>
        <p:spPr>
          <a:xfrm>
            <a:off x="1058861" y="2102643"/>
            <a:ext cx="10074275" cy="2652713"/>
          </a:xfrm>
          <a:prstGeom prst="rect">
            <a:avLst/>
          </a:prstGeom>
        </p:spPr>
        <p:txBody>
          <a:bodyPr anchor="ctr"/>
          <a:lstStyle>
            <a:lvl1pPr algn="ctr">
              <a:buNone/>
              <a:defRPr sz="6000">
                <a:solidFill>
                  <a:schemeClr val="accent2"/>
                </a:solidFill>
                <a:latin typeface="Segoe UI" panose="020B0502040204020203" pitchFamily="34" charset="0"/>
                <a:cs typeface="Segoe UI" panose="020B0502040204020203" pitchFamily="34" charset="0"/>
              </a:defRPr>
            </a:lvl1pPr>
          </a:lstStyle>
          <a:p>
            <a:pPr lvl="0"/>
            <a:r>
              <a:rPr lang="en-US" dirty="0"/>
              <a:t>EDIT TITLE</a:t>
            </a:r>
          </a:p>
        </p:txBody>
      </p:sp>
      <p:pic>
        <p:nvPicPr>
          <p:cNvPr id="5" name="Graphic 8">
            <a:extLst>
              <a:ext uri="{FF2B5EF4-FFF2-40B4-BE49-F238E27FC236}">
                <a16:creationId xmlns:a16="http://schemas.microsoft.com/office/drawing/2014/main" id="{D5904204-7818-4E49-887C-DEF1E01870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62581" y="517382"/>
            <a:ext cx="1066832" cy="1043125"/>
          </a:xfrm>
          <a:prstGeom prst="rect">
            <a:avLst/>
          </a:prstGeom>
        </p:spPr>
      </p:pic>
      <p:pic>
        <p:nvPicPr>
          <p:cNvPr id="6" name="Graphic 8">
            <a:extLst>
              <a:ext uri="{FF2B5EF4-FFF2-40B4-BE49-F238E27FC236}">
                <a16:creationId xmlns:a16="http://schemas.microsoft.com/office/drawing/2014/main" id="{C938EC8F-1613-473B-BCE5-340E209CE08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62530" y="5959046"/>
            <a:ext cx="2866935" cy="898954"/>
          </a:xfrm>
          <a:prstGeom prst="rect">
            <a:avLst/>
          </a:prstGeom>
        </p:spPr>
      </p:pic>
    </p:spTree>
    <p:extLst>
      <p:ext uri="{BB962C8B-B14F-4D97-AF65-F5344CB8AC3E}">
        <p14:creationId xmlns:p14="http://schemas.microsoft.com/office/powerpoint/2010/main" val="845144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Green Title Subtitl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72DF9-425F-4B9A-85B5-8DB2C14817F6}"/>
              </a:ext>
            </a:extLst>
          </p:cNvPr>
          <p:cNvSpPr>
            <a:spLocks noGrp="1"/>
          </p:cNvSpPr>
          <p:nvPr>
            <p:ph type="ctrTitle" hasCustomPrompt="1"/>
          </p:nvPr>
        </p:nvSpPr>
        <p:spPr>
          <a:xfrm>
            <a:off x="1524000" y="1276349"/>
            <a:ext cx="9144000" cy="2233613"/>
          </a:xfrm>
          <a:prstGeom prst="rect">
            <a:avLst/>
          </a:prstGeom>
        </p:spPr>
        <p:txBody>
          <a:bodyPr anchor="ctr"/>
          <a:lstStyle>
            <a:lvl1pPr algn="ctr">
              <a:defRPr sz="6000">
                <a:solidFill>
                  <a:schemeClr val="accent2"/>
                </a:solidFill>
                <a:latin typeface="Segoe UI" panose="020B0502040204020203" pitchFamily="34" charset="0"/>
                <a:cs typeface="Segoe UI" panose="020B0502040204020203" pitchFamily="34" charset="0"/>
              </a:defRPr>
            </a:lvl1pPr>
          </a:lstStyle>
          <a:p>
            <a:r>
              <a:rPr lang="en-US" dirty="0"/>
              <a:t>Edit title</a:t>
            </a:r>
          </a:p>
        </p:txBody>
      </p:sp>
      <p:sp>
        <p:nvSpPr>
          <p:cNvPr id="3" name="Subtitle 2">
            <a:extLst>
              <a:ext uri="{FF2B5EF4-FFF2-40B4-BE49-F238E27FC236}">
                <a16:creationId xmlns:a16="http://schemas.microsoft.com/office/drawing/2014/main" id="{5DD47B76-858C-4494-A60A-ECEFEE372848}"/>
              </a:ext>
            </a:extLst>
          </p:cNvPr>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solidFill>
                  <a:schemeClr val="accent5">
                    <a:lumMod val="75000"/>
                  </a:schemeClr>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a:t>
            </a:r>
            <a:r>
              <a:rPr lang="en-US" dirty="0" err="1"/>
              <a:t>Substitle</a:t>
            </a:r>
            <a:endParaRPr lang="en-US" dirty="0"/>
          </a:p>
        </p:txBody>
      </p:sp>
      <p:pic>
        <p:nvPicPr>
          <p:cNvPr id="6" name="Graphic 8">
            <a:extLst>
              <a:ext uri="{FF2B5EF4-FFF2-40B4-BE49-F238E27FC236}">
                <a16:creationId xmlns:a16="http://schemas.microsoft.com/office/drawing/2014/main" id="{D5904204-7818-4E49-887C-DEF1E01870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62581" y="233224"/>
            <a:ext cx="1066832" cy="1043125"/>
          </a:xfrm>
          <a:prstGeom prst="rect">
            <a:avLst/>
          </a:prstGeom>
        </p:spPr>
      </p:pic>
      <p:pic>
        <p:nvPicPr>
          <p:cNvPr id="7" name="Graphic 8">
            <a:extLst>
              <a:ext uri="{FF2B5EF4-FFF2-40B4-BE49-F238E27FC236}">
                <a16:creationId xmlns:a16="http://schemas.microsoft.com/office/drawing/2014/main" id="{C938EC8F-1613-473B-BCE5-340E209CE08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62530" y="5959046"/>
            <a:ext cx="2866935" cy="898954"/>
          </a:xfrm>
          <a:prstGeom prst="rect">
            <a:avLst/>
          </a:prstGeom>
        </p:spPr>
      </p:pic>
    </p:spTree>
    <p:extLst>
      <p:ext uri="{BB962C8B-B14F-4D97-AF65-F5344CB8AC3E}">
        <p14:creationId xmlns:p14="http://schemas.microsoft.com/office/powerpoint/2010/main" val="3698385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White Title ">
    <p:bg>
      <p:bgPr>
        <a:solidFill>
          <a:schemeClr val="accent4"/>
        </a:solidFill>
        <a:effectLst/>
      </p:bgPr>
    </p:bg>
    <p:spTree>
      <p:nvGrpSpPr>
        <p:cNvPr id="1" name=""/>
        <p:cNvGrpSpPr/>
        <p:nvPr/>
      </p:nvGrpSpPr>
      <p:grpSpPr>
        <a:xfrm>
          <a:off x="0" y="0"/>
          <a:ext cx="0" cy="0"/>
          <a:chOff x="0" y="0"/>
          <a:chExt cx="0" cy="0"/>
        </a:xfrm>
      </p:grpSpPr>
      <p:pic>
        <p:nvPicPr>
          <p:cNvPr id="7" name="Graphic 4">
            <a:extLst>
              <a:ext uri="{FF2B5EF4-FFF2-40B4-BE49-F238E27FC236}">
                <a16:creationId xmlns:a16="http://schemas.microsoft.com/office/drawing/2014/main" id="{FF3F6A8A-5626-451C-96A3-642297EECE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31" y="0"/>
            <a:ext cx="12187269" cy="6860666"/>
          </a:xfrm>
          <a:prstGeom prst="rect">
            <a:avLst/>
          </a:prstGeom>
        </p:spPr>
      </p:pic>
      <p:sp>
        <p:nvSpPr>
          <p:cNvPr id="4" name="Text Placeholder 5">
            <a:extLst>
              <a:ext uri="{FF2B5EF4-FFF2-40B4-BE49-F238E27FC236}">
                <a16:creationId xmlns:a16="http://schemas.microsoft.com/office/drawing/2014/main" id="{F5475186-BEF6-4431-A0CB-47C48D92A670}"/>
              </a:ext>
            </a:extLst>
          </p:cNvPr>
          <p:cNvSpPr>
            <a:spLocks noGrp="1"/>
          </p:cNvSpPr>
          <p:nvPr>
            <p:ph type="body" sz="quarter" idx="10" hasCustomPrompt="1"/>
          </p:nvPr>
        </p:nvSpPr>
        <p:spPr>
          <a:xfrm>
            <a:off x="1058861" y="2102643"/>
            <a:ext cx="10074275" cy="2652713"/>
          </a:xfrm>
          <a:prstGeom prst="rect">
            <a:avLst/>
          </a:prstGeom>
        </p:spPr>
        <p:txBody>
          <a:bodyPr anchor="ctr"/>
          <a:lstStyle>
            <a:lvl1pPr algn="ctr">
              <a:buNone/>
              <a:defRPr sz="6000">
                <a:solidFill>
                  <a:schemeClr val="accent2"/>
                </a:solidFill>
                <a:latin typeface="Segoe UI" panose="020B0502040204020203" pitchFamily="34" charset="0"/>
                <a:cs typeface="Segoe UI" panose="020B0502040204020203" pitchFamily="34" charset="0"/>
              </a:defRPr>
            </a:lvl1pPr>
          </a:lstStyle>
          <a:p>
            <a:pPr lvl="0"/>
            <a:r>
              <a:rPr lang="en-US" dirty="0"/>
              <a:t>EDIT TITLE</a:t>
            </a:r>
          </a:p>
        </p:txBody>
      </p:sp>
      <p:pic>
        <p:nvPicPr>
          <p:cNvPr id="5" name="Graphic 8">
            <a:extLst>
              <a:ext uri="{FF2B5EF4-FFF2-40B4-BE49-F238E27FC236}">
                <a16:creationId xmlns:a16="http://schemas.microsoft.com/office/drawing/2014/main" id="{D5904204-7818-4E49-887C-DEF1E018704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562581" y="517382"/>
            <a:ext cx="1066832" cy="1043125"/>
          </a:xfrm>
          <a:prstGeom prst="rect">
            <a:avLst/>
          </a:prstGeom>
        </p:spPr>
      </p:pic>
      <p:pic>
        <p:nvPicPr>
          <p:cNvPr id="6" name="Graphic 8">
            <a:extLst>
              <a:ext uri="{FF2B5EF4-FFF2-40B4-BE49-F238E27FC236}">
                <a16:creationId xmlns:a16="http://schemas.microsoft.com/office/drawing/2014/main" id="{C938EC8F-1613-473B-BCE5-340E209CE08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662530" y="5959046"/>
            <a:ext cx="2866935" cy="898954"/>
          </a:xfrm>
          <a:prstGeom prst="rect">
            <a:avLst/>
          </a:prstGeom>
        </p:spPr>
      </p:pic>
    </p:spTree>
    <p:extLst>
      <p:ext uri="{BB962C8B-B14F-4D97-AF65-F5344CB8AC3E}">
        <p14:creationId xmlns:p14="http://schemas.microsoft.com/office/powerpoint/2010/main" val="156297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reative 1">
    <p:spTree>
      <p:nvGrpSpPr>
        <p:cNvPr id="1" name=""/>
        <p:cNvGrpSpPr/>
        <p:nvPr/>
      </p:nvGrpSpPr>
      <p:grpSpPr>
        <a:xfrm>
          <a:off x="0" y="0"/>
          <a:ext cx="0" cy="0"/>
          <a:chOff x="0" y="0"/>
          <a:chExt cx="0" cy="0"/>
        </a:xfrm>
      </p:grpSpPr>
      <p:sp>
        <p:nvSpPr>
          <p:cNvPr id="3" name="Graphic 38">
            <a:extLst>
              <a:ext uri="{FF2B5EF4-FFF2-40B4-BE49-F238E27FC236}">
                <a16:creationId xmlns:a16="http://schemas.microsoft.com/office/drawing/2014/main" id="{CE3DEA6A-427D-4D9E-98DE-EE3A8079AA44}"/>
              </a:ext>
            </a:extLst>
          </p:cNvPr>
          <p:cNvSpPr/>
          <p:nvPr userDrawn="1"/>
        </p:nvSpPr>
        <p:spPr>
          <a:xfrm rot="10800000">
            <a:off x="4737100" y="4028380"/>
            <a:ext cx="1193800" cy="2387600"/>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endParaRPr lang="en-ID">
              <a:latin typeface="Segoe UI" panose="020B0502040204020203" pitchFamily="34" charset="0"/>
              <a:cs typeface="Segoe UI" panose="020B0502040204020203" pitchFamily="34" charset="0"/>
            </a:endParaRPr>
          </a:p>
        </p:txBody>
      </p:sp>
      <p:sp>
        <p:nvSpPr>
          <p:cNvPr id="4" name="Rectangle 3">
            <a:extLst>
              <a:ext uri="{FF2B5EF4-FFF2-40B4-BE49-F238E27FC236}">
                <a16:creationId xmlns:a16="http://schemas.microsoft.com/office/drawing/2014/main" id="{948B2765-2415-4DAA-92EB-95AE832A6F58}"/>
              </a:ext>
            </a:extLst>
          </p:cNvPr>
          <p:cNvSpPr/>
          <p:nvPr userDrawn="1"/>
        </p:nvSpPr>
        <p:spPr>
          <a:xfrm>
            <a:off x="0" y="0"/>
            <a:ext cx="47371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CD453704-5183-4D06-8304-697BEB5A5773}"/>
              </a:ext>
            </a:extLst>
          </p:cNvPr>
          <p:cNvSpPr/>
          <p:nvPr userDrawn="1"/>
        </p:nvSpPr>
        <p:spPr>
          <a:xfrm rot="16200000">
            <a:off x="10819689" y="2377317"/>
            <a:ext cx="2124027"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Segoe UI" panose="020B0502040204020203" pitchFamily="34" charset="0"/>
              <a:cs typeface="Segoe UI" panose="020B0502040204020203" pitchFamily="34" charset="0"/>
            </a:endParaRPr>
          </a:p>
        </p:txBody>
      </p:sp>
      <p:cxnSp>
        <p:nvCxnSpPr>
          <p:cNvPr id="9" name="Straight Connector 8">
            <a:extLst>
              <a:ext uri="{FF2B5EF4-FFF2-40B4-BE49-F238E27FC236}">
                <a16:creationId xmlns:a16="http://schemas.microsoft.com/office/drawing/2014/main" id="{289C9D52-C4EF-4EE2-A3E8-23055FF7C790}"/>
              </a:ext>
            </a:extLst>
          </p:cNvPr>
          <p:cNvCxnSpPr>
            <a:cxnSpLocks/>
          </p:cNvCxnSpPr>
          <p:nvPr userDrawn="1"/>
        </p:nvCxnSpPr>
        <p:spPr>
          <a:xfrm>
            <a:off x="10994090" y="5507077"/>
            <a:ext cx="119791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2FA18C6-9EBB-4898-8F18-163F4985BFC2}"/>
              </a:ext>
            </a:extLst>
          </p:cNvPr>
          <p:cNvSpPr/>
          <p:nvPr userDrawn="1"/>
        </p:nvSpPr>
        <p:spPr>
          <a:xfrm>
            <a:off x="0" y="4911883"/>
            <a:ext cx="558800"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Segoe UI" panose="020B0502040204020203" pitchFamily="34" charset="0"/>
              <a:cs typeface="Segoe UI" panose="020B0502040204020203" pitchFamily="34" charset="0"/>
            </a:endParaRPr>
          </a:p>
        </p:txBody>
      </p:sp>
      <p:sp>
        <p:nvSpPr>
          <p:cNvPr id="12" name="Freeform: Shape 11">
            <a:extLst>
              <a:ext uri="{FF2B5EF4-FFF2-40B4-BE49-F238E27FC236}">
                <a16:creationId xmlns:a16="http://schemas.microsoft.com/office/drawing/2014/main" id="{812DD60D-B518-4F06-89F5-7CD573E8F397}"/>
              </a:ext>
            </a:extLst>
          </p:cNvPr>
          <p:cNvSpPr/>
          <p:nvPr userDrawn="1"/>
        </p:nvSpPr>
        <p:spPr>
          <a:xfrm>
            <a:off x="1452693" y="4495367"/>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bg1"/>
          </a:solidFill>
          <a:ln w="9525" cap="flat">
            <a:noFill/>
            <a:prstDash val="solid"/>
            <a:miter/>
          </a:ln>
        </p:spPr>
        <p:txBody>
          <a:bodyPr rtlCol="0" anchor="ctr"/>
          <a:lstStyle/>
          <a:p>
            <a:endParaRPr lang="en-ID">
              <a:latin typeface="Segoe UI" panose="020B0502040204020203" pitchFamily="34" charset="0"/>
              <a:cs typeface="Segoe UI" panose="020B0502040204020203" pitchFamily="34" charset="0"/>
            </a:endParaRPr>
          </a:p>
        </p:txBody>
      </p:sp>
      <p:sp>
        <p:nvSpPr>
          <p:cNvPr id="18" name="Text Placeholder 17"/>
          <p:cNvSpPr>
            <a:spLocks noGrp="1"/>
          </p:cNvSpPr>
          <p:nvPr>
            <p:ph type="body" sz="quarter" idx="10" hasCustomPrompt="1"/>
          </p:nvPr>
        </p:nvSpPr>
        <p:spPr>
          <a:xfrm>
            <a:off x="8246077" y="542925"/>
            <a:ext cx="3325212" cy="650875"/>
          </a:xfrm>
          <a:prstGeom prst="rect">
            <a:avLst/>
          </a:prstGeom>
        </p:spPr>
        <p:txBody>
          <a:bodyPr/>
          <a:lstStyle>
            <a:lvl1pPr marL="0" indent="0">
              <a:buFontTx/>
              <a:buNone/>
              <a:defRPr>
                <a:solidFill>
                  <a:srgbClr val="003770"/>
                </a:solidFill>
                <a:latin typeface="Segoe UI" panose="020B0502040204020203" pitchFamily="34" charset="0"/>
                <a:cs typeface="Segoe UI" panose="020B050204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TEXT</a:t>
            </a:r>
          </a:p>
        </p:txBody>
      </p:sp>
      <p:sp>
        <p:nvSpPr>
          <p:cNvPr id="20" name="Picture Placeholder 19"/>
          <p:cNvSpPr>
            <a:spLocks noGrp="1"/>
          </p:cNvSpPr>
          <p:nvPr>
            <p:ph type="pic" sz="quarter" idx="11"/>
          </p:nvPr>
        </p:nvSpPr>
        <p:spPr>
          <a:xfrm>
            <a:off x="5916613" y="1628775"/>
            <a:ext cx="5075237" cy="2124075"/>
          </a:xfrm>
          <a:prstGeom prst="rect">
            <a:avLst/>
          </a:prstGeom>
        </p:spPr>
        <p:txBody>
          <a:bodyPr/>
          <a:lstStyle>
            <a:lvl1pPr>
              <a:defRPr>
                <a:latin typeface="Segoe UI" panose="020B0502040204020203" pitchFamily="34" charset="0"/>
                <a:cs typeface="Segoe UI" panose="020B0502040204020203" pitchFamily="34" charset="0"/>
              </a:defRPr>
            </a:lvl1pPr>
          </a:lstStyle>
          <a:p>
            <a:endParaRPr lang="en-US"/>
          </a:p>
        </p:txBody>
      </p:sp>
      <p:sp>
        <p:nvSpPr>
          <p:cNvPr id="22" name="Text Placeholder 21"/>
          <p:cNvSpPr>
            <a:spLocks noGrp="1"/>
          </p:cNvSpPr>
          <p:nvPr>
            <p:ph type="body" sz="quarter" idx="12" hasCustomPrompt="1"/>
          </p:nvPr>
        </p:nvSpPr>
        <p:spPr>
          <a:xfrm>
            <a:off x="1079500" y="1193800"/>
            <a:ext cx="3278316" cy="29495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Segoe UI" panose="020B0502040204020203" pitchFamily="34" charset="0"/>
                <a:cs typeface="Segoe UI" panose="020B0502040204020203" pitchFamily="34" charset="0"/>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3" name="Text Placeholder 21"/>
          <p:cNvSpPr>
            <a:spLocks noGrp="1"/>
          </p:cNvSpPr>
          <p:nvPr>
            <p:ph type="body" sz="quarter" idx="13" hasCustomPrompt="1"/>
          </p:nvPr>
        </p:nvSpPr>
        <p:spPr>
          <a:xfrm>
            <a:off x="8246077" y="4028380"/>
            <a:ext cx="3278316" cy="136096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rgbClr val="003770"/>
                </a:solidFill>
                <a:latin typeface="Segoe UI" panose="020B0502040204020203" pitchFamily="34" charset="0"/>
                <a:cs typeface="Segoe UI" panose="020B0502040204020203" pitchFamily="34" charset="0"/>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4" name="Text Placeholder 17"/>
          <p:cNvSpPr>
            <a:spLocks noGrp="1"/>
          </p:cNvSpPr>
          <p:nvPr>
            <p:ph type="body" sz="quarter" idx="14" hasCustomPrompt="1"/>
          </p:nvPr>
        </p:nvSpPr>
        <p:spPr>
          <a:xfrm>
            <a:off x="1295341" y="4824373"/>
            <a:ext cx="3325212" cy="650875"/>
          </a:xfrm>
          <a:prstGeom prst="rect">
            <a:avLst/>
          </a:prstGeom>
        </p:spPr>
        <p:txBody>
          <a:bodyPr/>
          <a:lstStyle>
            <a:lvl1pPr marL="0" indent="0">
              <a:buFontTx/>
              <a:buNone/>
              <a:defRPr sz="4800">
                <a:solidFill>
                  <a:schemeClr val="accent1"/>
                </a:solidFill>
                <a:latin typeface="Segoe UI" panose="020B0502040204020203" pitchFamily="34" charset="0"/>
                <a:cs typeface="Segoe UI" panose="020B050204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TEXT</a:t>
            </a:r>
          </a:p>
        </p:txBody>
      </p:sp>
      <p:pic>
        <p:nvPicPr>
          <p:cNvPr id="2" name="Graphic 1">
            <a:extLst>
              <a:ext uri="{FF2B5EF4-FFF2-40B4-BE49-F238E27FC236}">
                <a16:creationId xmlns:a16="http://schemas.microsoft.com/office/drawing/2014/main" id="{72B9E88D-6C58-40F7-AAAA-CABCEBD832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71916" y="572097"/>
            <a:ext cx="1485900" cy="457200"/>
          </a:xfrm>
          <a:prstGeom prst="rect">
            <a:avLst/>
          </a:prstGeom>
        </p:spPr>
      </p:pic>
    </p:spTree>
    <p:extLst>
      <p:ext uri="{BB962C8B-B14F-4D97-AF65-F5344CB8AC3E}">
        <p14:creationId xmlns:p14="http://schemas.microsoft.com/office/powerpoint/2010/main" val="2908653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White Title Subtitl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FF3F6A8A-5626-451C-96A3-642297EECE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31" y="0"/>
            <a:ext cx="12187269" cy="6860666"/>
          </a:xfrm>
          <a:prstGeom prst="rect">
            <a:avLst/>
          </a:prstGeom>
        </p:spPr>
      </p:pic>
      <p:sp>
        <p:nvSpPr>
          <p:cNvPr id="6" name="Title 1">
            <a:extLst>
              <a:ext uri="{FF2B5EF4-FFF2-40B4-BE49-F238E27FC236}">
                <a16:creationId xmlns:a16="http://schemas.microsoft.com/office/drawing/2014/main" id="{2EE72DF9-425F-4B9A-85B5-8DB2C14817F6}"/>
              </a:ext>
            </a:extLst>
          </p:cNvPr>
          <p:cNvSpPr>
            <a:spLocks noGrp="1"/>
          </p:cNvSpPr>
          <p:nvPr>
            <p:ph type="ctrTitle" hasCustomPrompt="1"/>
          </p:nvPr>
        </p:nvSpPr>
        <p:spPr>
          <a:xfrm>
            <a:off x="1524000" y="1276349"/>
            <a:ext cx="9144000" cy="2233613"/>
          </a:xfrm>
          <a:prstGeom prst="rect">
            <a:avLst/>
          </a:prstGeom>
        </p:spPr>
        <p:txBody>
          <a:bodyPr anchor="ctr"/>
          <a:lstStyle>
            <a:lvl1pPr algn="ctr">
              <a:defRPr sz="6000">
                <a:solidFill>
                  <a:schemeClr val="accent2"/>
                </a:solidFill>
                <a:latin typeface="Segoe UI" panose="020B0502040204020203" pitchFamily="34" charset="0"/>
                <a:cs typeface="Segoe UI" panose="020B0502040204020203" pitchFamily="34" charset="0"/>
              </a:defRPr>
            </a:lvl1pPr>
          </a:lstStyle>
          <a:p>
            <a:r>
              <a:rPr lang="en-US" dirty="0"/>
              <a:t>EDIT TITLE</a:t>
            </a:r>
          </a:p>
        </p:txBody>
      </p:sp>
      <p:sp>
        <p:nvSpPr>
          <p:cNvPr id="7" name="Subtitle 2">
            <a:extLst>
              <a:ext uri="{FF2B5EF4-FFF2-40B4-BE49-F238E27FC236}">
                <a16:creationId xmlns:a16="http://schemas.microsoft.com/office/drawing/2014/main" id="{5DD47B76-858C-4494-A60A-ECEFEE372848}"/>
              </a:ext>
            </a:extLst>
          </p:cNvPr>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solidFill>
                  <a:schemeClr val="accent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a:t>
            </a:r>
            <a:r>
              <a:rPr lang="en-US" dirty="0" err="1"/>
              <a:t>Substilte</a:t>
            </a:r>
            <a:endParaRPr lang="en-US" dirty="0"/>
          </a:p>
        </p:txBody>
      </p:sp>
      <p:pic>
        <p:nvPicPr>
          <p:cNvPr id="8" name="Graphic 7">
            <a:extLst>
              <a:ext uri="{FF2B5EF4-FFF2-40B4-BE49-F238E27FC236}">
                <a16:creationId xmlns:a16="http://schemas.microsoft.com/office/drawing/2014/main" id="{1604A1C4-BA48-439C-93BB-4C58C3EE331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56076" y="6097073"/>
            <a:ext cx="2479848" cy="763030"/>
          </a:xfrm>
          <a:prstGeom prst="rect">
            <a:avLst/>
          </a:prstGeom>
        </p:spPr>
      </p:pic>
      <p:pic>
        <p:nvPicPr>
          <p:cNvPr id="10" name="Graphic 8">
            <a:extLst>
              <a:ext uri="{FF2B5EF4-FFF2-40B4-BE49-F238E27FC236}">
                <a16:creationId xmlns:a16="http://schemas.microsoft.com/office/drawing/2014/main" id="{D5904204-7818-4E49-887C-DEF1E018704C}"/>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562581" y="232661"/>
            <a:ext cx="1066832" cy="1043125"/>
          </a:xfrm>
          <a:prstGeom prst="rect">
            <a:avLst/>
          </a:prstGeom>
        </p:spPr>
      </p:pic>
    </p:spTree>
    <p:extLst>
      <p:ext uri="{BB962C8B-B14F-4D97-AF65-F5344CB8AC3E}">
        <p14:creationId xmlns:p14="http://schemas.microsoft.com/office/powerpoint/2010/main" val="2273624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Creative 1">
    <p:spTree>
      <p:nvGrpSpPr>
        <p:cNvPr id="1" name=""/>
        <p:cNvGrpSpPr/>
        <p:nvPr/>
      </p:nvGrpSpPr>
      <p:grpSpPr>
        <a:xfrm>
          <a:off x="0" y="0"/>
          <a:ext cx="0" cy="0"/>
          <a:chOff x="0" y="0"/>
          <a:chExt cx="0" cy="0"/>
        </a:xfrm>
      </p:grpSpPr>
      <p:sp>
        <p:nvSpPr>
          <p:cNvPr id="3" name="Graphic 38">
            <a:extLst>
              <a:ext uri="{FF2B5EF4-FFF2-40B4-BE49-F238E27FC236}">
                <a16:creationId xmlns:a16="http://schemas.microsoft.com/office/drawing/2014/main" id="{CE3DEA6A-427D-4D9E-98DE-EE3A8079AA44}"/>
              </a:ext>
            </a:extLst>
          </p:cNvPr>
          <p:cNvSpPr/>
          <p:nvPr userDrawn="1"/>
        </p:nvSpPr>
        <p:spPr>
          <a:xfrm rot="10800000">
            <a:off x="4737100" y="4028380"/>
            <a:ext cx="1193800" cy="2387600"/>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4" name="Rectangle 3">
            <a:extLst>
              <a:ext uri="{FF2B5EF4-FFF2-40B4-BE49-F238E27FC236}">
                <a16:creationId xmlns:a16="http://schemas.microsoft.com/office/drawing/2014/main" id="{948B2765-2415-4DAA-92EB-95AE832A6F58}"/>
              </a:ext>
            </a:extLst>
          </p:cNvPr>
          <p:cNvSpPr/>
          <p:nvPr userDrawn="1"/>
        </p:nvSpPr>
        <p:spPr>
          <a:xfrm>
            <a:off x="0" y="0"/>
            <a:ext cx="47371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Rectangle 5">
            <a:extLst>
              <a:ext uri="{FF2B5EF4-FFF2-40B4-BE49-F238E27FC236}">
                <a16:creationId xmlns:a16="http://schemas.microsoft.com/office/drawing/2014/main" id="{CD453704-5183-4D06-8304-697BEB5A5773}"/>
              </a:ext>
            </a:extLst>
          </p:cNvPr>
          <p:cNvSpPr/>
          <p:nvPr userDrawn="1"/>
        </p:nvSpPr>
        <p:spPr>
          <a:xfrm rot="16200000">
            <a:off x="10819689" y="2377317"/>
            <a:ext cx="2124027"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cxnSp>
        <p:nvCxnSpPr>
          <p:cNvPr id="9" name="Straight Connector 8">
            <a:extLst>
              <a:ext uri="{FF2B5EF4-FFF2-40B4-BE49-F238E27FC236}">
                <a16:creationId xmlns:a16="http://schemas.microsoft.com/office/drawing/2014/main" id="{289C9D52-C4EF-4EE2-A3E8-23055FF7C790}"/>
              </a:ext>
            </a:extLst>
          </p:cNvPr>
          <p:cNvCxnSpPr>
            <a:cxnSpLocks/>
          </p:cNvCxnSpPr>
          <p:nvPr userDrawn="1"/>
        </p:nvCxnSpPr>
        <p:spPr>
          <a:xfrm>
            <a:off x="10994090" y="5507077"/>
            <a:ext cx="119791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2FA18C6-9EBB-4898-8F18-163F4985BFC2}"/>
              </a:ext>
            </a:extLst>
          </p:cNvPr>
          <p:cNvSpPr/>
          <p:nvPr userDrawn="1"/>
        </p:nvSpPr>
        <p:spPr>
          <a:xfrm>
            <a:off x="0" y="4911883"/>
            <a:ext cx="558800"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2" name="Freeform: Shape 11">
            <a:extLst>
              <a:ext uri="{FF2B5EF4-FFF2-40B4-BE49-F238E27FC236}">
                <a16:creationId xmlns:a16="http://schemas.microsoft.com/office/drawing/2014/main" id="{812DD60D-B518-4F06-89F5-7CD573E8F397}"/>
              </a:ext>
            </a:extLst>
          </p:cNvPr>
          <p:cNvSpPr/>
          <p:nvPr userDrawn="1"/>
        </p:nvSpPr>
        <p:spPr>
          <a:xfrm>
            <a:off x="1452693" y="4495367"/>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8" name="Text Placeholder 17"/>
          <p:cNvSpPr>
            <a:spLocks noGrp="1"/>
          </p:cNvSpPr>
          <p:nvPr>
            <p:ph type="body" sz="quarter" idx="10" hasCustomPrompt="1"/>
          </p:nvPr>
        </p:nvSpPr>
        <p:spPr>
          <a:xfrm>
            <a:off x="8246077" y="542925"/>
            <a:ext cx="3325212" cy="650875"/>
          </a:xfrm>
          <a:prstGeom prst="rect">
            <a:avLst/>
          </a:prstGeom>
        </p:spPr>
        <p:txBody>
          <a:bodyPr/>
          <a:lstStyle>
            <a:lvl1pPr marL="0" indent="0">
              <a:buFontTx/>
              <a:buNone/>
              <a:defRPr>
                <a:solidFill>
                  <a:srgbClr val="003770"/>
                </a:solidFill>
                <a:latin typeface="Segoe UI" panose="020B0502040204020203" pitchFamily="34" charset="0"/>
                <a:cs typeface="Segoe UI" panose="020B050204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TEXT</a:t>
            </a:r>
          </a:p>
        </p:txBody>
      </p:sp>
      <p:sp>
        <p:nvSpPr>
          <p:cNvPr id="20" name="Picture Placeholder 19"/>
          <p:cNvSpPr>
            <a:spLocks noGrp="1"/>
          </p:cNvSpPr>
          <p:nvPr>
            <p:ph type="pic" sz="quarter" idx="11"/>
          </p:nvPr>
        </p:nvSpPr>
        <p:spPr>
          <a:xfrm>
            <a:off x="5916613" y="1628775"/>
            <a:ext cx="5075237" cy="2124075"/>
          </a:xfrm>
          <a:prstGeom prst="rect">
            <a:avLst/>
          </a:prstGeom>
        </p:spPr>
        <p:txBody>
          <a:bodyPr/>
          <a:lstStyle>
            <a:lvl1pPr>
              <a:defRPr>
                <a:latin typeface="Segoe UI" panose="020B0502040204020203" pitchFamily="34" charset="0"/>
                <a:cs typeface="Segoe UI" panose="020B0502040204020203" pitchFamily="34" charset="0"/>
              </a:defRPr>
            </a:lvl1pPr>
          </a:lstStyle>
          <a:p>
            <a:endParaRPr lang="en-US"/>
          </a:p>
        </p:txBody>
      </p:sp>
      <p:sp>
        <p:nvSpPr>
          <p:cNvPr id="22" name="Text Placeholder 21"/>
          <p:cNvSpPr>
            <a:spLocks noGrp="1"/>
          </p:cNvSpPr>
          <p:nvPr>
            <p:ph type="body" sz="quarter" idx="12" hasCustomPrompt="1"/>
          </p:nvPr>
        </p:nvSpPr>
        <p:spPr>
          <a:xfrm>
            <a:off x="1079500" y="1193800"/>
            <a:ext cx="3278316" cy="29495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Segoe UI" panose="020B0502040204020203" pitchFamily="34" charset="0"/>
                <a:cs typeface="Segoe UI" panose="020B0502040204020203" pitchFamily="34" charset="0"/>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3" name="Text Placeholder 21"/>
          <p:cNvSpPr>
            <a:spLocks noGrp="1"/>
          </p:cNvSpPr>
          <p:nvPr>
            <p:ph type="body" sz="quarter" idx="13" hasCustomPrompt="1"/>
          </p:nvPr>
        </p:nvSpPr>
        <p:spPr>
          <a:xfrm>
            <a:off x="8246077" y="4028380"/>
            <a:ext cx="3278316" cy="136096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rgbClr val="003770"/>
                </a:solidFill>
                <a:latin typeface="Segoe UI" panose="020B0502040204020203" pitchFamily="34" charset="0"/>
                <a:cs typeface="Segoe UI" panose="020B0502040204020203" pitchFamily="34" charset="0"/>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4" name="Text Placeholder 17"/>
          <p:cNvSpPr>
            <a:spLocks noGrp="1"/>
          </p:cNvSpPr>
          <p:nvPr>
            <p:ph type="body" sz="quarter" idx="14" hasCustomPrompt="1"/>
          </p:nvPr>
        </p:nvSpPr>
        <p:spPr>
          <a:xfrm>
            <a:off x="1295341" y="4824373"/>
            <a:ext cx="3325212" cy="650875"/>
          </a:xfrm>
          <a:prstGeom prst="rect">
            <a:avLst/>
          </a:prstGeom>
        </p:spPr>
        <p:txBody>
          <a:bodyPr/>
          <a:lstStyle>
            <a:lvl1pPr marL="0" indent="0">
              <a:buFontTx/>
              <a:buNone/>
              <a:defRPr sz="4800">
                <a:solidFill>
                  <a:schemeClr val="accent1"/>
                </a:solidFill>
                <a:latin typeface="Segoe UI" panose="020B0502040204020203" pitchFamily="34" charset="0"/>
                <a:cs typeface="Segoe UI" panose="020B050204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TEXT</a:t>
            </a:r>
          </a:p>
        </p:txBody>
      </p:sp>
      <p:pic>
        <p:nvPicPr>
          <p:cNvPr id="2" name="Graphic 1">
            <a:extLst>
              <a:ext uri="{FF2B5EF4-FFF2-40B4-BE49-F238E27FC236}">
                <a16:creationId xmlns:a16="http://schemas.microsoft.com/office/drawing/2014/main" id="{72B9E88D-6C58-40F7-AAAA-CABCEBD832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71916" y="572097"/>
            <a:ext cx="1485900" cy="457200"/>
          </a:xfrm>
          <a:prstGeom prst="rect">
            <a:avLst/>
          </a:prstGeom>
        </p:spPr>
      </p:pic>
    </p:spTree>
    <p:extLst>
      <p:ext uri="{BB962C8B-B14F-4D97-AF65-F5344CB8AC3E}">
        <p14:creationId xmlns:p14="http://schemas.microsoft.com/office/powerpoint/2010/main" val="3131582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2_Creative 1">
    <p:spTree>
      <p:nvGrpSpPr>
        <p:cNvPr id="1" name=""/>
        <p:cNvGrpSpPr/>
        <p:nvPr/>
      </p:nvGrpSpPr>
      <p:grpSpPr>
        <a:xfrm>
          <a:off x="0" y="0"/>
          <a:ext cx="0" cy="0"/>
          <a:chOff x="0" y="0"/>
          <a:chExt cx="0" cy="0"/>
        </a:xfrm>
      </p:grpSpPr>
      <p:sp>
        <p:nvSpPr>
          <p:cNvPr id="3" name="Graphic 38">
            <a:extLst>
              <a:ext uri="{FF2B5EF4-FFF2-40B4-BE49-F238E27FC236}">
                <a16:creationId xmlns:a16="http://schemas.microsoft.com/office/drawing/2014/main" id="{CE3DEA6A-427D-4D9E-98DE-EE3A8079AA44}"/>
              </a:ext>
            </a:extLst>
          </p:cNvPr>
          <p:cNvSpPr/>
          <p:nvPr userDrawn="1"/>
        </p:nvSpPr>
        <p:spPr>
          <a:xfrm rot="10800000">
            <a:off x="4737100" y="4028380"/>
            <a:ext cx="1193800" cy="2387600"/>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4" name="Rectangle 3">
            <a:extLst>
              <a:ext uri="{FF2B5EF4-FFF2-40B4-BE49-F238E27FC236}">
                <a16:creationId xmlns:a16="http://schemas.microsoft.com/office/drawing/2014/main" id="{948B2765-2415-4DAA-92EB-95AE832A6F58}"/>
              </a:ext>
            </a:extLst>
          </p:cNvPr>
          <p:cNvSpPr/>
          <p:nvPr userDrawn="1"/>
        </p:nvSpPr>
        <p:spPr>
          <a:xfrm>
            <a:off x="0" y="0"/>
            <a:ext cx="47371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Rectangle 5">
            <a:extLst>
              <a:ext uri="{FF2B5EF4-FFF2-40B4-BE49-F238E27FC236}">
                <a16:creationId xmlns:a16="http://schemas.microsoft.com/office/drawing/2014/main" id="{CD453704-5183-4D06-8304-697BEB5A5773}"/>
              </a:ext>
            </a:extLst>
          </p:cNvPr>
          <p:cNvSpPr/>
          <p:nvPr userDrawn="1"/>
        </p:nvSpPr>
        <p:spPr>
          <a:xfrm rot="16200000">
            <a:off x="10819689" y="2377317"/>
            <a:ext cx="2124027"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cxnSp>
        <p:nvCxnSpPr>
          <p:cNvPr id="9" name="Straight Connector 8">
            <a:extLst>
              <a:ext uri="{FF2B5EF4-FFF2-40B4-BE49-F238E27FC236}">
                <a16:creationId xmlns:a16="http://schemas.microsoft.com/office/drawing/2014/main" id="{289C9D52-C4EF-4EE2-A3E8-23055FF7C790}"/>
              </a:ext>
            </a:extLst>
          </p:cNvPr>
          <p:cNvCxnSpPr>
            <a:cxnSpLocks/>
          </p:cNvCxnSpPr>
          <p:nvPr userDrawn="1"/>
        </p:nvCxnSpPr>
        <p:spPr>
          <a:xfrm>
            <a:off x="10994090" y="5507077"/>
            <a:ext cx="119791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2FA18C6-9EBB-4898-8F18-163F4985BFC2}"/>
              </a:ext>
            </a:extLst>
          </p:cNvPr>
          <p:cNvSpPr/>
          <p:nvPr userDrawn="1"/>
        </p:nvSpPr>
        <p:spPr>
          <a:xfrm>
            <a:off x="0" y="4911883"/>
            <a:ext cx="558800"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2" name="Freeform: Shape 11">
            <a:extLst>
              <a:ext uri="{FF2B5EF4-FFF2-40B4-BE49-F238E27FC236}">
                <a16:creationId xmlns:a16="http://schemas.microsoft.com/office/drawing/2014/main" id="{812DD60D-B518-4F06-89F5-7CD573E8F397}"/>
              </a:ext>
            </a:extLst>
          </p:cNvPr>
          <p:cNvSpPr/>
          <p:nvPr userDrawn="1"/>
        </p:nvSpPr>
        <p:spPr>
          <a:xfrm>
            <a:off x="1452693" y="4495367"/>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8" name="Text Placeholder 17"/>
          <p:cNvSpPr>
            <a:spLocks noGrp="1"/>
          </p:cNvSpPr>
          <p:nvPr>
            <p:ph type="body" sz="quarter" idx="10" hasCustomPrompt="1"/>
          </p:nvPr>
        </p:nvSpPr>
        <p:spPr>
          <a:xfrm>
            <a:off x="8246077" y="542925"/>
            <a:ext cx="3325212" cy="650875"/>
          </a:xfrm>
          <a:prstGeom prst="rect">
            <a:avLst/>
          </a:prstGeom>
        </p:spPr>
        <p:txBody>
          <a:bodyPr/>
          <a:lstStyle>
            <a:lvl1pPr marL="0" indent="0">
              <a:buFontTx/>
              <a:buNone/>
              <a:defRPr>
                <a:solidFill>
                  <a:srgbClr val="003770"/>
                </a:solidFill>
                <a:latin typeface="Segoe UI" panose="020B0502040204020203" pitchFamily="34" charset="0"/>
                <a:cs typeface="Segoe UI" panose="020B050204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TEXT</a:t>
            </a:r>
          </a:p>
        </p:txBody>
      </p:sp>
      <p:sp>
        <p:nvSpPr>
          <p:cNvPr id="20" name="Picture Placeholder 19"/>
          <p:cNvSpPr>
            <a:spLocks noGrp="1"/>
          </p:cNvSpPr>
          <p:nvPr>
            <p:ph type="pic" sz="quarter" idx="11"/>
          </p:nvPr>
        </p:nvSpPr>
        <p:spPr>
          <a:xfrm>
            <a:off x="5916613" y="1628775"/>
            <a:ext cx="5075237" cy="2124075"/>
          </a:xfrm>
          <a:prstGeom prst="rect">
            <a:avLst/>
          </a:prstGeom>
        </p:spPr>
        <p:txBody>
          <a:bodyPr/>
          <a:lstStyle>
            <a:lvl1pPr>
              <a:defRPr>
                <a:latin typeface="Segoe UI" panose="020B0502040204020203" pitchFamily="34" charset="0"/>
                <a:cs typeface="Segoe UI" panose="020B0502040204020203" pitchFamily="34" charset="0"/>
              </a:defRPr>
            </a:lvl1pPr>
          </a:lstStyle>
          <a:p>
            <a:endParaRPr lang="en-US"/>
          </a:p>
        </p:txBody>
      </p:sp>
      <p:sp>
        <p:nvSpPr>
          <p:cNvPr id="22" name="Text Placeholder 21"/>
          <p:cNvSpPr>
            <a:spLocks noGrp="1"/>
          </p:cNvSpPr>
          <p:nvPr>
            <p:ph type="body" sz="quarter" idx="12" hasCustomPrompt="1"/>
          </p:nvPr>
        </p:nvSpPr>
        <p:spPr>
          <a:xfrm>
            <a:off x="1079500" y="1193800"/>
            <a:ext cx="3278316" cy="29495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Segoe UI" panose="020B0502040204020203" pitchFamily="34" charset="0"/>
                <a:cs typeface="Segoe UI" panose="020B0502040204020203" pitchFamily="34" charset="0"/>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3" name="Text Placeholder 21"/>
          <p:cNvSpPr>
            <a:spLocks noGrp="1"/>
          </p:cNvSpPr>
          <p:nvPr>
            <p:ph type="body" sz="quarter" idx="13" hasCustomPrompt="1"/>
          </p:nvPr>
        </p:nvSpPr>
        <p:spPr>
          <a:xfrm>
            <a:off x="8246077" y="4028380"/>
            <a:ext cx="3278316" cy="136096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rgbClr val="003770"/>
                </a:solidFill>
                <a:latin typeface="Segoe UI" panose="020B0502040204020203" pitchFamily="34" charset="0"/>
                <a:cs typeface="Segoe UI" panose="020B0502040204020203" pitchFamily="34" charset="0"/>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4" name="Text Placeholder 17"/>
          <p:cNvSpPr>
            <a:spLocks noGrp="1"/>
          </p:cNvSpPr>
          <p:nvPr>
            <p:ph type="body" sz="quarter" idx="14" hasCustomPrompt="1"/>
          </p:nvPr>
        </p:nvSpPr>
        <p:spPr>
          <a:xfrm>
            <a:off x="1295341" y="4824373"/>
            <a:ext cx="3325212" cy="650875"/>
          </a:xfrm>
          <a:prstGeom prst="rect">
            <a:avLst/>
          </a:prstGeom>
        </p:spPr>
        <p:txBody>
          <a:bodyPr/>
          <a:lstStyle>
            <a:lvl1pPr marL="0" indent="0">
              <a:buFontTx/>
              <a:buNone/>
              <a:defRPr sz="4800">
                <a:solidFill>
                  <a:schemeClr val="accent1"/>
                </a:solidFill>
                <a:latin typeface="Segoe UI" panose="020B0502040204020203" pitchFamily="34" charset="0"/>
                <a:cs typeface="Segoe UI" panose="020B050204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TEXT</a:t>
            </a:r>
          </a:p>
        </p:txBody>
      </p:sp>
      <p:pic>
        <p:nvPicPr>
          <p:cNvPr id="2" name="Graphic 1">
            <a:extLst>
              <a:ext uri="{FF2B5EF4-FFF2-40B4-BE49-F238E27FC236}">
                <a16:creationId xmlns:a16="http://schemas.microsoft.com/office/drawing/2014/main" id="{72B9E88D-6C58-40F7-AAAA-CABCEBD832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14636" y="6415981"/>
            <a:ext cx="1485900" cy="457200"/>
          </a:xfrm>
          <a:prstGeom prst="rect">
            <a:avLst/>
          </a:prstGeom>
        </p:spPr>
      </p:pic>
    </p:spTree>
    <p:extLst>
      <p:ext uri="{BB962C8B-B14F-4D97-AF65-F5344CB8AC3E}">
        <p14:creationId xmlns:p14="http://schemas.microsoft.com/office/powerpoint/2010/main" val="612510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1_Creative 1">
    <p:spTree>
      <p:nvGrpSpPr>
        <p:cNvPr id="1" name=""/>
        <p:cNvGrpSpPr/>
        <p:nvPr/>
      </p:nvGrpSpPr>
      <p:grpSpPr>
        <a:xfrm>
          <a:off x="0" y="0"/>
          <a:ext cx="0" cy="0"/>
          <a:chOff x="0" y="0"/>
          <a:chExt cx="0" cy="0"/>
        </a:xfrm>
      </p:grpSpPr>
      <p:sp>
        <p:nvSpPr>
          <p:cNvPr id="3" name="Graphic 38">
            <a:extLst>
              <a:ext uri="{FF2B5EF4-FFF2-40B4-BE49-F238E27FC236}">
                <a16:creationId xmlns:a16="http://schemas.microsoft.com/office/drawing/2014/main" id="{CE3DEA6A-427D-4D9E-98DE-EE3A8079AA44}"/>
              </a:ext>
            </a:extLst>
          </p:cNvPr>
          <p:cNvSpPr/>
          <p:nvPr userDrawn="1"/>
        </p:nvSpPr>
        <p:spPr>
          <a:xfrm rot="10800000">
            <a:off x="4737100" y="4028380"/>
            <a:ext cx="1193800" cy="2387600"/>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4" name="Rectangle 3">
            <a:extLst>
              <a:ext uri="{FF2B5EF4-FFF2-40B4-BE49-F238E27FC236}">
                <a16:creationId xmlns:a16="http://schemas.microsoft.com/office/drawing/2014/main" id="{948B2765-2415-4DAA-92EB-95AE832A6F58}"/>
              </a:ext>
            </a:extLst>
          </p:cNvPr>
          <p:cNvSpPr/>
          <p:nvPr userDrawn="1"/>
        </p:nvSpPr>
        <p:spPr>
          <a:xfrm>
            <a:off x="0" y="0"/>
            <a:ext cx="47371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Rectangle 5">
            <a:extLst>
              <a:ext uri="{FF2B5EF4-FFF2-40B4-BE49-F238E27FC236}">
                <a16:creationId xmlns:a16="http://schemas.microsoft.com/office/drawing/2014/main" id="{CD453704-5183-4D06-8304-697BEB5A5773}"/>
              </a:ext>
            </a:extLst>
          </p:cNvPr>
          <p:cNvSpPr/>
          <p:nvPr userDrawn="1"/>
        </p:nvSpPr>
        <p:spPr>
          <a:xfrm rot="16200000">
            <a:off x="10819689" y="2377317"/>
            <a:ext cx="2124027"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cxnSp>
        <p:nvCxnSpPr>
          <p:cNvPr id="9" name="Straight Connector 8">
            <a:extLst>
              <a:ext uri="{FF2B5EF4-FFF2-40B4-BE49-F238E27FC236}">
                <a16:creationId xmlns:a16="http://schemas.microsoft.com/office/drawing/2014/main" id="{289C9D52-C4EF-4EE2-A3E8-23055FF7C790}"/>
              </a:ext>
            </a:extLst>
          </p:cNvPr>
          <p:cNvCxnSpPr>
            <a:cxnSpLocks/>
          </p:cNvCxnSpPr>
          <p:nvPr userDrawn="1"/>
        </p:nvCxnSpPr>
        <p:spPr>
          <a:xfrm>
            <a:off x="10994090" y="5507077"/>
            <a:ext cx="119791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2FA18C6-9EBB-4898-8F18-163F4985BFC2}"/>
              </a:ext>
            </a:extLst>
          </p:cNvPr>
          <p:cNvSpPr/>
          <p:nvPr userDrawn="1"/>
        </p:nvSpPr>
        <p:spPr>
          <a:xfrm>
            <a:off x="0" y="4911883"/>
            <a:ext cx="558800"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8" name="Text Placeholder 17"/>
          <p:cNvSpPr>
            <a:spLocks noGrp="1"/>
          </p:cNvSpPr>
          <p:nvPr>
            <p:ph type="body" sz="quarter" idx="10" hasCustomPrompt="1"/>
          </p:nvPr>
        </p:nvSpPr>
        <p:spPr>
          <a:xfrm>
            <a:off x="8246077" y="542925"/>
            <a:ext cx="3325212" cy="650875"/>
          </a:xfrm>
          <a:prstGeom prst="rect">
            <a:avLst/>
          </a:prstGeom>
        </p:spPr>
        <p:txBody>
          <a:bodyPr/>
          <a:lstStyle>
            <a:lvl1pPr marL="0" indent="0">
              <a:buFontTx/>
              <a:buNone/>
              <a:defRPr>
                <a:solidFill>
                  <a:srgbClr val="003770"/>
                </a:solidFill>
                <a:latin typeface="Segoe UI" panose="020B0502040204020203" pitchFamily="34" charset="0"/>
                <a:cs typeface="Segoe UI" panose="020B050204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TEXT</a:t>
            </a:r>
          </a:p>
        </p:txBody>
      </p:sp>
      <p:sp>
        <p:nvSpPr>
          <p:cNvPr id="20" name="Picture Placeholder 19"/>
          <p:cNvSpPr>
            <a:spLocks noGrp="1"/>
          </p:cNvSpPr>
          <p:nvPr>
            <p:ph type="pic" sz="quarter" idx="11"/>
          </p:nvPr>
        </p:nvSpPr>
        <p:spPr>
          <a:xfrm>
            <a:off x="5916613" y="1628775"/>
            <a:ext cx="5075237" cy="2124075"/>
          </a:xfrm>
          <a:prstGeom prst="rect">
            <a:avLst/>
          </a:prstGeom>
        </p:spPr>
        <p:txBody>
          <a:bodyPr/>
          <a:lstStyle>
            <a:lvl1pPr>
              <a:defRPr>
                <a:latin typeface="Segoe UI" panose="020B0502040204020203" pitchFamily="34" charset="0"/>
                <a:cs typeface="Segoe UI" panose="020B0502040204020203" pitchFamily="34" charset="0"/>
              </a:defRPr>
            </a:lvl1pPr>
          </a:lstStyle>
          <a:p>
            <a:endParaRPr lang="en-US"/>
          </a:p>
        </p:txBody>
      </p:sp>
      <p:sp>
        <p:nvSpPr>
          <p:cNvPr id="22" name="Text Placeholder 21"/>
          <p:cNvSpPr>
            <a:spLocks noGrp="1"/>
          </p:cNvSpPr>
          <p:nvPr>
            <p:ph type="body" sz="quarter" idx="12" hasCustomPrompt="1"/>
          </p:nvPr>
        </p:nvSpPr>
        <p:spPr>
          <a:xfrm>
            <a:off x="1079500" y="1193800"/>
            <a:ext cx="3278316" cy="29495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Segoe UI" panose="020B0502040204020203" pitchFamily="34" charset="0"/>
                <a:cs typeface="Segoe UI" panose="020B0502040204020203" pitchFamily="34" charset="0"/>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3" name="Text Placeholder 21"/>
          <p:cNvSpPr>
            <a:spLocks noGrp="1"/>
          </p:cNvSpPr>
          <p:nvPr>
            <p:ph type="body" sz="quarter" idx="13" hasCustomPrompt="1"/>
          </p:nvPr>
        </p:nvSpPr>
        <p:spPr>
          <a:xfrm>
            <a:off x="8246077" y="4028380"/>
            <a:ext cx="3278316" cy="136096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rgbClr val="003770"/>
                </a:solidFill>
                <a:latin typeface="Segoe UI" panose="020B0502040204020203" pitchFamily="34" charset="0"/>
                <a:cs typeface="Segoe UI" panose="020B0502040204020203" pitchFamily="34" charset="0"/>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pic>
        <p:nvPicPr>
          <p:cNvPr id="2" name="Graphic 1">
            <a:extLst>
              <a:ext uri="{FF2B5EF4-FFF2-40B4-BE49-F238E27FC236}">
                <a16:creationId xmlns:a16="http://schemas.microsoft.com/office/drawing/2014/main" id="{72B9E88D-6C58-40F7-AAAA-CABCEBD832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79400" y="6376166"/>
            <a:ext cx="1485900" cy="457200"/>
          </a:xfrm>
          <a:prstGeom prst="rect">
            <a:avLst/>
          </a:prstGeom>
        </p:spPr>
      </p:pic>
    </p:spTree>
    <p:extLst>
      <p:ext uri="{BB962C8B-B14F-4D97-AF65-F5344CB8AC3E}">
        <p14:creationId xmlns:p14="http://schemas.microsoft.com/office/powerpoint/2010/main" val="2416117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reative  2">
    <p:spTree>
      <p:nvGrpSpPr>
        <p:cNvPr id="1" name=""/>
        <p:cNvGrpSpPr/>
        <p:nvPr/>
      </p:nvGrpSpPr>
      <p:grpSpPr>
        <a:xfrm>
          <a:off x="0" y="0"/>
          <a:ext cx="0" cy="0"/>
          <a:chOff x="0" y="0"/>
          <a:chExt cx="0" cy="0"/>
        </a:xfrm>
      </p:grpSpPr>
      <p:sp>
        <p:nvSpPr>
          <p:cNvPr id="32" name="Graphic 1">
            <a:extLst>
              <a:ext uri="{FF2B5EF4-FFF2-40B4-BE49-F238E27FC236}">
                <a16:creationId xmlns:a16="http://schemas.microsoft.com/office/drawing/2014/main" id="{1B37CBFE-01BD-4D9C-8426-C96837443A1F}"/>
              </a:ext>
            </a:extLst>
          </p:cNvPr>
          <p:cNvSpPr/>
          <p:nvPr userDrawn="1"/>
        </p:nvSpPr>
        <p:spPr>
          <a:xfrm>
            <a:off x="1221353" y="696946"/>
            <a:ext cx="5852575" cy="1042062"/>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3" name="Text Placeholder 2"/>
          <p:cNvSpPr>
            <a:spLocks noGrp="1"/>
          </p:cNvSpPr>
          <p:nvPr>
            <p:ph type="body" sz="quarter" idx="18" hasCustomPrompt="1"/>
          </p:nvPr>
        </p:nvSpPr>
        <p:spPr>
          <a:xfrm>
            <a:off x="1308989" y="829501"/>
            <a:ext cx="1340738" cy="827087"/>
          </a:xfrm>
          <a:prstGeom prst="rect">
            <a:avLst/>
          </a:prstGeom>
        </p:spPr>
        <p:txBody>
          <a:bodyPr anchor="ctr"/>
          <a:lstStyle>
            <a:lvl1pPr marL="0" indent="0">
              <a:buNone/>
              <a:defRPr sz="7200" b="1">
                <a:solidFill>
                  <a:schemeClr val="bg1"/>
                </a:solidFill>
                <a:latin typeface="Segoe UI" panose="020B0502040204020203" pitchFamily="34" charset="0"/>
                <a:cs typeface="Segoe UI" panose="020B0502040204020203" pitchFamily="34" charset="0"/>
              </a:defRPr>
            </a:lvl1pPr>
          </a:lstStyle>
          <a:p>
            <a:pPr lvl="0"/>
            <a:r>
              <a:rPr lang="en-US" dirty="0"/>
              <a:t>1</a:t>
            </a:r>
          </a:p>
        </p:txBody>
      </p:sp>
      <p:sp>
        <p:nvSpPr>
          <p:cNvPr id="16" name="Text Placeholder 2"/>
          <p:cNvSpPr>
            <a:spLocks noGrp="1"/>
          </p:cNvSpPr>
          <p:nvPr>
            <p:ph type="body" sz="quarter" idx="19" hasCustomPrompt="1"/>
          </p:nvPr>
        </p:nvSpPr>
        <p:spPr>
          <a:xfrm>
            <a:off x="2471351" y="829501"/>
            <a:ext cx="4118919" cy="82708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17" name="Graphic 1">
            <a:extLst>
              <a:ext uri="{FF2B5EF4-FFF2-40B4-BE49-F238E27FC236}">
                <a16:creationId xmlns:a16="http://schemas.microsoft.com/office/drawing/2014/main" id="{1B37CBFE-01BD-4D9C-8426-C96837443A1F}"/>
              </a:ext>
            </a:extLst>
          </p:cNvPr>
          <p:cNvSpPr/>
          <p:nvPr userDrawn="1"/>
        </p:nvSpPr>
        <p:spPr>
          <a:xfrm>
            <a:off x="5982823" y="2080903"/>
            <a:ext cx="5852575" cy="1042062"/>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18" name="Text Placeholder 2"/>
          <p:cNvSpPr>
            <a:spLocks noGrp="1"/>
          </p:cNvSpPr>
          <p:nvPr>
            <p:ph type="body" sz="quarter" idx="20" hasCustomPrompt="1"/>
          </p:nvPr>
        </p:nvSpPr>
        <p:spPr>
          <a:xfrm>
            <a:off x="6070459" y="2213458"/>
            <a:ext cx="1340738" cy="827087"/>
          </a:xfrm>
          <a:prstGeom prst="rect">
            <a:avLst/>
          </a:prstGeom>
        </p:spPr>
        <p:txBody>
          <a:bodyPr anchor="ctr"/>
          <a:lstStyle>
            <a:lvl1pPr marL="0" indent="0" rtl="0">
              <a:buNone/>
              <a:defRPr sz="7200" b="1">
                <a:solidFill>
                  <a:schemeClr val="bg1"/>
                </a:solidFill>
                <a:latin typeface="Segoe UI" panose="020B0502040204020203" pitchFamily="34" charset="0"/>
                <a:cs typeface="Segoe UI" panose="020B0502040204020203" pitchFamily="34" charset="0"/>
              </a:defRPr>
            </a:lvl1pPr>
          </a:lstStyle>
          <a:p>
            <a:pPr lvl="0"/>
            <a:r>
              <a:rPr lang="en-US" dirty="0"/>
              <a:t>2</a:t>
            </a:r>
          </a:p>
        </p:txBody>
      </p:sp>
      <p:sp>
        <p:nvSpPr>
          <p:cNvPr id="19" name="Text Placeholder 2"/>
          <p:cNvSpPr>
            <a:spLocks noGrp="1"/>
          </p:cNvSpPr>
          <p:nvPr>
            <p:ph type="body" sz="quarter" idx="21" hasCustomPrompt="1"/>
          </p:nvPr>
        </p:nvSpPr>
        <p:spPr>
          <a:xfrm>
            <a:off x="7232821" y="2213458"/>
            <a:ext cx="4118919" cy="82708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1" name="Graphic 1">
            <a:extLst>
              <a:ext uri="{FF2B5EF4-FFF2-40B4-BE49-F238E27FC236}">
                <a16:creationId xmlns:a16="http://schemas.microsoft.com/office/drawing/2014/main" id="{1B37CBFE-01BD-4D9C-8426-C96837443A1F}"/>
              </a:ext>
            </a:extLst>
          </p:cNvPr>
          <p:cNvSpPr/>
          <p:nvPr userDrawn="1"/>
        </p:nvSpPr>
        <p:spPr>
          <a:xfrm>
            <a:off x="1221353" y="3464860"/>
            <a:ext cx="5852575" cy="1042062"/>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2" name="Text Placeholder 2"/>
          <p:cNvSpPr>
            <a:spLocks noGrp="1"/>
          </p:cNvSpPr>
          <p:nvPr>
            <p:ph type="body" sz="quarter" idx="22" hasCustomPrompt="1"/>
          </p:nvPr>
        </p:nvSpPr>
        <p:spPr>
          <a:xfrm>
            <a:off x="1308989" y="3597415"/>
            <a:ext cx="1340738" cy="827087"/>
          </a:xfrm>
          <a:prstGeom prst="rect">
            <a:avLst/>
          </a:prstGeom>
        </p:spPr>
        <p:txBody>
          <a:bodyPr anchor="ctr"/>
          <a:lstStyle>
            <a:lvl1pPr marL="0" indent="0" rtl="0">
              <a:buNone/>
              <a:defRPr sz="7200" b="1">
                <a:solidFill>
                  <a:schemeClr val="bg1"/>
                </a:solidFill>
                <a:latin typeface="Segoe UI" panose="020B0502040204020203" pitchFamily="34" charset="0"/>
                <a:cs typeface="Segoe UI" panose="020B0502040204020203" pitchFamily="34" charset="0"/>
              </a:defRPr>
            </a:lvl1pPr>
          </a:lstStyle>
          <a:p>
            <a:pPr lvl="0"/>
            <a:r>
              <a:rPr lang="en-US" dirty="0"/>
              <a:t>3</a:t>
            </a:r>
          </a:p>
        </p:txBody>
      </p:sp>
      <p:sp>
        <p:nvSpPr>
          <p:cNvPr id="23" name="Text Placeholder 2"/>
          <p:cNvSpPr>
            <a:spLocks noGrp="1"/>
          </p:cNvSpPr>
          <p:nvPr>
            <p:ph type="body" sz="quarter" idx="23" hasCustomPrompt="1"/>
          </p:nvPr>
        </p:nvSpPr>
        <p:spPr>
          <a:xfrm>
            <a:off x="2471351" y="3597415"/>
            <a:ext cx="4118919" cy="82708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4" name="Graphic 1">
            <a:extLst>
              <a:ext uri="{FF2B5EF4-FFF2-40B4-BE49-F238E27FC236}">
                <a16:creationId xmlns:a16="http://schemas.microsoft.com/office/drawing/2014/main" id="{1B37CBFE-01BD-4D9C-8426-C96837443A1F}"/>
              </a:ext>
            </a:extLst>
          </p:cNvPr>
          <p:cNvSpPr/>
          <p:nvPr userDrawn="1"/>
        </p:nvSpPr>
        <p:spPr>
          <a:xfrm>
            <a:off x="5982823" y="4848817"/>
            <a:ext cx="5852575" cy="1042062"/>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5" name="Text Placeholder 2"/>
          <p:cNvSpPr>
            <a:spLocks noGrp="1"/>
          </p:cNvSpPr>
          <p:nvPr>
            <p:ph type="body" sz="quarter" idx="24" hasCustomPrompt="1"/>
          </p:nvPr>
        </p:nvSpPr>
        <p:spPr>
          <a:xfrm>
            <a:off x="6070459" y="4981372"/>
            <a:ext cx="1340738" cy="827087"/>
          </a:xfrm>
          <a:prstGeom prst="rect">
            <a:avLst/>
          </a:prstGeom>
        </p:spPr>
        <p:txBody>
          <a:bodyPr anchor="ctr"/>
          <a:lstStyle>
            <a:lvl1pPr marL="0" indent="0" rtl="0">
              <a:buNone/>
              <a:defRPr sz="7200" b="1">
                <a:solidFill>
                  <a:schemeClr val="bg1"/>
                </a:solidFill>
                <a:latin typeface="Segoe UI" panose="020B0502040204020203" pitchFamily="34" charset="0"/>
                <a:cs typeface="Segoe UI" panose="020B0502040204020203" pitchFamily="34" charset="0"/>
              </a:defRPr>
            </a:lvl1pPr>
          </a:lstStyle>
          <a:p>
            <a:pPr lvl="0"/>
            <a:r>
              <a:rPr lang="en-US" dirty="0"/>
              <a:t>4</a:t>
            </a:r>
          </a:p>
        </p:txBody>
      </p:sp>
      <p:sp>
        <p:nvSpPr>
          <p:cNvPr id="27" name="Text Placeholder 2"/>
          <p:cNvSpPr>
            <a:spLocks noGrp="1"/>
          </p:cNvSpPr>
          <p:nvPr>
            <p:ph type="body" sz="quarter" idx="25" hasCustomPrompt="1"/>
          </p:nvPr>
        </p:nvSpPr>
        <p:spPr>
          <a:xfrm>
            <a:off x="7232821" y="4981372"/>
            <a:ext cx="4118919" cy="82708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2431927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Creative  2">
    <p:spTree>
      <p:nvGrpSpPr>
        <p:cNvPr id="1" name=""/>
        <p:cNvGrpSpPr/>
        <p:nvPr/>
      </p:nvGrpSpPr>
      <p:grpSpPr>
        <a:xfrm>
          <a:off x="0" y="0"/>
          <a:ext cx="0" cy="0"/>
          <a:chOff x="0" y="0"/>
          <a:chExt cx="0" cy="0"/>
        </a:xfrm>
      </p:grpSpPr>
      <p:sp>
        <p:nvSpPr>
          <p:cNvPr id="32" name="Graphic 1">
            <a:extLst>
              <a:ext uri="{FF2B5EF4-FFF2-40B4-BE49-F238E27FC236}">
                <a16:creationId xmlns:a16="http://schemas.microsoft.com/office/drawing/2014/main" id="{1B37CBFE-01BD-4D9C-8426-C96837443A1F}"/>
              </a:ext>
            </a:extLst>
          </p:cNvPr>
          <p:cNvSpPr/>
          <p:nvPr userDrawn="1"/>
        </p:nvSpPr>
        <p:spPr>
          <a:xfrm>
            <a:off x="1221354" y="1334531"/>
            <a:ext cx="5022928" cy="74223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3" name="Text Placeholder 2"/>
          <p:cNvSpPr>
            <a:spLocks noGrp="1"/>
          </p:cNvSpPr>
          <p:nvPr>
            <p:ph type="body" sz="quarter" idx="18" hasCustomPrompt="1"/>
          </p:nvPr>
        </p:nvSpPr>
        <p:spPr>
          <a:xfrm>
            <a:off x="1399605" y="1334531"/>
            <a:ext cx="1340738" cy="827087"/>
          </a:xfrm>
          <a:prstGeom prst="rect">
            <a:avLst/>
          </a:prstGeom>
        </p:spPr>
        <p:txBody>
          <a:bodyPr anchor="ctr"/>
          <a:lstStyle>
            <a:lvl1pPr marL="0" indent="0">
              <a:buNone/>
              <a:defRPr sz="5400" b="1">
                <a:solidFill>
                  <a:schemeClr val="bg1"/>
                </a:solidFill>
                <a:latin typeface="Segoe UI" panose="020B0502040204020203" pitchFamily="34" charset="0"/>
                <a:cs typeface="Segoe UI" panose="020B0502040204020203" pitchFamily="34" charset="0"/>
              </a:defRPr>
            </a:lvl1pPr>
          </a:lstStyle>
          <a:p>
            <a:pPr lvl="0"/>
            <a:r>
              <a:rPr lang="en-US" dirty="0"/>
              <a:t>1</a:t>
            </a:r>
          </a:p>
        </p:txBody>
      </p:sp>
      <p:sp>
        <p:nvSpPr>
          <p:cNvPr id="16" name="Text Placeholder 2"/>
          <p:cNvSpPr>
            <a:spLocks noGrp="1"/>
          </p:cNvSpPr>
          <p:nvPr>
            <p:ph type="body" sz="quarter" idx="19" hasCustomPrompt="1"/>
          </p:nvPr>
        </p:nvSpPr>
        <p:spPr>
          <a:xfrm>
            <a:off x="2561967" y="1334531"/>
            <a:ext cx="4118919" cy="827087"/>
          </a:xfrm>
          <a:prstGeom prst="rect">
            <a:avLst/>
          </a:prstGeom>
        </p:spPr>
        <p:txBody>
          <a:bodyPr anchor="ctr"/>
          <a:lstStyle>
            <a:lvl1pPr marL="0" indent="0">
              <a:buNone/>
              <a:defRPr sz="10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17" name="Graphic 1">
            <a:extLst>
              <a:ext uri="{FF2B5EF4-FFF2-40B4-BE49-F238E27FC236}">
                <a16:creationId xmlns:a16="http://schemas.microsoft.com/office/drawing/2014/main" id="{1B37CBFE-01BD-4D9C-8426-C96837443A1F}"/>
              </a:ext>
            </a:extLst>
          </p:cNvPr>
          <p:cNvSpPr/>
          <p:nvPr userDrawn="1"/>
        </p:nvSpPr>
        <p:spPr>
          <a:xfrm>
            <a:off x="5982824" y="2262516"/>
            <a:ext cx="5022929" cy="74223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18" name="Text Placeholder 2"/>
          <p:cNvSpPr>
            <a:spLocks noGrp="1"/>
          </p:cNvSpPr>
          <p:nvPr>
            <p:ph type="body" sz="quarter" idx="20" hasCustomPrompt="1"/>
          </p:nvPr>
        </p:nvSpPr>
        <p:spPr>
          <a:xfrm>
            <a:off x="6073440" y="2228325"/>
            <a:ext cx="1340738" cy="827087"/>
          </a:xfrm>
          <a:prstGeom prst="rect">
            <a:avLst/>
          </a:prstGeom>
        </p:spPr>
        <p:txBody>
          <a:bodyPr anchor="ctr"/>
          <a:lstStyle>
            <a:lvl1pPr marL="0" indent="0" rtl="0">
              <a:buNone/>
              <a:defRPr sz="5400" b="1">
                <a:solidFill>
                  <a:schemeClr val="bg1"/>
                </a:solidFill>
                <a:latin typeface="Segoe UI" panose="020B0502040204020203" pitchFamily="34" charset="0"/>
                <a:cs typeface="Segoe UI" panose="020B0502040204020203" pitchFamily="34" charset="0"/>
              </a:defRPr>
            </a:lvl1pPr>
          </a:lstStyle>
          <a:p>
            <a:pPr lvl="0"/>
            <a:r>
              <a:rPr lang="en-US" dirty="0"/>
              <a:t>2</a:t>
            </a:r>
          </a:p>
        </p:txBody>
      </p:sp>
      <p:sp>
        <p:nvSpPr>
          <p:cNvPr id="19" name="Text Placeholder 2"/>
          <p:cNvSpPr>
            <a:spLocks noGrp="1"/>
          </p:cNvSpPr>
          <p:nvPr>
            <p:ph type="body" sz="quarter" idx="21" hasCustomPrompt="1"/>
          </p:nvPr>
        </p:nvSpPr>
        <p:spPr>
          <a:xfrm>
            <a:off x="7235802" y="2228325"/>
            <a:ext cx="4118919" cy="827087"/>
          </a:xfrm>
          <a:prstGeom prst="rect">
            <a:avLst/>
          </a:prstGeom>
        </p:spPr>
        <p:txBody>
          <a:bodyPr anchor="ctr"/>
          <a:lstStyle>
            <a:lvl1pPr marL="0" indent="0" rtl="0">
              <a:buNone/>
              <a:defRPr sz="10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1" name="Graphic 1">
            <a:extLst>
              <a:ext uri="{FF2B5EF4-FFF2-40B4-BE49-F238E27FC236}">
                <a16:creationId xmlns:a16="http://schemas.microsoft.com/office/drawing/2014/main" id="{1B37CBFE-01BD-4D9C-8426-C96837443A1F}"/>
              </a:ext>
            </a:extLst>
          </p:cNvPr>
          <p:cNvSpPr/>
          <p:nvPr userDrawn="1"/>
        </p:nvSpPr>
        <p:spPr>
          <a:xfrm>
            <a:off x="1221354" y="3201370"/>
            <a:ext cx="4761470" cy="74223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2" name="Text Placeholder 2"/>
          <p:cNvSpPr>
            <a:spLocks noGrp="1"/>
          </p:cNvSpPr>
          <p:nvPr>
            <p:ph type="body" sz="quarter" idx="22" hasCustomPrompt="1"/>
          </p:nvPr>
        </p:nvSpPr>
        <p:spPr>
          <a:xfrm>
            <a:off x="1399605" y="3217845"/>
            <a:ext cx="1340738" cy="827087"/>
          </a:xfrm>
          <a:prstGeom prst="rect">
            <a:avLst/>
          </a:prstGeom>
        </p:spPr>
        <p:txBody>
          <a:bodyPr anchor="ctr"/>
          <a:lstStyle>
            <a:lvl1pPr marL="0" indent="0" rtl="0">
              <a:buNone/>
              <a:defRPr sz="5400" b="1">
                <a:solidFill>
                  <a:schemeClr val="bg1"/>
                </a:solidFill>
                <a:latin typeface="Segoe UI" panose="020B0502040204020203" pitchFamily="34" charset="0"/>
                <a:cs typeface="Segoe UI" panose="020B0502040204020203" pitchFamily="34" charset="0"/>
              </a:defRPr>
            </a:lvl1pPr>
          </a:lstStyle>
          <a:p>
            <a:pPr lvl="0"/>
            <a:r>
              <a:rPr lang="en-US" dirty="0"/>
              <a:t>3</a:t>
            </a:r>
          </a:p>
        </p:txBody>
      </p:sp>
      <p:sp>
        <p:nvSpPr>
          <p:cNvPr id="23" name="Text Placeholder 2"/>
          <p:cNvSpPr>
            <a:spLocks noGrp="1"/>
          </p:cNvSpPr>
          <p:nvPr>
            <p:ph type="body" sz="quarter" idx="23" hasCustomPrompt="1"/>
          </p:nvPr>
        </p:nvSpPr>
        <p:spPr>
          <a:xfrm>
            <a:off x="2561967" y="3217845"/>
            <a:ext cx="4118919" cy="827087"/>
          </a:xfrm>
          <a:prstGeom prst="rect">
            <a:avLst/>
          </a:prstGeom>
        </p:spPr>
        <p:txBody>
          <a:bodyPr anchor="ctr"/>
          <a:lstStyle>
            <a:lvl1pPr marL="0" indent="0" rtl="0">
              <a:buNone/>
              <a:defRPr sz="10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8" name="Graphic 1">
            <a:extLst>
              <a:ext uri="{FF2B5EF4-FFF2-40B4-BE49-F238E27FC236}">
                <a16:creationId xmlns:a16="http://schemas.microsoft.com/office/drawing/2014/main" id="{1B37CBFE-01BD-4D9C-8426-C96837443A1F}"/>
              </a:ext>
            </a:extLst>
          </p:cNvPr>
          <p:cNvSpPr/>
          <p:nvPr userDrawn="1"/>
        </p:nvSpPr>
        <p:spPr>
          <a:xfrm>
            <a:off x="5982824" y="4174415"/>
            <a:ext cx="5022929" cy="74223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9" name="Text Placeholder 2"/>
          <p:cNvSpPr>
            <a:spLocks noGrp="1"/>
          </p:cNvSpPr>
          <p:nvPr>
            <p:ph type="body" sz="quarter" idx="24" hasCustomPrompt="1"/>
          </p:nvPr>
        </p:nvSpPr>
        <p:spPr>
          <a:xfrm>
            <a:off x="6073440" y="4140224"/>
            <a:ext cx="1340738" cy="827087"/>
          </a:xfrm>
          <a:prstGeom prst="rect">
            <a:avLst/>
          </a:prstGeom>
        </p:spPr>
        <p:txBody>
          <a:bodyPr anchor="ctr"/>
          <a:lstStyle>
            <a:lvl1pPr marL="0" indent="0" rtl="0">
              <a:buNone/>
              <a:defRPr sz="5400" b="1">
                <a:solidFill>
                  <a:schemeClr val="bg1"/>
                </a:solidFill>
                <a:latin typeface="Segoe UI" panose="020B0502040204020203" pitchFamily="34" charset="0"/>
                <a:cs typeface="Segoe UI" panose="020B0502040204020203" pitchFamily="34" charset="0"/>
              </a:defRPr>
            </a:lvl1pPr>
          </a:lstStyle>
          <a:p>
            <a:pPr lvl="0"/>
            <a:r>
              <a:rPr lang="en-US" dirty="0"/>
              <a:t>4</a:t>
            </a:r>
          </a:p>
        </p:txBody>
      </p:sp>
      <p:sp>
        <p:nvSpPr>
          <p:cNvPr id="30" name="Text Placeholder 2"/>
          <p:cNvSpPr>
            <a:spLocks noGrp="1"/>
          </p:cNvSpPr>
          <p:nvPr>
            <p:ph type="body" sz="quarter" idx="25" hasCustomPrompt="1"/>
          </p:nvPr>
        </p:nvSpPr>
        <p:spPr>
          <a:xfrm>
            <a:off x="7235802" y="4140224"/>
            <a:ext cx="4118919" cy="827087"/>
          </a:xfrm>
          <a:prstGeom prst="rect">
            <a:avLst/>
          </a:prstGeom>
        </p:spPr>
        <p:txBody>
          <a:bodyPr anchor="ctr"/>
          <a:lstStyle>
            <a:lvl1pPr marL="0" indent="0" rtl="0">
              <a:buNone/>
              <a:defRPr sz="10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31" name="Graphic 1">
            <a:extLst>
              <a:ext uri="{FF2B5EF4-FFF2-40B4-BE49-F238E27FC236}">
                <a16:creationId xmlns:a16="http://schemas.microsoft.com/office/drawing/2014/main" id="{1B37CBFE-01BD-4D9C-8426-C96837443A1F}"/>
              </a:ext>
            </a:extLst>
          </p:cNvPr>
          <p:cNvSpPr/>
          <p:nvPr userDrawn="1"/>
        </p:nvSpPr>
        <p:spPr>
          <a:xfrm>
            <a:off x="1217173" y="5174332"/>
            <a:ext cx="4761470" cy="74223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33" name="Text Placeholder 2"/>
          <p:cNvSpPr>
            <a:spLocks noGrp="1"/>
          </p:cNvSpPr>
          <p:nvPr>
            <p:ph type="body" sz="quarter" idx="26" hasCustomPrompt="1"/>
          </p:nvPr>
        </p:nvSpPr>
        <p:spPr>
          <a:xfrm>
            <a:off x="1395424" y="5190807"/>
            <a:ext cx="1340738" cy="827087"/>
          </a:xfrm>
          <a:prstGeom prst="rect">
            <a:avLst/>
          </a:prstGeom>
        </p:spPr>
        <p:txBody>
          <a:bodyPr anchor="ctr"/>
          <a:lstStyle>
            <a:lvl1pPr marL="0" indent="0" rtl="0">
              <a:buNone/>
              <a:defRPr sz="5400" b="1">
                <a:solidFill>
                  <a:schemeClr val="bg1"/>
                </a:solidFill>
                <a:latin typeface="Segoe UI" panose="020B0502040204020203" pitchFamily="34" charset="0"/>
                <a:cs typeface="Segoe UI" panose="020B0502040204020203" pitchFamily="34" charset="0"/>
              </a:defRPr>
            </a:lvl1pPr>
          </a:lstStyle>
          <a:p>
            <a:pPr lvl="0"/>
            <a:r>
              <a:rPr lang="en-US" dirty="0"/>
              <a:t>5</a:t>
            </a:r>
          </a:p>
        </p:txBody>
      </p:sp>
      <p:sp>
        <p:nvSpPr>
          <p:cNvPr id="34" name="Text Placeholder 2"/>
          <p:cNvSpPr>
            <a:spLocks noGrp="1"/>
          </p:cNvSpPr>
          <p:nvPr>
            <p:ph type="body" sz="quarter" idx="27" hasCustomPrompt="1"/>
          </p:nvPr>
        </p:nvSpPr>
        <p:spPr>
          <a:xfrm>
            <a:off x="2557786" y="5190807"/>
            <a:ext cx="4118919" cy="827087"/>
          </a:xfrm>
          <a:prstGeom prst="rect">
            <a:avLst/>
          </a:prstGeom>
        </p:spPr>
        <p:txBody>
          <a:bodyPr anchor="ctr"/>
          <a:lstStyle>
            <a:lvl1pPr marL="0" indent="0" rtl="0">
              <a:buNone/>
              <a:defRPr sz="10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1558013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reative 3">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41639B-2D7B-4107-95F5-E270654CB85B}"/>
              </a:ext>
            </a:extLst>
          </p:cNvPr>
          <p:cNvSpPr>
            <a:spLocks noGrp="1"/>
          </p:cNvSpPr>
          <p:nvPr>
            <p:ph sz="quarter" idx="25"/>
          </p:nvPr>
        </p:nvSpPr>
        <p:spPr>
          <a:xfrm>
            <a:off x="352425" y="696913"/>
            <a:ext cx="5172075" cy="4948237"/>
          </a:xfrm>
          <a:prstGeom prst="rect">
            <a:avLst/>
          </a:prstGeo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Graphic 1">
            <a:extLst>
              <a:ext uri="{FF2B5EF4-FFF2-40B4-BE49-F238E27FC236}">
                <a16:creationId xmlns:a16="http://schemas.microsoft.com/office/drawing/2014/main" id="{1B37CBFE-01BD-4D9C-8426-C96837443A1F}"/>
              </a:ext>
            </a:extLst>
          </p:cNvPr>
          <p:cNvSpPr/>
          <p:nvPr userDrawn="1"/>
        </p:nvSpPr>
        <p:spPr>
          <a:xfrm>
            <a:off x="5966347" y="565140"/>
            <a:ext cx="5852575" cy="76939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4" name="Text Placeholder 2"/>
          <p:cNvSpPr>
            <a:spLocks noGrp="1"/>
          </p:cNvSpPr>
          <p:nvPr>
            <p:ph type="body" sz="quarter" idx="18" hasCustomPrompt="1"/>
          </p:nvPr>
        </p:nvSpPr>
        <p:spPr>
          <a:xfrm>
            <a:off x="6053983" y="697695"/>
            <a:ext cx="1340738" cy="610667"/>
          </a:xfrm>
          <a:prstGeom prst="rect">
            <a:avLst/>
          </a:prstGeom>
        </p:spPr>
        <p:txBody>
          <a:bodyPr anchor="ctr"/>
          <a:lstStyle>
            <a:lvl1pPr marL="0" indent="0">
              <a:buNone/>
              <a:defRPr sz="6600" b="1">
                <a:solidFill>
                  <a:schemeClr val="bg1"/>
                </a:solidFill>
                <a:latin typeface="Segoe UI" panose="020B0502040204020203" pitchFamily="34" charset="0"/>
                <a:cs typeface="Segoe UI" panose="020B0502040204020203" pitchFamily="34" charset="0"/>
              </a:defRPr>
            </a:lvl1pPr>
          </a:lstStyle>
          <a:p>
            <a:pPr lvl="0"/>
            <a:r>
              <a:rPr lang="en-US" dirty="0"/>
              <a:t>1</a:t>
            </a:r>
          </a:p>
        </p:txBody>
      </p:sp>
      <p:sp>
        <p:nvSpPr>
          <p:cNvPr id="25" name="Text Placeholder 2"/>
          <p:cNvSpPr>
            <a:spLocks noGrp="1"/>
          </p:cNvSpPr>
          <p:nvPr>
            <p:ph type="body" sz="quarter" idx="19" hasCustomPrompt="1"/>
          </p:nvPr>
        </p:nvSpPr>
        <p:spPr>
          <a:xfrm>
            <a:off x="7216345" y="697695"/>
            <a:ext cx="4118919" cy="61066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7" name="Graphic 1">
            <a:extLst>
              <a:ext uri="{FF2B5EF4-FFF2-40B4-BE49-F238E27FC236}">
                <a16:creationId xmlns:a16="http://schemas.microsoft.com/office/drawing/2014/main" id="{1B37CBFE-01BD-4D9C-8426-C96837443A1F}"/>
              </a:ext>
            </a:extLst>
          </p:cNvPr>
          <p:cNvSpPr/>
          <p:nvPr userDrawn="1"/>
        </p:nvSpPr>
        <p:spPr>
          <a:xfrm>
            <a:off x="5966347" y="1467085"/>
            <a:ext cx="5852575" cy="76939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9" name="Text Placeholder 2"/>
          <p:cNvSpPr>
            <a:spLocks noGrp="1"/>
          </p:cNvSpPr>
          <p:nvPr>
            <p:ph type="body" sz="quarter" idx="26" hasCustomPrompt="1"/>
          </p:nvPr>
        </p:nvSpPr>
        <p:spPr>
          <a:xfrm>
            <a:off x="6053983" y="1599640"/>
            <a:ext cx="1340738" cy="610667"/>
          </a:xfrm>
          <a:prstGeom prst="rect">
            <a:avLst/>
          </a:prstGeom>
        </p:spPr>
        <p:txBody>
          <a:bodyPr anchor="ctr"/>
          <a:lstStyle>
            <a:lvl1pPr marL="0" indent="0">
              <a:buNone/>
              <a:defRPr sz="6600" b="1">
                <a:solidFill>
                  <a:schemeClr val="bg1"/>
                </a:solidFill>
                <a:latin typeface="Segoe UI" panose="020B0502040204020203" pitchFamily="34" charset="0"/>
                <a:cs typeface="Segoe UI" panose="020B0502040204020203" pitchFamily="34" charset="0"/>
              </a:defRPr>
            </a:lvl1pPr>
          </a:lstStyle>
          <a:p>
            <a:pPr lvl="0"/>
            <a:r>
              <a:rPr lang="en-US" dirty="0"/>
              <a:t>2</a:t>
            </a:r>
          </a:p>
        </p:txBody>
      </p:sp>
      <p:sp>
        <p:nvSpPr>
          <p:cNvPr id="42" name="Text Placeholder 2"/>
          <p:cNvSpPr>
            <a:spLocks noGrp="1"/>
          </p:cNvSpPr>
          <p:nvPr>
            <p:ph type="body" sz="quarter" idx="27" hasCustomPrompt="1"/>
          </p:nvPr>
        </p:nvSpPr>
        <p:spPr>
          <a:xfrm>
            <a:off x="7216345" y="1599640"/>
            <a:ext cx="4118919" cy="61066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43" name="Graphic 1">
            <a:extLst>
              <a:ext uri="{FF2B5EF4-FFF2-40B4-BE49-F238E27FC236}">
                <a16:creationId xmlns:a16="http://schemas.microsoft.com/office/drawing/2014/main" id="{1B37CBFE-01BD-4D9C-8426-C96837443A1F}"/>
              </a:ext>
            </a:extLst>
          </p:cNvPr>
          <p:cNvSpPr/>
          <p:nvPr userDrawn="1"/>
        </p:nvSpPr>
        <p:spPr>
          <a:xfrm>
            <a:off x="5966347" y="2369030"/>
            <a:ext cx="5852575" cy="76939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44" name="Text Placeholder 2"/>
          <p:cNvSpPr>
            <a:spLocks noGrp="1"/>
          </p:cNvSpPr>
          <p:nvPr>
            <p:ph type="body" sz="quarter" idx="28" hasCustomPrompt="1"/>
          </p:nvPr>
        </p:nvSpPr>
        <p:spPr>
          <a:xfrm>
            <a:off x="6053983" y="2501585"/>
            <a:ext cx="1340738" cy="610667"/>
          </a:xfrm>
          <a:prstGeom prst="rect">
            <a:avLst/>
          </a:prstGeom>
        </p:spPr>
        <p:txBody>
          <a:bodyPr anchor="ctr"/>
          <a:lstStyle>
            <a:lvl1pPr marL="0" indent="0">
              <a:buNone/>
              <a:defRPr sz="6600" b="1">
                <a:solidFill>
                  <a:schemeClr val="bg1"/>
                </a:solidFill>
                <a:latin typeface="Segoe UI" panose="020B0502040204020203" pitchFamily="34" charset="0"/>
                <a:cs typeface="Segoe UI" panose="020B0502040204020203" pitchFamily="34" charset="0"/>
              </a:defRPr>
            </a:lvl1pPr>
          </a:lstStyle>
          <a:p>
            <a:pPr lvl="0"/>
            <a:r>
              <a:rPr lang="en-US" dirty="0"/>
              <a:t>3</a:t>
            </a:r>
          </a:p>
        </p:txBody>
      </p:sp>
      <p:sp>
        <p:nvSpPr>
          <p:cNvPr id="45" name="Text Placeholder 2"/>
          <p:cNvSpPr>
            <a:spLocks noGrp="1"/>
          </p:cNvSpPr>
          <p:nvPr>
            <p:ph type="body" sz="quarter" idx="29" hasCustomPrompt="1"/>
          </p:nvPr>
        </p:nvSpPr>
        <p:spPr>
          <a:xfrm>
            <a:off x="7216345" y="2501585"/>
            <a:ext cx="4118919" cy="61066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46" name="Graphic 1">
            <a:extLst>
              <a:ext uri="{FF2B5EF4-FFF2-40B4-BE49-F238E27FC236}">
                <a16:creationId xmlns:a16="http://schemas.microsoft.com/office/drawing/2014/main" id="{1B37CBFE-01BD-4D9C-8426-C96837443A1F}"/>
              </a:ext>
            </a:extLst>
          </p:cNvPr>
          <p:cNvSpPr/>
          <p:nvPr userDrawn="1"/>
        </p:nvSpPr>
        <p:spPr>
          <a:xfrm>
            <a:off x="5966347" y="3270975"/>
            <a:ext cx="5852575" cy="76939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47" name="Text Placeholder 2"/>
          <p:cNvSpPr>
            <a:spLocks noGrp="1"/>
          </p:cNvSpPr>
          <p:nvPr>
            <p:ph type="body" sz="quarter" idx="30" hasCustomPrompt="1"/>
          </p:nvPr>
        </p:nvSpPr>
        <p:spPr>
          <a:xfrm>
            <a:off x="6053983" y="3403530"/>
            <a:ext cx="1340738" cy="610667"/>
          </a:xfrm>
          <a:prstGeom prst="rect">
            <a:avLst/>
          </a:prstGeom>
        </p:spPr>
        <p:txBody>
          <a:bodyPr anchor="ctr"/>
          <a:lstStyle>
            <a:lvl1pPr marL="0" indent="0">
              <a:buNone/>
              <a:defRPr sz="6600" b="1">
                <a:solidFill>
                  <a:schemeClr val="bg1"/>
                </a:solidFill>
                <a:latin typeface="Segoe UI" panose="020B0502040204020203" pitchFamily="34" charset="0"/>
                <a:cs typeface="Segoe UI" panose="020B0502040204020203" pitchFamily="34" charset="0"/>
              </a:defRPr>
            </a:lvl1pPr>
          </a:lstStyle>
          <a:p>
            <a:pPr lvl="0"/>
            <a:r>
              <a:rPr lang="en-US" dirty="0"/>
              <a:t>4</a:t>
            </a:r>
          </a:p>
        </p:txBody>
      </p:sp>
      <p:sp>
        <p:nvSpPr>
          <p:cNvPr id="48" name="Text Placeholder 2"/>
          <p:cNvSpPr>
            <a:spLocks noGrp="1"/>
          </p:cNvSpPr>
          <p:nvPr>
            <p:ph type="body" sz="quarter" idx="31" hasCustomPrompt="1"/>
          </p:nvPr>
        </p:nvSpPr>
        <p:spPr>
          <a:xfrm>
            <a:off x="7216345" y="3403530"/>
            <a:ext cx="4118919" cy="61066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49" name="Graphic 1">
            <a:extLst>
              <a:ext uri="{FF2B5EF4-FFF2-40B4-BE49-F238E27FC236}">
                <a16:creationId xmlns:a16="http://schemas.microsoft.com/office/drawing/2014/main" id="{1B37CBFE-01BD-4D9C-8426-C96837443A1F}"/>
              </a:ext>
            </a:extLst>
          </p:cNvPr>
          <p:cNvSpPr/>
          <p:nvPr userDrawn="1"/>
        </p:nvSpPr>
        <p:spPr>
          <a:xfrm>
            <a:off x="5966347" y="4172920"/>
            <a:ext cx="5852575" cy="76939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50" name="Text Placeholder 2"/>
          <p:cNvSpPr>
            <a:spLocks noGrp="1"/>
          </p:cNvSpPr>
          <p:nvPr>
            <p:ph type="body" sz="quarter" idx="32" hasCustomPrompt="1"/>
          </p:nvPr>
        </p:nvSpPr>
        <p:spPr>
          <a:xfrm>
            <a:off x="6053983" y="4305475"/>
            <a:ext cx="1340738" cy="610667"/>
          </a:xfrm>
          <a:prstGeom prst="rect">
            <a:avLst/>
          </a:prstGeom>
        </p:spPr>
        <p:txBody>
          <a:bodyPr anchor="ctr"/>
          <a:lstStyle>
            <a:lvl1pPr marL="0" indent="0">
              <a:buNone/>
              <a:defRPr sz="6600" b="1">
                <a:solidFill>
                  <a:schemeClr val="bg1"/>
                </a:solidFill>
                <a:latin typeface="Segoe UI" panose="020B0502040204020203" pitchFamily="34" charset="0"/>
                <a:cs typeface="Segoe UI" panose="020B0502040204020203" pitchFamily="34" charset="0"/>
              </a:defRPr>
            </a:lvl1pPr>
          </a:lstStyle>
          <a:p>
            <a:pPr lvl="0"/>
            <a:r>
              <a:rPr lang="en-US" dirty="0"/>
              <a:t>5</a:t>
            </a:r>
          </a:p>
        </p:txBody>
      </p:sp>
      <p:sp>
        <p:nvSpPr>
          <p:cNvPr id="51" name="Text Placeholder 2"/>
          <p:cNvSpPr>
            <a:spLocks noGrp="1"/>
          </p:cNvSpPr>
          <p:nvPr>
            <p:ph type="body" sz="quarter" idx="33" hasCustomPrompt="1"/>
          </p:nvPr>
        </p:nvSpPr>
        <p:spPr>
          <a:xfrm>
            <a:off x="7216345" y="4305475"/>
            <a:ext cx="4118919" cy="61066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52" name="Graphic 1">
            <a:extLst>
              <a:ext uri="{FF2B5EF4-FFF2-40B4-BE49-F238E27FC236}">
                <a16:creationId xmlns:a16="http://schemas.microsoft.com/office/drawing/2014/main" id="{1B37CBFE-01BD-4D9C-8426-C96837443A1F}"/>
              </a:ext>
            </a:extLst>
          </p:cNvPr>
          <p:cNvSpPr/>
          <p:nvPr userDrawn="1"/>
        </p:nvSpPr>
        <p:spPr>
          <a:xfrm>
            <a:off x="5966347" y="5074865"/>
            <a:ext cx="5852575" cy="76939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53" name="Text Placeholder 2"/>
          <p:cNvSpPr>
            <a:spLocks noGrp="1"/>
          </p:cNvSpPr>
          <p:nvPr>
            <p:ph type="body" sz="quarter" idx="34" hasCustomPrompt="1"/>
          </p:nvPr>
        </p:nvSpPr>
        <p:spPr>
          <a:xfrm>
            <a:off x="6053983" y="5207420"/>
            <a:ext cx="1340738" cy="610667"/>
          </a:xfrm>
          <a:prstGeom prst="rect">
            <a:avLst/>
          </a:prstGeom>
        </p:spPr>
        <p:txBody>
          <a:bodyPr anchor="ctr"/>
          <a:lstStyle>
            <a:lvl1pPr marL="0" indent="0" rtl="0">
              <a:buNone/>
              <a:defRPr sz="6600" b="1">
                <a:solidFill>
                  <a:schemeClr val="bg1"/>
                </a:solidFill>
                <a:latin typeface="Segoe UI" panose="020B0502040204020203" pitchFamily="34" charset="0"/>
                <a:cs typeface="Segoe UI" panose="020B0502040204020203" pitchFamily="34" charset="0"/>
              </a:defRPr>
            </a:lvl1pPr>
          </a:lstStyle>
          <a:p>
            <a:pPr lvl="0"/>
            <a:r>
              <a:rPr lang="en-US" dirty="0"/>
              <a:t>6</a:t>
            </a:r>
          </a:p>
        </p:txBody>
      </p:sp>
      <p:sp>
        <p:nvSpPr>
          <p:cNvPr id="54" name="Text Placeholder 2"/>
          <p:cNvSpPr>
            <a:spLocks noGrp="1"/>
          </p:cNvSpPr>
          <p:nvPr>
            <p:ph type="body" sz="quarter" idx="35" hasCustomPrompt="1"/>
          </p:nvPr>
        </p:nvSpPr>
        <p:spPr>
          <a:xfrm>
            <a:off x="7216345" y="5207420"/>
            <a:ext cx="4118919" cy="61066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108408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reative 4">
    <p:spTree>
      <p:nvGrpSpPr>
        <p:cNvPr id="1" name=""/>
        <p:cNvGrpSpPr/>
        <p:nvPr/>
      </p:nvGrpSpPr>
      <p:grpSpPr>
        <a:xfrm>
          <a:off x="0" y="0"/>
          <a:ext cx="0" cy="0"/>
          <a:chOff x="0" y="0"/>
          <a:chExt cx="0" cy="0"/>
        </a:xfrm>
      </p:grpSpPr>
      <p:sp>
        <p:nvSpPr>
          <p:cNvPr id="4" name="Graphic 1">
            <a:extLst>
              <a:ext uri="{FF2B5EF4-FFF2-40B4-BE49-F238E27FC236}">
                <a16:creationId xmlns:a16="http://schemas.microsoft.com/office/drawing/2014/main" id="{46F2003C-2D14-4D34-8128-93114A4C3AA1}"/>
              </a:ext>
            </a:extLst>
          </p:cNvPr>
          <p:cNvSpPr/>
          <p:nvPr/>
        </p:nvSpPr>
        <p:spPr>
          <a:xfrm>
            <a:off x="944381" y="2882900"/>
            <a:ext cx="2748148" cy="2190462"/>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1"/>
          </a:solidFill>
          <a:ln w="125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0386E"/>
              </a:solidFill>
              <a:effectLst/>
              <a:uLnTx/>
              <a:uFillTx/>
              <a:latin typeface="Segoe UI"/>
              <a:ea typeface="+mn-ea"/>
              <a:cs typeface="Segoe UI"/>
            </a:endParaRPr>
          </a:p>
        </p:txBody>
      </p:sp>
      <p:sp>
        <p:nvSpPr>
          <p:cNvPr id="5" name="Graphic 1">
            <a:extLst>
              <a:ext uri="{FF2B5EF4-FFF2-40B4-BE49-F238E27FC236}">
                <a16:creationId xmlns:a16="http://schemas.microsoft.com/office/drawing/2014/main" id="{CF4AFB1D-BA23-43F3-AAB5-3492F64F975D}"/>
              </a:ext>
            </a:extLst>
          </p:cNvPr>
          <p:cNvSpPr/>
          <p:nvPr/>
        </p:nvSpPr>
        <p:spPr>
          <a:xfrm>
            <a:off x="5979117" y="2882900"/>
            <a:ext cx="2748148" cy="2190462"/>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1"/>
          </a:solidFill>
          <a:ln w="125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0386E"/>
              </a:solidFill>
              <a:effectLst/>
              <a:uLnTx/>
              <a:uFillTx/>
              <a:latin typeface="Segoe UI"/>
              <a:ea typeface="+mn-ea"/>
              <a:cs typeface="Segoe UI"/>
            </a:endParaRPr>
          </a:p>
        </p:txBody>
      </p:sp>
      <p:sp>
        <p:nvSpPr>
          <p:cNvPr id="6" name="Graphic 1">
            <a:extLst>
              <a:ext uri="{FF2B5EF4-FFF2-40B4-BE49-F238E27FC236}">
                <a16:creationId xmlns:a16="http://schemas.microsoft.com/office/drawing/2014/main" id="{B97BCE14-D04C-4F30-87F9-453F4F1DFB7D}"/>
              </a:ext>
            </a:extLst>
          </p:cNvPr>
          <p:cNvSpPr/>
          <p:nvPr/>
        </p:nvSpPr>
        <p:spPr>
          <a:xfrm rot="10800000">
            <a:off x="3472658" y="3187627"/>
            <a:ext cx="2748148" cy="2190462"/>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2"/>
          </a:solidFill>
          <a:ln w="125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0386E"/>
              </a:solidFill>
              <a:effectLst/>
              <a:uLnTx/>
              <a:uFillTx/>
              <a:latin typeface="Segoe UI"/>
              <a:ea typeface="+mn-ea"/>
              <a:cs typeface="Segoe UI"/>
            </a:endParaRPr>
          </a:p>
        </p:txBody>
      </p:sp>
      <p:sp>
        <p:nvSpPr>
          <p:cNvPr id="7" name="Graphic 1">
            <a:extLst>
              <a:ext uri="{FF2B5EF4-FFF2-40B4-BE49-F238E27FC236}">
                <a16:creationId xmlns:a16="http://schemas.microsoft.com/office/drawing/2014/main" id="{F011545B-0413-494E-A6DD-195C055956EC}"/>
              </a:ext>
            </a:extLst>
          </p:cNvPr>
          <p:cNvSpPr/>
          <p:nvPr/>
        </p:nvSpPr>
        <p:spPr>
          <a:xfrm rot="10800000">
            <a:off x="8499471" y="3187627"/>
            <a:ext cx="2748148" cy="2190462"/>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2"/>
          </a:solidFill>
          <a:ln w="125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0386E"/>
              </a:solidFill>
              <a:effectLst/>
              <a:uLnTx/>
              <a:uFillTx/>
              <a:latin typeface="Segoe UI"/>
              <a:ea typeface="+mn-ea"/>
              <a:cs typeface="Segoe UI"/>
            </a:endParaRPr>
          </a:p>
        </p:txBody>
      </p:sp>
      <p:sp>
        <p:nvSpPr>
          <p:cNvPr id="27" name="Freeform: Shape 26">
            <a:extLst>
              <a:ext uri="{FF2B5EF4-FFF2-40B4-BE49-F238E27FC236}">
                <a16:creationId xmlns:a16="http://schemas.microsoft.com/office/drawing/2014/main" id="{F004F665-9163-4EAA-A353-C4BABD5733FF}"/>
              </a:ext>
            </a:extLst>
          </p:cNvPr>
          <p:cNvSpPr/>
          <p:nvPr userDrawn="1"/>
        </p:nvSpPr>
        <p:spPr>
          <a:xfrm>
            <a:off x="3661697" y="562340"/>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3" name="Text Placeholder 2"/>
          <p:cNvSpPr>
            <a:spLocks noGrp="1"/>
          </p:cNvSpPr>
          <p:nvPr>
            <p:ph type="body" sz="quarter" idx="19" hasCustomPrompt="1"/>
          </p:nvPr>
        </p:nvSpPr>
        <p:spPr>
          <a:xfrm>
            <a:off x="3509296" y="851187"/>
            <a:ext cx="4318000" cy="815975"/>
          </a:xfrm>
          <a:prstGeom prst="rect">
            <a:avLst/>
          </a:prstGeom>
        </p:spPr>
        <p:txBody>
          <a:bodyPr/>
          <a:lstStyle>
            <a:lvl1pPr marL="0" indent="0">
              <a:buNone/>
              <a:defRPr sz="6000" b="0" baseline="0">
                <a:solidFill>
                  <a:schemeClr val="accent1"/>
                </a:solidFill>
                <a:latin typeface="Segoe UI" panose="020B0502040204020203" pitchFamily="34" charset="0"/>
                <a:cs typeface="Segoe UI" panose="020B0502040204020203" pitchFamily="34" charset="0"/>
              </a:defRPr>
            </a:lvl1pPr>
          </a:lstStyle>
          <a:p>
            <a:pPr lvl="0"/>
            <a:r>
              <a:rPr lang="en-US" dirty="0"/>
              <a:t>Edit text</a:t>
            </a:r>
          </a:p>
        </p:txBody>
      </p:sp>
      <p:sp>
        <p:nvSpPr>
          <p:cNvPr id="18" name="Text Placeholder 2"/>
          <p:cNvSpPr>
            <a:spLocks noGrp="1"/>
          </p:cNvSpPr>
          <p:nvPr>
            <p:ph type="body" sz="quarter" idx="20" hasCustomPrompt="1"/>
          </p:nvPr>
        </p:nvSpPr>
        <p:spPr>
          <a:xfrm>
            <a:off x="3692529" y="2088317"/>
            <a:ext cx="2286588" cy="262019"/>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19" name="Text Placeholder 2"/>
          <p:cNvSpPr>
            <a:spLocks noGrp="1"/>
          </p:cNvSpPr>
          <p:nvPr>
            <p:ph type="body" sz="quarter" idx="21" hasCustomPrompt="1"/>
          </p:nvPr>
        </p:nvSpPr>
        <p:spPr>
          <a:xfrm>
            <a:off x="3458763" y="2371690"/>
            <a:ext cx="2762042" cy="815937"/>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0" name="Text Placeholder 2"/>
          <p:cNvSpPr>
            <a:spLocks noGrp="1"/>
          </p:cNvSpPr>
          <p:nvPr>
            <p:ph type="body" sz="quarter" idx="22" hasCustomPrompt="1"/>
          </p:nvPr>
        </p:nvSpPr>
        <p:spPr>
          <a:xfrm>
            <a:off x="8719342" y="2088317"/>
            <a:ext cx="2286588" cy="262019"/>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1" name="Text Placeholder 2"/>
          <p:cNvSpPr>
            <a:spLocks noGrp="1"/>
          </p:cNvSpPr>
          <p:nvPr>
            <p:ph type="body" sz="quarter" idx="23" hasCustomPrompt="1"/>
          </p:nvPr>
        </p:nvSpPr>
        <p:spPr>
          <a:xfrm>
            <a:off x="8485576" y="2371690"/>
            <a:ext cx="2762042" cy="815937"/>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2" name="Text Placeholder 2"/>
          <p:cNvSpPr>
            <a:spLocks noGrp="1"/>
          </p:cNvSpPr>
          <p:nvPr>
            <p:ph type="body" sz="quarter" idx="24" hasCustomPrompt="1"/>
          </p:nvPr>
        </p:nvSpPr>
        <p:spPr>
          <a:xfrm>
            <a:off x="6191066" y="5116070"/>
            <a:ext cx="2286588" cy="262019"/>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3" name="Text Placeholder 2"/>
          <p:cNvSpPr>
            <a:spLocks noGrp="1"/>
          </p:cNvSpPr>
          <p:nvPr>
            <p:ph type="body" sz="quarter" idx="25" hasCustomPrompt="1"/>
          </p:nvPr>
        </p:nvSpPr>
        <p:spPr>
          <a:xfrm>
            <a:off x="5957300" y="5399443"/>
            <a:ext cx="2762042" cy="815937"/>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4" name="Text Placeholder 2"/>
          <p:cNvSpPr>
            <a:spLocks noGrp="1"/>
          </p:cNvSpPr>
          <p:nvPr>
            <p:ph type="body" sz="quarter" idx="26" hasCustomPrompt="1"/>
          </p:nvPr>
        </p:nvSpPr>
        <p:spPr>
          <a:xfrm>
            <a:off x="1172176" y="5116070"/>
            <a:ext cx="2286588" cy="262019"/>
          </a:xfrm>
          <a:prstGeom prst="rect">
            <a:avLst/>
          </a:prstGeom>
        </p:spPr>
        <p:txBody>
          <a:bodyPr/>
          <a:lstStyle>
            <a:lvl1pPr marL="0" indent="0" algn="ctr" rtl="0">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5" name="Text Placeholder 2"/>
          <p:cNvSpPr>
            <a:spLocks noGrp="1"/>
          </p:cNvSpPr>
          <p:nvPr>
            <p:ph type="body" sz="quarter" idx="27" hasCustomPrompt="1"/>
          </p:nvPr>
        </p:nvSpPr>
        <p:spPr>
          <a:xfrm>
            <a:off x="938410" y="5399443"/>
            <a:ext cx="2762042" cy="815937"/>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400630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Creative 4">
    <p:spTree>
      <p:nvGrpSpPr>
        <p:cNvPr id="1" name=""/>
        <p:cNvGrpSpPr/>
        <p:nvPr/>
      </p:nvGrpSpPr>
      <p:grpSpPr>
        <a:xfrm>
          <a:off x="0" y="0"/>
          <a:ext cx="0" cy="0"/>
          <a:chOff x="0" y="0"/>
          <a:chExt cx="0" cy="0"/>
        </a:xfrm>
      </p:grpSpPr>
      <p:sp>
        <p:nvSpPr>
          <p:cNvPr id="4" name="Graphic 1">
            <a:extLst>
              <a:ext uri="{FF2B5EF4-FFF2-40B4-BE49-F238E27FC236}">
                <a16:creationId xmlns:a16="http://schemas.microsoft.com/office/drawing/2014/main" id="{46F2003C-2D14-4D34-8128-93114A4C3AA1}"/>
              </a:ext>
            </a:extLst>
          </p:cNvPr>
          <p:cNvSpPr/>
          <p:nvPr/>
        </p:nvSpPr>
        <p:spPr>
          <a:xfrm>
            <a:off x="1679330" y="2611316"/>
            <a:ext cx="3235329" cy="2707808"/>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1"/>
          </a:solidFill>
          <a:ln w="125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0386E"/>
              </a:solidFill>
              <a:effectLst/>
              <a:uLnTx/>
              <a:uFillTx/>
              <a:latin typeface="Segoe UI"/>
              <a:ea typeface="+mn-ea"/>
              <a:cs typeface="Segoe UI"/>
            </a:endParaRPr>
          </a:p>
        </p:txBody>
      </p:sp>
      <p:sp>
        <p:nvSpPr>
          <p:cNvPr id="5" name="Graphic 1">
            <a:extLst>
              <a:ext uri="{FF2B5EF4-FFF2-40B4-BE49-F238E27FC236}">
                <a16:creationId xmlns:a16="http://schemas.microsoft.com/office/drawing/2014/main" id="{CF4AFB1D-BA23-43F3-AAB5-3492F64F975D}"/>
              </a:ext>
            </a:extLst>
          </p:cNvPr>
          <p:cNvSpPr/>
          <p:nvPr/>
        </p:nvSpPr>
        <p:spPr>
          <a:xfrm>
            <a:off x="6714066" y="2611316"/>
            <a:ext cx="3235329" cy="2707808"/>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1"/>
          </a:solidFill>
          <a:ln w="125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0386E"/>
              </a:solidFill>
              <a:effectLst/>
              <a:uLnTx/>
              <a:uFillTx/>
              <a:latin typeface="Segoe UI"/>
              <a:ea typeface="+mn-ea"/>
              <a:cs typeface="Segoe UI"/>
            </a:endParaRPr>
          </a:p>
        </p:txBody>
      </p:sp>
      <p:sp>
        <p:nvSpPr>
          <p:cNvPr id="6" name="Graphic 1">
            <a:extLst>
              <a:ext uri="{FF2B5EF4-FFF2-40B4-BE49-F238E27FC236}">
                <a16:creationId xmlns:a16="http://schemas.microsoft.com/office/drawing/2014/main" id="{B97BCE14-D04C-4F30-87F9-453F4F1DFB7D}"/>
              </a:ext>
            </a:extLst>
          </p:cNvPr>
          <p:cNvSpPr/>
          <p:nvPr/>
        </p:nvSpPr>
        <p:spPr>
          <a:xfrm rot="10800000">
            <a:off x="4207607" y="2916043"/>
            <a:ext cx="3235329" cy="2707808"/>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2"/>
          </a:solidFill>
          <a:ln w="125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0386E"/>
              </a:solidFill>
              <a:effectLst/>
              <a:uLnTx/>
              <a:uFillTx/>
              <a:latin typeface="Segoe UI"/>
              <a:ea typeface="+mn-ea"/>
              <a:cs typeface="Segoe UI"/>
            </a:endParaRPr>
          </a:p>
        </p:txBody>
      </p:sp>
      <p:sp>
        <p:nvSpPr>
          <p:cNvPr id="27" name="Freeform: Shape 26">
            <a:extLst>
              <a:ext uri="{FF2B5EF4-FFF2-40B4-BE49-F238E27FC236}">
                <a16:creationId xmlns:a16="http://schemas.microsoft.com/office/drawing/2014/main" id="{F004F665-9163-4EAA-A353-C4BABD5733FF}"/>
              </a:ext>
            </a:extLst>
          </p:cNvPr>
          <p:cNvSpPr/>
          <p:nvPr userDrawn="1"/>
        </p:nvSpPr>
        <p:spPr>
          <a:xfrm>
            <a:off x="3661697" y="144221"/>
            <a:ext cx="299035" cy="30224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400" b="0" i="0" u="none" strike="noStrike" kern="1200" cap="none" spc="0" normalizeH="0" baseline="0" noProof="0">
              <a:ln>
                <a:noFill/>
              </a:ln>
              <a:solidFill>
                <a:prstClr val="black"/>
              </a:solidFill>
              <a:effectLst/>
              <a:uLnTx/>
              <a:uFillTx/>
              <a:latin typeface="Segoe UI"/>
              <a:ea typeface="+mn-ea"/>
              <a:cs typeface="Segoe UI"/>
            </a:endParaRPr>
          </a:p>
        </p:txBody>
      </p:sp>
      <p:sp>
        <p:nvSpPr>
          <p:cNvPr id="3" name="Text Placeholder 2"/>
          <p:cNvSpPr>
            <a:spLocks noGrp="1"/>
          </p:cNvSpPr>
          <p:nvPr>
            <p:ph type="body" sz="quarter" idx="19" hasCustomPrompt="1"/>
          </p:nvPr>
        </p:nvSpPr>
        <p:spPr>
          <a:xfrm>
            <a:off x="3509296" y="472677"/>
            <a:ext cx="3930910" cy="749606"/>
          </a:xfrm>
          <a:prstGeom prst="rect">
            <a:avLst/>
          </a:prstGeom>
        </p:spPr>
        <p:txBody>
          <a:bodyPr/>
          <a:lstStyle>
            <a:lvl1pPr marL="0" indent="0">
              <a:buNone/>
              <a:defRPr sz="4800" b="0" baseline="0">
                <a:solidFill>
                  <a:schemeClr val="accent1"/>
                </a:solidFill>
                <a:latin typeface="Segoe UI" panose="020B0502040204020203" pitchFamily="34" charset="0"/>
                <a:cs typeface="Segoe UI" panose="020B0502040204020203" pitchFamily="34" charset="0"/>
              </a:defRPr>
            </a:lvl1pPr>
          </a:lstStyle>
          <a:p>
            <a:pPr lvl="0"/>
            <a:r>
              <a:rPr lang="en-US" dirty="0"/>
              <a:t>Edit text</a:t>
            </a:r>
          </a:p>
        </p:txBody>
      </p:sp>
      <p:sp>
        <p:nvSpPr>
          <p:cNvPr id="18" name="Text Placeholder 2"/>
          <p:cNvSpPr>
            <a:spLocks noGrp="1"/>
          </p:cNvSpPr>
          <p:nvPr>
            <p:ph type="body" sz="quarter" idx="20" hasCustomPrompt="1"/>
          </p:nvPr>
        </p:nvSpPr>
        <p:spPr>
          <a:xfrm>
            <a:off x="4479298" y="1588672"/>
            <a:ext cx="2691945" cy="323903"/>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19" name="Text Placeholder 2"/>
          <p:cNvSpPr>
            <a:spLocks noGrp="1"/>
          </p:cNvSpPr>
          <p:nvPr>
            <p:ph type="body" sz="quarter" idx="21" hasCustomPrompt="1"/>
          </p:nvPr>
        </p:nvSpPr>
        <p:spPr>
          <a:xfrm>
            <a:off x="4188520" y="1907397"/>
            <a:ext cx="3251686" cy="1008646"/>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2" name="Text Placeholder 2"/>
          <p:cNvSpPr>
            <a:spLocks noGrp="1"/>
          </p:cNvSpPr>
          <p:nvPr>
            <p:ph type="body" sz="quarter" idx="24" hasCustomPrompt="1"/>
          </p:nvPr>
        </p:nvSpPr>
        <p:spPr>
          <a:xfrm>
            <a:off x="7007839" y="5299948"/>
            <a:ext cx="2691945" cy="323903"/>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3" name="Text Placeholder 2"/>
          <p:cNvSpPr>
            <a:spLocks noGrp="1"/>
          </p:cNvSpPr>
          <p:nvPr>
            <p:ph type="body" sz="quarter" idx="25" hasCustomPrompt="1"/>
          </p:nvPr>
        </p:nvSpPr>
        <p:spPr>
          <a:xfrm>
            <a:off x="6697709" y="5604675"/>
            <a:ext cx="3251686" cy="1008646"/>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4" name="Text Placeholder 2"/>
          <p:cNvSpPr>
            <a:spLocks noGrp="1"/>
          </p:cNvSpPr>
          <p:nvPr>
            <p:ph type="body" sz="quarter" idx="26" hasCustomPrompt="1"/>
          </p:nvPr>
        </p:nvSpPr>
        <p:spPr>
          <a:xfrm>
            <a:off x="1988949" y="5299948"/>
            <a:ext cx="2691945" cy="323903"/>
          </a:xfrm>
          <a:prstGeom prst="rect">
            <a:avLst/>
          </a:prstGeom>
        </p:spPr>
        <p:txBody>
          <a:bodyPr/>
          <a:lstStyle>
            <a:lvl1pPr marL="0" indent="0" algn="ctr" rtl="0">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5" name="Text Placeholder 2"/>
          <p:cNvSpPr>
            <a:spLocks noGrp="1"/>
          </p:cNvSpPr>
          <p:nvPr>
            <p:ph type="body" sz="quarter" idx="27" hasCustomPrompt="1"/>
          </p:nvPr>
        </p:nvSpPr>
        <p:spPr>
          <a:xfrm>
            <a:off x="1671151" y="5604675"/>
            <a:ext cx="3251686" cy="1008646"/>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1418481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_Creative 4">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F004F665-9163-4EAA-A353-C4BABD5733FF}"/>
              </a:ext>
            </a:extLst>
          </p:cNvPr>
          <p:cNvSpPr/>
          <p:nvPr userDrawn="1"/>
        </p:nvSpPr>
        <p:spPr>
          <a:xfrm>
            <a:off x="3661697" y="144221"/>
            <a:ext cx="299035" cy="30224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400" b="0" i="0" u="none" strike="noStrike" kern="1200" cap="none" spc="0" normalizeH="0" baseline="0" noProof="0">
              <a:ln>
                <a:noFill/>
              </a:ln>
              <a:solidFill>
                <a:prstClr val="black"/>
              </a:solidFill>
              <a:effectLst/>
              <a:uLnTx/>
              <a:uFillTx/>
              <a:latin typeface="Segoe UI"/>
              <a:ea typeface="+mn-ea"/>
              <a:cs typeface="Segoe UI"/>
            </a:endParaRPr>
          </a:p>
        </p:txBody>
      </p:sp>
      <p:sp>
        <p:nvSpPr>
          <p:cNvPr id="3" name="Text Placeholder 2"/>
          <p:cNvSpPr>
            <a:spLocks noGrp="1"/>
          </p:cNvSpPr>
          <p:nvPr>
            <p:ph type="body" sz="quarter" idx="19" hasCustomPrompt="1"/>
          </p:nvPr>
        </p:nvSpPr>
        <p:spPr>
          <a:xfrm>
            <a:off x="3509296" y="472677"/>
            <a:ext cx="3930910" cy="749606"/>
          </a:xfrm>
          <a:prstGeom prst="rect">
            <a:avLst/>
          </a:prstGeom>
        </p:spPr>
        <p:txBody>
          <a:bodyPr/>
          <a:lstStyle>
            <a:lvl1pPr marL="0" indent="0">
              <a:buNone/>
              <a:defRPr sz="4800" b="0" baseline="0">
                <a:solidFill>
                  <a:schemeClr val="accent1"/>
                </a:solidFill>
                <a:latin typeface="Segoe UI" panose="020B0502040204020203" pitchFamily="34" charset="0"/>
                <a:cs typeface="Segoe UI" panose="020B0502040204020203" pitchFamily="34" charset="0"/>
              </a:defRPr>
            </a:lvl1pPr>
          </a:lstStyle>
          <a:p>
            <a:pPr lvl="0"/>
            <a:r>
              <a:rPr lang="en-US" dirty="0"/>
              <a:t>Edit text</a:t>
            </a:r>
          </a:p>
        </p:txBody>
      </p:sp>
      <p:sp>
        <p:nvSpPr>
          <p:cNvPr id="18" name="Text Placeholder 2"/>
          <p:cNvSpPr>
            <a:spLocks noGrp="1"/>
          </p:cNvSpPr>
          <p:nvPr>
            <p:ph type="body" sz="quarter" idx="20" hasCustomPrompt="1"/>
          </p:nvPr>
        </p:nvSpPr>
        <p:spPr>
          <a:xfrm>
            <a:off x="4479298" y="1588672"/>
            <a:ext cx="2691945" cy="323903"/>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19" name="Text Placeholder 2"/>
          <p:cNvSpPr>
            <a:spLocks noGrp="1"/>
          </p:cNvSpPr>
          <p:nvPr>
            <p:ph type="body" sz="quarter" idx="21" hasCustomPrompt="1"/>
          </p:nvPr>
        </p:nvSpPr>
        <p:spPr>
          <a:xfrm>
            <a:off x="4188520" y="1907397"/>
            <a:ext cx="3251686" cy="1008646"/>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2" name="Text Placeholder 2"/>
          <p:cNvSpPr>
            <a:spLocks noGrp="1"/>
          </p:cNvSpPr>
          <p:nvPr>
            <p:ph type="body" sz="quarter" idx="24" hasCustomPrompt="1"/>
          </p:nvPr>
        </p:nvSpPr>
        <p:spPr>
          <a:xfrm>
            <a:off x="7007839" y="5299948"/>
            <a:ext cx="2691945" cy="323903"/>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3" name="Text Placeholder 2"/>
          <p:cNvSpPr>
            <a:spLocks noGrp="1"/>
          </p:cNvSpPr>
          <p:nvPr>
            <p:ph type="body" sz="quarter" idx="25" hasCustomPrompt="1"/>
          </p:nvPr>
        </p:nvSpPr>
        <p:spPr>
          <a:xfrm>
            <a:off x="6697709" y="5604675"/>
            <a:ext cx="3251686" cy="1008646"/>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4" name="Text Placeholder 2"/>
          <p:cNvSpPr>
            <a:spLocks noGrp="1"/>
          </p:cNvSpPr>
          <p:nvPr>
            <p:ph type="body" sz="quarter" idx="26" hasCustomPrompt="1"/>
          </p:nvPr>
        </p:nvSpPr>
        <p:spPr>
          <a:xfrm>
            <a:off x="1988949" y="5299948"/>
            <a:ext cx="2691945" cy="323903"/>
          </a:xfrm>
          <a:prstGeom prst="rect">
            <a:avLst/>
          </a:prstGeom>
        </p:spPr>
        <p:txBody>
          <a:bodyPr/>
          <a:lstStyle>
            <a:lvl1pPr marL="0" indent="0" algn="ctr" rtl="0">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5" name="Text Placeholder 2"/>
          <p:cNvSpPr>
            <a:spLocks noGrp="1"/>
          </p:cNvSpPr>
          <p:nvPr>
            <p:ph type="body" sz="quarter" idx="27" hasCustomPrompt="1"/>
          </p:nvPr>
        </p:nvSpPr>
        <p:spPr>
          <a:xfrm>
            <a:off x="1671151" y="5604675"/>
            <a:ext cx="3251686" cy="1008646"/>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2349266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Creative 1">
    <p:spTree>
      <p:nvGrpSpPr>
        <p:cNvPr id="1" name=""/>
        <p:cNvGrpSpPr/>
        <p:nvPr/>
      </p:nvGrpSpPr>
      <p:grpSpPr>
        <a:xfrm>
          <a:off x="0" y="0"/>
          <a:ext cx="0" cy="0"/>
          <a:chOff x="0" y="0"/>
          <a:chExt cx="0" cy="0"/>
        </a:xfrm>
      </p:grpSpPr>
      <p:sp>
        <p:nvSpPr>
          <p:cNvPr id="3" name="Graphic 38">
            <a:extLst>
              <a:ext uri="{FF2B5EF4-FFF2-40B4-BE49-F238E27FC236}">
                <a16:creationId xmlns:a16="http://schemas.microsoft.com/office/drawing/2014/main" id="{CE3DEA6A-427D-4D9E-98DE-EE3A8079AA44}"/>
              </a:ext>
            </a:extLst>
          </p:cNvPr>
          <p:cNvSpPr/>
          <p:nvPr userDrawn="1"/>
        </p:nvSpPr>
        <p:spPr>
          <a:xfrm rot="10800000">
            <a:off x="4737100" y="4028380"/>
            <a:ext cx="1193800" cy="2387600"/>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endParaRPr lang="en-ID">
              <a:latin typeface="Segoe UI" panose="020B0502040204020203" pitchFamily="34" charset="0"/>
              <a:cs typeface="Segoe UI" panose="020B0502040204020203" pitchFamily="34" charset="0"/>
            </a:endParaRPr>
          </a:p>
        </p:txBody>
      </p:sp>
      <p:sp>
        <p:nvSpPr>
          <p:cNvPr id="4" name="Rectangle 3">
            <a:extLst>
              <a:ext uri="{FF2B5EF4-FFF2-40B4-BE49-F238E27FC236}">
                <a16:creationId xmlns:a16="http://schemas.microsoft.com/office/drawing/2014/main" id="{948B2765-2415-4DAA-92EB-95AE832A6F58}"/>
              </a:ext>
            </a:extLst>
          </p:cNvPr>
          <p:cNvSpPr/>
          <p:nvPr userDrawn="1"/>
        </p:nvSpPr>
        <p:spPr>
          <a:xfrm>
            <a:off x="0" y="0"/>
            <a:ext cx="47371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CD453704-5183-4D06-8304-697BEB5A5773}"/>
              </a:ext>
            </a:extLst>
          </p:cNvPr>
          <p:cNvSpPr/>
          <p:nvPr userDrawn="1"/>
        </p:nvSpPr>
        <p:spPr>
          <a:xfrm rot="16200000">
            <a:off x="10819689" y="2377317"/>
            <a:ext cx="2124027"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Segoe UI" panose="020B0502040204020203" pitchFamily="34" charset="0"/>
              <a:cs typeface="Segoe UI" panose="020B0502040204020203" pitchFamily="34" charset="0"/>
            </a:endParaRPr>
          </a:p>
        </p:txBody>
      </p:sp>
      <p:cxnSp>
        <p:nvCxnSpPr>
          <p:cNvPr id="9" name="Straight Connector 8">
            <a:extLst>
              <a:ext uri="{FF2B5EF4-FFF2-40B4-BE49-F238E27FC236}">
                <a16:creationId xmlns:a16="http://schemas.microsoft.com/office/drawing/2014/main" id="{289C9D52-C4EF-4EE2-A3E8-23055FF7C790}"/>
              </a:ext>
            </a:extLst>
          </p:cNvPr>
          <p:cNvCxnSpPr>
            <a:cxnSpLocks/>
          </p:cNvCxnSpPr>
          <p:nvPr userDrawn="1"/>
        </p:nvCxnSpPr>
        <p:spPr>
          <a:xfrm>
            <a:off x="10994090" y="5507077"/>
            <a:ext cx="119791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2FA18C6-9EBB-4898-8F18-163F4985BFC2}"/>
              </a:ext>
            </a:extLst>
          </p:cNvPr>
          <p:cNvSpPr/>
          <p:nvPr userDrawn="1"/>
        </p:nvSpPr>
        <p:spPr>
          <a:xfrm>
            <a:off x="0" y="4911883"/>
            <a:ext cx="558800"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Segoe UI" panose="020B0502040204020203" pitchFamily="34" charset="0"/>
              <a:cs typeface="Segoe UI" panose="020B0502040204020203" pitchFamily="34" charset="0"/>
            </a:endParaRPr>
          </a:p>
        </p:txBody>
      </p:sp>
      <p:sp>
        <p:nvSpPr>
          <p:cNvPr id="12" name="Freeform: Shape 11">
            <a:extLst>
              <a:ext uri="{FF2B5EF4-FFF2-40B4-BE49-F238E27FC236}">
                <a16:creationId xmlns:a16="http://schemas.microsoft.com/office/drawing/2014/main" id="{812DD60D-B518-4F06-89F5-7CD573E8F397}"/>
              </a:ext>
            </a:extLst>
          </p:cNvPr>
          <p:cNvSpPr/>
          <p:nvPr userDrawn="1"/>
        </p:nvSpPr>
        <p:spPr>
          <a:xfrm>
            <a:off x="1452693" y="4495367"/>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bg1"/>
          </a:solidFill>
          <a:ln w="9525" cap="flat">
            <a:noFill/>
            <a:prstDash val="solid"/>
            <a:miter/>
          </a:ln>
        </p:spPr>
        <p:txBody>
          <a:bodyPr rtlCol="0" anchor="ctr"/>
          <a:lstStyle/>
          <a:p>
            <a:endParaRPr lang="en-ID">
              <a:latin typeface="Segoe UI" panose="020B0502040204020203" pitchFamily="34" charset="0"/>
              <a:cs typeface="Segoe UI" panose="020B0502040204020203" pitchFamily="34" charset="0"/>
            </a:endParaRPr>
          </a:p>
        </p:txBody>
      </p:sp>
      <p:sp>
        <p:nvSpPr>
          <p:cNvPr id="18" name="Text Placeholder 17"/>
          <p:cNvSpPr>
            <a:spLocks noGrp="1"/>
          </p:cNvSpPr>
          <p:nvPr>
            <p:ph type="body" sz="quarter" idx="10" hasCustomPrompt="1"/>
          </p:nvPr>
        </p:nvSpPr>
        <p:spPr>
          <a:xfrm>
            <a:off x="8246077" y="542925"/>
            <a:ext cx="3325212" cy="650875"/>
          </a:xfrm>
          <a:prstGeom prst="rect">
            <a:avLst/>
          </a:prstGeom>
        </p:spPr>
        <p:txBody>
          <a:bodyPr/>
          <a:lstStyle>
            <a:lvl1pPr marL="0" indent="0">
              <a:buFontTx/>
              <a:buNone/>
              <a:defRPr>
                <a:solidFill>
                  <a:srgbClr val="003770"/>
                </a:solidFill>
                <a:latin typeface="Segoe UI" panose="020B0502040204020203" pitchFamily="34" charset="0"/>
                <a:cs typeface="Segoe UI" panose="020B050204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TEXT</a:t>
            </a:r>
          </a:p>
        </p:txBody>
      </p:sp>
      <p:sp>
        <p:nvSpPr>
          <p:cNvPr id="20" name="Picture Placeholder 19"/>
          <p:cNvSpPr>
            <a:spLocks noGrp="1"/>
          </p:cNvSpPr>
          <p:nvPr>
            <p:ph type="pic" sz="quarter" idx="11"/>
          </p:nvPr>
        </p:nvSpPr>
        <p:spPr>
          <a:xfrm>
            <a:off x="5916613" y="1628775"/>
            <a:ext cx="5075237" cy="2124075"/>
          </a:xfrm>
          <a:prstGeom prst="rect">
            <a:avLst/>
          </a:prstGeom>
        </p:spPr>
        <p:txBody>
          <a:bodyPr/>
          <a:lstStyle>
            <a:lvl1pPr>
              <a:defRPr>
                <a:latin typeface="Segoe UI" panose="020B0502040204020203" pitchFamily="34" charset="0"/>
                <a:cs typeface="Segoe UI" panose="020B0502040204020203" pitchFamily="34" charset="0"/>
              </a:defRPr>
            </a:lvl1pPr>
          </a:lstStyle>
          <a:p>
            <a:endParaRPr lang="en-US"/>
          </a:p>
        </p:txBody>
      </p:sp>
      <p:sp>
        <p:nvSpPr>
          <p:cNvPr id="22" name="Text Placeholder 21"/>
          <p:cNvSpPr>
            <a:spLocks noGrp="1"/>
          </p:cNvSpPr>
          <p:nvPr>
            <p:ph type="body" sz="quarter" idx="12" hasCustomPrompt="1"/>
          </p:nvPr>
        </p:nvSpPr>
        <p:spPr>
          <a:xfrm>
            <a:off x="1079500" y="1193800"/>
            <a:ext cx="3278316" cy="29495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Segoe UI" panose="020B0502040204020203" pitchFamily="34" charset="0"/>
                <a:cs typeface="Segoe UI" panose="020B0502040204020203" pitchFamily="34" charset="0"/>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3" name="Text Placeholder 21"/>
          <p:cNvSpPr>
            <a:spLocks noGrp="1"/>
          </p:cNvSpPr>
          <p:nvPr>
            <p:ph type="body" sz="quarter" idx="13" hasCustomPrompt="1"/>
          </p:nvPr>
        </p:nvSpPr>
        <p:spPr>
          <a:xfrm>
            <a:off x="8246077" y="4028380"/>
            <a:ext cx="3278316" cy="136096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rgbClr val="003770"/>
                </a:solidFill>
                <a:latin typeface="Segoe UI" panose="020B0502040204020203" pitchFamily="34" charset="0"/>
                <a:cs typeface="Segoe UI" panose="020B0502040204020203" pitchFamily="34" charset="0"/>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4" name="Text Placeholder 17"/>
          <p:cNvSpPr>
            <a:spLocks noGrp="1"/>
          </p:cNvSpPr>
          <p:nvPr>
            <p:ph type="body" sz="quarter" idx="14" hasCustomPrompt="1"/>
          </p:nvPr>
        </p:nvSpPr>
        <p:spPr>
          <a:xfrm>
            <a:off x="1295341" y="4824373"/>
            <a:ext cx="3325212" cy="650875"/>
          </a:xfrm>
          <a:prstGeom prst="rect">
            <a:avLst/>
          </a:prstGeom>
        </p:spPr>
        <p:txBody>
          <a:bodyPr/>
          <a:lstStyle>
            <a:lvl1pPr marL="0" indent="0">
              <a:buFontTx/>
              <a:buNone/>
              <a:defRPr sz="4800">
                <a:solidFill>
                  <a:schemeClr val="accent1"/>
                </a:solidFill>
                <a:latin typeface="Segoe UI" panose="020B0502040204020203" pitchFamily="34" charset="0"/>
                <a:cs typeface="Segoe UI" panose="020B050204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TEXT</a:t>
            </a:r>
          </a:p>
        </p:txBody>
      </p:sp>
      <p:pic>
        <p:nvPicPr>
          <p:cNvPr id="2" name="Graphic 1">
            <a:extLst>
              <a:ext uri="{FF2B5EF4-FFF2-40B4-BE49-F238E27FC236}">
                <a16:creationId xmlns:a16="http://schemas.microsoft.com/office/drawing/2014/main" id="{72B9E88D-6C58-40F7-AAAA-CABCEBD832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14636" y="6415981"/>
            <a:ext cx="1485900" cy="457200"/>
          </a:xfrm>
          <a:prstGeom prst="rect">
            <a:avLst/>
          </a:prstGeom>
        </p:spPr>
      </p:pic>
    </p:spTree>
    <p:extLst>
      <p:ext uri="{BB962C8B-B14F-4D97-AF65-F5344CB8AC3E}">
        <p14:creationId xmlns:p14="http://schemas.microsoft.com/office/powerpoint/2010/main" val="2255129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reative 5">
    <p:bg>
      <p:bgRef idx="1001">
        <a:schemeClr val="bg1"/>
      </p:bgRef>
    </p:bg>
    <p:spTree>
      <p:nvGrpSpPr>
        <p:cNvPr id="1" name=""/>
        <p:cNvGrpSpPr/>
        <p:nvPr/>
      </p:nvGrpSpPr>
      <p:grpSpPr>
        <a:xfrm>
          <a:off x="0" y="0"/>
          <a:ext cx="0" cy="0"/>
          <a:chOff x="0" y="0"/>
          <a:chExt cx="0" cy="0"/>
        </a:xfrm>
      </p:grpSpPr>
      <p:sp>
        <p:nvSpPr>
          <p:cNvPr id="46" name="Graphic 38">
            <a:extLst>
              <a:ext uri="{FF2B5EF4-FFF2-40B4-BE49-F238E27FC236}">
                <a16:creationId xmlns:a16="http://schemas.microsoft.com/office/drawing/2014/main" id="{E8C16BB6-3261-4B15-8BBD-984452180822}"/>
              </a:ext>
            </a:extLst>
          </p:cNvPr>
          <p:cNvSpPr/>
          <p:nvPr userDrawn="1"/>
        </p:nvSpPr>
        <p:spPr>
          <a:xfrm>
            <a:off x="8223128" y="1579384"/>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47" name="Rectangle 46">
            <a:extLst>
              <a:ext uri="{FF2B5EF4-FFF2-40B4-BE49-F238E27FC236}">
                <a16:creationId xmlns:a16="http://schemas.microsoft.com/office/drawing/2014/main" id="{3728688E-2820-40BC-BBC7-BA72D330BDA0}"/>
              </a:ext>
            </a:extLst>
          </p:cNvPr>
          <p:cNvSpPr/>
          <p:nvPr userDrawn="1"/>
        </p:nvSpPr>
        <p:spPr>
          <a:xfrm>
            <a:off x="0" y="5672316"/>
            <a:ext cx="12192000" cy="11856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50" name="Rectangle 49">
            <a:extLst>
              <a:ext uri="{FF2B5EF4-FFF2-40B4-BE49-F238E27FC236}">
                <a16:creationId xmlns:a16="http://schemas.microsoft.com/office/drawing/2014/main" id="{54FC51AA-D2EC-443B-A603-66293C9811AE}"/>
              </a:ext>
            </a:extLst>
          </p:cNvPr>
          <p:cNvSpPr/>
          <p:nvPr userDrawn="1"/>
        </p:nvSpPr>
        <p:spPr>
          <a:xfrm>
            <a:off x="0" y="5362019"/>
            <a:ext cx="1855918"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53" name="Rectangle 52">
            <a:extLst>
              <a:ext uri="{FF2B5EF4-FFF2-40B4-BE49-F238E27FC236}">
                <a16:creationId xmlns:a16="http://schemas.microsoft.com/office/drawing/2014/main" id="{64DCF677-1CAC-4ED2-81A2-00B0D0CEE9CE}"/>
              </a:ext>
            </a:extLst>
          </p:cNvPr>
          <p:cNvSpPr/>
          <p:nvPr userDrawn="1"/>
        </p:nvSpPr>
        <p:spPr>
          <a:xfrm>
            <a:off x="11633200" y="5362019"/>
            <a:ext cx="558800" cy="620594"/>
          </a:xfrm>
          <a:prstGeom prst="rect">
            <a:avLst/>
          </a:prstGeom>
          <a:solidFill>
            <a:srgbClr val="379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54" name="Freeform: Shape 53">
            <a:extLst>
              <a:ext uri="{FF2B5EF4-FFF2-40B4-BE49-F238E27FC236}">
                <a16:creationId xmlns:a16="http://schemas.microsoft.com/office/drawing/2014/main" id="{60905552-8DF8-4D8A-BC07-8DC685375735}"/>
              </a:ext>
            </a:extLst>
          </p:cNvPr>
          <p:cNvSpPr/>
          <p:nvPr userDrawn="1"/>
        </p:nvSpPr>
        <p:spPr>
          <a:xfrm>
            <a:off x="6180138" y="1963225"/>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59" name="Text Placeholder 58">
            <a:extLst>
              <a:ext uri="{FF2B5EF4-FFF2-40B4-BE49-F238E27FC236}">
                <a16:creationId xmlns:a16="http://schemas.microsoft.com/office/drawing/2014/main" id="{7A1E41A4-DA73-40CA-B22A-019D52D9EA75}"/>
              </a:ext>
            </a:extLst>
          </p:cNvPr>
          <p:cNvSpPr>
            <a:spLocks noGrp="1"/>
          </p:cNvSpPr>
          <p:nvPr>
            <p:ph type="body" sz="quarter" idx="12" hasCustomPrompt="1"/>
          </p:nvPr>
        </p:nvSpPr>
        <p:spPr>
          <a:xfrm>
            <a:off x="6096000" y="2393037"/>
            <a:ext cx="4819650" cy="827088"/>
          </a:xfrm>
          <a:prstGeom prst="rect">
            <a:avLst/>
          </a:prstGeom>
        </p:spPr>
        <p:txBody>
          <a:bodyPr/>
          <a:lstStyle>
            <a:lvl1pPr>
              <a:buNone/>
              <a:defRPr lang="en-US" sz="7200" dirty="0" smtClean="0">
                <a:solidFill>
                  <a:schemeClr val="accent2"/>
                </a:solidFill>
                <a:latin typeface="Segoe UI" panose="020B0502040204020203" pitchFamily="34" charset="0"/>
                <a:cs typeface="Segoe UI" panose="020B0502040204020203" pitchFamily="34" charset="0"/>
              </a:defRPr>
            </a:lvl1pPr>
            <a:lvl2pPr>
              <a:buNone/>
              <a:defRPr lang="en-US" sz="7200" dirty="0" smtClean="0"/>
            </a:lvl2pPr>
            <a:lvl3pPr>
              <a:buNone/>
              <a:defRPr lang="en-US" sz="7200" dirty="0" smtClean="0"/>
            </a:lvl3pPr>
            <a:lvl4pPr>
              <a:buNone/>
              <a:defRPr lang="en-US" sz="7200" dirty="0" smtClean="0"/>
            </a:lvl4pPr>
            <a:lvl5pPr>
              <a:buNone/>
              <a:defRPr lang="en-US" sz="7200" dirty="0"/>
            </a:lvl5pPr>
          </a:lstStyle>
          <a:p>
            <a:pPr lvl="0"/>
            <a:r>
              <a:rPr lang="en-US" dirty="0"/>
              <a:t>Edit Text</a:t>
            </a:r>
          </a:p>
        </p:txBody>
      </p:sp>
      <p:sp>
        <p:nvSpPr>
          <p:cNvPr id="62" name="Text Placeholder 58">
            <a:extLst>
              <a:ext uri="{FF2B5EF4-FFF2-40B4-BE49-F238E27FC236}">
                <a16:creationId xmlns:a16="http://schemas.microsoft.com/office/drawing/2014/main" id="{3716704D-3356-497E-9D86-093BC396705F}"/>
              </a:ext>
            </a:extLst>
          </p:cNvPr>
          <p:cNvSpPr>
            <a:spLocks noGrp="1"/>
          </p:cNvSpPr>
          <p:nvPr>
            <p:ph type="body" sz="quarter" idx="13" hasCustomPrompt="1"/>
          </p:nvPr>
        </p:nvSpPr>
        <p:spPr>
          <a:xfrm>
            <a:off x="6096000" y="3518326"/>
            <a:ext cx="4819650" cy="827088"/>
          </a:xfrm>
          <a:prstGeom prst="rect">
            <a:avLst/>
          </a:prstGeom>
        </p:spPr>
        <p:txBody>
          <a:bodyPr/>
          <a:lstStyle>
            <a:lvl1pPr rtl="0">
              <a:buNone/>
              <a:defRPr lang="en-US" sz="2000" spc="600" dirty="0" smtClean="0">
                <a:solidFill>
                  <a:schemeClr val="accent1"/>
                </a:solidFill>
                <a:latin typeface="Segoe UI" panose="020B0502040204020203" pitchFamily="34" charset="0"/>
                <a:cs typeface="Segoe UI" panose="020B0502040204020203" pitchFamily="34" charset="0"/>
              </a:defRPr>
            </a:lvl1pPr>
            <a:lvl2pPr>
              <a:buNone/>
              <a:defRPr lang="en-US" sz="7200" dirty="0" smtClean="0"/>
            </a:lvl2pPr>
            <a:lvl3pPr>
              <a:buNone/>
              <a:defRPr lang="en-US" sz="7200" dirty="0" smtClean="0"/>
            </a:lvl3pPr>
            <a:lvl4pPr>
              <a:buNone/>
              <a:defRPr lang="en-US" sz="7200" dirty="0" smtClean="0"/>
            </a:lvl4pPr>
            <a:lvl5pPr>
              <a:buNone/>
              <a:defRPr lang="en-US" sz="7200" dirty="0"/>
            </a:lvl5pPr>
          </a:lstStyle>
          <a:p>
            <a:pPr lvl="0"/>
            <a:r>
              <a:rPr lang="en-US" dirty="0"/>
              <a:t>Edit Text</a:t>
            </a:r>
          </a:p>
        </p:txBody>
      </p:sp>
      <p:pic>
        <p:nvPicPr>
          <p:cNvPr id="64" name="Graphic 63">
            <a:extLst>
              <a:ext uri="{FF2B5EF4-FFF2-40B4-BE49-F238E27FC236}">
                <a16:creationId xmlns:a16="http://schemas.microsoft.com/office/drawing/2014/main" id="{0294FACC-9AF7-40B0-BEC2-E9F7F5E2DB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80138" y="6220420"/>
            <a:ext cx="2845008" cy="875387"/>
          </a:xfrm>
          <a:prstGeom prst="rect">
            <a:avLst/>
          </a:prstGeom>
        </p:spPr>
      </p:pic>
      <p:sp>
        <p:nvSpPr>
          <p:cNvPr id="11" name="Text Placeholder 58">
            <a:extLst>
              <a:ext uri="{FF2B5EF4-FFF2-40B4-BE49-F238E27FC236}">
                <a16:creationId xmlns:a16="http://schemas.microsoft.com/office/drawing/2014/main" id="{3716704D-3356-497E-9D86-093BC396705F}"/>
              </a:ext>
            </a:extLst>
          </p:cNvPr>
          <p:cNvSpPr>
            <a:spLocks noGrp="1"/>
          </p:cNvSpPr>
          <p:nvPr>
            <p:ph type="body" sz="quarter" idx="15" hasCustomPrompt="1"/>
          </p:nvPr>
        </p:nvSpPr>
        <p:spPr>
          <a:xfrm>
            <a:off x="2104329" y="1923331"/>
            <a:ext cx="3134417" cy="2419802"/>
          </a:xfrm>
          <a:prstGeom prst="rect">
            <a:avLst/>
          </a:prstGeom>
        </p:spPr>
        <p:txBody>
          <a:bodyPr anchor="ctr"/>
          <a:lstStyle>
            <a:lvl1pPr rtl="0">
              <a:buNone/>
              <a:defRPr lang="en-US" sz="1100" spc="0" dirty="0" smtClean="0">
                <a:solidFill>
                  <a:schemeClr val="tx1">
                    <a:lumMod val="65000"/>
                    <a:lumOff val="35000"/>
                  </a:schemeClr>
                </a:solidFill>
                <a:latin typeface="Segoe UI" panose="020B0502040204020203" pitchFamily="34" charset="0"/>
                <a:cs typeface="Segoe UI" panose="020B0502040204020203" pitchFamily="34" charset="0"/>
              </a:defRPr>
            </a:lvl1pPr>
            <a:lvl2pPr>
              <a:buNone/>
              <a:defRPr lang="en-US" sz="7200" dirty="0" smtClean="0"/>
            </a:lvl2pPr>
            <a:lvl3pPr>
              <a:buNone/>
              <a:defRPr lang="en-US" sz="7200" dirty="0" smtClean="0"/>
            </a:lvl3pPr>
            <a:lvl4pPr>
              <a:buNone/>
              <a:defRPr lang="en-US" sz="7200" dirty="0" smtClean="0"/>
            </a:lvl4pPr>
            <a:lvl5pPr>
              <a:buNone/>
              <a:defRPr lang="en-US" sz="7200" dirty="0"/>
            </a:lvl5pPr>
          </a:lstStyle>
          <a:p>
            <a:pPr lvl="0"/>
            <a:r>
              <a:rPr lang="en-US" dirty="0"/>
              <a:t>Edit Text</a:t>
            </a:r>
          </a:p>
        </p:txBody>
      </p:sp>
    </p:spTree>
    <p:extLst>
      <p:ext uri="{BB962C8B-B14F-4D97-AF65-F5344CB8AC3E}">
        <p14:creationId xmlns:p14="http://schemas.microsoft.com/office/powerpoint/2010/main" val="1817214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reative 6">
    <p:spTree>
      <p:nvGrpSpPr>
        <p:cNvPr id="1" name=""/>
        <p:cNvGrpSpPr/>
        <p:nvPr/>
      </p:nvGrpSpPr>
      <p:grpSpPr>
        <a:xfrm>
          <a:off x="0" y="0"/>
          <a:ext cx="0" cy="0"/>
          <a:chOff x="0" y="0"/>
          <a:chExt cx="0" cy="0"/>
        </a:xfrm>
      </p:grpSpPr>
      <p:sp>
        <p:nvSpPr>
          <p:cNvPr id="2" name="Graphic 38">
            <a:extLst>
              <a:ext uri="{FF2B5EF4-FFF2-40B4-BE49-F238E27FC236}">
                <a16:creationId xmlns:a16="http://schemas.microsoft.com/office/drawing/2014/main" id="{BBF9A7A6-9610-447A-B7A7-5D496BA9452A}"/>
              </a:ext>
            </a:extLst>
          </p:cNvPr>
          <p:cNvSpPr/>
          <p:nvPr userDrawn="1"/>
        </p:nvSpPr>
        <p:spPr>
          <a:xfrm>
            <a:off x="9504184" y="2328684"/>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3" name="Rectangle 2">
            <a:extLst>
              <a:ext uri="{FF2B5EF4-FFF2-40B4-BE49-F238E27FC236}">
                <a16:creationId xmlns:a16="http://schemas.microsoft.com/office/drawing/2014/main" id="{70E4605F-A602-4C3D-A218-8D54A88CEC1C}"/>
              </a:ext>
            </a:extLst>
          </p:cNvPr>
          <p:cNvSpPr/>
          <p:nvPr userDrawn="1"/>
        </p:nvSpPr>
        <p:spPr>
          <a:xfrm>
            <a:off x="1689098" y="4432301"/>
            <a:ext cx="4406901" cy="21909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0" name="Rectangle 9">
            <a:extLst>
              <a:ext uri="{FF2B5EF4-FFF2-40B4-BE49-F238E27FC236}">
                <a16:creationId xmlns:a16="http://schemas.microsoft.com/office/drawing/2014/main" id="{FA757950-8672-420A-86BB-997B1F2C2E98}"/>
              </a:ext>
            </a:extLst>
          </p:cNvPr>
          <p:cNvSpPr/>
          <p:nvPr userDrawn="1"/>
        </p:nvSpPr>
        <p:spPr>
          <a:xfrm>
            <a:off x="11633200" y="3550503"/>
            <a:ext cx="558800"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1" name="Freeform: Shape 11">
            <a:extLst>
              <a:ext uri="{FF2B5EF4-FFF2-40B4-BE49-F238E27FC236}">
                <a16:creationId xmlns:a16="http://schemas.microsoft.com/office/drawing/2014/main" id="{E1C6C1A8-DE07-4234-9905-CA46E0E750E2}"/>
              </a:ext>
            </a:extLst>
          </p:cNvPr>
          <p:cNvSpPr/>
          <p:nvPr userDrawn="1"/>
        </p:nvSpPr>
        <p:spPr>
          <a:xfrm>
            <a:off x="7698785" y="3353397"/>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3" name="Picture Placeholder 13">
            <a:extLst>
              <a:ext uri="{FF2B5EF4-FFF2-40B4-BE49-F238E27FC236}">
                <a16:creationId xmlns:a16="http://schemas.microsoft.com/office/drawing/2014/main" id="{9FDCCD9A-930F-4641-B01E-C77039DD9A33}"/>
              </a:ext>
            </a:extLst>
          </p:cNvPr>
          <p:cNvSpPr>
            <a:spLocks noGrp="1"/>
          </p:cNvSpPr>
          <p:nvPr>
            <p:ph type="pic" sz="quarter" idx="4294967295"/>
          </p:nvPr>
        </p:nvSpPr>
        <p:spPr>
          <a:xfrm>
            <a:off x="1689100" y="0"/>
            <a:ext cx="4406900" cy="4432300"/>
          </a:xfrm>
          <a:prstGeom prst="rect">
            <a:avLst/>
          </a:prstGeom>
        </p:spPr>
      </p:sp>
      <p:pic>
        <p:nvPicPr>
          <p:cNvPr id="14" name="Graphic 2">
            <a:extLst>
              <a:ext uri="{FF2B5EF4-FFF2-40B4-BE49-F238E27FC236}">
                <a16:creationId xmlns:a16="http://schemas.microsoft.com/office/drawing/2014/main" id="{2C7542BD-9F68-4A60-B0A0-5E6434DAC0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1011325" y="1950521"/>
            <a:ext cx="2921601" cy="898954"/>
          </a:xfrm>
          <a:prstGeom prst="rect">
            <a:avLst/>
          </a:prstGeom>
        </p:spPr>
      </p:pic>
      <p:sp>
        <p:nvSpPr>
          <p:cNvPr id="16" name="Text Placeholder 15"/>
          <p:cNvSpPr>
            <a:spLocks noGrp="1"/>
          </p:cNvSpPr>
          <p:nvPr>
            <p:ph type="body" sz="quarter" idx="10" hasCustomPrompt="1"/>
          </p:nvPr>
        </p:nvSpPr>
        <p:spPr>
          <a:xfrm>
            <a:off x="2038774" y="4752488"/>
            <a:ext cx="3719096" cy="379685"/>
          </a:xfrm>
          <a:prstGeom prst="rect">
            <a:avLst/>
          </a:prstGeom>
        </p:spPr>
        <p:txBody>
          <a:bodyPr/>
          <a:lstStyle>
            <a:lvl1pPr marL="0" indent="0">
              <a:buNone/>
              <a:defRPr sz="1600" b="1"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17" name="Text Placeholder 15"/>
          <p:cNvSpPr>
            <a:spLocks noGrp="1"/>
          </p:cNvSpPr>
          <p:nvPr>
            <p:ph type="body" sz="quarter" idx="11" hasCustomPrompt="1"/>
          </p:nvPr>
        </p:nvSpPr>
        <p:spPr>
          <a:xfrm>
            <a:off x="2038774" y="5262517"/>
            <a:ext cx="3719096" cy="1064142"/>
          </a:xfrm>
          <a:prstGeom prst="rect">
            <a:avLst/>
          </a:prstGeom>
        </p:spPr>
        <p:txBody>
          <a:bodyPr/>
          <a:lstStyle>
            <a:lvl1pPr marL="0" indent="0" rtl="0">
              <a:buNone/>
              <a:defRPr sz="1100" b="0"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18" name="Text Placeholder 15"/>
          <p:cNvSpPr>
            <a:spLocks noGrp="1"/>
          </p:cNvSpPr>
          <p:nvPr>
            <p:ph type="body" sz="quarter" idx="12" hasCustomPrompt="1"/>
          </p:nvPr>
        </p:nvSpPr>
        <p:spPr>
          <a:xfrm>
            <a:off x="7525531" y="3791412"/>
            <a:ext cx="3719096" cy="1471105"/>
          </a:xfrm>
          <a:prstGeom prst="rect">
            <a:avLst/>
          </a:prstGeom>
        </p:spPr>
        <p:txBody>
          <a:bodyPr/>
          <a:lstStyle>
            <a:lvl1pPr marL="0" indent="0">
              <a:buNone/>
              <a:defRPr sz="4800" b="0" baseline="0">
                <a:solidFill>
                  <a:schemeClr val="accent1"/>
                </a:solidFill>
                <a:latin typeface="Segoe UI" panose="020B0502040204020203" pitchFamily="34" charset="0"/>
                <a:cs typeface="Segoe UI" panose="020B0502040204020203" pitchFamily="34" charset="0"/>
              </a:defRPr>
            </a:lvl1pPr>
          </a:lstStyle>
          <a:p>
            <a:pPr lvl="0"/>
            <a:r>
              <a:rPr lang="en-US" dirty="0"/>
              <a:t>Edit text</a:t>
            </a:r>
          </a:p>
        </p:txBody>
      </p:sp>
      <p:sp>
        <p:nvSpPr>
          <p:cNvPr id="19" name="Text Placeholder 15"/>
          <p:cNvSpPr>
            <a:spLocks noGrp="1"/>
          </p:cNvSpPr>
          <p:nvPr>
            <p:ph type="body" sz="quarter" idx="13" hasCustomPrompt="1"/>
          </p:nvPr>
        </p:nvSpPr>
        <p:spPr>
          <a:xfrm>
            <a:off x="8301690" y="589069"/>
            <a:ext cx="2734610" cy="471545"/>
          </a:xfrm>
          <a:prstGeom prst="rect">
            <a:avLst/>
          </a:prstGeom>
        </p:spPr>
        <p:txBody>
          <a:bodyPr/>
          <a:lstStyle>
            <a:lvl1pPr marL="0" indent="0">
              <a:buNone/>
              <a:defRPr sz="16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1190073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reative 7">
    <p:spTree>
      <p:nvGrpSpPr>
        <p:cNvPr id="1" name=""/>
        <p:cNvGrpSpPr/>
        <p:nvPr/>
      </p:nvGrpSpPr>
      <p:grpSpPr>
        <a:xfrm>
          <a:off x="0" y="0"/>
          <a:ext cx="0" cy="0"/>
          <a:chOff x="0" y="0"/>
          <a:chExt cx="0" cy="0"/>
        </a:xfrm>
      </p:grpSpPr>
      <p:sp>
        <p:nvSpPr>
          <p:cNvPr id="2" name="Freeform: Shape 7">
            <a:extLst>
              <a:ext uri="{FF2B5EF4-FFF2-40B4-BE49-F238E27FC236}">
                <a16:creationId xmlns:a16="http://schemas.microsoft.com/office/drawing/2014/main" id="{A5B4AC96-AC07-4D47-AE89-38AD2D7DDF2C}"/>
              </a:ext>
            </a:extLst>
          </p:cNvPr>
          <p:cNvSpPr/>
          <p:nvPr userDrawn="1"/>
        </p:nvSpPr>
        <p:spPr>
          <a:xfrm>
            <a:off x="857249" y="2410777"/>
            <a:ext cx="1910665" cy="619125"/>
          </a:xfrm>
          <a:custGeom>
            <a:avLst/>
            <a:gdLst>
              <a:gd name="connsiteX0" fmla="*/ 0 w 1743075"/>
              <a:gd name="connsiteY0" fmla="*/ 0 h 619125"/>
              <a:gd name="connsiteX1" fmla="*/ 1743075 w 1743075"/>
              <a:gd name="connsiteY1" fmla="*/ 0 h 619125"/>
              <a:gd name="connsiteX2" fmla="*/ 1743075 w 1743075"/>
              <a:gd name="connsiteY2" fmla="*/ 619125 h 619125"/>
              <a:gd name="connsiteX3" fmla="*/ 0 w 1743075"/>
              <a:gd name="connsiteY3" fmla="*/ 619125 h 619125"/>
            </a:gdLst>
            <a:ahLst/>
            <a:cxnLst>
              <a:cxn ang="0">
                <a:pos x="connsiteX0" y="connsiteY0"/>
              </a:cxn>
              <a:cxn ang="0">
                <a:pos x="connsiteX1" y="connsiteY1"/>
              </a:cxn>
              <a:cxn ang="0">
                <a:pos x="connsiteX2" y="connsiteY2"/>
              </a:cxn>
              <a:cxn ang="0">
                <a:pos x="connsiteX3" y="connsiteY3"/>
              </a:cxn>
            </a:cxnLst>
            <a:rect l="l" t="t" r="r" b="b"/>
            <a:pathLst>
              <a:path w="1743075" h="619125">
                <a:moveTo>
                  <a:pt x="0" y="0"/>
                </a:moveTo>
                <a:lnTo>
                  <a:pt x="1743075" y="0"/>
                </a:lnTo>
                <a:lnTo>
                  <a:pt x="1743075" y="619125"/>
                </a:lnTo>
                <a:lnTo>
                  <a:pt x="0" y="619125"/>
                </a:ln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8" name="Freeform: Shape 34">
            <a:extLst>
              <a:ext uri="{FF2B5EF4-FFF2-40B4-BE49-F238E27FC236}">
                <a16:creationId xmlns:a16="http://schemas.microsoft.com/office/drawing/2014/main" id="{C442D48E-3C5F-4776-A412-1F338253EB73}"/>
              </a:ext>
            </a:extLst>
          </p:cNvPr>
          <p:cNvSpPr/>
          <p:nvPr userDrawn="1"/>
        </p:nvSpPr>
        <p:spPr>
          <a:xfrm>
            <a:off x="960660" y="733221"/>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20" name="Text Placeholder 19"/>
          <p:cNvSpPr>
            <a:spLocks noGrp="1"/>
          </p:cNvSpPr>
          <p:nvPr>
            <p:ph type="body" sz="quarter" idx="10" hasCustomPrompt="1"/>
          </p:nvPr>
        </p:nvSpPr>
        <p:spPr>
          <a:xfrm>
            <a:off x="807821" y="964052"/>
            <a:ext cx="5502275" cy="772449"/>
          </a:xfrm>
          <a:prstGeom prst="rect">
            <a:avLst/>
          </a:prstGeom>
        </p:spPr>
        <p:txBody>
          <a:bodyPr/>
          <a:lstStyle>
            <a:lvl1pPr marL="0" indent="0">
              <a:buNone/>
              <a:defRPr sz="6600" b="0" baseline="0">
                <a:solidFill>
                  <a:schemeClr val="accent1"/>
                </a:solidFill>
                <a:latin typeface="Segoe UI" panose="020B0502040204020203" pitchFamily="34" charset="0"/>
                <a:cs typeface="Segoe UI" panose="020B0502040204020203" pitchFamily="34" charset="0"/>
              </a:defRPr>
            </a:lvl1pPr>
          </a:lstStyle>
          <a:p>
            <a:pPr lvl="0"/>
            <a:r>
              <a:rPr lang="en-US" dirty="0"/>
              <a:t>EDIT TEXT</a:t>
            </a:r>
          </a:p>
        </p:txBody>
      </p:sp>
      <p:sp>
        <p:nvSpPr>
          <p:cNvPr id="21" name="Text Placeholder 19"/>
          <p:cNvSpPr>
            <a:spLocks noGrp="1"/>
          </p:cNvSpPr>
          <p:nvPr>
            <p:ph type="body" sz="quarter" idx="11" hasCustomPrompt="1"/>
          </p:nvPr>
        </p:nvSpPr>
        <p:spPr>
          <a:xfrm>
            <a:off x="894318" y="2530981"/>
            <a:ext cx="1836525" cy="378715"/>
          </a:xfrm>
          <a:prstGeom prst="rect">
            <a:avLst/>
          </a:prstGeom>
        </p:spPr>
        <p:txBody>
          <a:bodyPr/>
          <a:lstStyle>
            <a:lvl1pPr marL="0" indent="0" algn="ctr">
              <a:buNone/>
              <a:defRPr sz="1800" b="1"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2" name="Text Placeholder 19"/>
          <p:cNvSpPr>
            <a:spLocks noGrp="1"/>
          </p:cNvSpPr>
          <p:nvPr>
            <p:ph type="body" sz="quarter" idx="12" hasCustomPrompt="1"/>
          </p:nvPr>
        </p:nvSpPr>
        <p:spPr>
          <a:xfrm>
            <a:off x="857249" y="3152071"/>
            <a:ext cx="1910665" cy="2441421"/>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6" name="Freeform: Shape 7">
            <a:extLst>
              <a:ext uri="{FF2B5EF4-FFF2-40B4-BE49-F238E27FC236}">
                <a16:creationId xmlns:a16="http://schemas.microsoft.com/office/drawing/2014/main" id="{A5B4AC96-AC07-4D47-AE89-38AD2D7DDF2C}"/>
              </a:ext>
            </a:extLst>
          </p:cNvPr>
          <p:cNvSpPr/>
          <p:nvPr userDrawn="1"/>
        </p:nvSpPr>
        <p:spPr>
          <a:xfrm>
            <a:off x="3097941" y="2410777"/>
            <a:ext cx="1910665" cy="619125"/>
          </a:xfrm>
          <a:custGeom>
            <a:avLst/>
            <a:gdLst>
              <a:gd name="connsiteX0" fmla="*/ 0 w 1743075"/>
              <a:gd name="connsiteY0" fmla="*/ 0 h 619125"/>
              <a:gd name="connsiteX1" fmla="*/ 1743075 w 1743075"/>
              <a:gd name="connsiteY1" fmla="*/ 0 h 619125"/>
              <a:gd name="connsiteX2" fmla="*/ 1743075 w 1743075"/>
              <a:gd name="connsiteY2" fmla="*/ 619125 h 619125"/>
              <a:gd name="connsiteX3" fmla="*/ 0 w 1743075"/>
              <a:gd name="connsiteY3" fmla="*/ 619125 h 619125"/>
            </a:gdLst>
            <a:ahLst/>
            <a:cxnLst>
              <a:cxn ang="0">
                <a:pos x="connsiteX0" y="connsiteY0"/>
              </a:cxn>
              <a:cxn ang="0">
                <a:pos x="connsiteX1" y="connsiteY1"/>
              </a:cxn>
              <a:cxn ang="0">
                <a:pos x="connsiteX2" y="connsiteY2"/>
              </a:cxn>
              <a:cxn ang="0">
                <a:pos x="connsiteX3" y="connsiteY3"/>
              </a:cxn>
            </a:cxnLst>
            <a:rect l="l" t="t" r="r" b="b"/>
            <a:pathLst>
              <a:path w="1743075" h="619125">
                <a:moveTo>
                  <a:pt x="0" y="0"/>
                </a:moveTo>
                <a:lnTo>
                  <a:pt x="1743075" y="0"/>
                </a:lnTo>
                <a:lnTo>
                  <a:pt x="1743075" y="619125"/>
                </a:lnTo>
                <a:lnTo>
                  <a:pt x="0" y="619125"/>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27" name="Text Placeholder 19"/>
          <p:cNvSpPr>
            <a:spLocks noGrp="1"/>
          </p:cNvSpPr>
          <p:nvPr>
            <p:ph type="body" sz="quarter" idx="13" hasCustomPrompt="1"/>
          </p:nvPr>
        </p:nvSpPr>
        <p:spPr>
          <a:xfrm>
            <a:off x="3135010" y="2530981"/>
            <a:ext cx="1836525" cy="378715"/>
          </a:xfrm>
          <a:prstGeom prst="rect">
            <a:avLst/>
          </a:prstGeom>
        </p:spPr>
        <p:txBody>
          <a:bodyPr/>
          <a:lstStyle>
            <a:lvl1pPr marL="0" indent="0" algn="ctr" rtl="0">
              <a:buNone/>
              <a:defRPr sz="1800" b="1"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8" name="Text Placeholder 19"/>
          <p:cNvSpPr>
            <a:spLocks noGrp="1"/>
          </p:cNvSpPr>
          <p:nvPr>
            <p:ph type="body" sz="quarter" idx="14" hasCustomPrompt="1"/>
          </p:nvPr>
        </p:nvSpPr>
        <p:spPr>
          <a:xfrm>
            <a:off x="3097941" y="3152071"/>
            <a:ext cx="1910665" cy="2441421"/>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9" name="Freeform: Shape 7">
            <a:extLst>
              <a:ext uri="{FF2B5EF4-FFF2-40B4-BE49-F238E27FC236}">
                <a16:creationId xmlns:a16="http://schemas.microsoft.com/office/drawing/2014/main" id="{A5B4AC96-AC07-4D47-AE89-38AD2D7DDF2C}"/>
              </a:ext>
            </a:extLst>
          </p:cNvPr>
          <p:cNvSpPr/>
          <p:nvPr userDrawn="1"/>
        </p:nvSpPr>
        <p:spPr>
          <a:xfrm>
            <a:off x="5338633" y="2410777"/>
            <a:ext cx="1910665" cy="619125"/>
          </a:xfrm>
          <a:custGeom>
            <a:avLst/>
            <a:gdLst>
              <a:gd name="connsiteX0" fmla="*/ 0 w 1743075"/>
              <a:gd name="connsiteY0" fmla="*/ 0 h 619125"/>
              <a:gd name="connsiteX1" fmla="*/ 1743075 w 1743075"/>
              <a:gd name="connsiteY1" fmla="*/ 0 h 619125"/>
              <a:gd name="connsiteX2" fmla="*/ 1743075 w 1743075"/>
              <a:gd name="connsiteY2" fmla="*/ 619125 h 619125"/>
              <a:gd name="connsiteX3" fmla="*/ 0 w 1743075"/>
              <a:gd name="connsiteY3" fmla="*/ 619125 h 619125"/>
            </a:gdLst>
            <a:ahLst/>
            <a:cxnLst>
              <a:cxn ang="0">
                <a:pos x="connsiteX0" y="connsiteY0"/>
              </a:cxn>
              <a:cxn ang="0">
                <a:pos x="connsiteX1" y="connsiteY1"/>
              </a:cxn>
              <a:cxn ang="0">
                <a:pos x="connsiteX2" y="connsiteY2"/>
              </a:cxn>
              <a:cxn ang="0">
                <a:pos x="connsiteX3" y="connsiteY3"/>
              </a:cxn>
            </a:cxnLst>
            <a:rect l="l" t="t" r="r" b="b"/>
            <a:pathLst>
              <a:path w="1743075" h="619125">
                <a:moveTo>
                  <a:pt x="0" y="0"/>
                </a:moveTo>
                <a:lnTo>
                  <a:pt x="1743075" y="0"/>
                </a:lnTo>
                <a:lnTo>
                  <a:pt x="1743075" y="619125"/>
                </a:lnTo>
                <a:lnTo>
                  <a:pt x="0" y="619125"/>
                </a:ln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30" name="Text Placeholder 19"/>
          <p:cNvSpPr>
            <a:spLocks noGrp="1"/>
          </p:cNvSpPr>
          <p:nvPr>
            <p:ph type="body" sz="quarter" idx="15" hasCustomPrompt="1"/>
          </p:nvPr>
        </p:nvSpPr>
        <p:spPr>
          <a:xfrm>
            <a:off x="5375702" y="2530981"/>
            <a:ext cx="1836525" cy="378715"/>
          </a:xfrm>
          <a:prstGeom prst="rect">
            <a:avLst/>
          </a:prstGeom>
        </p:spPr>
        <p:txBody>
          <a:bodyPr/>
          <a:lstStyle>
            <a:lvl1pPr marL="0" indent="0" algn="ctr" rtl="0">
              <a:buNone/>
              <a:defRPr sz="1800" b="1"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31" name="Text Placeholder 19"/>
          <p:cNvSpPr>
            <a:spLocks noGrp="1"/>
          </p:cNvSpPr>
          <p:nvPr>
            <p:ph type="body" sz="quarter" idx="16" hasCustomPrompt="1"/>
          </p:nvPr>
        </p:nvSpPr>
        <p:spPr>
          <a:xfrm>
            <a:off x="5338633" y="3152071"/>
            <a:ext cx="1910665" cy="2441421"/>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32" name="Freeform: Shape 7">
            <a:extLst>
              <a:ext uri="{FF2B5EF4-FFF2-40B4-BE49-F238E27FC236}">
                <a16:creationId xmlns:a16="http://schemas.microsoft.com/office/drawing/2014/main" id="{A5B4AC96-AC07-4D47-AE89-38AD2D7DDF2C}"/>
              </a:ext>
            </a:extLst>
          </p:cNvPr>
          <p:cNvSpPr/>
          <p:nvPr userDrawn="1"/>
        </p:nvSpPr>
        <p:spPr>
          <a:xfrm>
            <a:off x="7579325" y="2410777"/>
            <a:ext cx="1910665" cy="619125"/>
          </a:xfrm>
          <a:custGeom>
            <a:avLst/>
            <a:gdLst>
              <a:gd name="connsiteX0" fmla="*/ 0 w 1743075"/>
              <a:gd name="connsiteY0" fmla="*/ 0 h 619125"/>
              <a:gd name="connsiteX1" fmla="*/ 1743075 w 1743075"/>
              <a:gd name="connsiteY1" fmla="*/ 0 h 619125"/>
              <a:gd name="connsiteX2" fmla="*/ 1743075 w 1743075"/>
              <a:gd name="connsiteY2" fmla="*/ 619125 h 619125"/>
              <a:gd name="connsiteX3" fmla="*/ 0 w 1743075"/>
              <a:gd name="connsiteY3" fmla="*/ 619125 h 619125"/>
            </a:gdLst>
            <a:ahLst/>
            <a:cxnLst>
              <a:cxn ang="0">
                <a:pos x="connsiteX0" y="connsiteY0"/>
              </a:cxn>
              <a:cxn ang="0">
                <a:pos x="connsiteX1" y="connsiteY1"/>
              </a:cxn>
              <a:cxn ang="0">
                <a:pos x="connsiteX2" y="connsiteY2"/>
              </a:cxn>
              <a:cxn ang="0">
                <a:pos x="connsiteX3" y="connsiteY3"/>
              </a:cxn>
            </a:cxnLst>
            <a:rect l="l" t="t" r="r" b="b"/>
            <a:pathLst>
              <a:path w="1743075" h="619125">
                <a:moveTo>
                  <a:pt x="0" y="0"/>
                </a:moveTo>
                <a:lnTo>
                  <a:pt x="1743075" y="0"/>
                </a:lnTo>
                <a:lnTo>
                  <a:pt x="1743075" y="619125"/>
                </a:lnTo>
                <a:lnTo>
                  <a:pt x="0" y="619125"/>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33" name="Text Placeholder 19"/>
          <p:cNvSpPr>
            <a:spLocks noGrp="1"/>
          </p:cNvSpPr>
          <p:nvPr>
            <p:ph type="body" sz="quarter" idx="17" hasCustomPrompt="1"/>
          </p:nvPr>
        </p:nvSpPr>
        <p:spPr>
          <a:xfrm>
            <a:off x="7616394" y="2530981"/>
            <a:ext cx="1836525" cy="378715"/>
          </a:xfrm>
          <a:prstGeom prst="rect">
            <a:avLst/>
          </a:prstGeom>
        </p:spPr>
        <p:txBody>
          <a:bodyPr/>
          <a:lstStyle>
            <a:lvl1pPr marL="0" indent="0" algn="ctr" rtl="0">
              <a:buNone/>
              <a:defRPr sz="1800" b="1"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34" name="Text Placeholder 19"/>
          <p:cNvSpPr>
            <a:spLocks noGrp="1"/>
          </p:cNvSpPr>
          <p:nvPr>
            <p:ph type="body" sz="quarter" idx="18" hasCustomPrompt="1"/>
          </p:nvPr>
        </p:nvSpPr>
        <p:spPr>
          <a:xfrm>
            <a:off x="7579325" y="3152071"/>
            <a:ext cx="1910665" cy="2441421"/>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35" name="Freeform: Shape 7">
            <a:extLst>
              <a:ext uri="{FF2B5EF4-FFF2-40B4-BE49-F238E27FC236}">
                <a16:creationId xmlns:a16="http://schemas.microsoft.com/office/drawing/2014/main" id="{A5B4AC96-AC07-4D47-AE89-38AD2D7DDF2C}"/>
              </a:ext>
            </a:extLst>
          </p:cNvPr>
          <p:cNvSpPr/>
          <p:nvPr userDrawn="1"/>
        </p:nvSpPr>
        <p:spPr>
          <a:xfrm>
            <a:off x="9820017" y="2410777"/>
            <a:ext cx="1910665" cy="619125"/>
          </a:xfrm>
          <a:custGeom>
            <a:avLst/>
            <a:gdLst>
              <a:gd name="connsiteX0" fmla="*/ 0 w 1743075"/>
              <a:gd name="connsiteY0" fmla="*/ 0 h 619125"/>
              <a:gd name="connsiteX1" fmla="*/ 1743075 w 1743075"/>
              <a:gd name="connsiteY1" fmla="*/ 0 h 619125"/>
              <a:gd name="connsiteX2" fmla="*/ 1743075 w 1743075"/>
              <a:gd name="connsiteY2" fmla="*/ 619125 h 619125"/>
              <a:gd name="connsiteX3" fmla="*/ 0 w 1743075"/>
              <a:gd name="connsiteY3" fmla="*/ 619125 h 619125"/>
            </a:gdLst>
            <a:ahLst/>
            <a:cxnLst>
              <a:cxn ang="0">
                <a:pos x="connsiteX0" y="connsiteY0"/>
              </a:cxn>
              <a:cxn ang="0">
                <a:pos x="connsiteX1" y="connsiteY1"/>
              </a:cxn>
              <a:cxn ang="0">
                <a:pos x="connsiteX2" y="connsiteY2"/>
              </a:cxn>
              <a:cxn ang="0">
                <a:pos x="connsiteX3" y="connsiteY3"/>
              </a:cxn>
            </a:cxnLst>
            <a:rect l="l" t="t" r="r" b="b"/>
            <a:pathLst>
              <a:path w="1743075" h="619125">
                <a:moveTo>
                  <a:pt x="0" y="0"/>
                </a:moveTo>
                <a:lnTo>
                  <a:pt x="1743075" y="0"/>
                </a:lnTo>
                <a:lnTo>
                  <a:pt x="1743075" y="619125"/>
                </a:lnTo>
                <a:lnTo>
                  <a:pt x="0" y="619125"/>
                </a:ln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36" name="Text Placeholder 19"/>
          <p:cNvSpPr>
            <a:spLocks noGrp="1"/>
          </p:cNvSpPr>
          <p:nvPr>
            <p:ph type="body" sz="quarter" idx="19" hasCustomPrompt="1"/>
          </p:nvPr>
        </p:nvSpPr>
        <p:spPr>
          <a:xfrm>
            <a:off x="9857086" y="2530981"/>
            <a:ext cx="1836525" cy="378715"/>
          </a:xfrm>
          <a:prstGeom prst="rect">
            <a:avLst/>
          </a:prstGeom>
        </p:spPr>
        <p:txBody>
          <a:bodyPr/>
          <a:lstStyle>
            <a:lvl1pPr marL="0" indent="0" algn="ctr" rtl="0">
              <a:buNone/>
              <a:defRPr sz="1800" b="1"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37" name="Text Placeholder 19"/>
          <p:cNvSpPr>
            <a:spLocks noGrp="1"/>
          </p:cNvSpPr>
          <p:nvPr>
            <p:ph type="body" sz="quarter" idx="20" hasCustomPrompt="1"/>
          </p:nvPr>
        </p:nvSpPr>
        <p:spPr>
          <a:xfrm>
            <a:off x="9820017" y="3152071"/>
            <a:ext cx="1910665" cy="2441421"/>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3692638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Creative 8">
    <p:spTree>
      <p:nvGrpSpPr>
        <p:cNvPr id="1" name=""/>
        <p:cNvGrpSpPr/>
        <p:nvPr/>
      </p:nvGrpSpPr>
      <p:grpSpPr>
        <a:xfrm>
          <a:off x="0" y="0"/>
          <a:ext cx="0" cy="0"/>
          <a:chOff x="0" y="0"/>
          <a:chExt cx="0" cy="0"/>
        </a:xfrm>
      </p:grpSpPr>
      <p:sp>
        <p:nvSpPr>
          <p:cNvPr id="10" name="Picture Placeholder 12">
            <a:extLst>
              <a:ext uri="{FF2B5EF4-FFF2-40B4-BE49-F238E27FC236}">
                <a16:creationId xmlns:a16="http://schemas.microsoft.com/office/drawing/2014/main" id="{75722619-B098-4E52-B6BA-6E37BED2A73D}"/>
              </a:ext>
            </a:extLst>
          </p:cNvPr>
          <p:cNvSpPr>
            <a:spLocks noGrp="1"/>
          </p:cNvSpPr>
          <p:nvPr>
            <p:ph type="pic" sz="quarter" idx="4294967295"/>
          </p:nvPr>
        </p:nvSpPr>
        <p:spPr>
          <a:xfrm>
            <a:off x="9779001" y="3111500"/>
            <a:ext cx="2412999" cy="3746500"/>
          </a:xfrm>
          <a:prstGeom prst="rect">
            <a:avLst/>
          </a:prstGeom>
        </p:spPr>
      </p:sp>
      <p:sp>
        <p:nvSpPr>
          <p:cNvPr id="2" name="Graphic 38">
            <a:extLst>
              <a:ext uri="{FF2B5EF4-FFF2-40B4-BE49-F238E27FC236}">
                <a16:creationId xmlns:a16="http://schemas.microsoft.com/office/drawing/2014/main" id="{C6781069-FFAD-42FC-8E81-C50A734A3D47}"/>
              </a:ext>
            </a:extLst>
          </p:cNvPr>
          <p:cNvSpPr/>
          <p:nvPr userDrawn="1"/>
        </p:nvSpPr>
        <p:spPr>
          <a:xfrm>
            <a:off x="3616059" y="1579384"/>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3" name="Rectangle 2">
            <a:extLst>
              <a:ext uri="{FF2B5EF4-FFF2-40B4-BE49-F238E27FC236}">
                <a16:creationId xmlns:a16="http://schemas.microsoft.com/office/drawing/2014/main" id="{F9FCBD87-81CD-4833-919F-29FE718E381B}"/>
              </a:ext>
            </a:extLst>
          </p:cNvPr>
          <p:cNvSpPr/>
          <p:nvPr userDrawn="1"/>
        </p:nvSpPr>
        <p:spPr>
          <a:xfrm>
            <a:off x="5145499" y="0"/>
            <a:ext cx="4622800" cy="106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4" name="Rectangle 3">
            <a:extLst>
              <a:ext uri="{FF2B5EF4-FFF2-40B4-BE49-F238E27FC236}">
                <a16:creationId xmlns:a16="http://schemas.microsoft.com/office/drawing/2014/main" id="{DA5928F9-B376-427A-AA99-A03A3FF3EF93}"/>
              </a:ext>
            </a:extLst>
          </p:cNvPr>
          <p:cNvSpPr/>
          <p:nvPr userDrawn="1"/>
        </p:nvSpPr>
        <p:spPr>
          <a:xfrm>
            <a:off x="9779001" y="2471460"/>
            <a:ext cx="2412999" cy="6450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6" name="Freeform: Shape 7">
            <a:extLst>
              <a:ext uri="{FF2B5EF4-FFF2-40B4-BE49-F238E27FC236}">
                <a16:creationId xmlns:a16="http://schemas.microsoft.com/office/drawing/2014/main" id="{119DF90B-80DD-4B7F-BDEE-178475287179}"/>
              </a:ext>
            </a:extLst>
          </p:cNvPr>
          <p:cNvSpPr/>
          <p:nvPr userDrawn="1"/>
        </p:nvSpPr>
        <p:spPr>
          <a:xfrm>
            <a:off x="1804259" y="2167854"/>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9" name="Picture Placeholder 2">
            <a:extLst>
              <a:ext uri="{FF2B5EF4-FFF2-40B4-BE49-F238E27FC236}">
                <a16:creationId xmlns:a16="http://schemas.microsoft.com/office/drawing/2014/main" id="{A47C9BA6-EAC5-4BD3-A761-9F9C48CF1916}"/>
              </a:ext>
            </a:extLst>
          </p:cNvPr>
          <p:cNvSpPr>
            <a:spLocks noGrp="1"/>
          </p:cNvSpPr>
          <p:nvPr>
            <p:ph type="pic" sz="quarter" idx="4294967295"/>
          </p:nvPr>
        </p:nvSpPr>
        <p:spPr>
          <a:xfrm>
            <a:off x="5150850" y="1066800"/>
            <a:ext cx="4622800" cy="2044700"/>
          </a:xfrm>
          <a:prstGeom prst="rect">
            <a:avLst/>
          </a:prstGeom>
        </p:spPr>
      </p:sp>
      <p:pic>
        <p:nvPicPr>
          <p:cNvPr id="11" name="Graphic 8">
            <a:extLst>
              <a:ext uri="{FF2B5EF4-FFF2-40B4-BE49-F238E27FC236}">
                <a16:creationId xmlns:a16="http://schemas.microsoft.com/office/drawing/2014/main" id="{C938EC8F-1613-473B-BCE5-340E209CE0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21881" y="6149856"/>
            <a:ext cx="2284678" cy="716382"/>
          </a:xfrm>
          <a:prstGeom prst="rect">
            <a:avLst/>
          </a:prstGeom>
        </p:spPr>
      </p:pic>
      <p:sp>
        <p:nvSpPr>
          <p:cNvPr id="12" name="Rectangle 11">
            <a:extLst>
              <a:ext uri="{FF2B5EF4-FFF2-40B4-BE49-F238E27FC236}">
                <a16:creationId xmlns:a16="http://schemas.microsoft.com/office/drawing/2014/main" id="{BAE03DC1-8AE1-4F88-BEF5-9FD021194F6D}"/>
              </a:ext>
            </a:extLst>
          </p:cNvPr>
          <p:cNvSpPr/>
          <p:nvPr userDrawn="1"/>
        </p:nvSpPr>
        <p:spPr>
          <a:xfrm>
            <a:off x="0" y="6616931"/>
            <a:ext cx="12192000" cy="241069"/>
          </a:xfrm>
          <a:prstGeom prst="rect">
            <a:avLst/>
          </a:prstGeom>
          <a:solidFill>
            <a:srgbClr val="4DD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Segoe UI"/>
                <a:ea typeface="+mn-ea"/>
                <a:cs typeface="Segoe UI"/>
              </a:rPr>
              <a:t>   Kingdom of Saudi Arabia | Aviation Investigation Bruere   									</a:t>
            </a:r>
          </a:p>
        </p:txBody>
      </p:sp>
      <p:sp>
        <p:nvSpPr>
          <p:cNvPr id="13" name="TextBox 12">
            <a:extLst>
              <a:ext uri="{FF2B5EF4-FFF2-40B4-BE49-F238E27FC236}">
                <a16:creationId xmlns:a16="http://schemas.microsoft.com/office/drawing/2014/main" id="{2A1F31FB-508F-4CFB-991E-7EBDCAA60197}"/>
              </a:ext>
            </a:extLst>
          </p:cNvPr>
          <p:cNvSpPr txBox="1"/>
          <p:nvPr userDrawn="1"/>
        </p:nvSpPr>
        <p:spPr>
          <a:xfrm>
            <a:off x="11376351" y="6583576"/>
            <a:ext cx="461319"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2D54D5-F890-480C-9C20-3CD80927873E}" type="slidenum">
              <a:rPr kumimoji="0" lang="en-US" sz="1400" b="0" i="0" u="none" strike="noStrike" kern="1200" cap="none" spc="0" normalizeH="0" baseline="0" noProof="0" smtClean="0">
                <a:ln>
                  <a:noFill/>
                </a:ln>
                <a:solidFill>
                  <a:srgbClr val="003770"/>
                </a:solidFill>
                <a:effectLst/>
                <a:uLnTx/>
                <a:uFillTx/>
                <a:latin typeface="Segoe UI"/>
                <a:ea typeface="+mn-ea"/>
                <a:cs typeface="Segoe U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003770"/>
              </a:solidFill>
              <a:effectLst/>
              <a:uLnTx/>
              <a:uFillTx/>
              <a:latin typeface="Segoe UI"/>
              <a:ea typeface="+mn-ea"/>
              <a:cs typeface="Segoe UI"/>
            </a:endParaRPr>
          </a:p>
        </p:txBody>
      </p:sp>
      <p:sp>
        <p:nvSpPr>
          <p:cNvPr id="17" name="Text Placeholder 16"/>
          <p:cNvSpPr>
            <a:spLocks noGrp="1"/>
          </p:cNvSpPr>
          <p:nvPr>
            <p:ph type="body" sz="quarter" idx="10" hasCustomPrompt="1"/>
          </p:nvPr>
        </p:nvSpPr>
        <p:spPr>
          <a:xfrm>
            <a:off x="1650958" y="2505920"/>
            <a:ext cx="3494541" cy="1482459"/>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sp>
        <p:nvSpPr>
          <p:cNvPr id="18" name="Text Placeholder 16"/>
          <p:cNvSpPr>
            <a:spLocks noGrp="1"/>
          </p:cNvSpPr>
          <p:nvPr>
            <p:ph type="body" sz="quarter" idx="11" hasCustomPrompt="1"/>
          </p:nvPr>
        </p:nvSpPr>
        <p:spPr>
          <a:xfrm>
            <a:off x="1650958" y="4107490"/>
            <a:ext cx="3494541" cy="1889760"/>
          </a:xfrm>
          <a:prstGeom prst="rect">
            <a:avLst/>
          </a:prstGeom>
        </p:spPr>
        <p:txBody>
          <a:bodyPr/>
          <a:lstStyle>
            <a:lvl1pPr marL="0" indent="0" rtl="0">
              <a:buNone/>
              <a:defRPr sz="1100" strike="noStrike" baseline="0">
                <a:solidFill>
                  <a:schemeClr val="accent2"/>
                </a:solidFill>
                <a:effectLst/>
              </a:defRPr>
            </a:lvl1pPr>
          </a:lstStyle>
          <a:p>
            <a:pPr lvl="0"/>
            <a:r>
              <a:rPr lang="en-US" dirty="0"/>
              <a:t>Edit text</a:t>
            </a:r>
          </a:p>
          <a:p>
            <a:pPr lvl="0"/>
            <a:endParaRPr lang="en-US" dirty="0"/>
          </a:p>
        </p:txBody>
      </p:sp>
    </p:spTree>
    <p:extLst>
      <p:ext uri="{BB962C8B-B14F-4D97-AF65-F5344CB8AC3E}">
        <p14:creationId xmlns:p14="http://schemas.microsoft.com/office/powerpoint/2010/main" val="1720498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reative 9">
    <p:spTree>
      <p:nvGrpSpPr>
        <p:cNvPr id="1" name=""/>
        <p:cNvGrpSpPr/>
        <p:nvPr/>
      </p:nvGrpSpPr>
      <p:grpSpPr>
        <a:xfrm>
          <a:off x="0" y="0"/>
          <a:ext cx="0" cy="0"/>
          <a:chOff x="0" y="0"/>
          <a:chExt cx="0" cy="0"/>
        </a:xfrm>
      </p:grpSpPr>
      <p:sp>
        <p:nvSpPr>
          <p:cNvPr id="229" name="Graphic 38">
            <a:extLst>
              <a:ext uri="{FF2B5EF4-FFF2-40B4-BE49-F238E27FC236}">
                <a16:creationId xmlns:a16="http://schemas.microsoft.com/office/drawing/2014/main" id="{C6781069-FFAD-42FC-8E81-C50A734A3D47}"/>
              </a:ext>
            </a:extLst>
          </p:cNvPr>
          <p:cNvSpPr/>
          <p:nvPr userDrawn="1"/>
        </p:nvSpPr>
        <p:spPr>
          <a:xfrm>
            <a:off x="5988556" y="3111500"/>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28" name="Picture Placeholder 12">
            <a:extLst>
              <a:ext uri="{FF2B5EF4-FFF2-40B4-BE49-F238E27FC236}">
                <a16:creationId xmlns:a16="http://schemas.microsoft.com/office/drawing/2014/main" id="{75722619-B098-4E52-B6BA-6E37BED2A73D}"/>
              </a:ext>
            </a:extLst>
          </p:cNvPr>
          <p:cNvSpPr>
            <a:spLocks noGrp="1"/>
          </p:cNvSpPr>
          <p:nvPr>
            <p:ph type="pic" sz="quarter" idx="4294967295"/>
          </p:nvPr>
        </p:nvSpPr>
        <p:spPr>
          <a:xfrm>
            <a:off x="0" y="3111500"/>
            <a:ext cx="3509319" cy="3519959"/>
          </a:xfrm>
          <a:prstGeom prst="rect">
            <a:avLst/>
          </a:prstGeom>
        </p:spPr>
      </p:sp>
      <p:sp>
        <p:nvSpPr>
          <p:cNvPr id="230" name="Rectangle 229">
            <a:extLst>
              <a:ext uri="{FF2B5EF4-FFF2-40B4-BE49-F238E27FC236}">
                <a16:creationId xmlns:a16="http://schemas.microsoft.com/office/drawing/2014/main" id="{F9FCBD87-81CD-4833-919F-29FE718E381B}"/>
              </a:ext>
            </a:extLst>
          </p:cNvPr>
          <p:cNvSpPr/>
          <p:nvPr userDrawn="1"/>
        </p:nvSpPr>
        <p:spPr>
          <a:xfrm>
            <a:off x="3509319" y="0"/>
            <a:ext cx="4492508" cy="106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231" name="Rectangle 230">
            <a:extLst>
              <a:ext uri="{FF2B5EF4-FFF2-40B4-BE49-F238E27FC236}">
                <a16:creationId xmlns:a16="http://schemas.microsoft.com/office/drawing/2014/main" id="{DA5928F9-B376-427A-AA99-A03A3FF3EF93}"/>
              </a:ext>
            </a:extLst>
          </p:cNvPr>
          <p:cNvSpPr/>
          <p:nvPr userDrawn="1"/>
        </p:nvSpPr>
        <p:spPr>
          <a:xfrm>
            <a:off x="0" y="2471460"/>
            <a:ext cx="3509319" cy="6450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232" name="Freeform: Shape 7">
            <a:extLst>
              <a:ext uri="{FF2B5EF4-FFF2-40B4-BE49-F238E27FC236}">
                <a16:creationId xmlns:a16="http://schemas.microsoft.com/office/drawing/2014/main" id="{119DF90B-80DD-4B7F-BDEE-178475287179}"/>
              </a:ext>
            </a:extLst>
          </p:cNvPr>
          <p:cNvSpPr/>
          <p:nvPr userDrawn="1"/>
        </p:nvSpPr>
        <p:spPr>
          <a:xfrm>
            <a:off x="4176756" y="3699970"/>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33" name="Picture Placeholder 2">
            <a:extLst>
              <a:ext uri="{FF2B5EF4-FFF2-40B4-BE49-F238E27FC236}">
                <a16:creationId xmlns:a16="http://schemas.microsoft.com/office/drawing/2014/main" id="{A47C9BA6-EAC5-4BD3-A761-9F9C48CF1916}"/>
              </a:ext>
            </a:extLst>
          </p:cNvPr>
          <p:cNvSpPr>
            <a:spLocks noGrp="1"/>
          </p:cNvSpPr>
          <p:nvPr>
            <p:ph type="pic" sz="quarter" idx="4294967295"/>
          </p:nvPr>
        </p:nvSpPr>
        <p:spPr>
          <a:xfrm>
            <a:off x="3509320" y="1066799"/>
            <a:ext cx="4492508" cy="2352675"/>
          </a:xfrm>
          <a:prstGeom prst="rect">
            <a:avLst/>
          </a:prstGeom>
        </p:spPr>
      </p:sp>
      <p:sp>
        <p:nvSpPr>
          <p:cNvPr id="234" name="Text Placeholder 16"/>
          <p:cNvSpPr>
            <a:spLocks noGrp="1"/>
          </p:cNvSpPr>
          <p:nvPr>
            <p:ph type="body" sz="quarter" idx="10" hasCustomPrompt="1"/>
          </p:nvPr>
        </p:nvSpPr>
        <p:spPr>
          <a:xfrm>
            <a:off x="4023455" y="4038036"/>
            <a:ext cx="3978372" cy="1482459"/>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sp>
        <p:nvSpPr>
          <p:cNvPr id="235" name="Text Placeholder 16"/>
          <p:cNvSpPr>
            <a:spLocks noGrp="1"/>
          </p:cNvSpPr>
          <p:nvPr>
            <p:ph type="body" sz="quarter" idx="11" hasCustomPrompt="1"/>
          </p:nvPr>
        </p:nvSpPr>
        <p:spPr>
          <a:xfrm>
            <a:off x="8252638" y="2049708"/>
            <a:ext cx="3625037" cy="2808041"/>
          </a:xfrm>
          <a:prstGeom prst="rect">
            <a:avLst/>
          </a:prstGeom>
        </p:spPr>
        <p:txBody>
          <a:bodyPr/>
          <a:lstStyle>
            <a:lvl1pPr marL="0" indent="0" rtl="0">
              <a:buNone/>
              <a:defRPr sz="1100" strike="noStrike" baseline="0">
                <a:solidFill>
                  <a:schemeClr val="tx1">
                    <a:lumMod val="65000"/>
                    <a:lumOff val="35000"/>
                  </a:schemeClr>
                </a:solidFill>
                <a:effectLst/>
              </a:defRPr>
            </a:lvl1pPr>
          </a:lstStyle>
          <a:p>
            <a:pPr lvl="0"/>
            <a:r>
              <a:rPr lang="en-US" dirty="0"/>
              <a:t>Edit text</a:t>
            </a:r>
          </a:p>
          <a:p>
            <a:pPr lvl="0"/>
            <a:endParaRPr lang="en-US" dirty="0"/>
          </a:p>
        </p:txBody>
      </p:sp>
      <p:sp>
        <p:nvSpPr>
          <p:cNvPr id="236" name="Text Placeholder 16"/>
          <p:cNvSpPr>
            <a:spLocks noGrp="1"/>
          </p:cNvSpPr>
          <p:nvPr>
            <p:ph type="body" sz="quarter" idx="12" hasCustomPrompt="1"/>
          </p:nvPr>
        </p:nvSpPr>
        <p:spPr>
          <a:xfrm>
            <a:off x="4026132" y="5558471"/>
            <a:ext cx="3975696" cy="617261"/>
          </a:xfrm>
          <a:prstGeom prst="rect">
            <a:avLst/>
          </a:prstGeom>
        </p:spPr>
        <p:txBody>
          <a:bodyPr/>
          <a:lstStyle>
            <a:lvl1pPr marL="0" indent="0" rtl="0">
              <a:buNone/>
              <a:defRPr sz="1400" b="1" strike="noStrike" baseline="0">
                <a:solidFill>
                  <a:schemeClr val="accent2"/>
                </a:solidFill>
                <a:effectLst/>
              </a:defRPr>
            </a:lvl1pPr>
          </a:lstStyle>
          <a:p>
            <a:pPr lvl="0"/>
            <a:r>
              <a:rPr lang="en-US" dirty="0"/>
              <a:t>Edit text</a:t>
            </a:r>
          </a:p>
          <a:p>
            <a:pPr lvl="0"/>
            <a:endParaRPr lang="en-US" dirty="0"/>
          </a:p>
        </p:txBody>
      </p:sp>
      <p:sp>
        <p:nvSpPr>
          <p:cNvPr id="238" name="Text Placeholder 16"/>
          <p:cNvSpPr>
            <a:spLocks noGrp="1"/>
          </p:cNvSpPr>
          <p:nvPr>
            <p:ph type="body" sz="quarter" idx="13" hasCustomPrompt="1"/>
          </p:nvPr>
        </p:nvSpPr>
        <p:spPr>
          <a:xfrm>
            <a:off x="8252638" y="1555116"/>
            <a:ext cx="3625037" cy="378460"/>
          </a:xfrm>
          <a:prstGeom prst="rect">
            <a:avLst/>
          </a:prstGeom>
        </p:spPr>
        <p:txBody>
          <a:bodyPr/>
          <a:lstStyle>
            <a:lvl1pPr marL="0" indent="0" rtl="0">
              <a:buNone/>
              <a:defRPr sz="1400" b="1" strike="noStrike" baseline="0">
                <a:solidFill>
                  <a:schemeClr val="accent2"/>
                </a:solidFill>
                <a:effectLst/>
              </a:defRPr>
            </a:lvl1pPr>
          </a:lstStyle>
          <a:p>
            <a:pPr lvl="0"/>
            <a:r>
              <a:rPr lang="en-US" dirty="0"/>
              <a:t>Edit text</a:t>
            </a:r>
          </a:p>
          <a:p>
            <a:pPr lvl="0"/>
            <a:endParaRPr lang="en-US" dirty="0"/>
          </a:p>
        </p:txBody>
      </p:sp>
    </p:spTree>
    <p:extLst>
      <p:ext uri="{BB962C8B-B14F-4D97-AF65-F5344CB8AC3E}">
        <p14:creationId xmlns:p14="http://schemas.microsoft.com/office/powerpoint/2010/main" val="3310349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reative 10">
    <p:spTree>
      <p:nvGrpSpPr>
        <p:cNvPr id="1" name=""/>
        <p:cNvGrpSpPr/>
        <p:nvPr/>
      </p:nvGrpSpPr>
      <p:grpSpPr>
        <a:xfrm>
          <a:off x="0" y="0"/>
          <a:ext cx="0" cy="0"/>
          <a:chOff x="0" y="0"/>
          <a:chExt cx="0" cy="0"/>
        </a:xfrm>
      </p:grpSpPr>
      <p:sp>
        <p:nvSpPr>
          <p:cNvPr id="215" name="Graphic 38">
            <a:extLst>
              <a:ext uri="{FF2B5EF4-FFF2-40B4-BE49-F238E27FC236}">
                <a16:creationId xmlns:a16="http://schemas.microsoft.com/office/drawing/2014/main" id="{C6781069-FFAD-42FC-8E81-C50A734A3D47}"/>
              </a:ext>
            </a:extLst>
          </p:cNvPr>
          <p:cNvSpPr/>
          <p:nvPr userDrawn="1"/>
        </p:nvSpPr>
        <p:spPr>
          <a:xfrm>
            <a:off x="4219575" y="444500"/>
            <a:ext cx="1876425" cy="3752850"/>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2000" b="0" i="0" u="none" strike="noStrike" kern="1200" cap="none" spc="0" normalizeH="0" baseline="0" noProof="0">
              <a:ln>
                <a:noFill/>
              </a:ln>
              <a:solidFill>
                <a:prstClr val="black"/>
              </a:solidFill>
              <a:effectLst/>
              <a:uLnTx/>
              <a:uFillTx/>
              <a:latin typeface="Segoe UI"/>
              <a:ea typeface="+mn-ea"/>
              <a:cs typeface="Segoe UI"/>
            </a:endParaRPr>
          </a:p>
        </p:txBody>
      </p:sp>
      <p:sp>
        <p:nvSpPr>
          <p:cNvPr id="198" name="Rectangle 197">
            <a:extLst>
              <a:ext uri="{FF2B5EF4-FFF2-40B4-BE49-F238E27FC236}">
                <a16:creationId xmlns:a16="http://schemas.microsoft.com/office/drawing/2014/main" id="{C64A3536-F788-44EC-B0E5-785063FC3E0D}"/>
              </a:ext>
            </a:extLst>
          </p:cNvPr>
          <p:cNvSpPr/>
          <p:nvPr userDrawn="1"/>
        </p:nvSpPr>
        <p:spPr>
          <a:xfrm>
            <a:off x="6832600" y="1"/>
            <a:ext cx="5359401" cy="66198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cxnSp>
        <p:nvCxnSpPr>
          <p:cNvPr id="212" name="Straight Connector 211">
            <a:extLst>
              <a:ext uri="{FF2B5EF4-FFF2-40B4-BE49-F238E27FC236}">
                <a16:creationId xmlns:a16="http://schemas.microsoft.com/office/drawing/2014/main" id="{0E372838-6AC4-4A3E-93DC-5DD9AC3EB508}"/>
              </a:ext>
            </a:extLst>
          </p:cNvPr>
          <p:cNvCxnSpPr>
            <a:cxnSpLocks/>
          </p:cNvCxnSpPr>
          <p:nvPr userDrawn="1"/>
        </p:nvCxnSpPr>
        <p:spPr>
          <a:xfrm>
            <a:off x="6832600" y="931922"/>
            <a:ext cx="5588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3" name="Picture Placeholder 17">
            <a:extLst>
              <a:ext uri="{FF2B5EF4-FFF2-40B4-BE49-F238E27FC236}">
                <a16:creationId xmlns:a16="http://schemas.microsoft.com/office/drawing/2014/main" id="{CD9492D9-5901-4345-B78D-7CA6ABA2941B}"/>
              </a:ext>
            </a:extLst>
          </p:cNvPr>
          <p:cNvSpPr>
            <a:spLocks noGrp="1"/>
          </p:cNvSpPr>
          <p:nvPr>
            <p:ph type="pic" sz="quarter" idx="4294967295"/>
          </p:nvPr>
        </p:nvSpPr>
        <p:spPr>
          <a:xfrm>
            <a:off x="0" y="2466418"/>
            <a:ext cx="6096000" cy="4143931"/>
          </a:xfrm>
          <a:prstGeom prst="rect">
            <a:avLst/>
          </a:prstGeom>
        </p:spPr>
      </p:sp>
      <p:pic>
        <p:nvPicPr>
          <p:cNvPr id="214" name="Graphic 7">
            <a:extLst>
              <a:ext uri="{FF2B5EF4-FFF2-40B4-BE49-F238E27FC236}">
                <a16:creationId xmlns:a16="http://schemas.microsoft.com/office/drawing/2014/main" id="{1604A1C4-BA48-439C-93BB-4C58C3EE33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789574" y="1332274"/>
            <a:ext cx="2142759" cy="659310"/>
          </a:xfrm>
          <a:prstGeom prst="rect">
            <a:avLst/>
          </a:prstGeom>
        </p:spPr>
      </p:pic>
      <p:sp>
        <p:nvSpPr>
          <p:cNvPr id="216" name="Freeform: Shape 7">
            <a:extLst>
              <a:ext uri="{FF2B5EF4-FFF2-40B4-BE49-F238E27FC236}">
                <a16:creationId xmlns:a16="http://schemas.microsoft.com/office/drawing/2014/main" id="{119DF90B-80DD-4B7F-BDEE-178475287179}"/>
              </a:ext>
            </a:extLst>
          </p:cNvPr>
          <p:cNvSpPr/>
          <p:nvPr userDrawn="1"/>
        </p:nvSpPr>
        <p:spPr>
          <a:xfrm>
            <a:off x="1840065" y="931922"/>
            <a:ext cx="402301" cy="402943"/>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2000" b="0" i="0" u="none" strike="noStrike" kern="1200" cap="none" spc="0" normalizeH="0" baseline="0" noProof="0">
              <a:ln>
                <a:noFill/>
              </a:ln>
              <a:solidFill>
                <a:prstClr val="black"/>
              </a:solidFill>
              <a:effectLst/>
              <a:uLnTx/>
              <a:uFillTx/>
              <a:latin typeface="Segoe UI"/>
              <a:ea typeface="+mn-ea"/>
              <a:cs typeface="Segoe UI"/>
            </a:endParaRPr>
          </a:p>
        </p:txBody>
      </p:sp>
      <p:sp>
        <p:nvSpPr>
          <p:cNvPr id="217" name="Text Placeholder 16"/>
          <p:cNvSpPr>
            <a:spLocks noGrp="1"/>
          </p:cNvSpPr>
          <p:nvPr>
            <p:ph type="body" sz="quarter" idx="10" hasCustomPrompt="1"/>
          </p:nvPr>
        </p:nvSpPr>
        <p:spPr>
          <a:xfrm>
            <a:off x="1704733" y="1371036"/>
            <a:ext cx="4391268" cy="943539"/>
          </a:xfrm>
          <a:prstGeom prst="rect">
            <a:avLst/>
          </a:prstGeom>
        </p:spPr>
        <p:txBody>
          <a:bodyPr/>
          <a:lstStyle>
            <a:lvl1pPr marL="0" indent="0">
              <a:buNone/>
              <a:defRPr sz="6000" baseline="0">
                <a:solidFill>
                  <a:schemeClr val="accent1"/>
                </a:solidFill>
              </a:defRPr>
            </a:lvl1pPr>
          </a:lstStyle>
          <a:p>
            <a:pPr lvl="0"/>
            <a:r>
              <a:rPr lang="en-US" dirty="0"/>
              <a:t>EDIT TEXT</a:t>
            </a:r>
          </a:p>
          <a:p>
            <a:pPr lvl="0"/>
            <a:endParaRPr lang="en-US" dirty="0"/>
          </a:p>
        </p:txBody>
      </p:sp>
      <p:sp>
        <p:nvSpPr>
          <p:cNvPr id="218" name="Text Placeholder 2"/>
          <p:cNvSpPr>
            <a:spLocks noGrp="1"/>
          </p:cNvSpPr>
          <p:nvPr>
            <p:ph type="body" sz="quarter" idx="18" hasCustomPrompt="1"/>
          </p:nvPr>
        </p:nvSpPr>
        <p:spPr>
          <a:xfrm>
            <a:off x="7093753" y="2009241"/>
            <a:ext cx="1160970" cy="610667"/>
          </a:xfrm>
          <a:prstGeom prst="rect">
            <a:avLst/>
          </a:prstGeom>
        </p:spPr>
        <p:txBody>
          <a:bodyPr anchor="ctr"/>
          <a:lstStyle>
            <a:lvl1pPr marL="0" indent="0">
              <a:buNone/>
              <a:defRPr sz="6600" b="1">
                <a:solidFill>
                  <a:schemeClr val="accent1"/>
                </a:solidFill>
                <a:latin typeface="Segoe UI" panose="020B0502040204020203" pitchFamily="34" charset="0"/>
                <a:cs typeface="Segoe UI" panose="020B0502040204020203" pitchFamily="34" charset="0"/>
              </a:defRPr>
            </a:lvl1pPr>
          </a:lstStyle>
          <a:p>
            <a:pPr lvl="0"/>
            <a:r>
              <a:rPr lang="en-US" dirty="0"/>
              <a:t>1</a:t>
            </a:r>
          </a:p>
        </p:txBody>
      </p:sp>
      <p:sp>
        <p:nvSpPr>
          <p:cNvPr id="219" name="Text Placeholder 2"/>
          <p:cNvSpPr>
            <a:spLocks noGrp="1"/>
          </p:cNvSpPr>
          <p:nvPr>
            <p:ph type="body" sz="quarter" idx="19" hasCustomPrompt="1"/>
          </p:nvPr>
        </p:nvSpPr>
        <p:spPr>
          <a:xfrm>
            <a:off x="8256115" y="2009241"/>
            <a:ext cx="2888135" cy="61066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20" name="Text Placeholder 2"/>
          <p:cNvSpPr>
            <a:spLocks noGrp="1"/>
          </p:cNvSpPr>
          <p:nvPr>
            <p:ph type="body" sz="quarter" idx="20" hasCustomPrompt="1"/>
          </p:nvPr>
        </p:nvSpPr>
        <p:spPr>
          <a:xfrm>
            <a:off x="7093753" y="2733309"/>
            <a:ext cx="1160970" cy="610667"/>
          </a:xfrm>
          <a:prstGeom prst="rect">
            <a:avLst/>
          </a:prstGeom>
        </p:spPr>
        <p:txBody>
          <a:bodyPr anchor="ctr"/>
          <a:lstStyle>
            <a:lvl1pPr marL="0" indent="0" rtl="0">
              <a:buNone/>
              <a:defRPr sz="6600" b="1">
                <a:solidFill>
                  <a:schemeClr val="accent1"/>
                </a:solidFill>
                <a:latin typeface="Segoe UI" panose="020B0502040204020203" pitchFamily="34" charset="0"/>
                <a:cs typeface="Segoe UI" panose="020B0502040204020203" pitchFamily="34" charset="0"/>
              </a:defRPr>
            </a:lvl1pPr>
          </a:lstStyle>
          <a:p>
            <a:pPr lvl="0"/>
            <a:r>
              <a:rPr lang="en-US" dirty="0"/>
              <a:t>2</a:t>
            </a:r>
          </a:p>
        </p:txBody>
      </p:sp>
      <p:sp>
        <p:nvSpPr>
          <p:cNvPr id="221" name="Text Placeholder 2"/>
          <p:cNvSpPr>
            <a:spLocks noGrp="1"/>
          </p:cNvSpPr>
          <p:nvPr>
            <p:ph type="body" sz="quarter" idx="21" hasCustomPrompt="1"/>
          </p:nvPr>
        </p:nvSpPr>
        <p:spPr>
          <a:xfrm>
            <a:off x="8256115" y="2733309"/>
            <a:ext cx="2888135" cy="61066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22" name="Text Placeholder 2"/>
          <p:cNvSpPr>
            <a:spLocks noGrp="1"/>
          </p:cNvSpPr>
          <p:nvPr>
            <p:ph type="body" sz="quarter" idx="22" hasCustomPrompt="1"/>
          </p:nvPr>
        </p:nvSpPr>
        <p:spPr>
          <a:xfrm>
            <a:off x="7093753" y="3479724"/>
            <a:ext cx="1160970" cy="610667"/>
          </a:xfrm>
          <a:prstGeom prst="rect">
            <a:avLst/>
          </a:prstGeom>
        </p:spPr>
        <p:txBody>
          <a:bodyPr anchor="ctr"/>
          <a:lstStyle>
            <a:lvl1pPr marL="0" indent="0" rtl="0">
              <a:buNone/>
              <a:defRPr sz="6600" b="1">
                <a:solidFill>
                  <a:schemeClr val="accent1"/>
                </a:solidFill>
                <a:latin typeface="Segoe UI" panose="020B0502040204020203" pitchFamily="34" charset="0"/>
                <a:cs typeface="Segoe UI" panose="020B0502040204020203" pitchFamily="34" charset="0"/>
              </a:defRPr>
            </a:lvl1pPr>
          </a:lstStyle>
          <a:p>
            <a:pPr lvl="0"/>
            <a:r>
              <a:rPr lang="en-US" dirty="0"/>
              <a:t>3</a:t>
            </a:r>
          </a:p>
        </p:txBody>
      </p:sp>
      <p:sp>
        <p:nvSpPr>
          <p:cNvPr id="223" name="Text Placeholder 2"/>
          <p:cNvSpPr>
            <a:spLocks noGrp="1"/>
          </p:cNvSpPr>
          <p:nvPr>
            <p:ph type="body" sz="quarter" idx="23" hasCustomPrompt="1"/>
          </p:nvPr>
        </p:nvSpPr>
        <p:spPr>
          <a:xfrm>
            <a:off x="8256115" y="3479724"/>
            <a:ext cx="2888135" cy="61066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24" name="Text Placeholder 2"/>
          <p:cNvSpPr>
            <a:spLocks noGrp="1"/>
          </p:cNvSpPr>
          <p:nvPr>
            <p:ph type="body" sz="quarter" idx="24" hasCustomPrompt="1"/>
          </p:nvPr>
        </p:nvSpPr>
        <p:spPr>
          <a:xfrm>
            <a:off x="7093753" y="4229238"/>
            <a:ext cx="1160970" cy="610667"/>
          </a:xfrm>
          <a:prstGeom prst="rect">
            <a:avLst/>
          </a:prstGeom>
        </p:spPr>
        <p:txBody>
          <a:bodyPr anchor="ctr"/>
          <a:lstStyle>
            <a:lvl1pPr marL="0" indent="0" rtl="0">
              <a:buNone/>
              <a:defRPr sz="6600" b="1">
                <a:solidFill>
                  <a:schemeClr val="accent1"/>
                </a:solidFill>
                <a:latin typeface="Segoe UI" panose="020B0502040204020203" pitchFamily="34" charset="0"/>
                <a:cs typeface="Segoe UI" panose="020B0502040204020203" pitchFamily="34" charset="0"/>
              </a:defRPr>
            </a:lvl1pPr>
          </a:lstStyle>
          <a:p>
            <a:pPr lvl="0"/>
            <a:r>
              <a:rPr lang="en-US" dirty="0"/>
              <a:t>4</a:t>
            </a:r>
          </a:p>
        </p:txBody>
      </p:sp>
      <p:sp>
        <p:nvSpPr>
          <p:cNvPr id="225" name="Text Placeholder 2"/>
          <p:cNvSpPr>
            <a:spLocks noGrp="1"/>
          </p:cNvSpPr>
          <p:nvPr>
            <p:ph type="body" sz="quarter" idx="25" hasCustomPrompt="1"/>
          </p:nvPr>
        </p:nvSpPr>
        <p:spPr>
          <a:xfrm>
            <a:off x="8256115" y="4229238"/>
            <a:ext cx="2888135" cy="61066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26" name="Text Placeholder 2"/>
          <p:cNvSpPr>
            <a:spLocks noGrp="1"/>
          </p:cNvSpPr>
          <p:nvPr>
            <p:ph type="body" sz="quarter" idx="26" hasCustomPrompt="1"/>
          </p:nvPr>
        </p:nvSpPr>
        <p:spPr>
          <a:xfrm>
            <a:off x="7093753" y="4950207"/>
            <a:ext cx="1160970" cy="610667"/>
          </a:xfrm>
          <a:prstGeom prst="rect">
            <a:avLst/>
          </a:prstGeom>
        </p:spPr>
        <p:txBody>
          <a:bodyPr anchor="ctr"/>
          <a:lstStyle>
            <a:lvl1pPr marL="0" indent="0" rtl="0">
              <a:buNone/>
              <a:defRPr sz="6600" b="1">
                <a:solidFill>
                  <a:schemeClr val="accent1"/>
                </a:solidFill>
                <a:latin typeface="Segoe UI" panose="020B0502040204020203" pitchFamily="34" charset="0"/>
                <a:cs typeface="Segoe UI" panose="020B0502040204020203" pitchFamily="34" charset="0"/>
              </a:defRPr>
            </a:lvl1pPr>
          </a:lstStyle>
          <a:p>
            <a:pPr lvl="0"/>
            <a:r>
              <a:rPr lang="en-US" dirty="0"/>
              <a:t>5</a:t>
            </a:r>
          </a:p>
        </p:txBody>
      </p:sp>
      <p:sp>
        <p:nvSpPr>
          <p:cNvPr id="227" name="Text Placeholder 2"/>
          <p:cNvSpPr>
            <a:spLocks noGrp="1"/>
          </p:cNvSpPr>
          <p:nvPr>
            <p:ph type="body" sz="quarter" idx="27" hasCustomPrompt="1"/>
          </p:nvPr>
        </p:nvSpPr>
        <p:spPr>
          <a:xfrm>
            <a:off x="8256115" y="4950207"/>
            <a:ext cx="2888135" cy="61066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555088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reative 1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A1C2C1-86C4-40C9-AD79-7BBF75E59550}"/>
              </a:ext>
            </a:extLst>
          </p:cNvPr>
          <p:cNvSpPr/>
          <p:nvPr userDrawn="1"/>
        </p:nvSpPr>
        <p:spPr>
          <a:xfrm>
            <a:off x="0" y="5029200"/>
            <a:ext cx="121920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4" name="Rectangle 3">
            <a:extLst>
              <a:ext uri="{FF2B5EF4-FFF2-40B4-BE49-F238E27FC236}">
                <a16:creationId xmlns:a16="http://schemas.microsoft.com/office/drawing/2014/main" id="{B0D9CA7F-9D7E-482C-A913-5A583359FD1A}"/>
              </a:ext>
            </a:extLst>
          </p:cNvPr>
          <p:cNvSpPr/>
          <p:nvPr userDrawn="1"/>
        </p:nvSpPr>
        <p:spPr>
          <a:xfrm>
            <a:off x="-1" y="4718902"/>
            <a:ext cx="2217917"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cxnSp>
        <p:nvCxnSpPr>
          <p:cNvPr id="6" name="Straight Connector 5">
            <a:extLst>
              <a:ext uri="{FF2B5EF4-FFF2-40B4-BE49-F238E27FC236}">
                <a16:creationId xmlns:a16="http://schemas.microsoft.com/office/drawing/2014/main" id="{F8E6121E-794F-484F-96B9-A5AC2ED9412D}"/>
              </a:ext>
            </a:extLst>
          </p:cNvPr>
          <p:cNvCxnSpPr>
            <a:cxnSpLocks/>
          </p:cNvCxnSpPr>
          <p:nvPr userDrawn="1"/>
        </p:nvCxnSpPr>
        <p:spPr>
          <a:xfrm>
            <a:off x="11633200" y="5903048"/>
            <a:ext cx="5588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187DA80-94C2-4BAB-8CFA-C6E53B773B7C}"/>
              </a:ext>
            </a:extLst>
          </p:cNvPr>
          <p:cNvSpPr/>
          <p:nvPr userDrawn="1"/>
        </p:nvSpPr>
        <p:spPr>
          <a:xfrm>
            <a:off x="11633200" y="4718902"/>
            <a:ext cx="558800"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8" name="Graphic 38">
            <a:extLst>
              <a:ext uri="{FF2B5EF4-FFF2-40B4-BE49-F238E27FC236}">
                <a16:creationId xmlns:a16="http://schemas.microsoft.com/office/drawing/2014/main" id="{E0CA8508-9400-4595-94EA-8765CFFC0C04}"/>
              </a:ext>
            </a:extLst>
          </p:cNvPr>
          <p:cNvSpPr/>
          <p:nvPr userDrawn="1"/>
        </p:nvSpPr>
        <p:spPr>
          <a:xfrm>
            <a:off x="685800" y="852182"/>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10" name="Rectangle 9">
            <a:extLst>
              <a:ext uri="{FF2B5EF4-FFF2-40B4-BE49-F238E27FC236}">
                <a16:creationId xmlns:a16="http://schemas.microsoft.com/office/drawing/2014/main" id="{9628981E-CD12-430F-9059-94BEEDD07AEE}"/>
              </a:ext>
            </a:extLst>
          </p:cNvPr>
          <p:cNvSpPr/>
          <p:nvPr userDrawn="1"/>
        </p:nvSpPr>
        <p:spPr>
          <a:xfrm>
            <a:off x="7534275" y="852182"/>
            <a:ext cx="4657725"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16" name="Freeform: Shape 7">
            <a:extLst>
              <a:ext uri="{FF2B5EF4-FFF2-40B4-BE49-F238E27FC236}">
                <a16:creationId xmlns:a16="http://schemas.microsoft.com/office/drawing/2014/main" id="{119DF90B-80DD-4B7F-BDEE-178475287179}"/>
              </a:ext>
            </a:extLst>
          </p:cNvPr>
          <p:cNvSpPr/>
          <p:nvPr userDrawn="1"/>
        </p:nvSpPr>
        <p:spPr>
          <a:xfrm>
            <a:off x="1068175" y="1645628"/>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17" name="Text Placeholder 16"/>
          <p:cNvSpPr>
            <a:spLocks noGrp="1"/>
          </p:cNvSpPr>
          <p:nvPr>
            <p:ph type="body" sz="quarter" idx="10" hasCustomPrompt="1"/>
          </p:nvPr>
        </p:nvSpPr>
        <p:spPr>
          <a:xfrm>
            <a:off x="914874" y="1983694"/>
            <a:ext cx="3978372" cy="1482459"/>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sp>
        <p:nvSpPr>
          <p:cNvPr id="18" name="Text Placeholder 16"/>
          <p:cNvSpPr>
            <a:spLocks noGrp="1"/>
          </p:cNvSpPr>
          <p:nvPr>
            <p:ph type="body" sz="quarter" idx="11" hasCustomPrompt="1"/>
          </p:nvPr>
        </p:nvSpPr>
        <p:spPr>
          <a:xfrm>
            <a:off x="7534275" y="1257300"/>
            <a:ext cx="4098925" cy="2947252"/>
          </a:xfrm>
          <a:prstGeom prst="rect">
            <a:avLst/>
          </a:prstGeom>
        </p:spPr>
        <p:txBody>
          <a:bodyPr anchor="ctr"/>
          <a:lstStyle>
            <a:lvl1pPr marL="0" indent="0" rtl="0">
              <a:buNone/>
              <a:defRPr sz="1100" strike="noStrike" baseline="0">
                <a:solidFill>
                  <a:schemeClr val="accent2"/>
                </a:solidFill>
                <a:effectLst/>
              </a:defRPr>
            </a:lvl1pPr>
          </a:lstStyle>
          <a:p>
            <a:pPr lvl="0"/>
            <a:r>
              <a:rPr lang="en-US" dirty="0"/>
              <a:t>Edit text</a:t>
            </a:r>
          </a:p>
        </p:txBody>
      </p:sp>
      <p:sp>
        <p:nvSpPr>
          <p:cNvPr id="19" name="Text Placeholder 16"/>
          <p:cNvSpPr>
            <a:spLocks noGrp="1"/>
          </p:cNvSpPr>
          <p:nvPr>
            <p:ph type="body" sz="quarter" idx="12" hasCustomPrompt="1"/>
          </p:nvPr>
        </p:nvSpPr>
        <p:spPr>
          <a:xfrm>
            <a:off x="8562975" y="5572125"/>
            <a:ext cx="2466975" cy="771525"/>
          </a:xfrm>
          <a:prstGeom prst="rect">
            <a:avLst/>
          </a:prstGeom>
        </p:spPr>
        <p:txBody>
          <a:bodyPr anchor="ctr"/>
          <a:lstStyle>
            <a:lvl1pPr marL="0" indent="0" rtl="0">
              <a:buNone/>
              <a:defRPr sz="1600" b="1" strike="noStrike" baseline="0">
                <a:solidFill>
                  <a:schemeClr val="bg1"/>
                </a:solidFill>
                <a:effectLst/>
              </a:defRPr>
            </a:lvl1pPr>
          </a:lstStyle>
          <a:p>
            <a:pPr lvl="0"/>
            <a:r>
              <a:rPr lang="en-US" dirty="0"/>
              <a:t>Edit text</a:t>
            </a:r>
          </a:p>
        </p:txBody>
      </p:sp>
      <p:pic>
        <p:nvPicPr>
          <p:cNvPr id="20" name="Graphic 7">
            <a:extLst>
              <a:ext uri="{FF2B5EF4-FFF2-40B4-BE49-F238E27FC236}">
                <a16:creationId xmlns:a16="http://schemas.microsoft.com/office/drawing/2014/main" id="{1604A1C4-BA48-439C-93BB-4C58C3EE33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91575" y="495852"/>
            <a:ext cx="1743075" cy="536330"/>
          </a:xfrm>
          <a:prstGeom prst="rect">
            <a:avLst/>
          </a:prstGeom>
        </p:spPr>
      </p:pic>
    </p:spTree>
    <p:extLst>
      <p:ext uri="{BB962C8B-B14F-4D97-AF65-F5344CB8AC3E}">
        <p14:creationId xmlns:p14="http://schemas.microsoft.com/office/powerpoint/2010/main" val="2383436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reative 1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0552ECB-F19F-4F9B-9689-BD21232A8E50}"/>
              </a:ext>
            </a:extLst>
          </p:cNvPr>
          <p:cNvSpPr/>
          <p:nvPr userDrawn="1"/>
        </p:nvSpPr>
        <p:spPr>
          <a:xfrm>
            <a:off x="6096000" y="0"/>
            <a:ext cx="6096000" cy="6629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19" name="Graphic 38">
            <a:extLst>
              <a:ext uri="{FF2B5EF4-FFF2-40B4-BE49-F238E27FC236}">
                <a16:creationId xmlns:a16="http://schemas.microsoft.com/office/drawing/2014/main" id="{E0CA8508-9400-4595-94EA-8765CFFC0C04}"/>
              </a:ext>
            </a:extLst>
          </p:cNvPr>
          <p:cNvSpPr/>
          <p:nvPr userDrawn="1"/>
        </p:nvSpPr>
        <p:spPr>
          <a:xfrm>
            <a:off x="685800" y="623008"/>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0" name="Freeform: Shape 7">
            <a:extLst>
              <a:ext uri="{FF2B5EF4-FFF2-40B4-BE49-F238E27FC236}">
                <a16:creationId xmlns:a16="http://schemas.microsoft.com/office/drawing/2014/main" id="{119DF90B-80DD-4B7F-BDEE-178475287179}"/>
              </a:ext>
            </a:extLst>
          </p:cNvPr>
          <p:cNvSpPr/>
          <p:nvPr userDrawn="1"/>
        </p:nvSpPr>
        <p:spPr>
          <a:xfrm>
            <a:off x="1068175" y="1416454"/>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1" name="Text Placeholder 16"/>
          <p:cNvSpPr>
            <a:spLocks noGrp="1"/>
          </p:cNvSpPr>
          <p:nvPr>
            <p:ph type="body" sz="quarter" idx="10" hasCustomPrompt="1"/>
          </p:nvPr>
        </p:nvSpPr>
        <p:spPr>
          <a:xfrm>
            <a:off x="914874" y="1754520"/>
            <a:ext cx="3978372" cy="1482459"/>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pic>
        <p:nvPicPr>
          <p:cNvPr id="22" name="Graphic 8">
            <a:extLst>
              <a:ext uri="{FF2B5EF4-FFF2-40B4-BE49-F238E27FC236}">
                <a16:creationId xmlns:a16="http://schemas.microsoft.com/office/drawing/2014/main" id="{C938EC8F-1613-473B-BCE5-340E209CE0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4604995" y="4471388"/>
            <a:ext cx="2284678" cy="716382"/>
          </a:xfrm>
          <a:prstGeom prst="rect">
            <a:avLst/>
          </a:prstGeom>
        </p:spPr>
      </p:pic>
      <p:sp>
        <p:nvSpPr>
          <p:cNvPr id="24" name="Text Placeholder 16"/>
          <p:cNvSpPr>
            <a:spLocks noGrp="1"/>
          </p:cNvSpPr>
          <p:nvPr>
            <p:ph type="body" sz="quarter" idx="11" hasCustomPrompt="1"/>
          </p:nvPr>
        </p:nvSpPr>
        <p:spPr>
          <a:xfrm>
            <a:off x="7185364" y="1076576"/>
            <a:ext cx="3977936" cy="339878"/>
          </a:xfrm>
          <a:prstGeom prst="rect">
            <a:avLst/>
          </a:prstGeom>
        </p:spPr>
        <p:txBody>
          <a:bodyPr/>
          <a:lstStyle>
            <a:lvl1pPr marL="0" indent="0">
              <a:buNone/>
              <a:defRPr sz="2000" b="1" baseline="0">
                <a:solidFill>
                  <a:schemeClr val="bg1"/>
                </a:solidFill>
              </a:defRPr>
            </a:lvl1pPr>
          </a:lstStyle>
          <a:p>
            <a:pPr lvl="0"/>
            <a:r>
              <a:rPr lang="en-US" dirty="0"/>
              <a:t>Edit text</a:t>
            </a:r>
          </a:p>
          <a:p>
            <a:pPr lvl="0"/>
            <a:endParaRPr lang="en-US" dirty="0"/>
          </a:p>
        </p:txBody>
      </p:sp>
      <p:sp>
        <p:nvSpPr>
          <p:cNvPr id="25" name="Text Placeholder 16"/>
          <p:cNvSpPr>
            <a:spLocks noGrp="1"/>
          </p:cNvSpPr>
          <p:nvPr>
            <p:ph type="body" sz="quarter" idx="12" hasCustomPrompt="1"/>
          </p:nvPr>
        </p:nvSpPr>
        <p:spPr>
          <a:xfrm>
            <a:off x="7185364" y="1497998"/>
            <a:ext cx="3977936" cy="1012969"/>
          </a:xfrm>
          <a:prstGeom prst="rect">
            <a:avLst/>
          </a:prstGeom>
        </p:spPr>
        <p:txBody>
          <a:bodyPr/>
          <a:lstStyle>
            <a:lvl1pPr marL="0" indent="0">
              <a:buNone/>
              <a:defRPr sz="1400" b="0" baseline="0">
                <a:solidFill>
                  <a:schemeClr val="bg1"/>
                </a:solidFill>
              </a:defRPr>
            </a:lvl1pPr>
          </a:lstStyle>
          <a:p>
            <a:pPr lvl="0"/>
            <a:r>
              <a:rPr lang="en-US" dirty="0"/>
              <a:t>Edit text</a:t>
            </a:r>
          </a:p>
          <a:p>
            <a:pPr lvl="0"/>
            <a:endParaRPr lang="en-US" dirty="0"/>
          </a:p>
        </p:txBody>
      </p:sp>
      <p:sp>
        <p:nvSpPr>
          <p:cNvPr id="26" name="Text Placeholder 16"/>
          <p:cNvSpPr>
            <a:spLocks noGrp="1"/>
          </p:cNvSpPr>
          <p:nvPr>
            <p:ph type="body" sz="quarter" idx="13" hasCustomPrompt="1"/>
          </p:nvPr>
        </p:nvSpPr>
        <p:spPr>
          <a:xfrm>
            <a:off x="7185364" y="2693668"/>
            <a:ext cx="3977936" cy="339878"/>
          </a:xfrm>
          <a:prstGeom prst="rect">
            <a:avLst/>
          </a:prstGeom>
        </p:spPr>
        <p:txBody>
          <a:bodyPr/>
          <a:lstStyle>
            <a:lvl1pPr marL="0" indent="0" rtl="0">
              <a:buNone/>
              <a:defRPr sz="2000" b="1" baseline="0">
                <a:solidFill>
                  <a:schemeClr val="bg1"/>
                </a:solidFill>
              </a:defRPr>
            </a:lvl1pPr>
          </a:lstStyle>
          <a:p>
            <a:pPr lvl="0"/>
            <a:r>
              <a:rPr lang="en-US" dirty="0"/>
              <a:t>Edit text</a:t>
            </a:r>
          </a:p>
          <a:p>
            <a:pPr lvl="0"/>
            <a:endParaRPr lang="en-US" dirty="0"/>
          </a:p>
        </p:txBody>
      </p:sp>
      <p:sp>
        <p:nvSpPr>
          <p:cNvPr id="27" name="Text Placeholder 16"/>
          <p:cNvSpPr>
            <a:spLocks noGrp="1"/>
          </p:cNvSpPr>
          <p:nvPr>
            <p:ph type="body" sz="quarter" idx="14" hasCustomPrompt="1"/>
          </p:nvPr>
        </p:nvSpPr>
        <p:spPr>
          <a:xfrm>
            <a:off x="7185364" y="3115090"/>
            <a:ext cx="3977936" cy="1012969"/>
          </a:xfrm>
          <a:prstGeom prst="rect">
            <a:avLst/>
          </a:prstGeom>
        </p:spPr>
        <p:txBody>
          <a:bodyPr/>
          <a:lstStyle>
            <a:lvl1pPr marL="0" indent="0" rtl="0">
              <a:buNone/>
              <a:defRPr sz="1400" b="0" baseline="0">
                <a:solidFill>
                  <a:schemeClr val="bg1"/>
                </a:solidFill>
              </a:defRPr>
            </a:lvl1pPr>
          </a:lstStyle>
          <a:p>
            <a:pPr lvl="0"/>
            <a:r>
              <a:rPr lang="en-US" dirty="0"/>
              <a:t>Edit text</a:t>
            </a:r>
          </a:p>
          <a:p>
            <a:pPr lvl="0"/>
            <a:endParaRPr lang="en-US" dirty="0"/>
          </a:p>
        </p:txBody>
      </p:sp>
      <p:sp>
        <p:nvSpPr>
          <p:cNvPr id="31" name="Text Placeholder 16"/>
          <p:cNvSpPr>
            <a:spLocks noGrp="1"/>
          </p:cNvSpPr>
          <p:nvPr>
            <p:ph type="body" sz="quarter" idx="15" hasCustomPrompt="1"/>
          </p:nvPr>
        </p:nvSpPr>
        <p:spPr>
          <a:xfrm>
            <a:off x="7185364" y="4329132"/>
            <a:ext cx="3977936" cy="339878"/>
          </a:xfrm>
          <a:prstGeom prst="rect">
            <a:avLst/>
          </a:prstGeom>
        </p:spPr>
        <p:txBody>
          <a:bodyPr/>
          <a:lstStyle>
            <a:lvl1pPr marL="0" indent="0" rtl="0">
              <a:buNone/>
              <a:defRPr sz="2000" b="1" baseline="0">
                <a:solidFill>
                  <a:schemeClr val="bg1"/>
                </a:solidFill>
              </a:defRPr>
            </a:lvl1pPr>
          </a:lstStyle>
          <a:p>
            <a:pPr lvl="0"/>
            <a:r>
              <a:rPr lang="en-US" dirty="0"/>
              <a:t>Edit text</a:t>
            </a:r>
          </a:p>
          <a:p>
            <a:pPr lvl="0"/>
            <a:endParaRPr lang="en-US" dirty="0"/>
          </a:p>
        </p:txBody>
      </p:sp>
      <p:sp>
        <p:nvSpPr>
          <p:cNvPr id="32" name="Text Placeholder 16"/>
          <p:cNvSpPr>
            <a:spLocks noGrp="1"/>
          </p:cNvSpPr>
          <p:nvPr>
            <p:ph type="body" sz="quarter" idx="16" hasCustomPrompt="1"/>
          </p:nvPr>
        </p:nvSpPr>
        <p:spPr>
          <a:xfrm>
            <a:off x="7185364" y="4750554"/>
            <a:ext cx="3977936" cy="1012969"/>
          </a:xfrm>
          <a:prstGeom prst="rect">
            <a:avLst/>
          </a:prstGeom>
        </p:spPr>
        <p:txBody>
          <a:bodyPr/>
          <a:lstStyle>
            <a:lvl1pPr marL="0" indent="0" rtl="0">
              <a:buNone/>
              <a:defRPr sz="1400" b="0" baseline="0">
                <a:solidFill>
                  <a:schemeClr val="bg1"/>
                </a:solidFill>
              </a:defRPr>
            </a:lvl1pPr>
          </a:lstStyle>
          <a:p>
            <a:pPr lvl="0"/>
            <a:r>
              <a:rPr lang="en-US" dirty="0"/>
              <a:t>Edit text</a:t>
            </a:r>
          </a:p>
          <a:p>
            <a:pPr lvl="0"/>
            <a:endParaRPr lang="en-US" dirty="0"/>
          </a:p>
        </p:txBody>
      </p:sp>
    </p:spTree>
    <p:extLst>
      <p:ext uri="{BB962C8B-B14F-4D97-AF65-F5344CB8AC3E}">
        <p14:creationId xmlns:p14="http://schemas.microsoft.com/office/powerpoint/2010/main" val="1687355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Creative 1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0552ECB-F19F-4F9B-9689-BD21232A8E50}"/>
              </a:ext>
            </a:extLst>
          </p:cNvPr>
          <p:cNvSpPr/>
          <p:nvPr userDrawn="1"/>
        </p:nvSpPr>
        <p:spPr>
          <a:xfrm>
            <a:off x="6096000" y="0"/>
            <a:ext cx="6096000" cy="6629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19" name="Graphic 38">
            <a:extLst>
              <a:ext uri="{FF2B5EF4-FFF2-40B4-BE49-F238E27FC236}">
                <a16:creationId xmlns:a16="http://schemas.microsoft.com/office/drawing/2014/main" id="{E0CA8508-9400-4595-94EA-8765CFFC0C04}"/>
              </a:ext>
            </a:extLst>
          </p:cNvPr>
          <p:cNvSpPr/>
          <p:nvPr userDrawn="1"/>
        </p:nvSpPr>
        <p:spPr>
          <a:xfrm>
            <a:off x="345989" y="259496"/>
            <a:ext cx="982240" cy="1634160"/>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0" name="Freeform: Shape 7">
            <a:extLst>
              <a:ext uri="{FF2B5EF4-FFF2-40B4-BE49-F238E27FC236}">
                <a16:creationId xmlns:a16="http://schemas.microsoft.com/office/drawing/2014/main" id="{119DF90B-80DD-4B7F-BDEE-178475287179}"/>
              </a:ext>
            </a:extLst>
          </p:cNvPr>
          <p:cNvSpPr/>
          <p:nvPr userDrawn="1"/>
        </p:nvSpPr>
        <p:spPr>
          <a:xfrm>
            <a:off x="586392" y="595370"/>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1" name="Text Placeholder 16"/>
          <p:cNvSpPr>
            <a:spLocks noGrp="1"/>
          </p:cNvSpPr>
          <p:nvPr>
            <p:ph type="body" sz="quarter" idx="10" hasCustomPrompt="1"/>
          </p:nvPr>
        </p:nvSpPr>
        <p:spPr>
          <a:xfrm>
            <a:off x="428407" y="924377"/>
            <a:ext cx="3978372" cy="573622"/>
          </a:xfrm>
          <a:prstGeom prst="rect">
            <a:avLst/>
          </a:prstGeom>
        </p:spPr>
        <p:txBody>
          <a:bodyPr/>
          <a:lstStyle>
            <a:lvl1pPr marL="0" indent="0">
              <a:buNone/>
              <a:defRPr sz="2400" baseline="0">
                <a:solidFill>
                  <a:schemeClr val="accent1"/>
                </a:solidFill>
              </a:defRPr>
            </a:lvl1pPr>
          </a:lstStyle>
          <a:p>
            <a:pPr lvl="0"/>
            <a:r>
              <a:rPr lang="en-US" dirty="0"/>
              <a:t>EDIT TEXT</a:t>
            </a:r>
          </a:p>
          <a:p>
            <a:pPr lvl="0"/>
            <a:endParaRPr lang="en-US" dirty="0"/>
          </a:p>
        </p:txBody>
      </p:sp>
      <p:pic>
        <p:nvPicPr>
          <p:cNvPr id="22" name="Graphic 8">
            <a:extLst>
              <a:ext uri="{FF2B5EF4-FFF2-40B4-BE49-F238E27FC236}">
                <a16:creationId xmlns:a16="http://schemas.microsoft.com/office/drawing/2014/main" id="{C938EC8F-1613-473B-BCE5-340E209CE0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4604995" y="4471388"/>
            <a:ext cx="2284678" cy="716382"/>
          </a:xfrm>
          <a:prstGeom prst="rect">
            <a:avLst/>
          </a:prstGeom>
        </p:spPr>
      </p:pic>
      <p:sp>
        <p:nvSpPr>
          <p:cNvPr id="24" name="Text Placeholder 16"/>
          <p:cNvSpPr>
            <a:spLocks noGrp="1"/>
          </p:cNvSpPr>
          <p:nvPr>
            <p:ph type="body" sz="quarter" idx="11" hasCustomPrompt="1"/>
          </p:nvPr>
        </p:nvSpPr>
        <p:spPr>
          <a:xfrm>
            <a:off x="7185364" y="1076576"/>
            <a:ext cx="3977936" cy="339878"/>
          </a:xfrm>
          <a:prstGeom prst="rect">
            <a:avLst/>
          </a:prstGeom>
        </p:spPr>
        <p:txBody>
          <a:bodyPr/>
          <a:lstStyle>
            <a:lvl1pPr marL="0" indent="0">
              <a:buNone/>
              <a:defRPr sz="2000" b="1" baseline="0">
                <a:solidFill>
                  <a:schemeClr val="bg1"/>
                </a:solidFill>
              </a:defRPr>
            </a:lvl1pPr>
          </a:lstStyle>
          <a:p>
            <a:pPr lvl="0"/>
            <a:r>
              <a:rPr lang="en-US" dirty="0"/>
              <a:t>Edit text</a:t>
            </a:r>
          </a:p>
          <a:p>
            <a:pPr lvl="0"/>
            <a:endParaRPr lang="en-US" dirty="0"/>
          </a:p>
        </p:txBody>
      </p:sp>
      <p:sp>
        <p:nvSpPr>
          <p:cNvPr id="25" name="Text Placeholder 16"/>
          <p:cNvSpPr>
            <a:spLocks noGrp="1"/>
          </p:cNvSpPr>
          <p:nvPr>
            <p:ph type="body" sz="quarter" idx="12" hasCustomPrompt="1"/>
          </p:nvPr>
        </p:nvSpPr>
        <p:spPr>
          <a:xfrm>
            <a:off x="7185364" y="1497998"/>
            <a:ext cx="3977936" cy="1012969"/>
          </a:xfrm>
          <a:prstGeom prst="rect">
            <a:avLst/>
          </a:prstGeom>
        </p:spPr>
        <p:txBody>
          <a:bodyPr/>
          <a:lstStyle>
            <a:lvl1pPr marL="0" indent="0">
              <a:buNone/>
              <a:defRPr sz="1400" b="0" baseline="0">
                <a:solidFill>
                  <a:schemeClr val="bg1"/>
                </a:solidFill>
              </a:defRPr>
            </a:lvl1pPr>
          </a:lstStyle>
          <a:p>
            <a:pPr lvl="0"/>
            <a:r>
              <a:rPr lang="en-US" dirty="0"/>
              <a:t>Edit text</a:t>
            </a:r>
          </a:p>
          <a:p>
            <a:pPr lvl="0"/>
            <a:endParaRPr lang="en-US" dirty="0"/>
          </a:p>
        </p:txBody>
      </p:sp>
      <p:sp>
        <p:nvSpPr>
          <p:cNvPr id="26" name="Text Placeholder 16"/>
          <p:cNvSpPr>
            <a:spLocks noGrp="1"/>
          </p:cNvSpPr>
          <p:nvPr>
            <p:ph type="body" sz="quarter" idx="13" hasCustomPrompt="1"/>
          </p:nvPr>
        </p:nvSpPr>
        <p:spPr>
          <a:xfrm>
            <a:off x="7185364" y="2693668"/>
            <a:ext cx="3977936" cy="339878"/>
          </a:xfrm>
          <a:prstGeom prst="rect">
            <a:avLst/>
          </a:prstGeom>
        </p:spPr>
        <p:txBody>
          <a:bodyPr/>
          <a:lstStyle>
            <a:lvl1pPr marL="0" indent="0" rtl="0">
              <a:buNone/>
              <a:defRPr sz="2000" b="1" baseline="0">
                <a:solidFill>
                  <a:schemeClr val="bg1"/>
                </a:solidFill>
              </a:defRPr>
            </a:lvl1pPr>
          </a:lstStyle>
          <a:p>
            <a:pPr lvl="0"/>
            <a:r>
              <a:rPr lang="en-US" dirty="0"/>
              <a:t>Edit text</a:t>
            </a:r>
          </a:p>
          <a:p>
            <a:pPr lvl="0"/>
            <a:endParaRPr lang="en-US" dirty="0"/>
          </a:p>
        </p:txBody>
      </p:sp>
      <p:sp>
        <p:nvSpPr>
          <p:cNvPr id="27" name="Text Placeholder 16"/>
          <p:cNvSpPr>
            <a:spLocks noGrp="1"/>
          </p:cNvSpPr>
          <p:nvPr>
            <p:ph type="body" sz="quarter" idx="14" hasCustomPrompt="1"/>
          </p:nvPr>
        </p:nvSpPr>
        <p:spPr>
          <a:xfrm>
            <a:off x="7185364" y="3115090"/>
            <a:ext cx="3977936" cy="1012969"/>
          </a:xfrm>
          <a:prstGeom prst="rect">
            <a:avLst/>
          </a:prstGeom>
        </p:spPr>
        <p:txBody>
          <a:bodyPr/>
          <a:lstStyle>
            <a:lvl1pPr marL="0" indent="0" rtl="0">
              <a:buNone/>
              <a:defRPr sz="1400" b="0" baseline="0">
                <a:solidFill>
                  <a:schemeClr val="bg1"/>
                </a:solidFill>
              </a:defRPr>
            </a:lvl1pPr>
          </a:lstStyle>
          <a:p>
            <a:pPr lvl="0"/>
            <a:r>
              <a:rPr lang="en-US" dirty="0"/>
              <a:t>Edit text</a:t>
            </a:r>
          </a:p>
          <a:p>
            <a:pPr lvl="0"/>
            <a:endParaRPr lang="en-US" dirty="0"/>
          </a:p>
        </p:txBody>
      </p:sp>
      <p:sp>
        <p:nvSpPr>
          <p:cNvPr id="31" name="Text Placeholder 16"/>
          <p:cNvSpPr>
            <a:spLocks noGrp="1"/>
          </p:cNvSpPr>
          <p:nvPr>
            <p:ph type="body" sz="quarter" idx="15" hasCustomPrompt="1"/>
          </p:nvPr>
        </p:nvSpPr>
        <p:spPr>
          <a:xfrm>
            <a:off x="7185364" y="4329132"/>
            <a:ext cx="3977936" cy="339878"/>
          </a:xfrm>
          <a:prstGeom prst="rect">
            <a:avLst/>
          </a:prstGeom>
        </p:spPr>
        <p:txBody>
          <a:bodyPr/>
          <a:lstStyle>
            <a:lvl1pPr marL="0" indent="0" rtl="0">
              <a:buNone/>
              <a:defRPr sz="2000" b="1" baseline="0">
                <a:solidFill>
                  <a:schemeClr val="bg1"/>
                </a:solidFill>
              </a:defRPr>
            </a:lvl1pPr>
          </a:lstStyle>
          <a:p>
            <a:pPr lvl="0"/>
            <a:r>
              <a:rPr lang="en-US" dirty="0"/>
              <a:t>Edit text</a:t>
            </a:r>
          </a:p>
          <a:p>
            <a:pPr lvl="0"/>
            <a:endParaRPr lang="en-US" dirty="0"/>
          </a:p>
        </p:txBody>
      </p:sp>
      <p:sp>
        <p:nvSpPr>
          <p:cNvPr id="32" name="Text Placeholder 16"/>
          <p:cNvSpPr>
            <a:spLocks noGrp="1"/>
          </p:cNvSpPr>
          <p:nvPr>
            <p:ph type="body" sz="quarter" idx="16" hasCustomPrompt="1"/>
          </p:nvPr>
        </p:nvSpPr>
        <p:spPr>
          <a:xfrm>
            <a:off x="7185364" y="4750554"/>
            <a:ext cx="3977936" cy="1012969"/>
          </a:xfrm>
          <a:prstGeom prst="rect">
            <a:avLst/>
          </a:prstGeom>
        </p:spPr>
        <p:txBody>
          <a:bodyPr/>
          <a:lstStyle>
            <a:lvl1pPr marL="0" indent="0" rtl="0">
              <a:buNone/>
              <a:defRPr sz="1400" b="0" baseline="0">
                <a:solidFill>
                  <a:schemeClr val="bg1"/>
                </a:solidFill>
              </a:defRPr>
            </a:lvl1pPr>
          </a:lstStyle>
          <a:p>
            <a:pPr lvl="0"/>
            <a:r>
              <a:rPr lang="en-US" dirty="0"/>
              <a:t>Edit text</a:t>
            </a:r>
          </a:p>
          <a:p>
            <a:pPr lvl="0"/>
            <a:endParaRPr lang="en-US" dirty="0"/>
          </a:p>
        </p:txBody>
      </p:sp>
    </p:spTree>
    <p:extLst>
      <p:ext uri="{BB962C8B-B14F-4D97-AF65-F5344CB8AC3E}">
        <p14:creationId xmlns:p14="http://schemas.microsoft.com/office/powerpoint/2010/main" val="112775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reative 13">
    <p:spTree>
      <p:nvGrpSpPr>
        <p:cNvPr id="1" name=""/>
        <p:cNvGrpSpPr/>
        <p:nvPr/>
      </p:nvGrpSpPr>
      <p:grpSpPr>
        <a:xfrm>
          <a:off x="0" y="0"/>
          <a:ext cx="0" cy="0"/>
          <a:chOff x="0" y="0"/>
          <a:chExt cx="0" cy="0"/>
        </a:xfrm>
      </p:grpSpPr>
      <p:sp>
        <p:nvSpPr>
          <p:cNvPr id="2" name="Graphic 38">
            <a:extLst>
              <a:ext uri="{FF2B5EF4-FFF2-40B4-BE49-F238E27FC236}">
                <a16:creationId xmlns:a16="http://schemas.microsoft.com/office/drawing/2014/main" id="{EB1E8F1A-3476-4EBF-8584-CC7B4A5D225F}"/>
              </a:ext>
            </a:extLst>
          </p:cNvPr>
          <p:cNvSpPr/>
          <p:nvPr userDrawn="1"/>
        </p:nvSpPr>
        <p:spPr>
          <a:xfrm>
            <a:off x="4927098" y="2827710"/>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3" name="Rectangle 2">
            <a:extLst>
              <a:ext uri="{FF2B5EF4-FFF2-40B4-BE49-F238E27FC236}">
                <a16:creationId xmlns:a16="http://schemas.microsoft.com/office/drawing/2014/main" id="{DB59ACB6-22C0-4810-9C54-F3C24AC360D3}"/>
              </a:ext>
            </a:extLst>
          </p:cNvPr>
          <p:cNvSpPr/>
          <p:nvPr userDrawn="1"/>
        </p:nvSpPr>
        <p:spPr>
          <a:xfrm>
            <a:off x="9138126" y="2641515"/>
            <a:ext cx="3053874" cy="39734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5" name="Freeform: Shape 5">
            <a:extLst>
              <a:ext uri="{FF2B5EF4-FFF2-40B4-BE49-F238E27FC236}">
                <a16:creationId xmlns:a16="http://schemas.microsoft.com/office/drawing/2014/main" id="{19B1CE7A-BD69-4CB7-AD1E-655A29BBE321}"/>
              </a:ext>
            </a:extLst>
          </p:cNvPr>
          <p:cNvSpPr/>
          <p:nvPr userDrawn="1"/>
        </p:nvSpPr>
        <p:spPr>
          <a:xfrm>
            <a:off x="1122998" y="3315125"/>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8" name="Rectangle 7">
            <a:extLst>
              <a:ext uri="{FF2B5EF4-FFF2-40B4-BE49-F238E27FC236}">
                <a16:creationId xmlns:a16="http://schemas.microsoft.com/office/drawing/2014/main" id="{B413121B-09FF-41A5-85BA-E15AAF1BBC1B}"/>
              </a:ext>
            </a:extLst>
          </p:cNvPr>
          <p:cNvSpPr/>
          <p:nvPr userDrawn="1"/>
        </p:nvSpPr>
        <p:spPr>
          <a:xfrm>
            <a:off x="4515214" y="991883"/>
            <a:ext cx="1944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12" name="Text Placeholder 16"/>
          <p:cNvSpPr>
            <a:spLocks noGrp="1"/>
          </p:cNvSpPr>
          <p:nvPr>
            <p:ph type="body" sz="quarter" idx="10" hasCustomPrompt="1"/>
          </p:nvPr>
        </p:nvSpPr>
        <p:spPr>
          <a:xfrm>
            <a:off x="1041400" y="3644131"/>
            <a:ext cx="5417814" cy="1482459"/>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sp>
        <p:nvSpPr>
          <p:cNvPr id="13" name="Text Placeholder 16"/>
          <p:cNvSpPr>
            <a:spLocks noGrp="1"/>
          </p:cNvSpPr>
          <p:nvPr>
            <p:ph type="body" sz="quarter" idx="12" hasCustomPrompt="1"/>
          </p:nvPr>
        </p:nvSpPr>
        <p:spPr>
          <a:xfrm>
            <a:off x="1041400" y="5146965"/>
            <a:ext cx="5417814" cy="969414"/>
          </a:xfrm>
          <a:prstGeom prst="rect">
            <a:avLst/>
          </a:prstGeom>
        </p:spPr>
        <p:txBody>
          <a:bodyPr/>
          <a:lstStyle>
            <a:lvl1pPr marL="0" indent="0" rtl="0">
              <a:buNone/>
              <a:defRPr sz="1400" b="1" strike="noStrike" baseline="0">
                <a:solidFill>
                  <a:schemeClr val="accent2"/>
                </a:solidFill>
                <a:effectLst/>
              </a:defRPr>
            </a:lvl1pPr>
          </a:lstStyle>
          <a:p>
            <a:pPr lvl="0"/>
            <a:r>
              <a:rPr lang="en-US" dirty="0"/>
              <a:t>Edit text</a:t>
            </a:r>
          </a:p>
          <a:p>
            <a:pPr lvl="0"/>
            <a:endParaRPr lang="en-US" dirty="0"/>
          </a:p>
        </p:txBody>
      </p:sp>
      <p:sp>
        <p:nvSpPr>
          <p:cNvPr id="14" name="Text Placeholder 16"/>
          <p:cNvSpPr>
            <a:spLocks noGrp="1"/>
          </p:cNvSpPr>
          <p:nvPr>
            <p:ph type="body" sz="quarter" idx="13" hasCustomPrompt="1"/>
          </p:nvPr>
        </p:nvSpPr>
        <p:spPr>
          <a:xfrm>
            <a:off x="1041400" y="889001"/>
            <a:ext cx="2466975" cy="385763"/>
          </a:xfrm>
          <a:prstGeom prst="rect">
            <a:avLst/>
          </a:prstGeom>
        </p:spPr>
        <p:txBody>
          <a:bodyPr anchor="ctr"/>
          <a:lstStyle>
            <a:lvl1pPr marL="0" indent="0" rtl="0">
              <a:buNone/>
              <a:defRPr sz="1600" b="1" strike="noStrike" baseline="0">
                <a:solidFill>
                  <a:schemeClr val="accent2"/>
                </a:solidFill>
                <a:effectLst/>
              </a:defRPr>
            </a:lvl1pPr>
          </a:lstStyle>
          <a:p>
            <a:pPr lvl="0"/>
            <a:r>
              <a:rPr lang="en-US" dirty="0"/>
              <a:t>Edit text</a:t>
            </a:r>
          </a:p>
        </p:txBody>
      </p:sp>
      <p:pic>
        <p:nvPicPr>
          <p:cNvPr id="15" name="Graphic 7">
            <a:extLst>
              <a:ext uri="{FF2B5EF4-FFF2-40B4-BE49-F238E27FC236}">
                <a16:creationId xmlns:a16="http://schemas.microsoft.com/office/drawing/2014/main" id="{1604A1C4-BA48-439C-93BB-4C58C3EE33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91075" y="744125"/>
            <a:ext cx="1400539" cy="430934"/>
          </a:xfrm>
          <a:prstGeom prst="rect">
            <a:avLst/>
          </a:prstGeom>
        </p:spPr>
      </p:pic>
    </p:spTree>
    <p:extLst>
      <p:ext uri="{BB962C8B-B14F-4D97-AF65-F5344CB8AC3E}">
        <p14:creationId xmlns:p14="http://schemas.microsoft.com/office/powerpoint/2010/main" val="1828903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34" Type="http://schemas.openxmlformats.org/officeDocument/2006/relationships/slideLayout" Target="../slideLayouts/slideLayout71.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33" Type="http://schemas.openxmlformats.org/officeDocument/2006/relationships/slideLayout" Target="../slideLayouts/slideLayout70.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slideLayout" Target="../slideLayouts/slideLayout66.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32" Type="http://schemas.openxmlformats.org/officeDocument/2006/relationships/slideLayout" Target="../slideLayouts/slideLayout69.xml"/><Relationship Id="rId37" Type="http://schemas.openxmlformats.org/officeDocument/2006/relationships/theme" Target="../theme/theme2.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36" Type="http://schemas.openxmlformats.org/officeDocument/2006/relationships/slideLayout" Target="../slideLayouts/slideLayout73.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31" Type="http://schemas.openxmlformats.org/officeDocument/2006/relationships/slideLayout" Target="../slideLayouts/slideLayout68.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slideLayout" Target="../slideLayouts/slideLayout67.xml"/><Relationship Id="rId35" Type="http://schemas.openxmlformats.org/officeDocument/2006/relationships/slideLayout" Target="../slideLayouts/slideLayout7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slideLayout" Target="../slideLayouts/slideLayout91.xml"/><Relationship Id="rId26" Type="http://schemas.openxmlformats.org/officeDocument/2006/relationships/slideLayout" Target="../slideLayouts/slideLayout99.xml"/><Relationship Id="rId39" Type="http://schemas.openxmlformats.org/officeDocument/2006/relationships/image" Target="../media/image1.png"/><Relationship Id="rId3" Type="http://schemas.openxmlformats.org/officeDocument/2006/relationships/slideLayout" Target="../slideLayouts/slideLayout76.xml"/><Relationship Id="rId21" Type="http://schemas.openxmlformats.org/officeDocument/2006/relationships/slideLayout" Target="../slideLayouts/slideLayout94.xml"/><Relationship Id="rId34" Type="http://schemas.openxmlformats.org/officeDocument/2006/relationships/slideLayout" Target="../slideLayouts/slideLayout107.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5" Type="http://schemas.openxmlformats.org/officeDocument/2006/relationships/slideLayout" Target="../slideLayouts/slideLayout98.xml"/><Relationship Id="rId33" Type="http://schemas.openxmlformats.org/officeDocument/2006/relationships/slideLayout" Target="../slideLayouts/slideLayout106.xml"/><Relationship Id="rId38" Type="http://schemas.openxmlformats.org/officeDocument/2006/relationships/theme" Target="../theme/theme3.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20" Type="http://schemas.openxmlformats.org/officeDocument/2006/relationships/slideLayout" Target="../slideLayouts/slideLayout93.xml"/><Relationship Id="rId29" Type="http://schemas.openxmlformats.org/officeDocument/2006/relationships/slideLayout" Target="../slideLayouts/slideLayout102.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24" Type="http://schemas.openxmlformats.org/officeDocument/2006/relationships/slideLayout" Target="../slideLayouts/slideLayout97.xml"/><Relationship Id="rId32" Type="http://schemas.openxmlformats.org/officeDocument/2006/relationships/slideLayout" Target="../slideLayouts/slideLayout105.xml"/><Relationship Id="rId37" Type="http://schemas.openxmlformats.org/officeDocument/2006/relationships/slideLayout" Target="../slideLayouts/slideLayout110.xml"/><Relationship Id="rId40" Type="http://schemas.openxmlformats.org/officeDocument/2006/relationships/image" Target="../media/image2.svg"/><Relationship Id="rId5" Type="http://schemas.openxmlformats.org/officeDocument/2006/relationships/slideLayout" Target="../slideLayouts/slideLayout78.xml"/><Relationship Id="rId15" Type="http://schemas.openxmlformats.org/officeDocument/2006/relationships/slideLayout" Target="../slideLayouts/slideLayout88.xml"/><Relationship Id="rId23" Type="http://schemas.openxmlformats.org/officeDocument/2006/relationships/slideLayout" Target="../slideLayouts/slideLayout96.xml"/><Relationship Id="rId28" Type="http://schemas.openxmlformats.org/officeDocument/2006/relationships/slideLayout" Target="../slideLayouts/slideLayout101.xml"/><Relationship Id="rId36" Type="http://schemas.openxmlformats.org/officeDocument/2006/relationships/slideLayout" Target="../slideLayouts/slideLayout109.xml"/><Relationship Id="rId10" Type="http://schemas.openxmlformats.org/officeDocument/2006/relationships/slideLayout" Target="../slideLayouts/slideLayout83.xml"/><Relationship Id="rId19" Type="http://schemas.openxmlformats.org/officeDocument/2006/relationships/slideLayout" Target="../slideLayouts/slideLayout92.xml"/><Relationship Id="rId31" Type="http://schemas.openxmlformats.org/officeDocument/2006/relationships/slideLayout" Target="../slideLayouts/slideLayout104.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 Id="rId22" Type="http://schemas.openxmlformats.org/officeDocument/2006/relationships/slideLayout" Target="../slideLayouts/slideLayout95.xml"/><Relationship Id="rId27" Type="http://schemas.openxmlformats.org/officeDocument/2006/relationships/slideLayout" Target="../slideLayouts/slideLayout100.xml"/><Relationship Id="rId30" Type="http://schemas.openxmlformats.org/officeDocument/2006/relationships/slideLayout" Target="../slideLayouts/slideLayout103.xml"/><Relationship Id="rId35" Type="http://schemas.openxmlformats.org/officeDocument/2006/relationships/slideLayout" Target="../slideLayouts/slideLayout10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18" Type="http://schemas.openxmlformats.org/officeDocument/2006/relationships/slideLayout" Target="../slideLayouts/slideLayout128.xml"/><Relationship Id="rId26" Type="http://schemas.openxmlformats.org/officeDocument/2006/relationships/slideLayout" Target="../slideLayouts/slideLayout136.xml"/><Relationship Id="rId39" Type="http://schemas.openxmlformats.org/officeDocument/2006/relationships/image" Target="../media/image1.png"/><Relationship Id="rId3" Type="http://schemas.openxmlformats.org/officeDocument/2006/relationships/slideLayout" Target="../slideLayouts/slideLayout113.xml"/><Relationship Id="rId21" Type="http://schemas.openxmlformats.org/officeDocument/2006/relationships/slideLayout" Target="../slideLayouts/slideLayout131.xml"/><Relationship Id="rId34" Type="http://schemas.openxmlformats.org/officeDocument/2006/relationships/slideLayout" Target="../slideLayouts/slideLayout144.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17" Type="http://schemas.openxmlformats.org/officeDocument/2006/relationships/slideLayout" Target="../slideLayouts/slideLayout127.xml"/><Relationship Id="rId25" Type="http://schemas.openxmlformats.org/officeDocument/2006/relationships/slideLayout" Target="../slideLayouts/slideLayout135.xml"/><Relationship Id="rId33" Type="http://schemas.openxmlformats.org/officeDocument/2006/relationships/slideLayout" Target="../slideLayouts/slideLayout143.xml"/><Relationship Id="rId38" Type="http://schemas.openxmlformats.org/officeDocument/2006/relationships/theme" Target="../theme/theme4.xml"/><Relationship Id="rId2" Type="http://schemas.openxmlformats.org/officeDocument/2006/relationships/slideLayout" Target="../slideLayouts/slideLayout112.xml"/><Relationship Id="rId16" Type="http://schemas.openxmlformats.org/officeDocument/2006/relationships/slideLayout" Target="../slideLayouts/slideLayout126.xml"/><Relationship Id="rId20" Type="http://schemas.openxmlformats.org/officeDocument/2006/relationships/slideLayout" Target="../slideLayouts/slideLayout130.xml"/><Relationship Id="rId29" Type="http://schemas.openxmlformats.org/officeDocument/2006/relationships/slideLayout" Target="../slideLayouts/slideLayout139.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24" Type="http://schemas.openxmlformats.org/officeDocument/2006/relationships/slideLayout" Target="../slideLayouts/slideLayout134.xml"/><Relationship Id="rId32" Type="http://schemas.openxmlformats.org/officeDocument/2006/relationships/slideLayout" Target="../slideLayouts/slideLayout142.xml"/><Relationship Id="rId37" Type="http://schemas.openxmlformats.org/officeDocument/2006/relationships/slideLayout" Target="../slideLayouts/slideLayout147.xml"/><Relationship Id="rId40" Type="http://schemas.openxmlformats.org/officeDocument/2006/relationships/image" Target="../media/image2.svg"/><Relationship Id="rId5" Type="http://schemas.openxmlformats.org/officeDocument/2006/relationships/slideLayout" Target="../slideLayouts/slideLayout115.xml"/><Relationship Id="rId15" Type="http://schemas.openxmlformats.org/officeDocument/2006/relationships/slideLayout" Target="../slideLayouts/slideLayout125.xml"/><Relationship Id="rId23" Type="http://schemas.openxmlformats.org/officeDocument/2006/relationships/slideLayout" Target="../slideLayouts/slideLayout133.xml"/><Relationship Id="rId28" Type="http://schemas.openxmlformats.org/officeDocument/2006/relationships/slideLayout" Target="../slideLayouts/slideLayout138.xml"/><Relationship Id="rId36" Type="http://schemas.openxmlformats.org/officeDocument/2006/relationships/slideLayout" Target="../slideLayouts/slideLayout146.xml"/><Relationship Id="rId10" Type="http://schemas.openxmlformats.org/officeDocument/2006/relationships/slideLayout" Target="../slideLayouts/slideLayout120.xml"/><Relationship Id="rId19" Type="http://schemas.openxmlformats.org/officeDocument/2006/relationships/slideLayout" Target="../slideLayouts/slideLayout129.xml"/><Relationship Id="rId31" Type="http://schemas.openxmlformats.org/officeDocument/2006/relationships/slideLayout" Target="../slideLayouts/slideLayout141.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 Id="rId22" Type="http://schemas.openxmlformats.org/officeDocument/2006/relationships/slideLayout" Target="../slideLayouts/slideLayout132.xml"/><Relationship Id="rId27" Type="http://schemas.openxmlformats.org/officeDocument/2006/relationships/slideLayout" Target="../slideLayouts/slideLayout137.xml"/><Relationship Id="rId30" Type="http://schemas.openxmlformats.org/officeDocument/2006/relationships/slideLayout" Target="../slideLayouts/slideLayout140.xml"/><Relationship Id="rId35" Type="http://schemas.openxmlformats.org/officeDocument/2006/relationships/slideLayout" Target="../slideLayouts/slideLayout1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slideLayout" Target="../slideLayouts/slideLayout160.xml"/><Relationship Id="rId18" Type="http://schemas.openxmlformats.org/officeDocument/2006/relationships/slideLayout" Target="../slideLayouts/slideLayout165.xml"/><Relationship Id="rId26" Type="http://schemas.openxmlformats.org/officeDocument/2006/relationships/slideLayout" Target="../slideLayouts/slideLayout173.xml"/><Relationship Id="rId39" Type="http://schemas.openxmlformats.org/officeDocument/2006/relationships/image" Target="../media/image1.png"/><Relationship Id="rId3" Type="http://schemas.openxmlformats.org/officeDocument/2006/relationships/slideLayout" Target="../slideLayouts/slideLayout150.xml"/><Relationship Id="rId21" Type="http://schemas.openxmlformats.org/officeDocument/2006/relationships/slideLayout" Target="../slideLayouts/slideLayout168.xml"/><Relationship Id="rId34" Type="http://schemas.openxmlformats.org/officeDocument/2006/relationships/slideLayout" Target="../slideLayouts/slideLayout181.xml"/><Relationship Id="rId7" Type="http://schemas.openxmlformats.org/officeDocument/2006/relationships/slideLayout" Target="../slideLayouts/slideLayout154.xml"/><Relationship Id="rId12" Type="http://schemas.openxmlformats.org/officeDocument/2006/relationships/slideLayout" Target="../slideLayouts/slideLayout159.xml"/><Relationship Id="rId17" Type="http://schemas.openxmlformats.org/officeDocument/2006/relationships/slideLayout" Target="../slideLayouts/slideLayout164.xml"/><Relationship Id="rId25" Type="http://schemas.openxmlformats.org/officeDocument/2006/relationships/slideLayout" Target="../slideLayouts/slideLayout172.xml"/><Relationship Id="rId33" Type="http://schemas.openxmlformats.org/officeDocument/2006/relationships/slideLayout" Target="../slideLayouts/slideLayout180.xml"/><Relationship Id="rId38" Type="http://schemas.openxmlformats.org/officeDocument/2006/relationships/theme" Target="../theme/theme5.xml"/><Relationship Id="rId2" Type="http://schemas.openxmlformats.org/officeDocument/2006/relationships/slideLayout" Target="../slideLayouts/slideLayout149.xml"/><Relationship Id="rId16" Type="http://schemas.openxmlformats.org/officeDocument/2006/relationships/slideLayout" Target="../slideLayouts/slideLayout163.xml"/><Relationship Id="rId20" Type="http://schemas.openxmlformats.org/officeDocument/2006/relationships/slideLayout" Target="../slideLayouts/slideLayout167.xml"/><Relationship Id="rId29" Type="http://schemas.openxmlformats.org/officeDocument/2006/relationships/slideLayout" Target="../slideLayouts/slideLayout176.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24" Type="http://schemas.openxmlformats.org/officeDocument/2006/relationships/slideLayout" Target="../slideLayouts/slideLayout171.xml"/><Relationship Id="rId32" Type="http://schemas.openxmlformats.org/officeDocument/2006/relationships/slideLayout" Target="../slideLayouts/slideLayout179.xml"/><Relationship Id="rId37" Type="http://schemas.openxmlformats.org/officeDocument/2006/relationships/slideLayout" Target="../slideLayouts/slideLayout184.xml"/><Relationship Id="rId40" Type="http://schemas.openxmlformats.org/officeDocument/2006/relationships/image" Target="../media/image2.svg"/><Relationship Id="rId5" Type="http://schemas.openxmlformats.org/officeDocument/2006/relationships/slideLayout" Target="../slideLayouts/slideLayout152.xml"/><Relationship Id="rId15" Type="http://schemas.openxmlformats.org/officeDocument/2006/relationships/slideLayout" Target="../slideLayouts/slideLayout162.xml"/><Relationship Id="rId23" Type="http://schemas.openxmlformats.org/officeDocument/2006/relationships/slideLayout" Target="../slideLayouts/slideLayout170.xml"/><Relationship Id="rId28" Type="http://schemas.openxmlformats.org/officeDocument/2006/relationships/slideLayout" Target="../slideLayouts/slideLayout175.xml"/><Relationship Id="rId36" Type="http://schemas.openxmlformats.org/officeDocument/2006/relationships/slideLayout" Target="../slideLayouts/slideLayout183.xml"/><Relationship Id="rId10" Type="http://schemas.openxmlformats.org/officeDocument/2006/relationships/slideLayout" Target="../slideLayouts/slideLayout157.xml"/><Relationship Id="rId19" Type="http://schemas.openxmlformats.org/officeDocument/2006/relationships/slideLayout" Target="../slideLayouts/slideLayout166.xml"/><Relationship Id="rId31" Type="http://schemas.openxmlformats.org/officeDocument/2006/relationships/slideLayout" Target="../slideLayouts/slideLayout178.xml"/><Relationship Id="rId4" Type="http://schemas.openxmlformats.org/officeDocument/2006/relationships/slideLayout" Target="../slideLayouts/slideLayout151.xml"/><Relationship Id="rId9" Type="http://schemas.openxmlformats.org/officeDocument/2006/relationships/slideLayout" Target="../slideLayouts/slideLayout156.xml"/><Relationship Id="rId14" Type="http://schemas.openxmlformats.org/officeDocument/2006/relationships/slideLayout" Target="../slideLayouts/slideLayout161.xml"/><Relationship Id="rId22" Type="http://schemas.openxmlformats.org/officeDocument/2006/relationships/slideLayout" Target="../slideLayouts/slideLayout169.xml"/><Relationship Id="rId27" Type="http://schemas.openxmlformats.org/officeDocument/2006/relationships/slideLayout" Target="../slideLayouts/slideLayout174.xml"/><Relationship Id="rId30" Type="http://schemas.openxmlformats.org/officeDocument/2006/relationships/slideLayout" Target="../slideLayouts/slideLayout177.xml"/><Relationship Id="rId35" Type="http://schemas.openxmlformats.org/officeDocument/2006/relationships/slideLayout" Target="../slideLayouts/slideLayout18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92.xml"/><Relationship Id="rId13" Type="http://schemas.openxmlformats.org/officeDocument/2006/relationships/slideLayout" Target="../slideLayouts/slideLayout197.xml"/><Relationship Id="rId18" Type="http://schemas.openxmlformats.org/officeDocument/2006/relationships/slideLayout" Target="../slideLayouts/slideLayout202.xml"/><Relationship Id="rId26" Type="http://schemas.openxmlformats.org/officeDocument/2006/relationships/slideLayout" Target="../slideLayouts/slideLayout210.xml"/><Relationship Id="rId3" Type="http://schemas.openxmlformats.org/officeDocument/2006/relationships/slideLayout" Target="../slideLayouts/slideLayout187.xml"/><Relationship Id="rId21" Type="http://schemas.openxmlformats.org/officeDocument/2006/relationships/slideLayout" Target="../slideLayouts/slideLayout205.xml"/><Relationship Id="rId34" Type="http://schemas.openxmlformats.org/officeDocument/2006/relationships/theme" Target="../theme/theme6.xml"/><Relationship Id="rId7" Type="http://schemas.openxmlformats.org/officeDocument/2006/relationships/slideLayout" Target="../slideLayouts/slideLayout191.xml"/><Relationship Id="rId12" Type="http://schemas.openxmlformats.org/officeDocument/2006/relationships/slideLayout" Target="../slideLayouts/slideLayout196.xml"/><Relationship Id="rId17" Type="http://schemas.openxmlformats.org/officeDocument/2006/relationships/slideLayout" Target="../slideLayouts/slideLayout201.xml"/><Relationship Id="rId25" Type="http://schemas.openxmlformats.org/officeDocument/2006/relationships/slideLayout" Target="../slideLayouts/slideLayout209.xml"/><Relationship Id="rId33" Type="http://schemas.openxmlformats.org/officeDocument/2006/relationships/slideLayout" Target="../slideLayouts/slideLayout217.xml"/><Relationship Id="rId2" Type="http://schemas.openxmlformats.org/officeDocument/2006/relationships/slideLayout" Target="../slideLayouts/slideLayout186.xml"/><Relationship Id="rId16" Type="http://schemas.openxmlformats.org/officeDocument/2006/relationships/slideLayout" Target="../slideLayouts/slideLayout200.xml"/><Relationship Id="rId20" Type="http://schemas.openxmlformats.org/officeDocument/2006/relationships/slideLayout" Target="../slideLayouts/slideLayout204.xml"/><Relationship Id="rId29" Type="http://schemas.openxmlformats.org/officeDocument/2006/relationships/slideLayout" Target="../slideLayouts/slideLayout213.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slideLayout" Target="../slideLayouts/slideLayout195.xml"/><Relationship Id="rId24" Type="http://schemas.openxmlformats.org/officeDocument/2006/relationships/slideLayout" Target="../slideLayouts/slideLayout208.xml"/><Relationship Id="rId32" Type="http://schemas.openxmlformats.org/officeDocument/2006/relationships/slideLayout" Target="../slideLayouts/slideLayout216.xml"/><Relationship Id="rId5" Type="http://schemas.openxmlformats.org/officeDocument/2006/relationships/slideLayout" Target="../slideLayouts/slideLayout189.xml"/><Relationship Id="rId15" Type="http://schemas.openxmlformats.org/officeDocument/2006/relationships/slideLayout" Target="../slideLayouts/slideLayout199.xml"/><Relationship Id="rId23" Type="http://schemas.openxmlformats.org/officeDocument/2006/relationships/slideLayout" Target="../slideLayouts/slideLayout207.xml"/><Relationship Id="rId28" Type="http://schemas.openxmlformats.org/officeDocument/2006/relationships/slideLayout" Target="../slideLayouts/slideLayout212.xml"/><Relationship Id="rId36" Type="http://schemas.openxmlformats.org/officeDocument/2006/relationships/image" Target="../media/image2.svg"/><Relationship Id="rId10" Type="http://schemas.openxmlformats.org/officeDocument/2006/relationships/slideLayout" Target="../slideLayouts/slideLayout194.xml"/><Relationship Id="rId19" Type="http://schemas.openxmlformats.org/officeDocument/2006/relationships/slideLayout" Target="../slideLayouts/slideLayout203.xml"/><Relationship Id="rId31" Type="http://schemas.openxmlformats.org/officeDocument/2006/relationships/slideLayout" Target="../slideLayouts/slideLayout215.xml"/><Relationship Id="rId4" Type="http://schemas.openxmlformats.org/officeDocument/2006/relationships/slideLayout" Target="../slideLayouts/slideLayout188.xml"/><Relationship Id="rId9" Type="http://schemas.openxmlformats.org/officeDocument/2006/relationships/slideLayout" Target="../slideLayouts/slideLayout193.xml"/><Relationship Id="rId14" Type="http://schemas.openxmlformats.org/officeDocument/2006/relationships/slideLayout" Target="../slideLayouts/slideLayout198.xml"/><Relationship Id="rId22" Type="http://schemas.openxmlformats.org/officeDocument/2006/relationships/slideLayout" Target="../slideLayouts/slideLayout206.xml"/><Relationship Id="rId27" Type="http://schemas.openxmlformats.org/officeDocument/2006/relationships/slideLayout" Target="../slideLayouts/slideLayout211.xml"/><Relationship Id="rId30" Type="http://schemas.openxmlformats.org/officeDocument/2006/relationships/slideLayout" Target="../slideLayouts/slideLayout214.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938EC8F-1613-473B-BCE5-340E209CE08D}"/>
              </a:ext>
            </a:extLst>
          </p:cNvPr>
          <p:cNvPicPr>
            <a:picLocks noChangeAspect="1"/>
          </p:cNvPicPr>
          <p:nvPr userDrawn="1"/>
        </p:nvPicPr>
        <p:blipFill>
          <a:blip r:embed="rId39">
            <a:extLst>
              <a:ext uri="{96DAC541-7B7A-43D3-8B79-37D633B846F1}">
                <asvg:svgBlip xmlns:asvg="http://schemas.microsoft.com/office/drawing/2016/SVG/main" r:embed="rId40"/>
              </a:ext>
            </a:extLst>
          </a:blip>
          <a:stretch>
            <a:fillRect/>
          </a:stretch>
        </p:blipFill>
        <p:spPr>
          <a:xfrm>
            <a:off x="9621881" y="6149856"/>
            <a:ext cx="2284678" cy="716382"/>
          </a:xfrm>
          <a:prstGeom prst="rect">
            <a:avLst/>
          </a:prstGeom>
        </p:spPr>
      </p:pic>
      <p:sp>
        <p:nvSpPr>
          <p:cNvPr id="10" name="Rectangle 9">
            <a:extLst>
              <a:ext uri="{FF2B5EF4-FFF2-40B4-BE49-F238E27FC236}">
                <a16:creationId xmlns:a16="http://schemas.microsoft.com/office/drawing/2014/main" id="{BAE03DC1-8AE1-4F88-BEF5-9FD021194F6D}"/>
              </a:ext>
            </a:extLst>
          </p:cNvPr>
          <p:cNvSpPr/>
          <p:nvPr userDrawn="1"/>
        </p:nvSpPr>
        <p:spPr>
          <a:xfrm>
            <a:off x="0" y="6616931"/>
            <a:ext cx="12192000" cy="241069"/>
          </a:xfrm>
          <a:prstGeom prst="rect">
            <a:avLst/>
          </a:prstGeom>
          <a:solidFill>
            <a:srgbClr val="4DD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1050" dirty="0"/>
              <a:t>   Kingdom of Saudi Arabia | Aviation Investigation Bureau									</a:t>
            </a:r>
          </a:p>
        </p:txBody>
      </p:sp>
      <p:sp>
        <p:nvSpPr>
          <p:cNvPr id="12" name="TextBox 11">
            <a:extLst>
              <a:ext uri="{FF2B5EF4-FFF2-40B4-BE49-F238E27FC236}">
                <a16:creationId xmlns:a16="http://schemas.microsoft.com/office/drawing/2014/main" id="{2A1F31FB-508F-4CFB-991E-7EBDCAA60197}"/>
              </a:ext>
            </a:extLst>
          </p:cNvPr>
          <p:cNvSpPr txBox="1"/>
          <p:nvPr userDrawn="1"/>
        </p:nvSpPr>
        <p:spPr>
          <a:xfrm>
            <a:off x="11376351" y="6583576"/>
            <a:ext cx="461319" cy="307777"/>
          </a:xfrm>
          <a:prstGeom prst="rect">
            <a:avLst/>
          </a:prstGeom>
          <a:noFill/>
        </p:spPr>
        <p:txBody>
          <a:bodyPr wrap="square" rtlCol="0">
            <a:spAutoFit/>
          </a:bodyPr>
          <a:lstStyle/>
          <a:p>
            <a:pPr algn="r"/>
            <a:fld id="{622D54D5-F890-480C-9C20-3CD80927873E}" type="slidenum">
              <a:rPr lang="en-US" sz="1400" smtClean="0">
                <a:solidFill>
                  <a:srgbClr val="003770"/>
                </a:solidFill>
              </a:rPr>
              <a:pPr algn="r"/>
              <a:t>‹#›</a:t>
            </a:fld>
            <a:endParaRPr lang="en-US" sz="1600" dirty="0">
              <a:solidFill>
                <a:srgbClr val="003770"/>
              </a:solidFill>
            </a:endParaRPr>
          </a:p>
        </p:txBody>
      </p:sp>
    </p:spTree>
    <p:extLst>
      <p:ext uri="{BB962C8B-B14F-4D97-AF65-F5344CB8AC3E}">
        <p14:creationId xmlns:p14="http://schemas.microsoft.com/office/powerpoint/2010/main" val="1931507931"/>
      </p:ext>
    </p:extLst>
  </p:cSld>
  <p:clrMap bg1="lt1" tx1="dk1" bg2="lt2" tx2="dk2" accent1="accent1" accent2="accent2" accent3="accent3" accent4="accent4" accent5="accent5" accent6="accent6" hlink="hlink" folHlink="folHlink"/>
  <p:sldLayoutIdLst>
    <p:sldLayoutId id="2147483680" r:id="rId1"/>
    <p:sldLayoutId id="2147483677" r:id="rId2"/>
    <p:sldLayoutId id="2147483673" r:id="rId3"/>
    <p:sldLayoutId id="2147483672" r:id="rId4"/>
    <p:sldLayoutId id="2147483679" r:id="rId5"/>
    <p:sldLayoutId id="2147483678" r:id="rId6"/>
    <p:sldLayoutId id="2147483652" r:id="rId7"/>
    <p:sldLayoutId id="2147483675" r:id="rId8"/>
    <p:sldLayoutId id="2147483684" r:id="rId9"/>
    <p:sldLayoutId id="2147483682" r:id="rId10"/>
    <p:sldLayoutId id="2147483657" r:id="rId11"/>
    <p:sldLayoutId id="2147483683" r:id="rId12"/>
    <p:sldLayoutId id="2147483658" r:id="rId13"/>
    <p:sldLayoutId id="2147483659" r:id="rId14"/>
    <p:sldLayoutId id="2147483686" r:id="rId15"/>
    <p:sldLayoutId id="2147483687" r:id="rId16"/>
    <p:sldLayoutId id="2147483660" r:id="rId17"/>
    <p:sldLayoutId id="2147483662" r:id="rId18"/>
    <p:sldLayoutId id="2147483663" r:id="rId19"/>
    <p:sldLayoutId id="2147483664" r:id="rId20"/>
    <p:sldLayoutId id="2147483665" r:id="rId21"/>
    <p:sldLayoutId id="2147483666" r:id="rId22"/>
    <p:sldLayoutId id="2147483668" r:id="rId23"/>
    <p:sldLayoutId id="2147483669" r:id="rId24"/>
    <p:sldLayoutId id="2147483685" r:id="rId25"/>
    <p:sldLayoutId id="2147483670" r:id="rId26"/>
    <p:sldLayoutId id="2147483671" r:id="rId27"/>
    <p:sldLayoutId id="2147483651" r:id="rId28"/>
    <p:sldLayoutId id="2147483653" r:id="rId29"/>
    <p:sldLayoutId id="2147483654" r:id="rId30"/>
    <p:sldLayoutId id="2147483655" r:id="rId31"/>
    <p:sldLayoutId id="2147483656" r:id="rId32"/>
    <p:sldLayoutId id="2147483667" r:id="rId33"/>
    <p:sldLayoutId id="2147483688" r:id="rId34"/>
    <p:sldLayoutId id="2147483725" r:id="rId35"/>
    <p:sldLayoutId id="2147483728" r:id="rId36"/>
    <p:sldLayoutId id="2147483880" r:id="rId3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AE03DC1-8AE1-4F88-BEF5-9FD021194F6D}"/>
              </a:ext>
            </a:extLst>
          </p:cNvPr>
          <p:cNvSpPr/>
          <p:nvPr userDrawn="1"/>
        </p:nvSpPr>
        <p:spPr>
          <a:xfrm>
            <a:off x="0" y="6616931"/>
            <a:ext cx="12192000" cy="241069"/>
          </a:xfrm>
          <a:prstGeom prst="rect">
            <a:avLst/>
          </a:prstGeom>
          <a:solidFill>
            <a:srgbClr val="4DD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Segoe UI"/>
                <a:ea typeface="+mn-ea"/>
                <a:cs typeface="Segoe UI"/>
              </a:rPr>
              <a:t>   Kingdom of Saudi Arabia | Aviation Investigation Bureau									</a:t>
            </a:r>
          </a:p>
        </p:txBody>
      </p:sp>
      <p:sp>
        <p:nvSpPr>
          <p:cNvPr id="12" name="TextBox 11">
            <a:extLst>
              <a:ext uri="{FF2B5EF4-FFF2-40B4-BE49-F238E27FC236}">
                <a16:creationId xmlns:a16="http://schemas.microsoft.com/office/drawing/2014/main" id="{2A1F31FB-508F-4CFB-991E-7EBDCAA60197}"/>
              </a:ext>
            </a:extLst>
          </p:cNvPr>
          <p:cNvSpPr txBox="1"/>
          <p:nvPr userDrawn="1"/>
        </p:nvSpPr>
        <p:spPr>
          <a:xfrm>
            <a:off x="11376351" y="6583576"/>
            <a:ext cx="461319"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2D54D5-F890-480C-9C20-3CD80927873E}" type="slidenum">
              <a:rPr kumimoji="0" lang="en-US" sz="1400" b="0" i="0" u="none" strike="noStrike" kern="1200" cap="none" spc="0" normalizeH="0" baseline="0" noProof="0" smtClean="0">
                <a:ln>
                  <a:noFill/>
                </a:ln>
                <a:solidFill>
                  <a:srgbClr val="003770"/>
                </a:solidFill>
                <a:effectLst/>
                <a:uLnTx/>
                <a:uFillTx/>
                <a:latin typeface="Segoe UI"/>
                <a:ea typeface="+mn-ea"/>
                <a:cs typeface="Segoe U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003770"/>
              </a:solidFill>
              <a:effectLst/>
              <a:uLnTx/>
              <a:uFillTx/>
              <a:latin typeface="Segoe UI"/>
              <a:ea typeface="+mn-ea"/>
              <a:cs typeface="Segoe UI"/>
            </a:endParaRPr>
          </a:p>
        </p:txBody>
      </p:sp>
    </p:spTree>
    <p:extLst>
      <p:ext uri="{BB962C8B-B14F-4D97-AF65-F5344CB8AC3E}">
        <p14:creationId xmlns:p14="http://schemas.microsoft.com/office/powerpoint/2010/main" val="155827397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 id="2147483716" r:id="rId26"/>
    <p:sldLayoutId id="2147483717" r:id="rId27"/>
    <p:sldLayoutId id="2147483718" r:id="rId28"/>
    <p:sldLayoutId id="2147483719" r:id="rId29"/>
    <p:sldLayoutId id="2147483720" r:id="rId30"/>
    <p:sldLayoutId id="2147483721" r:id="rId31"/>
    <p:sldLayoutId id="2147483722" r:id="rId32"/>
    <p:sldLayoutId id="2147483723" r:id="rId33"/>
    <p:sldLayoutId id="2147483724" r:id="rId34"/>
    <p:sldLayoutId id="2147483729" r:id="rId35"/>
    <p:sldLayoutId id="2147483731" r:id="rId3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938EC8F-1613-473B-BCE5-340E209CE08D}"/>
              </a:ext>
            </a:extLst>
          </p:cNvPr>
          <p:cNvPicPr>
            <a:picLocks noChangeAspect="1"/>
          </p:cNvPicPr>
          <p:nvPr userDrawn="1"/>
        </p:nvPicPr>
        <p:blipFill>
          <a:blip r:embed="rId39">
            <a:extLst>
              <a:ext uri="{96DAC541-7B7A-43D3-8B79-37D633B846F1}">
                <asvg:svgBlip xmlns:asvg="http://schemas.microsoft.com/office/drawing/2016/SVG/main" r:embed="rId40"/>
              </a:ext>
            </a:extLst>
          </a:blip>
          <a:stretch>
            <a:fillRect/>
          </a:stretch>
        </p:blipFill>
        <p:spPr>
          <a:xfrm>
            <a:off x="9621881" y="6149856"/>
            <a:ext cx="2284678" cy="716382"/>
          </a:xfrm>
          <a:prstGeom prst="rect">
            <a:avLst/>
          </a:prstGeom>
        </p:spPr>
      </p:pic>
      <p:sp>
        <p:nvSpPr>
          <p:cNvPr id="10" name="Rectangle 9">
            <a:extLst>
              <a:ext uri="{FF2B5EF4-FFF2-40B4-BE49-F238E27FC236}">
                <a16:creationId xmlns:a16="http://schemas.microsoft.com/office/drawing/2014/main" id="{BAE03DC1-8AE1-4F88-BEF5-9FD021194F6D}"/>
              </a:ext>
            </a:extLst>
          </p:cNvPr>
          <p:cNvSpPr/>
          <p:nvPr userDrawn="1"/>
        </p:nvSpPr>
        <p:spPr>
          <a:xfrm>
            <a:off x="0" y="6616931"/>
            <a:ext cx="12192000" cy="241069"/>
          </a:xfrm>
          <a:prstGeom prst="rect">
            <a:avLst/>
          </a:prstGeom>
          <a:solidFill>
            <a:srgbClr val="4DD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Segoe UI"/>
                <a:ea typeface="+mn-ea"/>
                <a:cs typeface="Segoe UI"/>
              </a:rPr>
              <a:t>   Kingdom of Saudi Arabia | Aviation Investigation Bureau									</a:t>
            </a:r>
          </a:p>
        </p:txBody>
      </p:sp>
      <p:sp>
        <p:nvSpPr>
          <p:cNvPr id="12" name="TextBox 11">
            <a:extLst>
              <a:ext uri="{FF2B5EF4-FFF2-40B4-BE49-F238E27FC236}">
                <a16:creationId xmlns:a16="http://schemas.microsoft.com/office/drawing/2014/main" id="{2A1F31FB-508F-4CFB-991E-7EBDCAA60197}"/>
              </a:ext>
            </a:extLst>
          </p:cNvPr>
          <p:cNvSpPr txBox="1"/>
          <p:nvPr userDrawn="1"/>
        </p:nvSpPr>
        <p:spPr>
          <a:xfrm>
            <a:off x="11376351" y="6583576"/>
            <a:ext cx="461319"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2D54D5-F890-480C-9C20-3CD80927873E}" type="slidenum">
              <a:rPr kumimoji="0" lang="en-US" sz="1400" b="0" i="0" u="none" strike="noStrike" kern="1200" cap="none" spc="0" normalizeH="0" baseline="0" noProof="0" smtClean="0">
                <a:ln>
                  <a:noFill/>
                </a:ln>
                <a:solidFill>
                  <a:srgbClr val="003770"/>
                </a:solidFill>
                <a:effectLst/>
                <a:uLnTx/>
                <a:uFillTx/>
                <a:latin typeface="Segoe UI"/>
                <a:ea typeface="+mn-ea"/>
                <a:cs typeface="Segoe U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003770"/>
              </a:solidFill>
              <a:effectLst/>
              <a:uLnTx/>
              <a:uFillTx/>
              <a:latin typeface="Segoe UI"/>
              <a:ea typeface="+mn-ea"/>
              <a:cs typeface="Segoe UI"/>
            </a:endParaRPr>
          </a:p>
        </p:txBody>
      </p:sp>
    </p:spTree>
    <p:extLst>
      <p:ext uri="{BB962C8B-B14F-4D97-AF65-F5344CB8AC3E}">
        <p14:creationId xmlns:p14="http://schemas.microsoft.com/office/powerpoint/2010/main" val="92305613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 id="2147483752" r:id="rId20"/>
    <p:sldLayoutId id="2147483753" r:id="rId21"/>
    <p:sldLayoutId id="2147483754" r:id="rId22"/>
    <p:sldLayoutId id="2147483755" r:id="rId23"/>
    <p:sldLayoutId id="2147483756" r:id="rId24"/>
    <p:sldLayoutId id="2147483757" r:id="rId25"/>
    <p:sldLayoutId id="2147483758" r:id="rId26"/>
    <p:sldLayoutId id="2147483759" r:id="rId27"/>
    <p:sldLayoutId id="2147483760" r:id="rId28"/>
    <p:sldLayoutId id="2147483761" r:id="rId29"/>
    <p:sldLayoutId id="2147483762" r:id="rId30"/>
    <p:sldLayoutId id="2147483763" r:id="rId31"/>
    <p:sldLayoutId id="2147483764" r:id="rId32"/>
    <p:sldLayoutId id="2147483765" r:id="rId33"/>
    <p:sldLayoutId id="2147483766" r:id="rId34"/>
    <p:sldLayoutId id="2147483767" r:id="rId35"/>
    <p:sldLayoutId id="2147483768" r:id="rId36"/>
    <p:sldLayoutId id="2147483769" r:id="rId3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938EC8F-1613-473B-BCE5-340E209CE08D}"/>
              </a:ext>
            </a:extLst>
          </p:cNvPr>
          <p:cNvPicPr>
            <a:picLocks noChangeAspect="1"/>
          </p:cNvPicPr>
          <p:nvPr userDrawn="1"/>
        </p:nvPicPr>
        <p:blipFill>
          <a:blip r:embed="rId39">
            <a:extLst>
              <a:ext uri="{96DAC541-7B7A-43D3-8B79-37D633B846F1}">
                <asvg:svgBlip xmlns:asvg="http://schemas.microsoft.com/office/drawing/2016/SVG/main" r:embed="rId40"/>
              </a:ext>
            </a:extLst>
          </a:blip>
          <a:stretch>
            <a:fillRect/>
          </a:stretch>
        </p:blipFill>
        <p:spPr>
          <a:xfrm>
            <a:off x="9621881" y="6149856"/>
            <a:ext cx="2284678" cy="716382"/>
          </a:xfrm>
          <a:prstGeom prst="rect">
            <a:avLst/>
          </a:prstGeom>
        </p:spPr>
      </p:pic>
      <p:sp>
        <p:nvSpPr>
          <p:cNvPr id="10" name="Rectangle 9">
            <a:extLst>
              <a:ext uri="{FF2B5EF4-FFF2-40B4-BE49-F238E27FC236}">
                <a16:creationId xmlns:a16="http://schemas.microsoft.com/office/drawing/2014/main" id="{BAE03DC1-8AE1-4F88-BEF5-9FD021194F6D}"/>
              </a:ext>
            </a:extLst>
          </p:cNvPr>
          <p:cNvSpPr/>
          <p:nvPr userDrawn="1"/>
        </p:nvSpPr>
        <p:spPr>
          <a:xfrm>
            <a:off x="0" y="6616931"/>
            <a:ext cx="12192000" cy="241069"/>
          </a:xfrm>
          <a:prstGeom prst="rect">
            <a:avLst/>
          </a:prstGeom>
          <a:solidFill>
            <a:srgbClr val="4DD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Segoe UI"/>
                <a:ea typeface="+mn-ea"/>
                <a:cs typeface="Segoe UI"/>
              </a:rPr>
              <a:t>   Kingdom of Saudi Arabia | Aviation Investigation Bureau									</a:t>
            </a:r>
          </a:p>
        </p:txBody>
      </p:sp>
      <p:sp>
        <p:nvSpPr>
          <p:cNvPr id="12" name="TextBox 11">
            <a:extLst>
              <a:ext uri="{FF2B5EF4-FFF2-40B4-BE49-F238E27FC236}">
                <a16:creationId xmlns:a16="http://schemas.microsoft.com/office/drawing/2014/main" id="{2A1F31FB-508F-4CFB-991E-7EBDCAA60197}"/>
              </a:ext>
            </a:extLst>
          </p:cNvPr>
          <p:cNvSpPr txBox="1"/>
          <p:nvPr userDrawn="1"/>
        </p:nvSpPr>
        <p:spPr>
          <a:xfrm>
            <a:off x="11376351" y="6583576"/>
            <a:ext cx="461319"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2D54D5-F890-480C-9C20-3CD80927873E}" type="slidenum">
              <a:rPr kumimoji="0" lang="en-US" sz="1400" b="0" i="0" u="none" strike="noStrike" kern="1200" cap="none" spc="0" normalizeH="0" baseline="0" noProof="0" smtClean="0">
                <a:ln>
                  <a:noFill/>
                </a:ln>
                <a:solidFill>
                  <a:srgbClr val="003770"/>
                </a:solidFill>
                <a:effectLst/>
                <a:uLnTx/>
                <a:uFillTx/>
                <a:latin typeface="Segoe UI"/>
                <a:ea typeface="+mn-ea"/>
                <a:cs typeface="Segoe U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003770"/>
              </a:solidFill>
              <a:effectLst/>
              <a:uLnTx/>
              <a:uFillTx/>
              <a:latin typeface="Segoe UI"/>
              <a:ea typeface="+mn-ea"/>
              <a:cs typeface="Segoe UI"/>
            </a:endParaRPr>
          </a:p>
        </p:txBody>
      </p:sp>
    </p:spTree>
    <p:extLst>
      <p:ext uri="{BB962C8B-B14F-4D97-AF65-F5344CB8AC3E}">
        <p14:creationId xmlns:p14="http://schemas.microsoft.com/office/powerpoint/2010/main" val="603930343"/>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 id="2147483787" r:id="rId17"/>
    <p:sldLayoutId id="2147483788" r:id="rId18"/>
    <p:sldLayoutId id="2147483789" r:id="rId19"/>
    <p:sldLayoutId id="2147483790" r:id="rId20"/>
    <p:sldLayoutId id="2147483791" r:id="rId21"/>
    <p:sldLayoutId id="2147483792" r:id="rId22"/>
    <p:sldLayoutId id="2147483793" r:id="rId23"/>
    <p:sldLayoutId id="2147483794" r:id="rId24"/>
    <p:sldLayoutId id="2147483795" r:id="rId25"/>
    <p:sldLayoutId id="2147483796" r:id="rId26"/>
    <p:sldLayoutId id="2147483797" r:id="rId27"/>
    <p:sldLayoutId id="2147483798" r:id="rId28"/>
    <p:sldLayoutId id="2147483799" r:id="rId29"/>
    <p:sldLayoutId id="2147483800" r:id="rId30"/>
    <p:sldLayoutId id="2147483801" r:id="rId31"/>
    <p:sldLayoutId id="2147483802" r:id="rId32"/>
    <p:sldLayoutId id="2147483803" r:id="rId33"/>
    <p:sldLayoutId id="2147483804" r:id="rId34"/>
    <p:sldLayoutId id="2147483805" r:id="rId35"/>
    <p:sldLayoutId id="2147483806" r:id="rId36"/>
    <p:sldLayoutId id="2147483807" r:id="rId3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938EC8F-1613-473B-BCE5-340E209CE08D}"/>
              </a:ext>
            </a:extLst>
          </p:cNvPr>
          <p:cNvPicPr>
            <a:picLocks noChangeAspect="1"/>
          </p:cNvPicPr>
          <p:nvPr userDrawn="1"/>
        </p:nvPicPr>
        <p:blipFill>
          <a:blip r:embed="rId39">
            <a:extLst>
              <a:ext uri="{96DAC541-7B7A-43D3-8B79-37D633B846F1}">
                <asvg:svgBlip xmlns:asvg="http://schemas.microsoft.com/office/drawing/2016/SVG/main" r:embed="rId40"/>
              </a:ext>
            </a:extLst>
          </a:blip>
          <a:stretch>
            <a:fillRect/>
          </a:stretch>
        </p:blipFill>
        <p:spPr>
          <a:xfrm>
            <a:off x="9621881" y="6149856"/>
            <a:ext cx="2284678" cy="716382"/>
          </a:xfrm>
          <a:prstGeom prst="rect">
            <a:avLst/>
          </a:prstGeom>
        </p:spPr>
      </p:pic>
      <p:sp>
        <p:nvSpPr>
          <p:cNvPr id="10" name="Rectangle 9">
            <a:extLst>
              <a:ext uri="{FF2B5EF4-FFF2-40B4-BE49-F238E27FC236}">
                <a16:creationId xmlns:a16="http://schemas.microsoft.com/office/drawing/2014/main" id="{BAE03DC1-8AE1-4F88-BEF5-9FD021194F6D}"/>
              </a:ext>
            </a:extLst>
          </p:cNvPr>
          <p:cNvSpPr/>
          <p:nvPr userDrawn="1"/>
        </p:nvSpPr>
        <p:spPr>
          <a:xfrm>
            <a:off x="0" y="6616931"/>
            <a:ext cx="12192000" cy="241069"/>
          </a:xfrm>
          <a:prstGeom prst="rect">
            <a:avLst/>
          </a:prstGeom>
          <a:solidFill>
            <a:srgbClr val="4DD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Segoe UI"/>
                <a:ea typeface="+mn-ea"/>
                <a:cs typeface="Segoe UI"/>
              </a:rPr>
              <a:t>   Kingdom of Saudi Arabia | Aviation Investigation Bureau									</a:t>
            </a:r>
          </a:p>
        </p:txBody>
      </p:sp>
      <p:sp>
        <p:nvSpPr>
          <p:cNvPr id="12" name="TextBox 11">
            <a:extLst>
              <a:ext uri="{FF2B5EF4-FFF2-40B4-BE49-F238E27FC236}">
                <a16:creationId xmlns:a16="http://schemas.microsoft.com/office/drawing/2014/main" id="{2A1F31FB-508F-4CFB-991E-7EBDCAA60197}"/>
              </a:ext>
            </a:extLst>
          </p:cNvPr>
          <p:cNvSpPr txBox="1"/>
          <p:nvPr userDrawn="1"/>
        </p:nvSpPr>
        <p:spPr>
          <a:xfrm>
            <a:off x="11376351" y="6583576"/>
            <a:ext cx="461319"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2D54D5-F890-480C-9C20-3CD80927873E}" type="slidenum">
              <a:rPr kumimoji="0" lang="en-US" sz="1400" b="0" i="0" u="none" strike="noStrike" kern="1200" cap="none" spc="0" normalizeH="0" baseline="0" noProof="0" smtClean="0">
                <a:ln>
                  <a:noFill/>
                </a:ln>
                <a:solidFill>
                  <a:srgbClr val="003770"/>
                </a:solidFill>
                <a:effectLst/>
                <a:uLnTx/>
                <a:uFillTx/>
                <a:latin typeface="Segoe UI"/>
                <a:ea typeface="+mn-ea"/>
                <a:cs typeface="Segoe U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003770"/>
              </a:solidFill>
              <a:effectLst/>
              <a:uLnTx/>
              <a:uFillTx/>
              <a:latin typeface="Segoe UI"/>
              <a:ea typeface="+mn-ea"/>
              <a:cs typeface="Segoe UI"/>
            </a:endParaRPr>
          </a:p>
        </p:txBody>
      </p:sp>
    </p:spTree>
    <p:extLst>
      <p:ext uri="{BB962C8B-B14F-4D97-AF65-F5344CB8AC3E}">
        <p14:creationId xmlns:p14="http://schemas.microsoft.com/office/powerpoint/2010/main" val="1734754601"/>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 id="2147483826" r:id="rId18"/>
    <p:sldLayoutId id="2147483827" r:id="rId19"/>
    <p:sldLayoutId id="2147483828" r:id="rId20"/>
    <p:sldLayoutId id="2147483829" r:id="rId21"/>
    <p:sldLayoutId id="2147483830" r:id="rId22"/>
    <p:sldLayoutId id="2147483831" r:id="rId23"/>
    <p:sldLayoutId id="2147483832" r:id="rId24"/>
    <p:sldLayoutId id="2147483833" r:id="rId25"/>
    <p:sldLayoutId id="2147483834" r:id="rId26"/>
    <p:sldLayoutId id="2147483835" r:id="rId27"/>
    <p:sldLayoutId id="2147483836" r:id="rId28"/>
    <p:sldLayoutId id="2147483837" r:id="rId29"/>
    <p:sldLayoutId id="2147483838" r:id="rId30"/>
    <p:sldLayoutId id="2147483839" r:id="rId31"/>
    <p:sldLayoutId id="2147483840" r:id="rId32"/>
    <p:sldLayoutId id="2147483841" r:id="rId33"/>
    <p:sldLayoutId id="2147483842" r:id="rId34"/>
    <p:sldLayoutId id="2147483843" r:id="rId35"/>
    <p:sldLayoutId id="2147483844" r:id="rId36"/>
    <p:sldLayoutId id="2147483845" r:id="rId3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938EC8F-1613-473B-BCE5-340E209CE08D}"/>
              </a:ext>
            </a:extLst>
          </p:cNvPr>
          <p:cNvPicPr>
            <a:picLocks noChangeAspect="1"/>
          </p:cNvPicPr>
          <p:nvPr userDrawn="1"/>
        </p:nvPicPr>
        <p:blipFill>
          <a:blip r:embed="rId35">
            <a:extLst>
              <a:ext uri="{96DAC541-7B7A-43D3-8B79-37D633B846F1}">
                <asvg:svgBlip xmlns:asvg="http://schemas.microsoft.com/office/drawing/2016/SVG/main" r:embed="rId36"/>
              </a:ext>
            </a:extLst>
          </a:blip>
          <a:stretch>
            <a:fillRect/>
          </a:stretch>
        </p:blipFill>
        <p:spPr>
          <a:xfrm>
            <a:off x="9621881" y="6149856"/>
            <a:ext cx="2284678" cy="716382"/>
          </a:xfrm>
          <a:prstGeom prst="rect">
            <a:avLst/>
          </a:prstGeom>
        </p:spPr>
      </p:pic>
      <p:sp>
        <p:nvSpPr>
          <p:cNvPr id="10" name="Rectangle 9">
            <a:extLst>
              <a:ext uri="{FF2B5EF4-FFF2-40B4-BE49-F238E27FC236}">
                <a16:creationId xmlns:a16="http://schemas.microsoft.com/office/drawing/2014/main" id="{BAE03DC1-8AE1-4F88-BEF5-9FD021194F6D}"/>
              </a:ext>
            </a:extLst>
          </p:cNvPr>
          <p:cNvSpPr/>
          <p:nvPr userDrawn="1"/>
        </p:nvSpPr>
        <p:spPr>
          <a:xfrm>
            <a:off x="0" y="6616931"/>
            <a:ext cx="12192000" cy="241069"/>
          </a:xfrm>
          <a:prstGeom prst="rect">
            <a:avLst/>
          </a:prstGeom>
          <a:solidFill>
            <a:srgbClr val="4DD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Segoe UI"/>
                <a:ea typeface="+mn-ea"/>
                <a:cs typeface="Segoe UI"/>
              </a:rPr>
              <a:t>   Kingdom of Saudi Arabia | Aviation Investigation Bureau									</a:t>
            </a:r>
          </a:p>
        </p:txBody>
      </p:sp>
      <p:sp>
        <p:nvSpPr>
          <p:cNvPr id="12" name="TextBox 11">
            <a:extLst>
              <a:ext uri="{FF2B5EF4-FFF2-40B4-BE49-F238E27FC236}">
                <a16:creationId xmlns:a16="http://schemas.microsoft.com/office/drawing/2014/main" id="{2A1F31FB-508F-4CFB-991E-7EBDCAA60197}"/>
              </a:ext>
            </a:extLst>
          </p:cNvPr>
          <p:cNvSpPr txBox="1"/>
          <p:nvPr userDrawn="1"/>
        </p:nvSpPr>
        <p:spPr>
          <a:xfrm>
            <a:off x="11376351" y="6583576"/>
            <a:ext cx="461319"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2D54D5-F890-480C-9C20-3CD80927873E}" type="slidenum">
              <a:rPr kumimoji="0" lang="en-US" sz="1400" b="0" i="0" u="none" strike="noStrike" kern="1200" cap="none" spc="0" normalizeH="0" baseline="0" noProof="0" smtClean="0">
                <a:ln>
                  <a:noFill/>
                </a:ln>
                <a:solidFill>
                  <a:srgbClr val="003770"/>
                </a:solidFill>
                <a:effectLst/>
                <a:uLnTx/>
                <a:uFillTx/>
                <a:latin typeface="Segoe UI"/>
                <a:ea typeface="+mn-ea"/>
                <a:cs typeface="Segoe U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003770"/>
              </a:solidFill>
              <a:effectLst/>
              <a:uLnTx/>
              <a:uFillTx/>
              <a:latin typeface="Segoe UI"/>
              <a:ea typeface="+mn-ea"/>
              <a:cs typeface="Segoe UI"/>
            </a:endParaRPr>
          </a:p>
        </p:txBody>
      </p:sp>
    </p:spTree>
    <p:extLst>
      <p:ext uri="{BB962C8B-B14F-4D97-AF65-F5344CB8AC3E}">
        <p14:creationId xmlns:p14="http://schemas.microsoft.com/office/powerpoint/2010/main" val="1823981614"/>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 id="2147483860" r:id="rId14"/>
    <p:sldLayoutId id="2147483861" r:id="rId15"/>
    <p:sldLayoutId id="2147483862" r:id="rId16"/>
    <p:sldLayoutId id="2147483863" r:id="rId17"/>
    <p:sldLayoutId id="2147483864" r:id="rId18"/>
    <p:sldLayoutId id="2147483865" r:id="rId19"/>
    <p:sldLayoutId id="2147483866" r:id="rId20"/>
    <p:sldLayoutId id="2147483867" r:id="rId21"/>
    <p:sldLayoutId id="2147483868" r:id="rId22"/>
    <p:sldLayoutId id="2147483869" r:id="rId23"/>
    <p:sldLayoutId id="2147483870" r:id="rId24"/>
    <p:sldLayoutId id="2147483871" r:id="rId25"/>
    <p:sldLayoutId id="2147483872" r:id="rId26"/>
    <p:sldLayoutId id="2147483873" r:id="rId27"/>
    <p:sldLayoutId id="2147483874" r:id="rId28"/>
    <p:sldLayoutId id="2147483875" r:id="rId29"/>
    <p:sldLayoutId id="2147483876" r:id="rId30"/>
    <p:sldLayoutId id="2147483877" r:id="rId31"/>
    <p:sldLayoutId id="2147483878" r:id="rId32"/>
    <p:sldLayoutId id="2147483879" r:id="rId3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Layout" Target="../diagrams/layout1.xml"/><Relationship Id="rId7" Type="http://schemas.openxmlformats.org/officeDocument/2006/relationships/image" Target="../media/image25.png"/><Relationship Id="rId12" Type="http://schemas.microsoft.com/office/2007/relationships/diagramDrawing" Target="../diagrams/drawing2.xml"/><Relationship Id="rId2" Type="http://schemas.openxmlformats.org/officeDocument/2006/relationships/diagramData" Target="../diagrams/data1.xml"/><Relationship Id="rId1" Type="http://schemas.openxmlformats.org/officeDocument/2006/relationships/slideLayout" Target="../slideLayouts/slideLayout62.xml"/><Relationship Id="rId6" Type="http://schemas.microsoft.com/office/2007/relationships/diagramDrawing" Target="../diagrams/drawing1.xml"/><Relationship Id="rId11" Type="http://schemas.openxmlformats.org/officeDocument/2006/relationships/diagramColors" Target="../diagrams/colors2.xml"/><Relationship Id="rId5" Type="http://schemas.openxmlformats.org/officeDocument/2006/relationships/diagramColors" Target="../diagrams/colors1.xml"/><Relationship Id="rId10" Type="http://schemas.openxmlformats.org/officeDocument/2006/relationships/diagramQuickStyle" Target="../diagrams/quickStyle2.xml"/><Relationship Id="rId4" Type="http://schemas.openxmlformats.org/officeDocument/2006/relationships/diagramQuickStyle" Target="../diagrams/quickStyle1.xml"/><Relationship Id="rId9"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1.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09.xml"/><Relationship Id="rId5" Type="http://schemas.openxmlformats.org/officeDocument/2006/relationships/image" Target="../media/image29.pn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46.xml"/></Relationships>
</file>

<file path=ppt/slides/_rels/slide1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8.xml"/><Relationship Id="rId1" Type="http://schemas.openxmlformats.org/officeDocument/2006/relationships/slideLayout" Target="../slideLayouts/slideLayout1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5.jpeg"/><Relationship Id="rId1" Type="http://schemas.openxmlformats.org/officeDocument/2006/relationships/slideLayout" Target="../slideLayouts/slideLayout3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8.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38.xml"/><Relationship Id="rId5" Type="http://schemas.openxmlformats.org/officeDocument/2006/relationships/image" Target="../media/image21.pn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5.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367272-9D56-45D2-C7F0-D36D1604ADCA}"/>
              </a:ext>
            </a:extLst>
          </p:cNvPr>
          <p:cNvSpPr>
            <a:spLocks noGrp="1"/>
          </p:cNvSpPr>
          <p:nvPr>
            <p:ph type="body" sz="quarter" idx="10"/>
          </p:nvPr>
        </p:nvSpPr>
        <p:spPr/>
        <p:txBody>
          <a:bodyPr/>
          <a:lstStyle/>
          <a:p>
            <a:br>
              <a:rPr kumimoji="0" lang="en-US" sz="4400" b="0" i="0" u="none" strike="noStrike" kern="1200" cap="none" spc="0" normalizeH="0" baseline="0" noProof="0" dirty="0">
                <a:ln>
                  <a:noFill/>
                </a:ln>
                <a:solidFill>
                  <a:srgbClr val="54DA90"/>
                </a:solidFill>
                <a:effectLst/>
                <a:uLnTx/>
                <a:uFillTx/>
                <a:latin typeface="Segoe UI" panose="020B0502040204020203" pitchFamily="34" charset="0"/>
                <a:ea typeface="+mj-ea"/>
                <a:cs typeface="Segoe UI" panose="020B0502040204020203" pitchFamily="34" charset="0"/>
              </a:rPr>
            </a:br>
            <a:r>
              <a:rPr kumimoji="0" lang="en-US" sz="4800" b="0" i="0" u="none" strike="noStrike" kern="1200" cap="none" spc="0" normalizeH="0" baseline="0" noProof="0" dirty="0">
                <a:ln>
                  <a:noFill/>
                </a:ln>
                <a:solidFill>
                  <a:srgbClr val="54DA90"/>
                </a:solidFill>
                <a:effectLst/>
                <a:uLnTx/>
                <a:uFillTx/>
                <a:latin typeface="Segoe UI" panose="020B0502040204020203" pitchFamily="34" charset="0"/>
                <a:ea typeface="+mj-ea"/>
                <a:cs typeface="Segoe UI" panose="020B0502040204020203" pitchFamily="34" charset="0"/>
              </a:rPr>
              <a:t>Engineering Lab Development</a:t>
            </a:r>
            <a:br>
              <a:rPr kumimoji="0" lang="en-US" sz="4800" b="0" i="0" u="none" strike="noStrike" kern="1200" cap="none" spc="0" normalizeH="0" baseline="0" noProof="0" dirty="0">
                <a:ln>
                  <a:noFill/>
                </a:ln>
                <a:solidFill>
                  <a:srgbClr val="54DA90"/>
                </a:solidFill>
                <a:effectLst/>
                <a:uLnTx/>
                <a:uFillTx/>
                <a:latin typeface="Segoe UI" panose="020B0502040204020203" pitchFamily="34" charset="0"/>
                <a:ea typeface="+mj-ea"/>
                <a:cs typeface="Segoe UI" panose="020B0502040204020203" pitchFamily="34" charset="0"/>
              </a:rPr>
            </a:br>
            <a:br>
              <a:rPr kumimoji="0" lang="en-US" sz="3200" b="0" i="0" u="none" strike="noStrike" kern="1200" cap="none" spc="0" normalizeH="0" baseline="0" noProof="0" dirty="0">
                <a:ln>
                  <a:noFill/>
                </a:ln>
                <a:solidFill>
                  <a:srgbClr val="54DA90"/>
                </a:solidFill>
                <a:effectLst/>
                <a:uLnTx/>
                <a:uFillTx/>
                <a:latin typeface="Segoe UI" panose="020B0502040204020203" pitchFamily="34" charset="0"/>
                <a:ea typeface="+mj-ea"/>
                <a:cs typeface="Segoe UI" panose="020B0502040204020203" pitchFamily="34" charset="0"/>
              </a:rPr>
            </a:br>
            <a:r>
              <a:rPr lang="en-US" sz="2400" dirty="0">
                <a:solidFill>
                  <a:schemeClr val="accent6"/>
                </a:solidFill>
                <a:ea typeface="+mj-ea"/>
              </a:rPr>
              <a:t>Accident and Incident Investigation Group (AIIG)</a:t>
            </a:r>
            <a:br>
              <a:rPr kumimoji="0" lang="en-US" sz="2400" b="0" i="0" u="none" strike="noStrike" kern="1200" cap="none" spc="0" normalizeH="0" baseline="0" noProof="0" dirty="0">
                <a:ln>
                  <a:noFill/>
                </a:ln>
                <a:solidFill>
                  <a:srgbClr val="54DA90"/>
                </a:solidFill>
                <a:effectLst/>
                <a:uLnTx/>
                <a:uFillTx/>
                <a:latin typeface="Segoe UI" panose="020B0502040204020203" pitchFamily="34" charset="0"/>
                <a:ea typeface="+mj-ea"/>
                <a:cs typeface="Segoe UI" panose="020B0502040204020203" pitchFamily="34" charset="0"/>
              </a:rPr>
            </a:br>
            <a:endParaRPr kumimoji="0" lang="en-US" sz="2400" b="0" i="0" u="none" strike="noStrike" kern="1200" cap="none" spc="0" normalizeH="0" baseline="0" noProof="0" dirty="0">
              <a:ln>
                <a:noFill/>
              </a:ln>
              <a:solidFill>
                <a:srgbClr val="54DA90"/>
              </a:solidFill>
              <a:effectLst/>
              <a:uLnTx/>
              <a:uFillTx/>
              <a:latin typeface="Segoe UI" panose="020B0502040204020203" pitchFamily="34" charset="0"/>
              <a:ea typeface="+mj-ea"/>
              <a:cs typeface="Segoe UI" panose="020B0502040204020203" pitchFamily="34" charset="0"/>
            </a:endParaRPr>
          </a:p>
          <a:p>
            <a:r>
              <a:rPr kumimoji="0" lang="en-US" sz="2800" b="0" i="0" u="none" strike="noStrike" kern="1200" cap="none" spc="0" normalizeH="0" baseline="0" noProof="0" dirty="0">
                <a:ln>
                  <a:noFill/>
                </a:ln>
                <a:effectLst/>
                <a:uLnTx/>
                <a:uFillTx/>
                <a:latin typeface="Segoe UI" panose="020B0502040204020203" pitchFamily="34" charset="0"/>
                <a:ea typeface="+mj-ea"/>
                <a:cs typeface="Segoe UI" panose="020B0502040204020203" pitchFamily="34" charset="0"/>
              </a:rPr>
              <a:t>14 SEP 2022</a:t>
            </a:r>
            <a:endParaRPr lang="en-US" sz="2800" dirty="0"/>
          </a:p>
        </p:txBody>
      </p:sp>
    </p:spTree>
    <p:extLst>
      <p:ext uri="{BB962C8B-B14F-4D97-AF65-F5344CB8AC3E}">
        <p14:creationId xmlns:p14="http://schemas.microsoft.com/office/powerpoint/2010/main" val="3093876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909CE9-6383-D1A8-F7AD-BE2C5A07B792}"/>
              </a:ext>
            </a:extLst>
          </p:cNvPr>
          <p:cNvSpPr>
            <a:spLocks noGrp="1"/>
          </p:cNvSpPr>
          <p:nvPr>
            <p:ph type="body" sz="quarter" idx="10"/>
          </p:nvPr>
        </p:nvSpPr>
        <p:spPr/>
        <p:txBody>
          <a:bodyPr/>
          <a:lstStyle/>
          <a:p>
            <a:r>
              <a:rPr lang="en-US" sz="6000" dirty="0"/>
              <a:t>AIB Engineering Lab Future Upgrade and Development</a:t>
            </a:r>
            <a:endParaRPr lang="en-US" dirty="0"/>
          </a:p>
        </p:txBody>
      </p:sp>
    </p:spTree>
    <p:extLst>
      <p:ext uri="{BB962C8B-B14F-4D97-AF65-F5344CB8AC3E}">
        <p14:creationId xmlns:p14="http://schemas.microsoft.com/office/powerpoint/2010/main" val="3445156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p:txBody>
          <a:bodyPr/>
          <a:lstStyle/>
          <a:p>
            <a:r>
              <a:rPr lang="en-US" dirty="0"/>
              <a:t>Project Overview</a:t>
            </a:r>
          </a:p>
        </p:txBody>
      </p:sp>
      <p:sp>
        <p:nvSpPr>
          <p:cNvPr id="11" name="Text Placeholder 10"/>
          <p:cNvSpPr>
            <a:spLocks noGrp="1"/>
          </p:cNvSpPr>
          <p:nvPr>
            <p:ph type="body" sz="quarter" idx="11"/>
          </p:nvPr>
        </p:nvSpPr>
        <p:spPr>
          <a:xfrm>
            <a:off x="7185364" y="645256"/>
            <a:ext cx="3977936" cy="339878"/>
          </a:xfrm>
        </p:spPr>
        <p:txBody>
          <a:bodyPr/>
          <a:lstStyle/>
          <a:p>
            <a:r>
              <a:rPr lang="en-US" dirty="0"/>
              <a:t>Incentive</a:t>
            </a:r>
          </a:p>
        </p:txBody>
      </p:sp>
      <p:sp>
        <p:nvSpPr>
          <p:cNvPr id="12" name="Text Placeholder 11"/>
          <p:cNvSpPr>
            <a:spLocks noGrp="1"/>
          </p:cNvSpPr>
          <p:nvPr>
            <p:ph type="body" sz="quarter" idx="12"/>
          </p:nvPr>
        </p:nvSpPr>
        <p:spPr>
          <a:xfrm>
            <a:off x="7185364" y="1066678"/>
            <a:ext cx="3977936" cy="1289660"/>
          </a:xfrm>
        </p:spPr>
        <p:txBody>
          <a:bodyPr/>
          <a:lstStyle/>
          <a:p>
            <a:pPr marL="285750" indent="-285750">
              <a:buFont typeface="Wingdings" panose="05000000000000000000" pitchFamily="2" charset="2"/>
              <a:buChar char="q"/>
            </a:pPr>
            <a:r>
              <a:rPr lang="en-US" dirty="0">
                <a:latin typeface="Calibri"/>
                <a:ea typeface="Calibri"/>
                <a:cs typeface="Arial"/>
              </a:rPr>
              <a:t>Grow our scope of expertise</a:t>
            </a:r>
          </a:p>
          <a:p>
            <a:pPr marL="285750" indent="-285750">
              <a:buFont typeface="Wingdings" panose="05000000000000000000" pitchFamily="2" charset="2"/>
              <a:buChar char="q"/>
            </a:pPr>
            <a:r>
              <a:rPr lang="en-US" dirty="0">
                <a:latin typeface="Calibri"/>
                <a:ea typeface="Calibri"/>
                <a:cs typeface="Arial"/>
              </a:rPr>
              <a:t>Increase competence in evidence processing</a:t>
            </a:r>
          </a:p>
          <a:p>
            <a:pPr marL="285750" indent="-285750">
              <a:buFont typeface="Wingdings" panose="05000000000000000000" pitchFamily="2" charset="2"/>
              <a:buChar char="q"/>
            </a:pPr>
            <a:r>
              <a:rPr lang="en-US" dirty="0">
                <a:latin typeface="Calibri"/>
                <a:ea typeface="Calibri"/>
                <a:cs typeface="Arial"/>
              </a:rPr>
              <a:t>Be up to date with the aviation industry advancement</a:t>
            </a:r>
          </a:p>
        </p:txBody>
      </p:sp>
      <p:graphicFrame>
        <p:nvGraphicFramePr>
          <p:cNvPr id="2" name="Diagram 1"/>
          <p:cNvGraphicFramePr/>
          <p:nvPr>
            <p:extLst>
              <p:ext uri="{D42A27DB-BD31-4B8C-83A1-F6EECF244321}">
                <p14:modId xmlns:p14="http://schemas.microsoft.com/office/powerpoint/2010/main" val="3782462822"/>
              </p:ext>
            </p:extLst>
          </p:nvPr>
        </p:nvGraphicFramePr>
        <p:xfrm>
          <a:off x="361223" y="3033545"/>
          <a:ext cx="4782868" cy="33577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669306" y="139240"/>
            <a:ext cx="1354016" cy="1277214"/>
          </a:xfrm>
          <a:prstGeom prst="rect">
            <a:avLst/>
          </a:prstGeom>
        </p:spPr>
      </p:pic>
      <p:sp>
        <p:nvSpPr>
          <p:cNvPr id="8" name="Text Placeholder 10"/>
          <p:cNvSpPr>
            <a:spLocks noGrp="1"/>
          </p:cNvSpPr>
          <p:nvPr>
            <p:ph type="body" sz="quarter" idx="11"/>
          </p:nvPr>
        </p:nvSpPr>
        <p:spPr>
          <a:xfrm>
            <a:off x="7185364" y="2626461"/>
            <a:ext cx="3977936" cy="339878"/>
          </a:xfrm>
        </p:spPr>
        <p:txBody>
          <a:bodyPr/>
          <a:lstStyle/>
          <a:p>
            <a:pPr marL="0" indent="0" defTabSz="914400" rtl="1" eaLnBrk="1" latinLnBrk="0" hangingPunct="1">
              <a:lnSpc>
                <a:spcPct val="90000"/>
              </a:lnSpc>
              <a:spcBef>
                <a:spcPts val="1000"/>
              </a:spcBef>
              <a:buFont typeface="Arial" panose="020B0604020202020204" pitchFamily="34" charset="0"/>
              <a:buNone/>
            </a:pPr>
            <a:r>
              <a:rPr lang="en-US" dirty="0"/>
              <a:t>Description </a:t>
            </a:r>
          </a:p>
        </p:txBody>
      </p:sp>
      <p:sp>
        <p:nvSpPr>
          <p:cNvPr id="9" name="Text Placeholder 11"/>
          <p:cNvSpPr>
            <a:spLocks noGrp="1"/>
          </p:cNvSpPr>
          <p:nvPr>
            <p:ph type="body" sz="quarter" idx="12"/>
          </p:nvPr>
        </p:nvSpPr>
        <p:spPr>
          <a:xfrm>
            <a:off x="7185364" y="3047883"/>
            <a:ext cx="3977936" cy="1728278"/>
          </a:xfrm>
        </p:spPr>
        <p:txBody>
          <a:bodyPr/>
          <a:lstStyle/>
          <a:p>
            <a:r>
              <a:rPr lang="en-US" dirty="0">
                <a:latin typeface="Calibri"/>
                <a:ea typeface="Calibri"/>
                <a:cs typeface="Arial"/>
              </a:rPr>
              <a:t>Our aim is to establish advanced engineering laboratories that will transform our current capabilities to the next level. This transformation will be achieved by establishing four dedicated laboratories and upgrading the existing one to support the investigation process. The project focuses on enhancing human and facility resources. </a:t>
            </a:r>
          </a:p>
        </p:txBody>
      </p:sp>
      <p:graphicFrame>
        <p:nvGraphicFramePr>
          <p:cNvPr id="4" name="Diagram 3"/>
          <p:cNvGraphicFramePr/>
          <p:nvPr>
            <p:extLst>
              <p:ext uri="{D42A27DB-BD31-4B8C-83A1-F6EECF244321}">
                <p14:modId xmlns:p14="http://schemas.microsoft.com/office/powerpoint/2010/main" val="3996419737"/>
              </p:ext>
            </p:extLst>
          </p:nvPr>
        </p:nvGraphicFramePr>
        <p:xfrm>
          <a:off x="6340416" y="5204572"/>
          <a:ext cx="5467229" cy="118677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089322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A165F181-359A-448F-A2D3-9F7B6D949D0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9272A9BE-3336-4130-8684-5DA8D59A9DD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887B337B-DAF4-4E1A-9F2E-DCED184D0EF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DFA5A3FF-C47D-41D9-8037-0D630853CA9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Graphic spid="2" grpId="0">
        <p:bldSub>
          <a:bldDgm bld="one" rev="1"/>
        </p:bldSub>
      </p:bldGraphic>
      <p:bldP spid="8" grpId="0" build="p"/>
      <p:bldP spid="9" grpId="0" uiExpand="1"/>
      <p:bldGraphic spid="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endParaRPr lang="en-US" dirty="0"/>
          </a:p>
        </p:txBody>
      </p:sp>
      <p:sp>
        <p:nvSpPr>
          <p:cNvPr id="13" name="TextBox 12"/>
          <p:cNvSpPr txBox="1"/>
          <p:nvPr/>
        </p:nvSpPr>
        <p:spPr>
          <a:xfrm>
            <a:off x="1415409" y="2855573"/>
            <a:ext cx="25603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386E"/>
                </a:solidFill>
                <a:effectLst/>
                <a:uLnTx/>
                <a:uFillTx/>
                <a:latin typeface="Segoe UI"/>
                <a:ea typeface="+mn-ea"/>
                <a:cs typeface="Segoe UI"/>
              </a:rPr>
              <a:t>Download &amp; Processing</a:t>
            </a:r>
            <a:endParaRPr kumimoji="0" lang="en-US" sz="1600" b="0" i="1" u="none" strike="noStrike" kern="1200" cap="none" spc="0" normalizeH="0" baseline="0" noProof="0" dirty="0">
              <a:ln>
                <a:noFill/>
              </a:ln>
              <a:solidFill>
                <a:srgbClr val="00386E"/>
              </a:solidFill>
              <a:effectLst/>
              <a:uLnTx/>
              <a:uFillTx/>
              <a:latin typeface="Segoe UI"/>
              <a:ea typeface="+mn-ea"/>
              <a:cs typeface="Segoe UI"/>
            </a:endParaRPr>
          </a:p>
        </p:txBody>
      </p:sp>
      <p:sp>
        <p:nvSpPr>
          <p:cNvPr id="14" name="TextBox 13"/>
          <p:cNvSpPr txBox="1"/>
          <p:nvPr/>
        </p:nvSpPr>
        <p:spPr>
          <a:xfrm>
            <a:off x="1434112" y="4062215"/>
            <a:ext cx="25603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386E"/>
                </a:solidFill>
                <a:effectLst/>
                <a:uLnTx/>
                <a:uFillTx/>
                <a:latin typeface="Segoe UI"/>
                <a:ea typeface="+mn-ea"/>
                <a:cs typeface="Segoe UI"/>
              </a:rPr>
              <a:t>Animation</a:t>
            </a:r>
            <a:endParaRPr kumimoji="0" lang="en-US" sz="1600" b="0" i="1" u="none" strike="noStrike" kern="1200" cap="none" spc="0" normalizeH="0" baseline="0" noProof="0" dirty="0">
              <a:ln>
                <a:noFill/>
              </a:ln>
              <a:solidFill>
                <a:srgbClr val="00386E"/>
              </a:solidFill>
              <a:effectLst/>
              <a:uLnTx/>
              <a:uFillTx/>
              <a:latin typeface="Segoe UI"/>
              <a:ea typeface="+mn-ea"/>
              <a:cs typeface="Segoe UI"/>
            </a:endParaRPr>
          </a:p>
        </p:txBody>
      </p:sp>
      <p:sp>
        <p:nvSpPr>
          <p:cNvPr id="15" name="TextBox 14"/>
          <p:cNvSpPr txBox="1"/>
          <p:nvPr/>
        </p:nvSpPr>
        <p:spPr>
          <a:xfrm>
            <a:off x="1443423" y="5310075"/>
            <a:ext cx="25603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386E"/>
                </a:solidFill>
                <a:effectLst/>
                <a:uLnTx/>
                <a:uFillTx/>
                <a:latin typeface="Segoe UI"/>
                <a:ea typeface="+mn-ea"/>
                <a:cs typeface="Segoe UI"/>
              </a:rPr>
              <a:t>Audio</a:t>
            </a:r>
            <a:endParaRPr kumimoji="0" lang="en-US" sz="1600" b="0" i="1" u="none" strike="noStrike" kern="1200" cap="none" spc="0" normalizeH="0" baseline="0" noProof="0" dirty="0">
              <a:ln>
                <a:noFill/>
              </a:ln>
              <a:solidFill>
                <a:srgbClr val="00386E"/>
              </a:solidFill>
              <a:effectLst/>
              <a:uLnTx/>
              <a:uFillTx/>
              <a:latin typeface="Segoe UI"/>
              <a:ea typeface="+mn-ea"/>
              <a:cs typeface="Segoe UI"/>
            </a:endParaRPr>
          </a:p>
        </p:txBody>
      </p:sp>
      <p:sp>
        <p:nvSpPr>
          <p:cNvPr id="20" name="Freeform 97"/>
          <p:cNvSpPr>
            <a:spLocks/>
          </p:cNvSpPr>
          <p:nvPr/>
        </p:nvSpPr>
        <p:spPr bwMode="auto">
          <a:xfrm rot="16200000">
            <a:off x="5977250" y="2260693"/>
            <a:ext cx="383161" cy="243159"/>
          </a:xfrm>
          <a:custGeom>
            <a:avLst/>
            <a:gdLst>
              <a:gd name="T0" fmla="*/ 23 w 44"/>
              <a:gd name="T1" fmla="*/ 28 h 28"/>
              <a:gd name="T2" fmla="*/ 21 w 44"/>
              <a:gd name="T3" fmla="*/ 28 h 28"/>
              <a:gd name="T4" fmla="*/ 1 w 44"/>
              <a:gd name="T5" fmla="*/ 8 h 28"/>
              <a:gd name="T6" fmla="*/ 1 w 44"/>
              <a:gd name="T7" fmla="*/ 5 h 28"/>
              <a:gd name="T8" fmla="*/ 5 w 44"/>
              <a:gd name="T9" fmla="*/ 1 h 28"/>
              <a:gd name="T10" fmla="*/ 8 w 44"/>
              <a:gd name="T11" fmla="*/ 1 h 28"/>
              <a:gd name="T12" fmla="*/ 22 w 44"/>
              <a:gd name="T13" fmla="*/ 15 h 28"/>
              <a:gd name="T14" fmla="*/ 36 w 44"/>
              <a:gd name="T15" fmla="*/ 1 h 28"/>
              <a:gd name="T16" fmla="*/ 39 w 44"/>
              <a:gd name="T17" fmla="*/ 1 h 28"/>
              <a:gd name="T18" fmla="*/ 43 w 44"/>
              <a:gd name="T19" fmla="*/ 5 h 28"/>
              <a:gd name="T20" fmla="*/ 43 w 44"/>
              <a:gd name="T21" fmla="*/ 8 h 28"/>
              <a:gd name="T22" fmla="*/ 23 w 44"/>
              <a:gd name="T2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28">
                <a:moveTo>
                  <a:pt x="23" y="28"/>
                </a:moveTo>
                <a:cubicBezTo>
                  <a:pt x="22" y="28"/>
                  <a:pt x="21" y="28"/>
                  <a:pt x="21" y="28"/>
                </a:cubicBezTo>
                <a:cubicBezTo>
                  <a:pt x="1" y="8"/>
                  <a:pt x="1" y="8"/>
                  <a:pt x="1" y="8"/>
                </a:cubicBezTo>
                <a:cubicBezTo>
                  <a:pt x="0" y="7"/>
                  <a:pt x="0" y="6"/>
                  <a:pt x="1" y="5"/>
                </a:cubicBezTo>
                <a:cubicBezTo>
                  <a:pt x="5" y="1"/>
                  <a:pt x="5" y="1"/>
                  <a:pt x="5" y="1"/>
                </a:cubicBezTo>
                <a:cubicBezTo>
                  <a:pt x="6" y="0"/>
                  <a:pt x="7" y="0"/>
                  <a:pt x="8" y="1"/>
                </a:cubicBezTo>
                <a:cubicBezTo>
                  <a:pt x="22" y="15"/>
                  <a:pt x="22" y="15"/>
                  <a:pt x="22" y="15"/>
                </a:cubicBezTo>
                <a:cubicBezTo>
                  <a:pt x="36" y="1"/>
                  <a:pt x="36" y="1"/>
                  <a:pt x="36" y="1"/>
                </a:cubicBezTo>
                <a:cubicBezTo>
                  <a:pt x="37" y="0"/>
                  <a:pt x="38" y="0"/>
                  <a:pt x="39" y="1"/>
                </a:cubicBezTo>
                <a:cubicBezTo>
                  <a:pt x="43" y="5"/>
                  <a:pt x="43" y="5"/>
                  <a:pt x="43" y="5"/>
                </a:cubicBezTo>
                <a:cubicBezTo>
                  <a:pt x="44" y="6"/>
                  <a:pt x="44" y="7"/>
                  <a:pt x="43" y="8"/>
                </a:cubicBezTo>
                <a:lnTo>
                  <a:pt x="23" y="28"/>
                </a:lnTo>
                <a:close/>
              </a:path>
            </a:pathLst>
          </a:custGeom>
          <a:solidFill>
            <a:schemeClr val="accent2">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700" b="0" i="0" u="none" strike="noStrike" kern="1200" cap="none" spc="0" normalizeH="0" baseline="0" noProof="0">
              <a:ln>
                <a:noFill/>
              </a:ln>
              <a:solidFill>
                <a:prstClr val="black"/>
              </a:solidFill>
              <a:effectLst/>
              <a:uLnTx/>
              <a:uFillTx/>
              <a:latin typeface="Segoe UI"/>
              <a:ea typeface="+mn-ea"/>
              <a:cs typeface="Segoe UI"/>
            </a:endParaRPr>
          </a:p>
        </p:txBody>
      </p:sp>
      <p:sp>
        <p:nvSpPr>
          <p:cNvPr id="21" name="Freeform 97"/>
          <p:cNvSpPr>
            <a:spLocks/>
          </p:cNvSpPr>
          <p:nvPr/>
        </p:nvSpPr>
        <p:spPr bwMode="auto">
          <a:xfrm rot="16200000">
            <a:off x="5977250" y="3492864"/>
            <a:ext cx="383161" cy="243159"/>
          </a:xfrm>
          <a:custGeom>
            <a:avLst/>
            <a:gdLst>
              <a:gd name="T0" fmla="*/ 23 w 44"/>
              <a:gd name="T1" fmla="*/ 28 h 28"/>
              <a:gd name="T2" fmla="*/ 21 w 44"/>
              <a:gd name="T3" fmla="*/ 28 h 28"/>
              <a:gd name="T4" fmla="*/ 1 w 44"/>
              <a:gd name="T5" fmla="*/ 8 h 28"/>
              <a:gd name="T6" fmla="*/ 1 w 44"/>
              <a:gd name="T7" fmla="*/ 5 h 28"/>
              <a:gd name="T8" fmla="*/ 5 w 44"/>
              <a:gd name="T9" fmla="*/ 1 h 28"/>
              <a:gd name="T10" fmla="*/ 8 w 44"/>
              <a:gd name="T11" fmla="*/ 1 h 28"/>
              <a:gd name="T12" fmla="*/ 22 w 44"/>
              <a:gd name="T13" fmla="*/ 15 h 28"/>
              <a:gd name="T14" fmla="*/ 36 w 44"/>
              <a:gd name="T15" fmla="*/ 1 h 28"/>
              <a:gd name="T16" fmla="*/ 39 w 44"/>
              <a:gd name="T17" fmla="*/ 1 h 28"/>
              <a:gd name="T18" fmla="*/ 43 w 44"/>
              <a:gd name="T19" fmla="*/ 5 h 28"/>
              <a:gd name="T20" fmla="*/ 43 w 44"/>
              <a:gd name="T21" fmla="*/ 8 h 28"/>
              <a:gd name="T22" fmla="*/ 23 w 44"/>
              <a:gd name="T2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28">
                <a:moveTo>
                  <a:pt x="23" y="28"/>
                </a:moveTo>
                <a:cubicBezTo>
                  <a:pt x="22" y="28"/>
                  <a:pt x="21" y="28"/>
                  <a:pt x="21" y="28"/>
                </a:cubicBezTo>
                <a:cubicBezTo>
                  <a:pt x="1" y="8"/>
                  <a:pt x="1" y="8"/>
                  <a:pt x="1" y="8"/>
                </a:cubicBezTo>
                <a:cubicBezTo>
                  <a:pt x="0" y="7"/>
                  <a:pt x="0" y="6"/>
                  <a:pt x="1" y="5"/>
                </a:cubicBezTo>
                <a:cubicBezTo>
                  <a:pt x="5" y="1"/>
                  <a:pt x="5" y="1"/>
                  <a:pt x="5" y="1"/>
                </a:cubicBezTo>
                <a:cubicBezTo>
                  <a:pt x="6" y="0"/>
                  <a:pt x="7" y="0"/>
                  <a:pt x="8" y="1"/>
                </a:cubicBezTo>
                <a:cubicBezTo>
                  <a:pt x="22" y="15"/>
                  <a:pt x="22" y="15"/>
                  <a:pt x="22" y="15"/>
                </a:cubicBezTo>
                <a:cubicBezTo>
                  <a:pt x="36" y="1"/>
                  <a:pt x="36" y="1"/>
                  <a:pt x="36" y="1"/>
                </a:cubicBezTo>
                <a:cubicBezTo>
                  <a:pt x="37" y="0"/>
                  <a:pt x="38" y="0"/>
                  <a:pt x="39" y="1"/>
                </a:cubicBezTo>
                <a:cubicBezTo>
                  <a:pt x="43" y="5"/>
                  <a:pt x="43" y="5"/>
                  <a:pt x="43" y="5"/>
                </a:cubicBezTo>
                <a:cubicBezTo>
                  <a:pt x="44" y="6"/>
                  <a:pt x="44" y="7"/>
                  <a:pt x="43" y="8"/>
                </a:cubicBezTo>
                <a:lnTo>
                  <a:pt x="23" y="28"/>
                </a:ln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700" b="0" i="0" u="none" strike="noStrike" kern="1200" cap="none" spc="0" normalizeH="0" baseline="0" noProof="0">
              <a:ln>
                <a:noFill/>
              </a:ln>
              <a:solidFill>
                <a:prstClr val="black"/>
              </a:solidFill>
              <a:effectLst/>
              <a:uLnTx/>
              <a:uFillTx/>
              <a:latin typeface="Segoe UI"/>
              <a:ea typeface="+mn-ea"/>
              <a:cs typeface="Segoe UI"/>
            </a:endParaRPr>
          </a:p>
        </p:txBody>
      </p:sp>
      <p:sp>
        <p:nvSpPr>
          <p:cNvPr id="22" name="Freeform 97"/>
          <p:cNvSpPr>
            <a:spLocks/>
          </p:cNvSpPr>
          <p:nvPr/>
        </p:nvSpPr>
        <p:spPr bwMode="auto">
          <a:xfrm rot="16200000">
            <a:off x="5981647" y="4725037"/>
            <a:ext cx="383161" cy="243159"/>
          </a:xfrm>
          <a:custGeom>
            <a:avLst/>
            <a:gdLst>
              <a:gd name="T0" fmla="*/ 23 w 44"/>
              <a:gd name="T1" fmla="*/ 28 h 28"/>
              <a:gd name="T2" fmla="*/ 21 w 44"/>
              <a:gd name="T3" fmla="*/ 28 h 28"/>
              <a:gd name="T4" fmla="*/ 1 w 44"/>
              <a:gd name="T5" fmla="*/ 8 h 28"/>
              <a:gd name="T6" fmla="*/ 1 w 44"/>
              <a:gd name="T7" fmla="*/ 5 h 28"/>
              <a:gd name="T8" fmla="*/ 5 w 44"/>
              <a:gd name="T9" fmla="*/ 1 h 28"/>
              <a:gd name="T10" fmla="*/ 8 w 44"/>
              <a:gd name="T11" fmla="*/ 1 h 28"/>
              <a:gd name="T12" fmla="*/ 22 w 44"/>
              <a:gd name="T13" fmla="*/ 15 h 28"/>
              <a:gd name="T14" fmla="*/ 36 w 44"/>
              <a:gd name="T15" fmla="*/ 1 h 28"/>
              <a:gd name="T16" fmla="*/ 39 w 44"/>
              <a:gd name="T17" fmla="*/ 1 h 28"/>
              <a:gd name="T18" fmla="*/ 43 w 44"/>
              <a:gd name="T19" fmla="*/ 5 h 28"/>
              <a:gd name="T20" fmla="*/ 43 w 44"/>
              <a:gd name="T21" fmla="*/ 8 h 28"/>
              <a:gd name="T22" fmla="*/ 23 w 44"/>
              <a:gd name="T2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28">
                <a:moveTo>
                  <a:pt x="23" y="28"/>
                </a:moveTo>
                <a:cubicBezTo>
                  <a:pt x="22" y="28"/>
                  <a:pt x="21" y="28"/>
                  <a:pt x="21" y="28"/>
                </a:cubicBezTo>
                <a:cubicBezTo>
                  <a:pt x="1" y="8"/>
                  <a:pt x="1" y="8"/>
                  <a:pt x="1" y="8"/>
                </a:cubicBezTo>
                <a:cubicBezTo>
                  <a:pt x="0" y="7"/>
                  <a:pt x="0" y="6"/>
                  <a:pt x="1" y="5"/>
                </a:cubicBezTo>
                <a:cubicBezTo>
                  <a:pt x="5" y="1"/>
                  <a:pt x="5" y="1"/>
                  <a:pt x="5" y="1"/>
                </a:cubicBezTo>
                <a:cubicBezTo>
                  <a:pt x="6" y="0"/>
                  <a:pt x="7" y="0"/>
                  <a:pt x="8" y="1"/>
                </a:cubicBezTo>
                <a:cubicBezTo>
                  <a:pt x="22" y="15"/>
                  <a:pt x="22" y="15"/>
                  <a:pt x="22" y="15"/>
                </a:cubicBezTo>
                <a:cubicBezTo>
                  <a:pt x="36" y="1"/>
                  <a:pt x="36" y="1"/>
                  <a:pt x="36" y="1"/>
                </a:cubicBezTo>
                <a:cubicBezTo>
                  <a:pt x="37" y="0"/>
                  <a:pt x="38" y="0"/>
                  <a:pt x="39" y="1"/>
                </a:cubicBezTo>
                <a:cubicBezTo>
                  <a:pt x="43" y="5"/>
                  <a:pt x="43" y="5"/>
                  <a:pt x="43" y="5"/>
                </a:cubicBezTo>
                <a:cubicBezTo>
                  <a:pt x="44" y="6"/>
                  <a:pt x="44" y="7"/>
                  <a:pt x="43" y="8"/>
                </a:cubicBezTo>
                <a:lnTo>
                  <a:pt x="23" y="28"/>
                </a:lnTo>
                <a:close/>
              </a:path>
            </a:pathLst>
          </a:custGeom>
          <a:solidFill>
            <a:schemeClr val="accent5">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700" b="0" i="0" u="none" strike="noStrike" kern="1200" cap="none" spc="0" normalizeH="0" baseline="0" noProof="0">
              <a:ln>
                <a:noFill/>
              </a:ln>
              <a:solidFill>
                <a:prstClr val="black"/>
              </a:solidFill>
              <a:effectLst/>
              <a:uLnTx/>
              <a:uFillTx/>
              <a:latin typeface="Segoe UI"/>
              <a:ea typeface="+mn-ea"/>
              <a:cs typeface="Segoe UI"/>
            </a:endParaRPr>
          </a:p>
        </p:txBody>
      </p:sp>
      <p:sp>
        <p:nvSpPr>
          <p:cNvPr id="23" name="Freeform 97"/>
          <p:cNvSpPr>
            <a:spLocks/>
          </p:cNvSpPr>
          <p:nvPr/>
        </p:nvSpPr>
        <p:spPr bwMode="auto">
          <a:xfrm rot="16200000">
            <a:off x="5977250" y="5977472"/>
            <a:ext cx="383161" cy="243159"/>
          </a:xfrm>
          <a:custGeom>
            <a:avLst/>
            <a:gdLst>
              <a:gd name="T0" fmla="*/ 23 w 44"/>
              <a:gd name="T1" fmla="*/ 28 h 28"/>
              <a:gd name="T2" fmla="*/ 21 w 44"/>
              <a:gd name="T3" fmla="*/ 28 h 28"/>
              <a:gd name="T4" fmla="*/ 1 w 44"/>
              <a:gd name="T5" fmla="*/ 8 h 28"/>
              <a:gd name="T6" fmla="*/ 1 w 44"/>
              <a:gd name="T7" fmla="*/ 5 h 28"/>
              <a:gd name="T8" fmla="*/ 5 w 44"/>
              <a:gd name="T9" fmla="*/ 1 h 28"/>
              <a:gd name="T10" fmla="*/ 8 w 44"/>
              <a:gd name="T11" fmla="*/ 1 h 28"/>
              <a:gd name="T12" fmla="*/ 22 w 44"/>
              <a:gd name="T13" fmla="*/ 15 h 28"/>
              <a:gd name="T14" fmla="*/ 36 w 44"/>
              <a:gd name="T15" fmla="*/ 1 h 28"/>
              <a:gd name="T16" fmla="*/ 39 w 44"/>
              <a:gd name="T17" fmla="*/ 1 h 28"/>
              <a:gd name="T18" fmla="*/ 43 w 44"/>
              <a:gd name="T19" fmla="*/ 5 h 28"/>
              <a:gd name="T20" fmla="*/ 43 w 44"/>
              <a:gd name="T21" fmla="*/ 8 h 28"/>
              <a:gd name="T22" fmla="*/ 23 w 44"/>
              <a:gd name="T2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28">
                <a:moveTo>
                  <a:pt x="23" y="28"/>
                </a:moveTo>
                <a:cubicBezTo>
                  <a:pt x="22" y="28"/>
                  <a:pt x="21" y="28"/>
                  <a:pt x="21" y="28"/>
                </a:cubicBezTo>
                <a:cubicBezTo>
                  <a:pt x="1" y="8"/>
                  <a:pt x="1" y="8"/>
                  <a:pt x="1" y="8"/>
                </a:cubicBezTo>
                <a:cubicBezTo>
                  <a:pt x="0" y="7"/>
                  <a:pt x="0" y="6"/>
                  <a:pt x="1" y="5"/>
                </a:cubicBezTo>
                <a:cubicBezTo>
                  <a:pt x="5" y="1"/>
                  <a:pt x="5" y="1"/>
                  <a:pt x="5" y="1"/>
                </a:cubicBezTo>
                <a:cubicBezTo>
                  <a:pt x="6" y="0"/>
                  <a:pt x="7" y="0"/>
                  <a:pt x="8" y="1"/>
                </a:cubicBezTo>
                <a:cubicBezTo>
                  <a:pt x="22" y="15"/>
                  <a:pt x="22" y="15"/>
                  <a:pt x="22" y="15"/>
                </a:cubicBezTo>
                <a:cubicBezTo>
                  <a:pt x="36" y="1"/>
                  <a:pt x="36" y="1"/>
                  <a:pt x="36" y="1"/>
                </a:cubicBezTo>
                <a:cubicBezTo>
                  <a:pt x="37" y="0"/>
                  <a:pt x="38" y="0"/>
                  <a:pt x="39" y="1"/>
                </a:cubicBezTo>
                <a:cubicBezTo>
                  <a:pt x="43" y="5"/>
                  <a:pt x="43" y="5"/>
                  <a:pt x="43" y="5"/>
                </a:cubicBezTo>
                <a:cubicBezTo>
                  <a:pt x="44" y="6"/>
                  <a:pt x="44" y="7"/>
                  <a:pt x="43" y="8"/>
                </a:cubicBezTo>
                <a:lnTo>
                  <a:pt x="23" y="28"/>
                </a:lnTo>
                <a:close/>
              </a:path>
            </a:pathLst>
          </a:custGeom>
          <a:solidFill>
            <a:schemeClr val="accent5">
              <a:lumMod val="60000"/>
              <a:lumOff val="4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700" b="0" i="0" u="none" strike="noStrike" kern="1200" cap="none" spc="0" normalizeH="0" baseline="0" noProof="0">
              <a:ln>
                <a:noFill/>
              </a:ln>
              <a:solidFill>
                <a:prstClr val="black"/>
              </a:solidFill>
              <a:effectLst/>
              <a:uLnTx/>
              <a:uFillTx/>
              <a:latin typeface="Segoe UI"/>
              <a:ea typeface="+mn-ea"/>
              <a:cs typeface="Segoe UI"/>
            </a:endParaRPr>
          </a:p>
        </p:txBody>
      </p:sp>
      <p:grpSp>
        <p:nvGrpSpPr>
          <p:cNvPr id="29" name="Group 28"/>
          <p:cNvGrpSpPr/>
          <p:nvPr/>
        </p:nvGrpSpPr>
        <p:grpSpPr>
          <a:xfrm>
            <a:off x="4440031" y="415978"/>
            <a:ext cx="3311939" cy="748138"/>
            <a:chOff x="482674" y="1268795"/>
            <a:chExt cx="2601811" cy="748138"/>
          </a:xfrm>
        </p:grpSpPr>
        <p:grpSp>
          <p:nvGrpSpPr>
            <p:cNvPr id="30" name="Group 29"/>
            <p:cNvGrpSpPr/>
            <p:nvPr/>
          </p:nvGrpSpPr>
          <p:grpSpPr>
            <a:xfrm>
              <a:off x="482674" y="1479942"/>
              <a:ext cx="673791" cy="536991"/>
              <a:chOff x="-579170" y="631041"/>
              <a:chExt cx="739736" cy="589547"/>
            </a:xfrm>
          </p:grpSpPr>
          <p:cxnSp>
            <p:nvCxnSpPr>
              <p:cNvPr id="37" name="Straight Connector 36"/>
              <p:cNvCxnSpPr/>
              <p:nvPr/>
            </p:nvCxnSpPr>
            <p:spPr>
              <a:xfrm>
                <a:off x="-565474" y="631041"/>
                <a:ext cx="0" cy="589547"/>
              </a:xfrm>
              <a:prstGeom prst="line">
                <a:avLst/>
              </a:prstGeom>
              <a:ln w="63500">
                <a:solidFill>
                  <a:schemeClr val="accent1">
                    <a:alpha val="73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579170" y="1200470"/>
                <a:ext cx="739736" cy="1"/>
              </a:xfrm>
              <a:prstGeom prst="line">
                <a:avLst/>
              </a:prstGeom>
              <a:ln w="63500">
                <a:solidFill>
                  <a:schemeClr val="accent1">
                    <a:alpha val="73000"/>
                  </a:schemeClr>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rot="10800000">
              <a:off x="2410694" y="1268795"/>
              <a:ext cx="673791" cy="536991"/>
              <a:chOff x="2179045" y="642053"/>
              <a:chExt cx="739736" cy="589547"/>
            </a:xfrm>
          </p:grpSpPr>
          <p:cxnSp>
            <p:nvCxnSpPr>
              <p:cNvPr id="35" name="Straight Connector 34"/>
              <p:cNvCxnSpPr/>
              <p:nvPr/>
            </p:nvCxnSpPr>
            <p:spPr>
              <a:xfrm>
                <a:off x="2202580" y="642053"/>
                <a:ext cx="0" cy="589547"/>
              </a:xfrm>
              <a:prstGeom prst="line">
                <a:avLst/>
              </a:prstGeom>
              <a:ln w="63500">
                <a:solidFill>
                  <a:schemeClr val="accent1">
                    <a:alpha val="7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2179045" y="1211478"/>
                <a:ext cx="739736" cy="1"/>
              </a:xfrm>
              <a:prstGeom prst="line">
                <a:avLst/>
              </a:prstGeom>
              <a:ln w="63500">
                <a:solidFill>
                  <a:schemeClr val="accent1">
                    <a:alpha val="73000"/>
                  </a:schemeClr>
                </a:solidFill>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658874" y="1395126"/>
              <a:ext cx="236384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386E"/>
                  </a:solidFill>
                  <a:effectLst/>
                  <a:uLnTx/>
                  <a:uFillTx/>
                  <a:latin typeface="Segoe UI"/>
                  <a:ea typeface="+mn-ea"/>
                  <a:cs typeface="Segoe UI"/>
                </a:rPr>
                <a:t>Flight Recorder</a:t>
              </a:r>
            </a:p>
          </p:txBody>
        </p:sp>
      </p:grpSp>
      <p:sp>
        <p:nvSpPr>
          <p:cNvPr id="4" name="Rounded Rectangle 3"/>
          <p:cNvSpPr/>
          <p:nvPr/>
        </p:nvSpPr>
        <p:spPr>
          <a:xfrm>
            <a:off x="7751970" y="3170519"/>
            <a:ext cx="3437752" cy="891696"/>
          </a:xfrm>
          <a:prstGeom prst="roundRect">
            <a:avLst/>
          </a:prstGeom>
          <a:solidFill>
            <a:schemeClr val="accent3"/>
          </a:solidFill>
          <a:ln>
            <a:solidFill>
              <a:srgbClr val="0D5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Segoe UI"/>
                <a:ea typeface="+mn-ea"/>
                <a:cs typeface="Segoe UI"/>
              </a:rPr>
              <a:t>HHMPI, EHHDLU, EAFR, RDI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Segoe UI"/>
                <a:ea typeface="+mn-ea"/>
                <a:cs typeface="Segoe UI"/>
              </a:rPr>
              <a:t>Teledyne FDM, Insight Analysis</a:t>
            </a:r>
          </a:p>
        </p:txBody>
      </p:sp>
      <p:sp>
        <p:nvSpPr>
          <p:cNvPr id="39" name="Rounded Rectangle 38"/>
          <p:cNvSpPr/>
          <p:nvPr/>
        </p:nvSpPr>
        <p:spPr>
          <a:xfrm>
            <a:off x="976693" y="3182323"/>
            <a:ext cx="3437752" cy="891696"/>
          </a:xfrm>
          <a:prstGeom prst="roundRect">
            <a:avLst/>
          </a:prstGeom>
          <a:solidFill>
            <a:schemeClr val="accent3"/>
          </a:solidFill>
          <a:ln>
            <a:solidFill>
              <a:srgbClr val="0D5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Segoe UI"/>
                <a:ea typeface="+mn-ea"/>
                <a:cs typeface="Segoe UI"/>
              </a:rPr>
              <a:t>RPGSE, PI, RSU II, Universal, MARS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Segoe UI"/>
                <a:ea typeface="+mn-ea"/>
                <a:cs typeface="Segoe UI"/>
              </a:rPr>
              <a:t>Insight Analysis, FAS</a:t>
            </a:r>
          </a:p>
        </p:txBody>
      </p:sp>
      <p:sp>
        <p:nvSpPr>
          <p:cNvPr id="40" name="Rounded Rectangle 39"/>
          <p:cNvSpPr/>
          <p:nvPr/>
        </p:nvSpPr>
        <p:spPr>
          <a:xfrm>
            <a:off x="995396" y="4400769"/>
            <a:ext cx="3437752" cy="891696"/>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Segoe UI"/>
                <a:ea typeface="+mn-ea"/>
                <a:cs typeface="Segoe UI"/>
              </a:rPr>
              <a:t>Insight Animation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Segoe UI"/>
                <a:ea typeface="+mn-ea"/>
                <a:cs typeface="Segoe UI"/>
              </a:rPr>
              <a:t>FAS</a:t>
            </a:r>
          </a:p>
        </p:txBody>
      </p:sp>
      <p:sp>
        <p:nvSpPr>
          <p:cNvPr id="41" name="Rounded Rectangle 40"/>
          <p:cNvSpPr/>
          <p:nvPr/>
        </p:nvSpPr>
        <p:spPr>
          <a:xfrm>
            <a:off x="7751970" y="4400769"/>
            <a:ext cx="3437752" cy="891696"/>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Segoe UI"/>
                <a:ea typeface="+mn-ea"/>
                <a:cs typeface="Segoe UI"/>
              </a:rPr>
              <a:t>Insight Animation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Segoe UI"/>
                <a:ea typeface="+mn-ea"/>
                <a:cs typeface="Segoe UI"/>
              </a:rPr>
              <a:t>CEFA</a:t>
            </a:r>
          </a:p>
        </p:txBody>
      </p:sp>
      <p:sp>
        <p:nvSpPr>
          <p:cNvPr id="42" name="Rounded Rectangle 41"/>
          <p:cNvSpPr/>
          <p:nvPr/>
        </p:nvSpPr>
        <p:spPr>
          <a:xfrm>
            <a:off x="976693" y="1940760"/>
            <a:ext cx="3437752" cy="883029"/>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Segoe UI"/>
                <a:ea typeface="+mn-ea"/>
                <a:cs typeface="Segoe UI"/>
              </a:rPr>
              <a:t>RJI DPR – 275, RJI STI-350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Segoe UI"/>
                <a:ea typeface="+mn-ea"/>
                <a:cs typeface="Segoe UI"/>
              </a:rPr>
              <a:t>Ultrasonic cleaner, </a:t>
            </a:r>
            <a:r>
              <a:rPr lang="en-US" sz="1400" dirty="0">
                <a:solidFill>
                  <a:prstClr val="white"/>
                </a:solidFill>
                <a:latin typeface="Segoe UI"/>
                <a:cs typeface="Segoe UI"/>
              </a:rPr>
              <a:t>Heating oven</a:t>
            </a:r>
            <a:endParaRPr kumimoji="0" lang="en-US" sz="1400" b="0" i="0" u="none" strike="noStrike" kern="1200" cap="none" spc="0" normalizeH="0" baseline="0" noProof="0" dirty="0">
              <a:ln>
                <a:noFill/>
              </a:ln>
              <a:solidFill>
                <a:prstClr val="white"/>
              </a:solidFill>
              <a:effectLst/>
              <a:uLnTx/>
              <a:uFillTx/>
              <a:latin typeface="Segoe UI"/>
              <a:ea typeface="+mn-ea"/>
              <a:cs typeface="Segoe UI"/>
            </a:endParaRPr>
          </a:p>
        </p:txBody>
      </p:sp>
      <p:sp>
        <p:nvSpPr>
          <p:cNvPr id="43" name="Rounded Rectangle 42"/>
          <p:cNvSpPr/>
          <p:nvPr/>
        </p:nvSpPr>
        <p:spPr>
          <a:xfrm>
            <a:off x="7751970" y="1936425"/>
            <a:ext cx="3437752" cy="891696"/>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Segoe UI"/>
                <a:ea typeface="+mn-ea"/>
                <a:cs typeface="Segoe UI"/>
              </a:rPr>
              <a:t>General facility and tooling upgrades</a:t>
            </a:r>
          </a:p>
        </p:txBody>
      </p:sp>
      <p:sp>
        <p:nvSpPr>
          <p:cNvPr id="44" name="Rounded Rectangle 43"/>
          <p:cNvSpPr/>
          <p:nvPr/>
        </p:nvSpPr>
        <p:spPr>
          <a:xfrm>
            <a:off x="1004707" y="5653204"/>
            <a:ext cx="3437752" cy="891696"/>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Segoe UI"/>
                <a:ea typeface="+mn-ea"/>
                <a:cs typeface="Segoe UI"/>
              </a:rPr>
              <a:t>Sony Sound Forge</a:t>
            </a:r>
          </a:p>
        </p:txBody>
      </p:sp>
      <p:sp>
        <p:nvSpPr>
          <p:cNvPr id="45" name="Rounded Rectangle 44"/>
          <p:cNvSpPr/>
          <p:nvPr/>
        </p:nvSpPr>
        <p:spPr>
          <a:xfrm>
            <a:off x="7751970" y="5656569"/>
            <a:ext cx="3437752" cy="891696"/>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Segoe UI"/>
                <a:ea typeface="+mn-ea"/>
                <a:cs typeface="Segoe UI"/>
              </a:rPr>
              <a:t>SONY Spectralayers Pro</a:t>
            </a:r>
          </a:p>
        </p:txBody>
      </p:sp>
      <p:sp>
        <p:nvSpPr>
          <p:cNvPr id="5" name="Rectangle 4"/>
          <p:cNvSpPr/>
          <p:nvPr/>
        </p:nvSpPr>
        <p:spPr>
          <a:xfrm>
            <a:off x="1428715" y="1586817"/>
            <a:ext cx="274504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E"/>
                </a:solidFill>
                <a:effectLst/>
                <a:uLnTx/>
                <a:uFillTx/>
                <a:latin typeface="Segoe UI"/>
                <a:ea typeface="+mn-ea"/>
                <a:cs typeface="Segoe UI"/>
              </a:rPr>
              <a:t>Reception &amp; Preparation </a:t>
            </a:r>
          </a:p>
        </p:txBody>
      </p:sp>
      <p:sp>
        <p:nvSpPr>
          <p:cNvPr id="46" name="TextBox 45"/>
          <p:cNvSpPr txBox="1"/>
          <p:nvPr/>
        </p:nvSpPr>
        <p:spPr>
          <a:xfrm>
            <a:off x="8190686" y="2855573"/>
            <a:ext cx="25603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386E"/>
                </a:solidFill>
                <a:effectLst/>
                <a:uLnTx/>
                <a:uFillTx/>
                <a:latin typeface="Segoe UI"/>
                <a:ea typeface="+mn-ea"/>
                <a:cs typeface="Segoe UI"/>
              </a:rPr>
              <a:t>Download &amp; Processing</a:t>
            </a:r>
            <a:endParaRPr kumimoji="0" lang="en-US" sz="1600" b="0" i="1" u="none" strike="noStrike" kern="1200" cap="none" spc="0" normalizeH="0" baseline="0" noProof="0" dirty="0">
              <a:ln>
                <a:noFill/>
              </a:ln>
              <a:solidFill>
                <a:srgbClr val="00386E"/>
              </a:solidFill>
              <a:effectLst/>
              <a:uLnTx/>
              <a:uFillTx/>
              <a:latin typeface="Segoe UI"/>
              <a:ea typeface="+mn-ea"/>
              <a:cs typeface="Segoe UI"/>
            </a:endParaRPr>
          </a:p>
        </p:txBody>
      </p:sp>
      <p:sp>
        <p:nvSpPr>
          <p:cNvPr id="47" name="TextBox 46"/>
          <p:cNvSpPr txBox="1"/>
          <p:nvPr/>
        </p:nvSpPr>
        <p:spPr>
          <a:xfrm>
            <a:off x="8209389" y="4062215"/>
            <a:ext cx="25603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386E"/>
                </a:solidFill>
                <a:effectLst/>
                <a:uLnTx/>
                <a:uFillTx/>
                <a:latin typeface="Segoe UI"/>
                <a:ea typeface="+mn-ea"/>
                <a:cs typeface="Segoe UI"/>
              </a:rPr>
              <a:t>Animation</a:t>
            </a:r>
            <a:endParaRPr kumimoji="0" lang="en-US" sz="1600" b="0" i="1" u="none" strike="noStrike" kern="1200" cap="none" spc="0" normalizeH="0" baseline="0" noProof="0" dirty="0">
              <a:ln>
                <a:noFill/>
              </a:ln>
              <a:solidFill>
                <a:srgbClr val="00386E"/>
              </a:solidFill>
              <a:effectLst/>
              <a:uLnTx/>
              <a:uFillTx/>
              <a:latin typeface="Segoe UI"/>
              <a:ea typeface="+mn-ea"/>
              <a:cs typeface="Segoe UI"/>
            </a:endParaRPr>
          </a:p>
        </p:txBody>
      </p:sp>
      <p:sp>
        <p:nvSpPr>
          <p:cNvPr id="48" name="TextBox 47"/>
          <p:cNvSpPr txBox="1"/>
          <p:nvPr/>
        </p:nvSpPr>
        <p:spPr>
          <a:xfrm>
            <a:off x="8218700" y="5310075"/>
            <a:ext cx="25603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386E"/>
                </a:solidFill>
                <a:effectLst/>
                <a:uLnTx/>
                <a:uFillTx/>
                <a:latin typeface="Segoe UI"/>
                <a:ea typeface="+mn-ea"/>
                <a:cs typeface="Segoe UI"/>
              </a:rPr>
              <a:t>Audio</a:t>
            </a:r>
            <a:endParaRPr kumimoji="0" lang="en-US" sz="1600" b="0" i="1" u="none" strike="noStrike" kern="1200" cap="none" spc="0" normalizeH="0" baseline="0" noProof="0" dirty="0">
              <a:ln>
                <a:noFill/>
              </a:ln>
              <a:solidFill>
                <a:srgbClr val="00386E"/>
              </a:solidFill>
              <a:effectLst/>
              <a:uLnTx/>
              <a:uFillTx/>
              <a:latin typeface="Segoe UI"/>
              <a:ea typeface="+mn-ea"/>
              <a:cs typeface="Segoe UI"/>
            </a:endParaRPr>
          </a:p>
        </p:txBody>
      </p:sp>
      <p:sp>
        <p:nvSpPr>
          <p:cNvPr id="49" name="Rectangle 48"/>
          <p:cNvSpPr/>
          <p:nvPr/>
        </p:nvSpPr>
        <p:spPr>
          <a:xfrm>
            <a:off x="8203992" y="1586817"/>
            <a:ext cx="274504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E"/>
                </a:solidFill>
                <a:effectLst/>
                <a:uLnTx/>
                <a:uFillTx/>
                <a:latin typeface="Segoe UI"/>
                <a:ea typeface="+mn-ea"/>
                <a:cs typeface="Segoe UI"/>
              </a:rPr>
              <a:t>Reception &amp; Preparation </a:t>
            </a:r>
          </a:p>
        </p:txBody>
      </p:sp>
      <p:sp>
        <p:nvSpPr>
          <p:cNvPr id="55" name="Freeform 97"/>
          <p:cNvSpPr>
            <a:spLocks/>
          </p:cNvSpPr>
          <p:nvPr/>
        </p:nvSpPr>
        <p:spPr bwMode="auto">
          <a:xfrm rot="16200000">
            <a:off x="6824276" y="2251523"/>
            <a:ext cx="383161" cy="243159"/>
          </a:xfrm>
          <a:custGeom>
            <a:avLst/>
            <a:gdLst>
              <a:gd name="T0" fmla="*/ 23 w 44"/>
              <a:gd name="T1" fmla="*/ 28 h 28"/>
              <a:gd name="T2" fmla="*/ 21 w 44"/>
              <a:gd name="T3" fmla="*/ 28 h 28"/>
              <a:gd name="T4" fmla="*/ 1 w 44"/>
              <a:gd name="T5" fmla="*/ 8 h 28"/>
              <a:gd name="T6" fmla="*/ 1 w 44"/>
              <a:gd name="T7" fmla="*/ 5 h 28"/>
              <a:gd name="T8" fmla="*/ 5 w 44"/>
              <a:gd name="T9" fmla="*/ 1 h 28"/>
              <a:gd name="T10" fmla="*/ 8 w 44"/>
              <a:gd name="T11" fmla="*/ 1 h 28"/>
              <a:gd name="T12" fmla="*/ 22 w 44"/>
              <a:gd name="T13" fmla="*/ 15 h 28"/>
              <a:gd name="T14" fmla="*/ 36 w 44"/>
              <a:gd name="T15" fmla="*/ 1 h 28"/>
              <a:gd name="T16" fmla="*/ 39 w 44"/>
              <a:gd name="T17" fmla="*/ 1 h 28"/>
              <a:gd name="T18" fmla="*/ 43 w 44"/>
              <a:gd name="T19" fmla="*/ 5 h 28"/>
              <a:gd name="T20" fmla="*/ 43 w 44"/>
              <a:gd name="T21" fmla="*/ 8 h 28"/>
              <a:gd name="T22" fmla="*/ 23 w 44"/>
              <a:gd name="T2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28">
                <a:moveTo>
                  <a:pt x="23" y="28"/>
                </a:moveTo>
                <a:cubicBezTo>
                  <a:pt x="22" y="28"/>
                  <a:pt x="21" y="28"/>
                  <a:pt x="21" y="28"/>
                </a:cubicBezTo>
                <a:cubicBezTo>
                  <a:pt x="1" y="8"/>
                  <a:pt x="1" y="8"/>
                  <a:pt x="1" y="8"/>
                </a:cubicBezTo>
                <a:cubicBezTo>
                  <a:pt x="0" y="7"/>
                  <a:pt x="0" y="6"/>
                  <a:pt x="1" y="5"/>
                </a:cubicBezTo>
                <a:cubicBezTo>
                  <a:pt x="5" y="1"/>
                  <a:pt x="5" y="1"/>
                  <a:pt x="5" y="1"/>
                </a:cubicBezTo>
                <a:cubicBezTo>
                  <a:pt x="6" y="0"/>
                  <a:pt x="7" y="0"/>
                  <a:pt x="8" y="1"/>
                </a:cubicBezTo>
                <a:cubicBezTo>
                  <a:pt x="22" y="15"/>
                  <a:pt x="22" y="15"/>
                  <a:pt x="22" y="15"/>
                </a:cubicBezTo>
                <a:cubicBezTo>
                  <a:pt x="36" y="1"/>
                  <a:pt x="36" y="1"/>
                  <a:pt x="36" y="1"/>
                </a:cubicBezTo>
                <a:cubicBezTo>
                  <a:pt x="37" y="0"/>
                  <a:pt x="38" y="0"/>
                  <a:pt x="39" y="1"/>
                </a:cubicBezTo>
                <a:cubicBezTo>
                  <a:pt x="43" y="5"/>
                  <a:pt x="43" y="5"/>
                  <a:pt x="43" y="5"/>
                </a:cubicBezTo>
                <a:cubicBezTo>
                  <a:pt x="44" y="6"/>
                  <a:pt x="44" y="7"/>
                  <a:pt x="43" y="8"/>
                </a:cubicBezTo>
                <a:lnTo>
                  <a:pt x="23" y="28"/>
                </a:lnTo>
                <a:close/>
              </a:path>
            </a:pathLst>
          </a:custGeom>
          <a:solidFill>
            <a:schemeClr val="accent2">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700" b="0" i="0" u="none" strike="noStrike" kern="1200" cap="none" spc="0" normalizeH="0" baseline="0" noProof="0">
              <a:ln>
                <a:noFill/>
              </a:ln>
              <a:solidFill>
                <a:prstClr val="black"/>
              </a:solidFill>
              <a:effectLst/>
              <a:uLnTx/>
              <a:uFillTx/>
              <a:latin typeface="Segoe UI"/>
              <a:ea typeface="+mn-ea"/>
              <a:cs typeface="Segoe UI"/>
            </a:endParaRPr>
          </a:p>
        </p:txBody>
      </p:sp>
      <p:sp>
        <p:nvSpPr>
          <p:cNvPr id="56" name="Freeform 97"/>
          <p:cNvSpPr>
            <a:spLocks/>
          </p:cNvSpPr>
          <p:nvPr/>
        </p:nvSpPr>
        <p:spPr bwMode="auto">
          <a:xfrm rot="16200000">
            <a:off x="6824276" y="3483694"/>
            <a:ext cx="383161" cy="243159"/>
          </a:xfrm>
          <a:custGeom>
            <a:avLst/>
            <a:gdLst>
              <a:gd name="T0" fmla="*/ 23 w 44"/>
              <a:gd name="T1" fmla="*/ 28 h 28"/>
              <a:gd name="T2" fmla="*/ 21 w 44"/>
              <a:gd name="T3" fmla="*/ 28 h 28"/>
              <a:gd name="T4" fmla="*/ 1 w 44"/>
              <a:gd name="T5" fmla="*/ 8 h 28"/>
              <a:gd name="T6" fmla="*/ 1 w 44"/>
              <a:gd name="T7" fmla="*/ 5 h 28"/>
              <a:gd name="T8" fmla="*/ 5 w 44"/>
              <a:gd name="T9" fmla="*/ 1 h 28"/>
              <a:gd name="T10" fmla="*/ 8 w 44"/>
              <a:gd name="T11" fmla="*/ 1 h 28"/>
              <a:gd name="T12" fmla="*/ 22 w 44"/>
              <a:gd name="T13" fmla="*/ 15 h 28"/>
              <a:gd name="T14" fmla="*/ 36 w 44"/>
              <a:gd name="T15" fmla="*/ 1 h 28"/>
              <a:gd name="T16" fmla="*/ 39 w 44"/>
              <a:gd name="T17" fmla="*/ 1 h 28"/>
              <a:gd name="T18" fmla="*/ 43 w 44"/>
              <a:gd name="T19" fmla="*/ 5 h 28"/>
              <a:gd name="T20" fmla="*/ 43 w 44"/>
              <a:gd name="T21" fmla="*/ 8 h 28"/>
              <a:gd name="T22" fmla="*/ 23 w 44"/>
              <a:gd name="T2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28">
                <a:moveTo>
                  <a:pt x="23" y="28"/>
                </a:moveTo>
                <a:cubicBezTo>
                  <a:pt x="22" y="28"/>
                  <a:pt x="21" y="28"/>
                  <a:pt x="21" y="28"/>
                </a:cubicBezTo>
                <a:cubicBezTo>
                  <a:pt x="1" y="8"/>
                  <a:pt x="1" y="8"/>
                  <a:pt x="1" y="8"/>
                </a:cubicBezTo>
                <a:cubicBezTo>
                  <a:pt x="0" y="7"/>
                  <a:pt x="0" y="6"/>
                  <a:pt x="1" y="5"/>
                </a:cubicBezTo>
                <a:cubicBezTo>
                  <a:pt x="5" y="1"/>
                  <a:pt x="5" y="1"/>
                  <a:pt x="5" y="1"/>
                </a:cubicBezTo>
                <a:cubicBezTo>
                  <a:pt x="6" y="0"/>
                  <a:pt x="7" y="0"/>
                  <a:pt x="8" y="1"/>
                </a:cubicBezTo>
                <a:cubicBezTo>
                  <a:pt x="22" y="15"/>
                  <a:pt x="22" y="15"/>
                  <a:pt x="22" y="15"/>
                </a:cubicBezTo>
                <a:cubicBezTo>
                  <a:pt x="36" y="1"/>
                  <a:pt x="36" y="1"/>
                  <a:pt x="36" y="1"/>
                </a:cubicBezTo>
                <a:cubicBezTo>
                  <a:pt x="37" y="0"/>
                  <a:pt x="38" y="0"/>
                  <a:pt x="39" y="1"/>
                </a:cubicBezTo>
                <a:cubicBezTo>
                  <a:pt x="43" y="5"/>
                  <a:pt x="43" y="5"/>
                  <a:pt x="43" y="5"/>
                </a:cubicBezTo>
                <a:cubicBezTo>
                  <a:pt x="44" y="6"/>
                  <a:pt x="44" y="7"/>
                  <a:pt x="43" y="8"/>
                </a:cubicBezTo>
                <a:lnTo>
                  <a:pt x="23" y="28"/>
                </a:ln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700" b="0" i="0" u="none" strike="noStrike" kern="1200" cap="none" spc="0" normalizeH="0" baseline="0" noProof="0">
              <a:ln>
                <a:noFill/>
              </a:ln>
              <a:solidFill>
                <a:prstClr val="black"/>
              </a:solidFill>
              <a:effectLst/>
              <a:uLnTx/>
              <a:uFillTx/>
              <a:latin typeface="Segoe UI"/>
              <a:ea typeface="+mn-ea"/>
              <a:cs typeface="Segoe UI"/>
            </a:endParaRPr>
          </a:p>
        </p:txBody>
      </p:sp>
      <p:sp>
        <p:nvSpPr>
          <p:cNvPr id="57" name="Freeform 97"/>
          <p:cNvSpPr>
            <a:spLocks/>
          </p:cNvSpPr>
          <p:nvPr/>
        </p:nvSpPr>
        <p:spPr bwMode="auto">
          <a:xfrm rot="16200000">
            <a:off x="6828673" y="4715867"/>
            <a:ext cx="383161" cy="243159"/>
          </a:xfrm>
          <a:custGeom>
            <a:avLst/>
            <a:gdLst>
              <a:gd name="T0" fmla="*/ 23 w 44"/>
              <a:gd name="T1" fmla="*/ 28 h 28"/>
              <a:gd name="T2" fmla="*/ 21 w 44"/>
              <a:gd name="T3" fmla="*/ 28 h 28"/>
              <a:gd name="T4" fmla="*/ 1 w 44"/>
              <a:gd name="T5" fmla="*/ 8 h 28"/>
              <a:gd name="T6" fmla="*/ 1 w 44"/>
              <a:gd name="T7" fmla="*/ 5 h 28"/>
              <a:gd name="T8" fmla="*/ 5 w 44"/>
              <a:gd name="T9" fmla="*/ 1 h 28"/>
              <a:gd name="T10" fmla="*/ 8 w 44"/>
              <a:gd name="T11" fmla="*/ 1 h 28"/>
              <a:gd name="T12" fmla="*/ 22 w 44"/>
              <a:gd name="T13" fmla="*/ 15 h 28"/>
              <a:gd name="T14" fmla="*/ 36 w 44"/>
              <a:gd name="T15" fmla="*/ 1 h 28"/>
              <a:gd name="T16" fmla="*/ 39 w 44"/>
              <a:gd name="T17" fmla="*/ 1 h 28"/>
              <a:gd name="T18" fmla="*/ 43 w 44"/>
              <a:gd name="T19" fmla="*/ 5 h 28"/>
              <a:gd name="T20" fmla="*/ 43 w 44"/>
              <a:gd name="T21" fmla="*/ 8 h 28"/>
              <a:gd name="T22" fmla="*/ 23 w 44"/>
              <a:gd name="T2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28">
                <a:moveTo>
                  <a:pt x="23" y="28"/>
                </a:moveTo>
                <a:cubicBezTo>
                  <a:pt x="22" y="28"/>
                  <a:pt x="21" y="28"/>
                  <a:pt x="21" y="28"/>
                </a:cubicBezTo>
                <a:cubicBezTo>
                  <a:pt x="1" y="8"/>
                  <a:pt x="1" y="8"/>
                  <a:pt x="1" y="8"/>
                </a:cubicBezTo>
                <a:cubicBezTo>
                  <a:pt x="0" y="7"/>
                  <a:pt x="0" y="6"/>
                  <a:pt x="1" y="5"/>
                </a:cubicBezTo>
                <a:cubicBezTo>
                  <a:pt x="5" y="1"/>
                  <a:pt x="5" y="1"/>
                  <a:pt x="5" y="1"/>
                </a:cubicBezTo>
                <a:cubicBezTo>
                  <a:pt x="6" y="0"/>
                  <a:pt x="7" y="0"/>
                  <a:pt x="8" y="1"/>
                </a:cubicBezTo>
                <a:cubicBezTo>
                  <a:pt x="22" y="15"/>
                  <a:pt x="22" y="15"/>
                  <a:pt x="22" y="15"/>
                </a:cubicBezTo>
                <a:cubicBezTo>
                  <a:pt x="36" y="1"/>
                  <a:pt x="36" y="1"/>
                  <a:pt x="36" y="1"/>
                </a:cubicBezTo>
                <a:cubicBezTo>
                  <a:pt x="37" y="0"/>
                  <a:pt x="38" y="0"/>
                  <a:pt x="39" y="1"/>
                </a:cubicBezTo>
                <a:cubicBezTo>
                  <a:pt x="43" y="5"/>
                  <a:pt x="43" y="5"/>
                  <a:pt x="43" y="5"/>
                </a:cubicBezTo>
                <a:cubicBezTo>
                  <a:pt x="44" y="6"/>
                  <a:pt x="44" y="7"/>
                  <a:pt x="43" y="8"/>
                </a:cubicBezTo>
                <a:lnTo>
                  <a:pt x="23" y="28"/>
                </a:lnTo>
                <a:close/>
              </a:path>
            </a:pathLst>
          </a:custGeom>
          <a:solidFill>
            <a:schemeClr val="accent5">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700" b="0" i="0" u="none" strike="noStrike" kern="1200" cap="none" spc="0" normalizeH="0" baseline="0" noProof="0">
              <a:ln>
                <a:noFill/>
              </a:ln>
              <a:solidFill>
                <a:prstClr val="black"/>
              </a:solidFill>
              <a:effectLst/>
              <a:uLnTx/>
              <a:uFillTx/>
              <a:latin typeface="Segoe UI"/>
              <a:ea typeface="+mn-ea"/>
              <a:cs typeface="Segoe UI"/>
            </a:endParaRPr>
          </a:p>
        </p:txBody>
      </p:sp>
      <p:sp>
        <p:nvSpPr>
          <p:cNvPr id="58" name="Freeform 97"/>
          <p:cNvSpPr>
            <a:spLocks/>
          </p:cNvSpPr>
          <p:nvPr/>
        </p:nvSpPr>
        <p:spPr bwMode="auto">
          <a:xfrm rot="16200000">
            <a:off x="6824276" y="5968302"/>
            <a:ext cx="383161" cy="243159"/>
          </a:xfrm>
          <a:custGeom>
            <a:avLst/>
            <a:gdLst>
              <a:gd name="T0" fmla="*/ 23 w 44"/>
              <a:gd name="T1" fmla="*/ 28 h 28"/>
              <a:gd name="T2" fmla="*/ 21 w 44"/>
              <a:gd name="T3" fmla="*/ 28 h 28"/>
              <a:gd name="T4" fmla="*/ 1 w 44"/>
              <a:gd name="T5" fmla="*/ 8 h 28"/>
              <a:gd name="T6" fmla="*/ 1 w 44"/>
              <a:gd name="T7" fmla="*/ 5 h 28"/>
              <a:gd name="T8" fmla="*/ 5 w 44"/>
              <a:gd name="T9" fmla="*/ 1 h 28"/>
              <a:gd name="T10" fmla="*/ 8 w 44"/>
              <a:gd name="T11" fmla="*/ 1 h 28"/>
              <a:gd name="T12" fmla="*/ 22 w 44"/>
              <a:gd name="T13" fmla="*/ 15 h 28"/>
              <a:gd name="T14" fmla="*/ 36 w 44"/>
              <a:gd name="T15" fmla="*/ 1 h 28"/>
              <a:gd name="T16" fmla="*/ 39 w 44"/>
              <a:gd name="T17" fmla="*/ 1 h 28"/>
              <a:gd name="T18" fmla="*/ 43 w 44"/>
              <a:gd name="T19" fmla="*/ 5 h 28"/>
              <a:gd name="T20" fmla="*/ 43 w 44"/>
              <a:gd name="T21" fmla="*/ 8 h 28"/>
              <a:gd name="T22" fmla="*/ 23 w 44"/>
              <a:gd name="T2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28">
                <a:moveTo>
                  <a:pt x="23" y="28"/>
                </a:moveTo>
                <a:cubicBezTo>
                  <a:pt x="22" y="28"/>
                  <a:pt x="21" y="28"/>
                  <a:pt x="21" y="28"/>
                </a:cubicBezTo>
                <a:cubicBezTo>
                  <a:pt x="1" y="8"/>
                  <a:pt x="1" y="8"/>
                  <a:pt x="1" y="8"/>
                </a:cubicBezTo>
                <a:cubicBezTo>
                  <a:pt x="0" y="7"/>
                  <a:pt x="0" y="6"/>
                  <a:pt x="1" y="5"/>
                </a:cubicBezTo>
                <a:cubicBezTo>
                  <a:pt x="5" y="1"/>
                  <a:pt x="5" y="1"/>
                  <a:pt x="5" y="1"/>
                </a:cubicBezTo>
                <a:cubicBezTo>
                  <a:pt x="6" y="0"/>
                  <a:pt x="7" y="0"/>
                  <a:pt x="8" y="1"/>
                </a:cubicBezTo>
                <a:cubicBezTo>
                  <a:pt x="22" y="15"/>
                  <a:pt x="22" y="15"/>
                  <a:pt x="22" y="15"/>
                </a:cubicBezTo>
                <a:cubicBezTo>
                  <a:pt x="36" y="1"/>
                  <a:pt x="36" y="1"/>
                  <a:pt x="36" y="1"/>
                </a:cubicBezTo>
                <a:cubicBezTo>
                  <a:pt x="37" y="0"/>
                  <a:pt x="38" y="0"/>
                  <a:pt x="39" y="1"/>
                </a:cubicBezTo>
                <a:cubicBezTo>
                  <a:pt x="43" y="5"/>
                  <a:pt x="43" y="5"/>
                  <a:pt x="43" y="5"/>
                </a:cubicBezTo>
                <a:cubicBezTo>
                  <a:pt x="44" y="6"/>
                  <a:pt x="44" y="7"/>
                  <a:pt x="43" y="8"/>
                </a:cubicBezTo>
                <a:lnTo>
                  <a:pt x="23" y="28"/>
                </a:lnTo>
                <a:close/>
              </a:path>
            </a:pathLst>
          </a:custGeom>
          <a:solidFill>
            <a:schemeClr val="accent5">
              <a:lumMod val="60000"/>
              <a:lumOff val="4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700" b="0" i="0" u="none" strike="noStrike" kern="1200" cap="none" spc="0" normalizeH="0" baseline="0" noProof="0">
              <a:ln>
                <a:noFill/>
              </a:ln>
              <a:solidFill>
                <a:prstClr val="black"/>
              </a:solidFill>
              <a:effectLst/>
              <a:uLnTx/>
              <a:uFillTx/>
              <a:latin typeface="Segoe UI"/>
              <a:ea typeface="+mn-ea"/>
              <a:cs typeface="Segoe UI"/>
            </a:endParaRPr>
          </a:p>
        </p:txBody>
      </p:sp>
      <p:sp>
        <p:nvSpPr>
          <p:cNvPr id="60" name="Freeform 97"/>
          <p:cNvSpPr>
            <a:spLocks/>
          </p:cNvSpPr>
          <p:nvPr/>
        </p:nvSpPr>
        <p:spPr bwMode="auto">
          <a:xfrm rot="16200000">
            <a:off x="4998914" y="2262425"/>
            <a:ext cx="383161" cy="243159"/>
          </a:xfrm>
          <a:custGeom>
            <a:avLst/>
            <a:gdLst>
              <a:gd name="T0" fmla="*/ 23 w 44"/>
              <a:gd name="T1" fmla="*/ 28 h 28"/>
              <a:gd name="T2" fmla="*/ 21 w 44"/>
              <a:gd name="T3" fmla="*/ 28 h 28"/>
              <a:gd name="T4" fmla="*/ 1 w 44"/>
              <a:gd name="T5" fmla="*/ 8 h 28"/>
              <a:gd name="T6" fmla="*/ 1 w 44"/>
              <a:gd name="T7" fmla="*/ 5 h 28"/>
              <a:gd name="T8" fmla="*/ 5 w 44"/>
              <a:gd name="T9" fmla="*/ 1 h 28"/>
              <a:gd name="T10" fmla="*/ 8 w 44"/>
              <a:gd name="T11" fmla="*/ 1 h 28"/>
              <a:gd name="T12" fmla="*/ 22 w 44"/>
              <a:gd name="T13" fmla="*/ 15 h 28"/>
              <a:gd name="T14" fmla="*/ 36 w 44"/>
              <a:gd name="T15" fmla="*/ 1 h 28"/>
              <a:gd name="T16" fmla="*/ 39 w 44"/>
              <a:gd name="T17" fmla="*/ 1 h 28"/>
              <a:gd name="T18" fmla="*/ 43 w 44"/>
              <a:gd name="T19" fmla="*/ 5 h 28"/>
              <a:gd name="T20" fmla="*/ 43 w 44"/>
              <a:gd name="T21" fmla="*/ 8 h 28"/>
              <a:gd name="T22" fmla="*/ 23 w 44"/>
              <a:gd name="T2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28">
                <a:moveTo>
                  <a:pt x="23" y="28"/>
                </a:moveTo>
                <a:cubicBezTo>
                  <a:pt x="22" y="28"/>
                  <a:pt x="21" y="28"/>
                  <a:pt x="21" y="28"/>
                </a:cubicBezTo>
                <a:cubicBezTo>
                  <a:pt x="1" y="8"/>
                  <a:pt x="1" y="8"/>
                  <a:pt x="1" y="8"/>
                </a:cubicBezTo>
                <a:cubicBezTo>
                  <a:pt x="0" y="7"/>
                  <a:pt x="0" y="6"/>
                  <a:pt x="1" y="5"/>
                </a:cubicBezTo>
                <a:cubicBezTo>
                  <a:pt x="5" y="1"/>
                  <a:pt x="5" y="1"/>
                  <a:pt x="5" y="1"/>
                </a:cubicBezTo>
                <a:cubicBezTo>
                  <a:pt x="6" y="0"/>
                  <a:pt x="7" y="0"/>
                  <a:pt x="8" y="1"/>
                </a:cubicBezTo>
                <a:cubicBezTo>
                  <a:pt x="22" y="15"/>
                  <a:pt x="22" y="15"/>
                  <a:pt x="22" y="15"/>
                </a:cubicBezTo>
                <a:cubicBezTo>
                  <a:pt x="36" y="1"/>
                  <a:pt x="36" y="1"/>
                  <a:pt x="36" y="1"/>
                </a:cubicBezTo>
                <a:cubicBezTo>
                  <a:pt x="37" y="0"/>
                  <a:pt x="38" y="0"/>
                  <a:pt x="39" y="1"/>
                </a:cubicBezTo>
                <a:cubicBezTo>
                  <a:pt x="43" y="5"/>
                  <a:pt x="43" y="5"/>
                  <a:pt x="43" y="5"/>
                </a:cubicBezTo>
                <a:cubicBezTo>
                  <a:pt x="44" y="6"/>
                  <a:pt x="44" y="7"/>
                  <a:pt x="43" y="8"/>
                </a:cubicBezTo>
                <a:lnTo>
                  <a:pt x="23" y="28"/>
                </a:lnTo>
                <a:close/>
              </a:path>
            </a:pathLst>
          </a:custGeom>
          <a:solidFill>
            <a:schemeClr val="accent2">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700" b="0" i="0" u="none" strike="noStrike" kern="1200" cap="none" spc="0" normalizeH="0" baseline="0" noProof="0">
              <a:ln>
                <a:noFill/>
              </a:ln>
              <a:solidFill>
                <a:prstClr val="black"/>
              </a:solidFill>
              <a:effectLst/>
              <a:uLnTx/>
              <a:uFillTx/>
              <a:latin typeface="Segoe UI"/>
              <a:ea typeface="+mn-ea"/>
              <a:cs typeface="Segoe UI"/>
            </a:endParaRPr>
          </a:p>
        </p:txBody>
      </p:sp>
      <p:sp>
        <p:nvSpPr>
          <p:cNvPr id="61" name="Freeform 97"/>
          <p:cNvSpPr>
            <a:spLocks/>
          </p:cNvSpPr>
          <p:nvPr/>
        </p:nvSpPr>
        <p:spPr bwMode="auto">
          <a:xfrm rot="16200000">
            <a:off x="4998914" y="3494596"/>
            <a:ext cx="383161" cy="243159"/>
          </a:xfrm>
          <a:custGeom>
            <a:avLst/>
            <a:gdLst>
              <a:gd name="T0" fmla="*/ 23 w 44"/>
              <a:gd name="T1" fmla="*/ 28 h 28"/>
              <a:gd name="T2" fmla="*/ 21 w 44"/>
              <a:gd name="T3" fmla="*/ 28 h 28"/>
              <a:gd name="T4" fmla="*/ 1 w 44"/>
              <a:gd name="T5" fmla="*/ 8 h 28"/>
              <a:gd name="T6" fmla="*/ 1 w 44"/>
              <a:gd name="T7" fmla="*/ 5 h 28"/>
              <a:gd name="T8" fmla="*/ 5 w 44"/>
              <a:gd name="T9" fmla="*/ 1 h 28"/>
              <a:gd name="T10" fmla="*/ 8 w 44"/>
              <a:gd name="T11" fmla="*/ 1 h 28"/>
              <a:gd name="T12" fmla="*/ 22 w 44"/>
              <a:gd name="T13" fmla="*/ 15 h 28"/>
              <a:gd name="T14" fmla="*/ 36 w 44"/>
              <a:gd name="T15" fmla="*/ 1 h 28"/>
              <a:gd name="T16" fmla="*/ 39 w 44"/>
              <a:gd name="T17" fmla="*/ 1 h 28"/>
              <a:gd name="T18" fmla="*/ 43 w 44"/>
              <a:gd name="T19" fmla="*/ 5 h 28"/>
              <a:gd name="T20" fmla="*/ 43 w 44"/>
              <a:gd name="T21" fmla="*/ 8 h 28"/>
              <a:gd name="T22" fmla="*/ 23 w 44"/>
              <a:gd name="T2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28">
                <a:moveTo>
                  <a:pt x="23" y="28"/>
                </a:moveTo>
                <a:cubicBezTo>
                  <a:pt x="22" y="28"/>
                  <a:pt x="21" y="28"/>
                  <a:pt x="21" y="28"/>
                </a:cubicBezTo>
                <a:cubicBezTo>
                  <a:pt x="1" y="8"/>
                  <a:pt x="1" y="8"/>
                  <a:pt x="1" y="8"/>
                </a:cubicBezTo>
                <a:cubicBezTo>
                  <a:pt x="0" y="7"/>
                  <a:pt x="0" y="6"/>
                  <a:pt x="1" y="5"/>
                </a:cubicBezTo>
                <a:cubicBezTo>
                  <a:pt x="5" y="1"/>
                  <a:pt x="5" y="1"/>
                  <a:pt x="5" y="1"/>
                </a:cubicBezTo>
                <a:cubicBezTo>
                  <a:pt x="6" y="0"/>
                  <a:pt x="7" y="0"/>
                  <a:pt x="8" y="1"/>
                </a:cubicBezTo>
                <a:cubicBezTo>
                  <a:pt x="22" y="15"/>
                  <a:pt x="22" y="15"/>
                  <a:pt x="22" y="15"/>
                </a:cubicBezTo>
                <a:cubicBezTo>
                  <a:pt x="36" y="1"/>
                  <a:pt x="36" y="1"/>
                  <a:pt x="36" y="1"/>
                </a:cubicBezTo>
                <a:cubicBezTo>
                  <a:pt x="37" y="0"/>
                  <a:pt x="38" y="0"/>
                  <a:pt x="39" y="1"/>
                </a:cubicBezTo>
                <a:cubicBezTo>
                  <a:pt x="43" y="5"/>
                  <a:pt x="43" y="5"/>
                  <a:pt x="43" y="5"/>
                </a:cubicBezTo>
                <a:cubicBezTo>
                  <a:pt x="44" y="6"/>
                  <a:pt x="44" y="7"/>
                  <a:pt x="43" y="8"/>
                </a:cubicBezTo>
                <a:lnTo>
                  <a:pt x="23" y="28"/>
                </a:ln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700" b="0" i="0" u="none" strike="noStrike" kern="1200" cap="none" spc="0" normalizeH="0" baseline="0" noProof="0">
              <a:ln>
                <a:noFill/>
              </a:ln>
              <a:solidFill>
                <a:prstClr val="black"/>
              </a:solidFill>
              <a:effectLst/>
              <a:uLnTx/>
              <a:uFillTx/>
              <a:latin typeface="Segoe UI"/>
              <a:ea typeface="+mn-ea"/>
              <a:cs typeface="Segoe UI"/>
            </a:endParaRPr>
          </a:p>
        </p:txBody>
      </p:sp>
      <p:sp>
        <p:nvSpPr>
          <p:cNvPr id="62" name="Freeform 97"/>
          <p:cNvSpPr>
            <a:spLocks/>
          </p:cNvSpPr>
          <p:nvPr/>
        </p:nvSpPr>
        <p:spPr bwMode="auto">
          <a:xfrm rot="16200000">
            <a:off x="5003311" y="4726769"/>
            <a:ext cx="383161" cy="243159"/>
          </a:xfrm>
          <a:custGeom>
            <a:avLst/>
            <a:gdLst>
              <a:gd name="T0" fmla="*/ 23 w 44"/>
              <a:gd name="T1" fmla="*/ 28 h 28"/>
              <a:gd name="T2" fmla="*/ 21 w 44"/>
              <a:gd name="T3" fmla="*/ 28 h 28"/>
              <a:gd name="T4" fmla="*/ 1 w 44"/>
              <a:gd name="T5" fmla="*/ 8 h 28"/>
              <a:gd name="T6" fmla="*/ 1 w 44"/>
              <a:gd name="T7" fmla="*/ 5 h 28"/>
              <a:gd name="T8" fmla="*/ 5 w 44"/>
              <a:gd name="T9" fmla="*/ 1 h 28"/>
              <a:gd name="T10" fmla="*/ 8 w 44"/>
              <a:gd name="T11" fmla="*/ 1 h 28"/>
              <a:gd name="T12" fmla="*/ 22 w 44"/>
              <a:gd name="T13" fmla="*/ 15 h 28"/>
              <a:gd name="T14" fmla="*/ 36 w 44"/>
              <a:gd name="T15" fmla="*/ 1 h 28"/>
              <a:gd name="T16" fmla="*/ 39 w 44"/>
              <a:gd name="T17" fmla="*/ 1 h 28"/>
              <a:gd name="T18" fmla="*/ 43 w 44"/>
              <a:gd name="T19" fmla="*/ 5 h 28"/>
              <a:gd name="T20" fmla="*/ 43 w 44"/>
              <a:gd name="T21" fmla="*/ 8 h 28"/>
              <a:gd name="T22" fmla="*/ 23 w 44"/>
              <a:gd name="T2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28">
                <a:moveTo>
                  <a:pt x="23" y="28"/>
                </a:moveTo>
                <a:cubicBezTo>
                  <a:pt x="22" y="28"/>
                  <a:pt x="21" y="28"/>
                  <a:pt x="21" y="28"/>
                </a:cubicBezTo>
                <a:cubicBezTo>
                  <a:pt x="1" y="8"/>
                  <a:pt x="1" y="8"/>
                  <a:pt x="1" y="8"/>
                </a:cubicBezTo>
                <a:cubicBezTo>
                  <a:pt x="0" y="7"/>
                  <a:pt x="0" y="6"/>
                  <a:pt x="1" y="5"/>
                </a:cubicBezTo>
                <a:cubicBezTo>
                  <a:pt x="5" y="1"/>
                  <a:pt x="5" y="1"/>
                  <a:pt x="5" y="1"/>
                </a:cubicBezTo>
                <a:cubicBezTo>
                  <a:pt x="6" y="0"/>
                  <a:pt x="7" y="0"/>
                  <a:pt x="8" y="1"/>
                </a:cubicBezTo>
                <a:cubicBezTo>
                  <a:pt x="22" y="15"/>
                  <a:pt x="22" y="15"/>
                  <a:pt x="22" y="15"/>
                </a:cubicBezTo>
                <a:cubicBezTo>
                  <a:pt x="36" y="1"/>
                  <a:pt x="36" y="1"/>
                  <a:pt x="36" y="1"/>
                </a:cubicBezTo>
                <a:cubicBezTo>
                  <a:pt x="37" y="0"/>
                  <a:pt x="38" y="0"/>
                  <a:pt x="39" y="1"/>
                </a:cubicBezTo>
                <a:cubicBezTo>
                  <a:pt x="43" y="5"/>
                  <a:pt x="43" y="5"/>
                  <a:pt x="43" y="5"/>
                </a:cubicBezTo>
                <a:cubicBezTo>
                  <a:pt x="44" y="6"/>
                  <a:pt x="44" y="7"/>
                  <a:pt x="43" y="8"/>
                </a:cubicBezTo>
                <a:lnTo>
                  <a:pt x="23" y="28"/>
                </a:lnTo>
                <a:close/>
              </a:path>
            </a:pathLst>
          </a:custGeom>
          <a:solidFill>
            <a:schemeClr val="accent5">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70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63" name="Freeform 97"/>
          <p:cNvSpPr>
            <a:spLocks/>
          </p:cNvSpPr>
          <p:nvPr/>
        </p:nvSpPr>
        <p:spPr bwMode="auto">
          <a:xfrm rot="16200000">
            <a:off x="4998914" y="5979204"/>
            <a:ext cx="383161" cy="243159"/>
          </a:xfrm>
          <a:custGeom>
            <a:avLst/>
            <a:gdLst>
              <a:gd name="T0" fmla="*/ 23 w 44"/>
              <a:gd name="T1" fmla="*/ 28 h 28"/>
              <a:gd name="T2" fmla="*/ 21 w 44"/>
              <a:gd name="T3" fmla="*/ 28 h 28"/>
              <a:gd name="T4" fmla="*/ 1 w 44"/>
              <a:gd name="T5" fmla="*/ 8 h 28"/>
              <a:gd name="T6" fmla="*/ 1 w 44"/>
              <a:gd name="T7" fmla="*/ 5 h 28"/>
              <a:gd name="T8" fmla="*/ 5 w 44"/>
              <a:gd name="T9" fmla="*/ 1 h 28"/>
              <a:gd name="T10" fmla="*/ 8 w 44"/>
              <a:gd name="T11" fmla="*/ 1 h 28"/>
              <a:gd name="T12" fmla="*/ 22 w 44"/>
              <a:gd name="T13" fmla="*/ 15 h 28"/>
              <a:gd name="T14" fmla="*/ 36 w 44"/>
              <a:gd name="T15" fmla="*/ 1 h 28"/>
              <a:gd name="T16" fmla="*/ 39 w 44"/>
              <a:gd name="T17" fmla="*/ 1 h 28"/>
              <a:gd name="T18" fmla="*/ 43 w 44"/>
              <a:gd name="T19" fmla="*/ 5 h 28"/>
              <a:gd name="T20" fmla="*/ 43 w 44"/>
              <a:gd name="T21" fmla="*/ 8 h 28"/>
              <a:gd name="T22" fmla="*/ 23 w 44"/>
              <a:gd name="T2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28">
                <a:moveTo>
                  <a:pt x="23" y="28"/>
                </a:moveTo>
                <a:cubicBezTo>
                  <a:pt x="22" y="28"/>
                  <a:pt x="21" y="28"/>
                  <a:pt x="21" y="28"/>
                </a:cubicBezTo>
                <a:cubicBezTo>
                  <a:pt x="1" y="8"/>
                  <a:pt x="1" y="8"/>
                  <a:pt x="1" y="8"/>
                </a:cubicBezTo>
                <a:cubicBezTo>
                  <a:pt x="0" y="7"/>
                  <a:pt x="0" y="6"/>
                  <a:pt x="1" y="5"/>
                </a:cubicBezTo>
                <a:cubicBezTo>
                  <a:pt x="5" y="1"/>
                  <a:pt x="5" y="1"/>
                  <a:pt x="5" y="1"/>
                </a:cubicBezTo>
                <a:cubicBezTo>
                  <a:pt x="6" y="0"/>
                  <a:pt x="7" y="0"/>
                  <a:pt x="8" y="1"/>
                </a:cubicBezTo>
                <a:cubicBezTo>
                  <a:pt x="22" y="15"/>
                  <a:pt x="22" y="15"/>
                  <a:pt x="22" y="15"/>
                </a:cubicBezTo>
                <a:cubicBezTo>
                  <a:pt x="36" y="1"/>
                  <a:pt x="36" y="1"/>
                  <a:pt x="36" y="1"/>
                </a:cubicBezTo>
                <a:cubicBezTo>
                  <a:pt x="37" y="0"/>
                  <a:pt x="38" y="0"/>
                  <a:pt x="39" y="1"/>
                </a:cubicBezTo>
                <a:cubicBezTo>
                  <a:pt x="43" y="5"/>
                  <a:pt x="43" y="5"/>
                  <a:pt x="43" y="5"/>
                </a:cubicBezTo>
                <a:cubicBezTo>
                  <a:pt x="44" y="6"/>
                  <a:pt x="44" y="7"/>
                  <a:pt x="43" y="8"/>
                </a:cubicBezTo>
                <a:lnTo>
                  <a:pt x="23" y="28"/>
                </a:lnTo>
                <a:close/>
              </a:path>
            </a:pathLst>
          </a:custGeom>
          <a:solidFill>
            <a:schemeClr val="accent5">
              <a:lumMod val="60000"/>
              <a:lumOff val="4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700" b="0" i="0" u="none" strike="noStrike" kern="1200" cap="none" spc="0" normalizeH="0" baseline="0" noProof="0">
              <a:ln>
                <a:noFill/>
              </a:ln>
              <a:solidFill>
                <a:prstClr val="black"/>
              </a:solidFill>
              <a:effectLst/>
              <a:uLnTx/>
              <a:uFillTx/>
              <a:latin typeface="Segoe UI"/>
              <a:ea typeface="+mn-ea"/>
              <a:cs typeface="Segoe UI"/>
            </a:endParaRPr>
          </a:p>
        </p:txBody>
      </p:sp>
    </p:spTree>
    <p:extLst>
      <p:ext uri="{BB962C8B-B14F-4D97-AF65-F5344CB8AC3E}">
        <p14:creationId xmlns:p14="http://schemas.microsoft.com/office/powerpoint/2010/main" val="426726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20" grpId="0" animBg="1"/>
      <p:bldP spid="21" grpId="0" animBg="1"/>
      <p:bldP spid="22" grpId="0" animBg="1"/>
      <p:bldP spid="23" grpId="0" animBg="1"/>
      <p:bldP spid="4" grpId="0" animBg="1"/>
      <p:bldP spid="39" grpId="0" animBg="1"/>
      <p:bldP spid="40" grpId="0" animBg="1"/>
      <p:bldP spid="41" grpId="0" animBg="1"/>
      <p:bldP spid="42" grpId="0" animBg="1"/>
      <p:bldP spid="43" grpId="0" animBg="1"/>
      <p:bldP spid="44" grpId="0" animBg="1"/>
      <p:bldP spid="45" grpId="0" animBg="1"/>
      <p:bldP spid="5" grpId="0"/>
      <p:bldP spid="46" grpId="0"/>
      <p:bldP spid="47" grpId="0"/>
      <p:bldP spid="48" grpId="0"/>
      <p:bldP spid="49" grpId="0"/>
      <p:bldP spid="55" grpId="0" animBg="1"/>
      <p:bldP spid="56" grpId="0" animBg="1"/>
      <p:bldP spid="57" grpId="0" animBg="1"/>
      <p:bldP spid="58"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p:cNvSpPr txBox="1"/>
          <p:nvPr/>
        </p:nvSpPr>
        <p:spPr>
          <a:xfrm>
            <a:off x="792509" y="4543053"/>
            <a:ext cx="280532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386E"/>
                </a:solidFill>
                <a:effectLst/>
                <a:uLnTx/>
                <a:uFillTx/>
                <a:latin typeface="Segoe UI"/>
                <a:ea typeface="+mn-ea"/>
                <a:cs typeface="Segoe UI"/>
              </a:rPr>
              <a:t>Personal Devices</a:t>
            </a:r>
          </a:p>
        </p:txBody>
      </p:sp>
      <p:sp>
        <p:nvSpPr>
          <p:cNvPr id="20" name="Freeform 97"/>
          <p:cNvSpPr>
            <a:spLocks/>
          </p:cNvSpPr>
          <p:nvPr/>
        </p:nvSpPr>
        <p:spPr bwMode="auto">
          <a:xfrm>
            <a:off x="1881091" y="4126455"/>
            <a:ext cx="383161" cy="243159"/>
          </a:xfrm>
          <a:custGeom>
            <a:avLst/>
            <a:gdLst>
              <a:gd name="T0" fmla="*/ 23 w 44"/>
              <a:gd name="T1" fmla="*/ 28 h 28"/>
              <a:gd name="T2" fmla="*/ 21 w 44"/>
              <a:gd name="T3" fmla="*/ 28 h 28"/>
              <a:gd name="T4" fmla="*/ 1 w 44"/>
              <a:gd name="T5" fmla="*/ 8 h 28"/>
              <a:gd name="T6" fmla="*/ 1 w 44"/>
              <a:gd name="T7" fmla="*/ 5 h 28"/>
              <a:gd name="T8" fmla="*/ 5 w 44"/>
              <a:gd name="T9" fmla="*/ 1 h 28"/>
              <a:gd name="T10" fmla="*/ 8 w 44"/>
              <a:gd name="T11" fmla="*/ 1 h 28"/>
              <a:gd name="T12" fmla="*/ 22 w 44"/>
              <a:gd name="T13" fmla="*/ 15 h 28"/>
              <a:gd name="T14" fmla="*/ 36 w 44"/>
              <a:gd name="T15" fmla="*/ 1 h 28"/>
              <a:gd name="T16" fmla="*/ 39 w 44"/>
              <a:gd name="T17" fmla="*/ 1 h 28"/>
              <a:gd name="T18" fmla="*/ 43 w 44"/>
              <a:gd name="T19" fmla="*/ 5 h 28"/>
              <a:gd name="T20" fmla="*/ 43 w 44"/>
              <a:gd name="T21" fmla="*/ 8 h 28"/>
              <a:gd name="T22" fmla="*/ 23 w 44"/>
              <a:gd name="T2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28">
                <a:moveTo>
                  <a:pt x="23" y="28"/>
                </a:moveTo>
                <a:cubicBezTo>
                  <a:pt x="22" y="28"/>
                  <a:pt x="21" y="28"/>
                  <a:pt x="21" y="28"/>
                </a:cubicBezTo>
                <a:cubicBezTo>
                  <a:pt x="1" y="8"/>
                  <a:pt x="1" y="8"/>
                  <a:pt x="1" y="8"/>
                </a:cubicBezTo>
                <a:cubicBezTo>
                  <a:pt x="0" y="7"/>
                  <a:pt x="0" y="6"/>
                  <a:pt x="1" y="5"/>
                </a:cubicBezTo>
                <a:cubicBezTo>
                  <a:pt x="5" y="1"/>
                  <a:pt x="5" y="1"/>
                  <a:pt x="5" y="1"/>
                </a:cubicBezTo>
                <a:cubicBezTo>
                  <a:pt x="6" y="0"/>
                  <a:pt x="7" y="0"/>
                  <a:pt x="8" y="1"/>
                </a:cubicBezTo>
                <a:cubicBezTo>
                  <a:pt x="22" y="15"/>
                  <a:pt x="22" y="15"/>
                  <a:pt x="22" y="15"/>
                </a:cubicBezTo>
                <a:cubicBezTo>
                  <a:pt x="36" y="1"/>
                  <a:pt x="36" y="1"/>
                  <a:pt x="36" y="1"/>
                </a:cubicBezTo>
                <a:cubicBezTo>
                  <a:pt x="37" y="0"/>
                  <a:pt x="38" y="0"/>
                  <a:pt x="39" y="1"/>
                </a:cubicBezTo>
                <a:cubicBezTo>
                  <a:pt x="43" y="5"/>
                  <a:pt x="43" y="5"/>
                  <a:pt x="43" y="5"/>
                </a:cubicBezTo>
                <a:cubicBezTo>
                  <a:pt x="44" y="6"/>
                  <a:pt x="44" y="7"/>
                  <a:pt x="43" y="8"/>
                </a:cubicBezTo>
                <a:lnTo>
                  <a:pt x="23" y="28"/>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700" b="0" i="0" u="none" strike="noStrike" kern="1200" cap="none" spc="0" normalizeH="0" baseline="0" noProof="0">
              <a:ln>
                <a:noFill/>
              </a:ln>
              <a:solidFill>
                <a:prstClr val="black"/>
              </a:solidFill>
              <a:effectLst/>
              <a:uLnTx/>
              <a:uFillTx/>
              <a:latin typeface="Segoe UI"/>
              <a:ea typeface="+mn-ea"/>
              <a:cs typeface="Segoe UI"/>
            </a:endParaRPr>
          </a:p>
        </p:txBody>
      </p:sp>
      <p:sp>
        <p:nvSpPr>
          <p:cNvPr id="2" name="Title 1"/>
          <p:cNvSpPr>
            <a:spLocks noGrp="1"/>
          </p:cNvSpPr>
          <p:nvPr>
            <p:ph type="title"/>
          </p:nvPr>
        </p:nvSpPr>
        <p:spPr/>
        <p:txBody>
          <a:bodyPr/>
          <a:lstStyle/>
          <a:p>
            <a:r>
              <a:rPr lang="en-US" dirty="0"/>
              <a:t>EAM</a:t>
            </a:r>
          </a:p>
        </p:txBody>
      </p:sp>
      <p:sp>
        <p:nvSpPr>
          <p:cNvPr id="13" name="TextBox 12"/>
          <p:cNvSpPr txBox="1"/>
          <p:nvPr/>
        </p:nvSpPr>
        <p:spPr>
          <a:xfrm>
            <a:off x="3474730" y="4543053"/>
            <a:ext cx="25603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386E"/>
                </a:solidFill>
                <a:effectLst/>
                <a:uLnTx/>
                <a:uFillTx/>
                <a:latin typeface="Segoe UI"/>
                <a:ea typeface="+mn-ea"/>
                <a:cs typeface="Segoe UI"/>
              </a:rPr>
              <a:t>Solder / De-solder</a:t>
            </a:r>
            <a:endParaRPr kumimoji="0" lang="en-US" sz="1200" b="0" i="1" u="none" strike="noStrike" kern="1200" cap="none" spc="0" normalizeH="0" baseline="0" noProof="0" dirty="0">
              <a:ln>
                <a:noFill/>
              </a:ln>
              <a:solidFill>
                <a:srgbClr val="00386E"/>
              </a:solidFill>
              <a:effectLst/>
              <a:uLnTx/>
              <a:uFillTx/>
              <a:latin typeface="Segoe UI"/>
              <a:ea typeface="+mn-ea"/>
              <a:cs typeface="Segoe UI"/>
            </a:endParaRPr>
          </a:p>
        </p:txBody>
      </p:sp>
      <p:sp>
        <p:nvSpPr>
          <p:cNvPr id="21" name="Freeform 97"/>
          <p:cNvSpPr>
            <a:spLocks/>
          </p:cNvSpPr>
          <p:nvPr/>
        </p:nvSpPr>
        <p:spPr bwMode="auto">
          <a:xfrm>
            <a:off x="4563311" y="4126455"/>
            <a:ext cx="383161" cy="243159"/>
          </a:xfrm>
          <a:custGeom>
            <a:avLst/>
            <a:gdLst>
              <a:gd name="T0" fmla="*/ 23 w 44"/>
              <a:gd name="T1" fmla="*/ 28 h 28"/>
              <a:gd name="T2" fmla="*/ 21 w 44"/>
              <a:gd name="T3" fmla="*/ 28 h 28"/>
              <a:gd name="T4" fmla="*/ 1 w 44"/>
              <a:gd name="T5" fmla="*/ 8 h 28"/>
              <a:gd name="T6" fmla="*/ 1 w 44"/>
              <a:gd name="T7" fmla="*/ 5 h 28"/>
              <a:gd name="T8" fmla="*/ 5 w 44"/>
              <a:gd name="T9" fmla="*/ 1 h 28"/>
              <a:gd name="T10" fmla="*/ 8 w 44"/>
              <a:gd name="T11" fmla="*/ 1 h 28"/>
              <a:gd name="T12" fmla="*/ 22 w 44"/>
              <a:gd name="T13" fmla="*/ 15 h 28"/>
              <a:gd name="T14" fmla="*/ 36 w 44"/>
              <a:gd name="T15" fmla="*/ 1 h 28"/>
              <a:gd name="T16" fmla="*/ 39 w 44"/>
              <a:gd name="T17" fmla="*/ 1 h 28"/>
              <a:gd name="T18" fmla="*/ 43 w 44"/>
              <a:gd name="T19" fmla="*/ 5 h 28"/>
              <a:gd name="T20" fmla="*/ 43 w 44"/>
              <a:gd name="T21" fmla="*/ 8 h 28"/>
              <a:gd name="T22" fmla="*/ 23 w 44"/>
              <a:gd name="T2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28">
                <a:moveTo>
                  <a:pt x="23" y="28"/>
                </a:moveTo>
                <a:cubicBezTo>
                  <a:pt x="22" y="28"/>
                  <a:pt x="21" y="28"/>
                  <a:pt x="21" y="28"/>
                </a:cubicBezTo>
                <a:cubicBezTo>
                  <a:pt x="1" y="8"/>
                  <a:pt x="1" y="8"/>
                  <a:pt x="1" y="8"/>
                </a:cubicBezTo>
                <a:cubicBezTo>
                  <a:pt x="0" y="7"/>
                  <a:pt x="0" y="6"/>
                  <a:pt x="1" y="5"/>
                </a:cubicBezTo>
                <a:cubicBezTo>
                  <a:pt x="5" y="1"/>
                  <a:pt x="5" y="1"/>
                  <a:pt x="5" y="1"/>
                </a:cubicBezTo>
                <a:cubicBezTo>
                  <a:pt x="6" y="0"/>
                  <a:pt x="7" y="0"/>
                  <a:pt x="8" y="1"/>
                </a:cubicBezTo>
                <a:cubicBezTo>
                  <a:pt x="22" y="15"/>
                  <a:pt x="22" y="15"/>
                  <a:pt x="22" y="15"/>
                </a:cubicBezTo>
                <a:cubicBezTo>
                  <a:pt x="36" y="1"/>
                  <a:pt x="36" y="1"/>
                  <a:pt x="36" y="1"/>
                </a:cubicBezTo>
                <a:cubicBezTo>
                  <a:pt x="37" y="0"/>
                  <a:pt x="38" y="0"/>
                  <a:pt x="39" y="1"/>
                </a:cubicBezTo>
                <a:cubicBezTo>
                  <a:pt x="43" y="5"/>
                  <a:pt x="43" y="5"/>
                  <a:pt x="43" y="5"/>
                </a:cubicBezTo>
                <a:cubicBezTo>
                  <a:pt x="44" y="6"/>
                  <a:pt x="44" y="7"/>
                  <a:pt x="43" y="8"/>
                </a:cubicBezTo>
                <a:lnTo>
                  <a:pt x="23" y="28"/>
                </a:ln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700" b="0" i="0" u="none" strike="noStrike" kern="1200" cap="none" spc="0" normalizeH="0" baseline="0" noProof="0">
              <a:ln>
                <a:noFill/>
              </a:ln>
              <a:solidFill>
                <a:prstClr val="black"/>
              </a:solidFill>
              <a:effectLst/>
              <a:uLnTx/>
              <a:uFillTx/>
              <a:latin typeface="Segoe UI"/>
              <a:ea typeface="+mn-ea"/>
              <a:cs typeface="Segoe UI"/>
            </a:endParaRPr>
          </a:p>
        </p:txBody>
      </p:sp>
      <p:sp>
        <p:nvSpPr>
          <p:cNvPr id="14" name="TextBox 13"/>
          <p:cNvSpPr txBox="1"/>
          <p:nvPr/>
        </p:nvSpPr>
        <p:spPr>
          <a:xfrm>
            <a:off x="6156950" y="4543053"/>
            <a:ext cx="25603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386E"/>
                </a:solidFill>
                <a:effectLst/>
                <a:uLnTx/>
                <a:uFillTx/>
                <a:latin typeface="Segoe UI"/>
                <a:ea typeface="+mn-ea"/>
                <a:cs typeface="Segoe UI"/>
              </a:rPr>
              <a:t>NVM</a:t>
            </a:r>
            <a:endParaRPr kumimoji="0" lang="en-US" sz="1600" b="0" i="1" u="none" strike="noStrike" kern="1200" cap="none" spc="0" normalizeH="0" baseline="0" noProof="0" dirty="0">
              <a:ln>
                <a:noFill/>
              </a:ln>
              <a:solidFill>
                <a:srgbClr val="00386E"/>
              </a:solidFill>
              <a:effectLst/>
              <a:uLnTx/>
              <a:uFillTx/>
              <a:latin typeface="Segoe UI"/>
              <a:ea typeface="+mn-ea"/>
              <a:cs typeface="Segoe UI"/>
            </a:endParaRPr>
          </a:p>
        </p:txBody>
      </p:sp>
      <p:sp>
        <p:nvSpPr>
          <p:cNvPr id="22" name="Freeform 97"/>
          <p:cNvSpPr>
            <a:spLocks/>
          </p:cNvSpPr>
          <p:nvPr/>
        </p:nvSpPr>
        <p:spPr bwMode="auto">
          <a:xfrm>
            <a:off x="7245531" y="4126455"/>
            <a:ext cx="383161" cy="243159"/>
          </a:xfrm>
          <a:custGeom>
            <a:avLst/>
            <a:gdLst>
              <a:gd name="T0" fmla="*/ 23 w 44"/>
              <a:gd name="T1" fmla="*/ 28 h 28"/>
              <a:gd name="T2" fmla="*/ 21 w 44"/>
              <a:gd name="T3" fmla="*/ 28 h 28"/>
              <a:gd name="T4" fmla="*/ 1 w 44"/>
              <a:gd name="T5" fmla="*/ 8 h 28"/>
              <a:gd name="T6" fmla="*/ 1 w 44"/>
              <a:gd name="T7" fmla="*/ 5 h 28"/>
              <a:gd name="T8" fmla="*/ 5 w 44"/>
              <a:gd name="T9" fmla="*/ 1 h 28"/>
              <a:gd name="T10" fmla="*/ 8 w 44"/>
              <a:gd name="T11" fmla="*/ 1 h 28"/>
              <a:gd name="T12" fmla="*/ 22 w 44"/>
              <a:gd name="T13" fmla="*/ 15 h 28"/>
              <a:gd name="T14" fmla="*/ 36 w 44"/>
              <a:gd name="T15" fmla="*/ 1 h 28"/>
              <a:gd name="T16" fmla="*/ 39 w 44"/>
              <a:gd name="T17" fmla="*/ 1 h 28"/>
              <a:gd name="T18" fmla="*/ 43 w 44"/>
              <a:gd name="T19" fmla="*/ 5 h 28"/>
              <a:gd name="T20" fmla="*/ 43 w 44"/>
              <a:gd name="T21" fmla="*/ 8 h 28"/>
              <a:gd name="T22" fmla="*/ 23 w 44"/>
              <a:gd name="T2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28">
                <a:moveTo>
                  <a:pt x="23" y="28"/>
                </a:moveTo>
                <a:cubicBezTo>
                  <a:pt x="22" y="28"/>
                  <a:pt x="21" y="28"/>
                  <a:pt x="21" y="28"/>
                </a:cubicBezTo>
                <a:cubicBezTo>
                  <a:pt x="1" y="8"/>
                  <a:pt x="1" y="8"/>
                  <a:pt x="1" y="8"/>
                </a:cubicBezTo>
                <a:cubicBezTo>
                  <a:pt x="0" y="7"/>
                  <a:pt x="0" y="6"/>
                  <a:pt x="1" y="5"/>
                </a:cubicBezTo>
                <a:cubicBezTo>
                  <a:pt x="5" y="1"/>
                  <a:pt x="5" y="1"/>
                  <a:pt x="5" y="1"/>
                </a:cubicBezTo>
                <a:cubicBezTo>
                  <a:pt x="6" y="0"/>
                  <a:pt x="7" y="0"/>
                  <a:pt x="8" y="1"/>
                </a:cubicBezTo>
                <a:cubicBezTo>
                  <a:pt x="22" y="15"/>
                  <a:pt x="22" y="15"/>
                  <a:pt x="22" y="15"/>
                </a:cubicBezTo>
                <a:cubicBezTo>
                  <a:pt x="36" y="1"/>
                  <a:pt x="36" y="1"/>
                  <a:pt x="36" y="1"/>
                </a:cubicBezTo>
                <a:cubicBezTo>
                  <a:pt x="37" y="0"/>
                  <a:pt x="38" y="0"/>
                  <a:pt x="39" y="1"/>
                </a:cubicBezTo>
                <a:cubicBezTo>
                  <a:pt x="43" y="5"/>
                  <a:pt x="43" y="5"/>
                  <a:pt x="43" y="5"/>
                </a:cubicBezTo>
                <a:cubicBezTo>
                  <a:pt x="44" y="6"/>
                  <a:pt x="44" y="7"/>
                  <a:pt x="43" y="8"/>
                </a:cubicBezTo>
                <a:lnTo>
                  <a:pt x="23" y="28"/>
                </a:ln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700" b="0" i="0" u="none" strike="noStrike" kern="1200" cap="none" spc="0" normalizeH="0" baseline="0" noProof="0">
              <a:ln>
                <a:noFill/>
              </a:ln>
              <a:solidFill>
                <a:prstClr val="black"/>
              </a:solidFill>
              <a:effectLst/>
              <a:uLnTx/>
              <a:uFillTx/>
              <a:latin typeface="Segoe UI"/>
              <a:ea typeface="+mn-ea"/>
              <a:cs typeface="Segoe UI"/>
            </a:endParaRPr>
          </a:p>
        </p:txBody>
      </p:sp>
      <p:sp>
        <p:nvSpPr>
          <p:cNvPr id="15" name="TextBox 14"/>
          <p:cNvSpPr txBox="1"/>
          <p:nvPr/>
        </p:nvSpPr>
        <p:spPr>
          <a:xfrm>
            <a:off x="8839170" y="4543053"/>
            <a:ext cx="25603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386E"/>
                </a:solidFill>
                <a:effectLst/>
                <a:uLnTx/>
                <a:uFillTx/>
                <a:latin typeface="Segoe UI"/>
                <a:ea typeface="+mn-ea"/>
                <a:cs typeface="Segoe UI"/>
              </a:rPr>
              <a:t>ATC</a:t>
            </a:r>
            <a:endParaRPr kumimoji="0" lang="en-US" sz="1600" b="0" i="1" u="none" strike="noStrike" kern="1200" cap="none" spc="0" normalizeH="0" baseline="0" noProof="0" dirty="0">
              <a:ln>
                <a:noFill/>
              </a:ln>
              <a:solidFill>
                <a:srgbClr val="00386E"/>
              </a:solidFill>
              <a:effectLst/>
              <a:uLnTx/>
              <a:uFillTx/>
              <a:latin typeface="Segoe UI"/>
              <a:ea typeface="+mn-ea"/>
              <a:cs typeface="Segoe UI"/>
            </a:endParaRPr>
          </a:p>
        </p:txBody>
      </p:sp>
      <p:sp>
        <p:nvSpPr>
          <p:cNvPr id="23" name="Freeform 97"/>
          <p:cNvSpPr>
            <a:spLocks/>
          </p:cNvSpPr>
          <p:nvPr/>
        </p:nvSpPr>
        <p:spPr bwMode="auto">
          <a:xfrm>
            <a:off x="9927751" y="4126455"/>
            <a:ext cx="383161" cy="243159"/>
          </a:xfrm>
          <a:custGeom>
            <a:avLst/>
            <a:gdLst>
              <a:gd name="T0" fmla="*/ 23 w 44"/>
              <a:gd name="T1" fmla="*/ 28 h 28"/>
              <a:gd name="T2" fmla="*/ 21 w 44"/>
              <a:gd name="T3" fmla="*/ 28 h 28"/>
              <a:gd name="T4" fmla="*/ 1 w 44"/>
              <a:gd name="T5" fmla="*/ 8 h 28"/>
              <a:gd name="T6" fmla="*/ 1 w 44"/>
              <a:gd name="T7" fmla="*/ 5 h 28"/>
              <a:gd name="T8" fmla="*/ 5 w 44"/>
              <a:gd name="T9" fmla="*/ 1 h 28"/>
              <a:gd name="T10" fmla="*/ 8 w 44"/>
              <a:gd name="T11" fmla="*/ 1 h 28"/>
              <a:gd name="T12" fmla="*/ 22 w 44"/>
              <a:gd name="T13" fmla="*/ 15 h 28"/>
              <a:gd name="T14" fmla="*/ 36 w 44"/>
              <a:gd name="T15" fmla="*/ 1 h 28"/>
              <a:gd name="T16" fmla="*/ 39 w 44"/>
              <a:gd name="T17" fmla="*/ 1 h 28"/>
              <a:gd name="T18" fmla="*/ 43 w 44"/>
              <a:gd name="T19" fmla="*/ 5 h 28"/>
              <a:gd name="T20" fmla="*/ 43 w 44"/>
              <a:gd name="T21" fmla="*/ 8 h 28"/>
              <a:gd name="T22" fmla="*/ 23 w 44"/>
              <a:gd name="T2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28">
                <a:moveTo>
                  <a:pt x="23" y="28"/>
                </a:moveTo>
                <a:cubicBezTo>
                  <a:pt x="22" y="28"/>
                  <a:pt x="21" y="28"/>
                  <a:pt x="21" y="28"/>
                </a:cubicBezTo>
                <a:cubicBezTo>
                  <a:pt x="1" y="8"/>
                  <a:pt x="1" y="8"/>
                  <a:pt x="1" y="8"/>
                </a:cubicBezTo>
                <a:cubicBezTo>
                  <a:pt x="0" y="7"/>
                  <a:pt x="0" y="6"/>
                  <a:pt x="1" y="5"/>
                </a:cubicBezTo>
                <a:cubicBezTo>
                  <a:pt x="5" y="1"/>
                  <a:pt x="5" y="1"/>
                  <a:pt x="5" y="1"/>
                </a:cubicBezTo>
                <a:cubicBezTo>
                  <a:pt x="6" y="0"/>
                  <a:pt x="7" y="0"/>
                  <a:pt x="8" y="1"/>
                </a:cubicBezTo>
                <a:cubicBezTo>
                  <a:pt x="22" y="15"/>
                  <a:pt x="22" y="15"/>
                  <a:pt x="22" y="15"/>
                </a:cubicBezTo>
                <a:cubicBezTo>
                  <a:pt x="36" y="1"/>
                  <a:pt x="36" y="1"/>
                  <a:pt x="36" y="1"/>
                </a:cubicBezTo>
                <a:cubicBezTo>
                  <a:pt x="37" y="0"/>
                  <a:pt x="38" y="0"/>
                  <a:pt x="39" y="1"/>
                </a:cubicBezTo>
                <a:cubicBezTo>
                  <a:pt x="43" y="5"/>
                  <a:pt x="43" y="5"/>
                  <a:pt x="43" y="5"/>
                </a:cubicBezTo>
                <a:cubicBezTo>
                  <a:pt x="44" y="6"/>
                  <a:pt x="44" y="7"/>
                  <a:pt x="43" y="8"/>
                </a:cubicBezTo>
                <a:lnTo>
                  <a:pt x="23" y="28"/>
                </a:lnTo>
                <a:close/>
              </a:path>
            </a:pathLst>
          </a:custGeom>
          <a:solidFill>
            <a:schemeClr val="accent4">
              <a:lumMod val="60000"/>
              <a:lumOff val="4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700" b="0" i="0" u="none" strike="noStrike" kern="1200" cap="none" spc="0" normalizeH="0" baseline="0" noProof="0">
              <a:ln>
                <a:noFill/>
              </a:ln>
              <a:solidFill>
                <a:prstClr val="black"/>
              </a:solidFill>
              <a:effectLst/>
              <a:uLnTx/>
              <a:uFillTx/>
              <a:latin typeface="Segoe UI"/>
              <a:ea typeface="+mn-ea"/>
              <a:cs typeface="Segoe UI"/>
            </a:endParaRPr>
          </a:p>
        </p:txBody>
      </p:sp>
      <p:pic>
        <p:nvPicPr>
          <p:cNvPr id="7" name="Picture Placeholder 6"/>
          <p:cNvPicPr>
            <a:picLocks noGrp="1" noChangeAspect="1"/>
          </p:cNvPicPr>
          <p:nvPr>
            <p:ph type="pic" sz="quarter" idx="4294967295"/>
          </p:nvPr>
        </p:nvPicPr>
        <p:blipFill>
          <a:blip r:embed="rId2" cstate="email">
            <a:extLst>
              <a:ext uri="{28A0092B-C50C-407E-A947-70E740481C1C}">
                <a14:useLocalDpi xmlns:a14="http://schemas.microsoft.com/office/drawing/2010/main"/>
              </a:ext>
            </a:extLst>
          </a:blip>
          <a:stretch>
            <a:fillRect/>
          </a:stretch>
        </p:blipFill>
        <p:spPr>
          <a:xfrm>
            <a:off x="1066833" y="1783098"/>
            <a:ext cx="2011680" cy="2011680"/>
          </a:xfrm>
          <a:custGeom>
            <a:avLst/>
            <a:gdLst>
              <a:gd name="connsiteX0" fmla="*/ 1005840 w 2011680"/>
              <a:gd name="connsiteY0" fmla="*/ 0 h 2011680"/>
              <a:gd name="connsiteX1" fmla="*/ 2011680 w 2011680"/>
              <a:gd name="connsiteY1" fmla="*/ 1005840 h 2011680"/>
              <a:gd name="connsiteX2" fmla="*/ 1005840 w 2011680"/>
              <a:gd name="connsiteY2" fmla="*/ 2011680 h 2011680"/>
              <a:gd name="connsiteX3" fmla="*/ 0 w 2011680"/>
              <a:gd name="connsiteY3" fmla="*/ 1005840 h 2011680"/>
              <a:gd name="connsiteX4" fmla="*/ 1005840 w 2011680"/>
              <a:gd name="connsiteY4" fmla="*/ 0 h 20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2011680">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p:spPr>
      </p:pic>
      <p:pic>
        <p:nvPicPr>
          <p:cNvPr id="8" name="Picture Placeholder 7"/>
          <p:cNvPicPr>
            <a:picLocks noGrp="1" noChangeAspect="1"/>
          </p:cNvPicPr>
          <p:nvPr>
            <p:ph type="pic" sz="quarter" idx="4294967295"/>
          </p:nvPr>
        </p:nvPicPr>
        <p:blipFill>
          <a:blip r:embed="rId3" cstate="email">
            <a:extLst>
              <a:ext uri="{28A0092B-C50C-407E-A947-70E740481C1C}">
                <a14:useLocalDpi xmlns:a14="http://schemas.microsoft.com/office/drawing/2010/main"/>
              </a:ext>
            </a:extLst>
          </a:blip>
          <a:stretch>
            <a:fillRect/>
          </a:stretch>
        </p:blipFill>
        <p:spPr>
          <a:xfrm>
            <a:off x="3749043" y="1783098"/>
            <a:ext cx="1999282" cy="2011680"/>
          </a:xfrm>
          <a:custGeom>
            <a:avLst/>
            <a:gdLst>
              <a:gd name="connsiteX0" fmla="*/ 1005840 w 2011680"/>
              <a:gd name="connsiteY0" fmla="*/ 0 h 2011680"/>
              <a:gd name="connsiteX1" fmla="*/ 2011680 w 2011680"/>
              <a:gd name="connsiteY1" fmla="*/ 1005840 h 2011680"/>
              <a:gd name="connsiteX2" fmla="*/ 1005840 w 2011680"/>
              <a:gd name="connsiteY2" fmla="*/ 2011680 h 2011680"/>
              <a:gd name="connsiteX3" fmla="*/ 0 w 2011680"/>
              <a:gd name="connsiteY3" fmla="*/ 1005840 h 2011680"/>
              <a:gd name="connsiteX4" fmla="*/ 1005840 w 2011680"/>
              <a:gd name="connsiteY4" fmla="*/ 0 h 20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2011680">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ln>
            <a:noFill/>
          </a:ln>
        </p:spPr>
      </p:pic>
      <p:pic>
        <p:nvPicPr>
          <p:cNvPr id="9" name="Picture Placeholder 8"/>
          <p:cNvPicPr>
            <a:picLocks noGrp="1" noChangeAspect="1"/>
          </p:cNvPicPr>
          <p:nvPr>
            <p:ph type="pic" sz="quarter" idx="4294967295"/>
          </p:nvPr>
        </p:nvPicPr>
        <p:blipFill>
          <a:blip r:embed="rId4" cstate="email">
            <a:extLst>
              <a:ext uri="{28A0092B-C50C-407E-A947-70E740481C1C}">
                <a14:useLocalDpi xmlns:a14="http://schemas.microsoft.com/office/drawing/2010/main"/>
              </a:ext>
            </a:extLst>
          </a:blip>
          <a:stretch>
            <a:fillRect/>
          </a:stretch>
        </p:blipFill>
        <p:spPr>
          <a:xfrm>
            <a:off x="6431255" y="1783098"/>
            <a:ext cx="2011680" cy="2011680"/>
          </a:xfrm>
          <a:custGeom>
            <a:avLst/>
            <a:gdLst>
              <a:gd name="connsiteX0" fmla="*/ 1005840 w 2011680"/>
              <a:gd name="connsiteY0" fmla="*/ 0 h 2011680"/>
              <a:gd name="connsiteX1" fmla="*/ 2011680 w 2011680"/>
              <a:gd name="connsiteY1" fmla="*/ 1005840 h 2011680"/>
              <a:gd name="connsiteX2" fmla="*/ 1005840 w 2011680"/>
              <a:gd name="connsiteY2" fmla="*/ 2011680 h 2011680"/>
              <a:gd name="connsiteX3" fmla="*/ 0 w 2011680"/>
              <a:gd name="connsiteY3" fmla="*/ 1005840 h 2011680"/>
              <a:gd name="connsiteX4" fmla="*/ 1005840 w 2011680"/>
              <a:gd name="connsiteY4" fmla="*/ 0 h 20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2011680">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p:spPr>
      </p:pic>
      <p:pic>
        <p:nvPicPr>
          <p:cNvPr id="10" name="Picture Placeholder 9"/>
          <p:cNvPicPr>
            <a:picLocks noGrp="1" noChangeAspect="1"/>
          </p:cNvPicPr>
          <p:nvPr>
            <p:ph type="pic" sz="quarter" idx="4294967295"/>
          </p:nvPr>
        </p:nvPicPr>
        <p:blipFill>
          <a:blip r:embed="rId5" cstate="email">
            <a:extLst>
              <a:ext uri="{28A0092B-C50C-407E-A947-70E740481C1C}">
                <a14:useLocalDpi xmlns:a14="http://schemas.microsoft.com/office/drawing/2010/main"/>
              </a:ext>
            </a:extLst>
          </a:blip>
          <a:stretch>
            <a:fillRect/>
          </a:stretch>
        </p:blipFill>
        <p:spPr>
          <a:xfrm>
            <a:off x="9118353" y="1752248"/>
            <a:ext cx="2011680" cy="2042529"/>
          </a:xfrm>
          <a:custGeom>
            <a:avLst/>
            <a:gdLst>
              <a:gd name="connsiteX0" fmla="*/ 1005840 w 2011680"/>
              <a:gd name="connsiteY0" fmla="*/ 0 h 2011680"/>
              <a:gd name="connsiteX1" fmla="*/ 2011680 w 2011680"/>
              <a:gd name="connsiteY1" fmla="*/ 1005840 h 2011680"/>
              <a:gd name="connsiteX2" fmla="*/ 1005840 w 2011680"/>
              <a:gd name="connsiteY2" fmla="*/ 2011680 h 2011680"/>
              <a:gd name="connsiteX3" fmla="*/ 0 w 2011680"/>
              <a:gd name="connsiteY3" fmla="*/ 1005840 h 2011680"/>
              <a:gd name="connsiteX4" fmla="*/ 1005840 w 2011680"/>
              <a:gd name="connsiteY4" fmla="*/ 0 h 20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2011680">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p:spPr>
      </p:pic>
      <p:grpSp>
        <p:nvGrpSpPr>
          <p:cNvPr id="29" name="Group 28"/>
          <p:cNvGrpSpPr/>
          <p:nvPr/>
        </p:nvGrpSpPr>
        <p:grpSpPr>
          <a:xfrm>
            <a:off x="4440031" y="415978"/>
            <a:ext cx="3311939" cy="748138"/>
            <a:chOff x="482674" y="1268795"/>
            <a:chExt cx="2601811" cy="748138"/>
          </a:xfrm>
        </p:grpSpPr>
        <p:grpSp>
          <p:nvGrpSpPr>
            <p:cNvPr id="30" name="Group 29"/>
            <p:cNvGrpSpPr/>
            <p:nvPr/>
          </p:nvGrpSpPr>
          <p:grpSpPr>
            <a:xfrm>
              <a:off x="482674" y="1479942"/>
              <a:ext cx="673791" cy="536991"/>
              <a:chOff x="-579170" y="631041"/>
              <a:chExt cx="739736" cy="589547"/>
            </a:xfrm>
          </p:grpSpPr>
          <p:cxnSp>
            <p:nvCxnSpPr>
              <p:cNvPr id="37" name="Straight Connector 36"/>
              <p:cNvCxnSpPr/>
              <p:nvPr/>
            </p:nvCxnSpPr>
            <p:spPr>
              <a:xfrm>
                <a:off x="-565474" y="631041"/>
                <a:ext cx="0" cy="589547"/>
              </a:xfrm>
              <a:prstGeom prst="line">
                <a:avLst/>
              </a:prstGeom>
              <a:ln w="63500">
                <a:solidFill>
                  <a:schemeClr val="accent1">
                    <a:alpha val="73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579170" y="1200470"/>
                <a:ext cx="739736" cy="1"/>
              </a:xfrm>
              <a:prstGeom prst="line">
                <a:avLst/>
              </a:prstGeom>
              <a:ln w="63500">
                <a:solidFill>
                  <a:schemeClr val="accent1">
                    <a:alpha val="73000"/>
                  </a:schemeClr>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rot="10800000">
              <a:off x="2410694" y="1268795"/>
              <a:ext cx="673791" cy="536991"/>
              <a:chOff x="2179045" y="642053"/>
              <a:chExt cx="739736" cy="589547"/>
            </a:xfrm>
          </p:grpSpPr>
          <p:cxnSp>
            <p:nvCxnSpPr>
              <p:cNvPr id="35" name="Straight Connector 34"/>
              <p:cNvCxnSpPr/>
              <p:nvPr/>
            </p:nvCxnSpPr>
            <p:spPr>
              <a:xfrm>
                <a:off x="2202580" y="642053"/>
                <a:ext cx="0" cy="589547"/>
              </a:xfrm>
              <a:prstGeom prst="line">
                <a:avLst/>
              </a:prstGeom>
              <a:ln w="63500">
                <a:solidFill>
                  <a:schemeClr val="accent1">
                    <a:alpha val="7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2179045" y="1211478"/>
                <a:ext cx="739736" cy="1"/>
              </a:xfrm>
              <a:prstGeom prst="line">
                <a:avLst/>
              </a:prstGeom>
              <a:ln w="63500">
                <a:solidFill>
                  <a:schemeClr val="accent1">
                    <a:alpha val="73000"/>
                  </a:schemeClr>
                </a:solidFill>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658874" y="1395126"/>
              <a:ext cx="236384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386E"/>
                  </a:solidFill>
                  <a:effectLst/>
                  <a:uLnTx/>
                  <a:uFillTx/>
                  <a:latin typeface="Segoe UI"/>
                  <a:ea typeface="+mn-ea"/>
                  <a:cs typeface="Segoe UI"/>
                </a:rPr>
                <a:t>Avionics/Systems</a:t>
              </a:r>
            </a:p>
          </p:txBody>
        </p:sp>
      </p:grpSp>
      <p:sp>
        <p:nvSpPr>
          <p:cNvPr id="12" name="Rectangle 11"/>
          <p:cNvSpPr/>
          <p:nvPr/>
        </p:nvSpPr>
        <p:spPr>
          <a:xfrm>
            <a:off x="1125383" y="5167861"/>
            <a:ext cx="2139576"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Segoe UI"/>
                <a:ea typeface="+mn-ea"/>
                <a:cs typeface="Segoe UI"/>
              </a:rPr>
              <a:t>UFED TK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Segoe UI"/>
                <a:ea typeface="+mn-ea"/>
                <a:cs typeface="Segoe UI"/>
              </a:rPr>
              <a:t>ruggedized mobile forensic solution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Segoe UI"/>
                <a:ea typeface="+mn-ea"/>
                <a:cs typeface="Segoe UI"/>
              </a:rPr>
              <a:t>Android, iOS, BlackBerry &amp; SIM</a:t>
            </a:r>
          </a:p>
        </p:txBody>
      </p:sp>
      <p:sp>
        <p:nvSpPr>
          <p:cNvPr id="16" name="Rectangle 15"/>
          <p:cNvSpPr/>
          <p:nvPr/>
        </p:nvSpPr>
        <p:spPr>
          <a:xfrm>
            <a:off x="3535986" y="5167861"/>
            <a:ext cx="2464407" cy="75405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Segoe UI"/>
                <a:ea typeface="+mn-ea"/>
                <a:cs typeface="Segoe UI"/>
              </a:rPr>
              <a:t>PDR IR-E3</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Segoe UI"/>
                <a:ea typeface="+mn-ea"/>
                <a:cs typeface="Segoe UI"/>
              </a:rPr>
              <a:t>Vacuum Placement System</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Segoe UI"/>
                <a:ea typeface="+mn-ea"/>
                <a:cs typeface="Segoe UI"/>
              </a:rPr>
              <a:t>Noncontact, IR Sensor &amp; preheating</a:t>
            </a:r>
          </a:p>
        </p:txBody>
      </p:sp>
      <p:sp>
        <p:nvSpPr>
          <p:cNvPr id="17" name="Rectangle 16"/>
          <p:cNvSpPr/>
          <p:nvPr/>
        </p:nvSpPr>
        <p:spPr>
          <a:xfrm>
            <a:off x="6259745" y="5167861"/>
            <a:ext cx="2354729"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Segoe UI"/>
                <a:ea typeface="+mn-ea"/>
                <a:cs typeface="Segoe UI"/>
              </a:rPr>
              <a:t>RUSOLUT VNR READER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Segoe UI"/>
                <a:ea typeface="+mn-ea"/>
                <a:cs typeface="Segoe UI"/>
              </a:rPr>
              <a:t>Universal socket to read NAND memory of any existing and future package</a:t>
            </a:r>
          </a:p>
        </p:txBody>
      </p:sp>
      <p:sp>
        <p:nvSpPr>
          <p:cNvPr id="18" name="Rectangle 17"/>
          <p:cNvSpPr/>
          <p:nvPr/>
        </p:nvSpPr>
        <p:spPr>
          <a:xfrm>
            <a:off x="8717270" y="5167860"/>
            <a:ext cx="2924895"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Segoe UI"/>
                <a:ea typeface="+mn-ea"/>
                <a:cs typeface="Segoe UI"/>
              </a:rPr>
              <a:t>INDRA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lumMod val="50000"/>
                </a:prstClr>
              </a:solidFill>
              <a:effectLst/>
              <a:uLnTx/>
              <a:uFillTx/>
              <a:latin typeface="Segoe UI"/>
              <a:ea typeface="+mn-ea"/>
              <a:cs typeface="Segoe U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Segoe UI"/>
                <a:ea typeface="+mn-ea"/>
                <a:cs typeface="Segoe UI"/>
              </a:rPr>
              <a:t>A tool to retrieve the data from the ATC systems and replay the controller display</a:t>
            </a:r>
          </a:p>
        </p:txBody>
      </p:sp>
    </p:spTree>
    <p:extLst>
      <p:ext uri="{BB962C8B-B14F-4D97-AF65-F5344CB8AC3E}">
        <p14:creationId xmlns:p14="http://schemas.microsoft.com/office/powerpoint/2010/main" val="3939604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268625350"/>
              </p:ext>
            </p:extLst>
          </p:nvPr>
        </p:nvGraphicFramePr>
        <p:xfrm>
          <a:off x="2032000" y="1512121"/>
          <a:ext cx="7757459" cy="483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2"/>
          <p:cNvGrpSpPr/>
          <p:nvPr/>
        </p:nvGrpSpPr>
        <p:grpSpPr>
          <a:xfrm>
            <a:off x="4254759" y="398048"/>
            <a:ext cx="3311939" cy="748138"/>
            <a:chOff x="482674" y="1268795"/>
            <a:chExt cx="2601811" cy="748138"/>
          </a:xfrm>
        </p:grpSpPr>
        <p:grpSp>
          <p:nvGrpSpPr>
            <p:cNvPr id="4" name="Group 3"/>
            <p:cNvGrpSpPr/>
            <p:nvPr/>
          </p:nvGrpSpPr>
          <p:grpSpPr>
            <a:xfrm>
              <a:off x="482674" y="1479942"/>
              <a:ext cx="673791" cy="536991"/>
              <a:chOff x="-579170" y="631041"/>
              <a:chExt cx="739736" cy="589547"/>
            </a:xfrm>
          </p:grpSpPr>
          <p:cxnSp>
            <p:nvCxnSpPr>
              <p:cNvPr id="9" name="Straight Connector 8"/>
              <p:cNvCxnSpPr/>
              <p:nvPr/>
            </p:nvCxnSpPr>
            <p:spPr>
              <a:xfrm>
                <a:off x="-565474" y="631041"/>
                <a:ext cx="0" cy="589547"/>
              </a:xfrm>
              <a:prstGeom prst="line">
                <a:avLst/>
              </a:prstGeom>
              <a:ln w="63500">
                <a:solidFill>
                  <a:schemeClr val="accent1">
                    <a:alpha val="73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579170" y="1200470"/>
                <a:ext cx="739736" cy="1"/>
              </a:xfrm>
              <a:prstGeom prst="line">
                <a:avLst/>
              </a:prstGeom>
              <a:ln w="63500">
                <a:solidFill>
                  <a:schemeClr val="accent1">
                    <a:alpha val="73000"/>
                  </a:schemeClr>
                </a:solidFill>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rot="10800000">
              <a:off x="2410694" y="1268795"/>
              <a:ext cx="673791" cy="536991"/>
              <a:chOff x="2179045" y="642053"/>
              <a:chExt cx="739736" cy="589547"/>
            </a:xfrm>
          </p:grpSpPr>
          <p:cxnSp>
            <p:nvCxnSpPr>
              <p:cNvPr id="7" name="Straight Connector 6"/>
              <p:cNvCxnSpPr/>
              <p:nvPr/>
            </p:nvCxnSpPr>
            <p:spPr>
              <a:xfrm>
                <a:off x="2202580" y="642053"/>
                <a:ext cx="0" cy="589547"/>
              </a:xfrm>
              <a:prstGeom prst="line">
                <a:avLst/>
              </a:prstGeom>
              <a:ln w="63500">
                <a:solidFill>
                  <a:schemeClr val="accent1">
                    <a:alpha val="73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179045" y="1211478"/>
                <a:ext cx="739736" cy="1"/>
              </a:xfrm>
              <a:prstGeom prst="line">
                <a:avLst/>
              </a:prstGeom>
              <a:ln w="63500">
                <a:solidFill>
                  <a:schemeClr val="accent1">
                    <a:alpha val="73000"/>
                  </a:schemeClr>
                </a:solidFill>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658874" y="1395126"/>
              <a:ext cx="2363844" cy="461665"/>
            </a:xfrm>
            <a:prstGeom prst="rect">
              <a:avLst/>
            </a:prstGeom>
            <a:noFill/>
          </p:spPr>
          <p:txBody>
            <a:bodyPr wrap="square" rtlCol="0">
              <a:spAutoFit/>
            </a:bodyPr>
            <a:lstStyle/>
            <a:p>
              <a:pPr algn="ctr"/>
              <a:r>
                <a:rPr lang="en-US" sz="2400" b="1" dirty="0">
                  <a:solidFill>
                    <a:srgbClr val="00386E"/>
                  </a:solidFill>
                </a:rPr>
                <a:t>Photography</a:t>
              </a:r>
            </a:p>
          </p:txBody>
        </p:sp>
      </p:grpSp>
    </p:spTree>
    <p:extLst>
      <p:ext uri="{BB962C8B-B14F-4D97-AF65-F5344CB8AC3E}">
        <p14:creationId xmlns:p14="http://schemas.microsoft.com/office/powerpoint/2010/main" val="750230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p:cNvSpPr txBox="1">
            <a:spLocks/>
          </p:cNvSpPr>
          <p:nvPr/>
        </p:nvSpPr>
        <p:spPr>
          <a:xfrm>
            <a:off x="857249" y="4523670"/>
            <a:ext cx="1910665" cy="24414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US" sz="1200" dirty="0">
                <a:solidFill>
                  <a:schemeClr val="accent2"/>
                </a:solidFill>
                <a:latin typeface="Segoe UI" panose="020B0502040204020203" pitchFamily="34" charset="0"/>
                <a:cs typeface="Segoe UI" panose="020B0502040204020203" pitchFamily="34" charset="0"/>
              </a:rPr>
              <a:t>Cutting machine</a:t>
            </a:r>
          </a:p>
          <a:p>
            <a:pPr marL="285750" indent="-285750"/>
            <a:r>
              <a:rPr lang="en-US" sz="1200" dirty="0">
                <a:solidFill>
                  <a:schemeClr val="accent2"/>
                </a:solidFill>
                <a:latin typeface="Segoe UI" panose="020B0502040204020203" pitchFamily="34" charset="0"/>
                <a:cs typeface="Segoe UI" panose="020B0502040204020203" pitchFamily="34" charset="0"/>
              </a:rPr>
              <a:t>Polishing</a:t>
            </a:r>
          </a:p>
          <a:p>
            <a:pPr marL="285750" indent="-285750"/>
            <a:r>
              <a:rPr lang="en-US" sz="1200" dirty="0">
                <a:solidFill>
                  <a:schemeClr val="accent2"/>
                </a:solidFill>
                <a:latin typeface="Segoe UI" panose="020B0502040204020203" pitchFamily="34" charset="0"/>
                <a:cs typeface="Segoe UI" panose="020B0502040204020203" pitchFamily="34" charset="0"/>
              </a:rPr>
              <a:t>Grinding</a:t>
            </a:r>
          </a:p>
        </p:txBody>
      </p:sp>
      <p:sp>
        <p:nvSpPr>
          <p:cNvPr id="3" name="Text Placeholder 5"/>
          <p:cNvSpPr txBox="1">
            <a:spLocks/>
          </p:cNvSpPr>
          <p:nvPr/>
        </p:nvSpPr>
        <p:spPr>
          <a:xfrm>
            <a:off x="2923227" y="4508591"/>
            <a:ext cx="1910665" cy="24414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US" sz="1200" dirty="0">
                <a:solidFill>
                  <a:schemeClr val="accent2"/>
                </a:solidFill>
                <a:latin typeface="Segoe UI" panose="020B0502040204020203" pitchFamily="34" charset="0"/>
                <a:cs typeface="Segoe UI" panose="020B0502040204020203" pitchFamily="34" charset="0"/>
              </a:rPr>
              <a:t>SEM</a:t>
            </a:r>
          </a:p>
          <a:p>
            <a:pPr marL="285750" indent="-285750"/>
            <a:r>
              <a:rPr lang="en-US" sz="1200" dirty="0">
                <a:solidFill>
                  <a:schemeClr val="accent2"/>
                </a:solidFill>
                <a:latin typeface="Segoe UI" panose="020B0502040204020203" pitchFamily="34" charset="0"/>
                <a:cs typeface="Segoe UI" panose="020B0502040204020203" pitchFamily="34" charset="0"/>
              </a:rPr>
              <a:t>Stereo Microscope</a:t>
            </a:r>
          </a:p>
          <a:p>
            <a:pPr marL="285750" indent="-285750"/>
            <a:r>
              <a:rPr lang="en-US" sz="1200" dirty="0">
                <a:solidFill>
                  <a:schemeClr val="accent2"/>
                </a:solidFill>
                <a:latin typeface="Segoe UI" panose="020B0502040204020203" pitchFamily="34" charset="0"/>
                <a:cs typeface="Segoe UI" panose="020B0502040204020203" pitchFamily="34" charset="0"/>
              </a:rPr>
              <a:t>Reflected light Microscope</a:t>
            </a:r>
          </a:p>
          <a:p>
            <a:pPr marL="285750" indent="-285750"/>
            <a:r>
              <a:rPr lang="en-US" sz="1200" dirty="0">
                <a:solidFill>
                  <a:schemeClr val="accent2"/>
                </a:solidFill>
                <a:latin typeface="Segoe UI" panose="020B0502040204020203" pitchFamily="34" charset="0"/>
                <a:cs typeface="Segoe UI" panose="020B0502040204020203" pitchFamily="34" charset="0"/>
              </a:rPr>
              <a:t>Transmission light Microscope</a:t>
            </a:r>
          </a:p>
          <a:p>
            <a:pPr marL="285750" indent="-285750"/>
            <a:endParaRPr lang="en-US" sz="1200" dirty="0">
              <a:solidFill>
                <a:schemeClr val="accent2"/>
              </a:solidFill>
              <a:latin typeface="Segoe UI" panose="020B0502040204020203" pitchFamily="34" charset="0"/>
              <a:cs typeface="Segoe UI" panose="020B0502040204020203" pitchFamily="34" charset="0"/>
            </a:endParaRPr>
          </a:p>
        </p:txBody>
      </p:sp>
      <p:sp>
        <p:nvSpPr>
          <p:cNvPr id="4" name="Text Placeholder 7"/>
          <p:cNvSpPr txBox="1">
            <a:spLocks/>
          </p:cNvSpPr>
          <p:nvPr/>
        </p:nvSpPr>
        <p:spPr>
          <a:xfrm>
            <a:off x="4998905" y="4508590"/>
            <a:ext cx="1910665" cy="24414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US" sz="1200" dirty="0">
                <a:solidFill>
                  <a:schemeClr val="accent2"/>
                </a:solidFill>
                <a:latin typeface="Segoe UI" panose="020B0502040204020203" pitchFamily="34" charset="0"/>
                <a:cs typeface="Segoe UI" panose="020B0502040204020203" pitchFamily="34" charset="0"/>
              </a:rPr>
              <a:t>General Lab balance</a:t>
            </a:r>
          </a:p>
          <a:p>
            <a:pPr marL="285750" indent="-285750"/>
            <a:r>
              <a:rPr lang="en-US" sz="1200" dirty="0">
                <a:solidFill>
                  <a:schemeClr val="accent2"/>
                </a:solidFill>
                <a:latin typeface="Segoe UI" panose="020B0502040204020203" pitchFamily="34" charset="0"/>
                <a:cs typeface="Segoe UI" panose="020B0502040204020203" pitchFamily="34" charset="0"/>
              </a:rPr>
              <a:t>Spark-OES</a:t>
            </a:r>
          </a:p>
          <a:p>
            <a:pPr marL="285750" indent="-285750"/>
            <a:r>
              <a:rPr lang="en-US" sz="1200" dirty="0">
                <a:solidFill>
                  <a:schemeClr val="accent2"/>
                </a:solidFill>
                <a:latin typeface="Segoe UI" panose="020B0502040204020203" pitchFamily="34" charset="0"/>
                <a:cs typeface="Segoe UI" panose="020B0502040204020203" pitchFamily="34" charset="0"/>
              </a:rPr>
              <a:t>Micro-hardness tester</a:t>
            </a:r>
          </a:p>
          <a:p>
            <a:pPr marL="171450" indent="-171450"/>
            <a:endParaRPr lang="en-US" dirty="0"/>
          </a:p>
        </p:txBody>
      </p:sp>
      <p:sp>
        <p:nvSpPr>
          <p:cNvPr id="5" name="Text Placeholder 9"/>
          <p:cNvSpPr txBox="1">
            <a:spLocks/>
          </p:cNvSpPr>
          <p:nvPr/>
        </p:nvSpPr>
        <p:spPr>
          <a:xfrm>
            <a:off x="7157090" y="4523670"/>
            <a:ext cx="1910665" cy="24414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US" sz="1200" dirty="0">
                <a:solidFill>
                  <a:schemeClr val="accent2"/>
                </a:solidFill>
                <a:latin typeface="Segoe UI" panose="020B0502040204020203" pitchFamily="34" charset="0"/>
                <a:cs typeface="Segoe UI" panose="020B0502040204020203" pitchFamily="34" charset="0"/>
              </a:rPr>
              <a:t>Fume hood</a:t>
            </a:r>
          </a:p>
          <a:p>
            <a:pPr marL="285750" indent="-285750"/>
            <a:r>
              <a:rPr lang="en-US" sz="1200" dirty="0">
                <a:solidFill>
                  <a:schemeClr val="accent2"/>
                </a:solidFill>
                <a:latin typeface="Segoe UI" panose="020B0502040204020203" pitchFamily="34" charset="0"/>
                <a:cs typeface="Segoe UI" panose="020B0502040204020203" pitchFamily="34" charset="0"/>
              </a:rPr>
              <a:t>Drying station</a:t>
            </a:r>
          </a:p>
          <a:p>
            <a:pPr marL="285750" indent="-285750"/>
            <a:r>
              <a:rPr lang="en-US" sz="1200" dirty="0">
                <a:solidFill>
                  <a:schemeClr val="accent2"/>
                </a:solidFill>
                <a:latin typeface="Segoe UI" panose="020B0502040204020203" pitchFamily="34" charset="0"/>
                <a:cs typeface="Segoe UI" panose="020B0502040204020203" pitchFamily="34" charset="0"/>
              </a:rPr>
              <a:t>Air compressor</a:t>
            </a:r>
          </a:p>
        </p:txBody>
      </p:sp>
      <p:graphicFrame>
        <p:nvGraphicFramePr>
          <p:cNvPr id="6" name="Diagram 5"/>
          <p:cNvGraphicFramePr/>
          <p:nvPr>
            <p:extLst>
              <p:ext uri="{D42A27DB-BD31-4B8C-83A1-F6EECF244321}">
                <p14:modId xmlns:p14="http://schemas.microsoft.com/office/powerpoint/2010/main" val="3076171246"/>
              </p:ext>
            </p:extLst>
          </p:nvPr>
        </p:nvGraphicFramePr>
        <p:xfrm>
          <a:off x="857249" y="1271849"/>
          <a:ext cx="81280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hape 3610"/>
          <p:cNvSpPr>
            <a:spLocks noChangeAspect="1"/>
          </p:cNvSpPr>
          <p:nvPr/>
        </p:nvSpPr>
        <p:spPr>
          <a:xfrm>
            <a:off x="11066368" y="3138213"/>
            <a:ext cx="446311" cy="545492"/>
          </a:xfrm>
          <a:custGeom>
            <a:avLst/>
            <a:gdLst/>
            <a:ahLst/>
            <a:cxnLst>
              <a:cxn ang="0">
                <a:pos x="wd2" y="hd2"/>
              </a:cxn>
              <a:cxn ang="5400000">
                <a:pos x="wd2" y="hd2"/>
              </a:cxn>
              <a:cxn ang="10800000">
                <a:pos x="wd2" y="hd2"/>
              </a:cxn>
              <a:cxn ang="16200000">
                <a:pos x="wd2" y="hd2"/>
              </a:cxn>
            </a:cxnLst>
            <a:rect l="0" t="0" r="r" b="b"/>
            <a:pathLst>
              <a:path w="21600" h="21600" extrusionOk="0">
                <a:moveTo>
                  <a:pt x="14400" y="13745"/>
                </a:moveTo>
                <a:lnTo>
                  <a:pt x="3600" y="13745"/>
                </a:lnTo>
                <a:cubicBezTo>
                  <a:pt x="3269" y="13745"/>
                  <a:pt x="3000" y="13966"/>
                  <a:pt x="3000" y="14236"/>
                </a:cubicBezTo>
                <a:cubicBezTo>
                  <a:pt x="3000" y="14508"/>
                  <a:pt x="3269" y="14727"/>
                  <a:pt x="3600" y="14727"/>
                </a:cubicBezTo>
                <a:lnTo>
                  <a:pt x="14400" y="14727"/>
                </a:lnTo>
                <a:cubicBezTo>
                  <a:pt x="14731" y="14727"/>
                  <a:pt x="15000" y="14508"/>
                  <a:pt x="15000" y="14236"/>
                </a:cubicBezTo>
                <a:cubicBezTo>
                  <a:pt x="15000" y="13966"/>
                  <a:pt x="14731" y="13745"/>
                  <a:pt x="14400" y="13745"/>
                </a:cubicBezTo>
                <a:moveTo>
                  <a:pt x="3000" y="11291"/>
                </a:moveTo>
                <a:cubicBezTo>
                  <a:pt x="3000" y="11562"/>
                  <a:pt x="3269" y="11782"/>
                  <a:pt x="3600" y="11782"/>
                </a:cubicBezTo>
                <a:lnTo>
                  <a:pt x="18000" y="11782"/>
                </a:lnTo>
                <a:cubicBezTo>
                  <a:pt x="18331" y="11782"/>
                  <a:pt x="18600" y="11562"/>
                  <a:pt x="18600" y="11291"/>
                </a:cubicBezTo>
                <a:cubicBezTo>
                  <a:pt x="18600" y="11020"/>
                  <a:pt x="18331" y="10800"/>
                  <a:pt x="18000" y="10800"/>
                </a:cubicBezTo>
                <a:lnTo>
                  <a:pt x="3600" y="10800"/>
                </a:lnTo>
                <a:cubicBezTo>
                  <a:pt x="3269" y="10800"/>
                  <a:pt x="3000" y="11020"/>
                  <a:pt x="3000" y="11291"/>
                </a:cubicBezTo>
                <a:moveTo>
                  <a:pt x="20400" y="20618"/>
                </a:moveTo>
                <a:lnTo>
                  <a:pt x="6600" y="20618"/>
                </a:lnTo>
                <a:lnTo>
                  <a:pt x="1200" y="16200"/>
                </a:lnTo>
                <a:lnTo>
                  <a:pt x="1200" y="2945"/>
                </a:lnTo>
                <a:lnTo>
                  <a:pt x="4200" y="2945"/>
                </a:lnTo>
                <a:lnTo>
                  <a:pt x="4200" y="4418"/>
                </a:lnTo>
                <a:cubicBezTo>
                  <a:pt x="4200" y="4690"/>
                  <a:pt x="4469" y="4909"/>
                  <a:pt x="4800" y="4909"/>
                </a:cubicBezTo>
                <a:cubicBezTo>
                  <a:pt x="5131" y="4909"/>
                  <a:pt x="5400" y="4690"/>
                  <a:pt x="5400" y="4418"/>
                </a:cubicBezTo>
                <a:lnTo>
                  <a:pt x="5400" y="2945"/>
                </a:lnTo>
                <a:lnTo>
                  <a:pt x="6600" y="2945"/>
                </a:lnTo>
                <a:lnTo>
                  <a:pt x="6600" y="4418"/>
                </a:lnTo>
                <a:cubicBezTo>
                  <a:pt x="6600" y="4690"/>
                  <a:pt x="6869" y="4909"/>
                  <a:pt x="7200" y="4909"/>
                </a:cubicBezTo>
                <a:cubicBezTo>
                  <a:pt x="7531" y="4909"/>
                  <a:pt x="7800" y="4690"/>
                  <a:pt x="7800" y="4418"/>
                </a:cubicBezTo>
                <a:lnTo>
                  <a:pt x="7800" y="2945"/>
                </a:lnTo>
                <a:lnTo>
                  <a:pt x="9000" y="2945"/>
                </a:lnTo>
                <a:lnTo>
                  <a:pt x="9000" y="4418"/>
                </a:lnTo>
                <a:cubicBezTo>
                  <a:pt x="9000" y="4690"/>
                  <a:pt x="9269" y="4909"/>
                  <a:pt x="9600" y="4909"/>
                </a:cubicBezTo>
                <a:cubicBezTo>
                  <a:pt x="9931" y="4909"/>
                  <a:pt x="10200" y="4690"/>
                  <a:pt x="10200" y="4418"/>
                </a:cubicBezTo>
                <a:lnTo>
                  <a:pt x="10200" y="2945"/>
                </a:lnTo>
                <a:lnTo>
                  <a:pt x="11400" y="2945"/>
                </a:lnTo>
                <a:lnTo>
                  <a:pt x="11400" y="4418"/>
                </a:lnTo>
                <a:cubicBezTo>
                  <a:pt x="11400" y="4690"/>
                  <a:pt x="11669" y="4909"/>
                  <a:pt x="12000" y="4909"/>
                </a:cubicBezTo>
                <a:cubicBezTo>
                  <a:pt x="12331" y="4909"/>
                  <a:pt x="12600" y="4690"/>
                  <a:pt x="12600" y="4418"/>
                </a:cubicBezTo>
                <a:lnTo>
                  <a:pt x="12600" y="2945"/>
                </a:lnTo>
                <a:lnTo>
                  <a:pt x="13800" y="2945"/>
                </a:lnTo>
                <a:lnTo>
                  <a:pt x="13800" y="4418"/>
                </a:lnTo>
                <a:cubicBezTo>
                  <a:pt x="13800" y="4690"/>
                  <a:pt x="14069" y="4909"/>
                  <a:pt x="14400" y="4909"/>
                </a:cubicBezTo>
                <a:cubicBezTo>
                  <a:pt x="14731" y="4909"/>
                  <a:pt x="15000" y="4690"/>
                  <a:pt x="15000" y="4418"/>
                </a:cubicBezTo>
                <a:lnTo>
                  <a:pt x="15000" y="2945"/>
                </a:lnTo>
                <a:lnTo>
                  <a:pt x="16200" y="2945"/>
                </a:lnTo>
                <a:lnTo>
                  <a:pt x="16200" y="4418"/>
                </a:lnTo>
                <a:cubicBezTo>
                  <a:pt x="16200" y="4690"/>
                  <a:pt x="16469" y="4909"/>
                  <a:pt x="16800" y="4909"/>
                </a:cubicBezTo>
                <a:cubicBezTo>
                  <a:pt x="17131" y="4909"/>
                  <a:pt x="17400" y="4690"/>
                  <a:pt x="17400" y="4418"/>
                </a:cubicBezTo>
                <a:lnTo>
                  <a:pt x="17400" y="2945"/>
                </a:lnTo>
                <a:lnTo>
                  <a:pt x="20400" y="2945"/>
                </a:lnTo>
                <a:cubicBezTo>
                  <a:pt x="20400" y="2945"/>
                  <a:pt x="20400" y="20618"/>
                  <a:pt x="20400" y="20618"/>
                </a:cubicBezTo>
                <a:close/>
                <a:moveTo>
                  <a:pt x="1200" y="20618"/>
                </a:moveTo>
                <a:lnTo>
                  <a:pt x="1200" y="17673"/>
                </a:lnTo>
                <a:lnTo>
                  <a:pt x="4800" y="20618"/>
                </a:lnTo>
                <a:cubicBezTo>
                  <a:pt x="4800" y="20618"/>
                  <a:pt x="1200" y="20618"/>
                  <a:pt x="1200" y="20618"/>
                </a:cubicBezTo>
                <a:close/>
                <a:moveTo>
                  <a:pt x="20400" y="1964"/>
                </a:moveTo>
                <a:lnTo>
                  <a:pt x="17400" y="1964"/>
                </a:lnTo>
                <a:lnTo>
                  <a:pt x="17400" y="491"/>
                </a:lnTo>
                <a:cubicBezTo>
                  <a:pt x="17400" y="220"/>
                  <a:pt x="17131" y="0"/>
                  <a:pt x="16800" y="0"/>
                </a:cubicBezTo>
                <a:cubicBezTo>
                  <a:pt x="16469" y="0"/>
                  <a:pt x="16200" y="220"/>
                  <a:pt x="16200" y="491"/>
                </a:cubicBezTo>
                <a:lnTo>
                  <a:pt x="16200" y="1964"/>
                </a:lnTo>
                <a:lnTo>
                  <a:pt x="15000" y="1964"/>
                </a:lnTo>
                <a:lnTo>
                  <a:pt x="15000" y="491"/>
                </a:lnTo>
                <a:cubicBezTo>
                  <a:pt x="15000" y="220"/>
                  <a:pt x="14731" y="0"/>
                  <a:pt x="14400" y="0"/>
                </a:cubicBezTo>
                <a:cubicBezTo>
                  <a:pt x="14069" y="0"/>
                  <a:pt x="13800" y="220"/>
                  <a:pt x="13800" y="491"/>
                </a:cubicBezTo>
                <a:lnTo>
                  <a:pt x="13800" y="1964"/>
                </a:lnTo>
                <a:lnTo>
                  <a:pt x="12600" y="1964"/>
                </a:lnTo>
                <a:lnTo>
                  <a:pt x="12600" y="491"/>
                </a:lnTo>
                <a:cubicBezTo>
                  <a:pt x="12600" y="220"/>
                  <a:pt x="12331" y="0"/>
                  <a:pt x="12000" y="0"/>
                </a:cubicBezTo>
                <a:cubicBezTo>
                  <a:pt x="11669" y="0"/>
                  <a:pt x="11400" y="220"/>
                  <a:pt x="11400" y="491"/>
                </a:cubicBezTo>
                <a:lnTo>
                  <a:pt x="11400" y="1964"/>
                </a:lnTo>
                <a:lnTo>
                  <a:pt x="10200" y="1964"/>
                </a:lnTo>
                <a:lnTo>
                  <a:pt x="10200" y="491"/>
                </a:lnTo>
                <a:cubicBezTo>
                  <a:pt x="10200" y="220"/>
                  <a:pt x="9931" y="0"/>
                  <a:pt x="9600" y="0"/>
                </a:cubicBezTo>
                <a:cubicBezTo>
                  <a:pt x="9269" y="0"/>
                  <a:pt x="9000" y="220"/>
                  <a:pt x="9000" y="491"/>
                </a:cubicBezTo>
                <a:lnTo>
                  <a:pt x="9000" y="1964"/>
                </a:lnTo>
                <a:lnTo>
                  <a:pt x="7800" y="1964"/>
                </a:lnTo>
                <a:lnTo>
                  <a:pt x="7800" y="491"/>
                </a:lnTo>
                <a:cubicBezTo>
                  <a:pt x="7800" y="220"/>
                  <a:pt x="7531" y="0"/>
                  <a:pt x="7200" y="0"/>
                </a:cubicBezTo>
                <a:cubicBezTo>
                  <a:pt x="6869" y="0"/>
                  <a:pt x="6600" y="220"/>
                  <a:pt x="6600" y="491"/>
                </a:cubicBezTo>
                <a:lnTo>
                  <a:pt x="6600" y="1964"/>
                </a:lnTo>
                <a:lnTo>
                  <a:pt x="5400" y="1964"/>
                </a:lnTo>
                <a:lnTo>
                  <a:pt x="5400" y="491"/>
                </a:lnTo>
                <a:cubicBezTo>
                  <a:pt x="5400" y="220"/>
                  <a:pt x="5131" y="0"/>
                  <a:pt x="4800" y="0"/>
                </a:cubicBezTo>
                <a:cubicBezTo>
                  <a:pt x="4469" y="0"/>
                  <a:pt x="4200" y="220"/>
                  <a:pt x="4200" y="491"/>
                </a:cubicBezTo>
                <a:lnTo>
                  <a:pt x="4200" y="1964"/>
                </a:lnTo>
                <a:lnTo>
                  <a:pt x="1200" y="1964"/>
                </a:lnTo>
                <a:cubicBezTo>
                  <a:pt x="538" y="1964"/>
                  <a:pt x="0" y="2404"/>
                  <a:pt x="0" y="2945"/>
                </a:cubicBezTo>
                <a:lnTo>
                  <a:pt x="0" y="20618"/>
                </a:lnTo>
                <a:cubicBezTo>
                  <a:pt x="0" y="21161"/>
                  <a:pt x="538" y="21600"/>
                  <a:pt x="1200" y="21600"/>
                </a:cubicBezTo>
                <a:lnTo>
                  <a:pt x="20400" y="21600"/>
                </a:lnTo>
                <a:cubicBezTo>
                  <a:pt x="21062" y="21600"/>
                  <a:pt x="21600" y="21161"/>
                  <a:pt x="21600" y="20618"/>
                </a:cubicBezTo>
                <a:lnTo>
                  <a:pt x="21600" y="2945"/>
                </a:lnTo>
                <a:cubicBezTo>
                  <a:pt x="21600" y="2404"/>
                  <a:pt x="21062" y="1964"/>
                  <a:pt x="20400" y="1964"/>
                </a:cubicBezTo>
                <a:moveTo>
                  <a:pt x="3600" y="8836"/>
                </a:moveTo>
                <a:lnTo>
                  <a:pt x="10800" y="8836"/>
                </a:lnTo>
                <a:cubicBezTo>
                  <a:pt x="11131" y="8836"/>
                  <a:pt x="11400" y="8617"/>
                  <a:pt x="11400" y="8345"/>
                </a:cubicBezTo>
                <a:cubicBezTo>
                  <a:pt x="11400" y="8075"/>
                  <a:pt x="11131" y="7855"/>
                  <a:pt x="10800" y="7855"/>
                </a:cubicBezTo>
                <a:lnTo>
                  <a:pt x="3600" y="7855"/>
                </a:lnTo>
                <a:cubicBezTo>
                  <a:pt x="3269" y="7855"/>
                  <a:pt x="3000" y="8075"/>
                  <a:pt x="3000" y="8345"/>
                </a:cubicBezTo>
                <a:cubicBezTo>
                  <a:pt x="3000" y="8617"/>
                  <a:pt x="3269" y="8836"/>
                  <a:pt x="3600" y="8836"/>
                </a:cubicBezTo>
              </a:path>
            </a:pathLst>
          </a:custGeom>
          <a:solidFill>
            <a:schemeClr val="accent2"/>
          </a:solidFill>
          <a:ln w="12700">
            <a:miter lim="400000"/>
          </a:ln>
        </p:spPr>
        <p:txBody>
          <a:bodyPr lIns="38100" tIns="38100" rIns="38100" bIns="38100" anchor="ctr"/>
          <a:lstStyle/>
          <a:p>
            <a:endParaRPr>
              <a:solidFill>
                <a:prstClr val="black"/>
              </a:solidFill>
            </a:endParaRPr>
          </a:p>
        </p:txBody>
      </p:sp>
      <p:sp>
        <p:nvSpPr>
          <p:cNvPr id="10" name="Shape 3666"/>
          <p:cNvSpPr>
            <a:spLocks noChangeAspect="1"/>
          </p:cNvSpPr>
          <p:nvPr/>
        </p:nvSpPr>
        <p:spPr>
          <a:xfrm>
            <a:off x="10135083" y="3931123"/>
            <a:ext cx="545492" cy="545492"/>
          </a:xfrm>
          <a:custGeom>
            <a:avLst/>
            <a:gdLst/>
            <a:ahLst/>
            <a:cxnLst>
              <a:cxn ang="0">
                <a:pos x="wd2" y="hd2"/>
              </a:cxn>
              <a:cxn ang="5400000">
                <a:pos x="wd2" y="hd2"/>
              </a:cxn>
              <a:cxn ang="10800000">
                <a:pos x="wd2" y="hd2"/>
              </a:cxn>
              <a:cxn ang="16200000">
                <a:pos x="wd2" y="hd2"/>
              </a:cxn>
            </a:cxnLst>
            <a:rect l="0" t="0" r="r" b="b"/>
            <a:pathLst>
              <a:path w="21600" h="21600" extrusionOk="0">
                <a:moveTo>
                  <a:pt x="20618" y="8095"/>
                </a:moveTo>
                <a:lnTo>
                  <a:pt x="20091" y="8641"/>
                </a:lnTo>
                <a:cubicBezTo>
                  <a:pt x="19294" y="8426"/>
                  <a:pt x="18482" y="8322"/>
                  <a:pt x="17675" y="8322"/>
                </a:cubicBezTo>
                <a:lnTo>
                  <a:pt x="17150" y="7378"/>
                </a:lnTo>
                <a:cubicBezTo>
                  <a:pt x="17052" y="7203"/>
                  <a:pt x="16911" y="7036"/>
                  <a:pt x="16741" y="6937"/>
                </a:cubicBezTo>
                <a:cubicBezTo>
                  <a:pt x="16601" y="6856"/>
                  <a:pt x="16442" y="6822"/>
                  <a:pt x="16268" y="6868"/>
                </a:cubicBezTo>
                <a:lnTo>
                  <a:pt x="13487" y="7614"/>
                </a:lnTo>
                <a:cubicBezTo>
                  <a:pt x="13102" y="7716"/>
                  <a:pt x="12995" y="8126"/>
                  <a:pt x="12977" y="8496"/>
                </a:cubicBezTo>
                <a:lnTo>
                  <a:pt x="12996" y="9571"/>
                </a:lnTo>
                <a:cubicBezTo>
                  <a:pt x="12293" y="9974"/>
                  <a:pt x="11639" y="10471"/>
                  <a:pt x="11053" y="11057"/>
                </a:cubicBezTo>
                <a:lnTo>
                  <a:pt x="10023" y="10763"/>
                </a:lnTo>
                <a:cubicBezTo>
                  <a:pt x="9673" y="10664"/>
                  <a:pt x="9239" y="10682"/>
                  <a:pt x="9040" y="11026"/>
                </a:cubicBezTo>
                <a:lnTo>
                  <a:pt x="7600" y="13520"/>
                </a:lnTo>
                <a:cubicBezTo>
                  <a:pt x="7401" y="13864"/>
                  <a:pt x="7614" y="14230"/>
                  <a:pt x="7863" y="14504"/>
                </a:cubicBezTo>
                <a:lnTo>
                  <a:pt x="8633" y="15249"/>
                </a:lnTo>
                <a:cubicBezTo>
                  <a:pt x="8419" y="16049"/>
                  <a:pt x="8315" y="16864"/>
                  <a:pt x="8317" y="17674"/>
                </a:cubicBezTo>
                <a:lnTo>
                  <a:pt x="7377" y="18196"/>
                </a:lnTo>
                <a:cubicBezTo>
                  <a:pt x="7060" y="18374"/>
                  <a:pt x="6765" y="18693"/>
                  <a:pt x="6868" y="19077"/>
                </a:cubicBezTo>
                <a:lnTo>
                  <a:pt x="7281" y="20619"/>
                </a:lnTo>
                <a:lnTo>
                  <a:pt x="1964" y="20619"/>
                </a:lnTo>
                <a:cubicBezTo>
                  <a:pt x="1422" y="20619"/>
                  <a:pt x="982" y="20179"/>
                  <a:pt x="982" y="19636"/>
                </a:cubicBezTo>
                <a:lnTo>
                  <a:pt x="982" y="11291"/>
                </a:lnTo>
                <a:lnTo>
                  <a:pt x="1931" y="11291"/>
                </a:lnTo>
                <a:cubicBezTo>
                  <a:pt x="2328" y="11291"/>
                  <a:pt x="2538" y="10924"/>
                  <a:pt x="2651" y="10571"/>
                </a:cubicBezTo>
                <a:lnTo>
                  <a:pt x="2913" y="9523"/>
                </a:lnTo>
                <a:cubicBezTo>
                  <a:pt x="3711" y="9310"/>
                  <a:pt x="4466" y="8994"/>
                  <a:pt x="5164" y="8591"/>
                </a:cubicBezTo>
                <a:lnTo>
                  <a:pt x="6091" y="9146"/>
                </a:lnTo>
                <a:cubicBezTo>
                  <a:pt x="6275" y="9241"/>
                  <a:pt x="6484" y="9318"/>
                  <a:pt x="6681" y="9318"/>
                </a:cubicBezTo>
                <a:cubicBezTo>
                  <a:pt x="6837" y="9318"/>
                  <a:pt x="6985" y="9270"/>
                  <a:pt x="7110" y="9146"/>
                </a:cubicBezTo>
                <a:lnTo>
                  <a:pt x="9146" y="7110"/>
                </a:lnTo>
                <a:cubicBezTo>
                  <a:pt x="9427" y="6829"/>
                  <a:pt x="9332" y="6405"/>
                  <a:pt x="9146" y="6091"/>
                </a:cubicBezTo>
                <a:lnTo>
                  <a:pt x="8593" y="5170"/>
                </a:lnTo>
                <a:cubicBezTo>
                  <a:pt x="8999" y="4469"/>
                  <a:pt x="9317" y="3712"/>
                  <a:pt x="9531" y="2911"/>
                </a:cubicBezTo>
                <a:lnTo>
                  <a:pt x="10571" y="2651"/>
                </a:lnTo>
                <a:cubicBezTo>
                  <a:pt x="10924" y="2539"/>
                  <a:pt x="11291" y="2329"/>
                  <a:pt x="11291" y="1931"/>
                </a:cubicBezTo>
                <a:lnTo>
                  <a:pt x="11291" y="982"/>
                </a:lnTo>
                <a:lnTo>
                  <a:pt x="19636" y="982"/>
                </a:lnTo>
                <a:cubicBezTo>
                  <a:pt x="20178" y="982"/>
                  <a:pt x="20618" y="1422"/>
                  <a:pt x="20618" y="1964"/>
                </a:cubicBezTo>
                <a:cubicBezTo>
                  <a:pt x="20618" y="1964"/>
                  <a:pt x="20618" y="8095"/>
                  <a:pt x="20618" y="8095"/>
                </a:cubicBezTo>
                <a:close/>
                <a:moveTo>
                  <a:pt x="20618" y="12594"/>
                </a:moveTo>
                <a:cubicBezTo>
                  <a:pt x="19750" y="12088"/>
                  <a:pt x="18750" y="11783"/>
                  <a:pt x="17673" y="11783"/>
                </a:cubicBezTo>
                <a:cubicBezTo>
                  <a:pt x="14419" y="11783"/>
                  <a:pt x="11782" y="14419"/>
                  <a:pt x="11782" y="17673"/>
                </a:cubicBezTo>
                <a:cubicBezTo>
                  <a:pt x="11782" y="18751"/>
                  <a:pt x="12088" y="19750"/>
                  <a:pt x="12594" y="20619"/>
                </a:cubicBezTo>
                <a:lnTo>
                  <a:pt x="8298" y="20619"/>
                </a:lnTo>
                <a:lnTo>
                  <a:pt x="7875" y="19042"/>
                </a:lnTo>
                <a:lnTo>
                  <a:pt x="8794" y="18532"/>
                </a:lnTo>
                <a:cubicBezTo>
                  <a:pt x="9106" y="18358"/>
                  <a:pt x="9299" y="18028"/>
                  <a:pt x="9299" y="17672"/>
                </a:cubicBezTo>
                <a:cubicBezTo>
                  <a:pt x="9298" y="16938"/>
                  <a:pt x="9392" y="16209"/>
                  <a:pt x="9582" y="15503"/>
                </a:cubicBezTo>
                <a:cubicBezTo>
                  <a:pt x="9674" y="15159"/>
                  <a:pt x="9572" y="14791"/>
                  <a:pt x="9316" y="14543"/>
                </a:cubicBezTo>
                <a:lnTo>
                  <a:pt x="8572" y="13823"/>
                </a:lnTo>
                <a:cubicBezTo>
                  <a:pt x="8569" y="13820"/>
                  <a:pt x="8566" y="13817"/>
                  <a:pt x="8564" y="13814"/>
                </a:cubicBezTo>
                <a:lnTo>
                  <a:pt x="9776" y="11713"/>
                </a:lnTo>
                <a:lnTo>
                  <a:pt x="10783" y="12001"/>
                </a:lnTo>
                <a:cubicBezTo>
                  <a:pt x="11126" y="12099"/>
                  <a:pt x="11495" y="12003"/>
                  <a:pt x="11748" y="11751"/>
                </a:cubicBezTo>
                <a:cubicBezTo>
                  <a:pt x="12264" y="11234"/>
                  <a:pt x="12848" y="10788"/>
                  <a:pt x="13485" y="10421"/>
                </a:cubicBezTo>
                <a:cubicBezTo>
                  <a:pt x="13794" y="10244"/>
                  <a:pt x="13983" y="9911"/>
                  <a:pt x="13977" y="9554"/>
                </a:cubicBezTo>
                <a:lnTo>
                  <a:pt x="13960" y="8514"/>
                </a:lnTo>
                <a:lnTo>
                  <a:pt x="13960" y="8504"/>
                </a:lnTo>
                <a:lnTo>
                  <a:pt x="16304" y="7876"/>
                </a:lnTo>
                <a:lnTo>
                  <a:pt x="16817" y="8799"/>
                </a:lnTo>
                <a:cubicBezTo>
                  <a:pt x="16905" y="8958"/>
                  <a:pt x="17032" y="9086"/>
                  <a:pt x="17184" y="9173"/>
                </a:cubicBezTo>
                <a:cubicBezTo>
                  <a:pt x="17330" y="9257"/>
                  <a:pt x="17499" y="9304"/>
                  <a:pt x="17675" y="9304"/>
                </a:cubicBezTo>
                <a:cubicBezTo>
                  <a:pt x="18407" y="9304"/>
                  <a:pt x="19135" y="9400"/>
                  <a:pt x="19837" y="9589"/>
                </a:cubicBezTo>
                <a:cubicBezTo>
                  <a:pt x="20106" y="9661"/>
                  <a:pt x="20389" y="9611"/>
                  <a:pt x="20618" y="9464"/>
                </a:cubicBezTo>
                <a:cubicBezTo>
                  <a:pt x="20618" y="9464"/>
                  <a:pt x="20618" y="12594"/>
                  <a:pt x="20618" y="12594"/>
                </a:cubicBezTo>
                <a:close/>
                <a:moveTo>
                  <a:pt x="20618" y="15475"/>
                </a:moveTo>
                <a:lnTo>
                  <a:pt x="19093" y="16323"/>
                </a:lnTo>
                <a:cubicBezTo>
                  <a:pt x="18735" y="15947"/>
                  <a:pt x="18233" y="15709"/>
                  <a:pt x="17673" y="15709"/>
                </a:cubicBezTo>
                <a:cubicBezTo>
                  <a:pt x="17113" y="15709"/>
                  <a:pt x="16610" y="15947"/>
                  <a:pt x="16253" y="16323"/>
                </a:cubicBezTo>
                <a:lnTo>
                  <a:pt x="13643" y="14873"/>
                </a:lnTo>
                <a:cubicBezTo>
                  <a:pt x="14530" y="13600"/>
                  <a:pt x="16003" y="12764"/>
                  <a:pt x="17673" y="12764"/>
                </a:cubicBezTo>
                <a:cubicBezTo>
                  <a:pt x="18783" y="12764"/>
                  <a:pt x="19798" y="13141"/>
                  <a:pt x="20618" y="13764"/>
                </a:cubicBezTo>
                <a:cubicBezTo>
                  <a:pt x="20618" y="13764"/>
                  <a:pt x="20618" y="15475"/>
                  <a:pt x="20618" y="15475"/>
                </a:cubicBezTo>
                <a:close/>
                <a:moveTo>
                  <a:pt x="20618" y="19636"/>
                </a:moveTo>
                <a:cubicBezTo>
                  <a:pt x="20618" y="20179"/>
                  <a:pt x="20178" y="20619"/>
                  <a:pt x="19636" y="20619"/>
                </a:cubicBezTo>
                <a:lnTo>
                  <a:pt x="18164" y="20619"/>
                </a:lnTo>
                <a:lnTo>
                  <a:pt x="18164" y="19567"/>
                </a:lnTo>
                <a:cubicBezTo>
                  <a:pt x="19009" y="19349"/>
                  <a:pt x="19636" y="18587"/>
                  <a:pt x="19636" y="17673"/>
                </a:cubicBezTo>
                <a:cubicBezTo>
                  <a:pt x="19636" y="17503"/>
                  <a:pt x="19608" y="17340"/>
                  <a:pt x="19567" y="17182"/>
                </a:cubicBezTo>
                <a:lnTo>
                  <a:pt x="20618" y="16598"/>
                </a:lnTo>
                <a:cubicBezTo>
                  <a:pt x="20618" y="16598"/>
                  <a:pt x="20618" y="19636"/>
                  <a:pt x="20618" y="19636"/>
                </a:cubicBezTo>
                <a:close/>
                <a:moveTo>
                  <a:pt x="16691" y="17673"/>
                </a:moveTo>
                <a:cubicBezTo>
                  <a:pt x="16691" y="17131"/>
                  <a:pt x="17131" y="16691"/>
                  <a:pt x="17673" y="16691"/>
                </a:cubicBezTo>
                <a:cubicBezTo>
                  <a:pt x="18214" y="16691"/>
                  <a:pt x="18655" y="17131"/>
                  <a:pt x="18655" y="17673"/>
                </a:cubicBezTo>
                <a:cubicBezTo>
                  <a:pt x="18655" y="18215"/>
                  <a:pt x="18214" y="18655"/>
                  <a:pt x="17673" y="18655"/>
                </a:cubicBezTo>
                <a:cubicBezTo>
                  <a:pt x="17131" y="18655"/>
                  <a:pt x="16691" y="18215"/>
                  <a:pt x="16691" y="17673"/>
                </a:cubicBezTo>
                <a:moveTo>
                  <a:pt x="17182" y="20619"/>
                </a:moveTo>
                <a:lnTo>
                  <a:pt x="13757" y="20619"/>
                </a:lnTo>
                <a:cubicBezTo>
                  <a:pt x="13138" y="19797"/>
                  <a:pt x="12764" y="18781"/>
                  <a:pt x="12764" y="17673"/>
                </a:cubicBezTo>
                <a:cubicBezTo>
                  <a:pt x="12764" y="16982"/>
                  <a:pt x="12907" y="16327"/>
                  <a:pt x="13165" y="15730"/>
                </a:cubicBezTo>
                <a:lnTo>
                  <a:pt x="15779" y="17182"/>
                </a:lnTo>
                <a:cubicBezTo>
                  <a:pt x="15738" y="17340"/>
                  <a:pt x="15709" y="17503"/>
                  <a:pt x="15709" y="17673"/>
                </a:cubicBezTo>
                <a:cubicBezTo>
                  <a:pt x="15709" y="18587"/>
                  <a:pt x="16336" y="19349"/>
                  <a:pt x="17182" y="19567"/>
                </a:cubicBezTo>
                <a:cubicBezTo>
                  <a:pt x="17182" y="19567"/>
                  <a:pt x="17182" y="20619"/>
                  <a:pt x="17182" y="20619"/>
                </a:cubicBezTo>
                <a:close/>
                <a:moveTo>
                  <a:pt x="982" y="5376"/>
                </a:moveTo>
                <a:cubicBezTo>
                  <a:pt x="3301" y="5145"/>
                  <a:pt x="5145" y="3301"/>
                  <a:pt x="5375" y="982"/>
                </a:cubicBezTo>
                <a:lnTo>
                  <a:pt x="10309" y="982"/>
                </a:lnTo>
                <a:lnTo>
                  <a:pt x="10309" y="1703"/>
                </a:lnTo>
                <a:cubicBezTo>
                  <a:pt x="10305" y="1705"/>
                  <a:pt x="10302" y="1707"/>
                  <a:pt x="10298" y="1708"/>
                </a:cubicBezTo>
                <a:lnTo>
                  <a:pt x="9293" y="1959"/>
                </a:lnTo>
                <a:cubicBezTo>
                  <a:pt x="8947" y="2045"/>
                  <a:pt x="8675" y="2313"/>
                  <a:pt x="8583" y="2657"/>
                </a:cubicBezTo>
                <a:cubicBezTo>
                  <a:pt x="8394" y="3363"/>
                  <a:pt x="8112" y="4042"/>
                  <a:pt x="7744" y="4677"/>
                </a:cubicBezTo>
                <a:cubicBezTo>
                  <a:pt x="7564" y="4986"/>
                  <a:pt x="7567" y="5368"/>
                  <a:pt x="7751" y="5675"/>
                </a:cubicBezTo>
                <a:lnTo>
                  <a:pt x="8292" y="6575"/>
                </a:lnTo>
                <a:lnTo>
                  <a:pt x="6576" y="8291"/>
                </a:lnTo>
                <a:cubicBezTo>
                  <a:pt x="6573" y="8290"/>
                  <a:pt x="6569" y="8288"/>
                  <a:pt x="6566" y="8286"/>
                </a:cubicBezTo>
                <a:lnTo>
                  <a:pt x="5669" y="7748"/>
                </a:lnTo>
                <a:cubicBezTo>
                  <a:pt x="5513" y="7655"/>
                  <a:pt x="5339" y="7608"/>
                  <a:pt x="5164" y="7608"/>
                </a:cubicBezTo>
                <a:cubicBezTo>
                  <a:pt x="4995" y="7608"/>
                  <a:pt x="4825" y="7652"/>
                  <a:pt x="4673" y="7739"/>
                </a:cubicBezTo>
                <a:cubicBezTo>
                  <a:pt x="4039" y="8106"/>
                  <a:pt x="3362" y="8387"/>
                  <a:pt x="2659" y="8575"/>
                </a:cubicBezTo>
                <a:cubicBezTo>
                  <a:pt x="2315" y="8667"/>
                  <a:pt x="2047" y="8939"/>
                  <a:pt x="1960" y="9285"/>
                </a:cubicBezTo>
                <a:lnTo>
                  <a:pt x="1707" y="10299"/>
                </a:lnTo>
                <a:cubicBezTo>
                  <a:pt x="1706" y="10302"/>
                  <a:pt x="1705" y="10305"/>
                  <a:pt x="1703" y="10310"/>
                </a:cubicBezTo>
                <a:lnTo>
                  <a:pt x="982" y="10310"/>
                </a:lnTo>
                <a:cubicBezTo>
                  <a:pt x="982" y="10310"/>
                  <a:pt x="982" y="5376"/>
                  <a:pt x="982" y="5376"/>
                </a:cubicBezTo>
                <a:close/>
                <a:moveTo>
                  <a:pt x="982" y="1964"/>
                </a:moveTo>
                <a:cubicBezTo>
                  <a:pt x="982" y="1422"/>
                  <a:pt x="1422" y="982"/>
                  <a:pt x="1964" y="982"/>
                </a:cubicBezTo>
                <a:lnTo>
                  <a:pt x="4384" y="982"/>
                </a:lnTo>
                <a:cubicBezTo>
                  <a:pt x="4162" y="2758"/>
                  <a:pt x="2758" y="4163"/>
                  <a:pt x="982" y="4385"/>
                </a:cubicBezTo>
                <a:cubicBezTo>
                  <a:pt x="982" y="4385"/>
                  <a:pt x="982" y="1964"/>
                  <a:pt x="982" y="1964"/>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accent2"/>
          </a:solidFill>
          <a:ln w="12700">
            <a:miter lim="400000"/>
          </a:ln>
        </p:spPr>
        <p:txBody>
          <a:bodyPr lIns="38100" tIns="38100" rIns="38100" bIns="38100" anchor="ctr"/>
          <a:lstStyle/>
          <a:p>
            <a:endParaRPr>
              <a:solidFill>
                <a:prstClr val="black"/>
              </a:solidFill>
            </a:endParaRPr>
          </a:p>
        </p:txBody>
      </p:sp>
      <p:sp>
        <p:nvSpPr>
          <p:cNvPr id="11" name="Shape 3691"/>
          <p:cNvSpPr>
            <a:spLocks noChangeAspect="1"/>
          </p:cNvSpPr>
          <p:nvPr/>
        </p:nvSpPr>
        <p:spPr>
          <a:xfrm>
            <a:off x="10967239" y="3931123"/>
            <a:ext cx="545440" cy="545518"/>
          </a:xfrm>
          <a:custGeom>
            <a:avLst/>
            <a:gdLst/>
            <a:ahLst/>
            <a:cxnLst>
              <a:cxn ang="0">
                <a:pos x="wd2" y="hd2"/>
              </a:cxn>
              <a:cxn ang="5400000">
                <a:pos x="wd2" y="hd2"/>
              </a:cxn>
              <a:cxn ang="10800000">
                <a:pos x="wd2" y="hd2"/>
              </a:cxn>
              <a:cxn ang="16200000">
                <a:pos x="wd2" y="hd2"/>
              </a:cxn>
            </a:cxnLst>
            <a:rect l="0" t="0" r="r" b="b"/>
            <a:pathLst>
              <a:path w="21278" h="21600" extrusionOk="0">
                <a:moveTo>
                  <a:pt x="2560" y="18308"/>
                </a:moveTo>
                <a:cubicBezTo>
                  <a:pt x="2472" y="18397"/>
                  <a:pt x="2418" y="18519"/>
                  <a:pt x="2418" y="18655"/>
                </a:cubicBezTo>
                <a:cubicBezTo>
                  <a:pt x="2418" y="18926"/>
                  <a:pt x="2635" y="19146"/>
                  <a:pt x="2902" y="19146"/>
                </a:cubicBezTo>
                <a:cubicBezTo>
                  <a:pt x="3169" y="19146"/>
                  <a:pt x="3385" y="18926"/>
                  <a:pt x="3385" y="18655"/>
                </a:cubicBezTo>
                <a:cubicBezTo>
                  <a:pt x="3385" y="18384"/>
                  <a:pt x="3169" y="18164"/>
                  <a:pt x="2902" y="18164"/>
                </a:cubicBezTo>
                <a:cubicBezTo>
                  <a:pt x="2768" y="18164"/>
                  <a:pt x="2647" y="18219"/>
                  <a:pt x="2560" y="18308"/>
                </a:cubicBezTo>
                <a:moveTo>
                  <a:pt x="20499" y="4279"/>
                </a:moveTo>
                <a:lnTo>
                  <a:pt x="20091" y="4692"/>
                </a:lnTo>
                <a:lnTo>
                  <a:pt x="20088" y="4688"/>
                </a:lnTo>
                <a:lnTo>
                  <a:pt x="17670" y="7143"/>
                </a:lnTo>
                <a:lnTo>
                  <a:pt x="17664" y="7137"/>
                </a:lnTo>
                <a:cubicBezTo>
                  <a:pt x="17227" y="7580"/>
                  <a:pt x="16624" y="7853"/>
                  <a:pt x="15958" y="7853"/>
                </a:cubicBezTo>
                <a:cubicBezTo>
                  <a:pt x="14624" y="7853"/>
                  <a:pt x="13543" y="6755"/>
                  <a:pt x="13543" y="5401"/>
                </a:cubicBezTo>
                <a:cubicBezTo>
                  <a:pt x="13543" y="4725"/>
                  <a:pt x="13813" y="4113"/>
                  <a:pt x="14248" y="3670"/>
                </a:cubicBezTo>
                <a:lnTo>
                  <a:pt x="13563" y="2975"/>
                </a:lnTo>
                <a:cubicBezTo>
                  <a:pt x="12951" y="3596"/>
                  <a:pt x="12571" y="4453"/>
                  <a:pt x="12571" y="5401"/>
                </a:cubicBezTo>
                <a:cubicBezTo>
                  <a:pt x="12571" y="7300"/>
                  <a:pt x="14087" y="8840"/>
                  <a:pt x="15958" y="8840"/>
                </a:cubicBezTo>
                <a:cubicBezTo>
                  <a:pt x="16893" y="8840"/>
                  <a:pt x="17737" y="8453"/>
                  <a:pt x="18348" y="7832"/>
                </a:cubicBezTo>
                <a:lnTo>
                  <a:pt x="18353" y="7837"/>
                </a:lnTo>
                <a:lnTo>
                  <a:pt x="20152" y="6011"/>
                </a:lnTo>
                <a:cubicBezTo>
                  <a:pt x="20516" y="7368"/>
                  <a:pt x="20343" y="8670"/>
                  <a:pt x="19540" y="9505"/>
                </a:cubicBezTo>
                <a:lnTo>
                  <a:pt x="16947" y="12198"/>
                </a:lnTo>
                <a:cubicBezTo>
                  <a:pt x="16605" y="12553"/>
                  <a:pt x="16104" y="12766"/>
                  <a:pt x="15610" y="12766"/>
                </a:cubicBezTo>
                <a:cubicBezTo>
                  <a:pt x="15590" y="12765"/>
                  <a:pt x="13953" y="12652"/>
                  <a:pt x="12318" y="11611"/>
                </a:cubicBezTo>
                <a:lnTo>
                  <a:pt x="12314" y="11620"/>
                </a:lnTo>
                <a:cubicBezTo>
                  <a:pt x="12239" y="11572"/>
                  <a:pt x="12155" y="11537"/>
                  <a:pt x="12060" y="11537"/>
                </a:cubicBezTo>
                <a:cubicBezTo>
                  <a:pt x="11897" y="11537"/>
                  <a:pt x="11759" y="11625"/>
                  <a:pt x="11671" y="11753"/>
                </a:cubicBezTo>
                <a:lnTo>
                  <a:pt x="11654" y="11742"/>
                </a:lnTo>
                <a:lnTo>
                  <a:pt x="4270" y="20044"/>
                </a:lnTo>
                <a:cubicBezTo>
                  <a:pt x="3919" y="20399"/>
                  <a:pt x="3436" y="20618"/>
                  <a:pt x="2902" y="20618"/>
                </a:cubicBezTo>
                <a:cubicBezTo>
                  <a:pt x="1833" y="20618"/>
                  <a:pt x="967" y="19740"/>
                  <a:pt x="967" y="18655"/>
                </a:cubicBezTo>
                <a:cubicBezTo>
                  <a:pt x="967" y="18113"/>
                  <a:pt x="1184" y="17622"/>
                  <a:pt x="1534" y="17266"/>
                </a:cubicBezTo>
                <a:lnTo>
                  <a:pt x="9684" y="9801"/>
                </a:lnTo>
                <a:lnTo>
                  <a:pt x="9671" y="9786"/>
                </a:lnTo>
                <a:cubicBezTo>
                  <a:pt x="9796" y="9698"/>
                  <a:pt x="9884" y="9557"/>
                  <a:pt x="9884" y="9389"/>
                </a:cubicBezTo>
                <a:cubicBezTo>
                  <a:pt x="9884" y="9283"/>
                  <a:pt x="9844" y="9190"/>
                  <a:pt x="9787" y="9110"/>
                </a:cubicBezTo>
                <a:lnTo>
                  <a:pt x="9790" y="9107"/>
                </a:lnTo>
                <a:cubicBezTo>
                  <a:pt x="8390" y="7219"/>
                  <a:pt x="8340" y="5816"/>
                  <a:pt x="9546" y="4488"/>
                </a:cubicBezTo>
                <a:lnTo>
                  <a:pt x="12130" y="1805"/>
                </a:lnTo>
                <a:cubicBezTo>
                  <a:pt x="12785" y="1125"/>
                  <a:pt x="13641" y="982"/>
                  <a:pt x="14244" y="982"/>
                </a:cubicBezTo>
                <a:lnTo>
                  <a:pt x="14246" y="982"/>
                </a:lnTo>
                <a:cubicBezTo>
                  <a:pt x="14611" y="982"/>
                  <a:pt x="14988" y="1037"/>
                  <a:pt x="15366" y="1136"/>
                </a:cubicBezTo>
                <a:lnTo>
                  <a:pt x="13559" y="2970"/>
                </a:lnTo>
                <a:lnTo>
                  <a:pt x="14243" y="3664"/>
                </a:lnTo>
                <a:lnTo>
                  <a:pt x="16661" y="1210"/>
                </a:lnTo>
                <a:lnTo>
                  <a:pt x="16657" y="1206"/>
                </a:lnTo>
                <a:lnTo>
                  <a:pt x="17082" y="775"/>
                </a:lnTo>
                <a:cubicBezTo>
                  <a:pt x="16139" y="269"/>
                  <a:pt x="15160" y="0"/>
                  <a:pt x="14246" y="0"/>
                </a:cubicBezTo>
                <a:lnTo>
                  <a:pt x="14244" y="0"/>
                </a:lnTo>
                <a:cubicBezTo>
                  <a:pt x="13167" y="0"/>
                  <a:pt x="12182" y="361"/>
                  <a:pt x="11460" y="1111"/>
                </a:cubicBezTo>
                <a:lnTo>
                  <a:pt x="8867" y="3804"/>
                </a:lnTo>
                <a:cubicBezTo>
                  <a:pt x="7163" y="5672"/>
                  <a:pt x="7613" y="7584"/>
                  <a:pt x="8769" y="9314"/>
                </a:cubicBezTo>
                <a:lnTo>
                  <a:pt x="850" y="16572"/>
                </a:lnTo>
                <a:cubicBezTo>
                  <a:pt x="325" y="17105"/>
                  <a:pt x="0" y="17842"/>
                  <a:pt x="0" y="18655"/>
                </a:cubicBezTo>
                <a:cubicBezTo>
                  <a:pt x="0" y="20282"/>
                  <a:pt x="1299" y="21600"/>
                  <a:pt x="2902" y="21600"/>
                </a:cubicBezTo>
                <a:cubicBezTo>
                  <a:pt x="3703" y="21600"/>
                  <a:pt x="4429" y="21271"/>
                  <a:pt x="4954" y="20738"/>
                </a:cubicBezTo>
                <a:lnTo>
                  <a:pt x="12160" y="12652"/>
                </a:lnTo>
                <a:cubicBezTo>
                  <a:pt x="13800" y="13590"/>
                  <a:pt x="15363" y="13748"/>
                  <a:pt x="15606" y="13748"/>
                </a:cubicBezTo>
                <a:cubicBezTo>
                  <a:pt x="16313" y="13748"/>
                  <a:pt x="17067" y="13463"/>
                  <a:pt x="17617" y="12892"/>
                </a:cubicBezTo>
                <a:lnTo>
                  <a:pt x="20209" y="10198"/>
                </a:lnTo>
                <a:cubicBezTo>
                  <a:pt x="21560" y="8795"/>
                  <a:pt x="21600" y="6432"/>
                  <a:pt x="20499" y="4279"/>
                </a:cubicBezTo>
              </a:path>
            </a:pathLst>
          </a:custGeom>
          <a:solidFill>
            <a:schemeClr val="accent2"/>
          </a:solidFill>
          <a:ln w="12700">
            <a:miter lim="400000"/>
          </a:ln>
        </p:spPr>
        <p:txBody>
          <a:bodyPr lIns="38100" tIns="38100" rIns="38100" bIns="38100" anchor="ctr"/>
          <a:lstStyle/>
          <a:p>
            <a:endParaRPr>
              <a:solidFill>
                <a:prstClr val="black"/>
              </a:solidFill>
            </a:endParaRPr>
          </a:p>
        </p:txBody>
      </p:sp>
      <p:sp>
        <p:nvSpPr>
          <p:cNvPr id="12" name="Shape 3726"/>
          <p:cNvSpPr>
            <a:spLocks noChangeAspect="1"/>
          </p:cNvSpPr>
          <p:nvPr/>
        </p:nvSpPr>
        <p:spPr>
          <a:xfrm>
            <a:off x="10135083" y="3187804"/>
            <a:ext cx="545492" cy="446311"/>
          </a:xfrm>
          <a:custGeom>
            <a:avLst/>
            <a:gdLst/>
            <a:ahLst/>
            <a:cxnLst>
              <a:cxn ang="0">
                <a:pos x="wd2" y="hd2"/>
              </a:cxn>
              <a:cxn ang="5400000">
                <a:pos x="wd2" y="hd2"/>
              </a:cxn>
              <a:cxn ang="10800000">
                <a:pos x="wd2" y="hd2"/>
              </a:cxn>
              <a:cxn ang="16200000">
                <a:pos x="wd2" y="hd2"/>
              </a:cxn>
            </a:cxnLst>
            <a:rect l="0" t="0" r="r" b="b"/>
            <a:pathLst>
              <a:path w="21600" h="21600" extrusionOk="0">
                <a:moveTo>
                  <a:pt x="20618" y="14400"/>
                </a:moveTo>
                <a:lnTo>
                  <a:pt x="16349" y="14400"/>
                </a:lnTo>
                <a:cubicBezTo>
                  <a:pt x="16227" y="14820"/>
                  <a:pt x="16076" y="15221"/>
                  <a:pt x="15897" y="15600"/>
                </a:cubicBezTo>
                <a:lnTo>
                  <a:pt x="20618" y="15600"/>
                </a:lnTo>
                <a:lnTo>
                  <a:pt x="20618" y="19200"/>
                </a:lnTo>
                <a:cubicBezTo>
                  <a:pt x="20618" y="19862"/>
                  <a:pt x="20178" y="20400"/>
                  <a:pt x="19636" y="20400"/>
                </a:cubicBezTo>
                <a:lnTo>
                  <a:pt x="1964" y="20400"/>
                </a:lnTo>
                <a:cubicBezTo>
                  <a:pt x="1422" y="20400"/>
                  <a:pt x="982" y="19862"/>
                  <a:pt x="982" y="19200"/>
                </a:cubicBezTo>
                <a:lnTo>
                  <a:pt x="982" y="15600"/>
                </a:lnTo>
                <a:lnTo>
                  <a:pt x="5704" y="15600"/>
                </a:lnTo>
                <a:cubicBezTo>
                  <a:pt x="5524" y="15221"/>
                  <a:pt x="5373" y="14820"/>
                  <a:pt x="5251" y="14400"/>
                </a:cubicBezTo>
                <a:lnTo>
                  <a:pt x="982" y="14400"/>
                </a:lnTo>
                <a:lnTo>
                  <a:pt x="982" y="4800"/>
                </a:lnTo>
                <a:cubicBezTo>
                  <a:pt x="982" y="4138"/>
                  <a:pt x="1422" y="3600"/>
                  <a:pt x="1964" y="3600"/>
                </a:cubicBezTo>
                <a:lnTo>
                  <a:pt x="3927" y="3600"/>
                </a:lnTo>
                <a:cubicBezTo>
                  <a:pt x="5891" y="3600"/>
                  <a:pt x="5891" y="1200"/>
                  <a:pt x="7364" y="1200"/>
                </a:cubicBezTo>
                <a:lnTo>
                  <a:pt x="10800" y="1200"/>
                </a:lnTo>
                <a:lnTo>
                  <a:pt x="14236" y="1200"/>
                </a:lnTo>
                <a:cubicBezTo>
                  <a:pt x="15709" y="1200"/>
                  <a:pt x="15709" y="3600"/>
                  <a:pt x="17673" y="3600"/>
                </a:cubicBezTo>
                <a:lnTo>
                  <a:pt x="19636" y="3600"/>
                </a:lnTo>
                <a:cubicBezTo>
                  <a:pt x="20178" y="3600"/>
                  <a:pt x="20618" y="4138"/>
                  <a:pt x="20618" y="4800"/>
                </a:cubicBezTo>
                <a:cubicBezTo>
                  <a:pt x="20618" y="4800"/>
                  <a:pt x="20618" y="14400"/>
                  <a:pt x="20618" y="14400"/>
                </a:cubicBezTo>
                <a:close/>
                <a:moveTo>
                  <a:pt x="19636" y="2400"/>
                </a:moveTo>
                <a:lnTo>
                  <a:pt x="17673" y="2400"/>
                </a:lnTo>
                <a:cubicBezTo>
                  <a:pt x="16200" y="2400"/>
                  <a:pt x="16200" y="0"/>
                  <a:pt x="14236" y="0"/>
                </a:cubicBezTo>
                <a:lnTo>
                  <a:pt x="10800" y="0"/>
                </a:lnTo>
                <a:lnTo>
                  <a:pt x="7364" y="0"/>
                </a:lnTo>
                <a:cubicBezTo>
                  <a:pt x="5400" y="0"/>
                  <a:pt x="5400" y="2400"/>
                  <a:pt x="3927" y="2400"/>
                </a:cubicBezTo>
                <a:lnTo>
                  <a:pt x="1964" y="2400"/>
                </a:lnTo>
                <a:cubicBezTo>
                  <a:pt x="879" y="2400"/>
                  <a:pt x="0" y="3475"/>
                  <a:pt x="0" y="4800"/>
                </a:cubicBezTo>
                <a:lnTo>
                  <a:pt x="0" y="19200"/>
                </a:lnTo>
                <a:cubicBezTo>
                  <a:pt x="0" y="20525"/>
                  <a:pt x="879" y="21600"/>
                  <a:pt x="1964" y="21600"/>
                </a:cubicBezTo>
                <a:lnTo>
                  <a:pt x="19636" y="21600"/>
                </a:lnTo>
                <a:cubicBezTo>
                  <a:pt x="20721" y="21600"/>
                  <a:pt x="21600" y="20525"/>
                  <a:pt x="21600" y="19200"/>
                </a:cubicBezTo>
                <a:lnTo>
                  <a:pt x="21600" y="4800"/>
                </a:lnTo>
                <a:cubicBezTo>
                  <a:pt x="21600" y="3475"/>
                  <a:pt x="20721" y="2400"/>
                  <a:pt x="19636" y="2400"/>
                </a:cubicBezTo>
                <a:moveTo>
                  <a:pt x="18164" y="7200"/>
                </a:moveTo>
                <a:cubicBezTo>
                  <a:pt x="17892" y="7200"/>
                  <a:pt x="17673" y="6932"/>
                  <a:pt x="17673" y="6600"/>
                </a:cubicBezTo>
                <a:cubicBezTo>
                  <a:pt x="17673" y="6270"/>
                  <a:pt x="17892" y="6000"/>
                  <a:pt x="18164" y="6000"/>
                </a:cubicBezTo>
                <a:cubicBezTo>
                  <a:pt x="18435" y="6000"/>
                  <a:pt x="18655" y="6270"/>
                  <a:pt x="18655" y="6600"/>
                </a:cubicBezTo>
                <a:cubicBezTo>
                  <a:pt x="18655" y="6932"/>
                  <a:pt x="18435" y="7200"/>
                  <a:pt x="18164" y="7200"/>
                </a:cubicBezTo>
                <a:moveTo>
                  <a:pt x="18164" y="4800"/>
                </a:moveTo>
                <a:cubicBezTo>
                  <a:pt x="17351" y="4800"/>
                  <a:pt x="16691" y="5606"/>
                  <a:pt x="16691" y="6600"/>
                </a:cubicBezTo>
                <a:cubicBezTo>
                  <a:pt x="16691" y="7595"/>
                  <a:pt x="17351" y="8400"/>
                  <a:pt x="18164" y="8400"/>
                </a:cubicBezTo>
                <a:cubicBezTo>
                  <a:pt x="18977" y="8400"/>
                  <a:pt x="19636" y="7595"/>
                  <a:pt x="19636" y="6600"/>
                </a:cubicBezTo>
                <a:cubicBezTo>
                  <a:pt x="19636" y="5606"/>
                  <a:pt x="18977" y="4800"/>
                  <a:pt x="18164" y="4800"/>
                </a:cubicBezTo>
                <a:moveTo>
                  <a:pt x="18164" y="9600"/>
                </a:moveTo>
                <a:cubicBezTo>
                  <a:pt x="17892" y="9600"/>
                  <a:pt x="17673" y="9870"/>
                  <a:pt x="17673" y="10200"/>
                </a:cubicBezTo>
                <a:cubicBezTo>
                  <a:pt x="17673" y="10532"/>
                  <a:pt x="17892" y="10800"/>
                  <a:pt x="18164" y="10800"/>
                </a:cubicBezTo>
                <a:cubicBezTo>
                  <a:pt x="18435" y="10800"/>
                  <a:pt x="18655" y="10532"/>
                  <a:pt x="18655" y="10200"/>
                </a:cubicBezTo>
                <a:cubicBezTo>
                  <a:pt x="18655" y="9870"/>
                  <a:pt x="18435" y="9600"/>
                  <a:pt x="18164" y="9600"/>
                </a:cubicBezTo>
                <a:moveTo>
                  <a:pt x="10800" y="16800"/>
                </a:moveTo>
                <a:cubicBezTo>
                  <a:pt x="8631" y="16800"/>
                  <a:pt x="6873" y="14652"/>
                  <a:pt x="6873" y="12000"/>
                </a:cubicBezTo>
                <a:cubicBezTo>
                  <a:pt x="6873" y="9349"/>
                  <a:pt x="8631" y="7200"/>
                  <a:pt x="10800" y="7200"/>
                </a:cubicBezTo>
                <a:cubicBezTo>
                  <a:pt x="12969" y="7200"/>
                  <a:pt x="14727" y="9349"/>
                  <a:pt x="14727" y="12000"/>
                </a:cubicBezTo>
                <a:cubicBezTo>
                  <a:pt x="14727" y="14652"/>
                  <a:pt x="12969" y="16800"/>
                  <a:pt x="10800" y="16800"/>
                </a:cubicBezTo>
                <a:moveTo>
                  <a:pt x="10800" y="6000"/>
                </a:moveTo>
                <a:cubicBezTo>
                  <a:pt x="8088" y="6000"/>
                  <a:pt x="5891" y="8687"/>
                  <a:pt x="5891" y="12000"/>
                </a:cubicBezTo>
                <a:cubicBezTo>
                  <a:pt x="5891" y="15314"/>
                  <a:pt x="8088" y="18000"/>
                  <a:pt x="10800" y="18000"/>
                </a:cubicBezTo>
                <a:cubicBezTo>
                  <a:pt x="13512" y="18000"/>
                  <a:pt x="15709" y="15314"/>
                  <a:pt x="15709" y="12000"/>
                </a:cubicBezTo>
                <a:cubicBezTo>
                  <a:pt x="15709" y="8687"/>
                  <a:pt x="13512" y="6000"/>
                  <a:pt x="10800" y="6000"/>
                </a:cubicBezTo>
                <a:moveTo>
                  <a:pt x="10800" y="14400"/>
                </a:moveTo>
                <a:cubicBezTo>
                  <a:pt x="9716" y="14400"/>
                  <a:pt x="8836" y="13325"/>
                  <a:pt x="8836" y="12000"/>
                </a:cubicBezTo>
                <a:cubicBezTo>
                  <a:pt x="8836" y="10675"/>
                  <a:pt x="9716" y="9600"/>
                  <a:pt x="10800" y="9600"/>
                </a:cubicBezTo>
                <a:cubicBezTo>
                  <a:pt x="11884" y="9600"/>
                  <a:pt x="12764" y="10675"/>
                  <a:pt x="12764" y="12000"/>
                </a:cubicBezTo>
                <a:cubicBezTo>
                  <a:pt x="12764" y="13325"/>
                  <a:pt x="11884" y="14400"/>
                  <a:pt x="10800" y="14400"/>
                </a:cubicBezTo>
                <a:moveTo>
                  <a:pt x="10800" y="8400"/>
                </a:moveTo>
                <a:cubicBezTo>
                  <a:pt x="9173" y="8400"/>
                  <a:pt x="7855" y="10012"/>
                  <a:pt x="7855" y="12000"/>
                </a:cubicBezTo>
                <a:cubicBezTo>
                  <a:pt x="7855" y="13989"/>
                  <a:pt x="9173" y="15600"/>
                  <a:pt x="10800" y="15600"/>
                </a:cubicBezTo>
                <a:cubicBezTo>
                  <a:pt x="12426" y="15600"/>
                  <a:pt x="13745" y="13989"/>
                  <a:pt x="13745" y="12000"/>
                </a:cubicBezTo>
                <a:cubicBezTo>
                  <a:pt x="13745" y="10012"/>
                  <a:pt x="12426" y="8400"/>
                  <a:pt x="10800" y="8400"/>
                </a:cubicBezTo>
                <a:moveTo>
                  <a:pt x="8345" y="3600"/>
                </a:moveTo>
                <a:lnTo>
                  <a:pt x="13255" y="3600"/>
                </a:lnTo>
                <a:cubicBezTo>
                  <a:pt x="13526" y="3600"/>
                  <a:pt x="13745" y="3332"/>
                  <a:pt x="13745" y="3000"/>
                </a:cubicBezTo>
                <a:cubicBezTo>
                  <a:pt x="13745" y="2670"/>
                  <a:pt x="13526" y="2400"/>
                  <a:pt x="13255" y="2400"/>
                </a:cubicBezTo>
                <a:lnTo>
                  <a:pt x="8345" y="2400"/>
                </a:lnTo>
                <a:cubicBezTo>
                  <a:pt x="8074" y="2400"/>
                  <a:pt x="7855" y="2670"/>
                  <a:pt x="7855" y="3000"/>
                </a:cubicBezTo>
                <a:cubicBezTo>
                  <a:pt x="7855" y="3332"/>
                  <a:pt x="8074" y="3600"/>
                  <a:pt x="8345" y="3600"/>
                </a:cubicBezTo>
              </a:path>
            </a:pathLst>
          </a:custGeom>
          <a:solidFill>
            <a:schemeClr val="accent2"/>
          </a:solidFill>
          <a:ln w="12700">
            <a:miter lim="400000"/>
          </a:ln>
        </p:spPr>
        <p:txBody>
          <a:bodyPr lIns="38100" tIns="38100" rIns="38100" bIns="38100" anchor="ctr"/>
          <a:lstStyle/>
          <a:p>
            <a:endParaRPr>
              <a:solidFill>
                <a:prstClr val="black"/>
              </a:solidFill>
            </a:endParaRPr>
          </a:p>
        </p:txBody>
      </p:sp>
      <p:grpSp>
        <p:nvGrpSpPr>
          <p:cNvPr id="13" name="Group 12">
            <a:extLst>
              <a:ext uri="{FF2B5EF4-FFF2-40B4-BE49-F238E27FC236}">
                <a16:creationId xmlns:a16="http://schemas.microsoft.com/office/drawing/2014/main" id="{40296C4F-8049-CBCA-FD4B-AC13191EE7B8}"/>
              </a:ext>
            </a:extLst>
          </p:cNvPr>
          <p:cNvGrpSpPr/>
          <p:nvPr/>
        </p:nvGrpSpPr>
        <p:grpSpPr>
          <a:xfrm>
            <a:off x="4254759" y="398048"/>
            <a:ext cx="3311939" cy="748138"/>
            <a:chOff x="482674" y="1268795"/>
            <a:chExt cx="2601811" cy="748138"/>
          </a:xfrm>
        </p:grpSpPr>
        <p:grpSp>
          <p:nvGrpSpPr>
            <p:cNvPr id="14" name="Group 13">
              <a:extLst>
                <a:ext uri="{FF2B5EF4-FFF2-40B4-BE49-F238E27FC236}">
                  <a16:creationId xmlns:a16="http://schemas.microsoft.com/office/drawing/2014/main" id="{65BA3AD7-EEAD-224C-0932-1F1774345F3D}"/>
                </a:ext>
              </a:extLst>
            </p:cNvPr>
            <p:cNvGrpSpPr/>
            <p:nvPr/>
          </p:nvGrpSpPr>
          <p:grpSpPr>
            <a:xfrm>
              <a:off x="482674" y="1479942"/>
              <a:ext cx="673791" cy="536991"/>
              <a:chOff x="-579170" y="631041"/>
              <a:chExt cx="739736" cy="589547"/>
            </a:xfrm>
          </p:grpSpPr>
          <p:cxnSp>
            <p:nvCxnSpPr>
              <p:cNvPr id="19" name="Straight Connector 18">
                <a:extLst>
                  <a:ext uri="{FF2B5EF4-FFF2-40B4-BE49-F238E27FC236}">
                    <a16:creationId xmlns:a16="http://schemas.microsoft.com/office/drawing/2014/main" id="{DA4666D8-BFBA-309B-33E3-30A70D2BE845}"/>
                  </a:ext>
                </a:extLst>
              </p:cNvPr>
              <p:cNvCxnSpPr/>
              <p:nvPr/>
            </p:nvCxnSpPr>
            <p:spPr>
              <a:xfrm>
                <a:off x="-565474" y="631041"/>
                <a:ext cx="0" cy="589547"/>
              </a:xfrm>
              <a:prstGeom prst="line">
                <a:avLst/>
              </a:prstGeom>
              <a:ln w="63500">
                <a:solidFill>
                  <a:schemeClr val="accent1">
                    <a:alpha val="73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4A2849A-9F8A-735B-92EE-E877D954AC3C}"/>
                  </a:ext>
                </a:extLst>
              </p:cNvPr>
              <p:cNvCxnSpPr/>
              <p:nvPr/>
            </p:nvCxnSpPr>
            <p:spPr>
              <a:xfrm flipV="1">
                <a:off x="-579170" y="1200470"/>
                <a:ext cx="739736" cy="1"/>
              </a:xfrm>
              <a:prstGeom prst="line">
                <a:avLst/>
              </a:prstGeom>
              <a:ln w="63500">
                <a:solidFill>
                  <a:schemeClr val="accent1">
                    <a:alpha val="73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378585A1-7348-E834-ADBA-5023738715E3}"/>
                </a:ext>
              </a:extLst>
            </p:cNvPr>
            <p:cNvGrpSpPr/>
            <p:nvPr/>
          </p:nvGrpSpPr>
          <p:grpSpPr>
            <a:xfrm rot="10800000">
              <a:off x="2410694" y="1268795"/>
              <a:ext cx="673791" cy="536991"/>
              <a:chOff x="2179045" y="642053"/>
              <a:chExt cx="739736" cy="589547"/>
            </a:xfrm>
          </p:grpSpPr>
          <p:cxnSp>
            <p:nvCxnSpPr>
              <p:cNvPr id="17" name="Straight Connector 16">
                <a:extLst>
                  <a:ext uri="{FF2B5EF4-FFF2-40B4-BE49-F238E27FC236}">
                    <a16:creationId xmlns:a16="http://schemas.microsoft.com/office/drawing/2014/main" id="{1FB53FBE-222B-90BB-5C92-C492DE266688}"/>
                  </a:ext>
                </a:extLst>
              </p:cNvPr>
              <p:cNvCxnSpPr/>
              <p:nvPr/>
            </p:nvCxnSpPr>
            <p:spPr>
              <a:xfrm>
                <a:off x="2202580" y="642053"/>
                <a:ext cx="0" cy="589547"/>
              </a:xfrm>
              <a:prstGeom prst="line">
                <a:avLst/>
              </a:prstGeom>
              <a:ln w="63500">
                <a:solidFill>
                  <a:schemeClr val="accent1">
                    <a:alpha val="73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D77262F-DB95-5F9F-1012-ED062311808A}"/>
                  </a:ext>
                </a:extLst>
              </p:cNvPr>
              <p:cNvCxnSpPr/>
              <p:nvPr/>
            </p:nvCxnSpPr>
            <p:spPr>
              <a:xfrm flipV="1">
                <a:off x="2179045" y="1211478"/>
                <a:ext cx="739736" cy="1"/>
              </a:xfrm>
              <a:prstGeom prst="line">
                <a:avLst/>
              </a:prstGeom>
              <a:ln w="63500">
                <a:solidFill>
                  <a:schemeClr val="accent1">
                    <a:alpha val="73000"/>
                  </a:schemeClr>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E89CB138-4CEB-80F8-2B7D-49E8627D4F76}"/>
                </a:ext>
              </a:extLst>
            </p:cNvPr>
            <p:cNvSpPr txBox="1"/>
            <p:nvPr/>
          </p:nvSpPr>
          <p:spPr>
            <a:xfrm>
              <a:off x="658874" y="1395126"/>
              <a:ext cx="2363844" cy="461665"/>
            </a:xfrm>
            <a:prstGeom prst="rect">
              <a:avLst/>
            </a:prstGeom>
            <a:noFill/>
          </p:spPr>
          <p:txBody>
            <a:bodyPr wrap="square" rtlCol="0">
              <a:spAutoFit/>
            </a:bodyPr>
            <a:lstStyle/>
            <a:p>
              <a:pPr algn="ctr"/>
              <a:r>
                <a:rPr lang="en-US" sz="2400" b="1" dirty="0">
                  <a:solidFill>
                    <a:srgbClr val="00386E"/>
                  </a:solidFill>
                </a:rPr>
                <a:t>Metal and Material</a:t>
              </a:r>
            </a:p>
          </p:txBody>
        </p:sp>
      </p:grpSp>
    </p:spTree>
    <p:extLst>
      <p:ext uri="{BB962C8B-B14F-4D97-AF65-F5344CB8AC3E}">
        <p14:creationId xmlns:p14="http://schemas.microsoft.com/office/powerpoint/2010/main" val="2375647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EAM</a:t>
            </a:r>
          </a:p>
        </p:txBody>
      </p:sp>
      <p:grpSp>
        <p:nvGrpSpPr>
          <p:cNvPr id="29" name="Group 28"/>
          <p:cNvGrpSpPr/>
          <p:nvPr/>
        </p:nvGrpSpPr>
        <p:grpSpPr>
          <a:xfrm>
            <a:off x="4440031" y="415978"/>
            <a:ext cx="3311939" cy="748138"/>
            <a:chOff x="482674" y="1268795"/>
            <a:chExt cx="2601811" cy="748138"/>
          </a:xfrm>
        </p:grpSpPr>
        <p:grpSp>
          <p:nvGrpSpPr>
            <p:cNvPr id="30" name="Group 29"/>
            <p:cNvGrpSpPr/>
            <p:nvPr/>
          </p:nvGrpSpPr>
          <p:grpSpPr>
            <a:xfrm>
              <a:off x="482674" y="1479942"/>
              <a:ext cx="673791" cy="536991"/>
              <a:chOff x="-579170" y="631041"/>
              <a:chExt cx="739736" cy="589547"/>
            </a:xfrm>
          </p:grpSpPr>
          <p:cxnSp>
            <p:nvCxnSpPr>
              <p:cNvPr id="37" name="Straight Connector 36"/>
              <p:cNvCxnSpPr/>
              <p:nvPr/>
            </p:nvCxnSpPr>
            <p:spPr>
              <a:xfrm>
                <a:off x="-565474" y="631041"/>
                <a:ext cx="0" cy="589547"/>
              </a:xfrm>
              <a:prstGeom prst="line">
                <a:avLst/>
              </a:prstGeom>
              <a:ln w="63500">
                <a:solidFill>
                  <a:schemeClr val="accent1">
                    <a:alpha val="73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579170" y="1200470"/>
                <a:ext cx="739736" cy="1"/>
              </a:xfrm>
              <a:prstGeom prst="line">
                <a:avLst/>
              </a:prstGeom>
              <a:ln w="63500">
                <a:solidFill>
                  <a:schemeClr val="accent1">
                    <a:alpha val="73000"/>
                  </a:schemeClr>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rot="10800000">
              <a:off x="2410694" y="1268795"/>
              <a:ext cx="673791" cy="536991"/>
              <a:chOff x="2179045" y="642053"/>
              <a:chExt cx="739736" cy="589547"/>
            </a:xfrm>
          </p:grpSpPr>
          <p:cxnSp>
            <p:nvCxnSpPr>
              <p:cNvPr id="35" name="Straight Connector 34"/>
              <p:cNvCxnSpPr/>
              <p:nvPr/>
            </p:nvCxnSpPr>
            <p:spPr>
              <a:xfrm>
                <a:off x="2202580" y="642053"/>
                <a:ext cx="0" cy="589547"/>
              </a:xfrm>
              <a:prstGeom prst="line">
                <a:avLst/>
              </a:prstGeom>
              <a:ln w="63500">
                <a:solidFill>
                  <a:schemeClr val="accent1">
                    <a:alpha val="7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2179045" y="1211478"/>
                <a:ext cx="739736" cy="1"/>
              </a:xfrm>
              <a:prstGeom prst="line">
                <a:avLst/>
              </a:prstGeom>
              <a:ln w="63500">
                <a:solidFill>
                  <a:schemeClr val="accent1">
                    <a:alpha val="73000"/>
                  </a:schemeClr>
                </a:solidFill>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616616" y="1395126"/>
              <a:ext cx="23853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386E"/>
                  </a:solidFill>
                  <a:effectLst/>
                  <a:uLnTx/>
                  <a:uFillTx/>
                  <a:latin typeface="Segoe UI"/>
                  <a:ea typeface="+mn-ea"/>
                  <a:cs typeface="Segoe UI"/>
                </a:rPr>
                <a:t>Wreckage Handling</a:t>
              </a:r>
            </a:p>
          </p:txBody>
        </p:sp>
      </p:grpSp>
      <p:sp>
        <p:nvSpPr>
          <p:cNvPr id="44" name="TextBox 43"/>
          <p:cNvSpPr txBox="1"/>
          <p:nvPr/>
        </p:nvSpPr>
        <p:spPr>
          <a:xfrm>
            <a:off x="7323123" y="2525128"/>
            <a:ext cx="4121863" cy="270843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5469"/>
                </a:solidFill>
                <a:effectLst/>
                <a:uLnTx/>
                <a:uFillTx/>
                <a:latin typeface="Calibri" panose="020F0502020204030204"/>
                <a:ea typeface="+mn-ea"/>
                <a:cs typeface="Segoe UI"/>
              </a:rPr>
              <a:t>A newly built comprehensive workshop to prepare the samples before conducting further analysis by cutting, cleaning or else depending on the required process</a:t>
            </a:r>
            <a:endParaRPr kumimoji="0" lang="ar-SA" sz="2000" b="0" i="0" u="none" strike="noStrike" kern="1200" cap="none" spc="0" normalizeH="0" baseline="0" noProof="0" dirty="0">
              <a:ln>
                <a:noFill/>
              </a:ln>
              <a:solidFill>
                <a:srgbClr val="445469"/>
              </a:solidFill>
              <a:effectLst/>
              <a:uLnTx/>
              <a:uFillTx/>
              <a:latin typeface="Calibri" panose="020F0502020204030204"/>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SA" sz="2000" b="0" i="0" u="none" strike="noStrike" kern="1200" cap="none" spc="0" normalizeH="0" baseline="0" noProof="0" dirty="0">
              <a:ln>
                <a:noFill/>
              </a:ln>
              <a:solidFill>
                <a:srgbClr val="445469"/>
              </a:solidFill>
              <a:effectLst/>
              <a:uLnTx/>
              <a:uFillTx/>
              <a:latin typeface="Calibri" panose="020F0502020204030204"/>
              <a:ea typeface="+mn-ea"/>
              <a:cs typeface="Arial" panose="020B0604020202020204" pitchFamily="34" charset="0"/>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0916" y="1664458"/>
            <a:ext cx="5820752" cy="4643045"/>
          </a:xfrm>
          <a:prstGeom prst="rect">
            <a:avLst/>
          </a:prstGeom>
        </p:spPr>
      </p:pic>
    </p:spTree>
    <p:extLst>
      <p:ext uri="{BB962C8B-B14F-4D97-AF65-F5344CB8AC3E}">
        <p14:creationId xmlns:p14="http://schemas.microsoft.com/office/powerpoint/2010/main" val="2654871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a:spLocks noChangeAspect="1"/>
          </p:cNvSpPr>
          <p:nvPr/>
        </p:nvSpPr>
        <p:spPr>
          <a:xfrm>
            <a:off x="4541521" y="1960395"/>
            <a:ext cx="3108960" cy="3108961"/>
          </a:xfrm>
          <a:prstGeom prst="ellipse">
            <a:avLst/>
          </a:prstGeom>
          <a:solidFill>
            <a:srgbClr val="003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en-US" sz="2700">
              <a:solidFill>
                <a:srgbClr val="1F1F1F"/>
              </a:solidFill>
              <a:latin typeface="Roboto Light"/>
            </a:endParaRPr>
          </a:p>
        </p:txBody>
      </p:sp>
      <p:sp>
        <p:nvSpPr>
          <p:cNvPr id="4" name="TextBox 3"/>
          <p:cNvSpPr txBox="1"/>
          <p:nvPr/>
        </p:nvSpPr>
        <p:spPr>
          <a:xfrm>
            <a:off x="4664389" y="2417625"/>
            <a:ext cx="1168910" cy="2216119"/>
          </a:xfrm>
          <a:prstGeom prst="rect">
            <a:avLst/>
          </a:prstGeom>
          <a:noFill/>
        </p:spPr>
        <p:txBody>
          <a:bodyPr wrap="none" rtlCol="0">
            <a:spAutoFit/>
          </a:bodyPr>
          <a:lstStyle/>
          <a:p>
            <a:pPr defTabSz="914446">
              <a:defRPr/>
            </a:pPr>
            <a:r>
              <a:rPr lang="en-US" sz="13801" dirty="0">
                <a:solidFill>
                  <a:schemeClr val="accent1"/>
                </a:solidFill>
                <a:latin typeface="Roboto Black" panose="02000000000000000000" pitchFamily="2" charset="0"/>
                <a:ea typeface="Roboto Black" panose="02000000000000000000" pitchFamily="2" charset="0"/>
              </a:rPr>
              <a:t>5</a:t>
            </a:r>
            <a:endParaRPr lang="en-US" sz="2700" dirty="0">
              <a:solidFill>
                <a:schemeClr val="accent1"/>
              </a:solidFill>
              <a:latin typeface="Roboto Black" panose="02000000000000000000" pitchFamily="2" charset="0"/>
              <a:ea typeface="Roboto Black" panose="02000000000000000000" pitchFamily="2" charset="0"/>
            </a:endParaRPr>
          </a:p>
        </p:txBody>
      </p:sp>
      <p:sp>
        <p:nvSpPr>
          <p:cNvPr id="5" name="TextBox 4"/>
          <p:cNvSpPr txBox="1"/>
          <p:nvPr/>
        </p:nvSpPr>
        <p:spPr>
          <a:xfrm>
            <a:off x="5664668" y="2844339"/>
            <a:ext cx="2036135" cy="769441"/>
          </a:xfrm>
          <a:prstGeom prst="rect">
            <a:avLst/>
          </a:prstGeom>
          <a:noFill/>
        </p:spPr>
        <p:txBody>
          <a:bodyPr wrap="none" rtlCol="0">
            <a:spAutoFit/>
          </a:bodyPr>
          <a:lstStyle/>
          <a:p>
            <a:pPr defTabSz="914446">
              <a:defRPr/>
            </a:pPr>
            <a:r>
              <a:rPr lang="en-US" sz="4400" dirty="0">
                <a:solidFill>
                  <a:srgbClr val="FFFFFF"/>
                </a:solidFill>
                <a:latin typeface="Roboto Medium" panose="02000000000000000000" pitchFamily="2" charset="0"/>
                <a:ea typeface="Roboto Medium" panose="02000000000000000000" pitchFamily="2" charset="0"/>
              </a:rPr>
              <a:t>STEPS</a:t>
            </a:r>
            <a:endParaRPr lang="en-US" sz="3200" dirty="0">
              <a:solidFill>
                <a:srgbClr val="FFFFFF"/>
              </a:solidFill>
              <a:latin typeface="Roboto Medium" panose="02000000000000000000" pitchFamily="2" charset="0"/>
              <a:ea typeface="Roboto Medium" panose="02000000000000000000" pitchFamily="2" charset="0"/>
            </a:endParaRPr>
          </a:p>
        </p:txBody>
      </p:sp>
      <p:sp>
        <p:nvSpPr>
          <p:cNvPr id="6" name="TextBox 5"/>
          <p:cNvSpPr txBox="1"/>
          <p:nvPr/>
        </p:nvSpPr>
        <p:spPr>
          <a:xfrm>
            <a:off x="5703144" y="3451769"/>
            <a:ext cx="1556836" cy="307777"/>
          </a:xfrm>
          <a:prstGeom prst="rect">
            <a:avLst/>
          </a:prstGeom>
          <a:noFill/>
        </p:spPr>
        <p:txBody>
          <a:bodyPr wrap="none" rtlCol="0">
            <a:spAutoFit/>
          </a:bodyPr>
          <a:lstStyle/>
          <a:p>
            <a:pPr defTabSz="914446">
              <a:defRPr/>
            </a:pPr>
            <a:r>
              <a:rPr lang="en-US" sz="1400" dirty="0">
                <a:solidFill>
                  <a:srgbClr val="FFFFFF"/>
                </a:solidFill>
                <a:latin typeface="Roboto Condensed"/>
                <a:ea typeface="Roboto Medium" panose="02000000000000000000" pitchFamily="2" charset="0"/>
              </a:rPr>
              <a:t>For Reorganizing</a:t>
            </a:r>
          </a:p>
        </p:txBody>
      </p:sp>
      <p:sp>
        <p:nvSpPr>
          <p:cNvPr id="7" name="TextBox 6"/>
          <p:cNvSpPr txBox="1"/>
          <p:nvPr/>
        </p:nvSpPr>
        <p:spPr>
          <a:xfrm>
            <a:off x="5703144" y="3678983"/>
            <a:ext cx="1667444" cy="276999"/>
          </a:xfrm>
          <a:prstGeom prst="rect">
            <a:avLst/>
          </a:prstGeom>
          <a:noFill/>
        </p:spPr>
        <p:txBody>
          <a:bodyPr wrap="none" rtlCol="0">
            <a:spAutoFit/>
          </a:bodyPr>
          <a:lstStyle/>
          <a:p>
            <a:pPr defTabSz="914446">
              <a:defRPr/>
            </a:pPr>
            <a:r>
              <a:rPr lang="en-US" sz="1200" dirty="0">
                <a:solidFill>
                  <a:srgbClr val="FFFFFF"/>
                </a:solidFill>
                <a:latin typeface="Roboto Condensed"/>
                <a:ea typeface="Roboto Medium" panose="02000000000000000000" pitchFamily="2" charset="0"/>
              </a:rPr>
              <a:t>AIB Engineering Labs</a:t>
            </a:r>
          </a:p>
        </p:txBody>
      </p:sp>
      <p:sp>
        <p:nvSpPr>
          <p:cNvPr id="8" name="TextBox 7"/>
          <p:cNvSpPr txBox="1"/>
          <p:nvPr/>
        </p:nvSpPr>
        <p:spPr>
          <a:xfrm>
            <a:off x="5675256" y="3621570"/>
            <a:ext cx="184731" cy="477054"/>
          </a:xfrm>
          <a:prstGeom prst="rect">
            <a:avLst/>
          </a:prstGeom>
          <a:noFill/>
        </p:spPr>
        <p:txBody>
          <a:bodyPr wrap="none" rtlCol="0">
            <a:spAutoFit/>
          </a:bodyPr>
          <a:lstStyle/>
          <a:p>
            <a:pPr defTabSz="914446">
              <a:defRPr/>
            </a:pPr>
            <a:endParaRPr lang="en-US" sz="2500" dirty="0">
              <a:solidFill>
                <a:srgbClr val="FFFFFF"/>
              </a:solidFill>
              <a:latin typeface="Roboto Medium" panose="02000000000000000000" pitchFamily="2" charset="0"/>
              <a:ea typeface="Roboto Medium" panose="02000000000000000000" pitchFamily="2" charset="0"/>
            </a:endParaRPr>
          </a:p>
        </p:txBody>
      </p:sp>
      <p:sp>
        <p:nvSpPr>
          <p:cNvPr id="9" name="Oval 8"/>
          <p:cNvSpPr>
            <a:spLocks noChangeAspect="1"/>
          </p:cNvSpPr>
          <p:nvPr/>
        </p:nvSpPr>
        <p:spPr>
          <a:xfrm>
            <a:off x="4175739" y="1594631"/>
            <a:ext cx="3840480" cy="38404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en-US" sz="2700">
              <a:solidFill>
                <a:srgbClr val="1F1F1F"/>
              </a:solidFill>
              <a:latin typeface="Roboto Light"/>
            </a:endParaRPr>
          </a:p>
        </p:txBody>
      </p:sp>
      <p:sp>
        <p:nvSpPr>
          <p:cNvPr id="10" name="Oval 9">
            <a:hlinkClick r:id="rId2" action="ppaction://hlinksldjump"/>
          </p:cNvPr>
          <p:cNvSpPr>
            <a:spLocks noChangeAspect="1"/>
          </p:cNvSpPr>
          <p:nvPr/>
        </p:nvSpPr>
        <p:spPr>
          <a:xfrm>
            <a:off x="4358659" y="1960412"/>
            <a:ext cx="548640" cy="5486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446">
              <a:defRPr/>
            </a:pPr>
            <a:r>
              <a:rPr lang="en-US" sz="1867" dirty="0">
                <a:solidFill>
                  <a:schemeClr val="bg1"/>
                </a:solidFill>
                <a:latin typeface="Roboto Light"/>
              </a:rPr>
              <a:t>01</a:t>
            </a:r>
          </a:p>
        </p:txBody>
      </p:sp>
      <p:sp>
        <p:nvSpPr>
          <p:cNvPr id="11" name="Oval 10">
            <a:hlinkClick r:id="rId3" action="ppaction://hlinksldjump"/>
          </p:cNvPr>
          <p:cNvSpPr>
            <a:spLocks noChangeAspect="1"/>
          </p:cNvSpPr>
          <p:nvPr/>
        </p:nvSpPr>
        <p:spPr>
          <a:xfrm>
            <a:off x="7284701" y="1960412"/>
            <a:ext cx="548640" cy="5486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446">
              <a:defRPr/>
            </a:pPr>
            <a:r>
              <a:rPr lang="en-US" sz="1867" dirty="0">
                <a:solidFill>
                  <a:schemeClr val="bg1">
                    <a:lumMod val="50000"/>
                  </a:schemeClr>
                </a:solidFill>
                <a:latin typeface="Roboto Light"/>
              </a:rPr>
              <a:t>02</a:t>
            </a:r>
          </a:p>
        </p:txBody>
      </p:sp>
      <p:sp>
        <p:nvSpPr>
          <p:cNvPr id="12" name="Oval 11">
            <a:hlinkClick r:id="" action="ppaction://noaction"/>
          </p:cNvPr>
          <p:cNvSpPr>
            <a:spLocks noChangeAspect="1"/>
          </p:cNvSpPr>
          <p:nvPr/>
        </p:nvSpPr>
        <p:spPr>
          <a:xfrm>
            <a:off x="4006051" y="3883315"/>
            <a:ext cx="548640" cy="5486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446">
              <a:defRPr/>
            </a:pPr>
            <a:r>
              <a:rPr lang="en-US" sz="1867" dirty="0">
                <a:solidFill>
                  <a:schemeClr val="bg1">
                    <a:lumMod val="95000"/>
                  </a:schemeClr>
                </a:solidFill>
                <a:latin typeface="Roboto Light"/>
              </a:rPr>
              <a:t>03</a:t>
            </a:r>
          </a:p>
        </p:txBody>
      </p:sp>
      <p:sp>
        <p:nvSpPr>
          <p:cNvPr id="13" name="Oval 12">
            <a:hlinkClick r:id="" action="ppaction://noaction"/>
          </p:cNvPr>
          <p:cNvSpPr>
            <a:spLocks noChangeAspect="1"/>
          </p:cNvSpPr>
          <p:nvPr/>
        </p:nvSpPr>
        <p:spPr>
          <a:xfrm>
            <a:off x="7626332" y="3883315"/>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446">
              <a:defRPr/>
            </a:pPr>
            <a:r>
              <a:rPr lang="en-US" sz="1867" dirty="0">
                <a:solidFill>
                  <a:schemeClr val="bg1">
                    <a:lumMod val="50000"/>
                  </a:schemeClr>
                </a:solidFill>
                <a:latin typeface="Roboto Light"/>
              </a:rPr>
              <a:t>04</a:t>
            </a:r>
          </a:p>
        </p:txBody>
      </p:sp>
      <p:sp>
        <p:nvSpPr>
          <p:cNvPr id="14" name="TextBox 13"/>
          <p:cNvSpPr txBox="1"/>
          <p:nvPr/>
        </p:nvSpPr>
        <p:spPr>
          <a:xfrm>
            <a:off x="2096501" y="1859519"/>
            <a:ext cx="2468237" cy="666977"/>
          </a:xfrm>
          <a:prstGeom prst="rect">
            <a:avLst/>
          </a:prstGeom>
          <a:noFill/>
        </p:spPr>
        <p:txBody>
          <a:bodyPr wrap="square" rtlCol="0">
            <a:spAutoFit/>
          </a:bodyPr>
          <a:lstStyle/>
          <a:p>
            <a:pPr algn="ctr" defTabSz="914446">
              <a:spcAft>
                <a:spcPts val="600"/>
              </a:spcAft>
              <a:defRPr/>
            </a:pPr>
            <a:r>
              <a:rPr lang="en-US" sz="1867" dirty="0">
                <a:solidFill>
                  <a:schemeClr val="bg1">
                    <a:lumMod val="50000"/>
                  </a:schemeClr>
                </a:solidFill>
                <a:latin typeface="Roboto Condensed"/>
                <a:ea typeface="Roboto Medium" panose="02000000000000000000" pitchFamily="2" charset="0"/>
              </a:rPr>
              <a:t>Define Value proposition</a:t>
            </a:r>
          </a:p>
        </p:txBody>
      </p:sp>
      <p:sp>
        <p:nvSpPr>
          <p:cNvPr id="15" name="TextBox 14"/>
          <p:cNvSpPr txBox="1"/>
          <p:nvPr/>
        </p:nvSpPr>
        <p:spPr>
          <a:xfrm>
            <a:off x="8016219" y="1859519"/>
            <a:ext cx="2377402" cy="666977"/>
          </a:xfrm>
          <a:prstGeom prst="rect">
            <a:avLst/>
          </a:prstGeom>
          <a:noFill/>
        </p:spPr>
        <p:txBody>
          <a:bodyPr wrap="square" rtlCol="0">
            <a:spAutoFit/>
          </a:bodyPr>
          <a:lstStyle/>
          <a:p>
            <a:pPr algn="ctr" defTabSz="914446">
              <a:spcAft>
                <a:spcPts val="600"/>
              </a:spcAft>
              <a:defRPr/>
            </a:pPr>
            <a:r>
              <a:rPr lang="en-US" sz="1867" dirty="0">
                <a:solidFill>
                  <a:schemeClr val="bg1">
                    <a:lumMod val="50000"/>
                  </a:schemeClr>
                </a:solidFill>
                <a:latin typeface="Roboto Condensed"/>
                <a:ea typeface="Roboto Medium" panose="02000000000000000000" pitchFamily="2" charset="0"/>
              </a:rPr>
              <a:t>Observe and collect data</a:t>
            </a:r>
          </a:p>
        </p:txBody>
      </p:sp>
      <p:sp>
        <p:nvSpPr>
          <p:cNvPr id="16" name="TextBox 15"/>
          <p:cNvSpPr txBox="1"/>
          <p:nvPr/>
        </p:nvSpPr>
        <p:spPr>
          <a:xfrm>
            <a:off x="8289808" y="4052299"/>
            <a:ext cx="1658429" cy="379656"/>
          </a:xfrm>
          <a:prstGeom prst="rect">
            <a:avLst/>
          </a:prstGeom>
          <a:noFill/>
        </p:spPr>
        <p:txBody>
          <a:bodyPr wrap="square" rtlCol="0">
            <a:spAutoFit/>
          </a:bodyPr>
          <a:lstStyle/>
          <a:p>
            <a:pPr defTabSz="914446">
              <a:spcAft>
                <a:spcPts val="600"/>
              </a:spcAft>
              <a:defRPr/>
            </a:pPr>
            <a:r>
              <a:rPr lang="en-US" sz="1867" dirty="0">
                <a:solidFill>
                  <a:schemeClr val="bg1">
                    <a:lumMod val="50000"/>
                  </a:schemeClr>
                </a:solidFill>
                <a:latin typeface="Roboto Condensed"/>
                <a:ea typeface="Roboto Medium" panose="02000000000000000000" pitchFamily="2" charset="0"/>
              </a:rPr>
              <a:t>Job Modeling</a:t>
            </a:r>
          </a:p>
        </p:txBody>
      </p:sp>
      <p:sp>
        <p:nvSpPr>
          <p:cNvPr id="17" name="Oval 16"/>
          <p:cNvSpPr>
            <a:spLocks noChangeAspect="1"/>
          </p:cNvSpPr>
          <p:nvPr/>
        </p:nvSpPr>
        <p:spPr>
          <a:xfrm>
            <a:off x="5822091" y="5221764"/>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446">
              <a:defRPr/>
            </a:pPr>
            <a:r>
              <a:rPr lang="en-US" sz="1867" dirty="0">
                <a:solidFill>
                  <a:schemeClr val="bg1">
                    <a:lumMod val="50000"/>
                  </a:schemeClr>
                </a:solidFill>
                <a:latin typeface="Roboto Light"/>
              </a:rPr>
              <a:t>05</a:t>
            </a:r>
          </a:p>
        </p:txBody>
      </p:sp>
      <p:sp>
        <p:nvSpPr>
          <p:cNvPr id="18" name="TextBox 17"/>
          <p:cNvSpPr txBox="1"/>
          <p:nvPr/>
        </p:nvSpPr>
        <p:spPr>
          <a:xfrm>
            <a:off x="4389101" y="5887737"/>
            <a:ext cx="3474720" cy="666977"/>
          </a:xfrm>
          <a:prstGeom prst="rect">
            <a:avLst/>
          </a:prstGeom>
          <a:noFill/>
        </p:spPr>
        <p:txBody>
          <a:bodyPr wrap="square" rtlCol="0">
            <a:spAutoFit/>
          </a:bodyPr>
          <a:lstStyle/>
          <a:p>
            <a:pPr algn="ctr" defTabSz="914446">
              <a:spcAft>
                <a:spcPts val="600"/>
              </a:spcAft>
              <a:defRPr/>
            </a:pPr>
            <a:r>
              <a:rPr lang="en-US" sz="1867" dirty="0">
                <a:solidFill>
                  <a:schemeClr val="bg1">
                    <a:lumMod val="50000"/>
                  </a:schemeClr>
                </a:solidFill>
                <a:latin typeface="Roboto Condensed"/>
                <a:ea typeface="Roboto Medium" panose="02000000000000000000" pitchFamily="2" charset="0"/>
              </a:rPr>
              <a:t>Change and Implementation Plan</a:t>
            </a:r>
          </a:p>
        </p:txBody>
      </p:sp>
      <p:sp>
        <p:nvSpPr>
          <p:cNvPr id="21" name="Rectangle 20"/>
          <p:cNvSpPr/>
          <p:nvPr/>
        </p:nvSpPr>
        <p:spPr>
          <a:xfrm>
            <a:off x="1968832" y="4157635"/>
            <a:ext cx="2087431" cy="379656"/>
          </a:xfrm>
          <a:prstGeom prst="rect">
            <a:avLst/>
          </a:prstGeom>
        </p:spPr>
        <p:txBody>
          <a:bodyPr wrap="none">
            <a:spAutoFit/>
          </a:bodyPr>
          <a:lstStyle/>
          <a:p>
            <a:pPr defTabSz="914446"/>
            <a:r>
              <a:rPr lang="en-US" sz="1867" dirty="0">
                <a:solidFill>
                  <a:srgbClr val="161616">
                    <a:lumMod val="50000"/>
                    <a:lumOff val="50000"/>
                  </a:srgbClr>
                </a:solidFill>
                <a:latin typeface="Roboto Light"/>
              </a:rPr>
              <a:t>Process Modeling</a:t>
            </a:r>
          </a:p>
        </p:txBody>
      </p:sp>
      <p:sp>
        <p:nvSpPr>
          <p:cNvPr id="27" name="TextBox 26"/>
          <p:cNvSpPr txBox="1"/>
          <p:nvPr/>
        </p:nvSpPr>
        <p:spPr>
          <a:xfrm>
            <a:off x="3178571" y="507954"/>
            <a:ext cx="5840800" cy="1569660"/>
          </a:xfrm>
          <a:prstGeom prst="rect">
            <a:avLst/>
          </a:prstGeom>
          <a:noFill/>
        </p:spPr>
        <p:txBody>
          <a:bodyPr wrap="square" rtlCol="0">
            <a:spAutoFit/>
          </a:bodyPr>
          <a:lstStyle/>
          <a:p>
            <a:pPr algn="ctr"/>
            <a:r>
              <a:rPr lang="en-US" sz="2400" b="1" dirty="0">
                <a:solidFill>
                  <a:srgbClr val="00386E"/>
                </a:solidFill>
              </a:rPr>
              <a:t>AIB Engineering Labs Reorganizing Project</a:t>
            </a:r>
          </a:p>
          <a:p>
            <a:pPr algn="ctr"/>
            <a:endParaRPr lang="en-US" sz="2400" b="1" dirty="0">
              <a:solidFill>
                <a:srgbClr val="00386E"/>
              </a:solidFill>
            </a:endParaRPr>
          </a:p>
        </p:txBody>
      </p:sp>
    </p:spTree>
    <p:extLst>
      <p:ext uri="{BB962C8B-B14F-4D97-AF65-F5344CB8AC3E}">
        <p14:creationId xmlns:p14="http://schemas.microsoft.com/office/powerpoint/2010/main" val="3307138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909CE9-6383-D1A8-F7AD-BE2C5A07B792}"/>
              </a:ext>
            </a:extLst>
          </p:cNvPr>
          <p:cNvSpPr>
            <a:spLocks noGrp="1"/>
          </p:cNvSpPr>
          <p:nvPr>
            <p:ph type="body" sz="quarter" idx="10"/>
          </p:nvPr>
        </p:nvSpPr>
        <p:spPr/>
        <p:txBody>
          <a:bodyPr/>
          <a:lstStyle/>
          <a:p>
            <a:r>
              <a:rPr lang="en-US" sz="6000" dirty="0"/>
              <a:t>Lab Development Challenges</a:t>
            </a:r>
            <a:endParaRPr lang="en-US" dirty="0"/>
          </a:p>
        </p:txBody>
      </p:sp>
    </p:spTree>
    <p:extLst>
      <p:ext uri="{BB962C8B-B14F-4D97-AF65-F5344CB8AC3E}">
        <p14:creationId xmlns:p14="http://schemas.microsoft.com/office/powerpoint/2010/main" val="286289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4063" y="-1"/>
            <a:ext cx="12216063" cy="6865871"/>
          </a:xfrm>
          <a:prstGeom prst="rect">
            <a:avLst/>
          </a:prstGeom>
        </p:spPr>
      </p:pic>
      <p:sp>
        <p:nvSpPr>
          <p:cNvPr id="6" name="Rectangle 5"/>
          <p:cNvSpPr/>
          <p:nvPr/>
        </p:nvSpPr>
        <p:spPr>
          <a:xfrm>
            <a:off x="-27755" y="1"/>
            <a:ext cx="12219755" cy="6859962"/>
          </a:xfrm>
          <a:prstGeom prst="rect">
            <a:avLst/>
          </a:prstGeom>
          <a:gradFill flip="none" rotWithShape="1">
            <a:gsLst>
              <a:gs pos="29000">
                <a:schemeClr val="accent2">
                  <a:lumMod val="50000"/>
                </a:schemeClr>
              </a:gs>
              <a:gs pos="87000">
                <a:schemeClr val="accent2">
                  <a:lumMod val="75000"/>
                  <a:alpha val="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dirty="0"/>
          </a:p>
        </p:txBody>
      </p:sp>
      <p:sp>
        <p:nvSpPr>
          <p:cNvPr id="8" name="TextBox 7"/>
          <p:cNvSpPr txBox="1"/>
          <p:nvPr/>
        </p:nvSpPr>
        <p:spPr>
          <a:xfrm>
            <a:off x="3281082" y="1778841"/>
            <a:ext cx="5443552"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2859" tIns="22859" rIns="22859" bIns="22859" numCol="1" spcCol="38100" rtlCol="0" anchor="t">
            <a:spAutoFit/>
          </a:bodyPr>
          <a:lstStyle/>
          <a:p>
            <a:pPr algn="ctr"/>
            <a:r>
              <a:rPr lang="en-US" sz="3200" b="1" dirty="0">
                <a:solidFill>
                  <a:schemeClr val="bg1"/>
                </a:solidFill>
              </a:rPr>
              <a:t>Challenges of Lab Upgrade</a:t>
            </a:r>
          </a:p>
        </p:txBody>
      </p:sp>
      <p:grpSp>
        <p:nvGrpSpPr>
          <p:cNvPr id="9" name="Group 8"/>
          <p:cNvGrpSpPr/>
          <p:nvPr/>
        </p:nvGrpSpPr>
        <p:grpSpPr>
          <a:xfrm>
            <a:off x="3307408" y="1904838"/>
            <a:ext cx="673791" cy="536991"/>
            <a:chOff x="1233797" y="825832"/>
            <a:chExt cx="739736" cy="589547"/>
          </a:xfrm>
        </p:grpSpPr>
        <p:cxnSp>
          <p:nvCxnSpPr>
            <p:cNvPr id="10" name="Straight Connector 9"/>
            <p:cNvCxnSpPr/>
            <p:nvPr/>
          </p:nvCxnSpPr>
          <p:spPr>
            <a:xfrm>
              <a:off x="1247489" y="825832"/>
              <a:ext cx="0" cy="58954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233797" y="1395262"/>
              <a:ext cx="739736" cy="1"/>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rot="10800000">
            <a:off x="8026733" y="1701253"/>
            <a:ext cx="673791" cy="536991"/>
            <a:chOff x="676972" y="642053"/>
            <a:chExt cx="739736" cy="589547"/>
          </a:xfrm>
        </p:grpSpPr>
        <p:cxnSp>
          <p:nvCxnSpPr>
            <p:cNvPr id="13" name="Straight Connector 12"/>
            <p:cNvCxnSpPr/>
            <p:nvPr/>
          </p:nvCxnSpPr>
          <p:spPr>
            <a:xfrm>
              <a:off x="700507" y="642053"/>
              <a:ext cx="0" cy="58954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76972" y="1211478"/>
              <a:ext cx="739736" cy="1"/>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23" name="Rectangle 22"/>
          <p:cNvSpPr/>
          <p:nvPr/>
        </p:nvSpPr>
        <p:spPr>
          <a:xfrm>
            <a:off x="5010539" y="3456411"/>
            <a:ext cx="2301954" cy="461665"/>
          </a:xfrm>
          <a:prstGeom prst="rect">
            <a:avLst/>
          </a:prstGeom>
        </p:spPr>
        <p:txBody>
          <a:bodyPr wrap="square">
            <a:spAutoFit/>
          </a:bodyPr>
          <a:lstStyle/>
          <a:p>
            <a:pPr algn="ctr"/>
            <a:r>
              <a:rPr lang="en-US" sz="2400" b="1" dirty="0">
                <a:solidFill>
                  <a:schemeClr val="bg1"/>
                </a:solidFill>
              </a:rPr>
              <a:t>Audio Analysis</a:t>
            </a:r>
            <a:endParaRPr lang="ar-SA" sz="2400" b="1" dirty="0">
              <a:solidFill>
                <a:schemeClr val="bg1"/>
              </a:solidFill>
            </a:endParaRPr>
          </a:p>
        </p:txBody>
      </p:sp>
      <p:grpSp>
        <p:nvGrpSpPr>
          <p:cNvPr id="2" name="Group 1"/>
          <p:cNvGrpSpPr/>
          <p:nvPr/>
        </p:nvGrpSpPr>
        <p:grpSpPr>
          <a:xfrm>
            <a:off x="772514" y="3456411"/>
            <a:ext cx="2971793" cy="1321471"/>
            <a:chOff x="772514" y="3456411"/>
            <a:chExt cx="2971793" cy="1321471"/>
          </a:xfrm>
        </p:grpSpPr>
        <p:sp>
          <p:nvSpPr>
            <p:cNvPr id="22" name="Rectangle 21"/>
            <p:cNvSpPr/>
            <p:nvPr/>
          </p:nvSpPr>
          <p:spPr>
            <a:xfrm>
              <a:off x="772514" y="3456411"/>
              <a:ext cx="2971793" cy="461665"/>
            </a:xfrm>
            <a:prstGeom prst="rect">
              <a:avLst/>
            </a:prstGeom>
          </p:spPr>
          <p:txBody>
            <a:bodyPr wrap="square">
              <a:spAutoFit/>
            </a:bodyPr>
            <a:lstStyle/>
            <a:p>
              <a:pPr algn="just"/>
              <a:r>
                <a:rPr lang="en-US" sz="2400" b="1" dirty="0">
                  <a:solidFill>
                    <a:schemeClr val="bg1"/>
                  </a:solidFill>
                </a:rPr>
                <a:t>Software Selection</a:t>
              </a:r>
              <a:endParaRPr lang="ar-SA" sz="2400" b="1" dirty="0">
                <a:solidFill>
                  <a:schemeClr val="bg1"/>
                </a:solidFill>
              </a:endParaRPr>
            </a:p>
          </p:txBody>
        </p:sp>
        <p:sp>
          <p:nvSpPr>
            <p:cNvPr id="29" name="Shape 3742"/>
            <p:cNvSpPr/>
            <p:nvPr/>
          </p:nvSpPr>
          <p:spPr>
            <a:xfrm>
              <a:off x="1902278" y="4099979"/>
              <a:ext cx="677872" cy="677903"/>
            </a:xfrm>
            <a:custGeom>
              <a:avLst/>
              <a:gdLst/>
              <a:ahLst/>
              <a:cxnLst>
                <a:cxn ang="0">
                  <a:pos x="wd2" y="hd2"/>
                </a:cxn>
                <a:cxn ang="5400000">
                  <a:pos x="wd2" y="hd2"/>
                </a:cxn>
                <a:cxn ang="10800000">
                  <a:pos x="wd2" y="hd2"/>
                </a:cxn>
                <a:cxn ang="16200000">
                  <a:pos x="wd2" y="hd2"/>
                </a:cxn>
              </a:cxnLst>
              <a:rect l="0" t="0" r="r" b="b"/>
              <a:pathLst>
                <a:path w="21600" h="21600" extrusionOk="0">
                  <a:moveTo>
                    <a:pt x="10309" y="15421"/>
                  </a:moveTo>
                  <a:cubicBezTo>
                    <a:pt x="10665" y="15276"/>
                    <a:pt x="10995" y="15081"/>
                    <a:pt x="11291" y="14845"/>
                  </a:cubicBezTo>
                  <a:lnTo>
                    <a:pt x="11291" y="8719"/>
                  </a:lnTo>
                  <a:cubicBezTo>
                    <a:pt x="10995" y="8482"/>
                    <a:pt x="10665" y="8287"/>
                    <a:pt x="10309" y="8143"/>
                  </a:cubicBezTo>
                  <a:cubicBezTo>
                    <a:pt x="10309" y="8143"/>
                    <a:pt x="10309" y="15421"/>
                    <a:pt x="10309" y="15421"/>
                  </a:cubicBezTo>
                  <a:close/>
                  <a:moveTo>
                    <a:pt x="12273" y="13682"/>
                  </a:moveTo>
                  <a:cubicBezTo>
                    <a:pt x="12585" y="13118"/>
                    <a:pt x="12764" y="12471"/>
                    <a:pt x="12764" y="11781"/>
                  </a:cubicBezTo>
                  <a:cubicBezTo>
                    <a:pt x="12764" y="11092"/>
                    <a:pt x="12585" y="10445"/>
                    <a:pt x="12273" y="9882"/>
                  </a:cubicBezTo>
                  <a:cubicBezTo>
                    <a:pt x="12273" y="9882"/>
                    <a:pt x="12273" y="13682"/>
                    <a:pt x="12273" y="13682"/>
                  </a:cubicBezTo>
                  <a:close/>
                  <a:moveTo>
                    <a:pt x="5891" y="14373"/>
                  </a:moveTo>
                  <a:lnTo>
                    <a:pt x="5891" y="9190"/>
                  </a:lnTo>
                  <a:cubicBezTo>
                    <a:pt x="5282" y="9882"/>
                    <a:pt x="4909" y="10787"/>
                    <a:pt x="4909" y="11781"/>
                  </a:cubicBezTo>
                  <a:cubicBezTo>
                    <a:pt x="4909" y="12776"/>
                    <a:pt x="5282" y="13682"/>
                    <a:pt x="5891" y="14373"/>
                  </a:cubicBezTo>
                  <a:moveTo>
                    <a:pt x="6873" y="8384"/>
                  </a:moveTo>
                  <a:lnTo>
                    <a:pt x="6873" y="15179"/>
                  </a:lnTo>
                  <a:cubicBezTo>
                    <a:pt x="7451" y="15514"/>
                    <a:pt x="8120" y="15708"/>
                    <a:pt x="8836" y="15708"/>
                  </a:cubicBezTo>
                  <a:cubicBezTo>
                    <a:pt x="9003" y="15708"/>
                    <a:pt x="9166" y="15695"/>
                    <a:pt x="9327" y="15675"/>
                  </a:cubicBezTo>
                  <a:lnTo>
                    <a:pt x="9327" y="7889"/>
                  </a:lnTo>
                  <a:cubicBezTo>
                    <a:pt x="9166" y="7869"/>
                    <a:pt x="9003" y="7854"/>
                    <a:pt x="8836" y="7854"/>
                  </a:cubicBezTo>
                  <a:cubicBezTo>
                    <a:pt x="8120" y="7854"/>
                    <a:pt x="7451" y="8049"/>
                    <a:pt x="6873" y="8384"/>
                  </a:cubicBezTo>
                  <a:moveTo>
                    <a:pt x="20618" y="0"/>
                  </a:moveTo>
                  <a:lnTo>
                    <a:pt x="19636" y="0"/>
                  </a:lnTo>
                  <a:lnTo>
                    <a:pt x="19636" y="15708"/>
                  </a:lnTo>
                  <a:lnTo>
                    <a:pt x="20618" y="15708"/>
                  </a:lnTo>
                  <a:cubicBezTo>
                    <a:pt x="21160" y="15708"/>
                    <a:pt x="21600" y="15269"/>
                    <a:pt x="21600" y="14727"/>
                  </a:cubicBezTo>
                  <a:lnTo>
                    <a:pt x="21600" y="982"/>
                  </a:lnTo>
                  <a:cubicBezTo>
                    <a:pt x="21600" y="440"/>
                    <a:pt x="21160" y="0"/>
                    <a:pt x="20618" y="0"/>
                  </a:cubicBezTo>
                  <a:moveTo>
                    <a:pt x="8836" y="17672"/>
                  </a:moveTo>
                  <a:cubicBezTo>
                    <a:pt x="5583" y="17672"/>
                    <a:pt x="2945" y="15035"/>
                    <a:pt x="2945" y="11781"/>
                  </a:cubicBezTo>
                  <a:cubicBezTo>
                    <a:pt x="2945" y="8528"/>
                    <a:pt x="5583" y="5891"/>
                    <a:pt x="8836" y="5891"/>
                  </a:cubicBezTo>
                  <a:cubicBezTo>
                    <a:pt x="12090" y="5891"/>
                    <a:pt x="14727" y="8528"/>
                    <a:pt x="14727" y="11781"/>
                  </a:cubicBezTo>
                  <a:cubicBezTo>
                    <a:pt x="14727" y="15035"/>
                    <a:pt x="12090" y="17672"/>
                    <a:pt x="8836" y="17672"/>
                  </a:cubicBezTo>
                  <a:moveTo>
                    <a:pt x="14027" y="16277"/>
                  </a:moveTo>
                  <a:cubicBezTo>
                    <a:pt x="15072" y="15072"/>
                    <a:pt x="15709" y="13502"/>
                    <a:pt x="15709" y="11781"/>
                  </a:cubicBezTo>
                  <a:cubicBezTo>
                    <a:pt x="15709" y="7987"/>
                    <a:pt x="12632" y="4909"/>
                    <a:pt x="8836" y="4909"/>
                  </a:cubicBezTo>
                  <a:cubicBezTo>
                    <a:pt x="5041" y="4909"/>
                    <a:pt x="1964" y="7987"/>
                    <a:pt x="1964" y="11781"/>
                  </a:cubicBezTo>
                  <a:cubicBezTo>
                    <a:pt x="1964" y="15577"/>
                    <a:pt x="5041" y="18654"/>
                    <a:pt x="8836" y="18654"/>
                  </a:cubicBezTo>
                  <a:cubicBezTo>
                    <a:pt x="10557" y="18654"/>
                    <a:pt x="12127" y="18017"/>
                    <a:pt x="13333" y="16972"/>
                  </a:cubicBezTo>
                  <a:lnTo>
                    <a:pt x="17817" y="21455"/>
                  </a:lnTo>
                  <a:cubicBezTo>
                    <a:pt x="17906" y="21544"/>
                    <a:pt x="18028" y="21600"/>
                    <a:pt x="18164" y="21600"/>
                  </a:cubicBezTo>
                  <a:cubicBezTo>
                    <a:pt x="18434" y="21600"/>
                    <a:pt x="18655" y="21379"/>
                    <a:pt x="18655" y="21108"/>
                  </a:cubicBezTo>
                  <a:cubicBezTo>
                    <a:pt x="18655" y="20973"/>
                    <a:pt x="18600" y="20850"/>
                    <a:pt x="18511" y="20761"/>
                  </a:cubicBezTo>
                  <a:cubicBezTo>
                    <a:pt x="18511" y="20761"/>
                    <a:pt x="14027" y="16277"/>
                    <a:pt x="14027" y="16277"/>
                  </a:cubicBezTo>
                  <a:close/>
                  <a:moveTo>
                    <a:pt x="17673" y="15708"/>
                  </a:moveTo>
                  <a:lnTo>
                    <a:pt x="18655" y="15708"/>
                  </a:lnTo>
                  <a:lnTo>
                    <a:pt x="18655" y="0"/>
                  </a:lnTo>
                  <a:lnTo>
                    <a:pt x="17673" y="0"/>
                  </a:lnTo>
                  <a:cubicBezTo>
                    <a:pt x="17673" y="0"/>
                    <a:pt x="17673" y="15708"/>
                    <a:pt x="17673" y="15708"/>
                  </a:cubicBezTo>
                  <a:close/>
                  <a:moveTo>
                    <a:pt x="16691" y="15708"/>
                  </a:moveTo>
                  <a:lnTo>
                    <a:pt x="16691" y="11782"/>
                  </a:lnTo>
                  <a:cubicBezTo>
                    <a:pt x="16691" y="13214"/>
                    <a:pt x="16301" y="14553"/>
                    <a:pt x="15631" y="15708"/>
                  </a:cubicBezTo>
                  <a:cubicBezTo>
                    <a:pt x="15631" y="15708"/>
                    <a:pt x="16691" y="15708"/>
                    <a:pt x="16691" y="15708"/>
                  </a:cubicBezTo>
                  <a:close/>
                  <a:moveTo>
                    <a:pt x="16691" y="0"/>
                  </a:moveTo>
                  <a:lnTo>
                    <a:pt x="14236" y="0"/>
                  </a:lnTo>
                  <a:lnTo>
                    <a:pt x="14236" y="6088"/>
                  </a:lnTo>
                  <a:cubicBezTo>
                    <a:pt x="15745" y="7519"/>
                    <a:pt x="16691" y="9538"/>
                    <a:pt x="16691" y="11781"/>
                  </a:cubicBezTo>
                  <a:cubicBezTo>
                    <a:pt x="16691" y="11781"/>
                    <a:pt x="16691" y="0"/>
                    <a:pt x="16691" y="0"/>
                  </a:cubicBezTo>
                  <a:close/>
                  <a:moveTo>
                    <a:pt x="11291" y="0"/>
                  </a:moveTo>
                  <a:lnTo>
                    <a:pt x="10309" y="0"/>
                  </a:lnTo>
                  <a:lnTo>
                    <a:pt x="10309" y="4070"/>
                  </a:lnTo>
                  <a:cubicBezTo>
                    <a:pt x="10645" y="4134"/>
                    <a:pt x="10972" y="4220"/>
                    <a:pt x="11291" y="4324"/>
                  </a:cubicBezTo>
                  <a:cubicBezTo>
                    <a:pt x="11291" y="4324"/>
                    <a:pt x="11291" y="0"/>
                    <a:pt x="11291" y="0"/>
                  </a:cubicBezTo>
                  <a:close/>
                  <a:moveTo>
                    <a:pt x="1964" y="15708"/>
                  </a:moveTo>
                  <a:lnTo>
                    <a:pt x="2041" y="15708"/>
                  </a:lnTo>
                  <a:cubicBezTo>
                    <a:pt x="2016" y="15665"/>
                    <a:pt x="1988" y="15625"/>
                    <a:pt x="1964" y="15581"/>
                  </a:cubicBezTo>
                  <a:cubicBezTo>
                    <a:pt x="1964" y="15581"/>
                    <a:pt x="1964" y="15708"/>
                    <a:pt x="1964" y="15708"/>
                  </a:cubicBezTo>
                  <a:close/>
                  <a:moveTo>
                    <a:pt x="13255" y="0"/>
                  </a:moveTo>
                  <a:lnTo>
                    <a:pt x="12273" y="0"/>
                  </a:lnTo>
                  <a:lnTo>
                    <a:pt x="12273" y="4728"/>
                  </a:lnTo>
                  <a:cubicBezTo>
                    <a:pt x="12614" y="4894"/>
                    <a:pt x="12944" y="5077"/>
                    <a:pt x="13255" y="5289"/>
                  </a:cubicBezTo>
                  <a:cubicBezTo>
                    <a:pt x="13255" y="5289"/>
                    <a:pt x="13255" y="0"/>
                    <a:pt x="13255" y="0"/>
                  </a:cubicBezTo>
                  <a:close/>
                  <a:moveTo>
                    <a:pt x="9327" y="3952"/>
                  </a:moveTo>
                  <a:lnTo>
                    <a:pt x="9327" y="0"/>
                  </a:lnTo>
                  <a:lnTo>
                    <a:pt x="6873" y="0"/>
                  </a:lnTo>
                  <a:lnTo>
                    <a:pt x="6873" y="4185"/>
                  </a:lnTo>
                  <a:cubicBezTo>
                    <a:pt x="7501" y="4023"/>
                    <a:pt x="8157" y="3927"/>
                    <a:pt x="8836" y="3927"/>
                  </a:cubicBezTo>
                  <a:cubicBezTo>
                    <a:pt x="9002" y="3927"/>
                    <a:pt x="9164" y="3942"/>
                    <a:pt x="9327" y="3952"/>
                  </a:cubicBezTo>
                  <a:moveTo>
                    <a:pt x="5891" y="0"/>
                  </a:moveTo>
                  <a:lnTo>
                    <a:pt x="4909" y="0"/>
                  </a:lnTo>
                  <a:lnTo>
                    <a:pt x="4909" y="4987"/>
                  </a:lnTo>
                  <a:cubicBezTo>
                    <a:pt x="5224" y="4804"/>
                    <a:pt x="5551" y="4641"/>
                    <a:pt x="5891" y="4503"/>
                  </a:cubicBezTo>
                  <a:cubicBezTo>
                    <a:pt x="5891" y="4503"/>
                    <a:pt x="5891" y="0"/>
                    <a:pt x="5891" y="0"/>
                  </a:cubicBezTo>
                  <a:close/>
                  <a:moveTo>
                    <a:pt x="0" y="982"/>
                  </a:moveTo>
                  <a:lnTo>
                    <a:pt x="0" y="14727"/>
                  </a:lnTo>
                  <a:cubicBezTo>
                    <a:pt x="0" y="15269"/>
                    <a:pt x="440" y="15708"/>
                    <a:pt x="982" y="15708"/>
                  </a:cubicBezTo>
                  <a:lnTo>
                    <a:pt x="982" y="0"/>
                  </a:lnTo>
                  <a:cubicBezTo>
                    <a:pt x="440" y="0"/>
                    <a:pt x="0" y="440"/>
                    <a:pt x="0" y="982"/>
                  </a:cubicBezTo>
                  <a:moveTo>
                    <a:pt x="3927" y="5656"/>
                  </a:moveTo>
                  <a:lnTo>
                    <a:pt x="3927" y="0"/>
                  </a:lnTo>
                  <a:lnTo>
                    <a:pt x="1964" y="0"/>
                  </a:lnTo>
                  <a:lnTo>
                    <a:pt x="1964" y="7982"/>
                  </a:lnTo>
                  <a:cubicBezTo>
                    <a:pt x="2462" y="7083"/>
                    <a:pt x="3131" y="6294"/>
                    <a:pt x="3927" y="5656"/>
                  </a:cubicBezTo>
                </a:path>
              </a:pathLst>
            </a:custGeom>
            <a:solidFill>
              <a:schemeClr val="accent1"/>
            </a:solidFill>
            <a:ln w="12700">
              <a:miter lim="400000"/>
            </a:ln>
          </p:spPr>
          <p:txBody>
            <a:bodyPr lIns="38100" tIns="38100" rIns="38100" bIns="38100" anchor="ctr"/>
            <a:lstStyle/>
            <a:p>
              <a:endParaRPr>
                <a:solidFill>
                  <a:prstClr val="black"/>
                </a:solidFill>
              </a:endParaRPr>
            </a:p>
          </p:txBody>
        </p:sp>
      </p:grpSp>
      <p:sp>
        <p:nvSpPr>
          <p:cNvPr id="3" name="Rectangle 2"/>
          <p:cNvSpPr/>
          <p:nvPr/>
        </p:nvSpPr>
        <p:spPr>
          <a:xfrm>
            <a:off x="442510" y="5158187"/>
            <a:ext cx="3439915" cy="461665"/>
          </a:xfrm>
          <a:prstGeom prst="rect">
            <a:avLst/>
          </a:prstGeom>
        </p:spPr>
        <p:txBody>
          <a:bodyPr wrap="square">
            <a:spAutoFit/>
          </a:bodyPr>
          <a:lstStyle/>
          <a:p>
            <a:pPr algn="ctr"/>
            <a:r>
              <a:rPr lang="en-US" sz="2400" b="1" dirty="0">
                <a:solidFill>
                  <a:schemeClr val="bg1"/>
                </a:solidFill>
              </a:rPr>
              <a:t>Environmental Factors</a:t>
            </a:r>
            <a:endParaRPr lang="ar-SA" sz="2400" b="1" dirty="0">
              <a:solidFill>
                <a:schemeClr val="bg1"/>
              </a:solidFill>
            </a:endParaRPr>
          </a:p>
        </p:txBody>
      </p:sp>
      <p:sp>
        <p:nvSpPr>
          <p:cNvPr id="19" name="Rectangle 18"/>
          <p:cNvSpPr/>
          <p:nvPr/>
        </p:nvSpPr>
        <p:spPr>
          <a:xfrm>
            <a:off x="4451406" y="5163398"/>
            <a:ext cx="3343929" cy="461665"/>
          </a:xfrm>
          <a:prstGeom prst="rect">
            <a:avLst/>
          </a:prstGeom>
        </p:spPr>
        <p:txBody>
          <a:bodyPr wrap="square">
            <a:spAutoFit/>
          </a:bodyPr>
          <a:lstStyle/>
          <a:p>
            <a:pPr algn="ctr"/>
            <a:r>
              <a:rPr lang="en-US" sz="2400" b="1" dirty="0">
                <a:solidFill>
                  <a:schemeClr val="bg1"/>
                </a:solidFill>
              </a:rPr>
              <a:t>Result Accuracy</a:t>
            </a:r>
            <a:endParaRPr lang="ar-SA" sz="2400" b="1" dirty="0">
              <a:solidFill>
                <a:schemeClr val="bg1"/>
              </a:solidFill>
            </a:endParaRPr>
          </a:p>
        </p:txBody>
      </p:sp>
      <p:sp>
        <p:nvSpPr>
          <p:cNvPr id="21" name="Rectangle 20"/>
          <p:cNvSpPr/>
          <p:nvPr/>
        </p:nvSpPr>
        <p:spPr>
          <a:xfrm>
            <a:off x="8700524" y="5195565"/>
            <a:ext cx="2370886" cy="461665"/>
          </a:xfrm>
          <a:prstGeom prst="rect">
            <a:avLst/>
          </a:prstGeom>
        </p:spPr>
        <p:txBody>
          <a:bodyPr wrap="square">
            <a:spAutoFit/>
          </a:bodyPr>
          <a:lstStyle/>
          <a:p>
            <a:pPr algn="ctr"/>
            <a:r>
              <a:rPr lang="en-US" sz="2400" b="1" dirty="0">
                <a:solidFill>
                  <a:schemeClr val="bg1"/>
                </a:solidFill>
              </a:rPr>
              <a:t>Human Capital</a:t>
            </a:r>
            <a:endParaRPr lang="ar-SA" sz="2400" b="1" dirty="0">
              <a:solidFill>
                <a:schemeClr val="bg1"/>
              </a:solidFill>
            </a:endParaRPr>
          </a:p>
        </p:txBody>
      </p:sp>
      <p:sp>
        <p:nvSpPr>
          <p:cNvPr id="36" name="Shape 3690">
            <a:extLst>
              <a:ext uri="{FF2B5EF4-FFF2-40B4-BE49-F238E27FC236}">
                <a16:creationId xmlns:a16="http://schemas.microsoft.com/office/drawing/2014/main" id="{F8A76D68-9DED-CE15-66B1-DB98D09CA31D}"/>
              </a:ext>
            </a:extLst>
          </p:cNvPr>
          <p:cNvSpPr>
            <a:spLocks noChangeAspect="1"/>
          </p:cNvSpPr>
          <p:nvPr/>
        </p:nvSpPr>
        <p:spPr>
          <a:xfrm>
            <a:off x="9477152" y="5781750"/>
            <a:ext cx="817630" cy="722873"/>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0"/>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3"/>
                  <a:pt x="8380" y="7241"/>
                  <a:pt x="8380" y="7241"/>
                </a:cubicBezTo>
                <a:cubicBezTo>
                  <a:pt x="8112" y="6504"/>
                  <a:pt x="7614" y="5133"/>
                  <a:pt x="7988" y="4025"/>
                </a:cubicBezTo>
                <a:cubicBezTo>
                  <a:pt x="8490" y="2492"/>
                  <a:pt x="8935" y="2190"/>
                  <a:pt x="9741" y="1747"/>
                </a:cubicBezTo>
                <a:cubicBezTo>
                  <a:pt x="9788" y="1721"/>
                  <a:pt x="9834" y="1692"/>
                  <a:pt x="9877" y="1657"/>
                </a:cubicBezTo>
                <a:cubicBezTo>
                  <a:pt x="10029" y="1535"/>
                  <a:pt x="10674" y="1200"/>
                  <a:pt x="11403" y="1200"/>
                </a:cubicBezTo>
                <a:cubicBezTo>
                  <a:pt x="11768" y="1200"/>
                  <a:pt x="12075" y="1285"/>
                  <a:pt x="12318" y="1454"/>
                </a:cubicBezTo>
                <a:cubicBezTo>
                  <a:pt x="12610" y="1656"/>
                  <a:pt x="12890" y="2039"/>
                  <a:pt x="13313" y="3272"/>
                </a:cubicBezTo>
                <a:cubicBezTo>
                  <a:pt x="14101" y="5469"/>
                  <a:pt x="13602" y="6698"/>
                  <a:pt x="13350" y="7124"/>
                </a:cubicBezTo>
                <a:cubicBezTo>
                  <a:pt x="13183" y="7407"/>
                  <a:pt x="13126" y="7764"/>
                  <a:pt x="13191" y="8103"/>
                </a:cubicBezTo>
                <a:cubicBezTo>
                  <a:pt x="13386" y="9109"/>
                  <a:pt x="13260" y="9535"/>
                  <a:pt x="13227" y="9619"/>
                </a:cubicBezTo>
                <a:cubicBezTo>
                  <a:pt x="13219" y="9631"/>
                  <a:pt x="13101" y="9813"/>
                  <a:pt x="13041" y="9902"/>
                </a:cubicBezTo>
                <a:cubicBezTo>
                  <a:pt x="12668" y="10452"/>
                  <a:pt x="11973" y="11474"/>
                  <a:pt x="11973" y="13569"/>
                </a:cubicBezTo>
                <a:cubicBezTo>
                  <a:pt x="11973" y="16039"/>
                  <a:pt x="13545" y="17190"/>
                  <a:pt x="14427" y="17477"/>
                </a:cubicBezTo>
                <a:lnTo>
                  <a:pt x="14466" y="17493"/>
                </a:lnTo>
                <a:cubicBezTo>
                  <a:pt x="15703" y="18036"/>
                  <a:pt x="16914" y="18710"/>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2"/>
                </a:cubicBezTo>
                <a:cubicBezTo>
                  <a:pt x="13957" y="10422"/>
                  <a:pt x="14531" y="9808"/>
                  <a:pt x="14146" y="7826"/>
                </a:cubicBezTo>
                <a:cubicBezTo>
                  <a:pt x="14787" y="6740"/>
                  <a:pt x="14995" y="4972"/>
                  <a:pt x="14211" y="2789"/>
                </a:cubicBezTo>
                <a:cubicBezTo>
                  <a:pt x="13774" y="1514"/>
                  <a:pt x="13389" y="814"/>
                  <a:pt x="12801" y="409"/>
                </a:cubicBezTo>
                <a:cubicBezTo>
                  <a:pt x="12370" y="110"/>
                  <a:pt x="11880" y="0"/>
                  <a:pt x="11403" y="0"/>
                </a:cubicBezTo>
                <a:cubicBezTo>
                  <a:pt x="10516" y="0"/>
                  <a:pt x="9675" y="384"/>
                  <a:pt x="9339" y="653"/>
                </a:cubicBezTo>
                <a:cubicBezTo>
                  <a:pt x="8357" y="1192"/>
                  <a:pt x="7697" y="1688"/>
                  <a:pt x="7077" y="3580"/>
                </a:cubicBezTo>
                <a:cubicBezTo>
                  <a:pt x="6540" y="5169"/>
                  <a:pt x="7179" y="6892"/>
                  <a:pt x="7494" y="7758"/>
                </a:cubicBezTo>
                <a:cubicBezTo>
                  <a:pt x="7110" y="9740"/>
                  <a:pt x="7642" y="10422"/>
                  <a:pt x="7642" y="10422"/>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7"/>
                </a:moveTo>
                <a:cubicBezTo>
                  <a:pt x="19516" y="15007"/>
                  <a:pt x="18416" y="14701"/>
                  <a:pt x="18416" y="12954"/>
                </a:cubicBezTo>
                <a:cubicBezTo>
                  <a:pt x="18416" y="11419"/>
                  <a:pt x="18794" y="10879"/>
                  <a:pt x="19017" y="10506"/>
                </a:cubicBezTo>
                <a:cubicBezTo>
                  <a:pt x="19017" y="10506"/>
                  <a:pt x="19443" y="9975"/>
                  <a:pt x="19136" y="8434"/>
                </a:cubicBezTo>
                <a:cubicBezTo>
                  <a:pt x="19388" y="7760"/>
                  <a:pt x="19900" y="6420"/>
                  <a:pt x="19470" y="5184"/>
                </a:cubicBezTo>
                <a:cubicBezTo>
                  <a:pt x="18974" y="3713"/>
                  <a:pt x="18645" y="3327"/>
                  <a:pt x="17860" y="2908"/>
                </a:cubicBezTo>
                <a:cubicBezTo>
                  <a:pt x="17591" y="2699"/>
                  <a:pt x="16918" y="2400"/>
                  <a:pt x="16208" y="2400"/>
                </a:cubicBezTo>
                <a:cubicBezTo>
                  <a:pt x="15873" y="2400"/>
                  <a:pt x="15531" y="2474"/>
                  <a:pt x="15218" y="2647"/>
                </a:cubicBezTo>
                <a:cubicBezTo>
                  <a:pt x="15343" y="3035"/>
                  <a:pt x="15449" y="3420"/>
                  <a:pt x="15525" y="3799"/>
                </a:cubicBezTo>
                <a:cubicBezTo>
                  <a:pt x="15537" y="3791"/>
                  <a:pt x="15550" y="3779"/>
                  <a:pt x="15563" y="3770"/>
                </a:cubicBezTo>
                <a:cubicBezTo>
                  <a:pt x="15730" y="3657"/>
                  <a:pt x="15948" y="3600"/>
                  <a:pt x="16208" y="3600"/>
                </a:cubicBezTo>
                <a:cubicBezTo>
                  <a:pt x="16716" y="3600"/>
                  <a:pt x="17211" y="3826"/>
                  <a:pt x="17332" y="3919"/>
                </a:cubicBezTo>
                <a:cubicBezTo>
                  <a:pt x="17375" y="3953"/>
                  <a:pt x="17421" y="3983"/>
                  <a:pt x="17467" y="4007"/>
                </a:cubicBezTo>
                <a:cubicBezTo>
                  <a:pt x="17950" y="4265"/>
                  <a:pt x="18131" y="4361"/>
                  <a:pt x="18562" y="5641"/>
                </a:cubicBezTo>
                <a:cubicBezTo>
                  <a:pt x="18822" y="6387"/>
                  <a:pt x="18452" y="7378"/>
                  <a:pt x="18253" y="7910"/>
                </a:cubicBezTo>
                <a:cubicBezTo>
                  <a:pt x="18161" y="8155"/>
                  <a:pt x="18130" y="8457"/>
                  <a:pt x="18182" y="8719"/>
                </a:cubicBezTo>
                <a:cubicBezTo>
                  <a:pt x="18316" y="9392"/>
                  <a:pt x="18254" y="9707"/>
                  <a:pt x="18232" y="9784"/>
                </a:cubicBezTo>
                <a:cubicBezTo>
                  <a:pt x="18230" y="9789"/>
                  <a:pt x="18227" y="9793"/>
                  <a:pt x="18224" y="9798"/>
                </a:cubicBezTo>
                <a:lnTo>
                  <a:pt x="18191" y="9853"/>
                </a:lnTo>
                <a:cubicBezTo>
                  <a:pt x="17926" y="10290"/>
                  <a:pt x="17434" y="11106"/>
                  <a:pt x="17434" y="12954"/>
                </a:cubicBezTo>
                <a:cubicBezTo>
                  <a:pt x="17434" y="15019"/>
                  <a:pt x="18570" y="15932"/>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7"/>
                  <a:pt x="19516" y="15007"/>
                </a:cubicBezTo>
                <a:moveTo>
                  <a:pt x="2371" y="16155"/>
                </a:moveTo>
                <a:cubicBezTo>
                  <a:pt x="3030" y="15932"/>
                  <a:pt x="4166" y="15019"/>
                  <a:pt x="4166" y="12954"/>
                </a:cubicBezTo>
                <a:cubicBezTo>
                  <a:pt x="4166" y="11106"/>
                  <a:pt x="3673" y="10290"/>
                  <a:pt x="3409" y="9853"/>
                </a:cubicBezTo>
                <a:lnTo>
                  <a:pt x="3376" y="9798"/>
                </a:lnTo>
                <a:cubicBezTo>
                  <a:pt x="3373" y="9793"/>
                  <a:pt x="3370" y="9789"/>
                  <a:pt x="3367" y="9784"/>
                </a:cubicBezTo>
                <a:cubicBezTo>
                  <a:pt x="3346" y="9707"/>
                  <a:pt x="3283" y="9392"/>
                  <a:pt x="3418" y="8719"/>
                </a:cubicBezTo>
                <a:cubicBezTo>
                  <a:pt x="3470" y="8457"/>
                  <a:pt x="3439" y="8155"/>
                  <a:pt x="3347" y="7910"/>
                </a:cubicBezTo>
                <a:cubicBezTo>
                  <a:pt x="3148" y="7378"/>
                  <a:pt x="2778" y="6387"/>
                  <a:pt x="3038" y="5641"/>
                </a:cubicBezTo>
                <a:cubicBezTo>
                  <a:pt x="3469" y="4361"/>
                  <a:pt x="3649" y="4265"/>
                  <a:pt x="4133" y="4007"/>
                </a:cubicBezTo>
                <a:cubicBezTo>
                  <a:pt x="4180" y="3983"/>
                  <a:pt x="4225" y="3953"/>
                  <a:pt x="4268" y="3919"/>
                </a:cubicBezTo>
                <a:cubicBezTo>
                  <a:pt x="4389" y="3826"/>
                  <a:pt x="4884" y="3600"/>
                  <a:pt x="5392" y="3600"/>
                </a:cubicBezTo>
                <a:cubicBezTo>
                  <a:pt x="5636" y="3600"/>
                  <a:pt x="5839" y="3655"/>
                  <a:pt x="6002" y="3754"/>
                </a:cubicBezTo>
                <a:cubicBezTo>
                  <a:pt x="6045" y="3548"/>
                  <a:pt x="6096" y="3341"/>
                  <a:pt x="6165" y="3133"/>
                </a:cubicBezTo>
                <a:cubicBezTo>
                  <a:pt x="6225" y="2950"/>
                  <a:pt x="6289" y="2793"/>
                  <a:pt x="6351" y="2631"/>
                </a:cubicBezTo>
                <a:cubicBezTo>
                  <a:pt x="6046" y="2469"/>
                  <a:pt x="5716" y="2400"/>
                  <a:pt x="5392" y="2400"/>
                </a:cubicBezTo>
                <a:cubicBezTo>
                  <a:pt x="4682" y="2400"/>
                  <a:pt x="4009" y="2699"/>
                  <a:pt x="3740" y="2908"/>
                </a:cubicBezTo>
                <a:cubicBezTo>
                  <a:pt x="2955" y="3327"/>
                  <a:pt x="2625" y="3713"/>
                  <a:pt x="2130" y="5184"/>
                </a:cubicBezTo>
                <a:cubicBezTo>
                  <a:pt x="1700" y="6420"/>
                  <a:pt x="2212" y="7760"/>
                  <a:pt x="2464" y="8434"/>
                </a:cubicBezTo>
                <a:cubicBezTo>
                  <a:pt x="2156" y="9975"/>
                  <a:pt x="2583" y="10506"/>
                  <a:pt x="2583" y="10506"/>
                </a:cubicBezTo>
                <a:cubicBezTo>
                  <a:pt x="2806" y="10879"/>
                  <a:pt x="3185" y="11419"/>
                  <a:pt x="3185" y="12954"/>
                </a:cubicBezTo>
                <a:cubicBezTo>
                  <a:pt x="3185" y="14701"/>
                  <a:pt x="2084" y="15007"/>
                  <a:pt x="2084" y="15007"/>
                </a:cubicBezTo>
                <a:cubicBezTo>
                  <a:pt x="1191" y="15387"/>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accent1"/>
          </a:solidFill>
          <a:ln w="12700">
            <a:solidFill>
              <a:schemeClr val="accent1"/>
            </a:solidFill>
            <a:miter lim="400000"/>
          </a:ln>
        </p:spPr>
        <p:txBody>
          <a:bodyPr lIns="38100" tIns="38100" rIns="38100" bIns="38100" anchor="ctr"/>
          <a:lstStyle/>
          <a:p>
            <a:pPr algn="ctr"/>
            <a:endParaRPr>
              <a:solidFill>
                <a:prstClr val="black"/>
              </a:solidFill>
            </a:endParaRPr>
          </a:p>
        </p:txBody>
      </p:sp>
      <p:grpSp>
        <p:nvGrpSpPr>
          <p:cNvPr id="15" name="Group 14"/>
          <p:cNvGrpSpPr/>
          <p:nvPr/>
        </p:nvGrpSpPr>
        <p:grpSpPr>
          <a:xfrm>
            <a:off x="8734990" y="3456411"/>
            <a:ext cx="2301954" cy="1257689"/>
            <a:chOff x="1090237" y="5195565"/>
            <a:chExt cx="2301954" cy="1257689"/>
          </a:xfrm>
        </p:grpSpPr>
        <p:sp>
          <p:nvSpPr>
            <p:cNvPr id="34" name="Rectangle 33"/>
            <p:cNvSpPr/>
            <p:nvPr/>
          </p:nvSpPr>
          <p:spPr>
            <a:xfrm>
              <a:off x="1090237" y="5195565"/>
              <a:ext cx="2301954" cy="461665"/>
            </a:xfrm>
            <a:prstGeom prst="rect">
              <a:avLst/>
            </a:prstGeom>
          </p:spPr>
          <p:txBody>
            <a:bodyPr wrap="square">
              <a:spAutoFit/>
            </a:bodyPr>
            <a:lstStyle/>
            <a:p>
              <a:pPr algn="ctr"/>
              <a:r>
                <a:rPr lang="en-US" sz="2400" b="1" dirty="0">
                  <a:solidFill>
                    <a:schemeClr val="bg1"/>
                  </a:solidFill>
                </a:rPr>
                <a:t>Coverage</a:t>
              </a:r>
              <a:endParaRPr lang="ar-SA" sz="2400" b="1" dirty="0">
                <a:solidFill>
                  <a:schemeClr val="bg1"/>
                </a:solidFill>
              </a:endParaRPr>
            </a:p>
          </p:txBody>
        </p:sp>
        <p:sp>
          <p:nvSpPr>
            <p:cNvPr id="38" name="Shape 3613">
              <a:extLst>
                <a:ext uri="{FF2B5EF4-FFF2-40B4-BE49-F238E27FC236}">
                  <a16:creationId xmlns:a16="http://schemas.microsoft.com/office/drawing/2014/main" id="{735AAB16-2B06-91E9-9C7F-96B8DDE8C081}"/>
                </a:ext>
              </a:extLst>
            </p:cNvPr>
            <p:cNvSpPr>
              <a:spLocks noChangeAspect="1"/>
            </p:cNvSpPr>
            <p:nvPr/>
          </p:nvSpPr>
          <p:spPr>
            <a:xfrm>
              <a:off x="1870346" y="5711518"/>
              <a:ext cx="741736" cy="741736"/>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solidFill>
            <a:ln w="12700">
              <a:solidFill>
                <a:schemeClr val="accent1"/>
              </a:solidFill>
              <a:miter lim="400000"/>
            </a:ln>
          </p:spPr>
          <p:txBody>
            <a:bodyPr lIns="38100" tIns="38100" rIns="38100" bIns="38100" anchor="ctr"/>
            <a:lstStyle/>
            <a:p>
              <a:endParaRPr>
                <a:solidFill>
                  <a:prstClr val="black"/>
                </a:solidFill>
              </a:endParaRPr>
            </a:p>
          </p:txBody>
        </p:sp>
      </p:grpSp>
      <p:sp>
        <p:nvSpPr>
          <p:cNvPr id="26" name="Shape 3888"/>
          <p:cNvSpPr>
            <a:spLocks noChangeAspect="1"/>
          </p:cNvSpPr>
          <p:nvPr/>
        </p:nvSpPr>
        <p:spPr>
          <a:xfrm>
            <a:off x="5724894" y="5765637"/>
            <a:ext cx="714456" cy="714469"/>
          </a:xfrm>
          <a:custGeom>
            <a:avLst/>
            <a:gdLst/>
            <a:ahLst/>
            <a:cxnLst>
              <a:cxn ang="0">
                <a:pos x="wd2" y="hd2"/>
              </a:cxn>
              <a:cxn ang="5400000">
                <a:pos x="wd2" y="hd2"/>
              </a:cxn>
              <a:cxn ang="10800000">
                <a:pos x="wd2" y="hd2"/>
              </a:cxn>
              <a:cxn ang="16200000">
                <a:pos x="wd2" y="hd2"/>
              </a:cxn>
            </a:cxnLst>
            <a:rect l="0" t="0" r="r" b="b"/>
            <a:pathLst>
              <a:path w="21600" h="21600" extrusionOk="0">
                <a:moveTo>
                  <a:pt x="19152" y="3921"/>
                </a:moveTo>
                <a:cubicBezTo>
                  <a:pt x="18338" y="3921"/>
                  <a:pt x="17679" y="3262"/>
                  <a:pt x="17679" y="2448"/>
                </a:cubicBezTo>
                <a:cubicBezTo>
                  <a:pt x="17679" y="1634"/>
                  <a:pt x="18338" y="975"/>
                  <a:pt x="19152" y="975"/>
                </a:cubicBezTo>
                <a:cubicBezTo>
                  <a:pt x="19966" y="975"/>
                  <a:pt x="20625" y="1634"/>
                  <a:pt x="20625" y="2448"/>
                </a:cubicBezTo>
                <a:cubicBezTo>
                  <a:pt x="20625" y="3262"/>
                  <a:pt x="19966" y="3921"/>
                  <a:pt x="19152" y="3921"/>
                </a:cubicBezTo>
                <a:moveTo>
                  <a:pt x="10805" y="12269"/>
                </a:moveTo>
                <a:cubicBezTo>
                  <a:pt x="9991" y="12269"/>
                  <a:pt x="9331" y="11609"/>
                  <a:pt x="9331" y="10796"/>
                </a:cubicBezTo>
                <a:cubicBezTo>
                  <a:pt x="9331" y="9981"/>
                  <a:pt x="9991" y="9323"/>
                  <a:pt x="10805" y="9323"/>
                </a:cubicBezTo>
                <a:cubicBezTo>
                  <a:pt x="11618" y="9323"/>
                  <a:pt x="12278" y="9981"/>
                  <a:pt x="12278" y="10796"/>
                </a:cubicBezTo>
                <a:cubicBezTo>
                  <a:pt x="12278" y="11609"/>
                  <a:pt x="11618" y="12269"/>
                  <a:pt x="10805" y="12269"/>
                </a:cubicBezTo>
                <a:moveTo>
                  <a:pt x="3930" y="19143"/>
                </a:moveTo>
                <a:cubicBezTo>
                  <a:pt x="3930" y="19956"/>
                  <a:pt x="3271" y="20616"/>
                  <a:pt x="2457" y="20616"/>
                </a:cubicBezTo>
                <a:cubicBezTo>
                  <a:pt x="1643" y="20616"/>
                  <a:pt x="984" y="19956"/>
                  <a:pt x="984" y="19143"/>
                </a:cubicBezTo>
                <a:cubicBezTo>
                  <a:pt x="984" y="18329"/>
                  <a:pt x="1643" y="17670"/>
                  <a:pt x="2457" y="17670"/>
                </a:cubicBezTo>
                <a:cubicBezTo>
                  <a:pt x="3271" y="17670"/>
                  <a:pt x="3930" y="18329"/>
                  <a:pt x="3930" y="19143"/>
                </a:cubicBezTo>
                <a:moveTo>
                  <a:pt x="19148" y="0"/>
                </a:moveTo>
                <a:cubicBezTo>
                  <a:pt x="17793" y="0"/>
                  <a:pt x="16695" y="1098"/>
                  <a:pt x="16695" y="2452"/>
                </a:cubicBezTo>
                <a:cubicBezTo>
                  <a:pt x="16695" y="3640"/>
                  <a:pt x="17539" y="4630"/>
                  <a:pt x="18660" y="4856"/>
                </a:cubicBezTo>
                <a:lnTo>
                  <a:pt x="18660" y="10306"/>
                </a:lnTo>
                <a:lnTo>
                  <a:pt x="13203" y="10306"/>
                </a:lnTo>
                <a:cubicBezTo>
                  <a:pt x="12974" y="9187"/>
                  <a:pt x="11986" y="8347"/>
                  <a:pt x="10800" y="8347"/>
                </a:cubicBezTo>
                <a:cubicBezTo>
                  <a:pt x="9615" y="8347"/>
                  <a:pt x="8626" y="9187"/>
                  <a:pt x="8398" y="10306"/>
                </a:cubicBezTo>
                <a:lnTo>
                  <a:pt x="2456" y="10306"/>
                </a:lnTo>
                <a:cubicBezTo>
                  <a:pt x="2184" y="10306"/>
                  <a:pt x="1965" y="10525"/>
                  <a:pt x="1965" y="10797"/>
                </a:cubicBezTo>
                <a:lnTo>
                  <a:pt x="1965" y="16744"/>
                </a:lnTo>
                <a:cubicBezTo>
                  <a:pt x="844" y="16970"/>
                  <a:pt x="0" y="17960"/>
                  <a:pt x="0" y="19147"/>
                </a:cubicBezTo>
                <a:cubicBezTo>
                  <a:pt x="0" y="20502"/>
                  <a:pt x="1098" y="21600"/>
                  <a:pt x="2453" y="21600"/>
                </a:cubicBezTo>
                <a:cubicBezTo>
                  <a:pt x="3807" y="21600"/>
                  <a:pt x="4905" y="20502"/>
                  <a:pt x="4905" y="19147"/>
                </a:cubicBezTo>
                <a:cubicBezTo>
                  <a:pt x="4905" y="17961"/>
                  <a:pt x="4065" y="16973"/>
                  <a:pt x="2947" y="16744"/>
                </a:cubicBezTo>
                <a:lnTo>
                  <a:pt x="2947" y="11288"/>
                </a:lnTo>
                <a:lnTo>
                  <a:pt x="8397" y="11288"/>
                </a:lnTo>
                <a:cubicBezTo>
                  <a:pt x="8623" y="12409"/>
                  <a:pt x="9613" y="13253"/>
                  <a:pt x="10800" y="13253"/>
                </a:cubicBezTo>
                <a:cubicBezTo>
                  <a:pt x="11988" y="13253"/>
                  <a:pt x="12978" y="12409"/>
                  <a:pt x="13204" y="11288"/>
                </a:cubicBezTo>
                <a:lnTo>
                  <a:pt x="19151" y="11288"/>
                </a:lnTo>
                <a:cubicBezTo>
                  <a:pt x="19422" y="11288"/>
                  <a:pt x="19642" y="11068"/>
                  <a:pt x="19642" y="10797"/>
                </a:cubicBezTo>
                <a:lnTo>
                  <a:pt x="19642" y="4856"/>
                </a:lnTo>
                <a:cubicBezTo>
                  <a:pt x="20760" y="4626"/>
                  <a:pt x="21600" y="3638"/>
                  <a:pt x="21600" y="2452"/>
                </a:cubicBezTo>
                <a:cubicBezTo>
                  <a:pt x="21600" y="1098"/>
                  <a:pt x="20502" y="0"/>
                  <a:pt x="19148" y="0"/>
                </a:cubicBezTo>
              </a:path>
            </a:pathLst>
          </a:custGeom>
          <a:solidFill>
            <a:schemeClr val="accent1"/>
          </a:solidFill>
          <a:ln w="12700">
            <a:miter lim="400000"/>
          </a:ln>
        </p:spPr>
        <p:txBody>
          <a:bodyPr lIns="38100" tIns="38100" rIns="38100" bIns="38100" anchor="ctr"/>
          <a:lstStyle/>
          <a:p>
            <a:endParaRPr dirty="0">
              <a:solidFill>
                <a:prstClr val="black"/>
              </a:solidFill>
            </a:endParaRPr>
          </a:p>
        </p:txBody>
      </p:sp>
      <p:sp>
        <p:nvSpPr>
          <p:cNvPr id="18" name="Shape 3748">
            <a:extLst>
              <a:ext uri="{FF2B5EF4-FFF2-40B4-BE49-F238E27FC236}">
                <a16:creationId xmlns:a16="http://schemas.microsoft.com/office/drawing/2014/main" id="{DCFFBAB0-82B5-D537-D048-B938ED391A25}"/>
              </a:ext>
            </a:extLst>
          </p:cNvPr>
          <p:cNvSpPr>
            <a:spLocks noChangeAspect="1"/>
          </p:cNvSpPr>
          <p:nvPr/>
        </p:nvSpPr>
        <p:spPr>
          <a:xfrm>
            <a:off x="5796440" y="4122454"/>
            <a:ext cx="599119" cy="659030"/>
          </a:xfrm>
          <a:custGeom>
            <a:avLst/>
            <a:gdLst/>
            <a:ahLst/>
            <a:cxnLst>
              <a:cxn ang="0">
                <a:pos x="wd2" y="hd2"/>
              </a:cxn>
              <a:cxn ang="5400000">
                <a:pos x="wd2" y="hd2"/>
              </a:cxn>
              <a:cxn ang="10800000">
                <a:pos x="wd2" y="hd2"/>
              </a:cxn>
              <a:cxn ang="16200000">
                <a:pos x="wd2" y="hd2"/>
              </a:cxn>
            </a:cxnLst>
            <a:rect l="0" t="0" r="r" b="b"/>
            <a:pathLst>
              <a:path w="21600" h="21600" extrusionOk="0">
                <a:moveTo>
                  <a:pt x="15660" y="7855"/>
                </a:moveTo>
                <a:cubicBezTo>
                  <a:pt x="15362" y="7855"/>
                  <a:pt x="15120" y="8075"/>
                  <a:pt x="15120" y="8345"/>
                </a:cubicBezTo>
                <a:cubicBezTo>
                  <a:pt x="15120" y="8617"/>
                  <a:pt x="15362" y="8836"/>
                  <a:pt x="15660" y="8836"/>
                </a:cubicBezTo>
                <a:cubicBezTo>
                  <a:pt x="16555" y="8836"/>
                  <a:pt x="17280" y="9716"/>
                  <a:pt x="17280" y="10800"/>
                </a:cubicBezTo>
                <a:cubicBezTo>
                  <a:pt x="17280" y="11884"/>
                  <a:pt x="16555" y="12764"/>
                  <a:pt x="15660" y="12764"/>
                </a:cubicBezTo>
                <a:cubicBezTo>
                  <a:pt x="15362" y="12764"/>
                  <a:pt x="15120" y="12984"/>
                  <a:pt x="15120" y="13255"/>
                </a:cubicBezTo>
                <a:cubicBezTo>
                  <a:pt x="15120" y="13526"/>
                  <a:pt x="15362" y="13745"/>
                  <a:pt x="15660" y="13745"/>
                </a:cubicBezTo>
                <a:cubicBezTo>
                  <a:pt x="17151" y="13745"/>
                  <a:pt x="18360" y="12427"/>
                  <a:pt x="18360" y="10800"/>
                </a:cubicBezTo>
                <a:cubicBezTo>
                  <a:pt x="18360" y="9174"/>
                  <a:pt x="17151" y="7855"/>
                  <a:pt x="15660" y="7855"/>
                </a:cubicBezTo>
                <a:moveTo>
                  <a:pt x="18472" y="5611"/>
                </a:moveTo>
                <a:lnTo>
                  <a:pt x="18463" y="5625"/>
                </a:lnTo>
                <a:cubicBezTo>
                  <a:pt x="18383" y="5584"/>
                  <a:pt x="18296" y="5554"/>
                  <a:pt x="18198" y="5554"/>
                </a:cubicBezTo>
                <a:cubicBezTo>
                  <a:pt x="17901" y="5554"/>
                  <a:pt x="17660" y="5774"/>
                  <a:pt x="17660" y="6044"/>
                </a:cubicBezTo>
                <a:cubicBezTo>
                  <a:pt x="17660" y="6217"/>
                  <a:pt x="17763" y="6361"/>
                  <a:pt x="17910" y="6449"/>
                </a:cubicBezTo>
                <a:lnTo>
                  <a:pt x="17909" y="6451"/>
                </a:lnTo>
                <a:cubicBezTo>
                  <a:pt x="19460" y="7271"/>
                  <a:pt x="20520" y="8909"/>
                  <a:pt x="20520" y="10800"/>
                </a:cubicBezTo>
                <a:cubicBezTo>
                  <a:pt x="20520" y="12689"/>
                  <a:pt x="19463" y="14326"/>
                  <a:pt x="17915" y="15146"/>
                </a:cubicBezTo>
                <a:lnTo>
                  <a:pt x="17920" y="15152"/>
                </a:lnTo>
                <a:cubicBezTo>
                  <a:pt x="17771" y="15239"/>
                  <a:pt x="17668" y="15384"/>
                  <a:pt x="17668" y="15557"/>
                </a:cubicBezTo>
                <a:cubicBezTo>
                  <a:pt x="17668" y="15827"/>
                  <a:pt x="17910" y="16047"/>
                  <a:pt x="18208" y="16047"/>
                </a:cubicBezTo>
                <a:cubicBezTo>
                  <a:pt x="18307" y="16047"/>
                  <a:pt x="18393" y="16017"/>
                  <a:pt x="18473" y="15975"/>
                </a:cubicBezTo>
                <a:lnTo>
                  <a:pt x="18481" y="15985"/>
                </a:lnTo>
                <a:cubicBezTo>
                  <a:pt x="20338" y="14990"/>
                  <a:pt x="21600" y="13042"/>
                  <a:pt x="21600" y="10800"/>
                </a:cubicBezTo>
                <a:cubicBezTo>
                  <a:pt x="21600" y="8556"/>
                  <a:pt x="20334" y="6606"/>
                  <a:pt x="18472" y="5611"/>
                </a:cubicBezTo>
                <a:moveTo>
                  <a:pt x="11880" y="20122"/>
                </a:moveTo>
                <a:cubicBezTo>
                  <a:pt x="11880" y="20393"/>
                  <a:pt x="11637" y="20612"/>
                  <a:pt x="11337" y="20612"/>
                </a:cubicBezTo>
                <a:cubicBezTo>
                  <a:pt x="11181" y="20612"/>
                  <a:pt x="11043" y="20552"/>
                  <a:pt x="10944" y="20457"/>
                </a:cubicBezTo>
                <a:lnTo>
                  <a:pt x="10942" y="20459"/>
                </a:lnTo>
                <a:lnTo>
                  <a:pt x="10800" y="20342"/>
                </a:lnTo>
                <a:lnTo>
                  <a:pt x="10800" y="1256"/>
                </a:lnTo>
                <a:lnTo>
                  <a:pt x="10958" y="1126"/>
                </a:lnTo>
                <a:lnTo>
                  <a:pt x="10960" y="1128"/>
                </a:lnTo>
                <a:cubicBezTo>
                  <a:pt x="11058" y="1042"/>
                  <a:pt x="11190" y="988"/>
                  <a:pt x="11337" y="988"/>
                </a:cubicBezTo>
                <a:cubicBezTo>
                  <a:pt x="11637" y="988"/>
                  <a:pt x="11880" y="1208"/>
                  <a:pt x="11880" y="1479"/>
                </a:cubicBezTo>
                <a:cubicBezTo>
                  <a:pt x="11880" y="1479"/>
                  <a:pt x="11880" y="20122"/>
                  <a:pt x="11880" y="20122"/>
                </a:cubicBezTo>
                <a:close/>
                <a:moveTo>
                  <a:pt x="9720" y="19448"/>
                </a:moveTo>
                <a:lnTo>
                  <a:pt x="4320" y="14979"/>
                </a:lnTo>
                <a:lnTo>
                  <a:pt x="4320" y="6607"/>
                </a:lnTo>
                <a:lnTo>
                  <a:pt x="4561" y="6408"/>
                </a:lnTo>
                <a:lnTo>
                  <a:pt x="4560" y="6406"/>
                </a:lnTo>
                <a:lnTo>
                  <a:pt x="9720" y="2148"/>
                </a:lnTo>
                <a:cubicBezTo>
                  <a:pt x="9720" y="2148"/>
                  <a:pt x="9720" y="19448"/>
                  <a:pt x="9720" y="19448"/>
                </a:cubicBezTo>
                <a:close/>
                <a:moveTo>
                  <a:pt x="3240" y="14649"/>
                </a:moveTo>
                <a:cubicBezTo>
                  <a:pt x="2008" y="14285"/>
                  <a:pt x="1080" y="12700"/>
                  <a:pt x="1080" y="10800"/>
                </a:cubicBezTo>
                <a:cubicBezTo>
                  <a:pt x="1080" y="8901"/>
                  <a:pt x="2008" y="7316"/>
                  <a:pt x="3240" y="6952"/>
                </a:cubicBezTo>
                <a:cubicBezTo>
                  <a:pt x="3240" y="6952"/>
                  <a:pt x="3240" y="14649"/>
                  <a:pt x="3240" y="14649"/>
                </a:cubicBezTo>
                <a:close/>
                <a:moveTo>
                  <a:pt x="12966" y="1472"/>
                </a:moveTo>
                <a:cubicBezTo>
                  <a:pt x="12966" y="659"/>
                  <a:pt x="12238" y="0"/>
                  <a:pt x="11339" y="0"/>
                </a:cubicBezTo>
                <a:cubicBezTo>
                  <a:pt x="10880" y="0"/>
                  <a:pt x="10466" y="175"/>
                  <a:pt x="10170" y="452"/>
                </a:cubicBezTo>
                <a:lnTo>
                  <a:pt x="3565" y="5905"/>
                </a:lnTo>
                <a:cubicBezTo>
                  <a:pt x="1578" y="6051"/>
                  <a:pt x="0" y="8183"/>
                  <a:pt x="0" y="10800"/>
                </a:cubicBezTo>
                <a:cubicBezTo>
                  <a:pt x="0" y="13426"/>
                  <a:pt x="1588" y="15564"/>
                  <a:pt x="3584" y="15697"/>
                </a:cubicBezTo>
                <a:lnTo>
                  <a:pt x="10170" y="21148"/>
                </a:lnTo>
                <a:cubicBezTo>
                  <a:pt x="10466" y="21426"/>
                  <a:pt x="10880" y="21600"/>
                  <a:pt x="11339" y="21600"/>
                </a:cubicBezTo>
                <a:cubicBezTo>
                  <a:pt x="12238" y="21600"/>
                  <a:pt x="12966" y="20941"/>
                  <a:pt x="12966" y="20129"/>
                </a:cubicBezTo>
                <a:cubicBezTo>
                  <a:pt x="12966" y="20110"/>
                  <a:pt x="12961" y="20093"/>
                  <a:pt x="12960" y="20074"/>
                </a:cubicBezTo>
                <a:lnTo>
                  <a:pt x="12960" y="1527"/>
                </a:lnTo>
                <a:cubicBezTo>
                  <a:pt x="12961" y="1508"/>
                  <a:pt x="12966" y="1491"/>
                  <a:pt x="12966" y="1472"/>
                </a:cubicBezTo>
              </a:path>
            </a:pathLst>
          </a:custGeom>
          <a:solidFill>
            <a:schemeClr val="accent1"/>
          </a:solidFill>
          <a:ln w="12700">
            <a:solidFill>
              <a:schemeClr val="accent1"/>
            </a:solidFill>
            <a:miter lim="400000"/>
          </a:ln>
        </p:spPr>
        <p:txBody>
          <a:bodyPr lIns="38100" tIns="38100" rIns="38100" bIns="38100" anchor="ctr"/>
          <a:lstStyle/>
          <a:p>
            <a:endParaRPr dirty="0">
              <a:solidFill>
                <a:prstClr val="black"/>
              </a:solidFill>
            </a:endParaRPr>
          </a:p>
        </p:txBody>
      </p:sp>
      <p:sp>
        <p:nvSpPr>
          <p:cNvPr id="35" name="Shape 3984">
            <a:extLst>
              <a:ext uri="{FF2B5EF4-FFF2-40B4-BE49-F238E27FC236}">
                <a16:creationId xmlns:a16="http://schemas.microsoft.com/office/drawing/2014/main" id="{1C3F455F-0609-C2B5-4041-4E69EDB06C89}"/>
              </a:ext>
            </a:extLst>
          </p:cNvPr>
          <p:cNvSpPr/>
          <p:nvPr/>
        </p:nvSpPr>
        <p:spPr>
          <a:xfrm>
            <a:off x="1892650" y="5765637"/>
            <a:ext cx="731520" cy="731520"/>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480" y="13937"/>
                </a:moveTo>
                <a:cubicBezTo>
                  <a:pt x="14147" y="14117"/>
                  <a:pt x="13804" y="14208"/>
                  <a:pt x="13451" y="14208"/>
                </a:cubicBezTo>
                <a:cubicBezTo>
                  <a:pt x="12999" y="14208"/>
                  <a:pt x="12590" y="14119"/>
                  <a:pt x="12225" y="13944"/>
                </a:cubicBezTo>
                <a:cubicBezTo>
                  <a:pt x="11859" y="13768"/>
                  <a:pt x="11545" y="13526"/>
                  <a:pt x="11282" y="13217"/>
                </a:cubicBezTo>
                <a:cubicBezTo>
                  <a:pt x="11020" y="12909"/>
                  <a:pt x="10816" y="12544"/>
                  <a:pt x="10672" y="12121"/>
                </a:cubicBezTo>
                <a:cubicBezTo>
                  <a:pt x="10529" y="11698"/>
                  <a:pt x="10457" y="11236"/>
                  <a:pt x="10457" y="10735"/>
                </a:cubicBezTo>
                <a:cubicBezTo>
                  <a:pt x="10457" y="10268"/>
                  <a:pt x="10529" y="9833"/>
                  <a:pt x="10672" y="9427"/>
                </a:cubicBezTo>
                <a:cubicBezTo>
                  <a:pt x="10816" y="9022"/>
                  <a:pt x="11020" y="8668"/>
                  <a:pt x="11282" y="8364"/>
                </a:cubicBezTo>
                <a:cubicBezTo>
                  <a:pt x="11545" y="8061"/>
                  <a:pt x="11859" y="7823"/>
                  <a:pt x="12225" y="7651"/>
                </a:cubicBezTo>
                <a:cubicBezTo>
                  <a:pt x="12590" y="7480"/>
                  <a:pt x="12999" y="7393"/>
                  <a:pt x="13451" y="7393"/>
                </a:cubicBezTo>
                <a:cubicBezTo>
                  <a:pt x="13755" y="7393"/>
                  <a:pt x="14057" y="7456"/>
                  <a:pt x="14357" y="7579"/>
                </a:cubicBezTo>
                <a:cubicBezTo>
                  <a:pt x="14656" y="7702"/>
                  <a:pt x="14966" y="7949"/>
                  <a:pt x="15287" y="8318"/>
                </a:cubicBezTo>
                <a:lnTo>
                  <a:pt x="16494" y="7367"/>
                </a:lnTo>
                <a:cubicBezTo>
                  <a:pt x="16059" y="6831"/>
                  <a:pt x="15589" y="6449"/>
                  <a:pt x="15083" y="6225"/>
                </a:cubicBezTo>
                <a:cubicBezTo>
                  <a:pt x="14578" y="6000"/>
                  <a:pt x="14030" y="5888"/>
                  <a:pt x="13439" y="5888"/>
                </a:cubicBezTo>
                <a:cubicBezTo>
                  <a:pt x="12765" y="5888"/>
                  <a:pt x="12147" y="6005"/>
                  <a:pt x="11584" y="6238"/>
                </a:cubicBezTo>
                <a:cubicBezTo>
                  <a:pt x="11021" y="6471"/>
                  <a:pt x="10537" y="6804"/>
                  <a:pt x="10131" y="7235"/>
                </a:cubicBezTo>
                <a:cubicBezTo>
                  <a:pt x="9724" y="7667"/>
                  <a:pt x="9405" y="8188"/>
                  <a:pt x="9176" y="8800"/>
                </a:cubicBezTo>
                <a:cubicBezTo>
                  <a:pt x="8946" y="9412"/>
                  <a:pt x="8831" y="10092"/>
                  <a:pt x="8831" y="10840"/>
                </a:cubicBezTo>
                <a:cubicBezTo>
                  <a:pt x="8831" y="11571"/>
                  <a:pt x="8946" y="12235"/>
                  <a:pt x="9176" y="12835"/>
                </a:cubicBezTo>
                <a:cubicBezTo>
                  <a:pt x="9405" y="13433"/>
                  <a:pt x="9724" y="13946"/>
                  <a:pt x="10131" y="14373"/>
                </a:cubicBezTo>
                <a:cubicBezTo>
                  <a:pt x="10537" y="14800"/>
                  <a:pt x="11021" y="15130"/>
                  <a:pt x="11584" y="15363"/>
                </a:cubicBezTo>
                <a:cubicBezTo>
                  <a:pt x="12147" y="15597"/>
                  <a:pt x="12765" y="15713"/>
                  <a:pt x="13439" y="15713"/>
                </a:cubicBezTo>
                <a:cubicBezTo>
                  <a:pt x="14079" y="15713"/>
                  <a:pt x="14683" y="15582"/>
                  <a:pt x="15250" y="15317"/>
                </a:cubicBezTo>
                <a:cubicBezTo>
                  <a:pt x="15816" y="15053"/>
                  <a:pt x="16297" y="14630"/>
                  <a:pt x="16691" y="14049"/>
                </a:cubicBezTo>
                <a:lnTo>
                  <a:pt x="15410" y="13072"/>
                </a:lnTo>
                <a:cubicBezTo>
                  <a:pt x="15122" y="13468"/>
                  <a:pt x="14813" y="13757"/>
                  <a:pt x="14480" y="13937"/>
                </a:cubicBezTo>
                <a:moveTo>
                  <a:pt x="5891" y="6873"/>
                </a:moveTo>
                <a:cubicBezTo>
                  <a:pt x="5349" y="6873"/>
                  <a:pt x="4909" y="6433"/>
                  <a:pt x="4909" y="5891"/>
                </a:cubicBezTo>
                <a:cubicBezTo>
                  <a:pt x="4909" y="5349"/>
                  <a:pt x="5349" y="4909"/>
                  <a:pt x="5891" y="4909"/>
                </a:cubicBezTo>
                <a:cubicBezTo>
                  <a:pt x="6433" y="4909"/>
                  <a:pt x="6873" y="5349"/>
                  <a:pt x="6873" y="5891"/>
                </a:cubicBezTo>
                <a:cubicBezTo>
                  <a:pt x="6873" y="6433"/>
                  <a:pt x="6433" y="6873"/>
                  <a:pt x="5891" y="6873"/>
                </a:cubicBezTo>
                <a:moveTo>
                  <a:pt x="5891" y="3927"/>
                </a:moveTo>
                <a:cubicBezTo>
                  <a:pt x="4806" y="3927"/>
                  <a:pt x="3927" y="4806"/>
                  <a:pt x="3927" y="5891"/>
                </a:cubicBezTo>
                <a:cubicBezTo>
                  <a:pt x="3927" y="6975"/>
                  <a:pt x="4806" y="7855"/>
                  <a:pt x="5891" y="7855"/>
                </a:cubicBezTo>
                <a:cubicBezTo>
                  <a:pt x="6975" y="7855"/>
                  <a:pt x="7855" y="6975"/>
                  <a:pt x="7855" y="5891"/>
                </a:cubicBezTo>
                <a:cubicBezTo>
                  <a:pt x="7855" y="4806"/>
                  <a:pt x="6975" y="3927"/>
                  <a:pt x="5891" y="3927"/>
                </a:cubicBezTo>
              </a:path>
            </a:pathLst>
          </a:custGeom>
          <a:solidFill>
            <a:srgbClr val="4DDA8D"/>
          </a:solidFill>
          <a:ln w="12700">
            <a:miter lim="400000"/>
          </a:ln>
        </p:spPr>
        <p:txBody>
          <a:bodyPr lIns="38100" tIns="38100" rIns="38100" bIns="38100" anchor="ctr"/>
          <a:lstStyle/>
          <a:p>
            <a:endParaRPr>
              <a:solidFill>
                <a:prstClr val="black"/>
              </a:solidFill>
            </a:endParaRPr>
          </a:p>
        </p:txBody>
      </p:sp>
    </p:spTree>
    <p:extLst>
      <p:ext uri="{BB962C8B-B14F-4D97-AF65-F5344CB8AC3E}">
        <p14:creationId xmlns:p14="http://schemas.microsoft.com/office/powerpoint/2010/main" val="246139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060166" y="185778"/>
            <a:ext cx="4071668" cy="523220"/>
          </a:xfrm>
          <a:prstGeom prst="rect">
            <a:avLst/>
          </a:prstGeom>
          <a:noFill/>
        </p:spPr>
        <p:txBody>
          <a:bodyPr wrap="square" rtlCol="0">
            <a:spAutoFit/>
          </a:bodyPr>
          <a:lstStyle/>
          <a:p>
            <a:pPr algn="ctr"/>
            <a:r>
              <a:rPr lang="en-US" sz="2800" b="1" dirty="0">
                <a:solidFill>
                  <a:schemeClr val="accent2"/>
                </a:solidFill>
              </a:rPr>
              <a:t>OUTLINE</a:t>
            </a:r>
          </a:p>
        </p:txBody>
      </p:sp>
      <p:sp>
        <p:nvSpPr>
          <p:cNvPr id="13" name="Graphic 1">
            <a:extLst>
              <a:ext uri="{FF2B5EF4-FFF2-40B4-BE49-F238E27FC236}">
                <a16:creationId xmlns:a16="http://schemas.microsoft.com/office/drawing/2014/main" id="{1B37CBFE-01BD-4D9C-8426-C96837443A1F}"/>
              </a:ext>
            </a:extLst>
          </p:cNvPr>
          <p:cNvSpPr/>
          <p:nvPr/>
        </p:nvSpPr>
        <p:spPr>
          <a:xfrm>
            <a:off x="1221354" y="1334531"/>
            <a:ext cx="5022928" cy="74223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endParaRPr lang="en-ID">
              <a:latin typeface="+mn-lt"/>
            </a:endParaRPr>
          </a:p>
        </p:txBody>
      </p:sp>
      <p:sp>
        <p:nvSpPr>
          <p:cNvPr id="14" name="Graphic 1">
            <a:extLst>
              <a:ext uri="{FF2B5EF4-FFF2-40B4-BE49-F238E27FC236}">
                <a16:creationId xmlns:a16="http://schemas.microsoft.com/office/drawing/2014/main" id="{1B37CBFE-01BD-4D9C-8426-C96837443A1F}"/>
              </a:ext>
            </a:extLst>
          </p:cNvPr>
          <p:cNvSpPr/>
          <p:nvPr/>
        </p:nvSpPr>
        <p:spPr>
          <a:xfrm>
            <a:off x="5982824" y="2312832"/>
            <a:ext cx="5022929" cy="74223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rtl="0"/>
            <a:endParaRPr lang="en-ID">
              <a:latin typeface="+mn-lt"/>
            </a:endParaRPr>
          </a:p>
        </p:txBody>
      </p:sp>
      <p:sp>
        <p:nvSpPr>
          <p:cNvPr id="3" name="Text Placeholder 2"/>
          <p:cNvSpPr>
            <a:spLocks noGrp="1"/>
          </p:cNvSpPr>
          <p:nvPr>
            <p:ph type="body" sz="quarter" idx="4294967295"/>
          </p:nvPr>
        </p:nvSpPr>
        <p:spPr>
          <a:xfrm>
            <a:off x="2032326" y="1574639"/>
            <a:ext cx="4332040" cy="259361"/>
          </a:xfrm>
          <a:prstGeom prst="rect">
            <a:avLst/>
          </a:prstGeom>
        </p:spPr>
        <p:txBody>
          <a:bodyPr/>
          <a:lstStyle/>
          <a:p>
            <a:pPr marL="0" indent="0">
              <a:buNone/>
            </a:pPr>
            <a:r>
              <a:rPr lang="en-US" sz="1400" b="1" dirty="0">
                <a:solidFill>
                  <a:schemeClr val="accent2"/>
                </a:solidFill>
                <a:latin typeface="Segoe UI" panose="020B0502040204020203" pitchFamily="34" charset="0"/>
                <a:cs typeface="Segoe UI" panose="020B0502040204020203" pitchFamily="34" charset="0"/>
              </a:rPr>
              <a:t>Role of Engineering in Aviation Investigation</a:t>
            </a:r>
          </a:p>
        </p:txBody>
      </p:sp>
      <p:sp>
        <p:nvSpPr>
          <p:cNvPr id="2" name="Text Placeholder 1"/>
          <p:cNvSpPr>
            <a:spLocks noGrp="1"/>
          </p:cNvSpPr>
          <p:nvPr>
            <p:ph type="body" sz="quarter" idx="4294967295"/>
          </p:nvPr>
        </p:nvSpPr>
        <p:spPr>
          <a:xfrm>
            <a:off x="1341438" y="1315376"/>
            <a:ext cx="1339850" cy="827087"/>
          </a:xfrm>
          <a:prstGeom prst="rect">
            <a:avLst/>
          </a:prstGeom>
        </p:spPr>
        <p:txBody>
          <a:bodyPr/>
          <a:lstStyle/>
          <a:p>
            <a:pPr marL="0" indent="0">
              <a:buNone/>
            </a:pPr>
            <a:r>
              <a:rPr lang="en-US" sz="5400" b="1" dirty="0">
                <a:solidFill>
                  <a:schemeClr val="accent2"/>
                </a:solidFill>
                <a:latin typeface="Segoe UI" panose="020B0502040204020203" pitchFamily="34" charset="0"/>
                <a:cs typeface="Segoe UI" panose="020B0502040204020203" pitchFamily="34" charset="0"/>
              </a:rPr>
              <a:t>1</a:t>
            </a:r>
          </a:p>
        </p:txBody>
      </p:sp>
      <p:sp>
        <p:nvSpPr>
          <p:cNvPr id="4" name="Text Placeholder 3"/>
          <p:cNvSpPr>
            <a:spLocks noGrp="1"/>
          </p:cNvSpPr>
          <p:nvPr>
            <p:ph type="body" sz="quarter" idx="4294967295"/>
          </p:nvPr>
        </p:nvSpPr>
        <p:spPr>
          <a:xfrm>
            <a:off x="6088687" y="2261932"/>
            <a:ext cx="1339850" cy="827088"/>
          </a:xfrm>
          <a:prstGeom prst="rect">
            <a:avLst/>
          </a:prstGeom>
        </p:spPr>
        <p:txBody>
          <a:bodyPr/>
          <a:lstStyle/>
          <a:p>
            <a:pPr marL="0" indent="0">
              <a:buNone/>
            </a:pPr>
            <a:r>
              <a:rPr lang="en-US" sz="5400" b="1" dirty="0">
                <a:solidFill>
                  <a:schemeClr val="bg1"/>
                </a:solidFill>
                <a:latin typeface="Segoe UI" panose="020B0502040204020203" pitchFamily="34" charset="0"/>
                <a:cs typeface="Segoe UI" panose="020B0502040204020203" pitchFamily="34" charset="0"/>
              </a:rPr>
              <a:t>2</a:t>
            </a:r>
          </a:p>
        </p:txBody>
      </p:sp>
      <p:sp>
        <p:nvSpPr>
          <p:cNvPr id="5" name="Text Placeholder 4"/>
          <p:cNvSpPr>
            <a:spLocks noGrp="1"/>
          </p:cNvSpPr>
          <p:nvPr>
            <p:ph type="body" sz="quarter" idx="4294967295"/>
          </p:nvPr>
        </p:nvSpPr>
        <p:spPr>
          <a:xfrm>
            <a:off x="6823195" y="2546755"/>
            <a:ext cx="4117975" cy="274383"/>
          </a:xfrm>
          <a:prstGeom prst="rect">
            <a:avLst/>
          </a:prstGeom>
        </p:spPr>
        <p:txBody>
          <a:bodyPr/>
          <a:lstStyle/>
          <a:p>
            <a:pPr marL="0" indent="0">
              <a:buNone/>
            </a:pPr>
            <a:r>
              <a:rPr lang="en-US" sz="1400" b="1" dirty="0">
                <a:solidFill>
                  <a:schemeClr val="bg1"/>
                </a:solidFill>
                <a:latin typeface="Segoe UI" panose="020B0502040204020203" pitchFamily="34" charset="0"/>
                <a:cs typeface="Segoe UI" panose="020B0502040204020203" pitchFamily="34" charset="0"/>
              </a:rPr>
              <a:t>AIB Engineering Lab Current Capabilities</a:t>
            </a:r>
          </a:p>
        </p:txBody>
      </p:sp>
      <p:sp>
        <p:nvSpPr>
          <p:cNvPr id="15" name="Graphic 1">
            <a:extLst>
              <a:ext uri="{FF2B5EF4-FFF2-40B4-BE49-F238E27FC236}">
                <a16:creationId xmlns:a16="http://schemas.microsoft.com/office/drawing/2014/main" id="{1B37CBFE-01BD-4D9C-8426-C96837443A1F}"/>
              </a:ext>
            </a:extLst>
          </p:cNvPr>
          <p:cNvSpPr/>
          <p:nvPr/>
        </p:nvSpPr>
        <p:spPr>
          <a:xfrm>
            <a:off x="1221354" y="3398035"/>
            <a:ext cx="5022928" cy="74223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endParaRPr lang="en-ID">
              <a:latin typeface="+mn-lt"/>
            </a:endParaRPr>
          </a:p>
        </p:txBody>
      </p:sp>
      <p:sp>
        <p:nvSpPr>
          <p:cNvPr id="7" name="Text Placeholder 6"/>
          <p:cNvSpPr>
            <a:spLocks noGrp="1"/>
          </p:cNvSpPr>
          <p:nvPr>
            <p:ph type="body" sz="quarter" idx="4294967295"/>
          </p:nvPr>
        </p:nvSpPr>
        <p:spPr>
          <a:xfrm>
            <a:off x="2032326" y="3613731"/>
            <a:ext cx="3338467" cy="365136"/>
          </a:xfrm>
          <a:prstGeom prst="rect">
            <a:avLst/>
          </a:prstGeom>
        </p:spPr>
        <p:txBody>
          <a:bodyPr/>
          <a:lstStyle/>
          <a:p>
            <a:pPr marL="0" indent="0">
              <a:buNone/>
            </a:pPr>
            <a:r>
              <a:rPr lang="en-US" sz="1400" b="1" dirty="0">
                <a:solidFill>
                  <a:schemeClr val="accent2"/>
                </a:solidFill>
                <a:latin typeface="Segoe UI" panose="020B0502040204020203" pitchFamily="34" charset="0"/>
                <a:cs typeface="Segoe UI" panose="020B0502040204020203" pitchFamily="34" charset="0"/>
              </a:rPr>
              <a:t>Future Upgrade and Development </a:t>
            </a:r>
          </a:p>
        </p:txBody>
      </p:sp>
      <p:sp>
        <p:nvSpPr>
          <p:cNvPr id="6" name="Text Placeholder 5"/>
          <p:cNvSpPr>
            <a:spLocks noGrp="1"/>
          </p:cNvSpPr>
          <p:nvPr>
            <p:ph type="body" sz="quarter" idx="4294967295"/>
          </p:nvPr>
        </p:nvSpPr>
        <p:spPr>
          <a:xfrm>
            <a:off x="1354342" y="3355518"/>
            <a:ext cx="804611" cy="827087"/>
          </a:xfrm>
          <a:prstGeom prst="rect">
            <a:avLst/>
          </a:prstGeom>
        </p:spPr>
        <p:txBody>
          <a:bodyPr/>
          <a:lstStyle/>
          <a:p>
            <a:pPr marL="0" indent="0">
              <a:buNone/>
            </a:pPr>
            <a:r>
              <a:rPr lang="en-US" sz="5400" b="1" dirty="0">
                <a:solidFill>
                  <a:schemeClr val="accent2"/>
                </a:solidFill>
                <a:latin typeface="Segoe UI" panose="020B0502040204020203" pitchFamily="34" charset="0"/>
                <a:cs typeface="Segoe UI" panose="020B0502040204020203" pitchFamily="34" charset="0"/>
              </a:rPr>
              <a:t>3</a:t>
            </a:r>
          </a:p>
        </p:txBody>
      </p:sp>
      <p:sp>
        <p:nvSpPr>
          <p:cNvPr id="16" name="Graphic 1">
            <a:extLst>
              <a:ext uri="{FF2B5EF4-FFF2-40B4-BE49-F238E27FC236}">
                <a16:creationId xmlns:a16="http://schemas.microsoft.com/office/drawing/2014/main" id="{1B37CBFE-01BD-4D9C-8426-C96837443A1F}"/>
              </a:ext>
            </a:extLst>
          </p:cNvPr>
          <p:cNvSpPr/>
          <p:nvPr/>
        </p:nvSpPr>
        <p:spPr>
          <a:xfrm>
            <a:off x="5982824" y="4411450"/>
            <a:ext cx="5022929" cy="74223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rtl="0"/>
            <a:endParaRPr lang="en-ID">
              <a:latin typeface="+mn-lt"/>
            </a:endParaRPr>
          </a:p>
        </p:txBody>
      </p:sp>
      <p:sp>
        <p:nvSpPr>
          <p:cNvPr id="8" name="Text Placeholder 7"/>
          <p:cNvSpPr>
            <a:spLocks noGrp="1"/>
          </p:cNvSpPr>
          <p:nvPr>
            <p:ph type="body" sz="quarter" idx="4294967295"/>
          </p:nvPr>
        </p:nvSpPr>
        <p:spPr>
          <a:xfrm>
            <a:off x="6153270" y="4410294"/>
            <a:ext cx="1339850" cy="827088"/>
          </a:xfrm>
          <a:prstGeom prst="rect">
            <a:avLst/>
          </a:prstGeom>
        </p:spPr>
        <p:txBody>
          <a:bodyPr/>
          <a:lstStyle/>
          <a:p>
            <a:pPr marL="0" indent="0">
              <a:buNone/>
            </a:pPr>
            <a:r>
              <a:rPr lang="en-US" sz="5400" b="1" dirty="0">
                <a:solidFill>
                  <a:schemeClr val="bg1"/>
                </a:solidFill>
                <a:latin typeface="Segoe UI" panose="020B0502040204020203" pitchFamily="34" charset="0"/>
                <a:cs typeface="Segoe UI" panose="020B0502040204020203" pitchFamily="34" charset="0"/>
              </a:rPr>
              <a:t>4</a:t>
            </a:r>
          </a:p>
        </p:txBody>
      </p:sp>
      <p:sp>
        <p:nvSpPr>
          <p:cNvPr id="11" name="Text Placeholder 10"/>
          <p:cNvSpPr>
            <a:spLocks noGrp="1"/>
          </p:cNvSpPr>
          <p:nvPr>
            <p:ph type="body" sz="quarter" idx="4294967295"/>
          </p:nvPr>
        </p:nvSpPr>
        <p:spPr>
          <a:xfrm>
            <a:off x="6823195" y="4634175"/>
            <a:ext cx="2946105" cy="291508"/>
          </a:xfrm>
          <a:prstGeom prst="rect">
            <a:avLst/>
          </a:prstGeom>
        </p:spPr>
        <p:txBody>
          <a:bodyPr/>
          <a:lstStyle/>
          <a:p>
            <a:pPr marL="0" indent="0">
              <a:buNone/>
            </a:pPr>
            <a:r>
              <a:rPr lang="en-US" sz="1400" b="1" dirty="0">
                <a:solidFill>
                  <a:schemeClr val="bg1"/>
                </a:solidFill>
                <a:latin typeface="Segoe UI" panose="020B0502040204020203" pitchFamily="34" charset="0"/>
                <a:cs typeface="Segoe UI" panose="020B0502040204020203" pitchFamily="34" charset="0"/>
              </a:rPr>
              <a:t>Lab Development Challenges </a:t>
            </a:r>
          </a:p>
        </p:txBody>
      </p:sp>
    </p:spTree>
    <p:extLst>
      <p:ext uri="{BB962C8B-B14F-4D97-AF65-F5344CB8AC3E}">
        <p14:creationId xmlns:p14="http://schemas.microsoft.com/office/powerpoint/2010/main" val="756344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369358-0D8E-55BB-D432-852BB620D098}"/>
              </a:ext>
            </a:extLst>
          </p:cNvPr>
          <p:cNvSpPr>
            <a:spLocks noGrp="1"/>
          </p:cNvSpPr>
          <p:nvPr>
            <p:ph type="body" sz="quarter" idx="10"/>
          </p:nvPr>
        </p:nvSpPr>
        <p:spPr/>
        <p:txBody>
          <a:bodyPr/>
          <a:lstStyle/>
          <a:p>
            <a:r>
              <a:rPr lang="en-US" dirty="0"/>
              <a:t>Q &amp; A </a:t>
            </a:r>
          </a:p>
        </p:txBody>
      </p:sp>
    </p:spTree>
    <p:extLst>
      <p:ext uri="{BB962C8B-B14F-4D97-AF65-F5344CB8AC3E}">
        <p14:creationId xmlns:p14="http://schemas.microsoft.com/office/powerpoint/2010/main" val="3315200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r="-22063"/>
          <a:stretch/>
        </p:blipFill>
        <p:spPr>
          <a:xfrm>
            <a:off x="-966651" y="-156755"/>
            <a:ext cx="13311051" cy="7458891"/>
          </a:xfrm>
          <a:prstGeom prst="rect">
            <a:avLst/>
          </a:prstGeom>
        </p:spPr>
      </p:pic>
      <p:sp>
        <p:nvSpPr>
          <p:cNvPr id="5" name="Rectangle 4"/>
          <p:cNvSpPr/>
          <p:nvPr/>
        </p:nvSpPr>
        <p:spPr>
          <a:xfrm>
            <a:off x="-966651" y="-181504"/>
            <a:ext cx="13330990" cy="7483640"/>
          </a:xfrm>
          <a:prstGeom prst="rect">
            <a:avLst/>
          </a:prstGeom>
          <a:gradFill flip="none" rotWithShape="1">
            <a:gsLst>
              <a:gs pos="21000">
                <a:srgbClr val="00386E">
                  <a:alpha val="80000"/>
                </a:srgbClr>
              </a:gs>
              <a:gs pos="80000">
                <a:schemeClr val="accent2">
                  <a:lumMod val="50000"/>
                  <a:alpha val="9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3">
            <a:extLst>
              <a:ext uri="{FF2B5EF4-FFF2-40B4-BE49-F238E27FC236}">
                <a16:creationId xmlns:a16="http://schemas.microsoft.com/office/drawing/2014/main" id="{B5C27B2F-FEC9-4D2C-9ACF-7F1FE51D1A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18946" y="816763"/>
            <a:ext cx="1238080" cy="1210566"/>
          </a:xfrm>
          <a:prstGeom prst="rect">
            <a:avLst/>
          </a:prstGeom>
        </p:spPr>
      </p:pic>
      <p:sp>
        <p:nvSpPr>
          <p:cNvPr id="9" name="Rectangle 8"/>
          <p:cNvSpPr/>
          <p:nvPr/>
        </p:nvSpPr>
        <p:spPr>
          <a:xfrm>
            <a:off x="5319485" y="2201471"/>
            <a:ext cx="6637001" cy="954107"/>
          </a:xfrm>
          <a:prstGeom prst="rect">
            <a:avLst/>
          </a:prstGeom>
        </p:spPr>
        <p:txBody>
          <a:bodyPr wrap="square">
            <a:spAutoFit/>
          </a:bodyPr>
          <a:lstStyle/>
          <a:p>
            <a:pPr algn="ctr"/>
            <a:r>
              <a:rPr lang="en-US" sz="2800" b="1" dirty="0">
                <a:solidFill>
                  <a:schemeClr val="accent1"/>
                </a:solidFill>
              </a:rPr>
              <a:t>Aviation Investigation Bureau</a:t>
            </a:r>
          </a:p>
          <a:p>
            <a:pPr algn="ctr"/>
            <a:r>
              <a:rPr lang="en-US" sz="2800" b="1" dirty="0">
                <a:solidFill>
                  <a:schemeClr val="accent1"/>
                </a:solidFill>
              </a:rPr>
              <a:t>Kingdom of Saudi Arabia</a:t>
            </a:r>
          </a:p>
        </p:txBody>
      </p:sp>
      <p:pic>
        <p:nvPicPr>
          <p:cNvPr id="10" name="Graphic 2">
            <a:extLst>
              <a:ext uri="{FF2B5EF4-FFF2-40B4-BE49-F238E27FC236}">
                <a16:creationId xmlns:a16="http://schemas.microsoft.com/office/drawing/2014/main" id="{2C7542BD-9F68-4A60-B0A0-5E6434DAC0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05561" y="6543720"/>
            <a:ext cx="2464851" cy="758416"/>
          </a:xfrm>
          <a:prstGeom prst="rect">
            <a:avLst/>
          </a:prstGeom>
        </p:spPr>
      </p:pic>
      <p:sp>
        <p:nvSpPr>
          <p:cNvPr id="2" name="Rectangle 1"/>
          <p:cNvSpPr/>
          <p:nvPr/>
        </p:nvSpPr>
        <p:spPr>
          <a:xfrm>
            <a:off x="7659546" y="4326429"/>
            <a:ext cx="1946175" cy="523220"/>
          </a:xfrm>
          <a:prstGeom prst="rect">
            <a:avLst/>
          </a:prstGeom>
        </p:spPr>
        <p:txBody>
          <a:bodyPr wrap="none">
            <a:spAutoFit/>
          </a:bodyPr>
          <a:lstStyle/>
          <a:p>
            <a:pPr algn="ctr"/>
            <a:r>
              <a:rPr lang="en-US" sz="2800" b="1" dirty="0">
                <a:solidFill>
                  <a:schemeClr val="bg1"/>
                </a:solidFill>
              </a:rPr>
              <a:t>Thank You</a:t>
            </a:r>
            <a:endParaRPr lang="en-US" sz="2800" b="1" dirty="0"/>
          </a:p>
        </p:txBody>
      </p:sp>
    </p:spTree>
    <p:extLst>
      <p:ext uri="{BB962C8B-B14F-4D97-AF65-F5344CB8AC3E}">
        <p14:creationId xmlns:p14="http://schemas.microsoft.com/office/powerpoint/2010/main" val="1382197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580C7F-036C-A296-15EA-9DD845C4C8DD}"/>
              </a:ext>
            </a:extLst>
          </p:cNvPr>
          <p:cNvSpPr>
            <a:spLocks noGrp="1"/>
          </p:cNvSpPr>
          <p:nvPr>
            <p:ph type="body" sz="quarter" idx="10"/>
          </p:nvPr>
        </p:nvSpPr>
        <p:spPr/>
        <p:txBody>
          <a:bodyPr/>
          <a:lstStyle/>
          <a:p>
            <a:r>
              <a:rPr lang="en-US" dirty="0"/>
              <a:t>Role of Engineering in Aviation Investigation</a:t>
            </a:r>
          </a:p>
        </p:txBody>
      </p:sp>
    </p:spTree>
    <p:extLst>
      <p:ext uri="{BB962C8B-B14F-4D97-AF65-F5344CB8AC3E}">
        <p14:creationId xmlns:p14="http://schemas.microsoft.com/office/powerpoint/2010/main" val="318627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5940552" y="557739"/>
            <a:ext cx="0" cy="5596173"/>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5940552" y="616318"/>
            <a:ext cx="4389100" cy="1276502"/>
            <a:chOff x="6096000" y="1055230"/>
            <a:chExt cx="4389100" cy="1276502"/>
          </a:xfrm>
        </p:grpSpPr>
        <p:cxnSp>
          <p:nvCxnSpPr>
            <p:cNvPr id="5" name="Straight Connector 4"/>
            <p:cNvCxnSpPr/>
            <p:nvPr/>
          </p:nvCxnSpPr>
          <p:spPr>
            <a:xfrm>
              <a:off x="6096000" y="1417341"/>
              <a:ext cx="1463024" cy="0"/>
            </a:xfrm>
            <a:prstGeom prst="line">
              <a:avLst/>
            </a:prstGeom>
            <a:ln w="12700">
              <a:headEnd type="oval" w="lg" len="lg"/>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224011" y="1055230"/>
              <a:ext cx="101662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54DA90"/>
                  </a:solidFill>
                  <a:effectLst/>
                  <a:uLnTx/>
                  <a:uFillTx/>
                  <a:latin typeface="Segoe UI"/>
                  <a:ea typeface="+mn-ea"/>
                  <a:cs typeface="Segoe UI"/>
                </a:rPr>
                <a:t>Section 7</a:t>
              </a:r>
            </a:p>
          </p:txBody>
        </p:sp>
        <p:grpSp>
          <p:nvGrpSpPr>
            <p:cNvPr id="13" name="Group 12"/>
            <p:cNvGrpSpPr/>
            <p:nvPr/>
          </p:nvGrpSpPr>
          <p:grpSpPr>
            <a:xfrm>
              <a:off x="7559024" y="1234463"/>
              <a:ext cx="2926076" cy="1097269"/>
              <a:chOff x="7284707" y="1965976"/>
              <a:chExt cx="2926076" cy="1097269"/>
            </a:xfrm>
          </p:grpSpPr>
          <p:sp>
            <p:nvSpPr>
              <p:cNvPr id="11" name="Rectangle 10"/>
              <p:cNvSpPr>
                <a:spLocks/>
              </p:cNvSpPr>
              <p:nvPr/>
            </p:nvSpPr>
            <p:spPr>
              <a:xfrm>
                <a:off x="7650463" y="1965976"/>
                <a:ext cx="2560320" cy="36576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Segoe UI"/>
                    <a:ea typeface="+mn-ea"/>
                    <a:cs typeface="Segoe UI"/>
                  </a:rPr>
                  <a:t>Operations Group </a:t>
                </a:r>
              </a:p>
            </p:txBody>
          </p:sp>
          <p:sp>
            <p:nvSpPr>
              <p:cNvPr id="12" name="Rectangle 11"/>
              <p:cNvSpPr>
                <a:spLocks/>
              </p:cNvSpPr>
              <p:nvPr/>
            </p:nvSpPr>
            <p:spPr>
              <a:xfrm>
                <a:off x="7284707" y="2331725"/>
                <a:ext cx="2926076" cy="731520"/>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sto MT" panose="02040603050505030304" pitchFamily="18" charset="0"/>
                    <a:ea typeface="+mn-ea"/>
                    <a:cs typeface="Arial" panose="020B0604020202020204" pitchFamily="34" charset="0"/>
                  </a:rPr>
                  <a:t>Aircraft performance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a:solidFill>
                      <a:prstClr val="black"/>
                    </a:solidFill>
                    <a:latin typeface="Calisto MT" panose="02040603050505030304" pitchFamily="18" charset="0"/>
                    <a:cs typeface="Arial" panose="020B0604020202020204" pitchFamily="34" charset="0"/>
                  </a:rPr>
                  <a:t>Trajectory analysis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sto MT" panose="02040603050505030304" pitchFamily="18" charset="0"/>
                    <a:ea typeface="+mn-ea"/>
                    <a:cs typeface="Arial" panose="020B0604020202020204" pitchFamily="34" charset="0"/>
                  </a:rPr>
                  <a:t>Flight and </a:t>
                </a:r>
                <a:r>
                  <a:rPr lang="en-US" sz="1050" dirty="0">
                    <a:solidFill>
                      <a:prstClr val="black"/>
                    </a:solidFill>
                    <a:latin typeface="Calisto MT" panose="02040603050505030304" pitchFamily="18" charset="0"/>
                    <a:cs typeface="Arial" panose="020B0604020202020204" pitchFamily="34" charset="0"/>
                  </a:rPr>
                  <a:t>ground </a:t>
                </a:r>
                <a:r>
                  <a:rPr kumimoji="0" lang="en-US" sz="1050" b="0" i="0" u="none" strike="noStrike" kern="1200" cap="none" spc="0" normalizeH="0" baseline="0" noProof="0" dirty="0">
                    <a:ln>
                      <a:noFill/>
                    </a:ln>
                    <a:solidFill>
                      <a:prstClr val="black"/>
                    </a:solidFill>
                    <a:effectLst/>
                    <a:uLnTx/>
                    <a:uFillTx/>
                    <a:latin typeface="Calisto MT" panose="02040603050505030304" pitchFamily="18" charset="0"/>
                    <a:ea typeface="+mn-ea"/>
                    <a:cs typeface="Arial" panose="020B0604020202020204" pitchFamily="34" charset="0"/>
                  </a:rPr>
                  <a:t>path </a:t>
                </a:r>
              </a:p>
            </p:txBody>
          </p:sp>
          <p:sp>
            <p:nvSpPr>
              <p:cNvPr id="10" name="Rectangle 9"/>
              <p:cNvSpPr>
                <a:spLocks noChangeAspect="1"/>
              </p:cNvSpPr>
              <p:nvPr/>
            </p:nvSpPr>
            <p:spPr>
              <a:xfrm>
                <a:off x="7284707" y="1965976"/>
                <a:ext cx="365760" cy="36576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Segoe UI"/>
                  <a:ea typeface="+mn-ea"/>
                  <a:cs typeface="Segoe UI"/>
                </a:endParaRPr>
              </a:p>
            </p:txBody>
          </p:sp>
        </p:grpSp>
      </p:grpSp>
      <p:grpSp>
        <p:nvGrpSpPr>
          <p:cNvPr id="8" name="Group 7"/>
          <p:cNvGrpSpPr/>
          <p:nvPr/>
        </p:nvGrpSpPr>
        <p:grpSpPr>
          <a:xfrm>
            <a:off x="1524062" y="3120048"/>
            <a:ext cx="4422311" cy="1339319"/>
            <a:chOff x="1706928" y="4072942"/>
            <a:chExt cx="4422311" cy="1339319"/>
          </a:xfrm>
        </p:grpSpPr>
        <p:cxnSp>
          <p:nvCxnSpPr>
            <p:cNvPr id="34" name="Straight Connector 33"/>
            <p:cNvCxnSpPr/>
            <p:nvPr/>
          </p:nvCxnSpPr>
          <p:spPr>
            <a:xfrm flipH="1">
              <a:off x="4632960" y="4418358"/>
              <a:ext cx="1463040" cy="0"/>
            </a:xfrm>
            <a:prstGeom prst="line">
              <a:avLst/>
            </a:prstGeom>
            <a:ln w="12700">
              <a:solidFill>
                <a:schemeClr val="accent5"/>
              </a:solidFill>
              <a:headEnd type="oval" w="lg" len="lg"/>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691005" y="4072942"/>
              <a:ext cx="143823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E84B5"/>
                  </a:solidFill>
                  <a:effectLst/>
                  <a:uLnTx/>
                  <a:uFillTx/>
                  <a:latin typeface="Segoe UI"/>
                  <a:ea typeface="+mn-ea"/>
                  <a:cs typeface="Segoe UI"/>
                </a:rPr>
                <a:t>Section 17</a:t>
              </a:r>
            </a:p>
          </p:txBody>
        </p:sp>
        <p:grpSp>
          <p:nvGrpSpPr>
            <p:cNvPr id="35" name="Group 34"/>
            <p:cNvGrpSpPr/>
            <p:nvPr/>
          </p:nvGrpSpPr>
          <p:grpSpPr>
            <a:xfrm>
              <a:off x="1706928" y="4235473"/>
              <a:ext cx="2926048" cy="1176788"/>
              <a:chOff x="7284707" y="1965976"/>
              <a:chExt cx="2926048" cy="1176788"/>
            </a:xfrm>
          </p:grpSpPr>
          <p:sp>
            <p:nvSpPr>
              <p:cNvPr id="37" name="Rectangle 36"/>
              <p:cNvSpPr>
                <a:spLocks/>
              </p:cNvSpPr>
              <p:nvPr/>
            </p:nvSpPr>
            <p:spPr>
              <a:xfrm>
                <a:off x="7284707" y="1965976"/>
                <a:ext cx="2560320" cy="36576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Segoe UI"/>
                    <a:ea typeface="+mn-ea"/>
                    <a:cs typeface="Segoe UI"/>
                  </a:rPr>
                  <a:t>Structures Group</a:t>
                </a:r>
              </a:p>
            </p:txBody>
          </p:sp>
          <p:sp>
            <p:nvSpPr>
              <p:cNvPr id="38" name="Rectangle 37"/>
              <p:cNvSpPr>
                <a:spLocks/>
              </p:cNvSpPr>
              <p:nvPr/>
            </p:nvSpPr>
            <p:spPr>
              <a:xfrm>
                <a:off x="7284708" y="2342624"/>
                <a:ext cx="2926032" cy="800140"/>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171450" lvl="0" indent="-171450">
                  <a:buFont typeface="Arial" panose="020B0604020202020204" pitchFamily="34" charset="0"/>
                  <a:buChar char="•"/>
                  <a:defRPr/>
                </a:pPr>
                <a:r>
                  <a:rPr lang="en-US" sz="1050" dirty="0">
                    <a:solidFill>
                      <a:prstClr val="black"/>
                    </a:solidFill>
                    <a:ea typeface="Roboto" panose="02000000000000000000" pitchFamily="2" charset="0"/>
                  </a:rPr>
                  <a:t>Wreckage reconstruction </a:t>
                </a:r>
              </a:p>
              <a:p>
                <a:pPr marL="171450" lvl="0" indent="-171450">
                  <a:buFont typeface="Arial" panose="020B0604020202020204" pitchFamily="34" charset="0"/>
                  <a:buChar char="•"/>
                  <a:defRPr/>
                </a:pPr>
                <a:r>
                  <a:rPr lang="en-US" sz="1050" dirty="0">
                    <a:solidFill>
                      <a:prstClr val="black"/>
                    </a:solidFill>
                    <a:ea typeface="Roboto" panose="02000000000000000000" pitchFamily="2" charset="0"/>
                  </a:rPr>
                  <a:t>Metallurgy analysis </a:t>
                </a:r>
              </a:p>
              <a:p>
                <a:pPr marL="171450" lvl="0" indent="-171450">
                  <a:buFont typeface="Arial" panose="020B0604020202020204" pitchFamily="34" charset="0"/>
                  <a:buChar char="•"/>
                  <a:defRPr/>
                </a:pPr>
                <a:r>
                  <a:rPr lang="en-US" sz="1050" dirty="0">
                    <a:solidFill>
                      <a:prstClr val="black"/>
                    </a:solidFill>
                    <a:ea typeface="Roboto" panose="02000000000000000000" pitchFamily="2" charset="0"/>
                  </a:rPr>
                  <a:t>Crashworthiness</a:t>
                </a:r>
              </a:p>
            </p:txBody>
          </p:sp>
          <p:sp>
            <p:nvSpPr>
              <p:cNvPr id="36" name="Rectangle 35"/>
              <p:cNvSpPr>
                <a:spLocks noChangeAspect="1"/>
              </p:cNvSpPr>
              <p:nvPr/>
            </p:nvSpPr>
            <p:spPr>
              <a:xfrm>
                <a:off x="9844995" y="1965976"/>
                <a:ext cx="365760" cy="36576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Segoe UI"/>
                  <a:ea typeface="+mn-ea"/>
                  <a:cs typeface="Segoe UI"/>
                </a:endParaRPr>
              </a:p>
            </p:txBody>
          </p:sp>
        </p:grpSp>
      </p:grpSp>
      <p:grpSp>
        <p:nvGrpSpPr>
          <p:cNvPr id="4" name="Group 3"/>
          <p:cNvGrpSpPr/>
          <p:nvPr/>
        </p:nvGrpSpPr>
        <p:grpSpPr>
          <a:xfrm>
            <a:off x="1551481" y="5029593"/>
            <a:ext cx="4389072" cy="1253835"/>
            <a:chOff x="1706928" y="2067485"/>
            <a:chExt cx="4389072" cy="1253835"/>
          </a:xfrm>
        </p:grpSpPr>
        <p:cxnSp>
          <p:nvCxnSpPr>
            <p:cNvPr id="6" name="Straight Connector 5"/>
            <p:cNvCxnSpPr/>
            <p:nvPr/>
          </p:nvCxnSpPr>
          <p:spPr>
            <a:xfrm flipH="1">
              <a:off x="4632960" y="2409294"/>
              <a:ext cx="1463040" cy="0"/>
            </a:xfrm>
            <a:prstGeom prst="line">
              <a:avLst/>
            </a:prstGeom>
            <a:ln w="12700">
              <a:solidFill>
                <a:schemeClr val="accent3"/>
              </a:solidFill>
              <a:headEnd type="oval" w="lg" len="lg"/>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651259" y="2067485"/>
              <a:ext cx="1071127"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D596A"/>
                  </a:solidFill>
                  <a:effectLst/>
                  <a:uLnTx/>
                  <a:uFillTx/>
                  <a:latin typeface="Segoe UI"/>
                  <a:ea typeface="+mn-ea"/>
                  <a:cs typeface="Segoe UI"/>
                </a:rPr>
                <a:t>Section 20</a:t>
              </a:r>
            </a:p>
          </p:txBody>
        </p:sp>
        <p:grpSp>
          <p:nvGrpSpPr>
            <p:cNvPr id="27" name="Group 26"/>
            <p:cNvGrpSpPr/>
            <p:nvPr/>
          </p:nvGrpSpPr>
          <p:grpSpPr>
            <a:xfrm>
              <a:off x="1706928" y="2226409"/>
              <a:ext cx="2926076" cy="1094911"/>
              <a:chOff x="7284707" y="1965976"/>
              <a:chExt cx="2926076" cy="1094911"/>
            </a:xfrm>
          </p:grpSpPr>
          <p:sp>
            <p:nvSpPr>
              <p:cNvPr id="29" name="Rectangle 28"/>
              <p:cNvSpPr>
                <a:spLocks/>
              </p:cNvSpPr>
              <p:nvPr/>
            </p:nvSpPr>
            <p:spPr>
              <a:xfrm>
                <a:off x="7284707" y="1965976"/>
                <a:ext cx="2560320" cy="36576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Segoe UI"/>
                    <a:ea typeface="Roboto Medium" panose="02000000000000000000" pitchFamily="2" charset="0"/>
                    <a:cs typeface="Segoe UI"/>
                  </a:rPr>
                  <a:t>Site Survey</a:t>
                </a:r>
                <a:r>
                  <a:rPr lang="en-US" sz="1200" dirty="0">
                    <a:solidFill>
                      <a:prstClr val="white"/>
                    </a:solidFill>
                    <a:latin typeface="Segoe UI"/>
                    <a:ea typeface="Roboto Medium" panose="02000000000000000000" pitchFamily="2" charset="0"/>
                    <a:cs typeface="Segoe UI"/>
                  </a:rPr>
                  <a:t> </a:t>
                </a:r>
                <a:r>
                  <a:rPr kumimoji="0" lang="en-US" sz="1200" b="0" i="0" u="none" strike="noStrike" kern="1200" cap="none" spc="0" normalizeH="0" baseline="0" noProof="0" dirty="0">
                    <a:ln>
                      <a:noFill/>
                    </a:ln>
                    <a:solidFill>
                      <a:prstClr val="white"/>
                    </a:solidFill>
                    <a:effectLst/>
                    <a:uLnTx/>
                    <a:uFillTx/>
                    <a:latin typeface="Segoe UI"/>
                    <a:ea typeface="Roboto Medium" panose="02000000000000000000" pitchFamily="2" charset="0"/>
                    <a:cs typeface="Segoe UI"/>
                  </a:rPr>
                  <a:t>Group</a:t>
                </a:r>
              </a:p>
            </p:txBody>
          </p:sp>
          <p:sp>
            <p:nvSpPr>
              <p:cNvPr id="30" name="Rectangle 29"/>
              <p:cNvSpPr>
                <a:spLocks/>
              </p:cNvSpPr>
              <p:nvPr/>
            </p:nvSpPr>
            <p:spPr>
              <a:xfrm>
                <a:off x="7284707" y="2329367"/>
                <a:ext cx="2926076" cy="731520"/>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sto MT" panose="02040603050505030304" pitchFamily="18" charset="0"/>
                    <a:ea typeface="+mn-ea"/>
                    <a:cs typeface="Arial" panose="020B0604020202020204" pitchFamily="34" charset="0"/>
                  </a:rPr>
                  <a:t>Evidence collection </a:t>
                </a:r>
                <a:endParaRPr kumimoji="0" lang="en-US" sz="1050" b="0" i="0" u="none" strike="noStrike" kern="1200" cap="none" spc="0" normalizeH="0" noProof="0" dirty="0">
                  <a:ln>
                    <a:noFill/>
                  </a:ln>
                  <a:solidFill>
                    <a:prstClr val="black"/>
                  </a:solidFill>
                  <a:effectLst/>
                  <a:uLnTx/>
                  <a:uFillTx/>
                  <a:latin typeface="Calisto MT" panose="02040603050505030304" pitchFamily="18" charset="0"/>
                  <a:ea typeface="+mn-ea"/>
                  <a:cs typeface="Arial" panose="020B0604020202020204" pitchFamily="34" charset="0"/>
                </a:endParaRPr>
              </a:p>
              <a:p>
                <a:pPr marL="171450" lvl="0" indent="-171450">
                  <a:buFont typeface="Arial" panose="020B0604020202020204" pitchFamily="34" charset="0"/>
                  <a:buChar char="•"/>
                  <a:defRPr/>
                </a:pPr>
                <a:r>
                  <a:rPr lang="en-US" sz="1050" dirty="0">
                    <a:solidFill>
                      <a:prstClr val="black"/>
                    </a:solidFill>
                    <a:latin typeface="Calisto MT" panose="02040603050505030304" pitchFamily="18" charset="0"/>
                    <a:cs typeface="Arial" panose="020B0604020202020204" pitchFamily="34" charset="0"/>
                  </a:rPr>
                  <a:t>Wreckage distribution plotting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sto MT" panose="02040603050505030304" pitchFamily="18" charset="0"/>
                    <a:ea typeface="+mn-ea"/>
                    <a:cs typeface="Arial" panose="020B0604020202020204" pitchFamily="34" charset="0"/>
                  </a:rPr>
                  <a:t>Aerial</a:t>
                </a:r>
                <a:r>
                  <a:rPr kumimoji="0" lang="en-US" sz="1050" b="0" i="0" u="none" strike="noStrike" kern="1200" cap="none" spc="0" normalizeH="0" noProof="0" dirty="0">
                    <a:ln>
                      <a:noFill/>
                    </a:ln>
                    <a:solidFill>
                      <a:prstClr val="black"/>
                    </a:solidFill>
                    <a:effectLst/>
                    <a:uLnTx/>
                    <a:uFillTx/>
                    <a:latin typeface="Calisto MT" panose="02040603050505030304" pitchFamily="18" charset="0"/>
                    <a:ea typeface="+mn-ea"/>
                    <a:cs typeface="Arial" panose="020B0604020202020204" pitchFamily="34" charset="0"/>
                  </a:rPr>
                  <a:t> photography</a:t>
                </a:r>
                <a:endParaRPr kumimoji="0" lang="en-US" sz="1050" b="0" i="0" u="none" strike="noStrike" kern="1200" cap="none" spc="0" normalizeH="0" baseline="0" noProof="0" dirty="0">
                  <a:ln>
                    <a:noFill/>
                  </a:ln>
                  <a:solidFill>
                    <a:prstClr val="black"/>
                  </a:solidFill>
                  <a:effectLst/>
                  <a:uLnTx/>
                  <a:uFillTx/>
                  <a:latin typeface="Calisto MT" panose="02040603050505030304" pitchFamily="18" charset="0"/>
                  <a:ea typeface="+mn-ea"/>
                  <a:cs typeface="Arial" panose="020B0604020202020204" pitchFamily="34" charset="0"/>
                </a:endParaRPr>
              </a:p>
            </p:txBody>
          </p:sp>
          <p:sp>
            <p:nvSpPr>
              <p:cNvPr id="28" name="Rectangle 27"/>
              <p:cNvSpPr>
                <a:spLocks noChangeAspect="1"/>
              </p:cNvSpPr>
              <p:nvPr/>
            </p:nvSpPr>
            <p:spPr>
              <a:xfrm>
                <a:off x="9844995" y="1965976"/>
                <a:ext cx="365760" cy="36576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Segoe UI"/>
                  <a:ea typeface="+mn-ea"/>
                  <a:cs typeface="Segoe UI"/>
                </a:endParaRPr>
              </a:p>
            </p:txBody>
          </p:sp>
        </p:grpSp>
      </p:grpSp>
      <p:grpSp>
        <p:nvGrpSpPr>
          <p:cNvPr id="7" name="Group 6"/>
          <p:cNvGrpSpPr/>
          <p:nvPr/>
        </p:nvGrpSpPr>
        <p:grpSpPr>
          <a:xfrm>
            <a:off x="5946373" y="2380058"/>
            <a:ext cx="4389100" cy="1342998"/>
            <a:chOff x="6096000" y="3075361"/>
            <a:chExt cx="4389100" cy="1342998"/>
          </a:xfrm>
        </p:grpSpPr>
        <p:cxnSp>
          <p:nvCxnSpPr>
            <p:cNvPr id="16" name="Straight Connector 15"/>
            <p:cNvCxnSpPr/>
            <p:nvPr/>
          </p:nvCxnSpPr>
          <p:spPr>
            <a:xfrm>
              <a:off x="6096000" y="3422791"/>
              <a:ext cx="1463024" cy="0"/>
            </a:xfrm>
            <a:prstGeom prst="line">
              <a:avLst/>
            </a:prstGeom>
            <a:ln w="12700">
              <a:solidFill>
                <a:schemeClr val="accent4"/>
              </a:solidFill>
              <a:headEnd type="oval" w="lg" len="lg"/>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160003" y="3075361"/>
              <a:ext cx="1071127"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8CE4B1"/>
                  </a:solidFill>
                  <a:effectLst/>
                  <a:uLnTx/>
                  <a:uFillTx/>
                  <a:latin typeface="Segoe UI"/>
                  <a:ea typeface="+mn-ea"/>
                  <a:cs typeface="Segoe UI"/>
                </a:rPr>
                <a:t>Section 16</a:t>
              </a:r>
            </a:p>
          </p:txBody>
        </p:sp>
        <p:grpSp>
          <p:nvGrpSpPr>
            <p:cNvPr id="17" name="Group 16"/>
            <p:cNvGrpSpPr/>
            <p:nvPr/>
          </p:nvGrpSpPr>
          <p:grpSpPr>
            <a:xfrm>
              <a:off x="7559024" y="3239913"/>
              <a:ext cx="2926076" cy="1178446"/>
              <a:chOff x="7284707" y="1965976"/>
              <a:chExt cx="2926076" cy="1178446"/>
            </a:xfrm>
          </p:grpSpPr>
          <p:sp>
            <p:nvSpPr>
              <p:cNvPr id="19" name="Rectangle 18"/>
              <p:cNvSpPr>
                <a:spLocks/>
              </p:cNvSpPr>
              <p:nvPr/>
            </p:nvSpPr>
            <p:spPr>
              <a:xfrm>
                <a:off x="7650463" y="1965976"/>
                <a:ext cx="2560320" cy="36576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Segoe UI"/>
                    <a:ea typeface="+mn-ea"/>
                    <a:cs typeface="Segoe UI"/>
                  </a:rPr>
                  <a:t>Systems Group</a:t>
                </a:r>
              </a:p>
            </p:txBody>
          </p:sp>
          <p:sp>
            <p:nvSpPr>
              <p:cNvPr id="20" name="Rectangle 19"/>
              <p:cNvSpPr>
                <a:spLocks/>
              </p:cNvSpPr>
              <p:nvPr/>
            </p:nvSpPr>
            <p:spPr>
              <a:xfrm>
                <a:off x="7284707" y="2331732"/>
                <a:ext cx="2926076" cy="812690"/>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171450" lvl="0" indent="-171450">
                  <a:buFont typeface="Arial" panose="020B0604020202020204" pitchFamily="34" charset="0"/>
                  <a:buChar char="•"/>
                  <a:defRPr/>
                </a:pPr>
                <a:r>
                  <a:rPr lang="en-US" sz="1050" dirty="0">
                    <a:solidFill>
                      <a:prstClr val="black"/>
                    </a:solidFill>
                    <a:ea typeface="Roboto" panose="02000000000000000000" pitchFamily="2" charset="0"/>
                  </a:rPr>
                  <a:t>Examinations of systems </a:t>
                </a:r>
              </a:p>
              <a:p>
                <a:pPr marL="171450" lvl="0" indent="-171450">
                  <a:buFont typeface="Arial" panose="020B0604020202020204" pitchFamily="34" charset="0"/>
                  <a:buChar char="•"/>
                  <a:defRPr/>
                </a:pPr>
                <a:r>
                  <a:rPr lang="en-US" sz="1050" dirty="0">
                    <a:solidFill>
                      <a:prstClr val="black"/>
                    </a:solidFill>
                    <a:ea typeface="Roboto" panose="02000000000000000000" pitchFamily="2" charset="0"/>
                  </a:rPr>
                  <a:t>Memory preservation of system computer</a:t>
                </a:r>
              </a:p>
              <a:p>
                <a:pPr marL="171450" lvl="0" indent="-171450">
                  <a:buFont typeface="Arial" panose="020B0604020202020204" pitchFamily="34" charset="0"/>
                  <a:buChar char="•"/>
                  <a:defRPr/>
                </a:pPr>
                <a:r>
                  <a:rPr lang="en-US" sz="1050" dirty="0">
                    <a:solidFill>
                      <a:prstClr val="black"/>
                    </a:solidFill>
                    <a:ea typeface="Roboto" panose="02000000000000000000" pitchFamily="2" charset="0"/>
                  </a:rPr>
                  <a:t>Aircraft stability and control</a:t>
                </a:r>
              </a:p>
            </p:txBody>
          </p:sp>
          <p:sp>
            <p:nvSpPr>
              <p:cNvPr id="18" name="Rectangle 17"/>
              <p:cNvSpPr>
                <a:spLocks noChangeAspect="1"/>
              </p:cNvSpPr>
              <p:nvPr/>
            </p:nvSpPr>
            <p:spPr>
              <a:xfrm>
                <a:off x="7284707" y="1965976"/>
                <a:ext cx="365760" cy="36576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Segoe UI"/>
                  <a:ea typeface="+mn-ea"/>
                  <a:cs typeface="Segoe UI"/>
                </a:endParaRPr>
              </a:p>
            </p:txBody>
          </p:sp>
        </p:grpSp>
      </p:grpSp>
      <p:cxnSp>
        <p:nvCxnSpPr>
          <p:cNvPr id="68" name="Straight Connector 67"/>
          <p:cNvCxnSpPr/>
          <p:nvPr/>
        </p:nvCxnSpPr>
        <p:spPr>
          <a:xfrm flipH="1" flipV="1">
            <a:off x="3563138" y="557740"/>
            <a:ext cx="2377440" cy="75"/>
          </a:xfrm>
          <a:prstGeom prst="line">
            <a:avLst/>
          </a:prstGeom>
          <a:ln w="12700">
            <a:solidFill>
              <a:schemeClr val="tx1"/>
            </a:solidFill>
            <a:prstDash val="sysDash"/>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5934732" y="4332748"/>
            <a:ext cx="4389100" cy="1252959"/>
            <a:chOff x="6096000" y="5102089"/>
            <a:chExt cx="4389100" cy="1252959"/>
          </a:xfrm>
        </p:grpSpPr>
        <p:cxnSp>
          <p:nvCxnSpPr>
            <p:cNvPr id="22" name="Straight Connector 21"/>
            <p:cNvCxnSpPr/>
            <p:nvPr/>
          </p:nvCxnSpPr>
          <p:spPr>
            <a:xfrm>
              <a:off x="6096000" y="5440643"/>
              <a:ext cx="1463024" cy="0"/>
            </a:xfrm>
            <a:prstGeom prst="line">
              <a:avLst/>
            </a:prstGeom>
            <a:ln w="12700">
              <a:solidFill>
                <a:schemeClr val="accent6"/>
              </a:solidFill>
              <a:headEnd type="oval" w="lg" len="lg"/>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229831" y="5102089"/>
              <a:ext cx="112723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94BCC3"/>
                  </a:solidFill>
                  <a:effectLst/>
                  <a:uLnTx/>
                  <a:uFillTx/>
                  <a:latin typeface="Segoe UI"/>
                  <a:ea typeface="+mn-ea"/>
                  <a:cs typeface="Segoe UI"/>
                </a:rPr>
                <a:t>Section</a:t>
              </a:r>
              <a:r>
                <a:rPr kumimoji="0" lang="en-US" sz="1600" b="0" i="0" u="none" strike="noStrike" kern="1200" cap="none" spc="0" normalizeH="0" noProof="0" dirty="0">
                  <a:ln>
                    <a:noFill/>
                  </a:ln>
                  <a:solidFill>
                    <a:srgbClr val="94BCC3"/>
                  </a:solidFill>
                  <a:effectLst/>
                  <a:uLnTx/>
                  <a:uFillTx/>
                  <a:latin typeface="Segoe UI"/>
                  <a:ea typeface="+mn-ea"/>
                  <a:cs typeface="Segoe UI"/>
                </a:rPr>
                <a:t> 19</a:t>
              </a:r>
              <a:endParaRPr kumimoji="0" lang="en-US" sz="1600" b="0" i="0" u="none" strike="noStrike" kern="1200" cap="none" spc="0" normalizeH="0" baseline="0" noProof="0" dirty="0">
                <a:ln>
                  <a:noFill/>
                </a:ln>
                <a:solidFill>
                  <a:srgbClr val="94BCC3"/>
                </a:solidFill>
                <a:effectLst/>
                <a:uLnTx/>
                <a:uFillTx/>
                <a:latin typeface="Segoe UI"/>
                <a:ea typeface="+mn-ea"/>
                <a:cs typeface="Segoe UI"/>
              </a:endParaRPr>
            </a:p>
          </p:txBody>
        </p:sp>
        <p:grpSp>
          <p:nvGrpSpPr>
            <p:cNvPr id="23" name="Group 22"/>
            <p:cNvGrpSpPr/>
            <p:nvPr/>
          </p:nvGrpSpPr>
          <p:grpSpPr>
            <a:xfrm>
              <a:off x="7559024" y="5257765"/>
              <a:ext cx="2926076" cy="1097283"/>
              <a:chOff x="7284707" y="1965976"/>
              <a:chExt cx="2926076" cy="1097283"/>
            </a:xfrm>
          </p:grpSpPr>
          <p:sp>
            <p:nvSpPr>
              <p:cNvPr id="25" name="Rectangle 24"/>
              <p:cNvSpPr>
                <a:spLocks/>
              </p:cNvSpPr>
              <p:nvPr/>
            </p:nvSpPr>
            <p:spPr>
              <a:xfrm>
                <a:off x="7650463" y="1965976"/>
                <a:ext cx="2560320" cy="36576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white"/>
                    </a:solidFill>
                    <a:effectLst/>
                    <a:uLnTx/>
                    <a:uFillTx/>
                    <a:latin typeface="Segoe UI"/>
                    <a:ea typeface="+mn-ea"/>
                    <a:cs typeface="Segoe UI"/>
                  </a:rPr>
                  <a:t>Powerplants</a:t>
                </a:r>
                <a:r>
                  <a:rPr kumimoji="0" lang="en-US" sz="1200" b="0" i="0" u="none" strike="noStrike" kern="1200" cap="none" spc="0" normalizeH="0" baseline="0" noProof="0" dirty="0">
                    <a:ln>
                      <a:noFill/>
                    </a:ln>
                    <a:solidFill>
                      <a:prstClr val="white"/>
                    </a:solidFill>
                    <a:effectLst/>
                    <a:uLnTx/>
                    <a:uFillTx/>
                    <a:latin typeface="Segoe UI"/>
                    <a:ea typeface="+mn-ea"/>
                    <a:cs typeface="Segoe UI"/>
                  </a:rPr>
                  <a:t> Group</a:t>
                </a:r>
              </a:p>
            </p:txBody>
          </p:sp>
          <p:sp>
            <p:nvSpPr>
              <p:cNvPr id="26" name="Rectangle 25"/>
              <p:cNvSpPr>
                <a:spLocks/>
              </p:cNvSpPr>
              <p:nvPr/>
            </p:nvSpPr>
            <p:spPr>
              <a:xfrm>
                <a:off x="7284707" y="2331739"/>
                <a:ext cx="2926076" cy="731520"/>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171450" lvl="0" indent="-171450">
                  <a:buFont typeface="Arial" panose="020B0604020202020204" pitchFamily="34" charset="0"/>
                  <a:buChar char="•"/>
                  <a:defRPr/>
                </a:pPr>
                <a:r>
                  <a:rPr lang="en-US" sz="1050" dirty="0">
                    <a:solidFill>
                      <a:prstClr val="black"/>
                    </a:solidFill>
                    <a:latin typeface="Calisto MT" panose="02040603050505030304" pitchFamily="18" charset="0"/>
                    <a:cs typeface="Arial" panose="020B0604020202020204" pitchFamily="34" charset="0"/>
                  </a:rPr>
                  <a:t>Engine and power systems</a:t>
                </a:r>
              </a:p>
              <a:p>
                <a:pPr marL="171450" lvl="0" indent="-171450">
                  <a:buFont typeface="Arial" panose="020B0604020202020204" pitchFamily="34" charset="0"/>
                  <a:buChar char="•"/>
                  <a:defRPr/>
                </a:pPr>
                <a:r>
                  <a:rPr lang="en-US" sz="1050" dirty="0">
                    <a:solidFill>
                      <a:prstClr val="black"/>
                    </a:solidFill>
                    <a:latin typeface="Calisto MT" panose="02040603050505030304" pitchFamily="18" charset="0"/>
                    <a:cs typeface="Arial" panose="020B0604020202020204" pitchFamily="34" charset="0"/>
                  </a:rPr>
                  <a:t>Auxiliary Power Unit ( APU)</a:t>
                </a:r>
              </a:p>
              <a:p>
                <a:pPr marL="171450" lvl="0" indent="-171450">
                  <a:buFont typeface="Arial" panose="020B0604020202020204" pitchFamily="34" charset="0"/>
                  <a:buChar char="•"/>
                  <a:defRPr/>
                </a:pPr>
                <a:r>
                  <a:rPr lang="en-US" sz="1050" dirty="0">
                    <a:solidFill>
                      <a:prstClr val="black"/>
                    </a:solidFill>
                    <a:latin typeface="Calisto MT" panose="02040603050505030304" pitchFamily="18" charset="0"/>
                    <a:cs typeface="Arial" panose="020B0604020202020204" pitchFamily="34" charset="0"/>
                  </a:rPr>
                  <a:t>Fuel analysis</a:t>
                </a:r>
              </a:p>
            </p:txBody>
          </p:sp>
          <p:sp>
            <p:nvSpPr>
              <p:cNvPr id="24" name="Rectangle 23"/>
              <p:cNvSpPr>
                <a:spLocks noChangeAspect="1"/>
              </p:cNvSpPr>
              <p:nvPr/>
            </p:nvSpPr>
            <p:spPr>
              <a:xfrm>
                <a:off x="7284707" y="1965976"/>
                <a:ext cx="365760" cy="36576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Segoe UI"/>
                  <a:ea typeface="+mn-ea"/>
                  <a:cs typeface="Segoe UI"/>
                </a:endParaRPr>
              </a:p>
            </p:txBody>
          </p:sp>
        </p:grpSp>
      </p:grpSp>
      <p:sp>
        <p:nvSpPr>
          <p:cNvPr id="53" name="Graphic 1">
            <a:extLst>
              <a:ext uri="{FF2B5EF4-FFF2-40B4-BE49-F238E27FC236}">
                <a16:creationId xmlns:a16="http://schemas.microsoft.com/office/drawing/2014/main" id="{1B37CBFE-01BD-4D9C-8426-C96837443A1F}"/>
              </a:ext>
            </a:extLst>
          </p:cNvPr>
          <p:cNvSpPr/>
          <p:nvPr/>
        </p:nvSpPr>
        <p:spPr>
          <a:xfrm>
            <a:off x="195148" y="184106"/>
            <a:ext cx="3997003" cy="74223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4" name="Text Placeholder 2"/>
          <p:cNvSpPr txBox="1">
            <a:spLocks/>
          </p:cNvSpPr>
          <p:nvPr/>
        </p:nvSpPr>
        <p:spPr>
          <a:xfrm>
            <a:off x="120787" y="387813"/>
            <a:ext cx="3989296" cy="3886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Investigation Groups - Doc 9756</a:t>
            </a:r>
          </a:p>
        </p:txBody>
      </p:sp>
      <p:grpSp>
        <p:nvGrpSpPr>
          <p:cNvPr id="71" name="Group 70"/>
          <p:cNvGrpSpPr/>
          <p:nvPr/>
        </p:nvGrpSpPr>
        <p:grpSpPr>
          <a:xfrm>
            <a:off x="1551480" y="1510359"/>
            <a:ext cx="4389072" cy="1253835"/>
            <a:chOff x="1706928" y="2067485"/>
            <a:chExt cx="4389072" cy="1253835"/>
          </a:xfrm>
        </p:grpSpPr>
        <p:cxnSp>
          <p:nvCxnSpPr>
            <p:cNvPr id="72" name="Straight Connector 71"/>
            <p:cNvCxnSpPr/>
            <p:nvPr/>
          </p:nvCxnSpPr>
          <p:spPr>
            <a:xfrm flipH="1">
              <a:off x="4632960" y="2409294"/>
              <a:ext cx="1463040" cy="0"/>
            </a:xfrm>
            <a:prstGeom prst="line">
              <a:avLst/>
            </a:prstGeom>
            <a:ln w="12700">
              <a:solidFill>
                <a:schemeClr val="accent3"/>
              </a:solidFill>
              <a:headEnd type="oval" w="lg" len="lg"/>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4651259" y="2067485"/>
              <a:ext cx="1071127"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D596A"/>
                  </a:solidFill>
                  <a:effectLst/>
                  <a:uLnTx/>
                  <a:uFillTx/>
                  <a:latin typeface="Segoe UI"/>
                  <a:ea typeface="+mn-ea"/>
                  <a:cs typeface="Segoe UI"/>
                </a:rPr>
                <a:t>Section 10</a:t>
              </a:r>
            </a:p>
          </p:txBody>
        </p:sp>
        <p:grpSp>
          <p:nvGrpSpPr>
            <p:cNvPr id="75" name="Group 74"/>
            <p:cNvGrpSpPr/>
            <p:nvPr/>
          </p:nvGrpSpPr>
          <p:grpSpPr>
            <a:xfrm>
              <a:off x="1706928" y="2226409"/>
              <a:ext cx="2926076" cy="1094911"/>
              <a:chOff x="7284707" y="1965976"/>
              <a:chExt cx="2926076" cy="1094911"/>
            </a:xfrm>
          </p:grpSpPr>
          <p:sp>
            <p:nvSpPr>
              <p:cNvPr id="77" name="Rectangle 76"/>
              <p:cNvSpPr>
                <a:spLocks/>
              </p:cNvSpPr>
              <p:nvPr/>
            </p:nvSpPr>
            <p:spPr>
              <a:xfrm>
                <a:off x="7284707" y="1965976"/>
                <a:ext cx="2560320" cy="36576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Segoe UI"/>
                    <a:ea typeface="Roboto Medium" panose="02000000000000000000" pitchFamily="2" charset="0"/>
                    <a:cs typeface="Segoe UI"/>
                  </a:rPr>
                  <a:t>Flight Recorders Group</a:t>
                </a:r>
              </a:p>
            </p:txBody>
          </p:sp>
          <p:sp>
            <p:nvSpPr>
              <p:cNvPr id="78" name="Rectangle 77"/>
              <p:cNvSpPr>
                <a:spLocks/>
              </p:cNvSpPr>
              <p:nvPr/>
            </p:nvSpPr>
            <p:spPr>
              <a:xfrm>
                <a:off x="7284707" y="2329367"/>
                <a:ext cx="2926076" cy="731520"/>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sto MT" panose="02040603050505030304" pitchFamily="18" charset="0"/>
                    <a:ea typeface="+mn-ea"/>
                    <a:cs typeface="Arial" panose="020B0604020202020204" pitchFamily="34" charset="0"/>
                  </a:rPr>
                  <a:t> Flight recorder</a:t>
                </a:r>
                <a:r>
                  <a:rPr kumimoji="0" lang="en-US" sz="1050" b="0" i="0" u="none" strike="noStrike" kern="1200" cap="none" spc="0" normalizeH="0" noProof="0" dirty="0">
                    <a:ln>
                      <a:noFill/>
                    </a:ln>
                    <a:solidFill>
                      <a:prstClr val="black"/>
                    </a:solidFill>
                    <a:effectLst/>
                    <a:uLnTx/>
                    <a:uFillTx/>
                    <a:latin typeface="Calisto MT" panose="02040603050505030304" pitchFamily="18" charset="0"/>
                    <a:ea typeface="+mn-ea"/>
                    <a:cs typeface="Arial" panose="020B0604020202020204" pitchFamily="34" charset="0"/>
                  </a:rPr>
                  <a:t> recovery </a:t>
                </a:r>
                <a:endParaRPr kumimoji="0" lang="en-US" sz="1050" b="0" i="0" u="none" strike="noStrike" kern="1200" cap="none" spc="0" normalizeH="0" baseline="0" noProof="0" dirty="0">
                  <a:ln>
                    <a:noFill/>
                  </a:ln>
                  <a:solidFill>
                    <a:prstClr val="black"/>
                  </a:solidFill>
                  <a:effectLst/>
                  <a:uLnTx/>
                  <a:uFillTx/>
                  <a:latin typeface="Calisto MT" panose="02040603050505030304" pitchFamily="18"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sto MT" panose="02040603050505030304" pitchFamily="18" charset="0"/>
                    <a:ea typeface="+mn-ea"/>
                    <a:cs typeface="Arial" panose="020B0604020202020204" pitchFamily="34" charset="0"/>
                  </a:rPr>
                  <a:t> Read-out of flight recorders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sto MT" panose="02040603050505030304" pitchFamily="18" charset="0"/>
                    <a:ea typeface="+mn-ea"/>
                    <a:cs typeface="Arial" panose="020B0604020202020204" pitchFamily="34" charset="0"/>
                  </a:rPr>
                  <a:t>Analysis of flight recorders data</a:t>
                </a:r>
              </a:p>
            </p:txBody>
          </p:sp>
          <p:sp>
            <p:nvSpPr>
              <p:cNvPr id="79" name="Rectangle 78"/>
              <p:cNvSpPr>
                <a:spLocks noChangeAspect="1"/>
              </p:cNvSpPr>
              <p:nvPr/>
            </p:nvSpPr>
            <p:spPr>
              <a:xfrm>
                <a:off x="9844995" y="1965976"/>
                <a:ext cx="365760" cy="36576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Segoe UI"/>
                  <a:ea typeface="+mn-ea"/>
                  <a:cs typeface="Segoe UI"/>
                </a:endParaRPr>
              </a:p>
            </p:txBody>
          </p:sp>
        </p:grpSp>
      </p:grpSp>
      <p:sp>
        <p:nvSpPr>
          <p:cNvPr id="81" name="Shape 3619"/>
          <p:cNvSpPr/>
          <p:nvPr/>
        </p:nvSpPr>
        <p:spPr>
          <a:xfrm>
            <a:off x="7441384" y="858922"/>
            <a:ext cx="280580" cy="229565"/>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18655" y="20400"/>
                </a:lnTo>
                <a:lnTo>
                  <a:pt x="18655" y="1200"/>
                </a:lnTo>
                <a:lnTo>
                  <a:pt x="20618" y="1200"/>
                </a:lnTo>
                <a:cubicBezTo>
                  <a:pt x="20618" y="1200"/>
                  <a:pt x="20618" y="20400"/>
                  <a:pt x="20618" y="20400"/>
                </a:cubicBezTo>
                <a:close/>
                <a:moveTo>
                  <a:pt x="21109" y="0"/>
                </a:moveTo>
                <a:lnTo>
                  <a:pt x="18164" y="0"/>
                </a:lnTo>
                <a:cubicBezTo>
                  <a:pt x="17893" y="0"/>
                  <a:pt x="17673" y="269"/>
                  <a:pt x="17673" y="600"/>
                </a:cubicBezTo>
                <a:lnTo>
                  <a:pt x="17673" y="21000"/>
                </a:lnTo>
                <a:cubicBezTo>
                  <a:pt x="17673" y="21332"/>
                  <a:pt x="17893" y="21600"/>
                  <a:pt x="18164" y="21600"/>
                </a:cubicBezTo>
                <a:lnTo>
                  <a:pt x="21109" y="21600"/>
                </a:lnTo>
                <a:cubicBezTo>
                  <a:pt x="21380" y="21600"/>
                  <a:pt x="21600" y="21332"/>
                  <a:pt x="21600" y="21000"/>
                </a:cubicBezTo>
                <a:lnTo>
                  <a:pt x="21600" y="600"/>
                </a:lnTo>
                <a:cubicBezTo>
                  <a:pt x="21600" y="269"/>
                  <a:pt x="21380" y="0"/>
                  <a:pt x="21109" y="0"/>
                </a:cubicBezTo>
                <a:moveTo>
                  <a:pt x="8836" y="20400"/>
                </a:moveTo>
                <a:lnTo>
                  <a:pt x="6873" y="20400"/>
                </a:lnTo>
                <a:lnTo>
                  <a:pt x="6873" y="3600"/>
                </a:lnTo>
                <a:lnTo>
                  <a:pt x="8836" y="3600"/>
                </a:lnTo>
                <a:cubicBezTo>
                  <a:pt x="8836" y="3600"/>
                  <a:pt x="8836" y="20400"/>
                  <a:pt x="8836" y="20400"/>
                </a:cubicBezTo>
                <a:close/>
                <a:moveTo>
                  <a:pt x="9327" y="2400"/>
                </a:moveTo>
                <a:lnTo>
                  <a:pt x="6382" y="2400"/>
                </a:lnTo>
                <a:cubicBezTo>
                  <a:pt x="6111" y="2400"/>
                  <a:pt x="5891" y="2669"/>
                  <a:pt x="5891" y="3000"/>
                </a:cubicBezTo>
                <a:lnTo>
                  <a:pt x="5891" y="21000"/>
                </a:lnTo>
                <a:cubicBezTo>
                  <a:pt x="5891" y="21332"/>
                  <a:pt x="6111" y="21600"/>
                  <a:pt x="6382" y="21600"/>
                </a:cubicBezTo>
                <a:lnTo>
                  <a:pt x="9327" y="21600"/>
                </a:lnTo>
                <a:cubicBezTo>
                  <a:pt x="9598" y="21600"/>
                  <a:pt x="9818" y="21332"/>
                  <a:pt x="9818" y="21000"/>
                </a:cubicBezTo>
                <a:lnTo>
                  <a:pt x="9818" y="3000"/>
                </a:lnTo>
                <a:cubicBezTo>
                  <a:pt x="9818" y="2669"/>
                  <a:pt x="9598" y="2400"/>
                  <a:pt x="9327" y="2400"/>
                </a:cubicBezTo>
                <a:moveTo>
                  <a:pt x="14727" y="20400"/>
                </a:moveTo>
                <a:lnTo>
                  <a:pt x="12764" y="20400"/>
                </a:lnTo>
                <a:lnTo>
                  <a:pt x="12764" y="10800"/>
                </a:lnTo>
                <a:lnTo>
                  <a:pt x="14727" y="10800"/>
                </a:lnTo>
                <a:cubicBezTo>
                  <a:pt x="14727" y="10800"/>
                  <a:pt x="14727" y="20400"/>
                  <a:pt x="14727" y="20400"/>
                </a:cubicBezTo>
                <a:close/>
                <a:moveTo>
                  <a:pt x="15218" y="9600"/>
                </a:moveTo>
                <a:lnTo>
                  <a:pt x="12273" y="9600"/>
                </a:lnTo>
                <a:cubicBezTo>
                  <a:pt x="12002" y="9600"/>
                  <a:pt x="11782" y="9869"/>
                  <a:pt x="11782" y="10200"/>
                </a:cubicBezTo>
                <a:lnTo>
                  <a:pt x="11782" y="21000"/>
                </a:lnTo>
                <a:cubicBezTo>
                  <a:pt x="11782" y="21332"/>
                  <a:pt x="12002" y="21600"/>
                  <a:pt x="12273" y="21600"/>
                </a:cubicBezTo>
                <a:lnTo>
                  <a:pt x="15218" y="21600"/>
                </a:lnTo>
                <a:cubicBezTo>
                  <a:pt x="15489" y="21600"/>
                  <a:pt x="15709" y="21332"/>
                  <a:pt x="15709" y="21000"/>
                </a:cubicBezTo>
                <a:lnTo>
                  <a:pt x="15709" y="10200"/>
                </a:lnTo>
                <a:cubicBezTo>
                  <a:pt x="15709" y="9869"/>
                  <a:pt x="15489" y="9600"/>
                  <a:pt x="15218" y="9600"/>
                </a:cubicBezTo>
                <a:moveTo>
                  <a:pt x="2945" y="20400"/>
                </a:moveTo>
                <a:lnTo>
                  <a:pt x="982" y="20400"/>
                </a:lnTo>
                <a:lnTo>
                  <a:pt x="982" y="14400"/>
                </a:lnTo>
                <a:lnTo>
                  <a:pt x="2945" y="14400"/>
                </a:lnTo>
                <a:cubicBezTo>
                  <a:pt x="2945" y="14400"/>
                  <a:pt x="2945" y="20400"/>
                  <a:pt x="2945" y="20400"/>
                </a:cubicBezTo>
                <a:close/>
                <a:moveTo>
                  <a:pt x="3436" y="13200"/>
                </a:moveTo>
                <a:lnTo>
                  <a:pt x="491" y="13200"/>
                </a:lnTo>
                <a:cubicBezTo>
                  <a:pt x="220" y="13200"/>
                  <a:pt x="0" y="13469"/>
                  <a:pt x="0" y="13800"/>
                </a:cubicBezTo>
                <a:lnTo>
                  <a:pt x="0" y="21000"/>
                </a:lnTo>
                <a:cubicBezTo>
                  <a:pt x="0" y="21332"/>
                  <a:pt x="220" y="21600"/>
                  <a:pt x="491" y="21600"/>
                </a:cubicBezTo>
                <a:lnTo>
                  <a:pt x="3436" y="21600"/>
                </a:lnTo>
                <a:cubicBezTo>
                  <a:pt x="3707" y="21600"/>
                  <a:pt x="3927" y="21332"/>
                  <a:pt x="3927" y="21000"/>
                </a:cubicBezTo>
                <a:lnTo>
                  <a:pt x="3927" y="13800"/>
                </a:lnTo>
                <a:cubicBezTo>
                  <a:pt x="3927" y="13469"/>
                  <a:pt x="3707" y="13200"/>
                  <a:pt x="3436" y="13200"/>
                </a:cubicBezTo>
              </a:path>
            </a:pathLst>
          </a:custGeom>
          <a:solidFill>
            <a:schemeClr val="accent2"/>
          </a:solidFill>
          <a:ln w="12700">
            <a:miter lim="400000"/>
          </a:ln>
        </p:spPr>
        <p:txBody>
          <a:bodyPr lIns="38100" tIns="38100" rIns="38100" bIns="38100" anchor="ctr"/>
          <a:lstStyle/>
          <a:p>
            <a:endParaRPr>
              <a:solidFill>
                <a:prstClr val="black"/>
              </a:solidFill>
            </a:endParaRPr>
          </a:p>
        </p:txBody>
      </p:sp>
      <p:sp>
        <p:nvSpPr>
          <p:cNvPr id="83" name="Shape 3725"/>
          <p:cNvSpPr/>
          <p:nvPr/>
        </p:nvSpPr>
        <p:spPr>
          <a:xfrm>
            <a:off x="4150415" y="1722920"/>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5709" y="15709"/>
                </a:moveTo>
                <a:lnTo>
                  <a:pt x="5891" y="15709"/>
                </a:lnTo>
                <a:lnTo>
                  <a:pt x="5891" y="16691"/>
                </a:lnTo>
                <a:lnTo>
                  <a:pt x="15709" y="16691"/>
                </a:lnTo>
                <a:cubicBezTo>
                  <a:pt x="15709" y="16691"/>
                  <a:pt x="15709" y="15709"/>
                  <a:pt x="15709" y="15709"/>
                </a:cubicBezTo>
                <a:close/>
                <a:moveTo>
                  <a:pt x="15709" y="17673"/>
                </a:moveTo>
                <a:lnTo>
                  <a:pt x="5891" y="17673"/>
                </a:lnTo>
                <a:lnTo>
                  <a:pt x="5891" y="18655"/>
                </a:lnTo>
                <a:lnTo>
                  <a:pt x="15709" y="18655"/>
                </a:lnTo>
                <a:cubicBezTo>
                  <a:pt x="15709" y="18655"/>
                  <a:pt x="15709" y="17673"/>
                  <a:pt x="15709" y="17673"/>
                </a:cubicBezTo>
                <a:close/>
                <a:moveTo>
                  <a:pt x="11782" y="13745"/>
                </a:moveTo>
                <a:lnTo>
                  <a:pt x="5891" y="13745"/>
                </a:lnTo>
                <a:lnTo>
                  <a:pt x="5891" y="14727"/>
                </a:lnTo>
                <a:lnTo>
                  <a:pt x="11782" y="14727"/>
                </a:lnTo>
                <a:cubicBezTo>
                  <a:pt x="11782" y="14727"/>
                  <a:pt x="11782" y="13745"/>
                  <a:pt x="11782" y="13745"/>
                </a:cubicBezTo>
                <a:close/>
                <a:moveTo>
                  <a:pt x="20618" y="19636"/>
                </a:moveTo>
                <a:cubicBezTo>
                  <a:pt x="20618" y="20178"/>
                  <a:pt x="20178" y="20618"/>
                  <a:pt x="19636" y="20618"/>
                </a:cubicBezTo>
                <a:lnTo>
                  <a:pt x="18655" y="20618"/>
                </a:lnTo>
                <a:lnTo>
                  <a:pt x="18655" y="11782"/>
                </a:lnTo>
                <a:cubicBezTo>
                  <a:pt x="18655" y="11240"/>
                  <a:pt x="18214" y="10800"/>
                  <a:pt x="17673" y="10800"/>
                </a:cubicBezTo>
                <a:lnTo>
                  <a:pt x="3927" y="10800"/>
                </a:lnTo>
                <a:cubicBezTo>
                  <a:pt x="3385" y="10800"/>
                  <a:pt x="2945" y="11240"/>
                  <a:pt x="2945" y="11782"/>
                </a:cubicBezTo>
                <a:lnTo>
                  <a:pt x="2945" y="20618"/>
                </a:lnTo>
                <a:lnTo>
                  <a:pt x="1964" y="20618"/>
                </a:lnTo>
                <a:cubicBezTo>
                  <a:pt x="1421" y="20618"/>
                  <a:pt x="982" y="20178"/>
                  <a:pt x="982" y="19636"/>
                </a:cubicBezTo>
                <a:lnTo>
                  <a:pt x="982" y="1964"/>
                </a:lnTo>
                <a:cubicBezTo>
                  <a:pt x="982" y="1422"/>
                  <a:pt x="1421" y="982"/>
                  <a:pt x="1964" y="982"/>
                </a:cubicBezTo>
                <a:lnTo>
                  <a:pt x="4909" y="982"/>
                </a:lnTo>
                <a:lnTo>
                  <a:pt x="4909" y="6873"/>
                </a:lnTo>
                <a:cubicBezTo>
                  <a:pt x="4909" y="7414"/>
                  <a:pt x="5348" y="7855"/>
                  <a:pt x="5891" y="7855"/>
                </a:cubicBezTo>
                <a:lnTo>
                  <a:pt x="15709" y="7855"/>
                </a:lnTo>
                <a:cubicBezTo>
                  <a:pt x="16251" y="7855"/>
                  <a:pt x="16691" y="7414"/>
                  <a:pt x="16691" y="6873"/>
                </a:cubicBezTo>
                <a:lnTo>
                  <a:pt x="16691" y="982"/>
                </a:lnTo>
                <a:lnTo>
                  <a:pt x="17182" y="982"/>
                </a:lnTo>
                <a:lnTo>
                  <a:pt x="20618" y="4418"/>
                </a:lnTo>
                <a:cubicBezTo>
                  <a:pt x="20618" y="4418"/>
                  <a:pt x="20618" y="19636"/>
                  <a:pt x="20618" y="19636"/>
                </a:cubicBezTo>
                <a:close/>
                <a:moveTo>
                  <a:pt x="17673" y="20618"/>
                </a:moveTo>
                <a:lnTo>
                  <a:pt x="3927" y="20618"/>
                </a:lnTo>
                <a:lnTo>
                  <a:pt x="3927" y="11782"/>
                </a:lnTo>
                <a:lnTo>
                  <a:pt x="17673" y="11782"/>
                </a:lnTo>
                <a:cubicBezTo>
                  <a:pt x="17673" y="11782"/>
                  <a:pt x="17673" y="20618"/>
                  <a:pt x="17673" y="20618"/>
                </a:cubicBezTo>
                <a:close/>
                <a:moveTo>
                  <a:pt x="5891" y="982"/>
                </a:moveTo>
                <a:lnTo>
                  <a:pt x="15709" y="982"/>
                </a:lnTo>
                <a:lnTo>
                  <a:pt x="15709" y="6873"/>
                </a:lnTo>
                <a:lnTo>
                  <a:pt x="5891" y="6873"/>
                </a:lnTo>
                <a:cubicBezTo>
                  <a:pt x="5891" y="6873"/>
                  <a:pt x="5891" y="982"/>
                  <a:pt x="5891" y="982"/>
                </a:cubicBezTo>
                <a:close/>
                <a:moveTo>
                  <a:pt x="17673" y="0"/>
                </a:moveTo>
                <a:lnTo>
                  <a:pt x="1964" y="0"/>
                </a:lnTo>
                <a:cubicBezTo>
                  <a:pt x="879" y="0"/>
                  <a:pt x="0" y="879"/>
                  <a:pt x="0" y="1964"/>
                </a:cubicBezTo>
                <a:lnTo>
                  <a:pt x="0" y="19636"/>
                </a:lnTo>
                <a:cubicBezTo>
                  <a:pt x="0" y="20722"/>
                  <a:pt x="879" y="21600"/>
                  <a:pt x="1964" y="21600"/>
                </a:cubicBezTo>
                <a:lnTo>
                  <a:pt x="19636" y="21600"/>
                </a:lnTo>
                <a:cubicBezTo>
                  <a:pt x="20721" y="21600"/>
                  <a:pt x="21600" y="20722"/>
                  <a:pt x="21600" y="19636"/>
                </a:cubicBezTo>
                <a:lnTo>
                  <a:pt x="21600" y="3927"/>
                </a:lnTo>
                <a:cubicBezTo>
                  <a:pt x="21600" y="3927"/>
                  <a:pt x="17673" y="0"/>
                  <a:pt x="17673" y="0"/>
                </a:cubicBezTo>
                <a:close/>
                <a:moveTo>
                  <a:pt x="12764" y="5891"/>
                </a:moveTo>
                <a:lnTo>
                  <a:pt x="14727" y="5891"/>
                </a:lnTo>
                <a:lnTo>
                  <a:pt x="14727" y="1964"/>
                </a:lnTo>
                <a:lnTo>
                  <a:pt x="12764" y="1964"/>
                </a:lnTo>
                <a:cubicBezTo>
                  <a:pt x="12764" y="1964"/>
                  <a:pt x="12764" y="5891"/>
                  <a:pt x="12764" y="5891"/>
                </a:cubicBezTo>
                <a:close/>
              </a:path>
            </a:pathLst>
          </a:custGeom>
          <a:solidFill>
            <a:schemeClr val="accent2"/>
          </a:solidFill>
          <a:ln w="12700">
            <a:miter lim="400000"/>
          </a:ln>
        </p:spPr>
        <p:txBody>
          <a:bodyPr lIns="38100" tIns="38100" rIns="38100" bIns="38100" anchor="ctr"/>
          <a:lstStyle/>
          <a:p>
            <a:endParaRPr>
              <a:solidFill>
                <a:prstClr val="black"/>
              </a:solidFill>
            </a:endParaRPr>
          </a:p>
        </p:txBody>
      </p:sp>
      <p:sp>
        <p:nvSpPr>
          <p:cNvPr id="85" name="Shape 3623"/>
          <p:cNvSpPr/>
          <p:nvPr/>
        </p:nvSpPr>
        <p:spPr>
          <a:xfrm>
            <a:off x="4156708" y="5253047"/>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1109" y="7364"/>
                </a:moveTo>
                <a:cubicBezTo>
                  <a:pt x="20838" y="7364"/>
                  <a:pt x="20618" y="7584"/>
                  <a:pt x="20618" y="7855"/>
                </a:cubicBezTo>
                <a:lnTo>
                  <a:pt x="20618" y="18655"/>
                </a:lnTo>
                <a:cubicBezTo>
                  <a:pt x="20618" y="19739"/>
                  <a:pt x="19739" y="20618"/>
                  <a:pt x="18655" y="20618"/>
                </a:cubicBezTo>
                <a:lnTo>
                  <a:pt x="2945" y="20618"/>
                </a:lnTo>
                <a:cubicBezTo>
                  <a:pt x="1861" y="20618"/>
                  <a:pt x="982" y="19739"/>
                  <a:pt x="982" y="18655"/>
                </a:cubicBezTo>
                <a:lnTo>
                  <a:pt x="982" y="2945"/>
                </a:lnTo>
                <a:cubicBezTo>
                  <a:pt x="982" y="1861"/>
                  <a:pt x="1861" y="982"/>
                  <a:pt x="2945" y="982"/>
                </a:cubicBezTo>
                <a:lnTo>
                  <a:pt x="13745" y="982"/>
                </a:lnTo>
                <a:cubicBezTo>
                  <a:pt x="14017" y="982"/>
                  <a:pt x="14236" y="762"/>
                  <a:pt x="14236" y="491"/>
                </a:cubicBezTo>
                <a:cubicBezTo>
                  <a:pt x="14236" y="220"/>
                  <a:pt x="14017" y="0"/>
                  <a:pt x="13745" y="0"/>
                </a:cubicBezTo>
                <a:lnTo>
                  <a:pt x="2945" y="0"/>
                </a:lnTo>
                <a:cubicBezTo>
                  <a:pt x="1318" y="0"/>
                  <a:pt x="0" y="1319"/>
                  <a:pt x="0" y="2945"/>
                </a:cubicBezTo>
                <a:lnTo>
                  <a:pt x="0" y="18655"/>
                </a:lnTo>
                <a:cubicBezTo>
                  <a:pt x="0" y="20282"/>
                  <a:pt x="1318" y="21600"/>
                  <a:pt x="2945" y="21600"/>
                </a:cubicBezTo>
                <a:lnTo>
                  <a:pt x="18655" y="21600"/>
                </a:lnTo>
                <a:cubicBezTo>
                  <a:pt x="20282" y="21600"/>
                  <a:pt x="21600" y="20282"/>
                  <a:pt x="21600" y="18655"/>
                </a:cubicBezTo>
                <a:lnTo>
                  <a:pt x="21600" y="7855"/>
                </a:lnTo>
                <a:cubicBezTo>
                  <a:pt x="21600" y="7584"/>
                  <a:pt x="21380" y="7364"/>
                  <a:pt x="21109" y="7364"/>
                </a:cubicBezTo>
                <a:moveTo>
                  <a:pt x="7006" y="12764"/>
                </a:moveTo>
                <a:lnTo>
                  <a:pt x="8836" y="12764"/>
                </a:lnTo>
                <a:lnTo>
                  <a:pt x="8836" y="14594"/>
                </a:lnTo>
                <a:lnTo>
                  <a:pt x="6627" y="14973"/>
                </a:lnTo>
                <a:cubicBezTo>
                  <a:pt x="6627" y="14973"/>
                  <a:pt x="7006" y="12764"/>
                  <a:pt x="7006" y="12764"/>
                </a:cubicBezTo>
                <a:close/>
                <a:moveTo>
                  <a:pt x="16775" y="2742"/>
                </a:moveTo>
                <a:lnTo>
                  <a:pt x="18858" y="4825"/>
                </a:lnTo>
                <a:lnTo>
                  <a:pt x="9818" y="13865"/>
                </a:lnTo>
                <a:lnTo>
                  <a:pt x="9818" y="11782"/>
                </a:lnTo>
                <a:lnTo>
                  <a:pt x="7736" y="11782"/>
                </a:lnTo>
                <a:cubicBezTo>
                  <a:pt x="7736" y="11782"/>
                  <a:pt x="16775" y="2742"/>
                  <a:pt x="16775" y="2742"/>
                </a:cubicBezTo>
                <a:close/>
                <a:moveTo>
                  <a:pt x="18104" y="1414"/>
                </a:moveTo>
                <a:cubicBezTo>
                  <a:pt x="18371" y="1147"/>
                  <a:pt x="18739" y="982"/>
                  <a:pt x="19145" y="982"/>
                </a:cubicBezTo>
                <a:cubicBezTo>
                  <a:pt x="19959" y="982"/>
                  <a:pt x="20618" y="1642"/>
                  <a:pt x="20618" y="2455"/>
                </a:cubicBezTo>
                <a:cubicBezTo>
                  <a:pt x="20618" y="2861"/>
                  <a:pt x="20453" y="3230"/>
                  <a:pt x="20187" y="3496"/>
                </a:cubicBezTo>
                <a:lnTo>
                  <a:pt x="19552" y="4131"/>
                </a:lnTo>
                <a:lnTo>
                  <a:pt x="17469" y="2048"/>
                </a:lnTo>
                <a:cubicBezTo>
                  <a:pt x="17469" y="2048"/>
                  <a:pt x="18104" y="1414"/>
                  <a:pt x="18104" y="1414"/>
                </a:cubicBezTo>
                <a:close/>
                <a:moveTo>
                  <a:pt x="5400" y="16200"/>
                </a:moveTo>
                <a:lnTo>
                  <a:pt x="9590" y="15481"/>
                </a:lnTo>
                <a:lnTo>
                  <a:pt x="20881" y="4190"/>
                </a:lnTo>
                <a:cubicBezTo>
                  <a:pt x="21325" y="3746"/>
                  <a:pt x="21600" y="3133"/>
                  <a:pt x="21600" y="2455"/>
                </a:cubicBezTo>
                <a:cubicBezTo>
                  <a:pt x="21600" y="1099"/>
                  <a:pt x="20501" y="0"/>
                  <a:pt x="19145" y="0"/>
                </a:cubicBezTo>
                <a:cubicBezTo>
                  <a:pt x="18468" y="0"/>
                  <a:pt x="17854" y="275"/>
                  <a:pt x="17410" y="719"/>
                </a:cubicBezTo>
                <a:lnTo>
                  <a:pt x="6119" y="12010"/>
                </a:lnTo>
                <a:cubicBezTo>
                  <a:pt x="6119" y="12010"/>
                  <a:pt x="5400" y="16200"/>
                  <a:pt x="5400" y="16200"/>
                </a:cubicBezTo>
                <a:close/>
              </a:path>
            </a:pathLst>
          </a:custGeom>
          <a:solidFill>
            <a:schemeClr val="accent2"/>
          </a:solidFill>
          <a:ln w="12700">
            <a:miter lim="400000"/>
          </a:ln>
        </p:spPr>
        <p:txBody>
          <a:bodyPr lIns="38100" tIns="38100" rIns="38100" bIns="38100" anchor="ctr"/>
          <a:lstStyle/>
          <a:p>
            <a:endParaRPr>
              <a:solidFill>
                <a:prstClr val="black"/>
              </a:solidFill>
            </a:endParaRPr>
          </a:p>
        </p:txBody>
      </p:sp>
      <p:sp>
        <p:nvSpPr>
          <p:cNvPr id="86" name="Freeform 117"/>
          <p:cNvSpPr>
            <a:spLocks noEditPoints="1"/>
          </p:cNvSpPr>
          <p:nvPr/>
        </p:nvSpPr>
        <p:spPr bwMode="auto">
          <a:xfrm>
            <a:off x="7488008" y="2623033"/>
            <a:ext cx="249283" cy="232664"/>
          </a:xfrm>
          <a:custGeom>
            <a:avLst/>
            <a:gdLst>
              <a:gd name="T0" fmla="*/ 29 w 51"/>
              <a:gd name="T1" fmla="*/ 28 h 47"/>
              <a:gd name="T2" fmla="*/ 31 w 51"/>
              <a:gd name="T3" fmla="*/ 33 h 47"/>
              <a:gd name="T4" fmla="*/ 26 w 51"/>
              <a:gd name="T5" fmla="*/ 38 h 47"/>
              <a:gd name="T6" fmla="*/ 20 w 51"/>
              <a:gd name="T7" fmla="*/ 40 h 47"/>
              <a:gd name="T8" fmla="*/ 14 w 51"/>
              <a:gd name="T9" fmla="*/ 40 h 47"/>
              <a:gd name="T10" fmla="*/ 8 w 51"/>
              <a:gd name="T11" fmla="*/ 38 h 47"/>
              <a:gd name="T12" fmla="*/ 3 w 51"/>
              <a:gd name="T13" fmla="*/ 33 h 47"/>
              <a:gd name="T14" fmla="*/ 4 w 51"/>
              <a:gd name="T15" fmla="*/ 28 h 47"/>
              <a:gd name="T16" fmla="*/ 0 w 51"/>
              <a:gd name="T17" fmla="*/ 21 h 47"/>
              <a:gd name="T18" fmla="*/ 5 w 51"/>
              <a:gd name="T19" fmla="*/ 18 h 47"/>
              <a:gd name="T20" fmla="*/ 3 w 51"/>
              <a:gd name="T21" fmla="*/ 14 h 47"/>
              <a:gd name="T22" fmla="*/ 11 w 51"/>
              <a:gd name="T23" fmla="*/ 12 h 47"/>
              <a:gd name="T24" fmla="*/ 14 w 51"/>
              <a:gd name="T25" fmla="*/ 7 h 47"/>
              <a:gd name="T26" fmla="*/ 21 w 51"/>
              <a:gd name="T27" fmla="*/ 11 h 47"/>
              <a:gd name="T28" fmla="*/ 27 w 51"/>
              <a:gd name="T29" fmla="*/ 10 h 47"/>
              <a:gd name="T30" fmla="*/ 31 w 51"/>
              <a:gd name="T31" fmla="*/ 15 h 47"/>
              <a:gd name="T32" fmla="*/ 33 w 51"/>
              <a:gd name="T33" fmla="*/ 21 h 47"/>
              <a:gd name="T34" fmla="*/ 17 w 51"/>
              <a:gd name="T35" fmla="*/ 17 h 47"/>
              <a:gd name="T36" fmla="*/ 24 w 51"/>
              <a:gd name="T37" fmla="*/ 24 h 47"/>
              <a:gd name="T38" fmla="*/ 47 w 51"/>
              <a:gd name="T39" fmla="*/ 13 h 47"/>
              <a:gd name="T40" fmla="*/ 48 w 51"/>
              <a:gd name="T41" fmla="*/ 18 h 47"/>
              <a:gd name="T42" fmla="*/ 41 w 51"/>
              <a:gd name="T43" fmla="*/ 17 h 47"/>
              <a:gd name="T44" fmla="*/ 34 w 51"/>
              <a:gd name="T45" fmla="*/ 18 h 47"/>
              <a:gd name="T46" fmla="*/ 35 w 51"/>
              <a:gd name="T47" fmla="*/ 13 h 47"/>
              <a:gd name="T48" fmla="*/ 35 w 51"/>
              <a:gd name="T49" fmla="*/ 7 h 47"/>
              <a:gd name="T50" fmla="*/ 34 w 51"/>
              <a:gd name="T51" fmla="*/ 2 h 47"/>
              <a:gd name="T52" fmla="*/ 41 w 51"/>
              <a:gd name="T53" fmla="*/ 3 h 47"/>
              <a:gd name="T54" fmla="*/ 44 w 51"/>
              <a:gd name="T55" fmla="*/ 0 h 47"/>
              <a:gd name="T56" fmla="*/ 46 w 51"/>
              <a:gd name="T57" fmla="*/ 6 h 47"/>
              <a:gd name="T58" fmla="*/ 51 w 51"/>
              <a:gd name="T59" fmla="*/ 12 h 47"/>
              <a:gd name="T60" fmla="*/ 46 w 51"/>
              <a:gd name="T61" fmla="*/ 42 h 47"/>
              <a:gd name="T62" fmla="*/ 44 w 51"/>
              <a:gd name="T63" fmla="*/ 47 h 47"/>
              <a:gd name="T64" fmla="*/ 40 w 51"/>
              <a:gd name="T65" fmla="*/ 44 h 47"/>
              <a:gd name="T66" fmla="*/ 34 w 51"/>
              <a:gd name="T67" fmla="*/ 45 h 47"/>
              <a:gd name="T68" fmla="*/ 31 w 51"/>
              <a:gd name="T69" fmla="*/ 39 h 47"/>
              <a:gd name="T70" fmla="*/ 35 w 51"/>
              <a:gd name="T71" fmla="*/ 33 h 47"/>
              <a:gd name="T72" fmla="*/ 37 w 51"/>
              <a:gd name="T73" fmla="*/ 28 h 47"/>
              <a:gd name="T74" fmla="*/ 42 w 51"/>
              <a:gd name="T75" fmla="*/ 31 h 47"/>
              <a:gd name="T76" fmla="*/ 48 w 51"/>
              <a:gd name="T77" fmla="*/ 30 h 47"/>
              <a:gd name="T78" fmla="*/ 47 w 51"/>
              <a:gd name="T79" fmla="*/ 35 h 47"/>
              <a:gd name="T80" fmla="*/ 41 w 51"/>
              <a:gd name="T81" fmla="*/ 7 h 47"/>
              <a:gd name="T82" fmla="*/ 44 w 51"/>
              <a:gd name="T83" fmla="*/ 10 h 47"/>
              <a:gd name="T84" fmla="*/ 37 w 51"/>
              <a:gd name="T85" fmla="*/ 38 h 47"/>
              <a:gd name="T86" fmla="*/ 41 w 51"/>
              <a:gd name="T87" fmla="*/ 3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 h="47">
                <a:moveTo>
                  <a:pt x="34" y="26"/>
                </a:moveTo>
                <a:cubicBezTo>
                  <a:pt x="34" y="27"/>
                  <a:pt x="34" y="27"/>
                  <a:pt x="33" y="27"/>
                </a:cubicBezTo>
                <a:cubicBezTo>
                  <a:pt x="29" y="28"/>
                  <a:pt x="29" y="28"/>
                  <a:pt x="29" y="28"/>
                </a:cubicBezTo>
                <a:cubicBezTo>
                  <a:pt x="29" y="29"/>
                  <a:pt x="29" y="29"/>
                  <a:pt x="28" y="30"/>
                </a:cubicBezTo>
                <a:cubicBezTo>
                  <a:pt x="29" y="31"/>
                  <a:pt x="30" y="32"/>
                  <a:pt x="31" y="33"/>
                </a:cubicBezTo>
                <a:cubicBezTo>
                  <a:pt x="31" y="33"/>
                  <a:pt x="31" y="33"/>
                  <a:pt x="31" y="33"/>
                </a:cubicBezTo>
                <a:cubicBezTo>
                  <a:pt x="31" y="34"/>
                  <a:pt x="31" y="34"/>
                  <a:pt x="31" y="34"/>
                </a:cubicBezTo>
                <a:cubicBezTo>
                  <a:pt x="30" y="35"/>
                  <a:pt x="27" y="38"/>
                  <a:pt x="27" y="38"/>
                </a:cubicBezTo>
                <a:cubicBezTo>
                  <a:pt x="26" y="38"/>
                  <a:pt x="26" y="38"/>
                  <a:pt x="26" y="38"/>
                </a:cubicBezTo>
                <a:cubicBezTo>
                  <a:pt x="23" y="35"/>
                  <a:pt x="23" y="35"/>
                  <a:pt x="23" y="35"/>
                </a:cubicBezTo>
                <a:cubicBezTo>
                  <a:pt x="22" y="36"/>
                  <a:pt x="22" y="36"/>
                  <a:pt x="21" y="36"/>
                </a:cubicBezTo>
                <a:cubicBezTo>
                  <a:pt x="21" y="38"/>
                  <a:pt x="21" y="39"/>
                  <a:pt x="20" y="40"/>
                </a:cubicBezTo>
                <a:cubicBezTo>
                  <a:pt x="20" y="41"/>
                  <a:pt x="20" y="41"/>
                  <a:pt x="19" y="41"/>
                </a:cubicBezTo>
                <a:cubicBezTo>
                  <a:pt x="14" y="41"/>
                  <a:pt x="14" y="41"/>
                  <a:pt x="14" y="41"/>
                </a:cubicBezTo>
                <a:cubicBezTo>
                  <a:pt x="14" y="41"/>
                  <a:pt x="14" y="41"/>
                  <a:pt x="14" y="40"/>
                </a:cubicBezTo>
                <a:cubicBezTo>
                  <a:pt x="13" y="36"/>
                  <a:pt x="13" y="36"/>
                  <a:pt x="13" y="36"/>
                </a:cubicBezTo>
                <a:cubicBezTo>
                  <a:pt x="12" y="36"/>
                  <a:pt x="12" y="36"/>
                  <a:pt x="11" y="35"/>
                </a:cubicBezTo>
                <a:cubicBezTo>
                  <a:pt x="8" y="38"/>
                  <a:pt x="8" y="38"/>
                  <a:pt x="8" y="38"/>
                </a:cubicBezTo>
                <a:cubicBezTo>
                  <a:pt x="8" y="38"/>
                  <a:pt x="7" y="38"/>
                  <a:pt x="7" y="38"/>
                </a:cubicBezTo>
                <a:cubicBezTo>
                  <a:pt x="7" y="38"/>
                  <a:pt x="7" y="38"/>
                  <a:pt x="7" y="38"/>
                </a:cubicBezTo>
                <a:cubicBezTo>
                  <a:pt x="6" y="37"/>
                  <a:pt x="3" y="34"/>
                  <a:pt x="3" y="33"/>
                </a:cubicBezTo>
                <a:cubicBezTo>
                  <a:pt x="3" y="33"/>
                  <a:pt x="3" y="33"/>
                  <a:pt x="3" y="33"/>
                </a:cubicBezTo>
                <a:cubicBezTo>
                  <a:pt x="4" y="32"/>
                  <a:pt x="5" y="31"/>
                  <a:pt x="5" y="30"/>
                </a:cubicBezTo>
                <a:cubicBezTo>
                  <a:pt x="5" y="29"/>
                  <a:pt x="5" y="28"/>
                  <a:pt x="4" y="28"/>
                </a:cubicBezTo>
                <a:cubicBezTo>
                  <a:pt x="0" y="27"/>
                  <a:pt x="0" y="27"/>
                  <a:pt x="0" y="27"/>
                </a:cubicBezTo>
                <a:cubicBezTo>
                  <a:pt x="0" y="27"/>
                  <a:pt x="0" y="27"/>
                  <a:pt x="0" y="26"/>
                </a:cubicBezTo>
                <a:cubicBezTo>
                  <a:pt x="0" y="21"/>
                  <a:pt x="0" y="21"/>
                  <a:pt x="0" y="21"/>
                </a:cubicBezTo>
                <a:cubicBezTo>
                  <a:pt x="0" y="21"/>
                  <a:pt x="0" y="21"/>
                  <a:pt x="0" y="21"/>
                </a:cubicBezTo>
                <a:cubicBezTo>
                  <a:pt x="5" y="20"/>
                  <a:pt x="5" y="20"/>
                  <a:pt x="5" y="20"/>
                </a:cubicBezTo>
                <a:cubicBezTo>
                  <a:pt x="5" y="19"/>
                  <a:pt x="5" y="19"/>
                  <a:pt x="5" y="18"/>
                </a:cubicBezTo>
                <a:cubicBezTo>
                  <a:pt x="5" y="17"/>
                  <a:pt x="4" y="16"/>
                  <a:pt x="3" y="15"/>
                </a:cubicBezTo>
                <a:cubicBezTo>
                  <a:pt x="3" y="15"/>
                  <a:pt x="3" y="14"/>
                  <a:pt x="3" y="14"/>
                </a:cubicBezTo>
                <a:cubicBezTo>
                  <a:pt x="3" y="14"/>
                  <a:pt x="3" y="14"/>
                  <a:pt x="3" y="14"/>
                </a:cubicBezTo>
                <a:cubicBezTo>
                  <a:pt x="4" y="13"/>
                  <a:pt x="7" y="10"/>
                  <a:pt x="7" y="10"/>
                </a:cubicBezTo>
                <a:cubicBezTo>
                  <a:pt x="7" y="10"/>
                  <a:pt x="8" y="10"/>
                  <a:pt x="8" y="10"/>
                </a:cubicBezTo>
                <a:cubicBezTo>
                  <a:pt x="11" y="12"/>
                  <a:pt x="11" y="12"/>
                  <a:pt x="11" y="12"/>
                </a:cubicBezTo>
                <a:cubicBezTo>
                  <a:pt x="12" y="12"/>
                  <a:pt x="12" y="12"/>
                  <a:pt x="13" y="11"/>
                </a:cubicBezTo>
                <a:cubicBezTo>
                  <a:pt x="13" y="10"/>
                  <a:pt x="13" y="9"/>
                  <a:pt x="14" y="7"/>
                </a:cubicBezTo>
                <a:cubicBezTo>
                  <a:pt x="14" y="7"/>
                  <a:pt x="14" y="7"/>
                  <a:pt x="14" y="7"/>
                </a:cubicBezTo>
                <a:cubicBezTo>
                  <a:pt x="19" y="7"/>
                  <a:pt x="19" y="7"/>
                  <a:pt x="19" y="7"/>
                </a:cubicBezTo>
                <a:cubicBezTo>
                  <a:pt x="20" y="7"/>
                  <a:pt x="20" y="7"/>
                  <a:pt x="20" y="7"/>
                </a:cubicBezTo>
                <a:cubicBezTo>
                  <a:pt x="21" y="11"/>
                  <a:pt x="21" y="11"/>
                  <a:pt x="21" y="11"/>
                </a:cubicBezTo>
                <a:cubicBezTo>
                  <a:pt x="22" y="12"/>
                  <a:pt x="22" y="12"/>
                  <a:pt x="23" y="12"/>
                </a:cubicBezTo>
                <a:cubicBezTo>
                  <a:pt x="26" y="10"/>
                  <a:pt x="26" y="10"/>
                  <a:pt x="26" y="10"/>
                </a:cubicBezTo>
                <a:cubicBezTo>
                  <a:pt x="26" y="10"/>
                  <a:pt x="26" y="10"/>
                  <a:pt x="27" y="10"/>
                </a:cubicBezTo>
                <a:cubicBezTo>
                  <a:pt x="27" y="10"/>
                  <a:pt x="27" y="10"/>
                  <a:pt x="27" y="10"/>
                </a:cubicBezTo>
                <a:cubicBezTo>
                  <a:pt x="28" y="11"/>
                  <a:pt x="31" y="13"/>
                  <a:pt x="31" y="14"/>
                </a:cubicBezTo>
                <a:cubicBezTo>
                  <a:pt x="31" y="14"/>
                  <a:pt x="31" y="15"/>
                  <a:pt x="31" y="15"/>
                </a:cubicBezTo>
                <a:cubicBezTo>
                  <a:pt x="30" y="16"/>
                  <a:pt x="29" y="17"/>
                  <a:pt x="28" y="18"/>
                </a:cubicBezTo>
                <a:cubicBezTo>
                  <a:pt x="29" y="19"/>
                  <a:pt x="29" y="19"/>
                  <a:pt x="29" y="20"/>
                </a:cubicBezTo>
                <a:cubicBezTo>
                  <a:pt x="33" y="21"/>
                  <a:pt x="33" y="21"/>
                  <a:pt x="33" y="21"/>
                </a:cubicBezTo>
                <a:cubicBezTo>
                  <a:pt x="34" y="21"/>
                  <a:pt x="34" y="21"/>
                  <a:pt x="34" y="21"/>
                </a:cubicBezTo>
                <a:lnTo>
                  <a:pt x="34" y="26"/>
                </a:lnTo>
                <a:close/>
                <a:moveTo>
                  <a:pt x="17" y="17"/>
                </a:moveTo>
                <a:cubicBezTo>
                  <a:pt x="13" y="17"/>
                  <a:pt x="10" y="20"/>
                  <a:pt x="10" y="24"/>
                </a:cubicBezTo>
                <a:cubicBezTo>
                  <a:pt x="10" y="28"/>
                  <a:pt x="13" y="31"/>
                  <a:pt x="17" y="31"/>
                </a:cubicBezTo>
                <a:cubicBezTo>
                  <a:pt x="21" y="31"/>
                  <a:pt x="24" y="28"/>
                  <a:pt x="24" y="24"/>
                </a:cubicBezTo>
                <a:cubicBezTo>
                  <a:pt x="24" y="20"/>
                  <a:pt x="21" y="17"/>
                  <a:pt x="17" y="17"/>
                </a:cubicBezTo>
                <a:close/>
                <a:moveTo>
                  <a:pt x="51" y="12"/>
                </a:moveTo>
                <a:cubicBezTo>
                  <a:pt x="51" y="12"/>
                  <a:pt x="48" y="13"/>
                  <a:pt x="47" y="13"/>
                </a:cubicBezTo>
                <a:cubicBezTo>
                  <a:pt x="47" y="13"/>
                  <a:pt x="47" y="14"/>
                  <a:pt x="46" y="14"/>
                </a:cubicBezTo>
                <a:cubicBezTo>
                  <a:pt x="47" y="15"/>
                  <a:pt x="48" y="17"/>
                  <a:pt x="48" y="18"/>
                </a:cubicBezTo>
                <a:cubicBezTo>
                  <a:pt x="48" y="18"/>
                  <a:pt x="48" y="18"/>
                  <a:pt x="48" y="18"/>
                </a:cubicBezTo>
                <a:cubicBezTo>
                  <a:pt x="47" y="18"/>
                  <a:pt x="44" y="20"/>
                  <a:pt x="44" y="20"/>
                </a:cubicBezTo>
                <a:cubicBezTo>
                  <a:pt x="44" y="20"/>
                  <a:pt x="42" y="17"/>
                  <a:pt x="42" y="17"/>
                </a:cubicBezTo>
                <a:cubicBezTo>
                  <a:pt x="41" y="17"/>
                  <a:pt x="41" y="17"/>
                  <a:pt x="41" y="17"/>
                </a:cubicBezTo>
                <a:cubicBezTo>
                  <a:pt x="41" y="17"/>
                  <a:pt x="40" y="17"/>
                  <a:pt x="40" y="17"/>
                </a:cubicBezTo>
                <a:cubicBezTo>
                  <a:pt x="40" y="17"/>
                  <a:pt x="38" y="20"/>
                  <a:pt x="37" y="20"/>
                </a:cubicBezTo>
                <a:cubicBezTo>
                  <a:pt x="37" y="20"/>
                  <a:pt x="34" y="18"/>
                  <a:pt x="34" y="18"/>
                </a:cubicBezTo>
                <a:cubicBezTo>
                  <a:pt x="34" y="18"/>
                  <a:pt x="34" y="18"/>
                  <a:pt x="34" y="18"/>
                </a:cubicBezTo>
                <a:cubicBezTo>
                  <a:pt x="34" y="17"/>
                  <a:pt x="35" y="15"/>
                  <a:pt x="35" y="14"/>
                </a:cubicBezTo>
                <a:cubicBezTo>
                  <a:pt x="35" y="14"/>
                  <a:pt x="35" y="13"/>
                  <a:pt x="35" y="13"/>
                </a:cubicBezTo>
                <a:cubicBezTo>
                  <a:pt x="34" y="13"/>
                  <a:pt x="31" y="12"/>
                  <a:pt x="31" y="12"/>
                </a:cubicBezTo>
                <a:cubicBezTo>
                  <a:pt x="31" y="8"/>
                  <a:pt x="31" y="8"/>
                  <a:pt x="31" y="8"/>
                </a:cubicBezTo>
                <a:cubicBezTo>
                  <a:pt x="31" y="8"/>
                  <a:pt x="34" y="7"/>
                  <a:pt x="35" y="7"/>
                </a:cubicBezTo>
                <a:cubicBezTo>
                  <a:pt x="35" y="7"/>
                  <a:pt x="35" y="6"/>
                  <a:pt x="35" y="6"/>
                </a:cubicBezTo>
                <a:cubicBezTo>
                  <a:pt x="35" y="5"/>
                  <a:pt x="34" y="3"/>
                  <a:pt x="34" y="2"/>
                </a:cubicBezTo>
                <a:cubicBezTo>
                  <a:pt x="34" y="2"/>
                  <a:pt x="34" y="2"/>
                  <a:pt x="34" y="2"/>
                </a:cubicBezTo>
                <a:cubicBezTo>
                  <a:pt x="34" y="2"/>
                  <a:pt x="37" y="0"/>
                  <a:pt x="37" y="0"/>
                </a:cubicBezTo>
                <a:cubicBezTo>
                  <a:pt x="38" y="0"/>
                  <a:pt x="40" y="3"/>
                  <a:pt x="40" y="3"/>
                </a:cubicBezTo>
                <a:cubicBezTo>
                  <a:pt x="40" y="3"/>
                  <a:pt x="41" y="3"/>
                  <a:pt x="41" y="3"/>
                </a:cubicBezTo>
                <a:cubicBezTo>
                  <a:pt x="41" y="3"/>
                  <a:pt x="41" y="3"/>
                  <a:pt x="42" y="3"/>
                </a:cubicBezTo>
                <a:cubicBezTo>
                  <a:pt x="42" y="2"/>
                  <a:pt x="43" y="1"/>
                  <a:pt x="44" y="0"/>
                </a:cubicBezTo>
                <a:cubicBezTo>
                  <a:pt x="44" y="0"/>
                  <a:pt x="44" y="0"/>
                  <a:pt x="44" y="0"/>
                </a:cubicBezTo>
                <a:cubicBezTo>
                  <a:pt x="44" y="0"/>
                  <a:pt x="47" y="2"/>
                  <a:pt x="48" y="2"/>
                </a:cubicBezTo>
                <a:cubicBezTo>
                  <a:pt x="48" y="2"/>
                  <a:pt x="48" y="2"/>
                  <a:pt x="48" y="2"/>
                </a:cubicBezTo>
                <a:cubicBezTo>
                  <a:pt x="48" y="3"/>
                  <a:pt x="47" y="5"/>
                  <a:pt x="46" y="6"/>
                </a:cubicBezTo>
                <a:cubicBezTo>
                  <a:pt x="47" y="6"/>
                  <a:pt x="47" y="7"/>
                  <a:pt x="47" y="7"/>
                </a:cubicBezTo>
                <a:cubicBezTo>
                  <a:pt x="48" y="7"/>
                  <a:pt x="51" y="8"/>
                  <a:pt x="51" y="8"/>
                </a:cubicBezTo>
                <a:lnTo>
                  <a:pt x="51" y="12"/>
                </a:lnTo>
                <a:close/>
                <a:moveTo>
                  <a:pt x="51" y="39"/>
                </a:moveTo>
                <a:cubicBezTo>
                  <a:pt x="51" y="40"/>
                  <a:pt x="48" y="40"/>
                  <a:pt x="47" y="40"/>
                </a:cubicBezTo>
                <a:cubicBezTo>
                  <a:pt x="47" y="41"/>
                  <a:pt x="47" y="41"/>
                  <a:pt x="46" y="42"/>
                </a:cubicBezTo>
                <a:cubicBezTo>
                  <a:pt x="47" y="42"/>
                  <a:pt x="48" y="45"/>
                  <a:pt x="48" y="45"/>
                </a:cubicBezTo>
                <a:cubicBezTo>
                  <a:pt x="48" y="45"/>
                  <a:pt x="48" y="46"/>
                  <a:pt x="48" y="46"/>
                </a:cubicBezTo>
                <a:cubicBezTo>
                  <a:pt x="47" y="46"/>
                  <a:pt x="44" y="47"/>
                  <a:pt x="44" y="47"/>
                </a:cubicBezTo>
                <a:cubicBezTo>
                  <a:pt x="44" y="47"/>
                  <a:pt x="42" y="45"/>
                  <a:pt x="42" y="44"/>
                </a:cubicBezTo>
                <a:cubicBezTo>
                  <a:pt x="41" y="44"/>
                  <a:pt x="41" y="44"/>
                  <a:pt x="41" y="44"/>
                </a:cubicBezTo>
                <a:cubicBezTo>
                  <a:pt x="41" y="44"/>
                  <a:pt x="40" y="44"/>
                  <a:pt x="40" y="44"/>
                </a:cubicBezTo>
                <a:cubicBezTo>
                  <a:pt x="40" y="45"/>
                  <a:pt x="38" y="47"/>
                  <a:pt x="37" y="47"/>
                </a:cubicBezTo>
                <a:cubicBezTo>
                  <a:pt x="37" y="47"/>
                  <a:pt x="34" y="46"/>
                  <a:pt x="34" y="46"/>
                </a:cubicBezTo>
                <a:cubicBezTo>
                  <a:pt x="34" y="46"/>
                  <a:pt x="34" y="45"/>
                  <a:pt x="34" y="45"/>
                </a:cubicBezTo>
                <a:cubicBezTo>
                  <a:pt x="34" y="45"/>
                  <a:pt x="35" y="42"/>
                  <a:pt x="35" y="42"/>
                </a:cubicBezTo>
                <a:cubicBezTo>
                  <a:pt x="35" y="41"/>
                  <a:pt x="35" y="41"/>
                  <a:pt x="35" y="40"/>
                </a:cubicBezTo>
                <a:cubicBezTo>
                  <a:pt x="34" y="40"/>
                  <a:pt x="31" y="40"/>
                  <a:pt x="31" y="39"/>
                </a:cubicBezTo>
                <a:cubicBezTo>
                  <a:pt x="31" y="36"/>
                  <a:pt x="31" y="36"/>
                  <a:pt x="31" y="36"/>
                </a:cubicBezTo>
                <a:cubicBezTo>
                  <a:pt x="31" y="35"/>
                  <a:pt x="34" y="35"/>
                  <a:pt x="35" y="35"/>
                </a:cubicBezTo>
                <a:cubicBezTo>
                  <a:pt x="35" y="34"/>
                  <a:pt x="35" y="34"/>
                  <a:pt x="35" y="33"/>
                </a:cubicBezTo>
                <a:cubicBezTo>
                  <a:pt x="35" y="33"/>
                  <a:pt x="34" y="30"/>
                  <a:pt x="34" y="30"/>
                </a:cubicBezTo>
                <a:cubicBezTo>
                  <a:pt x="34" y="30"/>
                  <a:pt x="34" y="30"/>
                  <a:pt x="34" y="30"/>
                </a:cubicBezTo>
                <a:cubicBezTo>
                  <a:pt x="34" y="29"/>
                  <a:pt x="37" y="28"/>
                  <a:pt x="37" y="28"/>
                </a:cubicBezTo>
                <a:cubicBezTo>
                  <a:pt x="38" y="28"/>
                  <a:pt x="40" y="30"/>
                  <a:pt x="40" y="31"/>
                </a:cubicBezTo>
                <a:cubicBezTo>
                  <a:pt x="40" y="31"/>
                  <a:pt x="41" y="31"/>
                  <a:pt x="41" y="31"/>
                </a:cubicBezTo>
                <a:cubicBezTo>
                  <a:pt x="41" y="31"/>
                  <a:pt x="41" y="31"/>
                  <a:pt x="42" y="31"/>
                </a:cubicBezTo>
                <a:cubicBezTo>
                  <a:pt x="42" y="30"/>
                  <a:pt x="43" y="29"/>
                  <a:pt x="44" y="28"/>
                </a:cubicBezTo>
                <a:cubicBezTo>
                  <a:pt x="44" y="28"/>
                  <a:pt x="44" y="28"/>
                  <a:pt x="44" y="28"/>
                </a:cubicBezTo>
                <a:cubicBezTo>
                  <a:pt x="44" y="28"/>
                  <a:pt x="47" y="29"/>
                  <a:pt x="48" y="30"/>
                </a:cubicBezTo>
                <a:cubicBezTo>
                  <a:pt x="48" y="30"/>
                  <a:pt x="48" y="30"/>
                  <a:pt x="48" y="30"/>
                </a:cubicBezTo>
                <a:cubicBezTo>
                  <a:pt x="48" y="30"/>
                  <a:pt x="47" y="33"/>
                  <a:pt x="46" y="33"/>
                </a:cubicBezTo>
                <a:cubicBezTo>
                  <a:pt x="47" y="34"/>
                  <a:pt x="47" y="34"/>
                  <a:pt x="47" y="35"/>
                </a:cubicBezTo>
                <a:cubicBezTo>
                  <a:pt x="48" y="35"/>
                  <a:pt x="51" y="35"/>
                  <a:pt x="51" y="36"/>
                </a:cubicBezTo>
                <a:lnTo>
                  <a:pt x="51" y="39"/>
                </a:lnTo>
                <a:close/>
                <a:moveTo>
                  <a:pt x="41" y="7"/>
                </a:moveTo>
                <a:cubicBezTo>
                  <a:pt x="39" y="7"/>
                  <a:pt x="37" y="8"/>
                  <a:pt x="37" y="10"/>
                </a:cubicBezTo>
                <a:cubicBezTo>
                  <a:pt x="37" y="12"/>
                  <a:pt x="39" y="14"/>
                  <a:pt x="41" y="14"/>
                </a:cubicBezTo>
                <a:cubicBezTo>
                  <a:pt x="43" y="14"/>
                  <a:pt x="44" y="12"/>
                  <a:pt x="44" y="10"/>
                </a:cubicBezTo>
                <a:cubicBezTo>
                  <a:pt x="44" y="8"/>
                  <a:pt x="43" y="7"/>
                  <a:pt x="41" y="7"/>
                </a:cubicBezTo>
                <a:close/>
                <a:moveTo>
                  <a:pt x="41" y="34"/>
                </a:moveTo>
                <a:cubicBezTo>
                  <a:pt x="39" y="34"/>
                  <a:pt x="37" y="36"/>
                  <a:pt x="37" y="38"/>
                </a:cubicBezTo>
                <a:cubicBezTo>
                  <a:pt x="37" y="39"/>
                  <a:pt x="39" y="41"/>
                  <a:pt x="41" y="41"/>
                </a:cubicBezTo>
                <a:cubicBezTo>
                  <a:pt x="43" y="41"/>
                  <a:pt x="44" y="39"/>
                  <a:pt x="44" y="38"/>
                </a:cubicBezTo>
                <a:cubicBezTo>
                  <a:pt x="44" y="36"/>
                  <a:pt x="43" y="34"/>
                  <a:pt x="41" y="34"/>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700" b="0" i="0" u="none" strike="noStrike" kern="1200" cap="none" spc="0" normalizeH="0" baseline="0" noProof="0">
              <a:ln>
                <a:noFill/>
              </a:ln>
              <a:solidFill>
                <a:prstClr val="black"/>
              </a:solidFill>
              <a:effectLst/>
              <a:uLnTx/>
              <a:uFillTx/>
              <a:latin typeface="Segoe UI"/>
              <a:ea typeface="+mn-ea"/>
              <a:cs typeface="Segoe UI"/>
            </a:endParaRPr>
          </a:p>
        </p:txBody>
      </p:sp>
      <p:sp>
        <p:nvSpPr>
          <p:cNvPr id="87" name="Shape 3691"/>
          <p:cNvSpPr/>
          <p:nvPr/>
        </p:nvSpPr>
        <p:spPr>
          <a:xfrm>
            <a:off x="4126953" y="3325162"/>
            <a:ext cx="280553" cy="280593"/>
          </a:xfrm>
          <a:custGeom>
            <a:avLst/>
            <a:gdLst/>
            <a:ahLst/>
            <a:cxnLst>
              <a:cxn ang="0">
                <a:pos x="wd2" y="hd2"/>
              </a:cxn>
              <a:cxn ang="5400000">
                <a:pos x="wd2" y="hd2"/>
              </a:cxn>
              <a:cxn ang="10800000">
                <a:pos x="wd2" y="hd2"/>
              </a:cxn>
              <a:cxn ang="16200000">
                <a:pos x="wd2" y="hd2"/>
              </a:cxn>
            </a:cxnLst>
            <a:rect l="0" t="0" r="r" b="b"/>
            <a:pathLst>
              <a:path w="21278" h="21600" extrusionOk="0">
                <a:moveTo>
                  <a:pt x="2560" y="18308"/>
                </a:moveTo>
                <a:cubicBezTo>
                  <a:pt x="2472" y="18397"/>
                  <a:pt x="2418" y="18519"/>
                  <a:pt x="2418" y="18655"/>
                </a:cubicBezTo>
                <a:cubicBezTo>
                  <a:pt x="2418" y="18926"/>
                  <a:pt x="2635" y="19146"/>
                  <a:pt x="2902" y="19146"/>
                </a:cubicBezTo>
                <a:cubicBezTo>
                  <a:pt x="3169" y="19146"/>
                  <a:pt x="3385" y="18926"/>
                  <a:pt x="3385" y="18655"/>
                </a:cubicBezTo>
                <a:cubicBezTo>
                  <a:pt x="3385" y="18384"/>
                  <a:pt x="3169" y="18164"/>
                  <a:pt x="2902" y="18164"/>
                </a:cubicBezTo>
                <a:cubicBezTo>
                  <a:pt x="2768" y="18164"/>
                  <a:pt x="2647" y="18219"/>
                  <a:pt x="2560" y="18308"/>
                </a:cubicBezTo>
                <a:moveTo>
                  <a:pt x="20499" y="4279"/>
                </a:moveTo>
                <a:lnTo>
                  <a:pt x="20091" y="4692"/>
                </a:lnTo>
                <a:lnTo>
                  <a:pt x="20088" y="4688"/>
                </a:lnTo>
                <a:lnTo>
                  <a:pt x="17670" y="7143"/>
                </a:lnTo>
                <a:lnTo>
                  <a:pt x="17664" y="7137"/>
                </a:lnTo>
                <a:cubicBezTo>
                  <a:pt x="17227" y="7580"/>
                  <a:pt x="16624" y="7853"/>
                  <a:pt x="15958" y="7853"/>
                </a:cubicBezTo>
                <a:cubicBezTo>
                  <a:pt x="14624" y="7853"/>
                  <a:pt x="13543" y="6755"/>
                  <a:pt x="13543" y="5401"/>
                </a:cubicBezTo>
                <a:cubicBezTo>
                  <a:pt x="13543" y="4725"/>
                  <a:pt x="13813" y="4113"/>
                  <a:pt x="14248" y="3670"/>
                </a:cubicBezTo>
                <a:lnTo>
                  <a:pt x="13563" y="2975"/>
                </a:lnTo>
                <a:cubicBezTo>
                  <a:pt x="12951" y="3596"/>
                  <a:pt x="12571" y="4453"/>
                  <a:pt x="12571" y="5401"/>
                </a:cubicBezTo>
                <a:cubicBezTo>
                  <a:pt x="12571" y="7300"/>
                  <a:pt x="14087" y="8840"/>
                  <a:pt x="15958" y="8840"/>
                </a:cubicBezTo>
                <a:cubicBezTo>
                  <a:pt x="16893" y="8840"/>
                  <a:pt x="17737" y="8453"/>
                  <a:pt x="18348" y="7832"/>
                </a:cubicBezTo>
                <a:lnTo>
                  <a:pt x="18353" y="7837"/>
                </a:lnTo>
                <a:lnTo>
                  <a:pt x="20152" y="6011"/>
                </a:lnTo>
                <a:cubicBezTo>
                  <a:pt x="20516" y="7368"/>
                  <a:pt x="20343" y="8670"/>
                  <a:pt x="19540" y="9505"/>
                </a:cubicBezTo>
                <a:lnTo>
                  <a:pt x="16947" y="12198"/>
                </a:lnTo>
                <a:cubicBezTo>
                  <a:pt x="16605" y="12553"/>
                  <a:pt x="16104" y="12766"/>
                  <a:pt x="15610" y="12766"/>
                </a:cubicBezTo>
                <a:cubicBezTo>
                  <a:pt x="15590" y="12765"/>
                  <a:pt x="13953" y="12652"/>
                  <a:pt x="12318" y="11611"/>
                </a:cubicBezTo>
                <a:lnTo>
                  <a:pt x="12314" y="11620"/>
                </a:lnTo>
                <a:cubicBezTo>
                  <a:pt x="12239" y="11572"/>
                  <a:pt x="12155" y="11537"/>
                  <a:pt x="12060" y="11537"/>
                </a:cubicBezTo>
                <a:cubicBezTo>
                  <a:pt x="11897" y="11537"/>
                  <a:pt x="11759" y="11625"/>
                  <a:pt x="11671" y="11753"/>
                </a:cubicBezTo>
                <a:lnTo>
                  <a:pt x="11654" y="11742"/>
                </a:lnTo>
                <a:lnTo>
                  <a:pt x="4270" y="20044"/>
                </a:lnTo>
                <a:cubicBezTo>
                  <a:pt x="3919" y="20399"/>
                  <a:pt x="3436" y="20618"/>
                  <a:pt x="2902" y="20618"/>
                </a:cubicBezTo>
                <a:cubicBezTo>
                  <a:pt x="1833" y="20618"/>
                  <a:pt x="967" y="19740"/>
                  <a:pt x="967" y="18655"/>
                </a:cubicBezTo>
                <a:cubicBezTo>
                  <a:pt x="967" y="18113"/>
                  <a:pt x="1184" y="17622"/>
                  <a:pt x="1534" y="17266"/>
                </a:cubicBezTo>
                <a:lnTo>
                  <a:pt x="9684" y="9801"/>
                </a:lnTo>
                <a:lnTo>
                  <a:pt x="9671" y="9786"/>
                </a:lnTo>
                <a:cubicBezTo>
                  <a:pt x="9796" y="9698"/>
                  <a:pt x="9884" y="9557"/>
                  <a:pt x="9884" y="9389"/>
                </a:cubicBezTo>
                <a:cubicBezTo>
                  <a:pt x="9884" y="9283"/>
                  <a:pt x="9844" y="9190"/>
                  <a:pt x="9787" y="9110"/>
                </a:cubicBezTo>
                <a:lnTo>
                  <a:pt x="9790" y="9107"/>
                </a:lnTo>
                <a:cubicBezTo>
                  <a:pt x="8390" y="7219"/>
                  <a:pt x="8340" y="5816"/>
                  <a:pt x="9546" y="4488"/>
                </a:cubicBezTo>
                <a:lnTo>
                  <a:pt x="12130" y="1805"/>
                </a:lnTo>
                <a:cubicBezTo>
                  <a:pt x="12785" y="1125"/>
                  <a:pt x="13641" y="982"/>
                  <a:pt x="14244" y="982"/>
                </a:cubicBezTo>
                <a:lnTo>
                  <a:pt x="14246" y="982"/>
                </a:lnTo>
                <a:cubicBezTo>
                  <a:pt x="14611" y="982"/>
                  <a:pt x="14988" y="1037"/>
                  <a:pt x="15366" y="1136"/>
                </a:cubicBezTo>
                <a:lnTo>
                  <a:pt x="13559" y="2970"/>
                </a:lnTo>
                <a:lnTo>
                  <a:pt x="14243" y="3664"/>
                </a:lnTo>
                <a:lnTo>
                  <a:pt x="16661" y="1210"/>
                </a:lnTo>
                <a:lnTo>
                  <a:pt x="16657" y="1206"/>
                </a:lnTo>
                <a:lnTo>
                  <a:pt x="17082" y="775"/>
                </a:lnTo>
                <a:cubicBezTo>
                  <a:pt x="16139" y="269"/>
                  <a:pt x="15160" y="0"/>
                  <a:pt x="14246" y="0"/>
                </a:cubicBezTo>
                <a:lnTo>
                  <a:pt x="14244" y="0"/>
                </a:lnTo>
                <a:cubicBezTo>
                  <a:pt x="13167" y="0"/>
                  <a:pt x="12182" y="361"/>
                  <a:pt x="11460" y="1111"/>
                </a:cubicBezTo>
                <a:lnTo>
                  <a:pt x="8867" y="3804"/>
                </a:lnTo>
                <a:cubicBezTo>
                  <a:pt x="7163" y="5672"/>
                  <a:pt x="7613" y="7584"/>
                  <a:pt x="8769" y="9314"/>
                </a:cubicBezTo>
                <a:lnTo>
                  <a:pt x="850" y="16572"/>
                </a:lnTo>
                <a:cubicBezTo>
                  <a:pt x="325" y="17105"/>
                  <a:pt x="0" y="17842"/>
                  <a:pt x="0" y="18655"/>
                </a:cubicBezTo>
                <a:cubicBezTo>
                  <a:pt x="0" y="20282"/>
                  <a:pt x="1299" y="21600"/>
                  <a:pt x="2902" y="21600"/>
                </a:cubicBezTo>
                <a:cubicBezTo>
                  <a:pt x="3703" y="21600"/>
                  <a:pt x="4429" y="21271"/>
                  <a:pt x="4954" y="20738"/>
                </a:cubicBezTo>
                <a:lnTo>
                  <a:pt x="12160" y="12652"/>
                </a:lnTo>
                <a:cubicBezTo>
                  <a:pt x="13800" y="13590"/>
                  <a:pt x="15363" y="13748"/>
                  <a:pt x="15606" y="13748"/>
                </a:cubicBezTo>
                <a:cubicBezTo>
                  <a:pt x="16313" y="13748"/>
                  <a:pt x="17067" y="13463"/>
                  <a:pt x="17617" y="12892"/>
                </a:cubicBezTo>
                <a:lnTo>
                  <a:pt x="20209" y="10198"/>
                </a:lnTo>
                <a:cubicBezTo>
                  <a:pt x="21560" y="8795"/>
                  <a:pt x="21600" y="6432"/>
                  <a:pt x="20499" y="4279"/>
                </a:cubicBezTo>
              </a:path>
            </a:pathLst>
          </a:custGeom>
          <a:solidFill>
            <a:schemeClr val="accent2"/>
          </a:solidFill>
          <a:ln w="12700">
            <a:miter lim="400000"/>
          </a:ln>
        </p:spPr>
        <p:txBody>
          <a:bodyPr lIns="38100" tIns="38100" rIns="38100" bIns="38100" anchor="ctr"/>
          <a:lstStyle/>
          <a:p>
            <a:endParaRPr>
              <a:solidFill>
                <a:prstClr val="black"/>
              </a:solidFill>
            </a:endParaRPr>
          </a:p>
        </p:txBody>
      </p:sp>
      <p:sp>
        <p:nvSpPr>
          <p:cNvPr id="88" name="Shape 3703"/>
          <p:cNvSpPr/>
          <p:nvPr/>
        </p:nvSpPr>
        <p:spPr>
          <a:xfrm>
            <a:off x="7535904" y="4531012"/>
            <a:ext cx="153050" cy="280580"/>
          </a:xfrm>
          <a:custGeom>
            <a:avLst/>
            <a:gdLst/>
            <a:ahLst/>
            <a:cxnLst>
              <a:cxn ang="0">
                <a:pos x="wd2" y="hd2"/>
              </a:cxn>
              <a:cxn ang="5400000">
                <a:pos x="wd2" y="hd2"/>
              </a:cxn>
              <a:cxn ang="10800000">
                <a:pos x="wd2" y="hd2"/>
              </a:cxn>
              <a:cxn ang="16200000">
                <a:pos x="wd2" y="hd2"/>
              </a:cxn>
            </a:cxnLst>
            <a:rect l="0" t="0" r="r" b="b"/>
            <a:pathLst>
              <a:path w="21600" h="21600" extrusionOk="0">
                <a:moveTo>
                  <a:pt x="9507" y="18652"/>
                </a:moveTo>
                <a:lnTo>
                  <a:pt x="10795" y="12327"/>
                </a:lnTo>
                <a:lnTo>
                  <a:pt x="10781" y="12326"/>
                </a:lnTo>
                <a:cubicBezTo>
                  <a:pt x="10785" y="12308"/>
                  <a:pt x="10800" y="12292"/>
                  <a:pt x="10800" y="12273"/>
                </a:cubicBezTo>
                <a:cubicBezTo>
                  <a:pt x="10800" y="12001"/>
                  <a:pt x="10398" y="11782"/>
                  <a:pt x="9900" y="11782"/>
                </a:cubicBezTo>
                <a:lnTo>
                  <a:pt x="2149" y="11782"/>
                </a:lnTo>
                <a:lnTo>
                  <a:pt x="8749" y="982"/>
                </a:lnTo>
                <a:lnTo>
                  <a:pt x="15850" y="982"/>
                </a:lnTo>
                <a:lnTo>
                  <a:pt x="11436" y="8190"/>
                </a:lnTo>
                <a:lnTo>
                  <a:pt x="11447" y="8192"/>
                </a:lnTo>
                <a:cubicBezTo>
                  <a:pt x="11417" y="8241"/>
                  <a:pt x="11391" y="8292"/>
                  <a:pt x="11391" y="8345"/>
                </a:cubicBezTo>
                <a:cubicBezTo>
                  <a:pt x="11391" y="8617"/>
                  <a:pt x="11794" y="8836"/>
                  <a:pt x="12291" y="8836"/>
                </a:cubicBezTo>
                <a:lnTo>
                  <a:pt x="19195" y="8836"/>
                </a:lnTo>
                <a:cubicBezTo>
                  <a:pt x="19195" y="8836"/>
                  <a:pt x="9507" y="18652"/>
                  <a:pt x="9507" y="18652"/>
                </a:cubicBezTo>
                <a:close/>
                <a:moveTo>
                  <a:pt x="21600" y="8345"/>
                </a:moveTo>
                <a:cubicBezTo>
                  <a:pt x="21600" y="8074"/>
                  <a:pt x="21197" y="7855"/>
                  <a:pt x="20700" y="7855"/>
                </a:cubicBezTo>
                <a:lnTo>
                  <a:pt x="13541" y="7855"/>
                </a:lnTo>
                <a:lnTo>
                  <a:pt x="17954" y="646"/>
                </a:lnTo>
                <a:lnTo>
                  <a:pt x="17944" y="644"/>
                </a:lnTo>
                <a:cubicBezTo>
                  <a:pt x="17974" y="595"/>
                  <a:pt x="18000" y="546"/>
                  <a:pt x="18000" y="491"/>
                </a:cubicBezTo>
                <a:cubicBezTo>
                  <a:pt x="18000" y="221"/>
                  <a:pt x="17598" y="0"/>
                  <a:pt x="17100" y="0"/>
                </a:cubicBezTo>
                <a:lnTo>
                  <a:pt x="8101" y="0"/>
                </a:lnTo>
                <a:cubicBezTo>
                  <a:pt x="7703" y="0"/>
                  <a:pt x="7376" y="143"/>
                  <a:pt x="7257" y="338"/>
                </a:cubicBezTo>
                <a:lnTo>
                  <a:pt x="7246" y="336"/>
                </a:lnTo>
                <a:lnTo>
                  <a:pt x="47" y="12117"/>
                </a:lnTo>
                <a:lnTo>
                  <a:pt x="57" y="12120"/>
                </a:lnTo>
                <a:cubicBezTo>
                  <a:pt x="27" y="12168"/>
                  <a:pt x="0" y="12219"/>
                  <a:pt x="0" y="12273"/>
                </a:cubicBezTo>
                <a:cubicBezTo>
                  <a:pt x="0" y="12544"/>
                  <a:pt x="403" y="12764"/>
                  <a:pt x="900" y="12764"/>
                </a:cubicBezTo>
                <a:lnTo>
                  <a:pt x="8895" y="12764"/>
                </a:lnTo>
                <a:lnTo>
                  <a:pt x="7206" y="21055"/>
                </a:lnTo>
                <a:lnTo>
                  <a:pt x="7220" y="21056"/>
                </a:lnTo>
                <a:cubicBezTo>
                  <a:pt x="7216" y="21075"/>
                  <a:pt x="7200" y="21091"/>
                  <a:pt x="7200" y="21109"/>
                </a:cubicBezTo>
                <a:cubicBezTo>
                  <a:pt x="7200" y="21380"/>
                  <a:pt x="7603" y="21600"/>
                  <a:pt x="8101" y="21600"/>
                </a:cubicBezTo>
                <a:cubicBezTo>
                  <a:pt x="8464" y="21600"/>
                  <a:pt x="8761" y="21480"/>
                  <a:pt x="8900" y="21310"/>
                </a:cubicBezTo>
                <a:lnTo>
                  <a:pt x="8918" y="21315"/>
                </a:lnTo>
                <a:lnTo>
                  <a:pt x="21517" y="8552"/>
                </a:lnTo>
                <a:lnTo>
                  <a:pt x="21513" y="8551"/>
                </a:lnTo>
                <a:cubicBezTo>
                  <a:pt x="21567" y="8487"/>
                  <a:pt x="21600" y="8419"/>
                  <a:pt x="21600" y="8345"/>
                </a:cubicBezTo>
              </a:path>
            </a:pathLst>
          </a:custGeom>
          <a:solidFill>
            <a:schemeClr val="accent2"/>
          </a:solidFill>
          <a:ln w="12700">
            <a:miter lim="400000"/>
          </a:ln>
        </p:spPr>
        <p:txBody>
          <a:bodyPr lIns="38100" tIns="38100" rIns="38100" bIns="38100" anchor="ctr"/>
          <a:lstStyle/>
          <a:p>
            <a:endParaRPr>
              <a:solidFill>
                <a:prstClr val="black"/>
              </a:solidFill>
            </a:endParaRPr>
          </a:p>
        </p:txBody>
      </p:sp>
    </p:spTree>
    <p:extLst>
      <p:ext uri="{BB962C8B-B14F-4D97-AF65-F5344CB8AC3E}">
        <p14:creationId xmlns:p14="http://schemas.microsoft.com/office/powerpoint/2010/main" val="3419685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ppt_x"/>
                                          </p:val>
                                        </p:tav>
                                        <p:tav tm="100000">
                                          <p:val>
                                            <p:strVal val="#ppt_x"/>
                                          </p:val>
                                        </p:tav>
                                      </p:tavLst>
                                    </p:anim>
                                    <p:anim calcmode="lin" valueType="num">
                                      <p:cBhvr additive="base">
                                        <p:cTn id="12" dur="75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750" fill="hold"/>
                                        <p:tgtEl>
                                          <p:spTgt spid="7"/>
                                        </p:tgtEl>
                                        <p:attrNameLst>
                                          <p:attrName>ppt_x</p:attrName>
                                        </p:attrNameLst>
                                      </p:cBhvr>
                                      <p:tavLst>
                                        <p:tav tm="0">
                                          <p:val>
                                            <p:strVal val="#ppt_x"/>
                                          </p:val>
                                        </p:tav>
                                        <p:tav tm="100000">
                                          <p:val>
                                            <p:strVal val="#ppt_x"/>
                                          </p:val>
                                        </p:tav>
                                      </p:tavLst>
                                    </p:anim>
                                    <p:anim calcmode="lin" valueType="num">
                                      <p:cBhvr additive="base">
                                        <p:cTn id="16" dur="75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750" fill="hold"/>
                                        <p:tgtEl>
                                          <p:spTgt spid="8"/>
                                        </p:tgtEl>
                                        <p:attrNameLst>
                                          <p:attrName>ppt_x</p:attrName>
                                        </p:attrNameLst>
                                      </p:cBhvr>
                                      <p:tavLst>
                                        <p:tav tm="0">
                                          <p:val>
                                            <p:strVal val="#ppt_x"/>
                                          </p:val>
                                        </p:tav>
                                        <p:tav tm="100000">
                                          <p:val>
                                            <p:strVal val="#ppt_x"/>
                                          </p:val>
                                        </p:tav>
                                      </p:tavLst>
                                    </p:anim>
                                    <p:anim calcmode="lin" valueType="num">
                                      <p:cBhvr additive="base">
                                        <p:cTn id="20" dur="750" fill="hold"/>
                                        <p:tgtEl>
                                          <p:spTgt spid="8"/>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750" fill="hold"/>
                                        <p:tgtEl>
                                          <p:spTgt spid="9"/>
                                        </p:tgtEl>
                                        <p:attrNameLst>
                                          <p:attrName>ppt_x</p:attrName>
                                        </p:attrNameLst>
                                      </p:cBhvr>
                                      <p:tavLst>
                                        <p:tav tm="0">
                                          <p:val>
                                            <p:strVal val="#ppt_x"/>
                                          </p:val>
                                        </p:tav>
                                        <p:tav tm="100000">
                                          <p:val>
                                            <p:strVal val="#ppt_x"/>
                                          </p:val>
                                        </p:tav>
                                      </p:tavLst>
                                    </p:anim>
                                    <p:anim calcmode="lin" valueType="num">
                                      <p:cBhvr additive="base">
                                        <p:cTn id="24" dur="750" fill="hold"/>
                                        <p:tgtEl>
                                          <p:spTgt spid="9"/>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71"/>
                                        </p:tgtEl>
                                        <p:attrNameLst>
                                          <p:attrName>style.visibility</p:attrName>
                                        </p:attrNameLst>
                                      </p:cBhvr>
                                      <p:to>
                                        <p:strVal val="visible"/>
                                      </p:to>
                                    </p:set>
                                    <p:anim calcmode="lin" valueType="num">
                                      <p:cBhvr additive="base">
                                        <p:cTn id="27" dur="750" fill="hold"/>
                                        <p:tgtEl>
                                          <p:spTgt spid="71"/>
                                        </p:tgtEl>
                                        <p:attrNameLst>
                                          <p:attrName>ppt_x</p:attrName>
                                        </p:attrNameLst>
                                      </p:cBhvr>
                                      <p:tavLst>
                                        <p:tav tm="0">
                                          <p:val>
                                            <p:strVal val="#ppt_x"/>
                                          </p:val>
                                        </p:tav>
                                        <p:tav tm="100000">
                                          <p:val>
                                            <p:strVal val="#ppt_x"/>
                                          </p:val>
                                        </p:tav>
                                      </p:tavLst>
                                    </p:anim>
                                    <p:anim calcmode="lin" valueType="num">
                                      <p:cBhvr additive="base">
                                        <p:cTn id="28" dur="750" fill="hold"/>
                                        <p:tgtEl>
                                          <p:spTgt spid="7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FB9841-C557-44E5-537E-63DC95FA60D9}"/>
              </a:ext>
            </a:extLst>
          </p:cNvPr>
          <p:cNvSpPr>
            <a:spLocks noGrp="1"/>
          </p:cNvSpPr>
          <p:nvPr>
            <p:ph type="body" sz="quarter" idx="10"/>
          </p:nvPr>
        </p:nvSpPr>
        <p:spPr>
          <a:xfrm>
            <a:off x="1349701" y="2102643"/>
            <a:ext cx="9492598" cy="2652713"/>
          </a:xfrm>
        </p:spPr>
        <p:txBody>
          <a:bodyPr/>
          <a:lstStyle/>
          <a:p>
            <a:r>
              <a:rPr lang="en-US" sz="6000" dirty="0"/>
              <a:t>AIB Engineering Lab Current Capabilities </a:t>
            </a:r>
            <a:endParaRPr lang="en-US" dirty="0"/>
          </a:p>
        </p:txBody>
      </p:sp>
    </p:spTree>
    <p:extLst>
      <p:ext uri="{BB962C8B-B14F-4D97-AF65-F5344CB8AC3E}">
        <p14:creationId xmlns:p14="http://schemas.microsoft.com/office/powerpoint/2010/main" val="895142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0" y="0"/>
            <a:ext cx="5791200" cy="6604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pic>
        <p:nvPicPr>
          <p:cNvPr id="3" name="Picture Placeholder 2"/>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10" name="Rounded Rectangle 9"/>
          <p:cNvSpPr>
            <a:spLocks noChangeAspect="1"/>
          </p:cNvSpPr>
          <p:nvPr/>
        </p:nvSpPr>
        <p:spPr>
          <a:xfrm>
            <a:off x="5491401" y="381033"/>
            <a:ext cx="609600" cy="609600"/>
          </a:xfrm>
          <a:prstGeom prst="roundRect">
            <a:avLst>
              <a:gd name="adj" fmla="val 50000"/>
            </a:avLst>
          </a:prstGeom>
          <a:solidFill>
            <a:schemeClr val="accent4">
              <a:lumMod val="20000"/>
              <a:lumOff val="80000"/>
            </a:schemeClr>
          </a:solidFill>
          <a:ln w="57150">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2"/>
              </a:solidFill>
              <a:latin typeface="Roboto Medium" panose="02000000000000000000" pitchFamily="2" charset="0"/>
              <a:ea typeface="Roboto Medium" panose="02000000000000000000" pitchFamily="2" charset="0"/>
            </a:endParaRPr>
          </a:p>
        </p:txBody>
      </p:sp>
      <p:sp>
        <p:nvSpPr>
          <p:cNvPr id="11" name="TextBox 10"/>
          <p:cNvSpPr txBox="1"/>
          <p:nvPr/>
        </p:nvSpPr>
        <p:spPr>
          <a:xfrm>
            <a:off x="6314367" y="441759"/>
            <a:ext cx="4937760" cy="579646"/>
          </a:xfrm>
          <a:prstGeom prst="rect">
            <a:avLst/>
          </a:prstGeom>
          <a:noFill/>
        </p:spPr>
        <p:txBody>
          <a:bodyPr wrap="square" rtlCol="0">
            <a:spAutoFit/>
          </a:bodyPr>
          <a:lstStyle/>
          <a:p>
            <a:pPr>
              <a:lnSpc>
                <a:spcPts val="1600"/>
              </a:lnSpc>
              <a:spcAft>
                <a:spcPts val="600"/>
              </a:spcAft>
            </a:pPr>
            <a:r>
              <a:rPr lang="en-US" sz="1867" dirty="0">
                <a:solidFill>
                  <a:schemeClr val="accent4">
                    <a:lumMod val="20000"/>
                    <a:lumOff val="80000"/>
                  </a:schemeClr>
                </a:solidFill>
                <a:effectLst>
                  <a:outerShdw blurRad="38100" dist="38100" dir="2700000" algn="tl">
                    <a:srgbClr val="000000">
                      <a:alpha val="43137"/>
                    </a:srgbClr>
                  </a:outerShdw>
                </a:effectLst>
                <a:latin typeface="+mj-lt"/>
              </a:rPr>
              <a:t>IDENTIFY</a:t>
            </a:r>
          </a:p>
          <a:p>
            <a:pPr>
              <a:lnSpc>
                <a:spcPts val="1600"/>
              </a:lnSpc>
              <a:spcAft>
                <a:spcPts val="600"/>
              </a:spcAft>
            </a:pPr>
            <a:r>
              <a:rPr lang="en-US" sz="1200" dirty="0">
                <a:solidFill>
                  <a:schemeClr val="bg1"/>
                </a:solidFill>
              </a:rPr>
              <a:t>Determine and verify needed data</a:t>
            </a:r>
            <a:endParaRPr lang="en-US" sz="1400" dirty="0">
              <a:solidFill>
                <a:schemeClr val="bg1"/>
              </a:solidFill>
              <a:latin typeface="+mj-lt"/>
            </a:endParaRPr>
          </a:p>
        </p:txBody>
      </p:sp>
      <p:sp>
        <p:nvSpPr>
          <p:cNvPr id="14" name="Rounded Rectangle 13"/>
          <p:cNvSpPr>
            <a:spLocks noChangeAspect="1"/>
          </p:cNvSpPr>
          <p:nvPr/>
        </p:nvSpPr>
        <p:spPr>
          <a:xfrm>
            <a:off x="5491401" y="1356383"/>
            <a:ext cx="609600" cy="609600"/>
          </a:xfrm>
          <a:prstGeom prst="roundRect">
            <a:avLst>
              <a:gd name="adj" fmla="val 50000"/>
            </a:avLst>
          </a:prstGeom>
          <a:solidFill>
            <a:schemeClr val="accent4">
              <a:lumMod val="40000"/>
              <a:lumOff val="60000"/>
            </a:schemeClr>
          </a:solidFill>
          <a:ln w="57150">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2"/>
              </a:solidFill>
              <a:latin typeface="Roboto Medium" panose="02000000000000000000" pitchFamily="2" charset="0"/>
              <a:ea typeface="Roboto Medium" panose="02000000000000000000" pitchFamily="2" charset="0"/>
            </a:endParaRPr>
          </a:p>
        </p:txBody>
      </p:sp>
      <p:sp>
        <p:nvSpPr>
          <p:cNvPr id="15" name="TextBox 14"/>
          <p:cNvSpPr txBox="1"/>
          <p:nvPr/>
        </p:nvSpPr>
        <p:spPr>
          <a:xfrm>
            <a:off x="6314375" y="1417108"/>
            <a:ext cx="4937760" cy="579646"/>
          </a:xfrm>
          <a:prstGeom prst="rect">
            <a:avLst/>
          </a:prstGeom>
          <a:noFill/>
        </p:spPr>
        <p:txBody>
          <a:bodyPr wrap="square" rtlCol="0">
            <a:spAutoFit/>
          </a:bodyPr>
          <a:lstStyle/>
          <a:p>
            <a:pPr>
              <a:lnSpc>
                <a:spcPts val="1600"/>
              </a:lnSpc>
              <a:spcAft>
                <a:spcPts val="600"/>
              </a:spcAft>
            </a:pPr>
            <a:r>
              <a:rPr lang="en-US" sz="1867" dirty="0">
                <a:solidFill>
                  <a:schemeClr val="accent4">
                    <a:lumMod val="40000"/>
                    <a:lumOff val="60000"/>
                  </a:schemeClr>
                </a:solidFill>
                <a:effectLst>
                  <a:outerShdw blurRad="38100" dist="38100" dir="2700000" algn="tl">
                    <a:srgbClr val="000000">
                      <a:alpha val="43137"/>
                    </a:srgbClr>
                  </a:outerShdw>
                </a:effectLst>
                <a:latin typeface="+mj-lt"/>
              </a:rPr>
              <a:t>PROCESS</a:t>
            </a:r>
          </a:p>
          <a:p>
            <a:pPr>
              <a:lnSpc>
                <a:spcPts val="1600"/>
              </a:lnSpc>
              <a:spcAft>
                <a:spcPts val="600"/>
              </a:spcAft>
            </a:pPr>
            <a:r>
              <a:rPr lang="en-US" sz="1200" dirty="0">
                <a:solidFill>
                  <a:schemeClr val="bg1"/>
                </a:solidFill>
              </a:rPr>
              <a:t>C</a:t>
            </a:r>
            <a:r>
              <a:rPr lang="id-ID" sz="1200" dirty="0">
                <a:solidFill>
                  <a:schemeClr val="bg1"/>
                </a:solidFill>
              </a:rPr>
              <a:t>ollect, preserve, prepare, </a:t>
            </a:r>
            <a:r>
              <a:rPr lang="en-US" sz="1200" dirty="0">
                <a:solidFill>
                  <a:schemeClr val="bg1"/>
                </a:solidFill>
              </a:rPr>
              <a:t>and </a:t>
            </a:r>
            <a:r>
              <a:rPr lang="id-ID" sz="1200" dirty="0">
                <a:solidFill>
                  <a:schemeClr val="bg1"/>
                </a:solidFill>
              </a:rPr>
              <a:t>analyze </a:t>
            </a:r>
            <a:endParaRPr lang="en-US" sz="1400" dirty="0">
              <a:solidFill>
                <a:schemeClr val="bg1"/>
              </a:solidFill>
              <a:latin typeface="+mj-lt"/>
            </a:endParaRPr>
          </a:p>
        </p:txBody>
      </p:sp>
      <p:sp>
        <p:nvSpPr>
          <p:cNvPr id="17" name="Rounded Rectangle 16"/>
          <p:cNvSpPr>
            <a:spLocks noChangeAspect="1"/>
          </p:cNvSpPr>
          <p:nvPr/>
        </p:nvSpPr>
        <p:spPr>
          <a:xfrm>
            <a:off x="5491401" y="2270773"/>
            <a:ext cx="609600" cy="609600"/>
          </a:xfrm>
          <a:prstGeom prst="roundRect">
            <a:avLst>
              <a:gd name="adj" fmla="val 50000"/>
            </a:avLst>
          </a:prstGeom>
          <a:solidFill>
            <a:schemeClr val="accent4">
              <a:lumMod val="60000"/>
              <a:lumOff val="40000"/>
            </a:schemeClr>
          </a:solidFill>
          <a:ln w="57150">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2"/>
              </a:solidFill>
              <a:latin typeface="Roboto Medium" panose="02000000000000000000" pitchFamily="2" charset="0"/>
              <a:ea typeface="Roboto Medium" panose="02000000000000000000" pitchFamily="2" charset="0"/>
            </a:endParaRPr>
          </a:p>
        </p:txBody>
      </p:sp>
      <p:sp>
        <p:nvSpPr>
          <p:cNvPr id="18" name="TextBox 17"/>
          <p:cNvSpPr txBox="1"/>
          <p:nvPr/>
        </p:nvSpPr>
        <p:spPr>
          <a:xfrm>
            <a:off x="6314383" y="2392457"/>
            <a:ext cx="4937760" cy="579646"/>
          </a:xfrm>
          <a:prstGeom prst="rect">
            <a:avLst/>
          </a:prstGeom>
          <a:noFill/>
        </p:spPr>
        <p:txBody>
          <a:bodyPr wrap="square" rtlCol="0">
            <a:spAutoFit/>
          </a:bodyPr>
          <a:lstStyle/>
          <a:p>
            <a:pPr>
              <a:lnSpc>
                <a:spcPts val="1600"/>
              </a:lnSpc>
              <a:spcAft>
                <a:spcPts val="600"/>
              </a:spcAft>
            </a:pPr>
            <a:r>
              <a:rPr lang="en-US" sz="1867" dirty="0">
                <a:solidFill>
                  <a:schemeClr val="accent4">
                    <a:lumMod val="60000"/>
                    <a:lumOff val="40000"/>
                  </a:schemeClr>
                </a:solidFill>
                <a:effectLst>
                  <a:outerShdw blurRad="38100" dist="38100" dir="2700000" algn="tl">
                    <a:srgbClr val="000000">
                      <a:alpha val="43137"/>
                    </a:srgbClr>
                  </a:outerShdw>
                </a:effectLst>
                <a:latin typeface="+mj-lt"/>
              </a:rPr>
              <a:t>DATA</a:t>
            </a:r>
          </a:p>
          <a:p>
            <a:pPr>
              <a:lnSpc>
                <a:spcPts val="1600"/>
              </a:lnSpc>
              <a:spcAft>
                <a:spcPts val="600"/>
              </a:spcAft>
            </a:pPr>
            <a:r>
              <a:rPr lang="en-US" sz="1200" dirty="0">
                <a:solidFill>
                  <a:schemeClr val="bg1"/>
                </a:solidFill>
              </a:rPr>
              <a:t>E</a:t>
            </a:r>
            <a:r>
              <a:rPr lang="id-ID" sz="1200" dirty="0">
                <a:solidFill>
                  <a:schemeClr val="bg1"/>
                </a:solidFill>
              </a:rPr>
              <a:t>lectronic</a:t>
            </a:r>
            <a:r>
              <a:rPr lang="en-US" sz="1200" dirty="0">
                <a:solidFill>
                  <a:schemeClr val="bg1"/>
                </a:solidFill>
              </a:rPr>
              <a:t>s</a:t>
            </a:r>
            <a:r>
              <a:rPr lang="id-ID" sz="1200" dirty="0">
                <a:solidFill>
                  <a:schemeClr val="bg1"/>
                </a:solidFill>
              </a:rPr>
              <a:t>, </a:t>
            </a:r>
            <a:r>
              <a:rPr lang="en-US" sz="1200" dirty="0">
                <a:solidFill>
                  <a:schemeClr val="bg1"/>
                </a:solidFill>
              </a:rPr>
              <a:t>instruments</a:t>
            </a:r>
            <a:r>
              <a:rPr lang="id-ID" sz="1200" dirty="0">
                <a:solidFill>
                  <a:schemeClr val="bg1"/>
                </a:solidFill>
              </a:rPr>
              <a:t>,</a:t>
            </a:r>
            <a:r>
              <a:rPr lang="en-US" sz="1200" dirty="0">
                <a:solidFill>
                  <a:schemeClr val="bg1"/>
                </a:solidFill>
              </a:rPr>
              <a:t> recorders</a:t>
            </a:r>
            <a:endParaRPr lang="en-US" sz="1400" dirty="0">
              <a:solidFill>
                <a:schemeClr val="bg1"/>
              </a:solidFill>
              <a:latin typeface="+mj-lt"/>
            </a:endParaRPr>
          </a:p>
        </p:txBody>
      </p:sp>
      <p:sp>
        <p:nvSpPr>
          <p:cNvPr id="19" name="TextBox 18"/>
          <p:cNvSpPr txBox="1"/>
          <p:nvPr/>
        </p:nvSpPr>
        <p:spPr>
          <a:xfrm>
            <a:off x="372504" y="1925247"/>
            <a:ext cx="4609325" cy="2954655"/>
          </a:xfrm>
          <a:prstGeom prst="rect">
            <a:avLst/>
          </a:prstGeom>
          <a:noFill/>
        </p:spPr>
        <p:txBody>
          <a:bodyPr wrap="square" lIns="91440" tIns="182880" rIns="91440" bIns="182880" rtlCol="0" anchor="t" anchorCtr="0">
            <a:spAutoFit/>
          </a:bodyPr>
          <a:lstStyle/>
          <a:p>
            <a:r>
              <a:rPr lang="en-US" sz="2800" dirty="0">
                <a:solidFill>
                  <a:schemeClr val="accent5"/>
                </a:solidFill>
                <a:ea typeface="Roboto Black" panose="02000000000000000000" pitchFamily="2" charset="0"/>
              </a:rPr>
              <a:t>Identify</a:t>
            </a:r>
            <a:r>
              <a:rPr lang="en-US" sz="2800" dirty="0">
                <a:solidFill>
                  <a:schemeClr val="tx2"/>
                </a:solidFill>
                <a:ea typeface="Roboto Black" panose="02000000000000000000" pitchFamily="2" charset="0"/>
              </a:rPr>
              <a:t> and </a:t>
            </a:r>
            <a:r>
              <a:rPr lang="en-US" sz="2800" dirty="0">
                <a:solidFill>
                  <a:schemeClr val="accent5"/>
                </a:solidFill>
                <a:ea typeface="Roboto Black" panose="02000000000000000000" pitchFamily="2" charset="0"/>
              </a:rPr>
              <a:t>process</a:t>
            </a:r>
            <a:r>
              <a:rPr lang="en-US" sz="2800" dirty="0">
                <a:solidFill>
                  <a:schemeClr val="tx2"/>
                </a:solidFill>
                <a:ea typeface="Roboto Black" panose="02000000000000000000" pitchFamily="2" charset="0"/>
              </a:rPr>
              <a:t> reliable data and material with </a:t>
            </a:r>
            <a:r>
              <a:rPr lang="en-US" sz="2800" dirty="0">
                <a:solidFill>
                  <a:schemeClr val="accent5"/>
                </a:solidFill>
                <a:ea typeface="Roboto Black" panose="02000000000000000000" pitchFamily="2" charset="0"/>
              </a:rPr>
              <a:t>highest capability </a:t>
            </a:r>
            <a:r>
              <a:rPr lang="en-US" sz="2800" dirty="0">
                <a:solidFill>
                  <a:schemeClr val="tx2"/>
                </a:solidFill>
                <a:ea typeface="Roboto Black" panose="02000000000000000000" pitchFamily="2" charset="0"/>
              </a:rPr>
              <a:t>to provide </a:t>
            </a:r>
            <a:r>
              <a:rPr lang="en-US" sz="2800" dirty="0">
                <a:solidFill>
                  <a:schemeClr val="accent5"/>
                </a:solidFill>
                <a:ea typeface="Roboto Black" panose="02000000000000000000" pitchFamily="2" charset="0"/>
              </a:rPr>
              <a:t>factual information </a:t>
            </a:r>
            <a:r>
              <a:rPr lang="en-US" sz="2800" dirty="0">
                <a:solidFill>
                  <a:schemeClr val="tx2"/>
                </a:solidFill>
                <a:ea typeface="Roboto Black" panose="02000000000000000000" pitchFamily="2" charset="0"/>
              </a:rPr>
              <a:t>on which an investigation could be built upon</a:t>
            </a:r>
          </a:p>
        </p:txBody>
      </p:sp>
      <p:sp>
        <p:nvSpPr>
          <p:cNvPr id="12" name="Title 1"/>
          <p:cNvSpPr txBox="1">
            <a:spLocks/>
          </p:cNvSpPr>
          <p:nvPr/>
        </p:nvSpPr>
        <p:spPr>
          <a:xfrm>
            <a:off x="426781" y="717546"/>
            <a:ext cx="3914399" cy="850959"/>
          </a:xfrm>
          <a:prstGeom prst="rect">
            <a:avLst/>
          </a:prstGeom>
        </p:spPr>
        <p:txBody>
          <a:bodyPr/>
          <a:lstStyle>
            <a:lvl1pPr algn="l" defTabSz="1371807" rtl="0" eaLnBrk="1" latinLnBrk="0" hangingPunct="1">
              <a:lnSpc>
                <a:spcPct val="90000"/>
              </a:lnSpc>
              <a:spcBef>
                <a:spcPct val="0"/>
              </a:spcBef>
              <a:buNone/>
              <a:defRPr sz="4200" kern="1200" cap="none" baseline="0">
                <a:solidFill>
                  <a:schemeClr val="bg1"/>
                </a:solidFill>
                <a:latin typeface="+mj-lt"/>
                <a:ea typeface="+mj-ea"/>
                <a:cs typeface="+mj-cs"/>
              </a:defRPr>
            </a:lvl1pPr>
          </a:lstStyle>
          <a:p>
            <a:r>
              <a:rPr lang="en-US" sz="3200" dirty="0">
                <a:solidFill>
                  <a:srgbClr val="379582"/>
                </a:solidFill>
              </a:rPr>
              <a:t>Engineering Lab Objective</a:t>
            </a:r>
          </a:p>
        </p:txBody>
      </p:sp>
      <p:sp>
        <p:nvSpPr>
          <p:cNvPr id="13" name="Rounded Rectangle 12"/>
          <p:cNvSpPr>
            <a:spLocks noChangeAspect="1"/>
          </p:cNvSpPr>
          <p:nvPr/>
        </p:nvSpPr>
        <p:spPr>
          <a:xfrm>
            <a:off x="5491398" y="3246115"/>
            <a:ext cx="609600" cy="609600"/>
          </a:xfrm>
          <a:prstGeom prst="roundRect">
            <a:avLst>
              <a:gd name="adj" fmla="val 50000"/>
            </a:avLst>
          </a:prstGeom>
          <a:solidFill>
            <a:schemeClr val="accent4"/>
          </a:solidFill>
          <a:ln w="57150">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2"/>
              </a:solidFill>
              <a:latin typeface="Roboto Medium" panose="02000000000000000000" pitchFamily="2" charset="0"/>
              <a:ea typeface="Roboto Medium" panose="02000000000000000000" pitchFamily="2" charset="0"/>
            </a:endParaRPr>
          </a:p>
        </p:txBody>
      </p:sp>
      <p:sp>
        <p:nvSpPr>
          <p:cNvPr id="16" name="TextBox 15"/>
          <p:cNvSpPr txBox="1"/>
          <p:nvPr/>
        </p:nvSpPr>
        <p:spPr>
          <a:xfrm>
            <a:off x="6314367" y="3307081"/>
            <a:ext cx="4937760" cy="579646"/>
          </a:xfrm>
          <a:prstGeom prst="rect">
            <a:avLst/>
          </a:prstGeom>
          <a:noFill/>
        </p:spPr>
        <p:txBody>
          <a:bodyPr wrap="square" rtlCol="0">
            <a:spAutoFit/>
          </a:bodyPr>
          <a:lstStyle/>
          <a:p>
            <a:pPr>
              <a:lnSpc>
                <a:spcPts val="1600"/>
              </a:lnSpc>
              <a:spcAft>
                <a:spcPts val="600"/>
              </a:spcAft>
            </a:pPr>
            <a:r>
              <a:rPr lang="en-US" sz="1867" dirty="0">
                <a:solidFill>
                  <a:schemeClr val="accent4">
                    <a:lumMod val="60000"/>
                    <a:lumOff val="40000"/>
                  </a:schemeClr>
                </a:solidFill>
                <a:effectLst>
                  <a:outerShdw blurRad="38100" dist="38100" dir="2700000" algn="tl">
                    <a:srgbClr val="000000">
                      <a:alpha val="43137"/>
                    </a:srgbClr>
                  </a:outerShdw>
                </a:effectLst>
                <a:latin typeface="+mj-lt"/>
              </a:rPr>
              <a:t>MATERIAL</a:t>
            </a:r>
          </a:p>
          <a:p>
            <a:pPr>
              <a:lnSpc>
                <a:spcPts val="1600"/>
              </a:lnSpc>
              <a:spcAft>
                <a:spcPts val="600"/>
              </a:spcAft>
            </a:pPr>
            <a:r>
              <a:rPr lang="en-US" sz="1200" dirty="0">
                <a:solidFill>
                  <a:schemeClr val="bg1"/>
                </a:solidFill>
              </a:rPr>
              <a:t>Fluid, structures, </a:t>
            </a:r>
            <a:r>
              <a:rPr lang="id-ID" sz="1200" dirty="0">
                <a:solidFill>
                  <a:schemeClr val="bg1"/>
                </a:solidFill>
              </a:rPr>
              <a:t>metallic and non-metallic</a:t>
            </a:r>
            <a:endParaRPr lang="en-US" sz="1400" dirty="0">
              <a:solidFill>
                <a:schemeClr val="bg1"/>
              </a:solidFill>
              <a:latin typeface="+mj-lt"/>
            </a:endParaRPr>
          </a:p>
        </p:txBody>
      </p:sp>
      <p:sp>
        <p:nvSpPr>
          <p:cNvPr id="20" name="Rounded Rectangle 19"/>
          <p:cNvSpPr>
            <a:spLocks noChangeAspect="1"/>
          </p:cNvSpPr>
          <p:nvPr/>
        </p:nvSpPr>
        <p:spPr>
          <a:xfrm>
            <a:off x="5491398" y="4160512"/>
            <a:ext cx="609600" cy="609600"/>
          </a:xfrm>
          <a:prstGeom prst="roundRect">
            <a:avLst>
              <a:gd name="adj" fmla="val 50000"/>
            </a:avLst>
          </a:prstGeom>
          <a:solidFill>
            <a:srgbClr val="4DDA8D"/>
          </a:solidFill>
          <a:ln w="57150">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2"/>
              </a:solidFill>
              <a:latin typeface="Roboto Medium" panose="02000000000000000000" pitchFamily="2" charset="0"/>
              <a:ea typeface="Roboto Medium" panose="02000000000000000000" pitchFamily="2" charset="0"/>
            </a:endParaRPr>
          </a:p>
        </p:txBody>
      </p:sp>
      <p:sp>
        <p:nvSpPr>
          <p:cNvPr id="21" name="TextBox 20"/>
          <p:cNvSpPr txBox="1"/>
          <p:nvPr/>
        </p:nvSpPr>
        <p:spPr>
          <a:xfrm>
            <a:off x="6300769" y="4187595"/>
            <a:ext cx="4937760" cy="579646"/>
          </a:xfrm>
          <a:prstGeom prst="rect">
            <a:avLst/>
          </a:prstGeom>
          <a:noFill/>
        </p:spPr>
        <p:txBody>
          <a:bodyPr wrap="square" rtlCol="0">
            <a:spAutoFit/>
          </a:bodyPr>
          <a:lstStyle/>
          <a:p>
            <a:pPr>
              <a:lnSpc>
                <a:spcPts val="1600"/>
              </a:lnSpc>
              <a:spcAft>
                <a:spcPts val="600"/>
              </a:spcAft>
            </a:pPr>
            <a:r>
              <a:rPr lang="en-US" sz="1867" dirty="0">
                <a:solidFill>
                  <a:schemeClr val="accent1"/>
                </a:solidFill>
                <a:effectLst>
                  <a:outerShdw blurRad="38100" dist="38100" dir="2700000" algn="tl">
                    <a:srgbClr val="000000">
                      <a:alpha val="43137"/>
                    </a:srgbClr>
                  </a:outerShdw>
                </a:effectLst>
                <a:latin typeface="+mj-lt"/>
              </a:rPr>
              <a:t>CAPABILITIES</a:t>
            </a:r>
          </a:p>
          <a:p>
            <a:pPr>
              <a:lnSpc>
                <a:spcPts val="1600"/>
              </a:lnSpc>
              <a:spcAft>
                <a:spcPts val="600"/>
              </a:spcAft>
            </a:pPr>
            <a:r>
              <a:rPr lang="en-US" sz="1200" dirty="0">
                <a:solidFill>
                  <a:schemeClr val="bg1"/>
                </a:solidFill>
              </a:rPr>
              <a:t>E</a:t>
            </a:r>
            <a:r>
              <a:rPr lang="id-ID" sz="1200" dirty="0">
                <a:solidFill>
                  <a:schemeClr val="bg1"/>
                </a:solidFill>
              </a:rPr>
              <a:t>quipment</a:t>
            </a:r>
            <a:r>
              <a:rPr lang="en-US" sz="1200" dirty="0">
                <a:solidFill>
                  <a:schemeClr val="bg1"/>
                </a:solidFill>
              </a:rPr>
              <a:t>, </a:t>
            </a:r>
            <a:r>
              <a:rPr lang="id-ID" sz="1200" dirty="0">
                <a:solidFill>
                  <a:schemeClr val="bg1"/>
                </a:solidFill>
              </a:rPr>
              <a:t>software</a:t>
            </a:r>
            <a:r>
              <a:rPr lang="en-US" sz="1200" dirty="0">
                <a:solidFill>
                  <a:schemeClr val="bg1"/>
                </a:solidFill>
              </a:rPr>
              <a:t>, and facility</a:t>
            </a:r>
            <a:endParaRPr lang="en-US" sz="1400" dirty="0">
              <a:solidFill>
                <a:schemeClr val="bg1"/>
              </a:solidFill>
              <a:latin typeface="+mj-lt"/>
            </a:endParaRPr>
          </a:p>
        </p:txBody>
      </p:sp>
      <p:sp>
        <p:nvSpPr>
          <p:cNvPr id="22" name="Rounded Rectangle 21"/>
          <p:cNvSpPr>
            <a:spLocks noChangeAspect="1"/>
          </p:cNvSpPr>
          <p:nvPr/>
        </p:nvSpPr>
        <p:spPr>
          <a:xfrm>
            <a:off x="5491398" y="5135855"/>
            <a:ext cx="609600" cy="609600"/>
          </a:xfrm>
          <a:prstGeom prst="roundRect">
            <a:avLst>
              <a:gd name="adj" fmla="val 50000"/>
            </a:avLst>
          </a:prstGeom>
          <a:solidFill>
            <a:schemeClr val="accent4">
              <a:lumMod val="75000"/>
            </a:schemeClr>
          </a:solidFill>
          <a:ln w="57150">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2"/>
              </a:solidFill>
              <a:latin typeface="Roboto Medium" panose="02000000000000000000" pitchFamily="2" charset="0"/>
              <a:ea typeface="Roboto Medium" panose="02000000000000000000" pitchFamily="2" charset="0"/>
            </a:endParaRPr>
          </a:p>
        </p:txBody>
      </p:sp>
      <p:sp>
        <p:nvSpPr>
          <p:cNvPr id="23" name="TextBox 22"/>
          <p:cNvSpPr txBox="1"/>
          <p:nvPr/>
        </p:nvSpPr>
        <p:spPr>
          <a:xfrm>
            <a:off x="6314367" y="5196587"/>
            <a:ext cx="4937760" cy="579646"/>
          </a:xfrm>
          <a:prstGeom prst="rect">
            <a:avLst/>
          </a:prstGeom>
          <a:noFill/>
        </p:spPr>
        <p:txBody>
          <a:bodyPr wrap="square" rtlCol="0">
            <a:spAutoFit/>
          </a:bodyPr>
          <a:lstStyle/>
          <a:p>
            <a:pPr>
              <a:lnSpc>
                <a:spcPts val="1600"/>
              </a:lnSpc>
              <a:spcAft>
                <a:spcPts val="600"/>
              </a:spcAft>
            </a:pPr>
            <a:r>
              <a:rPr lang="en-US" sz="1867" dirty="0">
                <a:solidFill>
                  <a:schemeClr val="accent1">
                    <a:lumMod val="75000"/>
                  </a:schemeClr>
                </a:solidFill>
                <a:effectLst>
                  <a:outerShdw blurRad="38100" dist="38100" dir="2700000" algn="tl">
                    <a:srgbClr val="000000">
                      <a:alpha val="43137"/>
                    </a:srgbClr>
                  </a:outerShdw>
                </a:effectLst>
                <a:latin typeface="+mj-lt"/>
              </a:rPr>
              <a:t>FACTUAL INFORMATION</a:t>
            </a:r>
          </a:p>
          <a:p>
            <a:pPr>
              <a:lnSpc>
                <a:spcPts val="1600"/>
              </a:lnSpc>
              <a:spcAft>
                <a:spcPts val="600"/>
              </a:spcAft>
            </a:pPr>
            <a:r>
              <a:rPr lang="en-US" sz="1200" dirty="0">
                <a:solidFill>
                  <a:schemeClr val="bg1"/>
                </a:solidFill>
              </a:rPr>
              <a:t>Interpreted data without findings, conclusions or causal factors</a:t>
            </a:r>
            <a:endParaRPr lang="en-US" sz="1400" dirty="0">
              <a:solidFill>
                <a:schemeClr val="bg1"/>
              </a:solidFill>
              <a:latin typeface="+mj-lt"/>
            </a:endParaRPr>
          </a:p>
        </p:txBody>
      </p:sp>
      <p:sp>
        <p:nvSpPr>
          <p:cNvPr id="24" name="Rounded Rectangle 23"/>
          <p:cNvSpPr>
            <a:spLocks noChangeAspect="1"/>
          </p:cNvSpPr>
          <p:nvPr/>
        </p:nvSpPr>
        <p:spPr>
          <a:xfrm>
            <a:off x="5493101" y="6111211"/>
            <a:ext cx="609600" cy="609600"/>
          </a:xfrm>
          <a:prstGeom prst="roundRect">
            <a:avLst>
              <a:gd name="adj" fmla="val 50000"/>
            </a:avLst>
          </a:prstGeom>
          <a:solidFill>
            <a:schemeClr val="accent1">
              <a:lumMod val="75000"/>
            </a:schemeClr>
          </a:solidFill>
          <a:ln w="57150">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2"/>
              </a:solidFill>
              <a:latin typeface="Roboto Medium" panose="02000000000000000000" pitchFamily="2" charset="0"/>
              <a:ea typeface="Roboto Medium" panose="02000000000000000000" pitchFamily="2" charset="0"/>
            </a:endParaRPr>
          </a:p>
        </p:txBody>
      </p:sp>
      <p:sp>
        <p:nvSpPr>
          <p:cNvPr id="25" name="TextBox 24"/>
          <p:cNvSpPr txBox="1"/>
          <p:nvPr/>
        </p:nvSpPr>
        <p:spPr>
          <a:xfrm>
            <a:off x="6314367" y="6077101"/>
            <a:ext cx="4937760" cy="537519"/>
          </a:xfrm>
          <a:prstGeom prst="rect">
            <a:avLst/>
          </a:prstGeom>
          <a:noFill/>
        </p:spPr>
        <p:txBody>
          <a:bodyPr wrap="square" rtlCol="0">
            <a:spAutoFit/>
          </a:bodyPr>
          <a:lstStyle/>
          <a:p>
            <a:pPr>
              <a:lnSpc>
                <a:spcPts val="1600"/>
              </a:lnSpc>
              <a:spcAft>
                <a:spcPts val="400"/>
              </a:spcAft>
            </a:pPr>
            <a:r>
              <a:rPr lang="en-US" sz="1867" dirty="0">
                <a:solidFill>
                  <a:schemeClr val="accent1">
                    <a:lumMod val="75000"/>
                  </a:schemeClr>
                </a:solidFill>
                <a:effectLst>
                  <a:outerShdw blurRad="38100" dist="38100" dir="2700000" algn="tl">
                    <a:srgbClr val="000000">
                      <a:alpha val="43137"/>
                    </a:srgbClr>
                  </a:outerShdw>
                </a:effectLst>
                <a:latin typeface="+mj-lt"/>
              </a:rPr>
              <a:t>INVESTIGATION</a:t>
            </a:r>
          </a:p>
          <a:p>
            <a:pPr>
              <a:lnSpc>
                <a:spcPts val="1600"/>
              </a:lnSpc>
              <a:spcAft>
                <a:spcPts val="600"/>
              </a:spcAft>
            </a:pPr>
            <a:r>
              <a:rPr lang="en-US" sz="1200" dirty="0">
                <a:solidFill>
                  <a:schemeClr val="bg1"/>
                </a:solidFill>
              </a:rPr>
              <a:t>Investigated occurrences, safety studies, and technical assistance</a:t>
            </a:r>
            <a:endParaRPr lang="en-US" sz="1400" dirty="0">
              <a:solidFill>
                <a:schemeClr val="bg1"/>
              </a:solidFill>
              <a:latin typeface="+mj-lt"/>
            </a:endParaRPr>
          </a:p>
        </p:txBody>
      </p:sp>
    </p:spTree>
    <p:extLst>
      <p:ext uri="{BB962C8B-B14F-4D97-AF65-F5344CB8AC3E}">
        <p14:creationId xmlns:p14="http://schemas.microsoft.com/office/powerpoint/2010/main" val="24754990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0-#ppt_h/2"/>
                                          </p:val>
                                        </p:tav>
                                        <p:tav tm="100000">
                                          <p:val>
                                            <p:strVal val="#ppt_y"/>
                                          </p:val>
                                        </p:tav>
                                      </p:tavLst>
                                    </p:anim>
                                  </p:childTnLst>
                                </p:cTn>
                              </p:par>
                              <p:par>
                                <p:cTn id="14" presetID="10" presetClass="entr" presetSubtype="0" fill="hold" grpId="0" nodeType="withEffect">
                                  <p:stCondLst>
                                    <p:cond delay="0"/>
                                  </p:stCondLst>
                                  <p:iterate type="wd">
                                    <p:tmPct val="10000"/>
                                  </p:iterate>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2" presetClass="entr" presetSubtype="1"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0-#ppt_h/2"/>
                                          </p:val>
                                        </p:tav>
                                        <p:tav tm="100000">
                                          <p:val>
                                            <p:strVal val="#ppt_y"/>
                                          </p:val>
                                        </p:tav>
                                      </p:tavLst>
                                    </p:anim>
                                  </p:childTnLst>
                                </p:cTn>
                              </p:par>
                              <p:par>
                                <p:cTn id="21" presetID="10" presetClass="entr" presetSubtype="0" fill="hold" grpId="0" nodeType="withEffect">
                                  <p:stCondLst>
                                    <p:cond delay="0"/>
                                  </p:stCondLst>
                                  <p:iterate type="wd">
                                    <p:tmPct val="10000"/>
                                  </p:iterate>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2" presetClass="entr" presetSubtype="1"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0-#ppt_h/2"/>
                                          </p:val>
                                        </p:tav>
                                        <p:tav tm="100000">
                                          <p:val>
                                            <p:strVal val="#ppt_y"/>
                                          </p:val>
                                        </p:tav>
                                      </p:tavLst>
                                    </p:anim>
                                  </p:childTnLst>
                                </p:cTn>
                              </p:par>
                              <p:par>
                                <p:cTn id="28" presetID="10" presetClass="entr" presetSubtype="0" fill="hold" grpId="0" nodeType="withEffect">
                                  <p:stCondLst>
                                    <p:cond delay="0"/>
                                  </p:stCondLst>
                                  <p:iterate type="wd">
                                    <p:tmPct val="10000"/>
                                  </p:iterate>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2" presetClass="entr" presetSubtype="1"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iterate type="wd">
                                    <p:tmPct val="10000"/>
                                  </p:iterate>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2" presetClass="entr" presetSubtype="1"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ppt_x"/>
                                          </p:val>
                                        </p:tav>
                                        <p:tav tm="100000">
                                          <p:val>
                                            <p:strVal val="#ppt_x"/>
                                          </p:val>
                                        </p:tav>
                                      </p:tavLst>
                                    </p:anim>
                                    <p:anim calcmode="lin" valueType="num">
                                      <p:cBhvr additive="base">
                                        <p:cTn id="41" dur="500" fill="hold"/>
                                        <p:tgtEl>
                                          <p:spTgt spid="20"/>
                                        </p:tgtEl>
                                        <p:attrNameLst>
                                          <p:attrName>ppt_y</p:attrName>
                                        </p:attrNameLst>
                                      </p:cBhvr>
                                      <p:tavLst>
                                        <p:tav tm="0">
                                          <p:val>
                                            <p:strVal val="0-#ppt_h/2"/>
                                          </p:val>
                                        </p:tav>
                                        <p:tav tm="100000">
                                          <p:val>
                                            <p:strVal val="#ppt_y"/>
                                          </p:val>
                                        </p:tav>
                                      </p:tavLst>
                                    </p:anim>
                                  </p:childTnLst>
                                </p:cTn>
                              </p:par>
                              <p:par>
                                <p:cTn id="42" presetID="10" presetClass="entr" presetSubtype="0" fill="hold" grpId="0" nodeType="withEffect">
                                  <p:stCondLst>
                                    <p:cond delay="0"/>
                                  </p:stCondLst>
                                  <p:iterate type="wd">
                                    <p:tmPct val="10000"/>
                                  </p:iterate>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par>
                                <p:cTn id="45" presetID="2" presetClass="entr" presetSubtype="1"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0-#ppt_h/2"/>
                                          </p:val>
                                        </p:tav>
                                        <p:tav tm="100000">
                                          <p:val>
                                            <p:strVal val="#ppt_y"/>
                                          </p:val>
                                        </p:tav>
                                      </p:tavLst>
                                    </p:anim>
                                  </p:childTnLst>
                                </p:cTn>
                              </p:par>
                              <p:par>
                                <p:cTn id="49" presetID="10" presetClass="entr" presetSubtype="0" fill="hold" grpId="0" nodeType="withEffect">
                                  <p:stCondLst>
                                    <p:cond delay="0"/>
                                  </p:stCondLst>
                                  <p:iterate type="wd">
                                    <p:tmPct val="10000"/>
                                  </p:iterate>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par>
                                <p:cTn id="52" presetID="2" presetClass="entr" presetSubtype="1"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500" fill="hold"/>
                                        <p:tgtEl>
                                          <p:spTgt spid="24"/>
                                        </p:tgtEl>
                                        <p:attrNameLst>
                                          <p:attrName>ppt_x</p:attrName>
                                        </p:attrNameLst>
                                      </p:cBhvr>
                                      <p:tavLst>
                                        <p:tav tm="0">
                                          <p:val>
                                            <p:strVal val="#ppt_x"/>
                                          </p:val>
                                        </p:tav>
                                        <p:tav tm="100000">
                                          <p:val>
                                            <p:strVal val="#ppt_x"/>
                                          </p:val>
                                        </p:tav>
                                      </p:tavLst>
                                    </p:anim>
                                    <p:anim calcmode="lin" valueType="num">
                                      <p:cBhvr additive="base">
                                        <p:cTn id="55" dur="500" fill="hold"/>
                                        <p:tgtEl>
                                          <p:spTgt spid="24"/>
                                        </p:tgtEl>
                                        <p:attrNameLst>
                                          <p:attrName>ppt_y</p:attrName>
                                        </p:attrNameLst>
                                      </p:cBhvr>
                                      <p:tavLst>
                                        <p:tav tm="0">
                                          <p:val>
                                            <p:strVal val="0-#ppt_h/2"/>
                                          </p:val>
                                        </p:tav>
                                        <p:tav tm="100000">
                                          <p:val>
                                            <p:strVal val="#ppt_y"/>
                                          </p:val>
                                        </p:tav>
                                      </p:tavLst>
                                    </p:anim>
                                  </p:childTnLst>
                                </p:cTn>
                              </p:par>
                              <p:par>
                                <p:cTn id="56" presetID="10" presetClass="entr" presetSubtype="0" fill="hold" grpId="0" nodeType="withEffect">
                                  <p:stCondLst>
                                    <p:cond delay="0"/>
                                  </p:stCondLst>
                                  <p:iterate type="wd">
                                    <p:tmPct val="10000"/>
                                  </p:iterate>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animBg="1"/>
      <p:bldP spid="15" grpId="0"/>
      <p:bldP spid="17" grpId="0" animBg="1"/>
      <p:bldP spid="18" grpId="0"/>
      <p:bldP spid="19" grpId="0"/>
      <p:bldP spid="13" grpId="0" animBg="1"/>
      <p:bldP spid="16" grpId="0"/>
      <p:bldP spid="20" grpId="0" animBg="1"/>
      <p:bldP spid="21" grpId="0"/>
      <p:bldP spid="22" grpId="0" animBg="1"/>
      <p:bldP spid="23" grpId="0"/>
      <p:bldP spid="24" grpId="0" animBg="1"/>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440031" y="415978"/>
            <a:ext cx="3311939" cy="748138"/>
            <a:chOff x="482674" y="1268795"/>
            <a:chExt cx="2601811" cy="748138"/>
          </a:xfrm>
        </p:grpSpPr>
        <p:grpSp>
          <p:nvGrpSpPr>
            <p:cNvPr id="15" name="Group 14"/>
            <p:cNvGrpSpPr/>
            <p:nvPr/>
          </p:nvGrpSpPr>
          <p:grpSpPr>
            <a:xfrm>
              <a:off x="482674" y="1479942"/>
              <a:ext cx="673791" cy="536991"/>
              <a:chOff x="-579170" y="631041"/>
              <a:chExt cx="739736" cy="589547"/>
            </a:xfrm>
          </p:grpSpPr>
          <p:cxnSp>
            <p:nvCxnSpPr>
              <p:cNvPr id="20" name="Straight Connector 19"/>
              <p:cNvCxnSpPr/>
              <p:nvPr/>
            </p:nvCxnSpPr>
            <p:spPr>
              <a:xfrm>
                <a:off x="-565474" y="631041"/>
                <a:ext cx="0" cy="589547"/>
              </a:xfrm>
              <a:prstGeom prst="line">
                <a:avLst/>
              </a:prstGeom>
              <a:ln w="63500">
                <a:solidFill>
                  <a:schemeClr val="accent1">
                    <a:alpha val="73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579170" y="1200470"/>
                <a:ext cx="739736" cy="1"/>
              </a:xfrm>
              <a:prstGeom prst="line">
                <a:avLst/>
              </a:prstGeom>
              <a:ln w="63500">
                <a:solidFill>
                  <a:schemeClr val="accent1">
                    <a:alpha val="73000"/>
                  </a:schemeClr>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rot="10800000">
              <a:off x="2410694" y="1268795"/>
              <a:ext cx="673791" cy="536991"/>
              <a:chOff x="2179045" y="642053"/>
              <a:chExt cx="739736" cy="589547"/>
            </a:xfrm>
          </p:grpSpPr>
          <p:cxnSp>
            <p:nvCxnSpPr>
              <p:cNvPr id="18" name="Straight Connector 17"/>
              <p:cNvCxnSpPr/>
              <p:nvPr/>
            </p:nvCxnSpPr>
            <p:spPr>
              <a:xfrm>
                <a:off x="2202580" y="642053"/>
                <a:ext cx="0" cy="589547"/>
              </a:xfrm>
              <a:prstGeom prst="line">
                <a:avLst/>
              </a:prstGeom>
              <a:ln w="63500">
                <a:solidFill>
                  <a:schemeClr val="accent1">
                    <a:alpha val="73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2179045" y="1211478"/>
                <a:ext cx="739736" cy="1"/>
              </a:xfrm>
              <a:prstGeom prst="line">
                <a:avLst/>
              </a:prstGeom>
              <a:ln w="63500">
                <a:solidFill>
                  <a:schemeClr val="accent1">
                    <a:alpha val="73000"/>
                  </a:schemeClr>
                </a:solidFill>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658874" y="1395126"/>
              <a:ext cx="2363844" cy="461665"/>
            </a:xfrm>
            <a:prstGeom prst="rect">
              <a:avLst/>
            </a:prstGeom>
            <a:noFill/>
          </p:spPr>
          <p:txBody>
            <a:bodyPr wrap="square" rtlCol="0">
              <a:spAutoFit/>
            </a:bodyPr>
            <a:lstStyle/>
            <a:p>
              <a:pPr algn="ctr"/>
              <a:r>
                <a:rPr lang="en-US" sz="2400" b="1" dirty="0">
                  <a:solidFill>
                    <a:srgbClr val="00386E"/>
                  </a:solidFill>
                </a:rPr>
                <a:t>Flight Recorder</a:t>
              </a:r>
            </a:p>
          </p:txBody>
        </p:sp>
      </p:grpSp>
      <p:grpSp>
        <p:nvGrpSpPr>
          <p:cNvPr id="26" name="Group 25"/>
          <p:cNvGrpSpPr/>
          <p:nvPr/>
        </p:nvGrpSpPr>
        <p:grpSpPr>
          <a:xfrm>
            <a:off x="792509" y="1783098"/>
            <a:ext cx="2805325" cy="4323482"/>
            <a:chOff x="792509" y="1783098"/>
            <a:chExt cx="2805325" cy="4323482"/>
          </a:xfrm>
        </p:grpSpPr>
        <p:sp>
          <p:nvSpPr>
            <p:cNvPr id="2" name="TextBox 1"/>
            <p:cNvSpPr txBox="1"/>
            <p:nvPr/>
          </p:nvSpPr>
          <p:spPr>
            <a:xfrm>
              <a:off x="792509" y="4543053"/>
              <a:ext cx="2805325" cy="338554"/>
            </a:xfrm>
            <a:prstGeom prst="rect">
              <a:avLst/>
            </a:prstGeom>
            <a:noFill/>
          </p:spPr>
          <p:txBody>
            <a:bodyPr wrap="square" rtlCol="0">
              <a:spAutoFit/>
            </a:bodyPr>
            <a:lstStyle/>
            <a:p>
              <a:pPr algn="ctr"/>
              <a:r>
                <a:rPr lang="en-US" sz="1600" dirty="0">
                  <a:solidFill>
                    <a:srgbClr val="00386E"/>
                  </a:solidFill>
                  <a:latin typeface="+mj-lt"/>
                </a:rPr>
                <a:t>Reception &amp; Preparation </a:t>
              </a:r>
            </a:p>
          </p:txBody>
        </p:sp>
        <p:sp>
          <p:nvSpPr>
            <p:cNvPr id="3" name="Freeform 97"/>
            <p:cNvSpPr>
              <a:spLocks/>
            </p:cNvSpPr>
            <p:nvPr/>
          </p:nvSpPr>
          <p:spPr bwMode="auto">
            <a:xfrm>
              <a:off x="1881091" y="4126455"/>
              <a:ext cx="383161" cy="243159"/>
            </a:xfrm>
            <a:custGeom>
              <a:avLst/>
              <a:gdLst>
                <a:gd name="T0" fmla="*/ 23 w 44"/>
                <a:gd name="T1" fmla="*/ 28 h 28"/>
                <a:gd name="T2" fmla="*/ 21 w 44"/>
                <a:gd name="T3" fmla="*/ 28 h 28"/>
                <a:gd name="T4" fmla="*/ 1 w 44"/>
                <a:gd name="T5" fmla="*/ 8 h 28"/>
                <a:gd name="T6" fmla="*/ 1 w 44"/>
                <a:gd name="T7" fmla="*/ 5 h 28"/>
                <a:gd name="T8" fmla="*/ 5 w 44"/>
                <a:gd name="T9" fmla="*/ 1 h 28"/>
                <a:gd name="T10" fmla="*/ 8 w 44"/>
                <a:gd name="T11" fmla="*/ 1 h 28"/>
                <a:gd name="T12" fmla="*/ 22 w 44"/>
                <a:gd name="T13" fmla="*/ 15 h 28"/>
                <a:gd name="T14" fmla="*/ 36 w 44"/>
                <a:gd name="T15" fmla="*/ 1 h 28"/>
                <a:gd name="T16" fmla="*/ 39 w 44"/>
                <a:gd name="T17" fmla="*/ 1 h 28"/>
                <a:gd name="T18" fmla="*/ 43 w 44"/>
                <a:gd name="T19" fmla="*/ 5 h 28"/>
                <a:gd name="T20" fmla="*/ 43 w 44"/>
                <a:gd name="T21" fmla="*/ 8 h 28"/>
                <a:gd name="T22" fmla="*/ 23 w 44"/>
                <a:gd name="T2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28">
                  <a:moveTo>
                    <a:pt x="23" y="28"/>
                  </a:moveTo>
                  <a:cubicBezTo>
                    <a:pt x="22" y="28"/>
                    <a:pt x="21" y="28"/>
                    <a:pt x="21" y="28"/>
                  </a:cubicBezTo>
                  <a:cubicBezTo>
                    <a:pt x="1" y="8"/>
                    <a:pt x="1" y="8"/>
                    <a:pt x="1" y="8"/>
                  </a:cubicBezTo>
                  <a:cubicBezTo>
                    <a:pt x="0" y="7"/>
                    <a:pt x="0" y="6"/>
                    <a:pt x="1" y="5"/>
                  </a:cubicBezTo>
                  <a:cubicBezTo>
                    <a:pt x="5" y="1"/>
                    <a:pt x="5" y="1"/>
                    <a:pt x="5" y="1"/>
                  </a:cubicBezTo>
                  <a:cubicBezTo>
                    <a:pt x="6" y="0"/>
                    <a:pt x="7" y="0"/>
                    <a:pt x="8" y="1"/>
                  </a:cubicBezTo>
                  <a:cubicBezTo>
                    <a:pt x="22" y="15"/>
                    <a:pt x="22" y="15"/>
                    <a:pt x="22" y="15"/>
                  </a:cubicBezTo>
                  <a:cubicBezTo>
                    <a:pt x="36" y="1"/>
                    <a:pt x="36" y="1"/>
                    <a:pt x="36" y="1"/>
                  </a:cubicBezTo>
                  <a:cubicBezTo>
                    <a:pt x="37" y="0"/>
                    <a:pt x="38" y="0"/>
                    <a:pt x="39" y="1"/>
                  </a:cubicBezTo>
                  <a:cubicBezTo>
                    <a:pt x="43" y="5"/>
                    <a:pt x="43" y="5"/>
                    <a:pt x="43" y="5"/>
                  </a:cubicBezTo>
                  <a:cubicBezTo>
                    <a:pt x="44" y="6"/>
                    <a:pt x="44" y="7"/>
                    <a:pt x="43" y="8"/>
                  </a:cubicBezTo>
                  <a:lnTo>
                    <a:pt x="23" y="28"/>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pic>
          <p:nvPicPr>
            <p:cNvPr id="10" name="Picture Placeholder 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066833" y="1783098"/>
              <a:ext cx="2011680" cy="2011680"/>
            </a:xfrm>
            <a:custGeom>
              <a:avLst/>
              <a:gdLst>
                <a:gd name="connsiteX0" fmla="*/ 1005840 w 2011680"/>
                <a:gd name="connsiteY0" fmla="*/ 0 h 2011680"/>
                <a:gd name="connsiteX1" fmla="*/ 2011680 w 2011680"/>
                <a:gd name="connsiteY1" fmla="*/ 1005840 h 2011680"/>
                <a:gd name="connsiteX2" fmla="*/ 1005840 w 2011680"/>
                <a:gd name="connsiteY2" fmla="*/ 2011680 h 2011680"/>
                <a:gd name="connsiteX3" fmla="*/ 0 w 2011680"/>
                <a:gd name="connsiteY3" fmla="*/ 1005840 h 2011680"/>
                <a:gd name="connsiteX4" fmla="*/ 1005840 w 2011680"/>
                <a:gd name="connsiteY4" fmla="*/ 0 h 20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2011680">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p:spPr>
        </p:pic>
        <p:sp>
          <p:nvSpPr>
            <p:cNvPr id="22" name="Rectangle 21"/>
            <p:cNvSpPr/>
            <p:nvPr/>
          </p:nvSpPr>
          <p:spPr>
            <a:xfrm>
              <a:off x="1125383" y="5167861"/>
              <a:ext cx="2139576" cy="938719"/>
            </a:xfrm>
            <a:prstGeom prst="rect">
              <a:avLst/>
            </a:prstGeom>
          </p:spPr>
          <p:txBody>
            <a:bodyPr wrap="square">
              <a:spAutoFit/>
            </a:bodyPr>
            <a:lstStyle/>
            <a:p>
              <a:pPr algn="ctr"/>
              <a:r>
                <a:rPr lang="en-US" sz="1100" dirty="0">
                  <a:solidFill>
                    <a:schemeClr val="bg1">
                      <a:lumMod val="50000"/>
                    </a:schemeClr>
                  </a:solidFill>
                </a:rPr>
                <a:t>Obtaining custody of flight recorders is one of the primary tasks of engineering lab members, the task includes the recovery and preparation</a:t>
              </a:r>
            </a:p>
          </p:txBody>
        </p:sp>
      </p:grpSp>
      <p:grpSp>
        <p:nvGrpSpPr>
          <p:cNvPr id="27" name="Group 26"/>
          <p:cNvGrpSpPr/>
          <p:nvPr/>
        </p:nvGrpSpPr>
        <p:grpSpPr>
          <a:xfrm>
            <a:off x="3474730" y="1783098"/>
            <a:ext cx="2560320" cy="3984927"/>
            <a:chOff x="3474730" y="1783098"/>
            <a:chExt cx="2560320" cy="3984927"/>
          </a:xfrm>
        </p:grpSpPr>
        <p:sp>
          <p:nvSpPr>
            <p:cNvPr id="4" name="TextBox 3"/>
            <p:cNvSpPr txBox="1"/>
            <p:nvPr/>
          </p:nvSpPr>
          <p:spPr>
            <a:xfrm>
              <a:off x="3474730" y="4543053"/>
              <a:ext cx="2560320" cy="523220"/>
            </a:xfrm>
            <a:prstGeom prst="rect">
              <a:avLst/>
            </a:prstGeom>
            <a:noFill/>
          </p:spPr>
          <p:txBody>
            <a:bodyPr wrap="square" rtlCol="0">
              <a:spAutoFit/>
            </a:bodyPr>
            <a:lstStyle/>
            <a:p>
              <a:pPr algn="ctr"/>
              <a:r>
                <a:rPr lang="en-US" sz="1600" dirty="0">
                  <a:solidFill>
                    <a:srgbClr val="00386E"/>
                  </a:solidFill>
                  <a:latin typeface="+mj-lt"/>
                </a:rPr>
                <a:t>Download &amp; Processing</a:t>
              </a:r>
              <a:endParaRPr lang="en-US" sz="1600" i="1" dirty="0">
                <a:solidFill>
                  <a:srgbClr val="00386E"/>
                </a:solidFill>
              </a:endParaRPr>
            </a:p>
            <a:p>
              <a:pPr algn="ctr"/>
              <a:endParaRPr lang="en-US" sz="1200" i="1" dirty="0">
                <a:solidFill>
                  <a:srgbClr val="00386E"/>
                </a:solidFill>
              </a:endParaRPr>
            </a:p>
          </p:txBody>
        </p:sp>
        <p:sp>
          <p:nvSpPr>
            <p:cNvPr id="5" name="Freeform 97"/>
            <p:cNvSpPr>
              <a:spLocks/>
            </p:cNvSpPr>
            <p:nvPr/>
          </p:nvSpPr>
          <p:spPr bwMode="auto">
            <a:xfrm>
              <a:off x="4563311" y="4126455"/>
              <a:ext cx="383161" cy="243159"/>
            </a:xfrm>
            <a:custGeom>
              <a:avLst/>
              <a:gdLst>
                <a:gd name="T0" fmla="*/ 23 w 44"/>
                <a:gd name="T1" fmla="*/ 28 h 28"/>
                <a:gd name="T2" fmla="*/ 21 w 44"/>
                <a:gd name="T3" fmla="*/ 28 h 28"/>
                <a:gd name="T4" fmla="*/ 1 w 44"/>
                <a:gd name="T5" fmla="*/ 8 h 28"/>
                <a:gd name="T6" fmla="*/ 1 w 44"/>
                <a:gd name="T7" fmla="*/ 5 h 28"/>
                <a:gd name="T8" fmla="*/ 5 w 44"/>
                <a:gd name="T9" fmla="*/ 1 h 28"/>
                <a:gd name="T10" fmla="*/ 8 w 44"/>
                <a:gd name="T11" fmla="*/ 1 h 28"/>
                <a:gd name="T12" fmla="*/ 22 w 44"/>
                <a:gd name="T13" fmla="*/ 15 h 28"/>
                <a:gd name="T14" fmla="*/ 36 w 44"/>
                <a:gd name="T15" fmla="*/ 1 h 28"/>
                <a:gd name="T16" fmla="*/ 39 w 44"/>
                <a:gd name="T17" fmla="*/ 1 h 28"/>
                <a:gd name="T18" fmla="*/ 43 w 44"/>
                <a:gd name="T19" fmla="*/ 5 h 28"/>
                <a:gd name="T20" fmla="*/ 43 w 44"/>
                <a:gd name="T21" fmla="*/ 8 h 28"/>
                <a:gd name="T22" fmla="*/ 23 w 44"/>
                <a:gd name="T2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28">
                  <a:moveTo>
                    <a:pt x="23" y="28"/>
                  </a:moveTo>
                  <a:cubicBezTo>
                    <a:pt x="22" y="28"/>
                    <a:pt x="21" y="28"/>
                    <a:pt x="21" y="28"/>
                  </a:cubicBezTo>
                  <a:cubicBezTo>
                    <a:pt x="1" y="8"/>
                    <a:pt x="1" y="8"/>
                    <a:pt x="1" y="8"/>
                  </a:cubicBezTo>
                  <a:cubicBezTo>
                    <a:pt x="0" y="7"/>
                    <a:pt x="0" y="6"/>
                    <a:pt x="1" y="5"/>
                  </a:cubicBezTo>
                  <a:cubicBezTo>
                    <a:pt x="5" y="1"/>
                    <a:pt x="5" y="1"/>
                    <a:pt x="5" y="1"/>
                  </a:cubicBezTo>
                  <a:cubicBezTo>
                    <a:pt x="6" y="0"/>
                    <a:pt x="7" y="0"/>
                    <a:pt x="8" y="1"/>
                  </a:cubicBezTo>
                  <a:cubicBezTo>
                    <a:pt x="22" y="15"/>
                    <a:pt x="22" y="15"/>
                    <a:pt x="22" y="15"/>
                  </a:cubicBezTo>
                  <a:cubicBezTo>
                    <a:pt x="36" y="1"/>
                    <a:pt x="36" y="1"/>
                    <a:pt x="36" y="1"/>
                  </a:cubicBezTo>
                  <a:cubicBezTo>
                    <a:pt x="37" y="0"/>
                    <a:pt x="38" y="0"/>
                    <a:pt x="39" y="1"/>
                  </a:cubicBezTo>
                  <a:cubicBezTo>
                    <a:pt x="43" y="5"/>
                    <a:pt x="43" y="5"/>
                    <a:pt x="43" y="5"/>
                  </a:cubicBezTo>
                  <a:cubicBezTo>
                    <a:pt x="44" y="6"/>
                    <a:pt x="44" y="7"/>
                    <a:pt x="43" y="8"/>
                  </a:cubicBezTo>
                  <a:lnTo>
                    <a:pt x="23" y="28"/>
                  </a:ln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pic>
          <p:nvPicPr>
            <p:cNvPr id="11" name="Picture Placeholder 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749044" y="1783098"/>
              <a:ext cx="2011680" cy="2011680"/>
            </a:xfrm>
            <a:custGeom>
              <a:avLst/>
              <a:gdLst>
                <a:gd name="connsiteX0" fmla="*/ 1005840 w 2011680"/>
                <a:gd name="connsiteY0" fmla="*/ 0 h 2011680"/>
                <a:gd name="connsiteX1" fmla="*/ 2011680 w 2011680"/>
                <a:gd name="connsiteY1" fmla="*/ 1005840 h 2011680"/>
                <a:gd name="connsiteX2" fmla="*/ 1005840 w 2011680"/>
                <a:gd name="connsiteY2" fmla="*/ 2011680 h 2011680"/>
                <a:gd name="connsiteX3" fmla="*/ 0 w 2011680"/>
                <a:gd name="connsiteY3" fmla="*/ 1005840 h 2011680"/>
                <a:gd name="connsiteX4" fmla="*/ 1005840 w 2011680"/>
                <a:gd name="connsiteY4" fmla="*/ 0 h 20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2011680">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p:spPr>
        </p:pic>
        <p:sp>
          <p:nvSpPr>
            <p:cNvPr id="23" name="Rectangle 22"/>
            <p:cNvSpPr/>
            <p:nvPr/>
          </p:nvSpPr>
          <p:spPr>
            <a:xfrm>
              <a:off x="3535986" y="5167861"/>
              <a:ext cx="2464407" cy="600164"/>
            </a:xfrm>
            <a:prstGeom prst="rect">
              <a:avLst/>
            </a:prstGeom>
          </p:spPr>
          <p:txBody>
            <a:bodyPr wrap="square">
              <a:spAutoFit/>
            </a:bodyPr>
            <a:lstStyle/>
            <a:p>
              <a:pPr algn="ctr">
                <a:spcAft>
                  <a:spcPts val="600"/>
                </a:spcAft>
              </a:pPr>
              <a:r>
                <a:rPr lang="en-US" sz="1100" dirty="0">
                  <a:solidFill>
                    <a:schemeClr val="bg1">
                      <a:lumMod val="50000"/>
                    </a:schemeClr>
                  </a:solidFill>
                </a:rPr>
                <a:t>Flight information is retrieved from the Flight Data Recorders (FDR) and processed to obtain raw data</a:t>
              </a:r>
            </a:p>
          </p:txBody>
        </p:sp>
      </p:grpSp>
      <p:grpSp>
        <p:nvGrpSpPr>
          <p:cNvPr id="28" name="Group 27"/>
          <p:cNvGrpSpPr/>
          <p:nvPr/>
        </p:nvGrpSpPr>
        <p:grpSpPr>
          <a:xfrm>
            <a:off x="6156950" y="1783098"/>
            <a:ext cx="2560320" cy="4154204"/>
            <a:chOff x="6156950" y="1783098"/>
            <a:chExt cx="2560320" cy="4154204"/>
          </a:xfrm>
        </p:grpSpPr>
        <p:sp>
          <p:nvSpPr>
            <p:cNvPr id="6" name="TextBox 5"/>
            <p:cNvSpPr txBox="1"/>
            <p:nvPr/>
          </p:nvSpPr>
          <p:spPr>
            <a:xfrm>
              <a:off x="6156950" y="4543053"/>
              <a:ext cx="2560320" cy="523220"/>
            </a:xfrm>
            <a:prstGeom prst="rect">
              <a:avLst/>
            </a:prstGeom>
            <a:noFill/>
          </p:spPr>
          <p:txBody>
            <a:bodyPr wrap="square" rtlCol="0">
              <a:spAutoFit/>
            </a:bodyPr>
            <a:lstStyle/>
            <a:p>
              <a:pPr algn="ctr"/>
              <a:r>
                <a:rPr lang="en-US" sz="1600" dirty="0">
                  <a:solidFill>
                    <a:srgbClr val="00386E"/>
                  </a:solidFill>
                  <a:latin typeface="+mj-lt"/>
                </a:rPr>
                <a:t>Animation</a:t>
              </a:r>
              <a:endParaRPr lang="en-US" sz="1600" i="1" dirty="0">
                <a:solidFill>
                  <a:srgbClr val="00386E"/>
                </a:solidFill>
              </a:endParaRPr>
            </a:p>
            <a:p>
              <a:pPr algn="ctr"/>
              <a:endParaRPr lang="en-US" sz="1200" i="1" dirty="0">
                <a:solidFill>
                  <a:srgbClr val="00386E"/>
                </a:solidFill>
              </a:endParaRPr>
            </a:p>
          </p:txBody>
        </p:sp>
        <p:sp>
          <p:nvSpPr>
            <p:cNvPr id="7" name="Freeform 97"/>
            <p:cNvSpPr>
              <a:spLocks/>
            </p:cNvSpPr>
            <p:nvPr/>
          </p:nvSpPr>
          <p:spPr bwMode="auto">
            <a:xfrm>
              <a:off x="7245531" y="4126455"/>
              <a:ext cx="383161" cy="243159"/>
            </a:xfrm>
            <a:custGeom>
              <a:avLst/>
              <a:gdLst>
                <a:gd name="T0" fmla="*/ 23 w 44"/>
                <a:gd name="T1" fmla="*/ 28 h 28"/>
                <a:gd name="T2" fmla="*/ 21 w 44"/>
                <a:gd name="T3" fmla="*/ 28 h 28"/>
                <a:gd name="T4" fmla="*/ 1 w 44"/>
                <a:gd name="T5" fmla="*/ 8 h 28"/>
                <a:gd name="T6" fmla="*/ 1 w 44"/>
                <a:gd name="T7" fmla="*/ 5 h 28"/>
                <a:gd name="T8" fmla="*/ 5 w 44"/>
                <a:gd name="T9" fmla="*/ 1 h 28"/>
                <a:gd name="T10" fmla="*/ 8 w 44"/>
                <a:gd name="T11" fmla="*/ 1 h 28"/>
                <a:gd name="T12" fmla="*/ 22 w 44"/>
                <a:gd name="T13" fmla="*/ 15 h 28"/>
                <a:gd name="T14" fmla="*/ 36 w 44"/>
                <a:gd name="T15" fmla="*/ 1 h 28"/>
                <a:gd name="T16" fmla="*/ 39 w 44"/>
                <a:gd name="T17" fmla="*/ 1 h 28"/>
                <a:gd name="T18" fmla="*/ 43 w 44"/>
                <a:gd name="T19" fmla="*/ 5 h 28"/>
                <a:gd name="T20" fmla="*/ 43 w 44"/>
                <a:gd name="T21" fmla="*/ 8 h 28"/>
                <a:gd name="T22" fmla="*/ 23 w 44"/>
                <a:gd name="T2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28">
                  <a:moveTo>
                    <a:pt x="23" y="28"/>
                  </a:moveTo>
                  <a:cubicBezTo>
                    <a:pt x="22" y="28"/>
                    <a:pt x="21" y="28"/>
                    <a:pt x="21" y="28"/>
                  </a:cubicBezTo>
                  <a:cubicBezTo>
                    <a:pt x="1" y="8"/>
                    <a:pt x="1" y="8"/>
                    <a:pt x="1" y="8"/>
                  </a:cubicBezTo>
                  <a:cubicBezTo>
                    <a:pt x="0" y="7"/>
                    <a:pt x="0" y="6"/>
                    <a:pt x="1" y="5"/>
                  </a:cubicBezTo>
                  <a:cubicBezTo>
                    <a:pt x="5" y="1"/>
                    <a:pt x="5" y="1"/>
                    <a:pt x="5" y="1"/>
                  </a:cubicBezTo>
                  <a:cubicBezTo>
                    <a:pt x="6" y="0"/>
                    <a:pt x="7" y="0"/>
                    <a:pt x="8" y="1"/>
                  </a:cubicBezTo>
                  <a:cubicBezTo>
                    <a:pt x="22" y="15"/>
                    <a:pt x="22" y="15"/>
                    <a:pt x="22" y="15"/>
                  </a:cubicBezTo>
                  <a:cubicBezTo>
                    <a:pt x="36" y="1"/>
                    <a:pt x="36" y="1"/>
                    <a:pt x="36" y="1"/>
                  </a:cubicBezTo>
                  <a:cubicBezTo>
                    <a:pt x="37" y="0"/>
                    <a:pt x="38" y="0"/>
                    <a:pt x="39" y="1"/>
                  </a:cubicBezTo>
                  <a:cubicBezTo>
                    <a:pt x="43" y="5"/>
                    <a:pt x="43" y="5"/>
                    <a:pt x="43" y="5"/>
                  </a:cubicBezTo>
                  <a:cubicBezTo>
                    <a:pt x="44" y="6"/>
                    <a:pt x="44" y="7"/>
                    <a:pt x="43" y="8"/>
                  </a:cubicBezTo>
                  <a:lnTo>
                    <a:pt x="23" y="28"/>
                  </a:ln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pic>
          <p:nvPicPr>
            <p:cNvPr id="12" name="Picture Placeholder 8"/>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431255" y="1783098"/>
              <a:ext cx="2011680" cy="2011680"/>
            </a:xfrm>
            <a:custGeom>
              <a:avLst/>
              <a:gdLst>
                <a:gd name="connsiteX0" fmla="*/ 1005840 w 2011680"/>
                <a:gd name="connsiteY0" fmla="*/ 0 h 2011680"/>
                <a:gd name="connsiteX1" fmla="*/ 2011680 w 2011680"/>
                <a:gd name="connsiteY1" fmla="*/ 1005840 h 2011680"/>
                <a:gd name="connsiteX2" fmla="*/ 1005840 w 2011680"/>
                <a:gd name="connsiteY2" fmla="*/ 2011680 h 2011680"/>
                <a:gd name="connsiteX3" fmla="*/ 0 w 2011680"/>
                <a:gd name="connsiteY3" fmla="*/ 1005840 h 2011680"/>
                <a:gd name="connsiteX4" fmla="*/ 1005840 w 2011680"/>
                <a:gd name="connsiteY4" fmla="*/ 0 h 20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2011680">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p:spPr>
        </p:pic>
        <p:sp>
          <p:nvSpPr>
            <p:cNvPr id="24" name="Rectangle 23"/>
            <p:cNvSpPr/>
            <p:nvPr/>
          </p:nvSpPr>
          <p:spPr>
            <a:xfrm>
              <a:off x="6259745" y="5167861"/>
              <a:ext cx="2354729" cy="769441"/>
            </a:xfrm>
            <a:prstGeom prst="rect">
              <a:avLst/>
            </a:prstGeom>
          </p:spPr>
          <p:txBody>
            <a:bodyPr wrap="square">
              <a:spAutoFit/>
            </a:bodyPr>
            <a:lstStyle/>
            <a:p>
              <a:pPr algn="ctr"/>
              <a:r>
                <a:rPr lang="en-US" sz="1100" dirty="0">
                  <a:solidFill>
                    <a:schemeClr val="bg1">
                      <a:lumMod val="50000"/>
                    </a:schemeClr>
                  </a:solidFill>
                </a:rPr>
                <a:t>Data is transformed from its raw format to engineering values to produce plots , and 3D simulations using virtual model</a:t>
              </a:r>
            </a:p>
          </p:txBody>
        </p:sp>
      </p:grpSp>
      <p:grpSp>
        <p:nvGrpSpPr>
          <p:cNvPr id="29" name="Group 28"/>
          <p:cNvGrpSpPr/>
          <p:nvPr/>
        </p:nvGrpSpPr>
        <p:grpSpPr>
          <a:xfrm>
            <a:off x="8717270" y="1783098"/>
            <a:ext cx="2924895" cy="3984926"/>
            <a:chOff x="8717270" y="1783098"/>
            <a:chExt cx="2924895" cy="3984926"/>
          </a:xfrm>
        </p:grpSpPr>
        <p:sp>
          <p:nvSpPr>
            <p:cNvPr id="8" name="TextBox 7"/>
            <p:cNvSpPr txBox="1"/>
            <p:nvPr/>
          </p:nvSpPr>
          <p:spPr>
            <a:xfrm>
              <a:off x="8839170" y="4543053"/>
              <a:ext cx="2560320" cy="523220"/>
            </a:xfrm>
            <a:prstGeom prst="rect">
              <a:avLst/>
            </a:prstGeom>
            <a:noFill/>
          </p:spPr>
          <p:txBody>
            <a:bodyPr wrap="square" rtlCol="0">
              <a:spAutoFit/>
            </a:bodyPr>
            <a:lstStyle/>
            <a:p>
              <a:pPr algn="ctr"/>
              <a:r>
                <a:rPr lang="en-US" sz="1600" dirty="0">
                  <a:solidFill>
                    <a:srgbClr val="00386E"/>
                  </a:solidFill>
                  <a:latin typeface="+mj-lt"/>
                </a:rPr>
                <a:t>Audio Listening</a:t>
              </a:r>
              <a:endParaRPr lang="en-US" sz="1600" i="1" dirty="0">
                <a:solidFill>
                  <a:srgbClr val="00386E"/>
                </a:solidFill>
              </a:endParaRPr>
            </a:p>
            <a:p>
              <a:pPr algn="ctr"/>
              <a:endParaRPr lang="en-US" sz="1200" i="1" dirty="0">
                <a:solidFill>
                  <a:srgbClr val="00386E"/>
                </a:solidFill>
              </a:endParaRPr>
            </a:p>
          </p:txBody>
        </p:sp>
        <p:sp>
          <p:nvSpPr>
            <p:cNvPr id="9" name="Freeform 97"/>
            <p:cNvSpPr>
              <a:spLocks/>
            </p:cNvSpPr>
            <p:nvPr/>
          </p:nvSpPr>
          <p:spPr bwMode="auto">
            <a:xfrm>
              <a:off x="9927751" y="4126455"/>
              <a:ext cx="383161" cy="243159"/>
            </a:xfrm>
            <a:custGeom>
              <a:avLst/>
              <a:gdLst>
                <a:gd name="T0" fmla="*/ 23 w 44"/>
                <a:gd name="T1" fmla="*/ 28 h 28"/>
                <a:gd name="T2" fmla="*/ 21 w 44"/>
                <a:gd name="T3" fmla="*/ 28 h 28"/>
                <a:gd name="T4" fmla="*/ 1 w 44"/>
                <a:gd name="T5" fmla="*/ 8 h 28"/>
                <a:gd name="T6" fmla="*/ 1 w 44"/>
                <a:gd name="T7" fmla="*/ 5 h 28"/>
                <a:gd name="T8" fmla="*/ 5 w 44"/>
                <a:gd name="T9" fmla="*/ 1 h 28"/>
                <a:gd name="T10" fmla="*/ 8 w 44"/>
                <a:gd name="T11" fmla="*/ 1 h 28"/>
                <a:gd name="T12" fmla="*/ 22 w 44"/>
                <a:gd name="T13" fmla="*/ 15 h 28"/>
                <a:gd name="T14" fmla="*/ 36 w 44"/>
                <a:gd name="T15" fmla="*/ 1 h 28"/>
                <a:gd name="T16" fmla="*/ 39 w 44"/>
                <a:gd name="T17" fmla="*/ 1 h 28"/>
                <a:gd name="T18" fmla="*/ 43 w 44"/>
                <a:gd name="T19" fmla="*/ 5 h 28"/>
                <a:gd name="T20" fmla="*/ 43 w 44"/>
                <a:gd name="T21" fmla="*/ 8 h 28"/>
                <a:gd name="T22" fmla="*/ 23 w 44"/>
                <a:gd name="T2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28">
                  <a:moveTo>
                    <a:pt x="23" y="28"/>
                  </a:moveTo>
                  <a:cubicBezTo>
                    <a:pt x="22" y="28"/>
                    <a:pt x="21" y="28"/>
                    <a:pt x="21" y="28"/>
                  </a:cubicBezTo>
                  <a:cubicBezTo>
                    <a:pt x="1" y="8"/>
                    <a:pt x="1" y="8"/>
                    <a:pt x="1" y="8"/>
                  </a:cubicBezTo>
                  <a:cubicBezTo>
                    <a:pt x="0" y="7"/>
                    <a:pt x="0" y="6"/>
                    <a:pt x="1" y="5"/>
                  </a:cubicBezTo>
                  <a:cubicBezTo>
                    <a:pt x="5" y="1"/>
                    <a:pt x="5" y="1"/>
                    <a:pt x="5" y="1"/>
                  </a:cubicBezTo>
                  <a:cubicBezTo>
                    <a:pt x="6" y="0"/>
                    <a:pt x="7" y="0"/>
                    <a:pt x="8" y="1"/>
                  </a:cubicBezTo>
                  <a:cubicBezTo>
                    <a:pt x="22" y="15"/>
                    <a:pt x="22" y="15"/>
                    <a:pt x="22" y="15"/>
                  </a:cubicBezTo>
                  <a:cubicBezTo>
                    <a:pt x="36" y="1"/>
                    <a:pt x="36" y="1"/>
                    <a:pt x="36" y="1"/>
                  </a:cubicBezTo>
                  <a:cubicBezTo>
                    <a:pt x="37" y="0"/>
                    <a:pt x="38" y="0"/>
                    <a:pt x="39" y="1"/>
                  </a:cubicBezTo>
                  <a:cubicBezTo>
                    <a:pt x="43" y="5"/>
                    <a:pt x="43" y="5"/>
                    <a:pt x="43" y="5"/>
                  </a:cubicBezTo>
                  <a:cubicBezTo>
                    <a:pt x="44" y="6"/>
                    <a:pt x="44" y="7"/>
                    <a:pt x="43" y="8"/>
                  </a:cubicBezTo>
                  <a:lnTo>
                    <a:pt x="23" y="28"/>
                  </a:lnTo>
                  <a:close/>
                </a:path>
              </a:pathLst>
            </a:custGeom>
            <a:solidFill>
              <a:schemeClr val="accent4">
                <a:lumMod val="60000"/>
                <a:lumOff val="4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pic>
          <p:nvPicPr>
            <p:cNvPr id="13" name="Picture Placeholder 9"/>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9113465" y="1783098"/>
              <a:ext cx="2011680" cy="2011680"/>
            </a:xfrm>
            <a:custGeom>
              <a:avLst/>
              <a:gdLst>
                <a:gd name="connsiteX0" fmla="*/ 1005840 w 2011680"/>
                <a:gd name="connsiteY0" fmla="*/ 0 h 2011680"/>
                <a:gd name="connsiteX1" fmla="*/ 2011680 w 2011680"/>
                <a:gd name="connsiteY1" fmla="*/ 1005840 h 2011680"/>
                <a:gd name="connsiteX2" fmla="*/ 1005840 w 2011680"/>
                <a:gd name="connsiteY2" fmla="*/ 2011680 h 2011680"/>
                <a:gd name="connsiteX3" fmla="*/ 0 w 2011680"/>
                <a:gd name="connsiteY3" fmla="*/ 1005840 h 2011680"/>
                <a:gd name="connsiteX4" fmla="*/ 1005840 w 2011680"/>
                <a:gd name="connsiteY4" fmla="*/ 0 h 20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2011680">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p:spPr>
        </p:pic>
        <p:sp>
          <p:nvSpPr>
            <p:cNvPr id="25" name="Rectangle 24"/>
            <p:cNvSpPr/>
            <p:nvPr/>
          </p:nvSpPr>
          <p:spPr>
            <a:xfrm>
              <a:off x="8717270" y="5167860"/>
              <a:ext cx="2924895" cy="600164"/>
            </a:xfrm>
            <a:prstGeom prst="rect">
              <a:avLst/>
            </a:prstGeom>
          </p:spPr>
          <p:txBody>
            <a:bodyPr wrap="square">
              <a:spAutoFit/>
            </a:bodyPr>
            <a:lstStyle/>
            <a:p>
              <a:pPr algn="ctr"/>
              <a:r>
                <a:rPr lang="en-US" sz="1100" dirty="0">
                  <a:solidFill>
                    <a:schemeClr val="bg1">
                      <a:lumMod val="50000"/>
                    </a:schemeClr>
                  </a:solidFill>
                </a:rPr>
                <a:t>Cockpit Voice Recordings (CVR) are listened and transcribed to investigate the communication in the flight deck</a:t>
              </a:r>
            </a:p>
          </p:txBody>
        </p:sp>
      </p:grpSp>
    </p:spTree>
    <p:extLst>
      <p:ext uri="{BB962C8B-B14F-4D97-AF65-F5344CB8AC3E}">
        <p14:creationId xmlns:p14="http://schemas.microsoft.com/office/powerpoint/2010/main" val="3117750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440031" y="415978"/>
            <a:ext cx="3311939" cy="748138"/>
            <a:chOff x="482674" y="1268795"/>
            <a:chExt cx="2601811" cy="748138"/>
          </a:xfrm>
        </p:grpSpPr>
        <p:grpSp>
          <p:nvGrpSpPr>
            <p:cNvPr id="15" name="Group 14"/>
            <p:cNvGrpSpPr/>
            <p:nvPr/>
          </p:nvGrpSpPr>
          <p:grpSpPr>
            <a:xfrm>
              <a:off x="482674" y="1479942"/>
              <a:ext cx="673791" cy="536991"/>
              <a:chOff x="-579170" y="631041"/>
              <a:chExt cx="739736" cy="589547"/>
            </a:xfrm>
          </p:grpSpPr>
          <p:cxnSp>
            <p:nvCxnSpPr>
              <p:cNvPr id="20" name="Straight Connector 19"/>
              <p:cNvCxnSpPr/>
              <p:nvPr/>
            </p:nvCxnSpPr>
            <p:spPr>
              <a:xfrm>
                <a:off x="-565474" y="631041"/>
                <a:ext cx="0" cy="589547"/>
              </a:xfrm>
              <a:prstGeom prst="line">
                <a:avLst/>
              </a:prstGeom>
              <a:ln w="63500">
                <a:solidFill>
                  <a:schemeClr val="accent1">
                    <a:alpha val="73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579170" y="1200470"/>
                <a:ext cx="739736" cy="1"/>
              </a:xfrm>
              <a:prstGeom prst="line">
                <a:avLst/>
              </a:prstGeom>
              <a:ln w="63500">
                <a:solidFill>
                  <a:schemeClr val="accent1">
                    <a:alpha val="73000"/>
                  </a:schemeClr>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rot="10800000">
              <a:off x="2410694" y="1268795"/>
              <a:ext cx="673791" cy="536991"/>
              <a:chOff x="2179045" y="642053"/>
              <a:chExt cx="739736" cy="589547"/>
            </a:xfrm>
          </p:grpSpPr>
          <p:cxnSp>
            <p:nvCxnSpPr>
              <p:cNvPr id="18" name="Straight Connector 17"/>
              <p:cNvCxnSpPr/>
              <p:nvPr/>
            </p:nvCxnSpPr>
            <p:spPr>
              <a:xfrm>
                <a:off x="2202580" y="642053"/>
                <a:ext cx="0" cy="589547"/>
              </a:xfrm>
              <a:prstGeom prst="line">
                <a:avLst/>
              </a:prstGeom>
              <a:ln w="63500">
                <a:solidFill>
                  <a:schemeClr val="accent1">
                    <a:alpha val="73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2179045" y="1211478"/>
                <a:ext cx="739736" cy="1"/>
              </a:xfrm>
              <a:prstGeom prst="line">
                <a:avLst/>
              </a:prstGeom>
              <a:ln w="63500">
                <a:solidFill>
                  <a:schemeClr val="accent1">
                    <a:alpha val="73000"/>
                  </a:schemeClr>
                </a:solidFill>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658874" y="1395126"/>
              <a:ext cx="2363844" cy="461665"/>
            </a:xfrm>
            <a:prstGeom prst="rect">
              <a:avLst/>
            </a:prstGeom>
            <a:noFill/>
          </p:spPr>
          <p:txBody>
            <a:bodyPr wrap="square" rtlCol="0">
              <a:spAutoFit/>
            </a:bodyPr>
            <a:lstStyle/>
            <a:p>
              <a:pPr algn="ctr"/>
              <a:r>
                <a:rPr lang="en-US" sz="2400" b="1" dirty="0">
                  <a:solidFill>
                    <a:srgbClr val="00386E"/>
                  </a:solidFill>
                </a:rPr>
                <a:t>Photography</a:t>
              </a:r>
            </a:p>
          </p:txBody>
        </p:sp>
      </p:grpSp>
      <p:grpSp>
        <p:nvGrpSpPr>
          <p:cNvPr id="26" name="Group 25"/>
          <p:cNvGrpSpPr/>
          <p:nvPr/>
        </p:nvGrpSpPr>
        <p:grpSpPr>
          <a:xfrm>
            <a:off x="792509" y="1783098"/>
            <a:ext cx="2805325" cy="4154204"/>
            <a:chOff x="792509" y="1783098"/>
            <a:chExt cx="2805325" cy="4154204"/>
          </a:xfrm>
        </p:grpSpPr>
        <p:sp>
          <p:nvSpPr>
            <p:cNvPr id="2" name="TextBox 1"/>
            <p:cNvSpPr txBox="1"/>
            <p:nvPr/>
          </p:nvSpPr>
          <p:spPr>
            <a:xfrm>
              <a:off x="792509" y="4543053"/>
              <a:ext cx="2805325" cy="338554"/>
            </a:xfrm>
            <a:prstGeom prst="rect">
              <a:avLst/>
            </a:prstGeom>
            <a:noFill/>
          </p:spPr>
          <p:txBody>
            <a:bodyPr wrap="square" rtlCol="0">
              <a:spAutoFit/>
            </a:bodyPr>
            <a:lstStyle/>
            <a:p>
              <a:pPr algn="ctr"/>
              <a:r>
                <a:rPr lang="en-US" sz="1600" dirty="0">
                  <a:solidFill>
                    <a:srgbClr val="00386E"/>
                  </a:solidFill>
                  <a:latin typeface="+mj-lt"/>
                </a:rPr>
                <a:t>Digital Photography </a:t>
              </a:r>
            </a:p>
          </p:txBody>
        </p:sp>
        <p:sp>
          <p:nvSpPr>
            <p:cNvPr id="3" name="Freeform 97"/>
            <p:cNvSpPr>
              <a:spLocks/>
            </p:cNvSpPr>
            <p:nvPr/>
          </p:nvSpPr>
          <p:spPr bwMode="auto">
            <a:xfrm>
              <a:off x="1881091" y="4126455"/>
              <a:ext cx="383161" cy="243159"/>
            </a:xfrm>
            <a:custGeom>
              <a:avLst/>
              <a:gdLst>
                <a:gd name="T0" fmla="*/ 23 w 44"/>
                <a:gd name="T1" fmla="*/ 28 h 28"/>
                <a:gd name="T2" fmla="*/ 21 w 44"/>
                <a:gd name="T3" fmla="*/ 28 h 28"/>
                <a:gd name="T4" fmla="*/ 1 w 44"/>
                <a:gd name="T5" fmla="*/ 8 h 28"/>
                <a:gd name="T6" fmla="*/ 1 w 44"/>
                <a:gd name="T7" fmla="*/ 5 h 28"/>
                <a:gd name="T8" fmla="*/ 5 w 44"/>
                <a:gd name="T9" fmla="*/ 1 h 28"/>
                <a:gd name="T10" fmla="*/ 8 w 44"/>
                <a:gd name="T11" fmla="*/ 1 h 28"/>
                <a:gd name="T12" fmla="*/ 22 w 44"/>
                <a:gd name="T13" fmla="*/ 15 h 28"/>
                <a:gd name="T14" fmla="*/ 36 w 44"/>
                <a:gd name="T15" fmla="*/ 1 h 28"/>
                <a:gd name="T16" fmla="*/ 39 w 44"/>
                <a:gd name="T17" fmla="*/ 1 h 28"/>
                <a:gd name="T18" fmla="*/ 43 w 44"/>
                <a:gd name="T19" fmla="*/ 5 h 28"/>
                <a:gd name="T20" fmla="*/ 43 w 44"/>
                <a:gd name="T21" fmla="*/ 8 h 28"/>
                <a:gd name="T22" fmla="*/ 23 w 44"/>
                <a:gd name="T2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28">
                  <a:moveTo>
                    <a:pt x="23" y="28"/>
                  </a:moveTo>
                  <a:cubicBezTo>
                    <a:pt x="22" y="28"/>
                    <a:pt x="21" y="28"/>
                    <a:pt x="21" y="28"/>
                  </a:cubicBezTo>
                  <a:cubicBezTo>
                    <a:pt x="1" y="8"/>
                    <a:pt x="1" y="8"/>
                    <a:pt x="1" y="8"/>
                  </a:cubicBezTo>
                  <a:cubicBezTo>
                    <a:pt x="0" y="7"/>
                    <a:pt x="0" y="6"/>
                    <a:pt x="1" y="5"/>
                  </a:cubicBezTo>
                  <a:cubicBezTo>
                    <a:pt x="5" y="1"/>
                    <a:pt x="5" y="1"/>
                    <a:pt x="5" y="1"/>
                  </a:cubicBezTo>
                  <a:cubicBezTo>
                    <a:pt x="6" y="0"/>
                    <a:pt x="7" y="0"/>
                    <a:pt x="8" y="1"/>
                  </a:cubicBezTo>
                  <a:cubicBezTo>
                    <a:pt x="22" y="15"/>
                    <a:pt x="22" y="15"/>
                    <a:pt x="22" y="15"/>
                  </a:cubicBezTo>
                  <a:cubicBezTo>
                    <a:pt x="36" y="1"/>
                    <a:pt x="36" y="1"/>
                    <a:pt x="36" y="1"/>
                  </a:cubicBezTo>
                  <a:cubicBezTo>
                    <a:pt x="37" y="0"/>
                    <a:pt x="38" y="0"/>
                    <a:pt x="39" y="1"/>
                  </a:cubicBezTo>
                  <a:cubicBezTo>
                    <a:pt x="43" y="5"/>
                    <a:pt x="43" y="5"/>
                    <a:pt x="43" y="5"/>
                  </a:cubicBezTo>
                  <a:cubicBezTo>
                    <a:pt x="44" y="6"/>
                    <a:pt x="44" y="7"/>
                    <a:pt x="43" y="8"/>
                  </a:cubicBezTo>
                  <a:lnTo>
                    <a:pt x="23" y="28"/>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pic>
          <p:nvPicPr>
            <p:cNvPr id="10" name="Picture Placeholder 6"/>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066833" y="1783098"/>
              <a:ext cx="2011680" cy="2011680"/>
            </a:xfrm>
            <a:custGeom>
              <a:avLst/>
              <a:gdLst>
                <a:gd name="connsiteX0" fmla="*/ 1005840 w 2011680"/>
                <a:gd name="connsiteY0" fmla="*/ 0 h 2011680"/>
                <a:gd name="connsiteX1" fmla="*/ 2011680 w 2011680"/>
                <a:gd name="connsiteY1" fmla="*/ 1005840 h 2011680"/>
                <a:gd name="connsiteX2" fmla="*/ 1005840 w 2011680"/>
                <a:gd name="connsiteY2" fmla="*/ 2011680 h 2011680"/>
                <a:gd name="connsiteX3" fmla="*/ 0 w 2011680"/>
                <a:gd name="connsiteY3" fmla="*/ 1005840 h 2011680"/>
                <a:gd name="connsiteX4" fmla="*/ 1005840 w 2011680"/>
                <a:gd name="connsiteY4" fmla="*/ 0 h 20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2011680">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p:spPr>
        </p:pic>
        <p:sp>
          <p:nvSpPr>
            <p:cNvPr id="22" name="Rectangle 21"/>
            <p:cNvSpPr/>
            <p:nvPr/>
          </p:nvSpPr>
          <p:spPr>
            <a:xfrm>
              <a:off x="1125383" y="5167861"/>
              <a:ext cx="2139576" cy="769441"/>
            </a:xfrm>
            <a:prstGeom prst="rect">
              <a:avLst/>
            </a:prstGeom>
          </p:spPr>
          <p:txBody>
            <a:bodyPr wrap="square">
              <a:spAutoFit/>
            </a:bodyPr>
            <a:lstStyle/>
            <a:p>
              <a:pPr algn="ctr"/>
              <a:r>
                <a:rPr lang="en-US" sz="1100" dirty="0">
                  <a:solidFill>
                    <a:schemeClr val="bg1">
                      <a:lumMod val="50000"/>
                    </a:schemeClr>
                  </a:solidFill>
                </a:rPr>
                <a:t>Digital photography is used throughout the investigation process for evidence collection and documentation purposes</a:t>
              </a:r>
            </a:p>
          </p:txBody>
        </p:sp>
      </p:grpSp>
      <p:grpSp>
        <p:nvGrpSpPr>
          <p:cNvPr id="29" name="Group 28"/>
          <p:cNvGrpSpPr/>
          <p:nvPr/>
        </p:nvGrpSpPr>
        <p:grpSpPr>
          <a:xfrm>
            <a:off x="8717270" y="1783098"/>
            <a:ext cx="2924895" cy="4154203"/>
            <a:chOff x="8717270" y="1783098"/>
            <a:chExt cx="2924895" cy="4154203"/>
          </a:xfrm>
        </p:grpSpPr>
        <p:sp>
          <p:nvSpPr>
            <p:cNvPr id="8" name="TextBox 7"/>
            <p:cNvSpPr txBox="1"/>
            <p:nvPr/>
          </p:nvSpPr>
          <p:spPr>
            <a:xfrm>
              <a:off x="8839170" y="4543053"/>
              <a:ext cx="2560320" cy="523220"/>
            </a:xfrm>
            <a:prstGeom prst="rect">
              <a:avLst/>
            </a:prstGeom>
            <a:noFill/>
          </p:spPr>
          <p:txBody>
            <a:bodyPr wrap="square" rtlCol="0">
              <a:spAutoFit/>
            </a:bodyPr>
            <a:lstStyle/>
            <a:p>
              <a:pPr algn="ctr"/>
              <a:r>
                <a:rPr lang="en-US" sz="1600" dirty="0">
                  <a:solidFill>
                    <a:srgbClr val="00386E"/>
                  </a:solidFill>
                  <a:latin typeface="+mj-lt"/>
                </a:rPr>
                <a:t>3D Modeling</a:t>
              </a:r>
              <a:endParaRPr lang="en-US" sz="1600" i="1" dirty="0">
                <a:solidFill>
                  <a:srgbClr val="00386E"/>
                </a:solidFill>
              </a:endParaRPr>
            </a:p>
            <a:p>
              <a:pPr algn="ctr"/>
              <a:endParaRPr lang="en-US" sz="1200" i="1" dirty="0">
                <a:solidFill>
                  <a:srgbClr val="00386E"/>
                </a:solidFill>
              </a:endParaRPr>
            </a:p>
          </p:txBody>
        </p:sp>
        <p:sp>
          <p:nvSpPr>
            <p:cNvPr id="9" name="Freeform 97"/>
            <p:cNvSpPr>
              <a:spLocks/>
            </p:cNvSpPr>
            <p:nvPr/>
          </p:nvSpPr>
          <p:spPr bwMode="auto">
            <a:xfrm>
              <a:off x="9927751" y="4126455"/>
              <a:ext cx="383161" cy="243159"/>
            </a:xfrm>
            <a:custGeom>
              <a:avLst/>
              <a:gdLst>
                <a:gd name="T0" fmla="*/ 23 w 44"/>
                <a:gd name="T1" fmla="*/ 28 h 28"/>
                <a:gd name="T2" fmla="*/ 21 w 44"/>
                <a:gd name="T3" fmla="*/ 28 h 28"/>
                <a:gd name="T4" fmla="*/ 1 w 44"/>
                <a:gd name="T5" fmla="*/ 8 h 28"/>
                <a:gd name="T6" fmla="*/ 1 w 44"/>
                <a:gd name="T7" fmla="*/ 5 h 28"/>
                <a:gd name="T8" fmla="*/ 5 w 44"/>
                <a:gd name="T9" fmla="*/ 1 h 28"/>
                <a:gd name="T10" fmla="*/ 8 w 44"/>
                <a:gd name="T11" fmla="*/ 1 h 28"/>
                <a:gd name="T12" fmla="*/ 22 w 44"/>
                <a:gd name="T13" fmla="*/ 15 h 28"/>
                <a:gd name="T14" fmla="*/ 36 w 44"/>
                <a:gd name="T15" fmla="*/ 1 h 28"/>
                <a:gd name="T16" fmla="*/ 39 w 44"/>
                <a:gd name="T17" fmla="*/ 1 h 28"/>
                <a:gd name="T18" fmla="*/ 43 w 44"/>
                <a:gd name="T19" fmla="*/ 5 h 28"/>
                <a:gd name="T20" fmla="*/ 43 w 44"/>
                <a:gd name="T21" fmla="*/ 8 h 28"/>
                <a:gd name="T22" fmla="*/ 23 w 44"/>
                <a:gd name="T2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28">
                  <a:moveTo>
                    <a:pt x="23" y="28"/>
                  </a:moveTo>
                  <a:cubicBezTo>
                    <a:pt x="22" y="28"/>
                    <a:pt x="21" y="28"/>
                    <a:pt x="21" y="28"/>
                  </a:cubicBezTo>
                  <a:cubicBezTo>
                    <a:pt x="1" y="8"/>
                    <a:pt x="1" y="8"/>
                    <a:pt x="1" y="8"/>
                  </a:cubicBezTo>
                  <a:cubicBezTo>
                    <a:pt x="0" y="7"/>
                    <a:pt x="0" y="6"/>
                    <a:pt x="1" y="5"/>
                  </a:cubicBezTo>
                  <a:cubicBezTo>
                    <a:pt x="5" y="1"/>
                    <a:pt x="5" y="1"/>
                    <a:pt x="5" y="1"/>
                  </a:cubicBezTo>
                  <a:cubicBezTo>
                    <a:pt x="6" y="0"/>
                    <a:pt x="7" y="0"/>
                    <a:pt x="8" y="1"/>
                  </a:cubicBezTo>
                  <a:cubicBezTo>
                    <a:pt x="22" y="15"/>
                    <a:pt x="22" y="15"/>
                    <a:pt x="22" y="15"/>
                  </a:cubicBezTo>
                  <a:cubicBezTo>
                    <a:pt x="36" y="1"/>
                    <a:pt x="36" y="1"/>
                    <a:pt x="36" y="1"/>
                  </a:cubicBezTo>
                  <a:cubicBezTo>
                    <a:pt x="37" y="0"/>
                    <a:pt x="38" y="0"/>
                    <a:pt x="39" y="1"/>
                  </a:cubicBezTo>
                  <a:cubicBezTo>
                    <a:pt x="43" y="5"/>
                    <a:pt x="43" y="5"/>
                    <a:pt x="43" y="5"/>
                  </a:cubicBezTo>
                  <a:cubicBezTo>
                    <a:pt x="44" y="6"/>
                    <a:pt x="44" y="7"/>
                    <a:pt x="43" y="8"/>
                  </a:cubicBezTo>
                  <a:lnTo>
                    <a:pt x="23" y="28"/>
                  </a:lnTo>
                  <a:close/>
                </a:path>
              </a:pathLst>
            </a:custGeom>
            <a:solidFill>
              <a:schemeClr val="accent4">
                <a:lumMod val="60000"/>
                <a:lumOff val="4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pic>
          <p:nvPicPr>
            <p:cNvPr id="13" name="Picture Placeholder 9"/>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113465" y="1783098"/>
              <a:ext cx="2011680" cy="2011680"/>
            </a:xfrm>
            <a:custGeom>
              <a:avLst/>
              <a:gdLst>
                <a:gd name="connsiteX0" fmla="*/ 1005840 w 2011680"/>
                <a:gd name="connsiteY0" fmla="*/ 0 h 2011680"/>
                <a:gd name="connsiteX1" fmla="*/ 2011680 w 2011680"/>
                <a:gd name="connsiteY1" fmla="*/ 1005840 h 2011680"/>
                <a:gd name="connsiteX2" fmla="*/ 1005840 w 2011680"/>
                <a:gd name="connsiteY2" fmla="*/ 2011680 h 2011680"/>
                <a:gd name="connsiteX3" fmla="*/ 0 w 2011680"/>
                <a:gd name="connsiteY3" fmla="*/ 1005840 h 2011680"/>
                <a:gd name="connsiteX4" fmla="*/ 1005840 w 2011680"/>
                <a:gd name="connsiteY4" fmla="*/ 0 h 20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2011680">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p:spPr>
        </p:pic>
        <p:sp>
          <p:nvSpPr>
            <p:cNvPr id="25" name="Rectangle 24"/>
            <p:cNvSpPr/>
            <p:nvPr/>
          </p:nvSpPr>
          <p:spPr>
            <a:xfrm>
              <a:off x="8717270" y="5167860"/>
              <a:ext cx="2924895" cy="769441"/>
            </a:xfrm>
            <a:prstGeom prst="rect">
              <a:avLst/>
            </a:prstGeom>
          </p:spPr>
          <p:txBody>
            <a:bodyPr wrap="square">
              <a:spAutoFit/>
            </a:bodyPr>
            <a:lstStyle/>
            <a:p>
              <a:pPr algn="ctr"/>
              <a:r>
                <a:rPr lang="en-US" sz="1100" dirty="0">
                  <a:solidFill>
                    <a:schemeClr val="bg1">
                      <a:lumMod val="50000"/>
                    </a:schemeClr>
                  </a:solidFill>
                </a:rPr>
                <a:t>3D Modeling is a visual demonstration of the flight path built upon factual data collected from flight data recorder (FDR) and 3D scanning photography</a:t>
              </a:r>
            </a:p>
          </p:txBody>
        </p:sp>
      </p:grpSp>
      <p:grpSp>
        <p:nvGrpSpPr>
          <p:cNvPr id="11" name="Group 10"/>
          <p:cNvGrpSpPr/>
          <p:nvPr/>
        </p:nvGrpSpPr>
        <p:grpSpPr>
          <a:xfrm>
            <a:off x="3474730" y="1783098"/>
            <a:ext cx="2560320" cy="4323482"/>
            <a:chOff x="3474730" y="1783098"/>
            <a:chExt cx="2560320" cy="4323482"/>
          </a:xfrm>
        </p:grpSpPr>
        <p:grpSp>
          <p:nvGrpSpPr>
            <p:cNvPr id="27" name="Group 26"/>
            <p:cNvGrpSpPr/>
            <p:nvPr/>
          </p:nvGrpSpPr>
          <p:grpSpPr>
            <a:xfrm>
              <a:off x="3474730" y="4126455"/>
              <a:ext cx="2560320" cy="1980125"/>
              <a:chOff x="3474730" y="4126455"/>
              <a:chExt cx="2560320" cy="1980125"/>
            </a:xfrm>
          </p:grpSpPr>
          <p:sp>
            <p:nvSpPr>
              <p:cNvPr id="4" name="TextBox 3"/>
              <p:cNvSpPr txBox="1"/>
              <p:nvPr/>
            </p:nvSpPr>
            <p:spPr>
              <a:xfrm>
                <a:off x="3474730" y="4543053"/>
                <a:ext cx="2560320" cy="338554"/>
              </a:xfrm>
              <a:prstGeom prst="rect">
                <a:avLst/>
              </a:prstGeom>
              <a:noFill/>
            </p:spPr>
            <p:txBody>
              <a:bodyPr wrap="square" rtlCol="0">
                <a:spAutoFit/>
              </a:bodyPr>
              <a:lstStyle/>
              <a:p>
                <a:pPr algn="ctr"/>
                <a:r>
                  <a:rPr lang="en-US" sz="1600" dirty="0">
                    <a:solidFill>
                      <a:srgbClr val="00386E"/>
                    </a:solidFill>
                    <a:latin typeface="+mj-lt"/>
                  </a:rPr>
                  <a:t>Aerial Photography </a:t>
                </a:r>
                <a:endParaRPr lang="en-US" sz="1200" i="1" dirty="0">
                  <a:solidFill>
                    <a:srgbClr val="00386E"/>
                  </a:solidFill>
                </a:endParaRPr>
              </a:p>
            </p:txBody>
          </p:sp>
          <p:sp>
            <p:nvSpPr>
              <p:cNvPr id="5" name="Freeform 97"/>
              <p:cNvSpPr>
                <a:spLocks/>
              </p:cNvSpPr>
              <p:nvPr/>
            </p:nvSpPr>
            <p:spPr bwMode="auto">
              <a:xfrm>
                <a:off x="4563311" y="4126455"/>
                <a:ext cx="383161" cy="243159"/>
              </a:xfrm>
              <a:custGeom>
                <a:avLst/>
                <a:gdLst>
                  <a:gd name="T0" fmla="*/ 23 w 44"/>
                  <a:gd name="T1" fmla="*/ 28 h 28"/>
                  <a:gd name="T2" fmla="*/ 21 w 44"/>
                  <a:gd name="T3" fmla="*/ 28 h 28"/>
                  <a:gd name="T4" fmla="*/ 1 w 44"/>
                  <a:gd name="T5" fmla="*/ 8 h 28"/>
                  <a:gd name="T6" fmla="*/ 1 w 44"/>
                  <a:gd name="T7" fmla="*/ 5 h 28"/>
                  <a:gd name="T8" fmla="*/ 5 w 44"/>
                  <a:gd name="T9" fmla="*/ 1 h 28"/>
                  <a:gd name="T10" fmla="*/ 8 w 44"/>
                  <a:gd name="T11" fmla="*/ 1 h 28"/>
                  <a:gd name="T12" fmla="*/ 22 w 44"/>
                  <a:gd name="T13" fmla="*/ 15 h 28"/>
                  <a:gd name="T14" fmla="*/ 36 w 44"/>
                  <a:gd name="T15" fmla="*/ 1 h 28"/>
                  <a:gd name="T16" fmla="*/ 39 w 44"/>
                  <a:gd name="T17" fmla="*/ 1 h 28"/>
                  <a:gd name="T18" fmla="*/ 43 w 44"/>
                  <a:gd name="T19" fmla="*/ 5 h 28"/>
                  <a:gd name="T20" fmla="*/ 43 w 44"/>
                  <a:gd name="T21" fmla="*/ 8 h 28"/>
                  <a:gd name="T22" fmla="*/ 23 w 44"/>
                  <a:gd name="T2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28">
                    <a:moveTo>
                      <a:pt x="23" y="28"/>
                    </a:moveTo>
                    <a:cubicBezTo>
                      <a:pt x="22" y="28"/>
                      <a:pt x="21" y="28"/>
                      <a:pt x="21" y="28"/>
                    </a:cubicBezTo>
                    <a:cubicBezTo>
                      <a:pt x="1" y="8"/>
                      <a:pt x="1" y="8"/>
                      <a:pt x="1" y="8"/>
                    </a:cubicBezTo>
                    <a:cubicBezTo>
                      <a:pt x="0" y="7"/>
                      <a:pt x="0" y="6"/>
                      <a:pt x="1" y="5"/>
                    </a:cubicBezTo>
                    <a:cubicBezTo>
                      <a:pt x="5" y="1"/>
                      <a:pt x="5" y="1"/>
                      <a:pt x="5" y="1"/>
                    </a:cubicBezTo>
                    <a:cubicBezTo>
                      <a:pt x="6" y="0"/>
                      <a:pt x="7" y="0"/>
                      <a:pt x="8" y="1"/>
                    </a:cubicBezTo>
                    <a:cubicBezTo>
                      <a:pt x="22" y="15"/>
                      <a:pt x="22" y="15"/>
                      <a:pt x="22" y="15"/>
                    </a:cubicBezTo>
                    <a:cubicBezTo>
                      <a:pt x="36" y="1"/>
                      <a:pt x="36" y="1"/>
                      <a:pt x="36" y="1"/>
                    </a:cubicBezTo>
                    <a:cubicBezTo>
                      <a:pt x="37" y="0"/>
                      <a:pt x="38" y="0"/>
                      <a:pt x="39" y="1"/>
                    </a:cubicBezTo>
                    <a:cubicBezTo>
                      <a:pt x="43" y="5"/>
                      <a:pt x="43" y="5"/>
                      <a:pt x="43" y="5"/>
                    </a:cubicBezTo>
                    <a:cubicBezTo>
                      <a:pt x="44" y="6"/>
                      <a:pt x="44" y="7"/>
                      <a:pt x="43" y="8"/>
                    </a:cubicBezTo>
                    <a:lnTo>
                      <a:pt x="23" y="28"/>
                    </a:ln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3" name="Rectangle 22"/>
              <p:cNvSpPr/>
              <p:nvPr/>
            </p:nvSpPr>
            <p:spPr>
              <a:xfrm>
                <a:off x="3535986" y="5167861"/>
                <a:ext cx="2464407" cy="938719"/>
              </a:xfrm>
              <a:prstGeom prst="rect">
                <a:avLst/>
              </a:prstGeom>
            </p:spPr>
            <p:txBody>
              <a:bodyPr wrap="square">
                <a:spAutoFit/>
              </a:bodyPr>
              <a:lstStyle/>
              <a:p>
                <a:pPr algn="ctr">
                  <a:spcAft>
                    <a:spcPts val="600"/>
                  </a:spcAft>
                </a:pPr>
                <a:r>
                  <a:rPr lang="en-US" sz="1100" dirty="0">
                    <a:solidFill>
                      <a:schemeClr val="bg1">
                        <a:lumMod val="50000"/>
                      </a:schemeClr>
                    </a:solidFill>
                  </a:rPr>
                  <a:t>Aerial Photography is an advanced technology that captures the whole site including the surroundings, the initial impact point, and the final location</a:t>
                </a:r>
              </a:p>
            </p:txBody>
          </p:sp>
        </p:grpSp>
        <p:pic>
          <p:nvPicPr>
            <p:cNvPr id="32" name="Picture Placeholder 6"/>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3749043" y="1783098"/>
              <a:ext cx="2011680" cy="2011680"/>
            </a:xfrm>
            <a:custGeom>
              <a:avLst/>
              <a:gdLst>
                <a:gd name="connsiteX0" fmla="*/ 1005840 w 2011680"/>
                <a:gd name="connsiteY0" fmla="*/ 0 h 2011680"/>
                <a:gd name="connsiteX1" fmla="*/ 2011680 w 2011680"/>
                <a:gd name="connsiteY1" fmla="*/ 1005840 h 2011680"/>
                <a:gd name="connsiteX2" fmla="*/ 1005840 w 2011680"/>
                <a:gd name="connsiteY2" fmla="*/ 2011680 h 2011680"/>
                <a:gd name="connsiteX3" fmla="*/ 0 w 2011680"/>
                <a:gd name="connsiteY3" fmla="*/ 1005840 h 2011680"/>
                <a:gd name="connsiteX4" fmla="*/ 1005840 w 2011680"/>
                <a:gd name="connsiteY4" fmla="*/ 0 h 20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2011680">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p:spPr>
        </p:pic>
      </p:grpSp>
      <p:grpSp>
        <p:nvGrpSpPr>
          <p:cNvPr id="12" name="Group 11"/>
          <p:cNvGrpSpPr/>
          <p:nvPr/>
        </p:nvGrpSpPr>
        <p:grpSpPr>
          <a:xfrm>
            <a:off x="6156950" y="1783098"/>
            <a:ext cx="2560320" cy="4154204"/>
            <a:chOff x="6156950" y="1783098"/>
            <a:chExt cx="2560320" cy="4154204"/>
          </a:xfrm>
        </p:grpSpPr>
        <p:grpSp>
          <p:nvGrpSpPr>
            <p:cNvPr id="28" name="Group 27"/>
            <p:cNvGrpSpPr/>
            <p:nvPr/>
          </p:nvGrpSpPr>
          <p:grpSpPr>
            <a:xfrm>
              <a:off x="6156950" y="4126455"/>
              <a:ext cx="2560320" cy="1810847"/>
              <a:chOff x="6156950" y="4126455"/>
              <a:chExt cx="2560320" cy="1810847"/>
            </a:xfrm>
          </p:grpSpPr>
          <p:sp>
            <p:nvSpPr>
              <p:cNvPr id="6" name="TextBox 5"/>
              <p:cNvSpPr txBox="1"/>
              <p:nvPr/>
            </p:nvSpPr>
            <p:spPr>
              <a:xfrm>
                <a:off x="6156950" y="4543053"/>
                <a:ext cx="2560320" cy="523220"/>
              </a:xfrm>
              <a:prstGeom prst="rect">
                <a:avLst/>
              </a:prstGeom>
              <a:noFill/>
            </p:spPr>
            <p:txBody>
              <a:bodyPr wrap="square" rtlCol="0">
                <a:spAutoFit/>
              </a:bodyPr>
              <a:lstStyle/>
              <a:p>
                <a:pPr algn="ctr"/>
                <a:r>
                  <a:rPr lang="en-US" sz="1600" dirty="0">
                    <a:solidFill>
                      <a:srgbClr val="00386E"/>
                    </a:solidFill>
                    <a:latin typeface="+mj-lt"/>
                  </a:rPr>
                  <a:t>3D Scanning</a:t>
                </a:r>
                <a:endParaRPr lang="en-US" sz="1600" i="1" dirty="0">
                  <a:solidFill>
                    <a:srgbClr val="00386E"/>
                  </a:solidFill>
                </a:endParaRPr>
              </a:p>
              <a:p>
                <a:pPr algn="ctr"/>
                <a:endParaRPr lang="en-US" sz="1200" i="1" dirty="0">
                  <a:solidFill>
                    <a:srgbClr val="00386E"/>
                  </a:solidFill>
                </a:endParaRPr>
              </a:p>
            </p:txBody>
          </p:sp>
          <p:sp>
            <p:nvSpPr>
              <p:cNvPr id="7" name="Freeform 97"/>
              <p:cNvSpPr>
                <a:spLocks/>
              </p:cNvSpPr>
              <p:nvPr/>
            </p:nvSpPr>
            <p:spPr bwMode="auto">
              <a:xfrm>
                <a:off x="7245531" y="4126455"/>
                <a:ext cx="383161" cy="243159"/>
              </a:xfrm>
              <a:custGeom>
                <a:avLst/>
                <a:gdLst>
                  <a:gd name="T0" fmla="*/ 23 w 44"/>
                  <a:gd name="T1" fmla="*/ 28 h 28"/>
                  <a:gd name="T2" fmla="*/ 21 w 44"/>
                  <a:gd name="T3" fmla="*/ 28 h 28"/>
                  <a:gd name="T4" fmla="*/ 1 w 44"/>
                  <a:gd name="T5" fmla="*/ 8 h 28"/>
                  <a:gd name="T6" fmla="*/ 1 w 44"/>
                  <a:gd name="T7" fmla="*/ 5 h 28"/>
                  <a:gd name="T8" fmla="*/ 5 w 44"/>
                  <a:gd name="T9" fmla="*/ 1 h 28"/>
                  <a:gd name="T10" fmla="*/ 8 w 44"/>
                  <a:gd name="T11" fmla="*/ 1 h 28"/>
                  <a:gd name="T12" fmla="*/ 22 w 44"/>
                  <a:gd name="T13" fmla="*/ 15 h 28"/>
                  <a:gd name="T14" fmla="*/ 36 w 44"/>
                  <a:gd name="T15" fmla="*/ 1 h 28"/>
                  <a:gd name="T16" fmla="*/ 39 w 44"/>
                  <a:gd name="T17" fmla="*/ 1 h 28"/>
                  <a:gd name="T18" fmla="*/ 43 w 44"/>
                  <a:gd name="T19" fmla="*/ 5 h 28"/>
                  <a:gd name="T20" fmla="*/ 43 w 44"/>
                  <a:gd name="T21" fmla="*/ 8 h 28"/>
                  <a:gd name="T22" fmla="*/ 23 w 44"/>
                  <a:gd name="T2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28">
                    <a:moveTo>
                      <a:pt x="23" y="28"/>
                    </a:moveTo>
                    <a:cubicBezTo>
                      <a:pt x="22" y="28"/>
                      <a:pt x="21" y="28"/>
                      <a:pt x="21" y="28"/>
                    </a:cubicBezTo>
                    <a:cubicBezTo>
                      <a:pt x="1" y="8"/>
                      <a:pt x="1" y="8"/>
                      <a:pt x="1" y="8"/>
                    </a:cubicBezTo>
                    <a:cubicBezTo>
                      <a:pt x="0" y="7"/>
                      <a:pt x="0" y="6"/>
                      <a:pt x="1" y="5"/>
                    </a:cubicBezTo>
                    <a:cubicBezTo>
                      <a:pt x="5" y="1"/>
                      <a:pt x="5" y="1"/>
                      <a:pt x="5" y="1"/>
                    </a:cubicBezTo>
                    <a:cubicBezTo>
                      <a:pt x="6" y="0"/>
                      <a:pt x="7" y="0"/>
                      <a:pt x="8" y="1"/>
                    </a:cubicBezTo>
                    <a:cubicBezTo>
                      <a:pt x="22" y="15"/>
                      <a:pt x="22" y="15"/>
                      <a:pt x="22" y="15"/>
                    </a:cubicBezTo>
                    <a:cubicBezTo>
                      <a:pt x="36" y="1"/>
                      <a:pt x="36" y="1"/>
                      <a:pt x="36" y="1"/>
                    </a:cubicBezTo>
                    <a:cubicBezTo>
                      <a:pt x="37" y="0"/>
                      <a:pt x="38" y="0"/>
                      <a:pt x="39" y="1"/>
                    </a:cubicBezTo>
                    <a:cubicBezTo>
                      <a:pt x="43" y="5"/>
                      <a:pt x="43" y="5"/>
                      <a:pt x="43" y="5"/>
                    </a:cubicBezTo>
                    <a:cubicBezTo>
                      <a:pt x="44" y="6"/>
                      <a:pt x="44" y="7"/>
                      <a:pt x="43" y="8"/>
                    </a:cubicBezTo>
                    <a:lnTo>
                      <a:pt x="23" y="28"/>
                    </a:ln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4" name="Rectangle 23"/>
              <p:cNvSpPr/>
              <p:nvPr/>
            </p:nvSpPr>
            <p:spPr>
              <a:xfrm>
                <a:off x="6259745" y="5167861"/>
                <a:ext cx="2354729" cy="769441"/>
              </a:xfrm>
              <a:prstGeom prst="rect">
                <a:avLst/>
              </a:prstGeom>
            </p:spPr>
            <p:txBody>
              <a:bodyPr wrap="square">
                <a:spAutoFit/>
              </a:bodyPr>
              <a:lstStyle/>
              <a:p>
                <a:pPr algn="ctr"/>
                <a:r>
                  <a:rPr lang="en-US" sz="1100" dirty="0">
                    <a:solidFill>
                      <a:schemeClr val="bg1">
                        <a:lumMod val="50000"/>
                      </a:schemeClr>
                    </a:solidFill>
                  </a:rPr>
                  <a:t>3D Scanning is used for wreckage and site survey purposes as part of field investigation and flight path reconstruction</a:t>
                </a:r>
              </a:p>
            </p:txBody>
          </p:sp>
        </p:grpSp>
        <p:pic>
          <p:nvPicPr>
            <p:cNvPr id="33" name="Picture Placeholder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31255" y="1783098"/>
              <a:ext cx="2011680" cy="2011680"/>
            </a:xfrm>
            <a:custGeom>
              <a:avLst/>
              <a:gdLst>
                <a:gd name="connsiteX0" fmla="*/ 1005840 w 2011680"/>
                <a:gd name="connsiteY0" fmla="*/ 0 h 2011680"/>
                <a:gd name="connsiteX1" fmla="*/ 2011680 w 2011680"/>
                <a:gd name="connsiteY1" fmla="*/ 1005840 h 2011680"/>
                <a:gd name="connsiteX2" fmla="*/ 1005840 w 2011680"/>
                <a:gd name="connsiteY2" fmla="*/ 2011680 h 2011680"/>
                <a:gd name="connsiteX3" fmla="*/ 0 w 2011680"/>
                <a:gd name="connsiteY3" fmla="*/ 1005840 h 2011680"/>
                <a:gd name="connsiteX4" fmla="*/ 1005840 w 2011680"/>
                <a:gd name="connsiteY4" fmla="*/ 0 h 20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2011680">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p:spPr>
        </p:pic>
      </p:grpSp>
    </p:spTree>
    <p:extLst>
      <p:ext uri="{BB962C8B-B14F-4D97-AF65-F5344CB8AC3E}">
        <p14:creationId xmlns:p14="http://schemas.microsoft.com/office/powerpoint/2010/main" val="3844109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164930" y="296312"/>
            <a:ext cx="3862140" cy="748138"/>
            <a:chOff x="482674" y="1268795"/>
            <a:chExt cx="2601811" cy="748138"/>
          </a:xfrm>
        </p:grpSpPr>
        <p:grpSp>
          <p:nvGrpSpPr>
            <p:cNvPr id="15" name="Group 14"/>
            <p:cNvGrpSpPr/>
            <p:nvPr/>
          </p:nvGrpSpPr>
          <p:grpSpPr>
            <a:xfrm>
              <a:off x="482674" y="1479942"/>
              <a:ext cx="673791" cy="536991"/>
              <a:chOff x="-579170" y="631041"/>
              <a:chExt cx="739736" cy="589547"/>
            </a:xfrm>
          </p:grpSpPr>
          <p:cxnSp>
            <p:nvCxnSpPr>
              <p:cNvPr id="20" name="Straight Connector 19"/>
              <p:cNvCxnSpPr/>
              <p:nvPr/>
            </p:nvCxnSpPr>
            <p:spPr>
              <a:xfrm>
                <a:off x="-565474" y="631041"/>
                <a:ext cx="0" cy="589547"/>
              </a:xfrm>
              <a:prstGeom prst="line">
                <a:avLst/>
              </a:prstGeom>
              <a:ln w="63500">
                <a:solidFill>
                  <a:schemeClr val="accent1">
                    <a:alpha val="73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579170" y="1200470"/>
                <a:ext cx="739736" cy="1"/>
              </a:xfrm>
              <a:prstGeom prst="line">
                <a:avLst/>
              </a:prstGeom>
              <a:ln w="63500">
                <a:solidFill>
                  <a:schemeClr val="accent1">
                    <a:alpha val="73000"/>
                  </a:schemeClr>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rot="10800000">
              <a:off x="2410694" y="1268795"/>
              <a:ext cx="673791" cy="536991"/>
              <a:chOff x="2179045" y="642053"/>
              <a:chExt cx="739736" cy="589547"/>
            </a:xfrm>
          </p:grpSpPr>
          <p:cxnSp>
            <p:nvCxnSpPr>
              <p:cNvPr id="18" name="Straight Connector 17"/>
              <p:cNvCxnSpPr/>
              <p:nvPr/>
            </p:nvCxnSpPr>
            <p:spPr>
              <a:xfrm>
                <a:off x="2202580" y="642053"/>
                <a:ext cx="0" cy="589547"/>
              </a:xfrm>
              <a:prstGeom prst="line">
                <a:avLst/>
              </a:prstGeom>
              <a:ln w="63500">
                <a:solidFill>
                  <a:schemeClr val="accent1">
                    <a:alpha val="73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2179045" y="1211478"/>
                <a:ext cx="739736" cy="1"/>
              </a:xfrm>
              <a:prstGeom prst="line">
                <a:avLst/>
              </a:prstGeom>
              <a:ln w="63500">
                <a:solidFill>
                  <a:schemeClr val="accent1">
                    <a:alpha val="73000"/>
                  </a:schemeClr>
                </a:solidFill>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597176" y="1359454"/>
              <a:ext cx="236384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386E"/>
                  </a:solidFill>
                  <a:effectLst/>
                  <a:uLnTx/>
                  <a:uFillTx/>
                  <a:latin typeface="Segoe UI"/>
                  <a:ea typeface="+mn-ea"/>
                  <a:cs typeface="Segoe UI"/>
                </a:rPr>
                <a:t>Supporting Functions</a:t>
              </a:r>
            </a:p>
          </p:txBody>
        </p:sp>
      </p:grpSp>
      <p:grpSp>
        <p:nvGrpSpPr>
          <p:cNvPr id="26" name="Group 25"/>
          <p:cNvGrpSpPr/>
          <p:nvPr/>
        </p:nvGrpSpPr>
        <p:grpSpPr>
          <a:xfrm>
            <a:off x="792509" y="1783098"/>
            <a:ext cx="2805325" cy="4154204"/>
            <a:chOff x="792509" y="1783098"/>
            <a:chExt cx="2805325" cy="4154204"/>
          </a:xfrm>
        </p:grpSpPr>
        <p:sp>
          <p:nvSpPr>
            <p:cNvPr id="2" name="TextBox 1"/>
            <p:cNvSpPr txBox="1"/>
            <p:nvPr/>
          </p:nvSpPr>
          <p:spPr>
            <a:xfrm>
              <a:off x="792509" y="4543053"/>
              <a:ext cx="280532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386E"/>
                  </a:solidFill>
                  <a:effectLst/>
                  <a:uLnTx/>
                  <a:uFillTx/>
                  <a:latin typeface="Segoe UI"/>
                  <a:ea typeface="+mn-ea"/>
                  <a:cs typeface="Segoe UI"/>
                </a:rPr>
                <a:t>Damaged Devices</a:t>
              </a:r>
            </a:p>
          </p:txBody>
        </p:sp>
        <p:sp>
          <p:nvSpPr>
            <p:cNvPr id="3" name="Freeform 97"/>
            <p:cNvSpPr>
              <a:spLocks/>
            </p:cNvSpPr>
            <p:nvPr/>
          </p:nvSpPr>
          <p:spPr bwMode="auto">
            <a:xfrm>
              <a:off x="1881091" y="4126455"/>
              <a:ext cx="383161" cy="243159"/>
            </a:xfrm>
            <a:custGeom>
              <a:avLst/>
              <a:gdLst>
                <a:gd name="T0" fmla="*/ 23 w 44"/>
                <a:gd name="T1" fmla="*/ 28 h 28"/>
                <a:gd name="T2" fmla="*/ 21 w 44"/>
                <a:gd name="T3" fmla="*/ 28 h 28"/>
                <a:gd name="T4" fmla="*/ 1 w 44"/>
                <a:gd name="T5" fmla="*/ 8 h 28"/>
                <a:gd name="T6" fmla="*/ 1 w 44"/>
                <a:gd name="T7" fmla="*/ 5 h 28"/>
                <a:gd name="T8" fmla="*/ 5 w 44"/>
                <a:gd name="T9" fmla="*/ 1 h 28"/>
                <a:gd name="T10" fmla="*/ 8 w 44"/>
                <a:gd name="T11" fmla="*/ 1 h 28"/>
                <a:gd name="T12" fmla="*/ 22 w 44"/>
                <a:gd name="T13" fmla="*/ 15 h 28"/>
                <a:gd name="T14" fmla="*/ 36 w 44"/>
                <a:gd name="T15" fmla="*/ 1 h 28"/>
                <a:gd name="T16" fmla="*/ 39 w 44"/>
                <a:gd name="T17" fmla="*/ 1 h 28"/>
                <a:gd name="T18" fmla="*/ 43 w 44"/>
                <a:gd name="T19" fmla="*/ 5 h 28"/>
                <a:gd name="T20" fmla="*/ 43 w 44"/>
                <a:gd name="T21" fmla="*/ 8 h 28"/>
                <a:gd name="T22" fmla="*/ 23 w 44"/>
                <a:gd name="T2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28">
                  <a:moveTo>
                    <a:pt x="23" y="28"/>
                  </a:moveTo>
                  <a:cubicBezTo>
                    <a:pt x="22" y="28"/>
                    <a:pt x="21" y="28"/>
                    <a:pt x="21" y="28"/>
                  </a:cubicBezTo>
                  <a:cubicBezTo>
                    <a:pt x="1" y="8"/>
                    <a:pt x="1" y="8"/>
                    <a:pt x="1" y="8"/>
                  </a:cubicBezTo>
                  <a:cubicBezTo>
                    <a:pt x="0" y="7"/>
                    <a:pt x="0" y="6"/>
                    <a:pt x="1" y="5"/>
                  </a:cubicBezTo>
                  <a:cubicBezTo>
                    <a:pt x="5" y="1"/>
                    <a:pt x="5" y="1"/>
                    <a:pt x="5" y="1"/>
                  </a:cubicBezTo>
                  <a:cubicBezTo>
                    <a:pt x="6" y="0"/>
                    <a:pt x="7" y="0"/>
                    <a:pt x="8" y="1"/>
                  </a:cubicBezTo>
                  <a:cubicBezTo>
                    <a:pt x="22" y="15"/>
                    <a:pt x="22" y="15"/>
                    <a:pt x="22" y="15"/>
                  </a:cubicBezTo>
                  <a:cubicBezTo>
                    <a:pt x="36" y="1"/>
                    <a:pt x="36" y="1"/>
                    <a:pt x="36" y="1"/>
                  </a:cubicBezTo>
                  <a:cubicBezTo>
                    <a:pt x="37" y="0"/>
                    <a:pt x="38" y="0"/>
                    <a:pt x="39" y="1"/>
                  </a:cubicBezTo>
                  <a:cubicBezTo>
                    <a:pt x="43" y="5"/>
                    <a:pt x="43" y="5"/>
                    <a:pt x="43" y="5"/>
                  </a:cubicBezTo>
                  <a:cubicBezTo>
                    <a:pt x="44" y="6"/>
                    <a:pt x="44" y="7"/>
                    <a:pt x="43" y="8"/>
                  </a:cubicBezTo>
                  <a:lnTo>
                    <a:pt x="23" y="28"/>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700" b="0" i="0" u="none" strike="noStrike" kern="1200" cap="none" spc="0" normalizeH="0" baseline="0" noProof="0">
                <a:ln>
                  <a:noFill/>
                </a:ln>
                <a:solidFill>
                  <a:prstClr val="black"/>
                </a:solidFill>
                <a:effectLst/>
                <a:uLnTx/>
                <a:uFillTx/>
                <a:latin typeface="Segoe UI"/>
                <a:ea typeface="+mn-ea"/>
                <a:cs typeface="Segoe UI"/>
              </a:endParaRPr>
            </a:p>
          </p:txBody>
        </p:sp>
        <p:pic>
          <p:nvPicPr>
            <p:cNvPr id="10" name="Picture Placeholder 6"/>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066833" y="1783098"/>
              <a:ext cx="2011680" cy="2011680"/>
            </a:xfrm>
            <a:custGeom>
              <a:avLst/>
              <a:gdLst>
                <a:gd name="connsiteX0" fmla="*/ 1005840 w 2011680"/>
                <a:gd name="connsiteY0" fmla="*/ 0 h 2011680"/>
                <a:gd name="connsiteX1" fmla="*/ 2011680 w 2011680"/>
                <a:gd name="connsiteY1" fmla="*/ 1005840 h 2011680"/>
                <a:gd name="connsiteX2" fmla="*/ 1005840 w 2011680"/>
                <a:gd name="connsiteY2" fmla="*/ 2011680 h 2011680"/>
                <a:gd name="connsiteX3" fmla="*/ 0 w 2011680"/>
                <a:gd name="connsiteY3" fmla="*/ 1005840 h 2011680"/>
                <a:gd name="connsiteX4" fmla="*/ 1005840 w 2011680"/>
                <a:gd name="connsiteY4" fmla="*/ 0 h 20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2011680">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p:spPr>
        </p:pic>
        <p:sp>
          <p:nvSpPr>
            <p:cNvPr id="22" name="Rectangle 21"/>
            <p:cNvSpPr/>
            <p:nvPr/>
          </p:nvSpPr>
          <p:spPr>
            <a:xfrm>
              <a:off x="1125383" y="5167861"/>
              <a:ext cx="2139576"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prstClr val="white">
                      <a:lumMod val="50000"/>
                    </a:prstClr>
                  </a:solidFill>
                  <a:latin typeface="Segoe UI"/>
                  <a:cs typeface="Segoe UI"/>
                </a:rPr>
                <a:t>Capabilities to handle and retrieve data from damaged flight recorders, avionic systems, and electronic devices  </a:t>
              </a:r>
              <a:endParaRPr kumimoji="0" lang="en-US" sz="1100" b="0" i="0" u="none" strike="noStrike" kern="1200" cap="none" spc="0" normalizeH="0" baseline="0" noProof="0" dirty="0">
                <a:ln>
                  <a:noFill/>
                </a:ln>
                <a:solidFill>
                  <a:prstClr val="white">
                    <a:lumMod val="50000"/>
                  </a:prstClr>
                </a:solidFill>
                <a:effectLst/>
                <a:uLnTx/>
                <a:uFillTx/>
                <a:latin typeface="Segoe UI"/>
                <a:ea typeface="+mn-ea"/>
                <a:cs typeface="Segoe UI"/>
              </a:endParaRPr>
            </a:p>
          </p:txBody>
        </p:sp>
      </p:grpSp>
      <p:grpSp>
        <p:nvGrpSpPr>
          <p:cNvPr id="27" name="Group 26"/>
          <p:cNvGrpSpPr/>
          <p:nvPr/>
        </p:nvGrpSpPr>
        <p:grpSpPr>
          <a:xfrm>
            <a:off x="4809187" y="1783098"/>
            <a:ext cx="2560320" cy="4320141"/>
            <a:chOff x="3474730" y="1786439"/>
            <a:chExt cx="2560320" cy="4320141"/>
          </a:xfrm>
        </p:grpSpPr>
        <p:sp>
          <p:nvSpPr>
            <p:cNvPr id="4" name="TextBox 3"/>
            <p:cNvSpPr txBox="1"/>
            <p:nvPr/>
          </p:nvSpPr>
          <p:spPr>
            <a:xfrm>
              <a:off x="3474730" y="4543053"/>
              <a:ext cx="256032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386E"/>
                  </a:solidFill>
                  <a:effectLst/>
                  <a:uLnTx/>
                  <a:uFillTx/>
                  <a:latin typeface="Segoe UI"/>
                  <a:ea typeface="+mn-ea"/>
                  <a:cs typeface="Segoe UI"/>
                </a:rPr>
                <a:t>Underwater Search and Recovery</a:t>
              </a:r>
              <a:endParaRPr kumimoji="0" lang="en-US" sz="1600" b="0" i="1" u="none" strike="noStrike" kern="1200" cap="none" spc="0" normalizeH="0" baseline="0" noProof="0" dirty="0">
                <a:ln>
                  <a:noFill/>
                </a:ln>
                <a:solidFill>
                  <a:srgbClr val="00386E"/>
                </a:solidFill>
                <a:effectLst/>
                <a:uLnTx/>
                <a:uFillTx/>
                <a:latin typeface="Segoe UI"/>
                <a:ea typeface="+mn-ea"/>
                <a:cs typeface="Segoe U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srgbClr val="00386E"/>
                </a:solidFill>
                <a:effectLst/>
                <a:uLnTx/>
                <a:uFillTx/>
                <a:latin typeface="Segoe UI"/>
                <a:ea typeface="+mn-ea"/>
                <a:cs typeface="Segoe UI"/>
              </a:endParaRPr>
            </a:p>
          </p:txBody>
        </p:sp>
        <p:sp>
          <p:nvSpPr>
            <p:cNvPr id="5" name="Freeform 97"/>
            <p:cNvSpPr>
              <a:spLocks/>
            </p:cNvSpPr>
            <p:nvPr/>
          </p:nvSpPr>
          <p:spPr bwMode="auto">
            <a:xfrm>
              <a:off x="4563311" y="4126455"/>
              <a:ext cx="383161" cy="243159"/>
            </a:xfrm>
            <a:custGeom>
              <a:avLst/>
              <a:gdLst>
                <a:gd name="T0" fmla="*/ 23 w 44"/>
                <a:gd name="T1" fmla="*/ 28 h 28"/>
                <a:gd name="T2" fmla="*/ 21 w 44"/>
                <a:gd name="T3" fmla="*/ 28 h 28"/>
                <a:gd name="T4" fmla="*/ 1 w 44"/>
                <a:gd name="T5" fmla="*/ 8 h 28"/>
                <a:gd name="T6" fmla="*/ 1 w 44"/>
                <a:gd name="T7" fmla="*/ 5 h 28"/>
                <a:gd name="T8" fmla="*/ 5 w 44"/>
                <a:gd name="T9" fmla="*/ 1 h 28"/>
                <a:gd name="T10" fmla="*/ 8 w 44"/>
                <a:gd name="T11" fmla="*/ 1 h 28"/>
                <a:gd name="T12" fmla="*/ 22 w 44"/>
                <a:gd name="T13" fmla="*/ 15 h 28"/>
                <a:gd name="T14" fmla="*/ 36 w 44"/>
                <a:gd name="T15" fmla="*/ 1 h 28"/>
                <a:gd name="T16" fmla="*/ 39 w 44"/>
                <a:gd name="T17" fmla="*/ 1 h 28"/>
                <a:gd name="T18" fmla="*/ 43 w 44"/>
                <a:gd name="T19" fmla="*/ 5 h 28"/>
                <a:gd name="T20" fmla="*/ 43 w 44"/>
                <a:gd name="T21" fmla="*/ 8 h 28"/>
                <a:gd name="T22" fmla="*/ 23 w 44"/>
                <a:gd name="T2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28">
                  <a:moveTo>
                    <a:pt x="23" y="28"/>
                  </a:moveTo>
                  <a:cubicBezTo>
                    <a:pt x="22" y="28"/>
                    <a:pt x="21" y="28"/>
                    <a:pt x="21" y="28"/>
                  </a:cubicBezTo>
                  <a:cubicBezTo>
                    <a:pt x="1" y="8"/>
                    <a:pt x="1" y="8"/>
                    <a:pt x="1" y="8"/>
                  </a:cubicBezTo>
                  <a:cubicBezTo>
                    <a:pt x="0" y="7"/>
                    <a:pt x="0" y="6"/>
                    <a:pt x="1" y="5"/>
                  </a:cubicBezTo>
                  <a:cubicBezTo>
                    <a:pt x="5" y="1"/>
                    <a:pt x="5" y="1"/>
                    <a:pt x="5" y="1"/>
                  </a:cubicBezTo>
                  <a:cubicBezTo>
                    <a:pt x="6" y="0"/>
                    <a:pt x="7" y="0"/>
                    <a:pt x="8" y="1"/>
                  </a:cubicBezTo>
                  <a:cubicBezTo>
                    <a:pt x="22" y="15"/>
                    <a:pt x="22" y="15"/>
                    <a:pt x="22" y="15"/>
                  </a:cubicBezTo>
                  <a:cubicBezTo>
                    <a:pt x="36" y="1"/>
                    <a:pt x="36" y="1"/>
                    <a:pt x="36" y="1"/>
                  </a:cubicBezTo>
                  <a:cubicBezTo>
                    <a:pt x="37" y="0"/>
                    <a:pt x="38" y="0"/>
                    <a:pt x="39" y="1"/>
                  </a:cubicBezTo>
                  <a:cubicBezTo>
                    <a:pt x="43" y="5"/>
                    <a:pt x="43" y="5"/>
                    <a:pt x="43" y="5"/>
                  </a:cubicBezTo>
                  <a:cubicBezTo>
                    <a:pt x="44" y="6"/>
                    <a:pt x="44" y="7"/>
                    <a:pt x="43" y="8"/>
                  </a:cubicBezTo>
                  <a:lnTo>
                    <a:pt x="23" y="28"/>
                  </a:ln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700" b="0" i="0" u="none" strike="noStrike" kern="1200" cap="none" spc="0" normalizeH="0" baseline="0" noProof="0">
                <a:ln>
                  <a:noFill/>
                </a:ln>
                <a:solidFill>
                  <a:prstClr val="black"/>
                </a:solidFill>
                <a:effectLst/>
                <a:uLnTx/>
                <a:uFillTx/>
                <a:latin typeface="Segoe UI"/>
                <a:ea typeface="+mn-ea"/>
                <a:cs typeface="Segoe UI"/>
              </a:endParaRPr>
            </a:p>
          </p:txBody>
        </p:sp>
        <p:pic>
          <p:nvPicPr>
            <p:cNvPr id="11" name="Picture Placeholder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49044" y="1786439"/>
              <a:ext cx="2011680" cy="2004997"/>
            </a:xfrm>
            <a:custGeom>
              <a:avLst/>
              <a:gdLst>
                <a:gd name="connsiteX0" fmla="*/ 1005840 w 2011680"/>
                <a:gd name="connsiteY0" fmla="*/ 0 h 2011680"/>
                <a:gd name="connsiteX1" fmla="*/ 2011680 w 2011680"/>
                <a:gd name="connsiteY1" fmla="*/ 1005840 h 2011680"/>
                <a:gd name="connsiteX2" fmla="*/ 1005840 w 2011680"/>
                <a:gd name="connsiteY2" fmla="*/ 2011680 h 2011680"/>
                <a:gd name="connsiteX3" fmla="*/ 0 w 2011680"/>
                <a:gd name="connsiteY3" fmla="*/ 1005840 h 2011680"/>
                <a:gd name="connsiteX4" fmla="*/ 1005840 w 2011680"/>
                <a:gd name="connsiteY4" fmla="*/ 0 h 20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2011680">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p:spPr>
        </p:pic>
        <p:sp>
          <p:nvSpPr>
            <p:cNvPr id="23" name="Rectangle 22"/>
            <p:cNvSpPr/>
            <p:nvPr/>
          </p:nvSpPr>
          <p:spPr>
            <a:xfrm>
              <a:off x="3535986" y="5167861"/>
              <a:ext cx="2464407" cy="938719"/>
            </a:xfrm>
            <a:prstGeom prst="rect">
              <a:avLst/>
            </a:prstGeom>
          </p:spPr>
          <p:txBody>
            <a:bodyPr wrap="square">
              <a:spAutoFit/>
            </a:bodyPr>
            <a:lstStyle/>
            <a:p>
              <a:pPr lvl="0" algn="ctr">
                <a:spcAft>
                  <a:spcPts val="600"/>
                </a:spcAft>
              </a:pPr>
              <a:r>
                <a:rPr kumimoji="0" lang="en-US" sz="1100" b="0" i="0" u="none" strike="noStrike" kern="1200" cap="none" spc="0" normalizeH="0" baseline="0" noProof="0" dirty="0">
                  <a:ln>
                    <a:noFill/>
                  </a:ln>
                  <a:solidFill>
                    <a:prstClr val="white">
                      <a:lumMod val="50000"/>
                    </a:prstClr>
                  </a:solidFill>
                  <a:effectLst/>
                  <a:uLnTx/>
                  <a:uFillTx/>
                  <a:latin typeface="Segoe UI"/>
                  <a:ea typeface="+mn-ea"/>
                  <a:cs typeface="Segoe UI"/>
                </a:rPr>
                <a:t>Diver </a:t>
              </a:r>
              <a:r>
                <a:rPr kumimoji="0" lang="en-US" sz="1100" b="0" i="0" u="none" strike="noStrike" kern="1200" cap="none" spc="0" normalizeH="0" baseline="0" noProof="0" dirty="0" err="1">
                  <a:ln>
                    <a:noFill/>
                  </a:ln>
                  <a:solidFill>
                    <a:prstClr val="white">
                      <a:lumMod val="50000"/>
                    </a:prstClr>
                  </a:solidFill>
                  <a:effectLst/>
                  <a:uLnTx/>
                  <a:uFillTx/>
                  <a:latin typeface="Segoe UI"/>
                  <a:ea typeface="+mn-ea"/>
                  <a:cs typeface="Segoe UI"/>
                </a:rPr>
                <a:t>Pinger</a:t>
              </a:r>
              <a:r>
                <a:rPr kumimoji="0" lang="en-US" sz="1100" b="0" i="0" u="none" strike="noStrike" kern="1200" cap="none" spc="0" normalizeH="0" baseline="0" noProof="0" dirty="0">
                  <a:ln>
                    <a:noFill/>
                  </a:ln>
                  <a:solidFill>
                    <a:prstClr val="white">
                      <a:lumMod val="50000"/>
                    </a:prstClr>
                  </a:solidFill>
                  <a:effectLst/>
                  <a:uLnTx/>
                  <a:uFillTx/>
                  <a:latin typeface="Segoe UI"/>
                  <a:ea typeface="+mn-ea"/>
                  <a:cs typeface="Segoe UI"/>
                </a:rPr>
                <a:t> Receiver and Surface </a:t>
              </a:r>
              <a:r>
                <a:rPr lang="en-US" sz="1100" dirty="0">
                  <a:solidFill>
                    <a:prstClr val="white">
                      <a:lumMod val="50000"/>
                    </a:prstClr>
                  </a:solidFill>
                </a:rPr>
                <a:t>Acoustic Receiver trace the audio signals omitted from the Underwater Locator Device to locate flight recorders under water</a:t>
              </a:r>
            </a:p>
          </p:txBody>
        </p:sp>
      </p:grpSp>
      <p:grpSp>
        <p:nvGrpSpPr>
          <p:cNvPr id="29" name="Group 28"/>
          <p:cNvGrpSpPr/>
          <p:nvPr/>
        </p:nvGrpSpPr>
        <p:grpSpPr>
          <a:xfrm>
            <a:off x="8717270" y="1783098"/>
            <a:ext cx="2924895" cy="3984926"/>
            <a:chOff x="8717270" y="1783098"/>
            <a:chExt cx="2924895" cy="3984926"/>
          </a:xfrm>
        </p:grpSpPr>
        <p:sp>
          <p:nvSpPr>
            <p:cNvPr id="8" name="TextBox 7"/>
            <p:cNvSpPr txBox="1"/>
            <p:nvPr/>
          </p:nvSpPr>
          <p:spPr>
            <a:xfrm>
              <a:off x="8839170" y="4543053"/>
              <a:ext cx="256032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386E"/>
                  </a:solidFill>
                  <a:effectLst/>
                  <a:uLnTx/>
                  <a:uFillTx/>
                  <a:latin typeface="Segoe UI"/>
                  <a:ea typeface="+mn-ea"/>
                  <a:cs typeface="Segoe UI"/>
                </a:rPr>
                <a:t>Wreckage Handling</a:t>
              </a:r>
              <a:endParaRPr kumimoji="0" lang="en-US" sz="1600" b="0" i="1" u="none" strike="noStrike" kern="1200" cap="none" spc="0" normalizeH="0" baseline="0" noProof="0" dirty="0">
                <a:ln>
                  <a:noFill/>
                </a:ln>
                <a:solidFill>
                  <a:srgbClr val="00386E"/>
                </a:solidFill>
                <a:effectLst/>
                <a:uLnTx/>
                <a:uFillTx/>
                <a:latin typeface="Segoe UI"/>
                <a:ea typeface="+mn-ea"/>
                <a:cs typeface="Segoe U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srgbClr val="00386E"/>
                </a:solidFill>
                <a:effectLst/>
                <a:uLnTx/>
                <a:uFillTx/>
                <a:latin typeface="Segoe UI"/>
                <a:ea typeface="+mn-ea"/>
                <a:cs typeface="Segoe UI"/>
              </a:endParaRPr>
            </a:p>
          </p:txBody>
        </p:sp>
        <p:sp>
          <p:nvSpPr>
            <p:cNvPr id="9" name="Freeform 97"/>
            <p:cNvSpPr>
              <a:spLocks/>
            </p:cNvSpPr>
            <p:nvPr/>
          </p:nvSpPr>
          <p:spPr bwMode="auto">
            <a:xfrm>
              <a:off x="9927751" y="4126455"/>
              <a:ext cx="383161" cy="243159"/>
            </a:xfrm>
            <a:custGeom>
              <a:avLst/>
              <a:gdLst>
                <a:gd name="T0" fmla="*/ 23 w 44"/>
                <a:gd name="T1" fmla="*/ 28 h 28"/>
                <a:gd name="T2" fmla="*/ 21 w 44"/>
                <a:gd name="T3" fmla="*/ 28 h 28"/>
                <a:gd name="T4" fmla="*/ 1 w 44"/>
                <a:gd name="T5" fmla="*/ 8 h 28"/>
                <a:gd name="T6" fmla="*/ 1 w 44"/>
                <a:gd name="T7" fmla="*/ 5 h 28"/>
                <a:gd name="T8" fmla="*/ 5 w 44"/>
                <a:gd name="T9" fmla="*/ 1 h 28"/>
                <a:gd name="T10" fmla="*/ 8 w 44"/>
                <a:gd name="T11" fmla="*/ 1 h 28"/>
                <a:gd name="T12" fmla="*/ 22 w 44"/>
                <a:gd name="T13" fmla="*/ 15 h 28"/>
                <a:gd name="T14" fmla="*/ 36 w 44"/>
                <a:gd name="T15" fmla="*/ 1 h 28"/>
                <a:gd name="T16" fmla="*/ 39 w 44"/>
                <a:gd name="T17" fmla="*/ 1 h 28"/>
                <a:gd name="T18" fmla="*/ 43 w 44"/>
                <a:gd name="T19" fmla="*/ 5 h 28"/>
                <a:gd name="T20" fmla="*/ 43 w 44"/>
                <a:gd name="T21" fmla="*/ 8 h 28"/>
                <a:gd name="T22" fmla="*/ 23 w 44"/>
                <a:gd name="T2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28">
                  <a:moveTo>
                    <a:pt x="23" y="28"/>
                  </a:moveTo>
                  <a:cubicBezTo>
                    <a:pt x="22" y="28"/>
                    <a:pt x="21" y="28"/>
                    <a:pt x="21" y="28"/>
                  </a:cubicBezTo>
                  <a:cubicBezTo>
                    <a:pt x="1" y="8"/>
                    <a:pt x="1" y="8"/>
                    <a:pt x="1" y="8"/>
                  </a:cubicBezTo>
                  <a:cubicBezTo>
                    <a:pt x="0" y="7"/>
                    <a:pt x="0" y="6"/>
                    <a:pt x="1" y="5"/>
                  </a:cubicBezTo>
                  <a:cubicBezTo>
                    <a:pt x="5" y="1"/>
                    <a:pt x="5" y="1"/>
                    <a:pt x="5" y="1"/>
                  </a:cubicBezTo>
                  <a:cubicBezTo>
                    <a:pt x="6" y="0"/>
                    <a:pt x="7" y="0"/>
                    <a:pt x="8" y="1"/>
                  </a:cubicBezTo>
                  <a:cubicBezTo>
                    <a:pt x="22" y="15"/>
                    <a:pt x="22" y="15"/>
                    <a:pt x="22" y="15"/>
                  </a:cubicBezTo>
                  <a:cubicBezTo>
                    <a:pt x="36" y="1"/>
                    <a:pt x="36" y="1"/>
                    <a:pt x="36" y="1"/>
                  </a:cubicBezTo>
                  <a:cubicBezTo>
                    <a:pt x="37" y="0"/>
                    <a:pt x="38" y="0"/>
                    <a:pt x="39" y="1"/>
                  </a:cubicBezTo>
                  <a:cubicBezTo>
                    <a:pt x="43" y="5"/>
                    <a:pt x="43" y="5"/>
                    <a:pt x="43" y="5"/>
                  </a:cubicBezTo>
                  <a:cubicBezTo>
                    <a:pt x="44" y="6"/>
                    <a:pt x="44" y="7"/>
                    <a:pt x="43" y="8"/>
                  </a:cubicBezTo>
                  <a:lnTo>
                    <a:pt x="23" y="28"/>
                  </a:lnTo>
                  <a:close/>
                </a:path>
              </a:pathLst>
            </a:custGeom>
            <a:solidFill>
              <a:schemeClr val="accent4">
                <a:lumMod val="60000"/>
                <a:lumOff val="4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700" b="0" i="0" u="none" strike="noStrike" kern="1200" cap="none" spc="0" normalizeH="0" baseline="0" noProof="0">
                <a:ln>
                  <a:noFill/>
                </a:ln>
                <a:solidFill>
                  <a:prstClr val="black"/>
                </a:solidFill>
                <a:effectLst/>
                <a:uLnTx/>
                <a:uFillTx/>
                <a:latin typeface="Segoe UI"/>
                <a:ea typeface="+mn-ea"/>
                <a:cs typeface="Segoe UI"/>
              </a:endParaRPr>
            </a:p>
          </p:txBody>
        </p:sp>
        <p:pic>
          <p:nvPicPr>
            <p:cNvPr id="13" name="Picture Placeholder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13465" y="1783098"/>
              <a:ext cx="2011680" cy="2011680"/>
            </a:xfrm>
            <a:custGeom>
              <a:avLst/>
              <a:gdLst>
                <a:gd name="connsiteX0" fmla="*/ 1005840 w 2011680"/>
                <a:gd name="connsiteY0" fmla="*/ 0 h 2011680"/>
                <a:gd name="connsiteX1" fmla="*/ 2011680 w 2011680"/>
                <a:gd name="connsiteY1" fmla="*/ 1005840 h 2011680"/>
                <a:gd name="connsiteX2" fmla="*/ 1005840 w 2011680"/>
                <a:gd name="connsiteY2" fmla="*/ 2011680 h 2011680"/>
                <a:gd name="connsiteX3" fmla="*/ 0 w 2011680"/>
                <a:gd name="connsiteY3" fmla="*/ 1005840 h 2011680"/>
                <a:gd name="connsiteX4" fmla="*/ 1005840 w 2011680"/>
                <a:gd name="connsiteY4" fmla="*/ 0 h 20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2011680">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p:spPr>
        </p:pic>
        <p:sp>
          <p:nvSpPr>
            <p:cNvPr id="25" name="Rectangle 24"/>
            <p:cNvSpPr/>
            <p:nvPr/>
          </p:nvSpPr>
          <p:spPr>
            <a:xfrm>
              <a:off x="8717270" y="5167860"/>
              <a:ext cx="2924895" cy="6001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Segoe UI"/>
                  <a:ea typeface="+mn-ea"/>
                  <a:cs typeface="Segoe UI"/>
                </a:rPr>
                <a:t>A dedicated area to store and prepare the wreckage that includes cutting, lifting and transporting equipment</a:t>
              </a:r>
            </a:p>
          </p:txBody>
        </p:sp>
      </p:grpSp>
    </p:spTree>
    <p:extLst>
      <p:ext uri="{BB962C8B-B14F-4D97-AF65-F5344CB8AC3E}">
        <p14:creationId xmlns:p14="http://schemas.microsoft.com/office/powerpoint/2010/main" val="3065523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AIB">
      <a:dk1>
        <a:sysClr val="windowText" lastClr="000000"/>
      </a:dk1>
      <a:lt1>
        <a:sysClr val="window" lastClr="FFFFFF"/>
      </a:lt1>
      <a:dk2>
        <a:srgbClr val="44546A"/>
      </a:dk2>
      <a:lt2>
        <a:srgbClr val="E7E6E6"/>
      </a:lt2>
      <a:accent1>
        <a:srgbClr val="54DA90"/>
      </a:accent1>
      <a:accent2>
        <a:srgbClr val="00386E"/>
      </a:accent2>
      <a:accent3>
        <a:srgbClr val="0D596A"/>
      </a:accent3>
      <a:accent4>
        <a:srgbClr val="8CE4B1"/>
      </a:accent4>
      <a:accent5>
        <a:srgbClr val="3E84B5"/>
      </a:accent5>
      <a:accent6>
        <a:srgbClr val="94BCC3"/>
      </a:accent6>
      <a:hlink>
        <a:srgbClr val="3FB65F"/>
      </a:hlink>
      <a:folHlink>
        <a:srgbClr val="ECF5E2"/>
      </a:folHlink>
    </a:clrScheme>
    <a:fontScheme name="AIB">
      <a:majorFont>
        <a:latin typeface="Segoe UI"/>
        <a:ea typeface=""/>
        <a:cs typeface="Segoe UI"/>
      </a:majorFont>
      <a:minorFont>
        <a:latin typeface="Segoe UI"/>
        <a:ea typeface=""/>
        <a:cs typeface="Segoe U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AIB">
      <a:dk1>
        <a:sysClr val="windowText" lastClr="000000"/>
      </a:dk1>
      <a:lt1>
        <a:sysClr val="window" lastClr="FFFFFF"/>
      </a:lt1>
      <a:dk2>
        <a:srgbClr val="44546A"/>
      </a:dk2>
      <a:lt2>
        <a:srgbClr val="E7E6E6"/>
      </a:lt2>
      <a:accent1>
        <a:srgbClr val="54DA90"/>
      </a:accent1>
      <a:accent2>
        <a:srgbClr val="00386E"/>
      </a:accent2>
      <a:accent3>
        <a:srgbClr val="0D596A"/>
      </a:accent3>
      <a:accent4>
        <a:srgbClr val="8CE4B1"/>
      </a:accent4>
      <a:accent5>
        <a:srgbClr val="3E84B5"/>
      </a:accent5>
      <a:accent6>
        <a:srgbClr val="94BCC3"/>
      </a:accent6>
      <a:hlink>
        <a:srgbClr val="3FB65F"/>
      </a:hlink>
      <a:folHlink>
        <a:srgbClr val="ECF5E2"/>
      </a:folHlink>
    </a:clrScheme>
    <a:fontScheme name="AIB">
      <a:majorFont>
        <a:latin typeface="Segoe UI"/>
        <a:ea typeface=""/>
        <a:cs typeface="Segoe UI"/>
      </a:majorFont>
      <a:minorFont>
        <a:latin typeface="Segoe UI"/>
        <a:ea typeface=""/>
        <a:cs typeface="Segoe U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AIB">
      <a:dk1>
        <a:sysClr val="windowText" lastClr="000000"/>
      </a:dk1>
      <a:lt1>
        <a:sysClr val="window" lastClr="FFFFFF"/>
      </a:lt1>
      <a:dk2>
        <a:srgbClr val="44546A"/>
      </a:dk2>
      <a:lt2>
        <a:srgbClr val="E7E6E6"/>
      </a:lt2>
      <a:accent1>
        <a:srgbClr val="54DA90"/>
      </a:accent1>
      <a:accent2>
        <a:srgbClr val="00386E"/>
      </a:accent2>
      <a:accent3>
        <a:srgbClr val="0D596A"/>
      </a:accent3>
      <a:accent4>
        <a:srgbClr val="8CE4B1"/>
      </a:accent4>
      <a:accent5>
        <a:srgbClr val="3E84B5"/>
      </a:accent5>
      <a:accent6>
        <a:srgbClr val="94BCC3"/>
      </a:accent6>
      <a:hlink>
        <a:srgbClr val="3FB65F"/>
      </a:hlink>
      <a:folHlink>
        <a:srgbClr val="ECF5E2"/>
      </a:folHlink>
    </a:clrScheme>
    <a:fontScheme name="AIB">
      <a:majorFont>
        <a:latin typeface="Segoe UI"/>
        <a:ea typeface=""/>
        <a:cs typeface="Segoe UI"/>
      </a:majorFont>
      <a:minorFont>
        <a:latin typeface="Segoe UI"/>
        <a:ea typeface=""/>
        <a:cs typeface="Segoe U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AIB">
      <a:dk1>
        <a:sysClr val="windowText" lastClr="000000"/>
      </a:dk1>
      <a:lt1>
        <a:sysClr val="window" lastClr="FFFFFF"/>
      </a:lt1>
      <a:dk2>
        <a:srgbClr val="44546A"/>
      </a:dk2>
      <a:lt2>
        <a:srgbClr val="E7E6E6"/>
      </a:lt2>
      <a:accent1>
        <a:srgbClr val="54DA90"/>
      </a:accent1>
      <a:accent2>
        <a:srgbClr val="00386E"/>
      </a:accent2>
      <a:accent3>
        <a:srgbClr val="0D596A"/>
      </a:accent3>
      <a:accent4>
        <a:srgbClr val="8CE4B1"/>
      </a:accent4>
      <a:accent5>
        <a:srgbClr val="3E84B5"/>
      </a:accent5>
      <a:accent6>
        <a:srgbClr val="94BCC3"/>
      </a:accent6>
      <a:hlink>
        <a:srgbClr val="3FB65F"/>
      </a:hlink>
      <a:folHlink>
        <a:srgbClr val="ECF5E2"/>
      </a:folHlink>
    </a:clrScheme>
    <a:fontScheme name="AIB">
      <a:majorFont>
        <a:latin typeface="Segoe UI"/>
        <a:ea typeface=""/>
        <a:cs typeface="Segoe UI"/>
      </a:majorFont>
      <a:minorFont>
        <a:latin typeface="Segoe UI"/>
        <a:ea typeface=""/>
        <a:cs typeface="Segoe U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AIB">
      <a:dk1>
        <a:sysClr val="windowText" lastClr="000000"/>
      </a:dk1>
      <a:lt1>
        <a:sysClr val="window" lastClr="FFFFFF"/>
      </a:lt1>
      <a:dk2>
        <a:srgbClr val="44546A"/>
      </a:dk2>
      <a:lt2>
        <a:srgbClr val="E7E6E6"/>
      </a:lt2>
      <a:accent1>
        <a:srgbClr val="54DA90"/>
      </a:accent1>
      <a:accent2>
        <a:srgbClr val="00386E"/>
      </a:accent2>
      <a:accent3>
        <a:srgbClr val="0D596A"/>
      </a:accent3>
      <a:accent4>
        <a:srgbClr val="8CE4B1"/>
      </a:accent4>
      <a:accent5>
        <a:srgbClr val="3E84B5"/>
      </a:accent5>
      <a:accent6>
        <a:srgbClr val="94BCC3"/>
      </a:accent6>
      <a:hlink>
        <a:srgbClr val="3FB65F"/>
      </a:hlink>
      <a:folHlink>
        <a:srgbClr val="ECF5E2"/>
      </a:folHlink>
    </a:clrScheme>
    <a:fontScheme name="AIB">
      <a:majorFont>
        <a:latin typeface="Segoe UI"/>
        <a:ea typeface=""/>
        <a:cs typeface="Segoe UI"/>
      </a:majorFont>
      <a:minorFont>
        <a:latin typeface="Segoe UI"/>
        <a:ea typeface=""/>
        <a:cs typeface="Segoe U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AIB">
      <a:dk1>
        <a:sysClr val="windowText" lastClr="000000"/>
      </a:dk1>
      <a:lt1>
        <a:sysClr val="window" lastClr="FFFFFF"/>
      </a:lt1>
      <a:dk2>
        <a:srgbClr val="44546A"/>
      </a:dk2>
      <a:lt2>
        <a:srgbClr val="E7E6E6"/>
      </a:lt2>
      <a:accent1>
        <a:srgbClr val="54DA90"/>
      </a:accent1>
      <a:accent2>
        <a:srgbClr val="00386E"/>
      </a:accent2>
      <a:accent3>
        <a:srgbClr val="0D596A"/>
      </a:accent3>
      <a:accent4>
        <a:srgbClr val="8CE4B1"/>
      </a:accent4>
      <a:accent5>
        <a:srgbClr val="3E84B5"/>
      </a:accent5>
      <a:accent6>
        <a:srgbClr val="94BCC3"/>
      </a:accent6>
      <a:hlink>
        <a:srgbClr val="3FB65F"/>
      </a:hlink>
      <a:folHlink>
        <a:srgbClr val="ECF5E2"/>
      </a:folHlink>
    </a:clrScheme>
    <a:fontScheme name="AIB">
      <a:majorFont>
        <a:latin typeface="Segoe UI"/>
        <a:ea typeface=""/>
        <a:cs typeface="Segoe UI"/>
      </a:majorFont>
      <a:minorFont>
        <a:latin typeface="Segoe UI"/>
        <a:ea typeface=""/>
        <a:cs typeface="Segoe U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A7E1A58E51824D928176166504EF47" ma:contentTypeVersion="1" ma:contentTypeDescription="Create a new document." ma:contentTypeScope="" ma:versionID="081dd3d19e2b803c96093e7e552bebad">
  <xsd:schema xmlns:xsd="http://www.w3.org/2001/XMLSchema" xmlns:xs="http://www.w3.org/2001/XMLSchema" xmlns:p="http://schemas.microsoft.com/office/2006/metadata/properties" xmlns:ns1="http://schemas.microsoft.com/sharepoint/v3" targetNamespace="http://schemas.microsoft.com/office/2006/metadata/properties" ma:root="true" ma:fieldsID="ef2aa9ed40e72a78c3822fc753b43e8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F4BEE8-2268-48E3-9E62-7566811FD728}"/>
</file>

<file path=customXml/itemProps2.xml><?xml version="1.0" encoding="utf-8"?>
<ds:datastoreItem xmlns:ds="http://schemas.openxmlformats.org/officeDocument/2006/customXml" ds:itemID="{A2640C38-8EBD-4380-9D26-8B3367575506}">
  <ds:schemaRef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purl.org/dc/terms/"/>
    <ds:schemaRef ds:uri="http://www.w3.org/XML/1998/namespace"/>
    <ds:schemaRef ds:uri="http://purl.org/dc/elements/1.1/"/>
  </ds:schemaRefs>
</ds:datastoreItem>
</file>

<file path=customXml/itemProps3.xml><?xml version="1.0" encoding="utf-8"?>
<ds:datastoreItem xmlns:ds="http://schemas.openxmlformats.org/officeDocument/2006/customXml" ds:itemID="{297C7C75-34FF-4381-9F77-3ABF0C5824F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1194</TotalTime>
  <Words>891</Words>
  <Application>Microsoft Office PowerPoint</Application>
  <PresentationFormat>Widescreen</PresentationFormat>
  <Paragraphs>203</Paragraphs>
  <Slides>21</Slides>
  <Notes>2</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21</vt:i4>
      </vt:variant>
    </vt:vector>
  </HeadingPairs>
  <TitlesOfParts>
    <vt:vector size="37" baseType="lpstr">
      <vt:lpstr>Calisto MT</vt:lpstr>
      <vt:lpstr>Roboto Light</vt:lpstr>
      <vt:lpstr>Calibri</vt:lpstr>
      <vt:lpstr>Arial</vt:lpstr>
      <vt:lpstr>Wingdings</vt:lpstr>
      <vt:lpstr>Roboto Black</vt:lpstr>
      <vt:lpstr>Roboto Condensed</vt:lpstr>
      <vt:lpstr>Titillium</vt:lpstr>
      <vt:lpstr>Segoe UI</vt:lpstr>
      <vt:lpstr>Roboto Medium</vt:lpstr>
      <vt:lpstr>Office Theme</vt:lpstr>
      <vt:lpstr>1_Office Theme</vt:lpstr>
      <vt:lpstr>2_Office Theme</vt:lpstr>
      <vt:lpstr>3_Office Theme</vt:lpstr>
      <vt:lpstr>4_Office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EAM</vt:lpstr>
      <vt:lpstr>PowerPoint Presentation</vt:lpstr>
      <vt:lpstr>PowerPoint Presentation</vt:lpstr>
      <vt:lpstr>EAM</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Wildan Kurniawan</dc:creator>
  <cp:lastModifiedBy>Ramadan, Ayman</cp:lastModifiedBy>
  <cp:revision>506</cp:revision>
  <dcterms:created xsi:type="dcterms:W3CDTF">2020-03-18T17:19:57Z</dcterms:created>
  <dcterms:modified xsi:type="dcterms:W3CDTF">2022-09-26T09:06:22Z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0x0101006EA7E1A58E51824D928176166504EF47</vt:lpwstr>
  </property>
</Properties>
</file>